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9" r:id="rId28"/>
    <p:sldId id="290" r:id="rId29"/>
    <p:sldId id="292" r:id="rId30"/>
    <p:sldId id="291" r:id="rId31"/>
    <p:sldId id="294" r:id="rId32"/>
    <p:sldId id="293" r:id="rId33"/>
    <p:sldId id="296" r:id="rId34"/>
    <p:sldId id="295" r:id="rId35"/>
    <p:sldId id="297" r:id="rId36"/>
    <p:sldId id="298" r:id="rId37"/>
    <p:sldId id="306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-1500" y="-630"/>
      </p:cViewPr>
      <p:guideLst>
        <p:guide orient="horz" pos="21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t="27931" r="25616" b="24681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image" Target="../media/image29.jpeg"/><Relationship Id="rId7" Type="http://schemas.openxmlformats.org/officeDocument/2006/relationships/image" Target="../media/image28.jpe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t="27931" r="25616" b="24681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48" y="1260087"/>
            <a:ext cx="5241073" cy="524107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513452" y="1894565"/>
            <a:ext cx="1727766" cy="1727766"/>
            <a:chOff x="3237545" y="4561747"/>
            <a:chExt cx="1146960" cy="1146960"/>
          </a:xfrm>
        </p:grpSpPr>
        <p:sp>
          <p:nvSpPr>
            <p:cNvPr id="6" name="圆角矩形 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5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教</a:t>
              </a:r>
              <a:endParaRPr lang="zh-CN" altLang="en-US" sz="75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11769" y="1894565"/>
            <a:ext cx="1727766" cy="1727766"/>
            <a:chOff x="3237545" y="4561747"/>
            <a:chExt cx="1146960" cy="1146960"/>
          </a:xfrm>
        </p:grpSpPr>
        <p:sp>
          <p:nvSpPr>
            <p:cNvPr id="9" name="圆角矩形 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5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育</a:t>
              </a:r>
              <a:endParaRPr lang="zh-CN" altLang="en-US" sz="7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24329" y="1894565"/>
            <a:ext cx="1727766" cy="1727766"/>
            <a:chOff x="3237545" y="4561747"/>
            <a:chExt cx="1146960" cy="1146960"/>
          </a:xfrm>
        </p:grpSpPr>
        <p:sp>
          <p:nvSpPr>
            <p:cNvPr id="12" name="圆角矩形 1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zh-CN" altLang="en-US" sz="75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教</a:t>
              </a:r>
              <a:endParaRPr lang="zh-CN" altLang="en-US" sz="75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939981" y="1894565"/>
            <a:ext cx="1727766" cy="1727766"/>
            <a:chOff x="3237545" y="4561747"/>
            <a:chExt cx="1146960" cy="1146960"/>
          </a:xfrm>
        </p:grpSpPr>
        <p:sp>
          <p:nvSpPr>
            <p:cNvPr id="15" name="圆角矩形 1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5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学</a:t>
              </a:r>
              <a:endParaRPr lang="zh-CN" altLang="en-US" sz="7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TextBox 23"/>
          <p:cNvSpPr txBox="1"/>
          <p:nvPr/>
        </p:nvSpPr>
        <p:spPr>
          <a:xfrm>
            <a:off x="4905970" y="3807844"/>
            <a:ext cx="6322022" cy="603004"/>
          </a:xfrm>
          <a:prstGeom prst="rect">
            <a:avLst/>
          </a:prstGeom>
          <a:noFill/>
        </p:spPr>
        <p:txBody>
          <a:bodyPr wrap="none" lIns="128478" tIns="64239" rIns="128478" bIns="64239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框架完整 教育培训 工作总结 教学课件</a:t>
            </a:r>
            <a:endParaRPr lang="zh-CN" altLang="zh-CN" sz="2800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083930" y="4614017"/>
            <a:ext cx="3927554" cy="504056"/>
            <a:chOff x="5734049" y="3918472"/>
            <a:chExt cx="2812004" cy="367778"/>
          </a:xfrm>
        </p:grpSpPr>
        <p:sp>
          <p:nvSpPr>
            <p:cNvPr id="19" name="矩形 18"/>
            <p:cNvSpPr/>
            <p:nvPr/>
          </p:nvSpPr>
          <p:spPr>
            <a:xfrm>
              <a:off x="5734049" y="3918472"/>
              <a:ext cx="2795943" cy="367778"/>
            </a:xfrm>
            <a:prstGeom prst="rect">
              <a:avLst/>
            </a:prstGeom>
            <a:solidFill>
              <a:srgbClr val="3CBD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9482E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5736576" y="3979710"/>
              <a:ext cx="2809477" cy="218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工作总结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/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年终总结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/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新年计划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/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述职报告演讲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4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4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6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4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6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8"/>
          <p:cNvSpPr/>
          <p:nvPr/>
        </p:nvSpPr>
        <p:spPr bwMode="auto">
          <a:xfrm>
            <a:off x="4646958" y="1728743"/>
            <a:ext cx="6246265" cy="3723459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63500">
            <a:solidFill>
              <a:srgbClr val="FFFFFF"/>
            </a:solidFill>
            <a:miter lim="800000"/>
          </a:ln>
          <a:effectLst>
            <a:outerShdw blurRad="38100" dist="23000" dir="5400000" algn="ctr" rotWithShape="0">
              <a:schemeClr val="bg2">
                <a:alpha val="14998"/>
              </a:schemeClr>
            </a:outerShdw>
          </a:effectLst>
        </p:spPr>
        <p:txBody>
          <a:bodyPr lIns="50787" tIns="50787" rIns="50787" bIns="50787" anchor="ctr"/>
          <a:lstStyle/>
          <a:p>
            <a:pPr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nevis Bold" charset="0"/>
              <a:sym typeface="nevis Bold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2858" y="2200791"/>
            <a:ext cx="2687207" cy="1023327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32858" y="4105604"/>
            <a:ext cx="2687207" cy="1023327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1301350" y="1750006"/>
            <a:ext cx="2580504" cy="41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F454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在这里填标题内容</a:t>
            </a:r>
            <a:endParaRPr lang="zh-CN" altLang="en-US" b="1" dirty="0">
              <a:solidFill>
                <a:srgbClr val="F454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1301350" y="3676611"/>
            <a:ext cx="2580504" cy="41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85B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在这里填标题内容</a:t>
            </a:r>
            <a:endParaRPr lang="zh-CN" altLang="en-US" b="1" dirty="0">
              <a:solidFill>
                <a:srgbClr val="85B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 6"/>
          <p:cNvSpPr>
            <a:spLocks noChangeArrowheads="1"/>
          </p:cNvSpPr>
          <p:nvPr/>
        </p:nvSpPr>
        <p:spPr bwMode="auto">
          <a:xfrm>
            <a:off x="1261369" y="1618303"/>
            <a:ext cx="2053273" cy="1995008"/>
          </a:xfrm>
          <a:prstGeom prst="ellipse">
            <a:avLst/>
          </a:prstGeom>
          <a:noFill/>
          <a:ln w="127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7"/>
          <p:cNvSpPr>
            <a:spLocks noChangeArrowheads="1"/>
          </p:cNvSpPr>
          <p:nvPr/>
        </p:nvSpPr>
        <p:spPr bwMode="auto">
          <a:xfrm>
            <a:off x="4645414" y="1037871"/>
            <a:ext cx="2901151" cy="2818824"/>
          </a:xfrm>
          <a:prstGeom prst="ellipse">
            <a:avLst/>
          </a:prstGeom>
          <a:noFill/>
          <a:ln w="127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椭圆 8"/>
          <p:cNvSpPr>
            <a:spLocks noChangeArrowheads="1"/>
          </p:cNvSpPr>
          <p:nvPr/>
        </p:nvSpPr>
        <p:spPr bwMode="auto">
          <a:xfrm>
            <a:off x="8805261" y="1618303"/>
            <a:ext cx="2053273" cy="1995008"/>
          </a:xfrm>
          <a:prstGeom prst="ellipse">
            <a:avLst/>
          </a:prstGeom>
          <a:noFill/>
          <a:ln w="127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圆角矩形 29"/>
          <p:cNvSpPr>
            <a:spLocks noChangeArrowheads="1"/>
          </p:cNvSpPr>
          <p:nvPr/>
        </p:nvSpPr>
        <p:spPr bwMode="auto">
          <a:xfrm>
            <a:off x="1261368" y="4190071"/>
            <a:ext cx="2178531" cy="37209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52464" y="4856826"/>
            <a:ext cx="2667019" cy="67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sz="1400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29"/>
          <p:cNvSpPr>
            <a:spLocks noChangeArrowheads="1"/>
          </p:cNvSpPr>
          <p:nvPr/>
        </p:nvSpPr>
        <p:spPr bwMode="auto">
          <a:xfrm>
            <a:off x="4976144" y="4285322"/>
            <a:ext cx="2178531" cy="37209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4762491" y="5047328"/>
            <a:ext cx="2667019" cy="67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29"/>
          <p:cNvSpPr>
            <a:spLocks noChangeArrowheads="1"/>
          </p:cNvSpPr>
          <p:nvPr/>
        </p:nvSpPr>
        <p:spPr bwMode="auto">
          <a:xfrm>
            <a:off x="8690920" y="4094820"/>
            <a:ext cx="2178531" cy="37209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8477267" y="4856826"/>
            <a:ext cx="2667019" cy="67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38611" y="1918590"/>
            <a:ext cx="4599620" cy="2172900"/>
            <a:chOff x="2164190" y="627843"/>
            <a:chExt cx="3157111" cy="1491471"/>
          </a:xfrm>
        </p:grpSpPr>
        <p:sp>
          <p:nvSpPr>
            <p:cNvPr id="15" name="Freeform 140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41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42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43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44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45"/>
            <p:cNvSpPr>
              <a:spLocks noEditPoints="1"/>
            </p:cNvSpPr>
            <p:nvPr/>
          </p:nvSpPr>
          <p:spPr bwMode="auto">
            <a:xfrm>
              <a:off x="2164190" y="627843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1" name="Freeform 127"/>
          <p:cNvSpPr>
            <a:spLocks noEditPoints="1"/>
          </p:cNvSpPr>
          <p:nvPr/>
        </p:nvSpPr>
        <p:spPr bwMode="auto">
          <a:xfrm>
            <a:off x="5202752" y="1744346"/>
            <a:ext cx="2070957" cy="1516514"/>
          </a:xfrm>
          <a:custGeom>
            <a:avLst/>
            <a:gdLst>
              <a:gd name="T0" fmla="*/ 31 w 1510"/>
              <a:gd name="T1" fmla="*/ 297 h 999"/>
              <a:gd name="T2" fmla="*/ 585 w 1510"/>
              <a:gd name="T3" fmla="*/ 0 h 999"/>
              <a:gd name="T4" fmla="*/ 1250 w 1510"/>
              <a:gd name="T5" fmla="*/ 139 h 999"/>
              <a:gd name="T6" fmla="*/ 1174 w 1510"/>
              <a:gd name="T7" fmla="*/ 278 h 999"/>
              <a:gd name="T8" fmla="*/ 1273 w 1510"/>
              <a:gd name="T9" fmla="*/ 557 h 999"/>
              <a:gd name="T10" fmla="*/ 1359 w 1510"/>
              <a:gd name="T11" fmla="*/ 738 h 999"/>
              <a:gd name="T12" fmla="*/ 1159 w 1510"/>
              <a:gd name="T13" fmla="*/ 806 h 999"/>
              <a:gd name="T14" fmla="*/ 676 w 1510"/>
              <a:gd name="T15" fmla="*/ 949 h 999"/>
              <a:gd name="T16" fmla="*/ 224 w 1510"/>
              <a:gd name="T17" fmla="*/ 725 h 999"/>
              <a:gd name="T18" fmla="*/ 95 w 1510"/>
              <a:gd name="T19" fmla="*/ 541 h 999"/>
              <a:gd name="T20" fmla="*/ 1440 w 1510"/>
              <a:gd name="T21" fmla="*/ 528 h 999"/>
              <a:gd name="T22" fmla="*/ 1198 w 1510"/>
              <a:gd name="T23" fmla="*/ 773 h 999"/>
              <a:gd name="T24" fmla="*/ 217 w 1510"/>
              <a:gd name="T25" fmla="*/ 403 h 999"/>
              <a:gd name="T26" fmla="*/ 584 w 1510"/>
              <a:gd name="T27" fmla="*/ 526 h 999"/>
              <a:gd name="T28" fmla="*/ 1282 w 1510"/>
              <a:gd name="T29" fmla="*/ 154 h 999"/>
              <a:gd name="T30" fmla="*/ 539 w 1510"/>
              <a:gd name="T31" fmla="*/ 24 h 999"/>
              <a:gd name="T32" fmla="*/ 54 w 1510"/>
              <a:gd name="T33" fmla="*/ 349 h 999"/>
              <a:gd name="T34" fmla="*/ 372 w 1510"/>
              <a:gd name="T35" fmla="*/ 264 h 999"/>
              <a:gd name="T36" fmla="*/ 666 w 1510"/>
              <a:gd name="T37" fmla="*/ 232 h 999"/>
              <a:gd name="T38" fmla="*/ 1105 w 1510"/>
              <a:gd name="T39" fmla="*/ 738 h 999"/>
              <a:gd name="T40" fmla="*/ 1132 w 1510"/>
              <a:gd name="T41" fmla="*/ 743 h 999"/>
              <a:gd name="T42" fmla="*/ 1163 w 1510"/>
              <a:gd name="T43" fmla="*/ 774 h 999"/>
              <a:gd name="T44" fmla="*/ 1124 w 1510"/>
              <a:gd name="T45" fmla="*/ 521 h 999"/>
              <a:gd name="T46" fmla="*/ 1110 w 1510"/>
              <a:gd name="T47" fmla="*/ 590 h 999"/>
              <a:gd name="T48" fmla="*/ 1104 w 1510"/>
              <a:gd name="T49" fmla="*/ 604 h 999"/>
              <a:gd name="T50" fmla="*/ 1038 w 1510"/>
              <a:gd name="T51" fmla="*/ 778 h 999"/>
              <a:gd name="T52" fmla="*/ 931 w 1510"/>
              <a:gd name="T53" fmla="*/ 797 h 999"/>
              <a:gd name="T54" fmla="*/ 787 w 1510"/>
              <a:gd name="T55" fmla="*/ 956 h 999"/>
              <a:gd name="T56" fmla="*/ 1075 w 1510"/>
              <a:gd name="T57" fmla="*/ 695 h 999"/>
              <a:gd name="T58" fmla="*/ 1077 w 1510"/>
              <a:gd name="T59" fmla="*/ 542 h 999"/>
              <a:gd name="T60" fmla="*/ 544 w 1510"/>
              <a:gd name="T61" fmla="*/ 521 h 999"/>
              <a:gd name="T62" fmla="*/ 235 w 1510"/>
              <a:gd name="T63" fmla="*/ 678 h 999"/>
              <a:gd name="T64" fmla="*/ 722 w 1510"/>
              <a:gd name="T65" fmla="*/ 774 h 999"/>
              <a:gd name="T66" fmla="*/ 930 w 1510"/>
              <a:gd name="T67" fmla="*/ 633 h 999"/>
              <a:gd name="T68" fmla="*/ 1077 w 1510"/>
              <a:gd name="T69" fmla="*/ 542 h 999"/>
              <a:gd name="T70" fmla="*/ 1024 w 1510"/>
              <a:gd name="T71" fmla="*/ 563 h 999"/>
              <a:gd name="T72" fmla="*/ 1022 w 1510"/>
              <a:gd name="T73" fmla="*/ 627 h 999"/>
              <a:gd name="T74" fmla="*/ 955 w 1510"/>
              <a:gd name="T75" fmla="*/ 562 h 999"/>
              <a:gd name="T76" fmla="*/ 978 w 1510"/>
              <a:gd name="T77" fmla="*/ 552 h 999"/>
              <a:gd name="T78" fmla="*/ 900 w 1510"/>
              <a:gd name="T79" fmla="*/ 722 h 999"/>
              <a:gd name="T80" fmla="*/ 679 w 1510"/>
              <a:gd name="T81" fmla="*/ 941 h 999"/>
              <a:gd name="T82" fmla="*/ 737 w 1510"/>
              <a:gd name="T83" fmla="*/ 839 h 999"/>
              <a:gd name="T84" fmla="*/ 713 w 1510"/>
              <a:gd name="T85" fmla="*/ 789 h 999"/>
              <a:gd name="T86" fmla="*/ 689 w 1510"/>
              <a:gd name="T87" fmla="*/ 860 h 999"/>
              <a:gd name="T88" fmla="*/ 674 w 1510"/>
              <a:gd name="T89" fmla="*/ 197 h 999"/>
              <a:gd name="T90" fmla="*/ 653 w 1510"/>
              <a:gd name="T91" fmla="*/ 170 h 999"/>
              <a:gd name="T92" fmla="*/ 317 w 1510"/>
              <a:gd name="T93" fmla="*/ 308 h 999"/>
              <a:gd name="T94" fmla="*/ 180 w 1510"/>
              <a:gd name="T95" fmla="*/ 410 h 999"/>
              <a:gd name="T96" fmla="*/ 538 w 1510"/>
              <a:gd name="T97" fmla="*/ 212 h 999"/>
              <a:gd name="T98" fmla="*/ 181 w 1510"/>
              <a:gd name="T99" fmla="*/ 456 h 999"/>
              <a:gd name="T100" fmla="*/ 199 w 1510"/>
              <a:gd name="T101" fmla="*/ 570 h 999"/>
              <a:gd name="T102" fmla="*/ 130 w 1510"/>
              <a:gd name="T103" fmla="*/ 531 h 999"/>
              <a:gd name="T104" fmla="*/ 117 w 1510"/>
              <a:gd name="T105" fmla="*/ 591 h 999"/>
              <a:gd name="T106" fmla="*/ 128 w 1510"/>
              <a:gd name="T107" fmla="*/ 717 h 999"/>
              <a:gd name="T108" fmla="*/ 209 w 1510"/>
              <a:gd name="T109" fmla="*/ 725 h 999"/>
              <a:gd name="T110" fmla="*/ 232 w 1510"/>
              <a:gd name="T111" fmla="*/ 710 h 999"/>
              <a:gd name="T112" fmla="*/ 184 w 1510"/>
              <a:gd name="T113" fmla="*/ 471 h 999"/>
              <a:gd name="T114" fmla="*/ 130 w 1510"/>
              <a:gd name="T115" fmla="*/ 502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10" h="999">
                <a:moveTo>
                  <a:pt x="119" y="521"/>
                </a:moveTo>
                <a:cubicBezTo>
                  <a:pt x="112" y="507"/>
                  <a:pt x="103" y="487"/>
                  <a:pt x="109" y="469"/>
                </a:cubicBezTo>
                <a:cubicBezTo>
                  <a:pt x="114" y="453"/>
                  <a:pt x="130" y="447"/>
                  <a:pt x="148" y="443"/>
                </a:cubicBezTo>
                <a:cubicBezTo>
                  <a:pt x="150" y="434"/>
                  <a:pt x="145" y="414"/>
                  <a:pt x="148" y="401"/>
                </a:cubicBezTo>
                <a:cubicBezTo>
                  <a:pt x="105" y="380"/>
                  <a:pt x="57" y="366"/>
                  <a:pt x="13" y="345"/>
                </a:cubicBezTo>
                <a:cubicBezTo>
                  <a:pt x="0" y="321"/>
                  <a:pt x="29" y="314"/>
                  <a:pt x="31" y="297"/>
                </a:cubicBezTo>
                <a:cubicBezTo>
                  <a:pt x="37" y="290"/>
                  <a:pt x="46" y="287"/>
                  <a:pt x="52" y="279"/>
                </a:cubicBezTo>
                <a:cubicBezTo>
                  <a:pt x="62" y="277"/>
                  <a:pt x="71" y="272"/>
                  <a:pt x="78" y="267"/>
                </a:cubicBezTo>
                <a:cubicBezTo>
                  <a:pt x="183" y="228"/>
                  <a:pt x="281" y="164"/>
                  <a:pt x="376" y="109"/>
                </a:cubicBezTo>
                <a:cubicBezTo>
                  <a:pt x="392" y="99"/>
                  <a:pt x="408" y="91"/>
                  <a:pt x="424" y="81"/>
                </a:cubicBezTo>
                <a:cubicBezTo>
                  <a:pt x="457" y="62"/>
                  <a:pt x="482" y="43"/>
                  <a:pt x="518" y="24"/>
                </a:cubicBezTo>
                <a:cubicBezTo>
                  <a:pt x="538" y="13"/>
                  <a:pt x="560" y="0"/>
                  <a:pt x="585" y="0"/>
                </a:cubicBezTo>
                <a:cubicBezTo>
                  <a:pt x="601" y="1"/>
                  <a:pt x="621" y="8"/>
                  <a:pt x="636" y="9"/>
                </a:cubicBezTo>
                <a:cubicBezTo>
                  <a:pt x="712" y="36"/>
                  <a:pt x="797" y="57"/>
                  <a:pt x="882" y="68"/>
                </a:cubicBezTo>
                <a:cubicBezTo>
                  <a:pt x="901" y="70"/>
                  <a:pt x="919" y="74"/>
                  <a:pt x="936" y="71"/>
                </a:cubicBezTo>
                <a:cubicBezTo>
                  <a:pt x="938" y="75"/>
                  <a:pt x="945" y="74"/>
                  <a:pt x="947" y="76"/>
                </a:cubicBezTo>
                <a:cubicBezTo>
                  <a:pt x="1035" y="87"/>
                  <a:pt x="1120" y="100"/>
                  <a:pt x="1196" y="120"/>
                </a:cubicBezTo>
                <a:cubicBezTo>
                  <a:pt x="1215" y="125"/>
                  <a:pt x="1232" y="135"/>
                  <a:pt x="1250" y="139"/>
                </a:cubicBezTo>
                <a:cubicBezTo>
                  <a:pt x="1263" y="142"/>
                  <a:pt x="1279" y="142"/>
                  <a:pt x="1295" y="145"/>
                </a:cubicBezTo>
                <a:cubicBezTo>
                  <a:pt x="1310" y="148"/>
                  <a:pt x="1324" y="154"/>
                  <a:pt x="1338" y="159"/>
                </a:cubicBezTo>
                <a:cubicBezTo>
                  <a:pt x="1354" y="181"/>
                  <a:pt x="1335" y="192"/>
                  <a:pt x="1322" y="203"/>
                </a:cubicBezTo>
                <a:cubicBezTo>
                  <a:pt x="1302" y="209"/>
                  <a:pt x="1287" y="225"/>
                  <a:pt x="1269" y="235"/>
                </a:cubicBezTo>
                <a:cubicBezTo>
                  <a:pt x="1259" y="239"/>
                  <a:pt x="1248" y="241"/>
                  <a:pt x="1239" y="246"/>
                </a:cubicBezTo>
                <a:cubicBezTo>
                  <a:pt x="1217" y="258"/>
                  <a:pt x="1196" y="268"/>
                  <a:pt x="1174" y="278"/>
                </a:cubicBezTo>
                <a:cubicBezTo>
                  <a:pt x="1110" y="308"/>
                  <a:pt x="1051" y="349"/>
                  <a:pt x="990" y="383"/>
                </a:cubicBezTo>
                <a:cubicBezTo>
                  <a:pt x="1028" y="427"/>
                  <a:pt x="1067" y="473"/>
                  <a:pt x="1084" y="533"/>
                </a:cubicBezTo>
                <a:cubicBezTo>
                  <a:pt x="1097" y="524"/>
                  <a:pt x="1109" y="511"/>
                  <a:pt x="1128" y="514"/>
                </a:cubicBezTo>
                <a:cubicBezTo>
                  <a:pt x="1157" y="517"/>
                  <a:pt x="1135" y="549"/>
                  <a:pt x="1143" y="567"/>
                </a:cubicBezTo>
                <a:cubicBezTo>
                  <a:pt x="1150" y="585"/>
                  <a:pt x="1180" y="586"/>
                  <a:pt x="1180" y="611"/>
                </a:cubicBezTo>
                <a:cubicBezTo>
                  <a:pt x="1216" y="599"/>
                  <a:pt x="1245" y="579"/>
                  <a:pt x="1273" y="557"/>
                </a:cubicBezTo>
                <a:cubicBezTo>
                  <a:pt x="1300" y="537"/>
                  <a:pt x="1337" y="518"/>
                  <a:pt x="1359" y="492"/>
                </a:cubicBezTo>
                <a:cubicBezTo>
                  <a:pt x="1390" y="489"/>
                  <a:pt x="1425" y="503"/>
                  <a:pt x="1449" y="522"/>
                </a:cubicBezTo>
                <a:cubicBezTo>
                  <a:pt x="1478" y="556"/>
                  <a:pt x="1500" y="604"/>
                  <a:pt x="1505" y="656"/>
                </a:cubicBezTo>
                <a:cubicBezTo>
                  <a:pt x="1507" y="671"/>
                  <a:pt x="1506" y="679"/>
                  <a:pt x="1503" y="687"/>
                </a:cubicBezTo>
                <a:cubicBezTo>
                  <a:pt x="1510" y="702"/>
                  <a:pt x="1498" y="708"/>
                  <a:pt x="1489" y="709"/>
                </a:cubicBezTo>
                <a:cubicBezTo>
                  <a:pt x="1441" y="714"/>
                  <a:pt x="1405" y="725"/>
                  <a:pt x="1359" y="738"/>
                </a:cubicBezTo>
                <a:cubicBezTo>
                  <a:pt x="1348" y="741"/>
                  <a:pt x="1337" y="744"/>
                  <a:pt x="1327" y="746"/>
                </a:cubicBezTo>
                <a:cubicBezTo>
                  <a:pt x="1311" y="750"/>
                  <a:pt x="1300" y="758"/>
                  <a:pt x="1281" y="761"/>
                </a:cubicBezTo>
                <a:cubicBezTo>
                  <a:pt x="1274" y="763"/>
                  <a:pt x="1264" y="768"/>
                  <a:pt x="1254" y="771"/>
                </a:cubicBezTo>
                <a:cubicBezTo>
                  <a:pt x="1233" y="777"/>
                  <a:pt x="1211" y="779"/>
                  <a:pt x="1198" y="786"/>
                </a:cubicBezTo>
                <a:cubicBezTo>
                  <a:pt x="1186" y="792"/>
                  <a:pt x="1181" y="800"/>
                  <a:pt x="1169" y="790"/>
                </a:cubicBezTo>
                <a:cubicBezTo>
                  <a:pt x="1165" y="795"/>
                  <a:pt x="1163" y="802"/>
                  <a:pt x="1159" y="806"/>
                </a:cubicBezTo>
                <a:cubicBezTo>
                  <a:pt x="1136" y="806"/>
                  <a:pt x="1114" y="833"/>
                  <a:pt x="1099" y="820"/>
                </a:cubicBezTo>
                <a:cubicBezTo>
                  <a:pt x="1046" y="838"/>
                  <a:pt x="990" y="857"/>
                  <a:pt x="938" y="882"/>
                </a:cubicBezTo>
                <a:cubicBezTo>
                  <a:pt x="898" y="902"/>
                  <a:pt x="858" y="924"/>
                  <a:pt x="821" y="948"/>
                </a:cubicBezTo>
                <a:cubicBezTo>
                  <a:pt x="808" y="956"/>
                  <a:pt x="794" y="963"/>
                  <a:pt x="783" y="971"/>
                </a:cubicBezTo>
                <a:cubicBezTo>
                  <a:pt x="776" y="975"/>
                  <a:pt x="772" y="983"/>
                  <a:pt x="765" y="986"/>
                </a:cubicBezTo>
                <a:cubicBezTo>
                  <a:pt x="731" y="999"/>
                  <a:pt x="694" y="966"/>
                  <a:pt x="676" y="949"/>
                </a:cubicBezTo>
                <a:cubicBezTo>
                  <a:pt x="657" y="932"/>
                  <a:pt x="652" y="913"/>
                  <a:pt x="643" y="882"/>
                </a:cubicBezTo>
                <a:cubicBezTo>
                  <a:pt x="640" y="870"/>
                  <a:pt x="637" y="855"/>
                  <a:pt x="637" y="839"/>
                </a:cubicBezTo>
                <a:cubicBezTo>
                  <a:pt x="581" y="831"/>
                  <a:pt x="530" y="826"/>
                  <a:pt x="474" y="812"/>
                </a:cubicBezTo>
                <a:cubicBezTo>
                  <a:pt x="388" y="792"/>
                  <a:pt x="311" y="748"/>
                  <a:pt x="247" y="705"/>
                </a:cubicBezTo>
                <a:cubicBezTo>
                  <a:pt x="244" y="710"/>
                  <a:pt x="248" y="713"/>
                  <a:pt x="245" y="717"/>
                </a:cubicBezTo>
                <a:cubicBezTo>
                  <a:pt x="238" y="721"/>
                  <a:pt x="233" y="722"/>
                  <a:pt x="224" y="725"/>
                </a:cubicBezTo>
                <a:cubicBezTo>
                  <a:pt x="226" y="734"/>
                  <a:pt x="229" y="742"/>
                  <a:pt x="229" y="746"/>
                </a:cubicBezTo>
                <a:cubicBezTo>
                  <a:pt x="206" y="770"/>
                  <a:pt x="169" y="789"/>
                  <a:pt x="128" y="778"/>
                </a:cubicBezTo>
                <a:cubicBezTo>
                  <a:pt x="123" y="776"/>
                  <a:pt x="121" y="772"/>
                  <a:pt x="115" y="771"/>
                </a:cubicBezTo>
                <a:cubicBezTo>
                  <a:pt x="112" y="770"/>
                  <a:pt x="109" y="775"/>
                  <a:pt x="105" y="773"/>
                </a:cubicBezTo>
                <a:cubicBezTo>
                  <a:pt x="71" y="758"/>
                  <a:pt x="48" y="733"/>
                  <a:pt x="31" y="704"/>
                </a:cubicBezTo>
                <a:cubicBezTo>
                  <a:pt x="61" y="668"/>
                  <a:pt x="66" y="586"/>
                  <a:pt x="95" y="541"/>
                </a:cubicBezTo>
                <a:cubicBezTo>
                  <a:pt x="100" y="534"/>
                  <a:pt x="117" y="518"/>
                  <a:pt x="119" y="521"/>
                </a:cubicBezTo>
                <a:close/>
                <a:moveTo>
                  <a:pt x="1305" y="744"/>
                </a:moveTo>
                <a:cubicBezTo>
                  <a:pt x="1345" y="731"/>
                  <a:pt x="1394" y="717"/>
                  <a:pt x="1437" y="707"/>
                </a:cubicBezTo>
                <a:cubicBezTo>
                  <a:pt x="1457" y="702"/>
                  <a:pt x="1481" y="702"/>
                  <a:pt x="1490" y="688"/>
                </a:cubicBezTo>
                <a:cubicBezTo>
                  <a:pt x="1500" y="656"/>
                  <a:pt x="1489" y="611"/>
                  <a:pt x="1474" y="583"/>
                </a:cubicBezTo>
                <a:cubicBezTo>
                  <a:pt x="1465" y="566"/>
                  <a:pt x="1450" y="536"/>
                  <a:pt x="1440" y="528"/>
                </a:cubicBezTo>
                <a:cubicBezTo>
                  <a:pt x="1420" y="514"/>
                  <a:pt x="1401" y="504"/>
                  <a:pt x="1378" y="504"/>
                </a:cubicBezTo>
                <a:cubicBezTo>
                  <a:pt x="1326" y="527"/>
                  <a:pt x="1281" y="566"/>
                  <a:pt x="1232" y="599"/>
                </a:cubicBezTo>
                <a:cubicBezTo>
                  <a:pt x="1219" y="608"/>
                  <a:pt x="1206" y="613"/>
                  <a:pt x="1191" y="618"/>
                </a:cubicBezTo>
                <a:cubicBezTo>
                  <a:pt x="1188" y="620"/>
                  <a:pt x="1185" y="628"/>
                  <a:pt x="1181" y="626"/>
                </a:cubicBezTo>
                <a:cubicBezTo>
                  <a:pt x="1191" y="652"/>
                  <a:pt x="1167" y="661"/>
                  <a:pt x="1148" y="660"/>
                </a:cubicBezTo>
                <a:cubicBezTo>
                  <a:pt x="1176" y="685"/>
                  <a:pt x="1198" y="728"/>
                  <a:pt x="1198" y="773"/>
                </a:cubicBezTo>
                <a:cubicBezTo>
                  <a:pt x="1232" y="761"/>
                  <a:pt x="1269" y="756"/>
                  <a:pt x="1305" y="744"/>
                </a:cubicBezTo>
                <a:close/>
                <a:moveTo>
                  <a:pt x="595" y="238"/>
                </a:moveTo>
                <a:cubicBezTo>
                  <a:pt x="576" y="236"/>
                  <a:pt x="562" y="235"/>
                  <a:pt x="551" y="227"/>
                </a:cubicBezTo>
                <a:cubicBezTo>
                  <a:pt x="543" y="221"/>
                  <a:pt x="537" y="225"/>
                  <a:pt x="523" y="231"/>
                </a:cubicBezTo>
                <a:cubicBezTo>
                  <a:pt x="499" y="241"/>
                  <a:pt x="474" y="256"/>
                  <a:pt x="455" y="264"/>
                </a:cubicBezTo>
                <a:cubicBezTo>
                  <a:pt x="376" y="302"/>
                  <a:pt x="296" y="361"/>
                  <a:pt x="217" y="403"/>
                </a:cubicBezTo>
                <a:cubicBezTo>
                  <a:pt x="216" y="403"/>
                  <a:pt x="214" y="405"/>
                  <a:pt x="216" y="405"/>
                </a:cubicBezTo>
                <a:cubicBezTo>
                  <a:pt x="216" y="404"/>
                  <a:pt x="216" y="404"/>
                  <a:pt x="217" y="404"/>
                </a:cubicBezTo>
                <a:cubicBezTo>
                  <a:pt x="264" y="413"/>
                  <a:pt x="300" y="425"/>
                  <a:pt x="340" y="444"/>
                </a:cubicBezTo>
                <a:cubicBezTo>
                  <a:pt x="365" y="456"/>
                  <a:pt x="394" y="465"/>
                  <a:pt x="422" y="472"/>
                </a:cubicBezTo>
                <a:cubicBezTo>
                  <a:pt x="465" y="485"/>
                  <a:pt x="508" y="498"/>
                  <a:pt x="544" y="512"/>
                </a:cubicBezTo>
                <a:cubicBezTo>
                  <a:pt x="558" y="518"/>
                  <a:pt x="571" y="521"/>
                  <a:pt x="584" y="526"/>
                </a:cubicBezTo>
                <a:cubicBezTo>
                  <a:pt x="606" y="535"/>
                  <a:pt x="642" y="561"/>
                  <a:pt x="667" y="561"/>
                </a:cubicBezTo>
                <a:cubicBezTo>
                  <a:pt x="676" y="561"/>
                  <a:pt x="683" y="554"/>
                  <a:pt x="692" y="557"/>
                </a:cubicBezTo>
                <a:cubicBezTo>
                  <a:pt x="781" y="491"/>
                  <a:pt x="891" y="444"/>
                  <a:pt x="980" y="377"/>
                </a:cubicBezTo>
                <a:cubicBezTo>
                  <a:pt x="1037" y="346"/>
                  <a:pt x="1093" y="308"/>
                  <a:pt x="1154" y="277"/>
                </a:cubicBezTo>
                <a:cubicBezTo>
                  <a:pt x="1214" y="246"/>
                  <a:pt x="1281" y="223"/>
                  <a:pt x="1331" y="179"/>
                </a:cubicBezTo>
                <a:cubicBezTo>
                  <a:pt x="1322" y="159"/>
                  <a:pt x="1300" y="158"/>
                  <a:pt x="1282" y="154"/>
                </a:cubicBezTo>
                <a:cubicBezTo>
                  <a:pt x="1263" y="149"/>
                  <a:pt x="1242" y="147"/>
                  <a:pt x="1224" y="140"/>
                </a:cubicBezTo>
                <a:cubicBezTo>
                  <a:pt x="1167" y="118"/>
                  <a:pt x="1106" y="109"/>
                  <a:pt x="1043" y="99"/>
                </a:cubicBezTo>
                <a:cubicBezTo>
                  <a:pt x="974" y="88"/>
                  <a:pt x="912" y="79"/>
                  <a:pt x="848" y="75"/>
                </a:cubicBezTo>
                <a:cubicBezTo>
                  <a:pt x="821" y="67"/>
                  <a:pt x="793" y="63"/>
                  <a:pt x="765" y="57"/>
                </a:cubicBezTo>
                <a:cubicBezTo>
                  <a:pt x="738" y="51"/>
                  <a:pt x="712" y="44"/>
                  <a:pt x="689" y="35"/>
                </a:cubicBezTo>
                <a:cubicBezTo>
                  <a:pt x="637" y="21"/>
                  <a:pt x="587" y="1"/>
                  <a:pt x="539" y="24"/>
                </a:cubicBezTo>
                <a:cubicBezTo>
                  <a:pt x="512" y="37"/>
                  <a:pt x="484" y="55"/>
                  <a:pt x="458" y="71"/>
                </a:cubicBezTo>
                <a:cubicBezTo>
                  <a:pt x="404" y="105"/>
                  <a:pt x="350" y="135"/>
                  <a:pt x="297" y="166"/>
                </a:cubicBezTo>
                <a:cubicBezTo>
                  <a:pt x="270" y="182"/>
                  <a:pt x="245" y="199"/>
                  <a:pt x="219" y="212"/>
                </a:cubicBezTo>
                <a:cubicBezTo>
                  <a:pt x="168" y="238"/>
                  <a:pt x="109" y="267"/>
                  <a:pt x="54" y="291"/>
                </a:cubicBezTo>
                <a:cubicBezTo>
                  <a:pt x="51" y="306"/>
                  <a:pt x="28" y="312"/>
                  <a:pt x="26" y="328"/>
                </a:cubicBezTo>
                <a:cubicBezTo>
                  <a:pt x="24" y="340"/>
                  <a:pt x="40" y="349"/>
                  <a:pt x="54" y="349"/>
                </a:cubicBezTo>
                <a:cubicBezTo>
                  <a:pt x="70" y="358"/>
                  <a:pt x="91" y="367"/>
                  <a:pt x="108" y="370"/>
                </a:cubicBezTo>
                <a:cubicBezTo>
                  <a:pt x="122" y="381"/>
                  <a:pt x="141" y="390"/>
                  <a:pt x="160" y="392"/>
                </a:cubicBezTo>
                <a:cubicBezTo>
                  <a:pt x="179" y="376"/>
                  <a:pt x="205" y="374"/>
                  <a:pt x="225" y="360"/>
                </a:cubicBezTo>
                <a:cubicBezTo>
                  <a:pt x="237" y="352"/>
                  <a:pt x="245" y="341"/>
                  <a:pt x="257" y="333"/>
                </a:cubicBezTo>
                <a:cubicBezTo>
                  <a:pt x="269" y="325"/>
                  <a:pt x="283" y="318"/>
                  <a:pt x="296" y="311"/>
                </a:cubicBezTo>
                <a:cubicBezTo>
                  <a:pt x="321" y="295"/>
                  <a:pt x="344" y="276"/>
                  <a:pt x="372" y="264"/>
                </a:cubicBezTo>
                <a:cubicBezTo>
                  <a:pt x="427" y="241"/>
                  <a:pt x="480" y="213"/>
                  <a:pt x="539" y="192"/>
                </a:cubicBezTo>
                <a:cubicBezTo>
                  <a:pt x="553" y="170"/>
                  <a:pt x="570" y="152"/>
                  <a:pt x="601" y="147"/>
                </a:cubicBezTo>
                <a:cubicBezTo>
                  <a:pt x="615" y="145"/>
                  <a:pt x="616" y="146"/>
                  <a:pt x="627" y="147"/>
                </a:cubicBezTo>
                <a:cubicBezTo>
                  <a:pt x="646" y="150"/>
                  <a:pt x="657" y="152"/>
                  <a:pt x="666" y="159"/>
                </a:cubicBezTo>
                <a:cubicBezTo>
                  <a:pt x="676" y="166"/>
                  <a:pt x="682" y="181"/>
                  <a:pt x="688" y="191"/>
                </a:cubicBezTo>
                <a:cubicBezTo>
                  <a:pt x="687" y="211"/>
                  <a:pt x="678" y="223"/>
                  <a:pt x="666" y="232"/>
                </a:cubicBezTo>
                <a:cubicBezTo>
                  <a:pt x="642" y="245"/>
                  <a:pt x="620" y="242"/>
                  <a:pt x="595" y="238"/>
                </a:cubicBezTo>
                <a:close/>
                <a:moveTo>
                  <a:pt x="1163" y="688"/>
                </a:moveTo>
                <a:cubicBezTo>
                  <a:pt x="1152" y="679"/>
                  <a:pt x="1142" y="670"/>
                  <a:pt x="1133" y="660"/>
                </a:cubicBezTo>
                <a:cubicBezTo>
                  <a:pt x="1120" y="662"/>
                  <a:pt x="1102" y="664"/>
                  <a:pt x="1090" y="667"/>
                </a:cubicBezTo>
                <a:cubicBezTo>
                  <a:pt x="1094" y="678"/>
                  <a:pt x="1100" y="687"/>
                  <a:pt x="1105" y="697"/>
                </a:cubicBezTo>
                <a:cubicBezTo>
                  <a:pt x="1104" y="711"/>
                  <a:pt x="1107" y="724"/>
                  <a:pt x="1105" y="738"/>
                </a:cubicBezTo>
                <a:cubicBezTo>
                  <a:pt x="1105" y="744"/>
                  <a:pt x="1101" y="751"/>
                  <a:pt x="1102" y="758"/>
                </a:cubicBezTo>
                <a:cubicBezTo>
                  <a:pt x="1103" y="765"/>
                  <a:pt x="1110" y="773"/>
                  <a:pt x="1112" y="783"/>
                </a:cubicBezTo>
                <a:cubicBezTo>
                  <a:pt x="1113" y="792"/>
                  <a:pt x="1111" y="800"/>
                  <a:pt x="1113" y="810"/>
                </a:cubicBezTo>
                <a:cubicBezTo>
                  <a:pt x="1122" y="810"/>
                  <a:pt x="1124" y="802"/>
                  <a:pt x="1132" y="800"/>
                </a:cubicBezTo>
                <a:cubicBezTo>
                  <a:pt x="1133" y="790"/>
                  <a:pt x="1134" y="781"/>
                  <a:pt x="1133" y="771"/>
                </a:cubicBezTo>
                <a:cubicBezTo>
                  <a:pt x="1132" y="761"/>
                  <a:pt x="1125" y="749"/>
                  <a:pt x="1132" y="743"/>
                </a:cubicBezTo>
                <a:cubicBezTo>
                  <a:pt x="1138" y="758"/>
                  <a:pt x="1140" y="783"/>
                  <a:pt x="1141" y="799"/>
                </a:cubicBezTo>
                <a:cubicBezTo>
                  <a:pt x="1145" y="798"/>
                  <a:pt x="1150" y="798"/>
                  <a:pt x="1153" y="796"/>
                </a:cubicBezTo>
                <a:cubicBezTo>
                  <a:pt x="1153" y="783"/>
                  <a:pt x="1155" y="774"/>
                  <a:pt x="1155" y="763"/>
                </a:cubicBezTo>
                <a:cubicBezTo>
                  <a:pt x="1150" y="756"/>
                  <a:pt x="1152" y="747"/>
                  <a:pt x="1149" y="739"/>
                </a:cubicBezTo>
                <a:cubicBezTo>
                  <a:pt x="1146" y="728"/>
                  <a:pt x="1135" y="718"/>
                  <a:pt x="1139" y="709"/>
                </a:cubicBezTo>
                <a:cubicBezTo>
                  <a:pt x="1152" y="725"/>
                  <a:pt x="1159" y="752"/>
                  <a:pt x="1163" y="774"/>
                </a:cubicBezTo>
                <a:cubicBezTo>
                  <a:pt x="1172" y="774"/>
                  <a:pt x="1176" y="781"/>
                  <a:pt x="1184" y="780"/>
                </a:cubicBezTo>
                <a:cubicBezTo>
                  <a:pt x="1197" y="748"/>
                  <a:pt x="1171" y="715"/>
                  <a:pt x="1163" y="688"/>
                </a:cubicBezTo>
                <a:close/>
                <a:moveTo>
                  <a:pt x="1138" y="651"/>
                </a:moveTo>
                <a:cubicBezTo>
                  <a:pt x="1153" y="648"/>
                  <a:pt x="1170" y="650"/>
                  <a:pt x="1171" y="634"/>
                </a:cubicBezTo>
                <a:cubicBezTo>
                  <a:pt x="1175" y="602"/>
                  <a:pt x="1152" y="588"/>
                  <a:pt x="1135" y="576"/>
                </a:cubicBezTo>
                <a:cubicBezTo>
                  <a:pt x="1127" y="556"/>
                  <a:pt x="1146" y="523"/>
                  <a:pt x="1124" y="521"/>
                </a:cubicBezTo>
                <a:cubicBezTo>
                  <a:pt x="1122" y="521"/>
                  <a:pt x="1111" y="524"/>
                  <a:pt x="1107" y="526"/>
                </a:cubicBezTo>
                <a:cubicBezTo>
                  <a:pt x="1100" y="529"/>
                  <a:pt x="1095" y="539"/>
                  <a:pt x="1088" y="541"/>
                </a:cubicBezTo>
                <a:cubicBezTo>
                  <a:pt x="1087" y="550"/>
                  <a:pt x="1097" y="564"/>
                  <a:pt x="1082" y="563"/>
                </a:cubicBezTo>
                <a:cubicBezTo>
                  <a:pt x="1082" y="559"/>
                  <a:pt x="1081" y="555"/>
                  <a:pt x="1079" y="553"/>
                </a:cubicBezTo>
                <a:cubicBezTo>
                  <a:pt x="1068" y="573"/>
                  <a:pt x="1055" y="601"/>
                  <a:pt x="1061" y="622"/>
                </a:cubicBezTo>
                <a:cubicBezTo>
                  <a:pt x="1076" y="606"/>
                  <a:pt x="1089" y="577"/>
                  <a:pt x="1110" y="590"/>
                </a:cubicBezTo>
                <a:cubicBezTo>
                  <a:pt x="1141" y="623"/>
                  <a:pt x="1058" y="622"/>
                  <a:pt x="1080" y="656"/>
                </a:cubicBezTo>
                <a:cubicBezTo>
                  <a:pt x="1088" y="655"/>
                  <a:pt x="1106" y="654"/>
                  <a:pt x="1119" y="652"/>
                </a:cubicBezTo>
                <a:cubicBezTo>
                  <a:pt x="1121" y="647"/>
                  <a:pt x="1126" y="645"/>
                  <a:pt x="1132" y="644"/>
                </a:cubicBezTo>
                <a:cubicBezTo>
                  <a:pt x="1132" y="648"/>
                  <a:pt x="1135" y="649"/>
                  <a:pt x="1138" y="651"/>
                </a:cubicBezTo>
                <a:close/>
                <a:moveTo>
                  <a:pt x="1074" y="626"/>
                </a:moveTo>
                <a:cubicBezTo>
                  <a:pt x="1083" y="617"/>
                  <a:pt x="1097" y="615"/>
                  <a:pt x="1104" y="604"/>
                </a:cubicBezTo>
                <a:cubicBezTo>
                  <a:pt x="1103" y="602"/>
                  <a:pt x="1099" y="602"/>
                  <a:pt x="1098" y="599"/>
                </a:cubicBezTo>
                <a:cubicBezTo>
                  <a:pt x="1086" y="602"/>
                  <a:pt x="1075" y="622"/>
                  <a:pt x="1074" y="626"/>
                </a:cubicBezTo>
                <a:close/>
                <a:moveTo>
                  <a:pt x="1097" y="769"/>
                </a:moveTo>
                <a:cubicBezTo>
                  <a:pt x="1096" y="776"/>
                  <a:pt x="1096" y="779"/>
                  <a:pt x="1089" y="781"/>
                </a:cubicBezTo>
                <a:cubicBezTo>
                  <a:pt x="1074" y="774"/>
                  <a:pt x="1053" y="779"/>
                  <a:pt x="1041" y="783"/>
                </a:cubicBezTo>
                <a:cubicBezTo>
                  <a:pt x="1042" y="779"/>
                  <a:pt x="1038" y="780"/>
                  <a:pt x="1038" y="778"/>
                </a:cubicBezTo>
                <a:cubicBezTo>
                  <a:pt x="1052" y="755"/>
                  <a:pt x="1062" y="728"/>
                  <a:pt x="1068" y="697"/>
                </a:cubicBezTo>
                <a:cubicBezTo>
                  <a:pt x="1062" y="693"/>
                  <a:pt x="1060" y="686"/>
                  <a:pt x="1053" y="683"/>
                </a:cubicBezTo>
                <a:cubicBezTo>
                  <a:pt x="1046" y="690"/>
                  <a:pt x="1036" y="700"/>
                  <a:pt x="1026" y="695"/>
                </a:cubicBezTo>
                <a:cubicBezTo>
                  <a:pt x="995" y="714"/>
                  <a:pt x="968" y="743"/>
                  <a:pt x="953" y="776"/>
                </a:cubicBezTo>
                <a:cubicBezTo>
                  <a:pt x="952" y="779"/>
                  <a:pt x="951" y="782"/>
                  <a:pt x="952" y="785"/>
                </a:cubicBezTo>
                <a:cubicBezTo>
                  <a:pt x="946" y="790"/>
                  <a:pt x="941" y="811"/>
                  <a:pt x="931" y="797"/>
                </a:cubicBezTo>
                <a:cubicBezTo>
                  <a:pt x="931" y="788"/>
                  <a:pt x="925" y="772"/>
                  <a:pt x="917" y="764"/>
                </a:cubicBezTo>
                <a:cubicBezTo>
                  <a:pt x="902" y="749"/>
                  <a:pt x="883" y="750"/>
                  <a:pt x="870" y="743"/>
                </a:cubicBezTo>
                <a:cubicBezTo>
                  <a:pt x="866" y="737"/>
                  <a:pt x="877" y="735"/>
                  <a:pt x="872" y="730"/>
                </a:cubicBezTo>
                <a:cubicBezTo>
                  <a:pt x="827" y="744"/>
                  <a:pt x="765" y="758"/>
                  <a:pt x="713" y="751"/>
                </a:cubicBezTo>
                <a:cubicBezTo>
                  <a:pt x="716" y="760"/>
                  <a:pt x="730" y="768"/>
                  <a:pt x="738" y="775"/>
                </a:cubicBezTo>
                <a:cubicBezTo>
                  <a:pt x="772" y="815"/>
                  <a:pt x="802" y="882"/>
                  <a:pt x="787" y="956"/>
                </a:cubicBezTo>
                <a:cubicBezTo>
                  <a:pt x="859" y="912"/>
                  <a:pt x="935" y="868"/>
                  <a:pt x="1018" y="836"/>
                </a:cubicBezTo>
                <a:cubicBezTo>
                  <a:pt x="1046" y="825"/>
                  <a:pt x="1077" y="819"/>
                  <a:pt x="1103" y="802"/>
                </a:cubicBezTo>
                <a:cubicBezTo>
                  <a:pt x="1103" y="790"/>
                  <a:pt x="1104" y="776"/>
                  <a:pt x="1097" y="769"/>
                </a:cubicBezTo>
                <a:close/>
                <a:moveTo>
                  <a:pt x="1094" y="743"/>
                </a:moveTo>
                <a:cubicBezTo>
                  <a:pt x="1101" y="720"/>
                  <a:pt x="1096" y="690"/>
                  <a:pt x="1083" y="677"/>
                </a:cubicBezTo>
                <a:cubicBezTo>
                  <a:pt x="1084" y="687"/>
                  <a:pt x="1077" y="690"/>
                  <a:pt x="1075" y="695"/>
                </a:cubicBezTo>
                <a:cubicBezTo>
                  <a:pt x="1074" y="699"/>
                  <a:pt x="1077" y="705"/>
                  <a:pt x="1075" y="712"/>
                </a:cubicBezTo>
                <a:cubicBezTo>
                  <a:pt x="1071" y="731"/>
                  <a:pt x="1057" y="747"/>
                  <a:pt x="1057" y="768"/>
                </a:cubicBezTo>
                <a:cubicBezTo>
                  <a:pt x="1065" y="768"/>
                  <a:pt x="1089" y="773"/>
                  <a:pt x="1092" y="758"/>
                </a:cubicBezTo>
                <a:cubicBezTo>
                  <a:pt x="1092" y="752"/>
                  <a:pt x="1088" y="751"/>
                  <a:pt x="1089" y="745"/>
                </a:cubicBezTo>
                <a:cubicBezTo>
                  <a:pt x="1091" y="742"/>
                  <a:pt x="1095" y="748"/>
                  <a:pt x="1094" y="743"/>
                </a:cubicBezTo>
                <a:close/>
                <a:moveTo>
                  <a:pt x="1077" y="542"/>
                </a:moveTo>
                <a:cubicBezTo>
                  <a:pt x="1076" y="541"/>
                  <a:pt x="1076" y="540"/>
                  <a:pt x="1075" y="538"/>
                </a:cubicBezTo>
                <a:cubicBezTo>
                  <a:pt x="1052" y="479"/>
                  <a:pt x="1025" y="427"/>
                  <a:pt x="978" y="392"/>
                </a:cubicBezTo>
                <a:cubicBezTo>
                  <a:pt x="883" y="456"/>
                  <a:pt x="779" y="506"/>
                  <a:pt x="686" y="573"/>
                </a:cubicBezTo>
                <a:cubicBezTo>
                  <a:pt x="651" y="573"/>
                  <a:pt x="632" y="557"/>
                  <a:pt x="605" y="546"/>
                </a:cubicBezTo>
                <a:cubicBezTo>
                  <a:pt x="601" y="544"/>
                  <a:pt x="596" y="545"/>
                  <a:pt x="592" y="543"/>
                </a:cubicBezTo>
                <a:cubicBezTo>
                  <a:pt x="576" y="537"/>
                  <a:pt x="560" y="527"/>
                  <a:pt x="544" y="521"/>
                </a:cubicBezTo>
                <a:cubicBezTo>
                  <a:pt x="526" y="514"/>
                  <a:pt x="508" y="510"/>
                  <a:pt x="489" y="505"/>
                </a:cubicBezTo>
                <a:cubicBezTo>
                  <a:pt x="466" y="498"/>
                  <a:pt x="445" y="488"/>
                  <a:pt x="423" y="481"/>
                </a:cubicBezTo>
                <a:cubicBezTo>
                  <a:pt x="399" y="473"/>
                  <a:pt x="374" y="467"/>
                  <a:pt x="349" y="459"/>
                </a:cubicBezTo>
                <a:cubicBezTo>
                  <a:pt x="342" y="463"/>
                  <a:pt x="337" y="471"/>
                  <a:pt x="330" y="475"/>
                </a:cubicBezTo>
                <a:cubicBezTo>
                  <a:pt x="288" y="530"/>
                  <a:pt x="256" y="596"/>
                  <a:pt x="232" y="669"/>
                </a:cubicBezTo>
                <a:cubicBezTo>
                  <a:pt x="237" y="669"/>
                  <a:pt x="237" y="676"/>
                  <a:pt x="235" y="678"/>
                </a:cubicBezTo>
                <a:cubicBezTo>
                  <a:pt x="239" y="682"/>
                  <a:pt x="244" y="686"/>
                  <a:pt x="246" y="693"/>
                </a:cubicBezTo>
                <a:cubicBezTo>
                  <a:pt x="336" y="753"/>
                  <a:pt x="440" y="805"/>
                  <a:pt x="570" y="816"/>
                </a:cubicBezTo>
                <a:cubicBezTo>
                  <a:pt x="576" y="821"/>
                  <a:pt x="580" y="819"/>
                  <a:pt x="587" y="820"/>
                </a:cubicBezTo>
                <a:cubicBezTo>
                  <a:pt x="603" y="821"/>
                  <a:pt x="622" y="830"/>
                  <a:pt x="638" y="825"/>
                </a:cubicBezTo>
                <a:cubicBezTo>
                  <a:pt x="643" y="804"/>
                  <a:pt x="655" y="792"/>
                  <a:pt x="668" y="780"/>
                </a:cubicBezTo>
                <a:cubicBezTo>
                  <a:pt x="686" y="770"/>
                  <a:pt x="704" y="781"/>
                  <a:pt x="722" y="774"/>
                </a:cubicBezTo>
                <a:cubicBezTo>
                  <a:pt x="712" y="762"/>
                  <a:pt x="699" y="757"/>
                  <a:pt x="684" y="753"/>
                </a:cubicBezTo>
                <a:cubicBezTo>
                  <a:pt x="684" y="744"/>
                  <a:pt x="690" y="742"/>
                  <a:pt x="697" y="741"/>
                </a:cubicBezTo>
                <a:cubicBezTo>
                  <a:pt x="721" y="738"/>
                  <a:pt x="748" y="746"/>
                  <a:pt x="774" y="743"/>
                </a:cubicBezTo>
                <a:cubicBezTo>
                  <a:pt x="813" y="738"/>
                  <a:pt x="848" y="726"/>
                  <a:pt x="885" y="718"/>
                </a:cubicBezTo>
                <a:cubicBezTo>
                  <a:pt x="913" y="695"/>
                  <a:pt x="952" y="682"/>
                  <a:pt x="983" y="665"/>
                </a:cubicBezTo>
                <a:cubicBezTo>
                  <a:pt x="962" y="658"/>
                  <a:pt x="947" y="649"/>
                  <a:pt x="930" y="633"/>
                </a:cubicBezTo>
                <a:cubicBezTo>
                  <a:pt x="909" y="614"/>
                  <a:pt x="885" y="587"/>
                  <a:pt x="911" y="565"/>
                </a:cubicBezTo>
                <a:cubicBezTo>
                  <a:pt x="926" y="558"/>
                  <a:pt x="939" y="565"/>
                  <a:pt x="947" y="555"/>
                </a:cubicBezTo>
                <a:cubicBezTo>
                  <a:pt x="955" y="545"/>
                  <a:pt x="950" y="528"/>
                  <a:pt x="955" y="516"/>
                </a:cubicBezTo>
                <a:cubicBezTo>
                  <a:pt x="958" y="509"/>
                  <a:pt x="966" y="503"/>
                  <a:pt x="972" y="501"/>
                </a:cubicBezTo>
                <a:cubicBezTo>
                  <a:pt x="1021" y="514"/>
                  <a:pt x="1037" y="561"/>
                  <a:pt x="1052" y="608"/>
                </a:cubicBezTo>
                <a:cubicBezTo>
                  <a:pt x="1054" y="581"/>
                  <a:pt x="1064" y="562"/>
                  <a:pt x="1077" y="542"/>
                </a:cubicBezTo>
                <a:close/>
                <a:moveTo>
                  <a:pt x="1036" y="639"/>
                </a:moveTo>
                <a:cubicBezTo>
                  <a:pt x="1027" y="653"/>
                  <a:pt x="1027" y="668"/>
                  <a:pt x="1031" y="685"/>
                </a:cubicBezTo>
                <a:cubicBezTo>
                  <a:pt x="1044" y="685"/>
                  <a:pt x="1043" y="671"/>
                  <a:pt x="1053" y="668"/>
                </a:cubicBezTo>
                <a:cubicBezTo>
                  <a:pt x="1061" y="670"/>
                  <a:pt x="1061" y="681"/>
                  <a:pt x="1071" y="682"/>
                </a:cubicBezTo>
                <a:cubicBezTo>
                  <a:pt x="1076" y="654"/>
                  <a:pt x="1059" y="639"/>
                  <a:pt x="1036" y="639"/>
                </a:cubicBezTo>
                <a:close/>
                <a:moveTo>
                  <a:pt x="1024" y="563"/>
                </a:moveTo>
                <a:cubicBezTo>
                  <a:pt x="1011" y="550"/>
                  <a:pt x="999" y="555"/>
                  <a:pt x="988" y="566"/>
                </a:cubicBezTo>
                <a:cubicBezTo>
                  <a:pt x="1004" y="578"/>
                  <a:pt x="1019" y="593"/>
                  <a:pt x="1027" y="611"/>
                </a:cubicBezTo>
                <a:cubicBezTo>
                  <a:pt x="1030" y="616"/>
                  <a:pt x="1028" y="627"/>
                  <a:pt x="1037" y="628"/>
                </a:cubicBezTo>
                <a:cubicBezTo>
                  <a:pt x="1044" y="615"/>
                  <a:pt x="1039" y="577"/>
                  <a:pt x="1024" y="563"/>
                </a:cubicBezTo>
                <a:close/>
                <a:moveTo>
                  <a:pt x="986" y="573"/>
                </a:moveTo>
                <a:cubicBezTo>
                  <a:pt x="988" y="601"/>
                  <a:pt x="1008" y="616"/>
                  <a:pt x="1022" y="627"/>
                </a:cubicBezTo>
                <a:cubicBezTo>
                  <a:pt x="1015" y="604"/>
                  <a:pt x="1003" y="586"/>
                  <a:pt x="986" y="573"/>
                </a:cubicBezTo>
                <a:close/>
                <a:moveTo>
                  <a:pt x="986" y="552"/>
                </a:moveTo>
                <a:cubicBezTo>
                  <a:pt x="992" y="547"/>
                  <a:pt x="999" y="541"/>
                  <a:pt x="1009" y="542"/>
                </a:cubicBezTo>
                <a:cubicBezTo>
                  <a:pt x="1012" y="543"/>
                  <a:pt x="1019" y="551"/>
                  <a:pt x="1017" y="546"/>
                </a:cubicBezTo>
                <a:cubicBezTo>
                  <a:pt x="1010" y="536"/>
                  <a:pt x="988" y="511"/>
                  <a:pt x="975" y="512"/>
                </a:cubicBezTo>
                <a:cubicBezTo>
                  <a:pt x="955" y="514"/>
                  <a:pt x="967" y="549"/>
                  <a:pt x="955" y="562"/>
                </a:cubicBezTo>
                <a:cubicBezTo>
                  <a:pt x="942" y="576"/>
                  <a:pt x="930" y="567"/>
                  <a:pt x="915" y="575"/>
                </a:cubicBezTo>
                <a:cubicBezTo>
                  <a:pt x="902" y="589"/>
                  <a:pt x="919" y="610"/>
                  <a:pt x="931" y="622"/>
                </a:cubicBezTo>
                <a:cubicBezTo>
                  <a:pt x="951" y="642"/>
                  <a:pt x="976" y="653"/>
                  <a:pt x="1001" y="659"/>
                </a:cubicBezTo>
                <a:cubicBezTo>
                  <a:pt x="1009" y="656"/>
                  <a:pt x="1014" y="657"/>
                  <a:pt x="1019" y="659"/>
                </a:cubicBezTo>
                <a:cubicBezTo>
                  <a:pt x="1019" y="653"/>
                  <a:pt x="1021" y="649"/>
                  <a:pt x="1022" y="644"/>
                </a:cubicBezTo>
                <a:cubicBezTo>
                  <a:pt x="1001" y="619"/>
                  <a:pt x="963" y="591"/>
                  <a:pt x="978" y="552"/>
                </a:cubicBezTo>
                <a:cubicBezTo>
                  <a:pt x="983" y="549"/>
                  <a:pt x="983" y="554"/>
                  <a:pt x="986" y="552"/>
                </a:cubicBezTo>
                <a:close/>
                <a:moveTo>
                  <a:pt x="982" y="718"/>
                </a:moveTo>
                <a:cubicBezTo>
                  <a:pt x="993" y="706"/>
                  <a:pt x="1026" y="692"/>
                  <a:pt x="1019" y="673"/>
                </a:cubicBezTo>
                <a:cubicBezTo>
                  <a:pt x="1014" y="670"/>
                  <a:pt x="1009" y="674"/>
                  <a:pt x="1003" y="670"/>
                </a:cubicBezTo>
                <a:cubicBezTo>
                  <a:pt x="971" y="682"/>
                  <a:pt x="933" y="698"/>
                  <a:pt x="902" y="715"/>
                </a:cubicBezTo>
                <a:cubicBezTo>
                  <a:pt x="903" y="718"/>
                  <a:pt x="902" y="720"/>
                  <a:pt x="900" y="722"/>
                </a:cubicBezTo>
                <a:cubicBezTo>
                  <a:pt x="893" y="725"/>
                  <a:pt x="885" y="727"/>
                  <a:pt x="884" y="736"/>
                </a:cubicBezTo>
                <a:cubicBezTo>
                  <a:pt x="901" y="741"/>
                  <a:pt x="911" y="750"/>
                  <a:pt x="926" y="759"/>
                </a:cubicBezTo>
                <a:cubicBezTo>
                  <a:pt x="931" y="768"/>
                  <a:pt x="933" y="778"/>
                  <a:pt x="941" y="784"/>
                </a:cubicBezTo>
                <a:cubicBezTo>
                  <a:pt x="952" y="762"/>
                  <a:pt x="963" y="737"/>
                  <a:pt x="982" y="718"/>
                </a:cubicBezTo>
                <a:close/>
                <a:moveTo>
                  <a:pt x="647" y="839"/>
                </a:moveTo>
                <a:cubicBezTo>
                  <a:pt x="652" y="876"/>
                  <a:pt x="657" y="917"/>
                  <a:pt x="679" y="941"/>
                </a:cubicBezTo>
                <a:cubicBezTo>
                  <a:pt x="703" y="966"/>
                  <a:pt x="749" y="994"/>
                  <a:pt x="775" y="959"/>
                </a:cubicBezTo>
                <a:cubicBezTo>
                  <a:pt x="781" y="938"/>
                  <a:pt x="782" y="911"/>
                  <a:pt x="779" y="893"/>
                </a:cubicBezTo>
                <a:cubicBezTo>
                  <a:pt x="756" y="900"/>
                  <a:pt x="749" y="916"/>
                  <a:pt x="721" y="918"/>
                </a:cubicBezTo>
                <a:cubicBezTo>
                  <a:pt x="699" y="912"/>
                  <a:pt x="692" y="889"/>
                  <a:pt x="684" y="871"/>
                </a:cubicBezTo>
                <a:cubicBezTo>
                  <a:pt x="679" y="857"/>
                  <a:pt x="670" y="850"/>
                  <a:pt x="679" y="842"/>
                </a:cubicBezTo>
                <a:cubicBezTo>
                  <a:pt x="695" y="852"/>
                  <a:pt x="719" y="847"/>
                  <a:pt x="737" y="839"/>
                </a:cubicBezTo>
                <a:cubicBezTo>
                  <a:pt x="727" y="813"/>
                  <a:pt x="711" y="790"/>
                  <a:pt x="683" y="786"/>
                </a:cubicBezTo>
                <a:cubicBezTo>
                  <a:pt x="666" y="793"/>
                  <a:pt x="656" y="807"/>
                  <a:pt x="650" y="825"/>
                </a:cubicBezTo>
                <a:cubicBezTo>
                  <a:pt x="652" y="826"/>
                  <a:pt x="654" y="829"/>
                  <a:pt x="653" y="834"/>
                </a:cubicBezTo>
                <a:cubicBezTo>
                  <a:pt x="652" y="836"/>
                  <a:pt x="650" y="838"/>
                  <a:pt x="647" y="839"/>
                </a:cubicBezTo>
                <a:close/>
                <a:moveTo>
                  <a:pt x="729" y="784"/>
                </a:moveTo>
                <a:cubicBezTo>
                  <a:pt x="723" y="786"/>
                  <a:pt x="719" y="784"/>
                  <a:pt x="713" y="789"/>
                </a:cubicBezTo>
                <a:cubicBezTo>
                  <a:pt x="743" y="807"/>
                  <a:pt x="759" y="853"/>
                  <a:pt x="749" y="896"/>
                </a:cubicBezTo>
                <a:cubicBezTo>
                  <a:pt x="761" y="891"/>
                  <a:pt x="770" y="884"/>
                  <a:pt x="778" y="876"/>
                </a:cubicBezTo>
                <a:cubicBezTo>
                  <a:pt x="771" y="839"/>
                  <a:pt x="753" y="807"/>
                  <a:pt x="729" y="784"/>
                </a:cubicBezTo>
                <a:close/>
                <a:moveTo>
                  <a:pt x="722" y="907"/>
                </a:moveTo>
                <a:cubicBezTo>
                  <a:pt x="743" y="907"/>
                  <a:pt x="746" y="865"/>
                  <a:pt x="739" y="849"/>
                </a:cubicBezTo>
                <a:cubicBezTo>
                  <a:pt x="728" y="858"/>
                  <a:pt x="706" y="859"/>
                  <a:pt x="689" y="860"/>
                </a:cubicBezTo>
                <a:cubicBezTo>
                  <a:pt x="698" y="871"/>
                  <a:pt x="704" y="907"/>
                  <a:pt x="722" y="907"/>
                </a:cubicBezTo>
                <a:close/>
                <a:moveTo>
                  <a:pt x="559" y="207"/>
                </a:moveTo>
                <a:cubicBezTo>
                  <a:pt x="556" y="201"/>
                  <a:pt x="556" y="192"/>
                  <a:pt x="554" y="187"/>
                </a:cubicBezTo>
                <a:cubicBezTo>
                  <a:pt x="550" y="191"/>
                  <a:pt x="548" y="196"/>
                  <a:pt x="547" y="202"/>
                </a:cubicBezTo>
                <a:cubicBezTo>
                  <a:pt x="553" y="206"/>
                  <a:pt x="559" y="209"/>
                  <a:pt x="559" y="218"/>
                </a:cubicBezTo>
                <a:cubicBezTo>
                  <a:pt x="590" y="233"/>
                  <a:pt x="669" y="247"/>
                  <a:pt x="674" y="197"/>
                </a:cubicBezTo>
                <a:cubicBezTo>
                  <a:pt x="653" y="230"/>
                  <a:pt x="590" y="229"/>
                  <a:pt x="559" y="207"/>
                </a:cubicBezTo>
                <a:close/>
                <a:moveTo>
                  <a:pt x="656" y="171"/>
                </a:moveTo>
                <a:cubicBezTo>
                  <a:pt x="654" y="167"/>
                  <a:pt x="651" y="165"/>
                  <a:pt x="648" y="162"/>
                </a:cubicBezTo>
                <a:cubicBezTo>
                  <a:pt x="622" y="153"/>
                  <a:pt x="542" y="156"/>
                  <a:pt x="572" y="203"/>
                </a:cubicBezTo>
                <a:cubicBezTo>
                  <a:pt x="595" y="219"/>
                  <a:pt x="668" y="220"/>
                  <a:pt x="666" y="182"/>
                </a:cubicBezTo>
                <a:cubicBezTo>
                  <a:pt x="661" y="179"/>
                  <a:pt x="658" y="174"/>
                  <a:pt x="653" y="170"/>
                </a:cubicBezTo>
                <a:cubicBezTo>
                  <a:pt x="655" y="170"/>
                  <a:pt x="655" y="171"/>
                  <a:pt x="656" y="171"/>
                </a:cubicBezTo>
                <a:close/>
                <a:moveTo>
                  <a:pt x="536" y="206"/>
                </a:moveTo>
                <a:cubicBezTo>
                  <a:pt x="519" y="211"/>
                  <a:pt x="503" y="217"/>
                  <a:pt x="491" y="225"/>
                </a:cubicBezTo>
                <a:cubicBezTo>
                  <a:pt x="484" y="226"/>
                  <a:pt x="478" y="229"/>
                  <a:pt x="473" y="232"/>
                </a:cubicBezTo>
                <a:cubicBezTo>
                  <a:pt x="439" y="242"/>
                  <a:pt x="413" y="261"/>
                  <a:pt x="382" y="273"/>
                </a:cubicBezTo>
                <a:cubicBezTo>
                  <a:pt x="353" y="278"/>
                  <a:pt x="341" y="299"/>
                  <a:pt x="317" y="308"/>
                </a:cubicBezTo>
                <a:cubicBezTo>
                  <a:pt x="303" y="324"/>
                  <a:pt x="279" y="330"/>
                  <a:pt x="262" y="342"/>
                </a:cubicBezTo>
                <a:cubicBezTo>
                  <a:pt x="236" y="360"/>
                  <a:pt x="211" y="385"/>
                  <a:pt x="181" y="396"/>
                </a:cubicBezTo>
                <a:cubicBezTo>
                  <a:pt x="177" y="396"/>
                  <a:pt x="177" y="396"/>
                  <a:pt x="174" y="395"/>
                </a:cubicBezTo>
                <a:cubicBezTo>
                  <a:pt x="159" y="405"/>
                  <a:pt x="157" y="423"/>
                  <a:pt x="154" y="443"/>
                </a:cubicBezTo>
                <a:cubicBezTo>
                  <a:pt x="163" y="445"/>
                  <a:pt x="166" y="447"/>
                  <a:pt x="174" y="451"/>
                </a:cubicBezTo>
                <a:cubicBezTo>
                  <a:pt x="178" y="438"/>
                  <a:pt x="175" y="421"/>
                  <a:pt x="180" y="410"/>
                </a:cubicBezTo>
                <a:cubicBezTo>
                  <a:pt x="188" y="407"/>
                  <a:pt x="190" y="401"/>
                  <a:pt x="198" y="396"/>
                </a:cubicBezTo>
                <a:cubicBezTo>
                  <a:pt x="203" y="394"/>
                  <a:pt x="209" y="394"/>
                  <a:pt x="215" y="392"/>
                </a:cubicBezTo>
                <a:cubicBezTo>
                  <a:pt x="219" y="390"/>
                  <a:pt x="223" y="385"/>
                  <a:pt x="227" y="383"/>
                </a:cubicBezTo>
                <a:cubicBezTo>
                  <a:pt x="261" y="365"/>
                  <a:pt x="298" y="348"/>
                  <a:pt x="326" y="326"/>
                </a:cubicBezTo>
                <a:cubicBezTo>
                  <a:pt x="330" y="324"/>
                  <a:pt x="333" y="321"/>
                  <a:pt x="338" y="321"/>
                </a:cubicBezTo>
                <a:cubicBezTo>
                  <a:pt x="397" y="277"/>
                  <a:pt x="469" y="246"/>
                  <a:pt x="538" y="212"/>
                </a:cubicBezTo>
                <a:cubicBezTo>
                  <a:pt x="538" y="212"/>
                  <a:pt x="539" y="212"/>
                  <a:pt x="539" y="211"/>
                </a:cubicBezTo>
                <a:cubicBezTo>
                  <a:pt x="535" y="212"/>
                  <a:pt x="537" y="208"/>
                  <a:pt x="536" y="206"/>
                </a:cubicBezTo>
                <a:close/>
                <a:moveTo>
                  <a:pt x="336" y="454"/>
                </a:moveTo>
                <a:cubicBezTo>
                  <a:pt x="336" y="453"/>
                  <a:pt x="336" y="452"/>
                  <a:pt x="336" y="451"/>
                </a:cubicBezTo>
                <a:cubicBezTo>
                  <a:pt x="289" y="433"/>
                  <a:pt x="248" y="418"/>
                  <a:pt x="195" y="413"/>
                </a:cubicBezTo>
                <a:cubicBezTo>
                  <a:pt x="185" y="422"/>
                  <a:pt x="184" y="440"/>
                  <a:pt x="181" y="456"/>
                </a:cubicBezTo>
                <a:cubicBezTo>
                  <a:pt x="201" y="464"/>
                  <a:pt x="212" y="488"/>
                  <a:pt x="201" y="511"/>
                </a:cubicBezTo>
                <a:cubicBezTo>
                  <a:pt x="198" y="519"/>
                  <a:pt x="189" y="522"/>
                  <a:pt x="185" y="528"/>
                </a:cubicBezTo>
                <a:cubicBezTo>
                  <a:pt x="217" y="554"/>
                  <a:pt x="214" y="615"/>
                  <a:pt x="227" y="656"/>
                </a:cubicBezTo>
                <a:cubicBezTo>
                  <a:pt x="251" y="576"/>
                  <a:pt x="288" y="509"/>
                  <a:pt x="336" y="454"/>
                </a:cubicBezTo>
                <a:close/>
                <a:moveTo>
                  <a:pt x="214" y="642"/>
                </a:moveTo>
                <a:cubicBezTo>
                  <a:pt x="209" y="619"/>
                  <a:pt x="205" y="588"/>
                  <a:pt x="199" y="570"/>
                </a:cubicBezTo>
                <a:cubicBezTo>
                  <a:pt x="193" y="550"/>
                  <a:pt x="180" y="526"/>
                  <a:pt x="159" y="536"/>
                </a:cubicBezTo>
                <a:cubicBezTo>
                  <a:pt x="157" y="565"/>
                  <a:pt x="170" y="592"/>
                  <a:pt x="160" y="614"/>
                </a:cubicBezTo>
                <a:cubicBezTo>
                  <a:pt x="154" y="587"/>
                  <a:pt x="157" y="565"/>
                  <a:pt x="148" y="538"/>
                </a:cubicBezTo>
                <a:cubicBezTo>
                  <a:pt x="143" y="559"/>
                  <a:pt x="149" y="592"/>
                  <a:pt x="140" y="608"/>
                </a:cubicBezTo>
                <a:cubicBezTo>
                  <a:pt x="138" y="590"/>
                  <a:pt x="137" y="580"/>
                  <a:pt x="138" y="565"/>
                </a:cubicBezTo>
                <a:cubicBezTo>
                  <a:pt x="138" y="549"/>
                  <a:pt x="145" y="531"/>
                  <a:pt x="130" y="531"/>
                </a:cubicBezTo>
                <a:cubicBezTo>
                  <a:pt x="122" y="542"/>
                  <a:pt x="118" y="558"/>
                  <a:pt x="109" y="568"/>
                </a:cubicBezTo>
                <a:cubicBezTo>
                  <a:pt x="106" y="551"/>
                  <a:pt x="117" y="546"/>
                  <a:pt x="119" y="531"/>
                </a:cubicBezTo>
                <a:cubicBezTo>
                  <a:pt x="72" y="568"/>
                  <a:pt x="74" y="653"/>
                  <a:pt x="44" y="708"/>
                </a:cubicBezTo>
                <a:cubicBezTo>
                  <a:pt x="60" y="719"/>
                  <a:pt x="67" y="746"/>
                  <a:pt x="87" y="749"/>
                </a:cubicBezTo>
                <a:cubicBezTo>
                  <a:pt x="95" y="706"/>
                  <a:pt x="94" y="653"/>
                  <a:pt x="104" y="612"/>
                </a:cubicBezTo>
                <a:cubicBezTo>
                  <a:pt x="106" y="605"/>
                  <a:pt x="107" y="591"/>
                  <a:pt x="117" y="591"/>
                </a:cubicBezTo>
                <a:cubicBezTo>
                  <a:pt x="103" y="643"/>
                  <a:pt x="100" y="686"/>
                  <a:pt x="99" y="736"/>
                </a:cubicBezTo>
                <a:cubicBezTo>
                  <a:pt x="93" y="741"/>
                  <a:pt x="94" y="757"/>
                  <a:pt x="103" y="758"/>
                </a:cubicBezTo>
                <a:cubicBezTo>
                  <a:pt x="107" y="737"/>
                  <a:pt x="107" y="713"/>
                  <a:pt x="115" y="694"/>
                </a:cubicBezTo>
                <a:cubicBezTo>
                  <a:pt x="119" y="715"/>
                  <a:pt x="109" y="745"/>
                  <a:pt x="113" y="763"/>
                </a:cubicBezTo>
                <a:cubicBezTo>
                  <a:pt x="117" y="762"/>
                  <a:pt x="118" y="765"/>
                  <a:pt x="123" y="764"/>
                </a:cubicBezTo>
                <a:cubicBezTo>
                  <a:pt x="126" y="750"/>
                  <a:pt x="121" y="726"/>
                  <a:pt x="128" y="717"/>
                </a:cubicBezTo>
                <a:cubicBezTo>
                  <a:pt x="129" y="731"/>
                  <a:pt x="131" y="751"/>
                  <a:pt x="132" y="766"/>
                </a:cubicBezTo>
                <a:cubicBezTo>
                  <a:pt x="138" y="768"/>
                  <a:pt x="157" y="774"/>
                  <a:pt x="168" y="768"/>
                </a:cubicBezTo>
                <a:cubicBezTo>
                  <a:pt x="173" y="746"/>
                  <a:pt x="163" y="722"/>
                  <a:pt x="169" y="704"/>
                </a:cubicBezTo>
                <a:cubicBezTo>
                  <a:pt x="172" y="723"/>
                  <a:pt x="177" y="746"/>
                  <a:pt x="178" y="766"/>
                </a:cubicBezTo>
                <a:cubicBezTo>
                  <a:pt x="194" y="763"/>
                  <a:pt x="202" y="752"/>
                  <a:pt x="212" y="743"/>
                </a:cubicBezTo>
                <a:cubicBezTo>
                  <a:pt x="212" y="733"/>
                  <a:pt x="215" y="728"/>
                  <a:pt x="209" y="725"/>
                </a:cubicBezTo>
                <a:cubicBezTo>
                  <a:pt x="210" y="723"/>
                  <a:pt x="212" y="720"/>
                  <a:pt x="211" y="715"/>
                </a:cubicBezTo>
                <a:cubicBezTo>
                  <a:pt x="202" y="679"/>
                  <a:pt x="192" y="636"/>
                  <a:pt x="185" y="601"/>
                </a:cubicBezTo>
                <a:cubicBezTo>
                  <a:pt x="184" y="596"/>
                  <a:pt x="176" y="589"/>
                  <a:pt x="186" y="585"/>
                </a:cubicBezTo>
                <a:cubicBezTo>
                  <a:pt x="196" y="597"/>
                  <a:pt x="195" y="615"/>
                  <a:pt x="198" y="631"/>
                </a:cubicBezTo>
                <a:cubicBezTo>
                  <a:pt x="203" y="662"/>
                  <a:pt x="216" y="692"/>
                  <a:pt x="222" y="717"/>
                </a:cubicBezTo>
                <a:cubicBezTo>
                  <a:pt x="225" y="714"/>
                  <a:pt x="230" y="713"/>
                  <a:pt x="232" y="710"/>
                </a:cubicBezTo>
                <a:cubicBezTo>
                  <a:pt x="228" y="692"/>
                  <a:pt x="218" y="662"/>
                  <a:pt x="214" y="642"/>
                </a:cubicBezTo>
                <a:close/>
                <a:moveTo>
                  <a:pt x="171" y="519"/>
                </a:moveTo>
                <a:cubicBezTo>
                  <a:pt x="178" y="524"/>
                  <a:pt x="196" y="507"/>
                  <a:pt x="193" y="495"/>
                </a:cubicBezTo>
                <a:cubicBezTo>
                  <a:pt x="186" y="503"/>
                  <a:pt x="180" y="512"/>
                  <a:pt x="171" y="519"/>
                </a:cubicBezTo>
                <a:close/>
                <a:moveTo>
                  <a:pt x="191" y="477"/>
                </a:moveTo>
                <a:cubicBezTo>
                  <a:pt x="188" y="476"/>
                  <a:pt x="189" y="470"/>
                  <a:pt x="184" y="471"/>
                </a:cubicBezTo>
                <a:cubicBezTo>
                  <a:pt x="181" y="497"/>
                  <a:pt x="156" y="509"/>
                  <a:pt x="128" y="514"/>
                </a:cubicBezTo>
                <a:cubicBezTo>
                  <a:pt x="154" y="539"/>
                  <a:pt x="182" y="500"/>
                  <a:pt x="191" y="477"/>
                </a:cubicBezTo>
                <a:close/>
                <a:moveTo>
                  <a:pt x="130" y="502"/>
                </a:moveTo>
                <a:cubicBezTo>
                  <a:pt x="150" y="502"/>
                  <a:pt x="185" y="484"/>
                  <a:pt x="168" y="464"/>
                </a:cubicBezTo>
                <a:cubicBezTo>
                  <a:pt x="155" y="478"/>
                  <a:pt x="138" y="488"/>
                  <a:pt x="120" y="497"/>
                </a:cubicBezTo>
                <a:cubicBezTo>
                  <a:pt x="120" y="503"/>
                  <a:pt x="127" y="502"/>
                  <a:pt x="130" y="502"/>
                </a:cubicBezTo>
                <a:close/>
                <a:moveTo>
                  <a:pt x="145" y="455"/>
                </a:moveTo>
                <a:cubicBezTo>
                  <a:pt x="125" y="458"/>
                  <a:pt x="116" y="475"/>
                  <a:pt x="119" y="489"/>
                </a:cubicBezTo>
                <a:cubicBezTo>
                  <a:pt x="135" y="483"/>
                  <a:pt x="144" y="471"/>
                  <a:pt x="156" y="462"/>
                </a:cubicBezTo>
                <a:cubicBezTo>
                  <a:pt x="155" y="461"/>
                  <a:pt x="156" y="460"/>
                  <a:pt x="156" y="458"/>
                </a:cubicBezTo>
                <a:cubicBezTo>
                  <a:pt x="151" y="459"/>
                  <a:pt x="150" y="456"/>
                  <a:pt x="145" y="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9275035" y="2174621"/>
            <a:ext cx="1113723" cy="882371"/>
            <a:chOff x="2354263" y="3125788"/>
            <a:chExt cx="657225" cy="520700"/>
          </a:xfrm>
        </p:grpSpPr>
        <p:sp>
          <p:nvSpPr>
            <p:cNvPr id="23" name="Freeform 79"/>
            <p:cNvSpPr/>
            <p:nvPr/>
          </p:nvSpPr>
          <p:spPr bwMode="auto">
            <a:xfrm>
              <a:off x="2878138" y="3375026"/>
              <a:ext cx="87313" cy="71438"/>
            </a:xfrm>
            <a:custGeom>
              <a:avLst/>
              <a:gdLst>
                <a:gd name="T0" fmla="*/ 113 w 113"/>
                <a:gd name="T1" fmla="*/ 19 h 92"/>
                <a:gd name="T2" fmla="*/ 67 w 113"/>
                <a:gd name="T3" fmla="*/ 55 h 92"/>
                <a:gd name="T4" fmla="*/ 39 w 113"/>
                <a:gd name="T5" fmla="*/ 68 h 92"/>
                <a:gd name="T6" fmla="*/ 7 w 113"/>
                <a:gd name="T7" fmla="*/ 80 h 92"/>
                <a:gd name="T8" fmla="*/ 6 w 113"/>
                <a:gd name="T9" fmla="*/ 25 h 92"/>
                <a:gd name="T10" fmla="*/ 8 w 113"/>
                <a:gd name="T11" fmla="*/ 5 h 92"/>
                <a:gd name="T12" fmla="*/ 49 w 113"/>
                <a:gd name="T13" fmla="*/ 10 h 92"/>
                <a:gd name="T14" fmla="*/ 111 w 113"/>
                <a:gd name="T15" fmla="*/ 8 h 92"/>
                <a:gd name="T16" fmla="*/ 113 w 113"/>
                <a:gd name="T17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92">
                  <a:moveTo>
                    <a:pt x="113" y="19"/>
                  </a:moveTo>
                  <a:cubicBezTo>
                    <a:pt x="99" y="32"/>
                    <a:pt x="79" y="40"/>
                    <a:pt x="67" y="55"/>
                  </a:cubicBezTo>
                  <a:cubicBezTo>
                    <a:pt x="59" y="59"/>
                    <a:pt x="49" y="61"/>
                    <a:pt x="39" y="68"/>
                  </a:cubicBezTo>
                  <a:cubicBezTo>
                    <a:pt x="29" y="74"/>
                    <a:pt x="20" y="92"/>
                    <a:pt x="7" y="80"/>
                  </a:cubicBezTo>
                  <a:cubicBezTo>
                    <a:pt x="8" y="67"/>
                    <a:pt x="10" y="43"/>
                    <a:pt x="6" y="25"/>
                  </a:cubicBezTo>
                  <a:cubicBezTo>
                    <a:pt x="3" y="17"/>
                    <a:pt x="0" y="11"/>
                    <a:pt x="8" y="5"/>
                  </a:cubicBezTo>
                  <a:cubicBezTo>
                    <a:pt x="20" y="6"/>
                    <a:pt x="34" y="10"/>
                    <a:pt x="49" y="10"/>
                  </a:cubicBezTo>
                  <a:cubicBezTo>
                    <a:pt x="70" y="10"/>
                    <a:pt x="93" y="0"/>
                    <a:pt x="111" y="8"/>
                  </a:cubicBezTo>
                  <a:cubicBezTo>
                    <a:pt x="112" y="11"/>
                    <a:pt x="113" y="14"/>
                    <a:pt x="11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80"/>
            <p:cNvSpPr/>
            <p:nvPr/>
          </p:nvSpPr>
          <p:spPr bwMode="auto">
            <a:xfrm>
              <a:off x="2882901" y="3384551"/>
              <a:ext cx="103188" cy="204788"/>
            </a:xfrm>
            <a:custGeom>
              <a:avLst/>
              <a:gdLst>
                <a:gd name="T0" fmla="*/ 31 w 132"/>
                <a:gd name="T1" fmla="*/ 74 h 263"/>
                <a:gd name="T2" fmla="*/ 98 w 132"/>
                <a:gd name="T3" fmla="*/ 17 h 263"/>
                <a:gd name="T4" fmla="*/ 121 w 132"/>
                <a:gd name="T5" fmla="*/ 3 h 263"/>
                <a:gd name="T6" fmla="*/ 131 w 132"/>
                <a:gd name="T7" fmla="*/ 101 h 263"/>
                <a:gd name="T8" fmla="*/ 128 w 132"/>
                <a:gd name="T9" fmla="*/ 144 h 263"/>
                <a:gd name="T10" fmla="*/ 127 w 132"/>
                <a:gd name="T11" fmla="*/ 156 h 263"/>
                <a:gd name="T12" fmla="*/ 102 w 132"/>
                <a:gd name="T13" fmla="*/ 194 h 263"/>
                <a:gd name="T14" fmla="*/ 101 w 132"/>
                <a:gd name="T15" fmla="*/ 192 h 263"/>
                <a:gd name="T16" fmla="*/ 101 w 132"/>
                <a:gd name="T17" fmla="*/ 196 h 263"/>
                <a:gd name="T18" fmla="*/ 75 w 132"/>
                <a:gd name="T19" fmla="*/ 228 h 263"/>
                <a:gd name="T20" fmla="*/ 29 w 132"/>
                <a:gd name="T21" fmla="*/ 260 h 263"/>
                <a:gd name="T22" fmla="*/ 8 w 132"/>
                <a:gd name="T23" fmla="*/ 202 h 263"/>
                <a:gd name="T24" fmla="*/ 5 w 132"/>
                <a:gd name="T25" fmla="*/ 151 h 263"/>
                <a:gd name="T26" fmla="*/ 1 w 132"/>
                <a:gd name="T27" fmla="*/ 109 h 263"/>
                <a:gd name="T28" fmla="*/ 31 w 132"/>
                <a:gd name="T29" fmla="*/ 7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263">
                  <a:moveTo>
                    <a:pt x="31" y="74"/>
                  </a:moveTo>
                  <a:cubicBezTo>
                    <a:pt x="50" y="51"/>
                    <a:pt x="78" y="38"/>
                    <a:pt x="98" y="17"/>
                  </a:cubicBezTo>
                  <a:cubicBezTo>
                    <a:pt x="104" y="11"/>
                    <a:pt x="110" y="0"/>
                    <a:pt x="121" y="3"/>
                  </a:cubicBezTo>
                  <a:cubicBezTo>
                    <a:pt x="122" y="34"/>
                    <a:pt x="128" y="73"/>
                    <a:pt x="131" y="101"/>
                  </a:cubicBezTo>
                  <a:cubicBezTo>
                    <a:pt x="132" y="119"/>
                    <a:pt x="130" y="132"/>
                    <a:pt x="128" y="144"/>
                  </a:cubicBezTo>
                  <a:cubicBezTo>
                    <a:pt x="127" y="149"/>
                    <a:pt x="128" y="153"/>
                    <a:pt x="127" y="156"/>
                  </a:cubicBezTo>
                  <a:cubicBezTo>
                    <a:pt x="121" y="171"/>
                    <a:pt x="106" y="177"/>
                    <a:pt x="102" y="194"/>
                  </a:cubicBezTo>
                  <a:cubicBezTo>
                    <a:pt x="101" y="194"/>
                    <a:pt x="101" y="193"/>
                    <a:pt x="101" y="192"/>
                  </a:cubicBezTo>
                  <a:cubicBezTo>
                    <a:pt x="97" y="189"/>
                    <a:pt x="101" y="193"/>
                    <a:pt x="101" y="196"/>
                  </a:cubicBezTo>
                  <a:cubicBezTo>
                    <a:pt x="90" y="205"/>
                    <a:pt x="85" y="217"/>
                    <a:pt x="75" y="228"/>
                  </a:cubicBezTo>
                  <a:cubicBezTo>
                    <a:pt x="66" y="238"/>
                    <a:pt x="44" y="263"/>
                    <a:pt x="29" y="260"/>
                  </a:cubicBezTo>
                  <a:cubicBezTo>
                    <a:pt x="17" y="257"/>
                    <a:pt x="10" y="217"/>
                    <a:pt x="8" y="202"/>
                  </a:cubicBezTo>
                  <a:cubicBezTo>
                    <a:pt x="5" y="187"/>
                    <a:pt x="6" y="168"/>
                    <a:pt x="5" y="151"/>
                  </a:cubicBezTo>
                  <a:cubicBezTo>
                    <a:pt x="4" y="136"/>
                    <a:pt x="0" y="121"/>
                    <a:pt x="1" y="109"/>
                  </a:cubicBezTo>
                  <a:cubicBezTo>
                    <a:pt x="3" y="91"/>
                    <a:pt x="18" y="80"/>
                    <a:pt x="31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81"/>
            <p:cNvSpPr>
              <a:spLocks noEditPoints="1"/>
            </p:cNvSpPr>
            <p:nvPr/>
          </p:nvSpPr>
          <p:spPr bwMode="auto">
            <a:xfrm>
              <a:off x="2354263" y="3125788"/>
              <a:ext cx="657225" cy="520700"/>
            </a:xfrm>
            <a:custGeom>
              <a:avLst/>
              <a:gdLst>
                <a:gd name="T0" fmla="*/ 813 w 844"/>
                <a:gd name="T1" fmla="*/ 283 h 669"/>
                <a:gd name="T2" fmla="*/ 840 w 844"/>
                <a:gd name="T3" fmla="*/ 457 h 669"/>
                <a:gd name="T4" fmla="*/ 790 w 844"/>
                <a:gd name="T5" fmla="*/ 557 h 669"/>
                <a:gd name="T6" fmla="*/ 670 w 844"/>
                <a:gd name="T7" fmla="*/ 668 h 669"/>
                <a:gd name="T8" fmla="*/ 553 w 844"/>
                <a:gd name="T9" fmla="*/ 658 h 669"/>
                <a:gd name="T10" fmla="*/ 349 w 844"/>
                <a:gd name="T11" fmla="*/ 614 h 669"/>
                <a:gd name="T12" fmla="*/ 146 w 844"/>
                <a:gd name="T13" fmla="*/ 563 h 669"/>
                <a:gd name="T14" fmla="*/ 15 w 844"/>
                <a:gd name="T15" fmla="*/ 520 h 669"/>
                <a:gd name="T16" fmla="*/ 87 w 844"/>
                <a:gd name="T17" fmla="*/ 185 h 669"/>
                <a:gd name="T18" fmla="*/ 216 w 844"/>
                <a:gd name="T19" fmla="*/ 65 h 669"/>
                <a:gd name="T20" fmla="*/ 531 w 844"/>
                <a:gd name="T21" fmla="*/ 4 h 669"/>
                <a:gd name="T22" fmla="*/ 679 w 844"/>
                <a:gd name="T23" fmla="*/ 153 h 669"/>
                <a:gd name="T24" fmla="*/ 519 w 844"/>
                <a:gd name="T25" fmla="*/ 15 h 669"/>
                <a:gd name="T26" fmla="*/ 475 w 844"/>
                <a:gd name="T27" fmla="*/ 110 h 669"/>
                <a:gd name="T28" fmla="*/ 643 w 844"/>
                <a:gd name="T29" fmla="*/ 49 h 669"/>
                <a:gd name="T30" fmla="*/ 661 w 844"/>
                <a:gd name="T31" fmla="*/ 172 h 669"/>
                <a:gd name="T32" fmla="*/ 226 w 844"/>
                <a:gd name="T33" fmla="*/ 76 h 669"/>
                <a:gd name="T34" fmla="*/ 232 w 844"/>
                <a:gd name="T35" fmla="*/ 65 h 669"/>
                <a:gd name="T36" fmla="*/ 630 w 844"/>
                <a:gd name="T37" fmla="*/ 96 h 669"/>
                <a:gd name="T38" fmla="*/ 643 w 844"/>
                <a:gd name="T39" fmla="*/ 75 h 669"/>
                <a:gd name="T40" fmla="*/ 265 w 844"/>
                <a:gd name="T41" fmla="*/ 186 h 669"/>
                <a:gd name="T42" fmla="*/ 242 w 844"/>
                <a:gd name="T43" fmla="*/ 173 h 669"/>
                <a:gd name="T44" fmla="*/ 627 w 844"/>
                <a:gd name="T45" fmla="*/ 192 h 669"/>
                <a:gd name="T46" fmla="*/ 273 w 844"/>
                <a:gd name="T47" fmla="*/ 191 h 669"/>
                <a:gd name="T48" fmla="*/ 279 w 844"/>
                <a:gd name="T49" fmla="*/ 106 h 669"/>
                <a:gd name="T50" fmla="*/ 559 w 844"/>
                <a:gd name="T51" fmla="*/ 112 h 669"/>
                <a:gd name="T52" fmla="*/ 589 w 844"/>
                <a:gd name="T53" fmla="*/ 207 h 669"/>
                <a:gd name="T54" fmla="*/ 310 w 844"/>
                <a:gd name="T55" fmla="*/ 208 h 669"/>
                <a:gd name="T56" fmla="*/ 315 w 844"/>
                <a:gd name="T57" fmla="*/ 112 h 669"/>
                <a:gd name="T58" fmla="*/ 338 w 844"/>
                <a:gd name="T59" fmla="*/ 132 h 669"/>
                <a:gd name="T60" fmla="*/ 340 w 844"/>
                <a:gd name="T61" fmla="*/ 217 h 669"/>
                <a:gd name="T62" fmla="*/ 345 w 844"/>
                <a:gd name="T63" fmla="*/ 115 h 669"/>
                <a:gd name="T64" fmla="*/ 558 w 844"/>
                <a:gd name="T65" fmla="*/ 217 h 669"/>
                <a:gd name="T66" fmla="*/ 387 w 844"/>
                <a:gd name="T67" fmla="*/ 223 h 669"/>
                <a:gd name="T68" fmla="*/ 386 w 844"/>
                <a:gd name="T69" fmla="*/ 119 h 669"/>
                <a:gd name="T70" fmla="*/ 500 w 844"/>
                <a:gd name="T71" fmla="*/ 119 h 669"/>
                <a:gd name="T72" fmla="*/ 529 w 844"/>
                <a:gd name="T73" fmla="*/ 116 h 669"/>
                <a:gd name="T74" fmla="*/ 455 w 844"/>
                <a:gd name="T75" fmla="*/ 226 h 669"/>
                <a:gd name="T76" fmla="*/ 451 w 844"/>
                <a:gd name="T77" fmla="*/ 120 h 669"/>
                <a:gd name="T78" fmla="*/ 439 w 844"/>
                <a:gd name="T79" fmla="*/ 121 h 669"/>
                <a:gd name="T80" fmla="*/ 599 w 844"/>
                <a:gd name="T81" fmla="*/ 221 h 669"/>
                <a:gd name="T82" fmla="*/ 538 w 844"/>
                <a:gd name="T83" fmla="*/ 237 h 669"/>
                <a:gd name="T84" fmla="*/ 278 w 844"/>
                <a:gd name="T85" fmla="*/ 206 h 669"/>
                <a:gd name="T86" fmla="*/ 213 w 844"/>
                <a:gd name="T87" fmla="*/ 165 h 669"/>
                <a:gd name="T88" fmla="*/ 118 w 844"/>
                <a:gd name="T89" fmla="*/ 177 h 669"/>
                <a:gd name="T90" fmla="*/ 170 w 844"/>
                <a:gd name="T91" fmla="*/ 216 h 669"/>
                <a:gd name="T92" fmla="*/ 334 w 844"/>
                <a:gd name="T93" fmla="*/ 259 h 669"/>
                <a:gd name="T94" fmla="*/ 14 w 844"/>
                <a:gd name="T95" fmla="*/ 487 h 669"/>
                <a:gd name="T96" fmla="*/ 181 w 844"/>
                <a:gd name="T97" fmla="*/ 562 h 669"/>
                <a:gd name="T98" fmla="*/ 436 w 844"/>
                <a:gd name="T99" fmla="*/ 625 h 669"/>
                <a:gd name="T100" fmla="*/ 620 w 844"/>
                <a:gd name="T101" fmla="*/ 657 h 669"/>
                <a:gd name="T102" fmla="*/ 678 w 844"/>
                <a:gd name="T103" fmla="*/ 551 h 669"/>
                <a:gd name="T104" fmla="*/ 764 w 844"/>
                <a:gd name="T105" fmla="*/ 569 h 669"/>
                <a:gd name="T106" fmla="*/ 816 w 844"/>
                <a:gd name="T107" fmla="*/ 356 h 669"/>
                <a:gd name="T108" fmla="*/ 783 w 844"/>
                <a:gd name="T109" fmla="*/ 200 h 669"/>
                <a:gd name="T110" fmla="*/ 698 w 844"/>
                <a:gd name="T111" fmla="*/ 277 h 669"/>
                <a:gd name="T112" fmla="*/ 775 w 844"/>
                <a:gd name="T113" fmla="*/ 190 h 669"/>
                <a:gd name="T114" fmla="*/ 680 w 844"/>
                <a:gd name="T115" fmla="*/ 172 h 669"/>
                <a:gd name="T116" fmla="*/ 600 w 844"/>
                <a:gd name="T117" fmla="*/ 217 h 669"/>
                <a:gd name="T118" fmla="*/ 582 w 844"/>
                <a:gd name="T119" fmla="*/ 21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4" h="669">
                  <a:moveTo>
                    <a:pt x="679" y="153"/>
                  </a:moveTo>
                  <a:cubicBezTo>
                    <a:pt x="714" y="157"/>
                    <a:pt x="752" y="167"/>
                    <a:pt x="786" y="178"/>
                  </a:cubicBezTo>
                  <a:cubicBezTo>
                    <a:pt x="801" y="208"/>
                    <a:pt x="805" y="245"/>
                    <a:pt x="813" y="283"/>
                  </a:cubicBezTo>
                  <a:cubicBezTo>
                    <a:pt x="816" y="295"/>
                    <a:pt x="821" y="305"/>
                    <a:pt x="822" y="317"/>
                  </a:cubicBezTo>
                  <a:cubicBezTo>
                    <a:pt x="824" y="330"/>
                    <a:pt x="823" y="342"/>
                    <a:pt x="825" y="355"/>
                  </a:cubicBezTo>
                  <a:cubicBezTo>
                    <a:pt x="829" y="387"/>
                    <a:pt x="838" y="424"/>
                    <a:pt x="840" y="457"/>
                  </a:cubicBezTo>
                  <a:cubicBezTo>
                    <a:pt x="840" y="464"/>
                    <a:pt x="844" y="476"/>
                    <a:pt x="842" y="488"/>
                  </a:cubicBezTo>
                  <a:cubicBezTo>
                    <a:pt x="839" y="504"/>
                    <a:pt x="821" y="515"/>
                    <a:pt x="810" y="530"/>
                  </a:cubicBezTo>
                  <a:cubicBezTo>
                    <a:pt x="801" y="540"/>
                    <a:pt x="795" y="551"/>
                    <a:pt x="790" y="557"/>
                  </a:cubicBezTo>
                  <a:cubicBezTo>
                    <a:pt x="783" y="564"/>
                    <a:pt x="775" y="567"/>
                    <a:pt x="771" y="577"/>
                  </a:cubicBezTo>
                  <a:cubicBezTo>
                    <a:pt x="744" y="597"/>
                    <a:pt x="724" y="618"/>
                    <a:pt x="700" y="643"/>
                  </a:cubicBezTo>
                  <a:cubicBezTo>
                    <a:pt x="691" y="652"/>
                    <a:pt x="680" y="666"/>
                    <a:pt x="670" y="668"/>
                  </a:cubicBezTo>
                  <a:cubicBezTo>
                    <a:pt x="664" y="669"/>
                    <a:pt x="651" y="669"/>
                    <a:pt x="645" y="669"/>
                  </a:cubicBezTo>
                  <a:cubicBezTo>
                    <a:pt x="630" y="669"/>
                    <a:pt x="611" y="665"/>
                    <a:pt x="594" y="663"/>
                  </a:cubicBezTo>
                  <a:cubicBezTo>
                    <a:pt x="580" y="661"/>
                    <a:pt x="567" y="659"/>
                    <a:pt x="553" y="658"/>
                  </a:cubicBezTo>
                  <a:cubicBezTo>
                    <a:pt x="511" y="654"/>
                    <a:pt x="470" y="639"/>
                    <a:pt x="429" y="630"/>
                  </a:cubicBezTo>
                  <a:cubicBezTo>
                    <a:pt x="406" y="626"/>
                    <a:pt x="383" y="624"/>
                    <a:pt x="361" y="619"/>
                  </a:cubicBezTo>
                  <a:cubicBezTo>
                    <a:pt x="357" y="618"/>
                    <a:pt x="353" y="615"/>
                    <a:pt x="349" y="614"/>
                  </a:cubicBezTo>
                  <a:cubicBezTo>
                    <a:pt x="333" y="611"/>
                    <a:pt x="315" y="613"/>
                    <a:pt x="302" y="603"/>
                  </a:cubicBezTo>
                  <a:cubicBezTo>
                    <a:pt x="283" y="597"/>
                    <a:pt x="258" y="597"/>
                    <a:pt x="242" y="586"/>
                  </a:cubicBezTo>
                  <a:cubicBezTo>
                    <a:pt x="215" y="576"/>
                    <a:pt x="181" y="571"/>
                    <a:pt x="146" y="563"/>
                  </a:cubicBezTo>
                  <a:cubicBezTo>
                    <a:pt x="141" y="562"/>
                    <a:pt x="136" y="558"/>
                    <a:pt x="131" y="557"/>
                  </a:cubicBezTo>
                  <a:cubicBezTo>
                    <a:pt x="94" y="548"/>
                    <a:pt x="55" y="544"/>
                    <a:pt x="31" y="532"/>
                  </a:cubicBezTo>
                  <a:cubicBezTo>
                    <a:pt x="26" y="529"/>
                    <a:pt x="19" y="524"/>
                    <a:pt x="15" y="520"/>
                  </a:cubicBezTo>
                  <a:cubicBezTo>
                    <a:pt x="0" y="502"/>
                    <a:pt x="3" y="488"/>
                    <a:pt x="10" y="461"/>
                  </a:cubicBezTo>
                  <a:cubicBezTo>
                    <a:pt x="18" y="433"/>
                    <a:pt x="24" y="403"/>
                    <a:pt x="34" y="373"/>
                  </a:cubicBezTo>
                  <a:cubicBezTo>
                    <a:pt x="55" y="303"/>
                    <a:pt x="65" y="253"/>
                    <a:pt x="87" y="185"/>
                  </a:cubicBezTo>
                  <a:cubicBezTo>
                    <a:pt x="110" y="165"/>
                    <a:pt x="145" y="156"/>
                    <a:pt x="176" y="143"/>
                  </a:cubicBezTo>
                  <a:cubicBezTo>
                    <a:pt x="188" y="138"/>
                    <a:pt x="201" y="128"/>
                    <a:pt x="217" y="127"/>
                  </a:cubicBezTo>
                  <a:cubicBezTo>
                    <a:pt x="218" y="109"/>
                    <a:pt x="216" y="90"/>
                    <a:pt x="216" y="65"/>
                  </a:cubicBezTo>
                  <a:cubicBezTo>
                    <a:pt x="232" y="40"/>
                    <a:pt x="281" y="19"/>
                    <a:pt x="320" y="11"/>
                  </a:cubicBezTo>
                  <a:cubicBezTo>
                    <a:pt x="341" y="7"/>
                    <a:pt x="362" y="4"/>
                    <a:pt x="382" y="3"/>
                  </a:cubicBezTo>
                  <a:cubicBezTo>
                    <a:pt x="426" y="0"/>
                    <a:pt x="490" y="7"/>
                    <a:pt x="531" y="4"/>
                  </a:cubicBezTo>
                  <a:cubicBezTo>
                    <a:pt x="561" y="14"/>
                    <a:pt x="602" y="11"/>
                    <a:pt x="633" y="28"/>
                  </a:cubicBezTo>
                  <a:cubicBezTo>
                    <a:pt x="646" y="25"/>
                    <a:pt x="659" y="37"/>
                    <a:pt x="665" y="49"/>
                  </a:cubicBezTo>
                  <a:cubicBezTo>
                    <a:pt x="680" y="75"/>
                    <a:pt x="680" y="121"/>
                    <a:pt x="679" y="153"/>
                  </a:cubicBezTo>
                  <a:close/>
                  <a:moveTo>
                    <a:pt x="628" y="36"/>
                  </a:moveTo>
                  <a:cubicBezTo>
                    <a:pt x="597" y="27"/>
                    <a:pt x="560" y="15"/>
                    <a:pt x="524" y="19"/>
                  </a:cubicBezTo>
                  <a:cubicBezTo>
                    <a:pt x="526" y="15"/>
                    <a:pt x="523" y="15"/>
                    <a:pt x="519" y="15"/>
                  </a:cubicBezTo>
                  <a:cubicBezTo>
                    <a:pt x="425" y="9"/>
                    <a:pt x="312" y="8"/>
                    <a:pt x="241" y="54"/>
                  </a:cubicBezTo>
                  <a:cubicBezTo>
                    <a:pt x="240" y="77"/>
                    <a:pt x="264" y="89"/>
                    <a:pt x="284" y="95"/>
                  </a:cubicBezTo>
                  <a:cubicBezTo>
                    <a:pt x="342" y="112"/>
                    <a:pt x="408" y="111"/>
                    <a:pt x="475" y="110"/>
                  </a:cubicBezTo>
                  <a:cubicBezTo>
                    <a:pt x="503" y="110"/>
                    <a:pt x="530" y="106"/>
                    <a:pt x="556" y="100"/>
                  </a:cubicBezTo>
                  <a:cubicBezTo>
                    <a:pt x="581" y="94"/>
                    <a:pt x="604" y="93"/>
                    <a:pt x="622" y="79"/>
                  </a:cubicBezTo>
                  <a:cubicBezTo>
                    <a:pt x="631" y="71"/>
                    <a:pt x="641" y="61"/>
                    <a:pt x="643" y="49"/>
                  </a:cubicBezTo>
                  <a:cubicBezTo>
                    <a:pt x="639" y="43"/>
                    <a:pt x="632" y="42"/>
                    <a:pt x="628" y="36"/>
                  </a:cubicBezTo>
                  <a:close/>
                  <a:moveTo>
                    <a:pt x="654" y="76"/>
                  </a:moveTo>
                  <a:cubicBezTo>
                    <a:pt x="660" y="103"/>
                    <a:pt x="659" y="138"/>
                    <a:pt x="661" y="172"/>
                  </a:cubicBezTo>
                  <a:cubicBezTo>
                    <a:pt x="677" y="151"/>
                    <a:pt x="672" y="79"/>
                    <a:pt x="653" y="55"/>
                  </a:cubicBezTo>
                  <a:cubicBezTo>
                    <a:pt x="646" y="62"/>
                    <a:pt x="652" y="69"/>
                    <a:pt x="654" y="76"/>
                  </a:cubicBezTo>
                  <a:close/>
                  <a:moveTo>
                    <a:pt x="226" y="76"/>
                  </a:moveTo>
                  <a:cubicBezTo>
                    <a:pt x="230" y="99"/>
                    <a:pt x="223" y="134"/>
                    <a:pt x="231" y="163"/>
                  </a:cubicBezTo>
                  <a:cubicBezTo>
                    <a:pt x="236" y="134"/>
                    <a:pt x="234" y="106"/>
                    <a:pt x="239" y="81"/>
                  </a:cubicBezTo>
                  <a:cubicBezTo>
                    <a:pt x="235" y="76"/>
                    <a:pt x="235" y="68"/>
                    <a:pt x="232" y="65"/>
                  </a:cubicBezTo>
                  <a:cubicBezTo>
                    <a:pt x="231" y="70"/>
                    <a:pt x="227" y="72"/>
                    <a:pt x="226" y="76"/>
                  </a:cubicBezTo>
                  <a:close/>
                  <a:moveTo>
                    <a:pt x="624" y="91"/>
                  </a:moveTo>
                  <a:cubicBezTo>
                    <a:pt x="629" y="90"/>
                    <a:pt x="628" y="94"/>
                    <a:pt x="630" y="96"/>
                  </a:cubicBezTo>
                  <a:cubicBezTo>
                    <a:pt x="634" y="126"/>
                    <a:pt x="636" y="150"/>
                    <a:pt x="638" y="185"/>
                  </a:cubicBezTo>
                  <a:cubicBezTo>
                    <a:pt x="641" y="185"/>
                    <a:pt x="642" y="182"/>
                    <a:pt x="645" y="182"/>
                  </a:cubicBezTo>
                  <a:cubicBezTo>
                    <a:pt x="657" y="147"/>
                    <a:pt x="650" y="108"/>
                    <a:pt x="643" y="75"/>
                  </a:cubicBezTo>
                  <a:cubicBezTo>
                    <a:pt x="634" y="78"/>
                    <a:pt x="629" y="84"/>
                    <a:pt x="624" y="91"/>
                  </a:cubicBezTo>
                  <a:close/>
                  <a:moveTo>
                    <a:pt x="242" y="173"/>
                  </a:moveTo>
                  <a:cubicBezTo>
                    <a:pt x="250" y="178"/>
                    <a:pt x="258" y="181"/>
                    <a:pt x="265" y="186"/>
                  </a:cubicBezTo>
                  <a:cubicBezTo>
                    <a:pt x="267" y="158"/>
                    <a:pt x="268" y="130"/>
                    <a:pt x="273" y="101"/>
                  </a:cubicBezTo>
                  <a:cubicBezTo>
                    <a:pt x="262" y="98"/>
                    <a:pt x="255" y="91"/>
                    <a:pt x="246" y="87"/>
                  </a:cubicBezTo>
                  <a:cubicBezTo>
                    <a:pt x="243" y="115"/>
                    <a:pt x="239" y="145"/>
                    <a:pt x="242" y="173"/>
                  </a:cubicBezTo>
                  <a:close/>
                  <a:moveTo>
                    <a:pt x="593" y="102"/>
                  </a:moveTo>
                  <a:cubicBezTo>
                    <a:pt x="597" y="142"/>
                    <a:pt x="595" y="166"/>
                    <a:pt x="598" y="205"/>
                  </a:cubicBezTo>
                  <a:cubicBezTo>
                    <a:pt x="608" y="201"/>
                    <a:pt x="618" y="197"/>
                    <a:pt x="627" y="192"/>
                  </a:cubicBezTo>
                  <a:cubicBezTo>
                    <a:pt x="631" y="162"/>
                    <a:pt x="626" y="119"/>
                    <a:pt x="619" y="91"/>
                  </a:cubicBezTo>
                  <a:cubicBezTo>
                    <a:pt x="612" y="97"/>
                    <a:pt x="603" y="100"/>
                    <a:pt x="593" y="102"/>
                  </a:cubicBezTo>
                  <a:close/>
                  <a:moveTo>
                    <a:pt x="273" y="191"/>
                  </a:moveTo>
                  <a:cubicBezTo>
                    <a:pt x="284" y="193"/>
                    <a:pt x="289" y="202"/>
                    <a:pt x="302" y="203"/>
                  </a:cubicBezTo>
                  <a:cubicBezTo>
                    <a:pt x="300" y="175"/>
                    <a:pt x="306" y="137"/>
                    <a:pt x="303" y="109"/>
                  </a:cubicBezTo>
                  <a:cubicBezTo>
                    <a:pt x="294" y="109"/>
                    <a:pt x="287" y="102"/>
                    <a:pt x="279" y="106"/>
                  </a:cubicBezTo>
                  <a:cubicBezTo>
                    <a:pt x="277" y="130"/>
                    <a:pt x="272" y="161"/>
                    <a:pt x="273" y="191"/>
                  </a:cubicBezTo>
                  <a:close/>
                  <a:moveTo>
                    <a:pt x="584" y="107"/>
                  </a:moveTo>
                  <a:cubicBezTo>
                    <a:pt x="578" y="107"/>
                    <a:pt x="565" y="109"/>
                    <a:pt x="559" y="112"/>
                  </a:cubicBezTo>
                  <a:cubicBezTo>
                    <a:pt x="559" y="115"/>
                    <a:pt x="563" y="119"/>
                    <a:pt x="564" y="124"/>
                  </a:cubicBezTo>
                  <a:cubicBezTo>
                    <a:pt x="567" y="159"/>
                    <a:pt x="567" y="174"/>
                    <a:pt x="568" y="213"/>
                  </a:cubicBezTo>
                  <a:cubicBezTo>
                    <a:pt x="575" y="211"/>
                    <a:pt x="584" y="211"/>
                    <a:pt x="589" y="207"/>
                  </a:cubicBezTo>
                  <a:cubicBezTo>
                    <a:pt x="590" y="171"/>
                    <a:pt x="590" y="139"/>
                    <a:pt x="584" y="107"/>
                  </a:cubicBezTo>
                  <a:close/>
                  <a:moveTo>
                    <a:pt x="315" y="112"/>
                  </a:moveTo>
                  <a:cubicBezTo>
                    <a:pt x="306" y="141"/>
                    <a:pt x="310" y="185"/>
                    <a:pt x="310" y="208"/>
                  </a:cubicBezTo>
                  <a:cubicBezTo>
                    <a:pt x="316" y="209"/>
                    <a:pt x="321" y="210"/>
                    <a:pt x="325" y="212"/>
                  </a:cubicBezTo>
                  <a:cubicBezTo>
                    <a:pt x="334" y="187"/>
                    <a:pt x="328" y="139"/>
                    <a:pt x="331" y="115"/>
                  </a:cubicBezTo>
                  <a:cubicBezTo>
                    <a:pt x="327" y="113"/>
                    <a:pt x="322" y="112"/>
                    <a:pt x="315" y="112"/>
                  </a:cubicBezTo>
                  <a:close/>
                  <a:moveTo>
                    <a:pt x="345" y="115"/>
                  </a:moveTo>
                  <a:cubicBezTo>
                    <a:pt x="346" y="115"/>
                    <a:pt x="348" y="115"/>
                    <a:pt x="348" y="114"/>
                  </a:cubicBezTo>
                  <a:cubicBezTo>
                    <a:pt x="340" y="114"/>
                    <a:pt x="338" y="125"/>
                    <a:pt x="338" y="132"/>
                  </a:cubicBezTo>
                  <a:cubicBezTo>
                    <a:pt x="335" y="160"/>
                    <a:pt x="339" y="179"/>
                    <a:pt x="336" y="205"/>
                  </a:cubicBezTo>
                  <a:cubicBezTo>
                    <a:pt x="338" y="206"/>
                    <a:pt x="340" y="207"/>
                    <a:pt x="340" y="209"/>
                  </a:cubicBezTo>
                  <a:cubicBezTo>
                    <a:pt x="340" y="210"/>
                    <a:pt x="338" y="215"/>
                    <a:pt x="340" y="217"/>
                  </a:cubicBezTo>
                  <a:cubicBezTo>
                    <a:pt x="349" y="217"/>
                    <a:pt x="364" y="221"/>
                    <a:pt x="376" y="221"/>
                  </a:cubicBezTo>
                  <a:cubicBezTo>
                    <a:pt x="372" y="186"/>
                    <a:pt x="376" y="148"/>
                    <a:pt x="371" y="116"/>
                  </a:cubicBezTo>
                  <a:cubicBezTo>
                    <a:pt x="356" y="120"/>
                    <a:pt x="355" y="113"/>
                    <a:pt x="345" y="115"/>
                  </a:cubicBezTo>
                  <a:close/>
                  <a:moveTo>
                    <a:pt x="538" y="115"/>
                  </a:moveTo>
                  <a:cubicBezTo>
                    <a:pt x="540" y="149"/>
                    <a:pt x="546" y="180"/>
                    <a:pt x="546" y="221"/>
                  </a:cubicBezTo>
                  <a:cubicBezTo>
                    <a:pt x="550" y="219"/>
                    <a:pt x="554" y="218"/>
                    <a:pt x="558" y="217"/>
                  </a:cubicBezTo>
                  <a:cubicBezTo>
                    <a:pt x="562" y="185"/>
                    <a:pt x="560" y="141"/>
                    <a:pt x="551" y="114"/>
                  </a:cubicBezTo>
                  <a:cubicBezTo>
                    <a:pt x="545" y="113"/>
                    <a:pt x="542" y="114"/>
                    <a:pt x="538" y="115"/>
                  </a:cubicBezTo>
                  <a:close/>
                  <a:moveTo>
                    <a:pt x="387" y="223"/>
                  </a:moveTo>
                  <a:cubicBezTo>
                    <a:pt x="402" y="224"/>
                    <a:pt x="411" y="223"/>
                    <a:pt x="422" y="224"/>
                  </a:cubicBezTo>
                  <a:cubicBezTo>
                    <a:pt x="417" y="187"/>
                    <a:pt x="415" y="145"/>
                    <a:pt x="416" y="116"/>
                  </a:cubicBezTo>
                  <a:cubicBezTo>
                    <a:pt x="411" y="121"/>
                    <a:pt x="386" y="112"/>
                    <a:pt x="386" y="119"/>
                  </a:cubicBezTo>
                  <a:cubicBezTo>
                    <a:pt x="383" y="120"/>
                    <a:pt x="383" y="113"/>
                    <a:pt x="381" y="117"/>
                  </a:cubicBezTo>
                  <a:cubicBezTo>
                    <a:pt x="384" y="150"/>
                    <a:pt x="378" y="198"/>
                    <a:pt x="387" y="223"/>
                  </a:cubicBezTo>
                  <a:close/>
                  <a:moveTo>
                    <a:pt x="500" y="119"/>
                  </a:moveTo>
                  <a:cubicBezTo>
                    <a:pt x="499" y="149"/>
                    <a:pt x="508" y="190"/>
                    <a:pt x="506" y="224"/>
                  </a:cubicBezTo>
                  <a:cubicBezTo>
                    <a:pt x="520" y="224"/>
                    <a:pt x="523" y="222"/>
                    <a:pt x="534" y="222"/>
                  </a:cubicBezTo>
                  <a:cubicBezTo>
                    <a:pt x="542" y="192"/>
                    <a:pt x="531" y="147"/>
                    <a:pt x="529" y="116"/>
                  </a:cubicBezTo>
                  <a:cubicBezTo>
                    <a:pt x="516" y="116"/>
                    <a:pt x="511" y="116"/>
                    <a:pt x="500" y="119"/>
                  </a:cubicBezTo>
                  <a:close/>
                  <a:moveTo>
                    <a:pt x="451" y="120"/>
                  </a:moveTo>
                  <a:cubicBezTo>
                    <a:pt x="445" y="151"/>
                    <a:pt x="454" y="196"/>
                    <a:pt x="455" y="226"/>
                  </a:cubicBezTo>
                  <a:cubicBezTo>
                    <a:pt x="470" y="226"/>
                    <a:pt x="480" y="224"/>
                    <a:pt x="497" y="226"/>
                  </a:cubicBezTo>
                  <a:cubicBezTo>
                    <a:pt x="499" y="186"/>
                    <a:pt x="495" y="158"/>
                    <a:pt x="490" y="119"/>
                  </a:cubicBezTo>
                  <a:cubicBezTo>
                    <a:pt x="477" y="119"/>
                    <a:pt x="468" y="120"/>
                    <a:pt x="451" y="120"/>
                  </a:cubicBezTo>
                  <a:close/>
                  <a:moveTo>
                    <a:pt x="432" y="226"/>
                  </a:moveTo>
                  <a:cubicBezTo>
                    <a:pt x="439" y="227"/>
                    <a:pt x="438" y="226"/>
                    <a:pt x="445" y="227"/>
                  </a:cubicBezTo>
                  <a:cubicBezTo>
                    <a:pt x="445" y="192"/>
                    <a:pt x="442" y="157"/>
                    <a:pt x="439" y="121"/>
                  </a:cubicBezTo>
                  <a:cubicBezTo>
                    <a:pt x="435" y="121"/>
                    <a:pt x="431" y="122"/>
                    <a:pt x="430" y="120"/>
                  </a:cubicBezTo>
                  <a:cubicBezTo>
                    <a:pt x="420" y="152"/>
                    <a:pt x="424" y="193"/>
                    <a:pt x="432" y="226"/>
                  </a:cubicBezTo>
                  <a:close/>
                  <a:moveTo>
                    <a:pt x="599" y="221"/>
                  </a:moveTo>
                  <a:cubicBezTo>
                    <a:pt x="592" y="223"/>
                    <a:pt x="591" y="222"/>
                    <a:pt x="584" y="227"/>
                  </a:cubicBezTo>
                  <a:cubicBezTo>
                    <a:pt x="569" y="225"/>
                    <a:pt x="561" y="238"/>
                    <a:pt x="547" y="232"/>
                  </a:cubicBezTo>
                  <a:cubicBezTo>
                    <a:pt x="543" y="233"/>
                    <a:pt x="542" y="236"/>
                    <a:pt x="538" y="237"/>
                  </a:cubicBezTo>
                  <a:cubicBezTo>
                    <a:pt x="511" y="241"/>
                    <a:pt x="486" y="239"/>
                    <a:pt x="461" y="243"/>
                  </a:cubicBezTo>
                  <a:cubicBezTo>
                    <a:pt x="430" y="238"/>
                    <a:pt x="396" y="237"/>
                    <a:pt x="366" y="233"/>
                  </a:cubicBezTo>
                  <a:cubicBezTo>
                    <a:pt x="333" y="229"/>
                    <a:pt x="304" y="217"/>
                    <a:pt x="278" y="206"/>
                  </a:cubicBezTo>
                  <a:cubicBezTo>
                    <a:pt x="274" y="204"/>
                    <a:pt x="272" y="205"/>
                    <a:pt x="268" y="206"/>
                  </a:cubicBezTo>
                  <a:cubicBezTo>
                    <a:pt x="260" y="197"/>
                    <a:pt x="248" y="192"/>
                    <a:pt x="236" y="187"/>
                  </a:cubicBezTo>
                  <a:cubicBezTo>
                    <a:pt x="231" y="176"/>
                    <a:pt x="216" y="177"/>
                    <a:pt x="213" y="165"/>
                  </a:cubicBezTo>
                  <a:cubicBezTo>
                    <a:pt x="219" y="156"/>
                    <a:pt x="215" y="155"/>
                    <a:pt x="217" y="143"/>
                  </a:cubicBezTo>
                  <a:cubicBezTo>
                    <a:pt x="198" y="143"/>
                    <a:pt x="173" y="153"/>
                    <a:pt x="150" y="163"/>
                  </a:cubicBezTo>
                  <a:cubicBezTo>
                    <a:pt x="143" y="166"/>
                    <a:pt x="128" y="172"/>
                    <a:pt x="118" y="177"/>
                  </a:cubicBezTo>
                  <a:cubicBezTo>
                    <a:pt x="114" y="180"/>
                    <a:pt x="102" y="189"/>
                    <a:pt x="102" y="193"/>
                  </a:cubicBezTo>
                  <a:cubicBezTo>
                    <a:pt x="103" y="205"/>
                    <a:pt x="139" y="209"/>
                    <a:pt x="152" y="212"/>
                  </a:cubicBezTo>
                  <a:cubicBezTo>
                    <a:pt x="157" y="213"/>
                    <a:pt x="162" y="217"/>
                    <a:pt x="170" y="216"/>
                  </a:cubicBezTo>
                  <a:cubicBezTo>
                    <a:pt x="203" y="229"/>
                    <a:pt x="237" y="231"/>
                    <a:pt x="272" y="237"/>
                  </a:cubicBezTo>
                  <a:cubicBezTo>
                    <a:pt x="303" y="242"/>
                    <a:pt x="330" y="252"/>
                    <a:pt x="359" y="259"/>
                  </a:cubicBezTo>
                  <a:cubicBezTo>
                    <a:pt x="353" y="266"/>
                    <a:pt x="342" y="261"/>
                    <a:pt x="334" y="259"/>
                  </a:cubicBezTo>
                  <a:cubicBezTo>
                    <a:pt x="310" y="254"/>
                    <a:pt x="280" y="248"/>
                    <a:pt x="255" y="243"/>
                  </a:cubicBezTo>
                  <a:cubicBezTo>
                    <a:pt x="202" y="234"/>
                    <a:pt x="146" y="222"/>
                    <a:pt x="94" y="203"/>
                  </a:cubicBezTo>
                  <a:cubicBezTo>
                    <a:pt x="65" y="294"/>
                    <a:pt x="39" y="389"/>
                    <a:pt x="14" y="487"/>
                  </a:cubicBezTo>
                  <a:cubicBezTo>
                    <a:pt x="18" y="517"/>
                    <a:pt x="37" y="519"/>
                    <a:pt x="57" y="527"/>
                  </a:cubicBezTo>
                  <a:cubicBezTo>
                    <a:pt x="63" y="529"/>
                    <a:pt x="68" y="532"/>
                    <a:pt x="74" y="533"/>
                  </a:cubicBezTo>
                  <a:cubicBezTo>
                    <a:pt x="111" y="544"/>
                    <a:pt x="145" y="556"/>
                    <a:pt x="181" y="562"/>
                  </a:cubicBezTo>
                  <a:cubicBezTo>
                    <a:pt x="222" y="569"/>
                    <a:pt x="259" y="581"/>
                    <a:pt x="297" y="592"/>
                  </a:cubicBezTo>
                  <a:cubicBezTo>
                    <a:pt x="305" y="594"/>
                    <a:pt x="315" y="598"/>
                    <a:pt x="326" y="601"/>
                  </a:cubicBezTo>
                  <a:cubicBezTo>
                    <a:pt x="365" y="608"/>
                    <a:pt x="400" y="618"/>
                    <a:pt x="436" y="625"/>
                  </a:cubicBezTo>
                  <a:cubicBezTo>
                    <a:pt x="458" y="630"/>
                    <a:pt x="486" y="633"/>
                    <a:pt x="512" y="639"/>
                  </a:cubicBezTo>
                  <a:cubicBezTo>
                    <a:pt x="531" y="644"/>
                    <a:pt x="548" y="648"/>
                    <a:pt x="564" y="649"/>
                  </a:cubicBezTo>
                  <a:cubicBezTo>
                    <a:pt x="587" y="650"/>
                    <a:pt x="604" y="654"/>
                    <a:pt x="620" y="657"/>
                  </a:cubicBezTo>
                  <a:cubicBezTo>
                    <a:pt x="640" y="660"/>
                    <a:pt x="657" y="660"/>
                    <a:pt x="673" y="653"/>
                  </a:cubicBezTo>
                  <a:cubicBezTo>
                    <a:pt x="674" y="626"/>
                    <a:pt x="676" y="591"/>
                    <a:pt x="675" y="569"/>
                  </a:cubicBezTo>
                  <a:cubicBezTo>
                    <a:pt x="675" y="564"/>
                    <a:pt x="670" y="555"/>
                    <a:pt x="678" y="551"/>
                  </a:cubicBezTo>
                  <a:cubicBezTo>
                    <a:pt x="683" y="579"/>
                    <a:pt x="683" y="616"/>
                    <a:pt x="685" y="640"/>
                  </a:cubicBezTo>
                  <a:cubicBezTo>
                    <a:pt x="707" y="623"/>
                    <a:pt x="726" y="599"/>
                    <a:pt x="749" y="579"/>
                  </a:cubicBezTo>
                  <a:cubicBezTo>
                    <a:pt x="753" y="575"/>
                    <a:pt x="759" y="573"/>
                    <a:pt x="764" y="569"/>
                  </a:cubicBezTo>
                  <a:cubicBezTo>
                    <a:pt x="774" y="560"/>
                    <a:pt x="784" y="546"/>
                    <a:pt x="795" y="533"/>
                  </a:cubicBezTo>
                  <a:cubicBezTo>
                    <a:pt x="809" y="516"/>
                    <a:pt x="831" y="501"/>
                    <a:pt x="831" y="475"/>
                  </a:cubicBezTo>
                  <a:cubicBezTo>
                    <a:pt x="831" y="435"/>
                    <a:pt x="821" y="396"/>
                    <a:pt x="816" y="356"/>
                  </a:cubicBezTo>
                  <a:cubicBezTo>
                    <a:pt x="814" y="341"/>
                    <a:pt x="815" y="326"/>
                    <a:pt x="813" y="310"/>
                  </a:cubicBezTo>
                  <a:cubicBezTo>
                    <a:pt x="812" y="301"/>
                    <a:pt x="808" y="291"/>
                    <a:pt x="806" y="282"/>
                  </a:cubicBezTo>
                  <a:cubicBezTo>
                    <a:pt x="801" y="256"/>
                    <a:pt x="796" y="225"/>
                    <a:pt x="783" y="200"/>
                  </a:cubicBezTo>
                  <a:cubicBezTo>
                    <a:pt x="783" y="212"/>
                    <a:pt x="774" y="215"/>
                    <a:pt x="771" y="224"/>
                  </a:cubicBezTo>
                  <a:cubicBezTo>
                    <a:pt x="763" y="227"/>
                    <a:pt x="759" y="234"/>
                    <a:pt x="754" y="239"/>
                  </a:cubicBezTo>
                  <a:cubicBezTo>
                    <a:pt x="736" y="249"/>
                    <a:pt x="718" y="269"/>
                    <a:pt x="698" y="277"/>
                  </a:cubicBezTo>
                  <a:cubicBezTo>
                    <a:pt x="692" y="279"/>
                    <a:pt x="681" y="285"/>
                    <a:pt x="675" y="278"/>
                  </a:cubicBezTo>
                  <a:cubicBezTo>
                    <a:pt x="699" y="269"/>
                    <a:pt x="713" y="255"/>
                    <a:pt x="734" y="241"/>
                  </a:cubicBezTo>
                  <a:cubicBezTo>
                    <a:pt x="754" y="227"/>
                    <a:pt x="773" y="218"/>
                    <a:pt x="775" y="190"/>
                  </a:cubicBezTo>
                  <a:cubicBezTo>
                    <a:pt x="772" y="188"/>
                    <a:pt x="770" y="186"/>
                    <a:pt x="769" y="183"/>
                  </a:cubicBezTo>
                  <a:cubicBezTo>
                    <a:pt x="741" y="177"/>
                    <a:pt x="711" y="166"/>
                    <a:pt x="678" y="163"/>
                  </a:cubicBezTo>
                  <a:cubicBezTo>
                    <a:pt x="677" y="168"/>
                    <a:pt x="678" y="170"/>
                    <a:pt x="680" y="172"/>
                  </a:cubicBezTo>
                  <a:cubicBezTo>
                    <a:pt x="664" y="182"/>
                    <a:pt x="655" y="207"/>
                    <a:pt x="634" y="202"/>
                  </a:cubicBezTo>
                  <a:cubicBezTo>
                    <a:pt x="628" y="212"/>
                    <a:pt x="610" y="217"/>
                    <a:pt x="600" y="218"/>
                  </a:cubicBezTo>
                  <a:cubicBezTo>
                    <a:pt x="601" y="218"/>
                    <a:pt x="602" y="217"/>
                    <a:pt x="600" y="217"/>
                  </a:cubicBezTo>
                  <a:cubicBezTo>
                    <a:pt x="600" y="219"/>
                    <a:pt x="599" y="219"/>
                    <a:pt x="599" y="221"/>
                  </a:cubicBezTo>
                  <a:close/>
                  <a:moveTo>
                    <a:pt x="567" y="222"/>
                  </a:moveTo>
                  <a:cubicBezTo>
                    <a:pt x="572" y="220"/>
                    <a:pt x="577" y="219"/>
                    <a:pt x="582" y="217"/>
                  </a:cubicBezTo>
                  <a:cubicBezTo>
                    <a:pt x="575" y="217"/>
                    <a:pt x="570" y="219"/>
                    <a:pt x="567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82"/>
            <p:cNvSpPr>
              <a:spLocks noEditPoints="1"/>
            </p:cNvSpPr>
            <p:nvPr/>
          </p:nvSpPr>
          <p:spPr bwMode="auto">
            <a:xfrm>
              <a:off x="2439988" y="3333751"/>
              <a:ext cx="419100" cy="109538"/>
            </a:xfrm>
            <a:custGeom>
              <a:avLst/>
              <a:gdLst>
                <a:gd name="T0" fmla="*/ 5 w 537"/>
                <a:gd name="T1" fmla="*/ 42 h 140"/>
                <a:gd name="T2" fmla="*/ 19 w 537"/>
                <a:gd name="T3" fmla="*/ 22 h 140"/>
                <a:gd name="T4" fmla="*/ 120 w 537"/>
                <a:gd name="T5" fmla="*/ 0 h 140"/>
                <a:gd name="T6" fmla="*/ 159 w 537"/>
                <a:gd name="T7" fmla="*/ 8 h 140"/>
                <a:gd name="T8" fmla="*/ 182 w 537"/>
                <a:gd name="T9" fmla="*/ 10 h 140"/>
                <a:gd name="T10" fmla="*/ 202 w 537"/>
                <a:gd name="T11" fmla="*/ 16 h 140"/>
                <a:gd name="T12" fmla="*/ 245 w 537"/>
                <a:gd name="T13" fmla="*/ 21 h 140"/>
                <a:gd name="T14" fmla="*/ 285 w 537"/>
                <a:gd name="T15" fmla="*/ 31 h 140"/>
                <a:gd name="T16" fmla="*/ 514 w 537"/>
                <a:gd name="T17" fmla="*/ 65 h 140"/>
                <a:gd name="T18" fmla="*/ 523 w 537"/>
                <a:gd name="T19" fmla="*/ 107 h 140"/>
                <a:gd name="T20" fmla="*/ 524 w 537"/>
                <a:gd name="T21" fmla="*/ 140 h 140"/>
                <a:gd name="T22" fmla="*/ 448 w 537"/>
                <a:gd name="T23" fmla="*/ 129 h 140"/>
                <a:gd name="T24" fmla="*/ 392 w 537"/>
                <a:gd name="T25" fmla="*/ 126 h 140"/>
                <a:gd name="T26" fmla="*/ 304 w 537"/>
                <a:gd name="T27" fmla="*/ 107 h 140"/>
                <a:gd name="T28" fmla="*/ 264 w 537"/>
                <a:gd name="T29" fmla="*/ 101 h 140"/>
                <a:gd name="T30" fmla="*/ 264 w 537"/>
                <a:gd name="T31" fmla="*/ 99 h 140"/>
                <a:gd name="T32" fmla="*/ 265 w 537"/>
                <a:gd name="T33" fmla="*/ 99 h 140"/>
                <a:gd name="T34" fmla="*/ 100 w 537"/>
                <a:gd name="T35" fmla="*/ 66 h 140"/>
                <a:gd name="T36" fmla="*/ 65 w 537"/>
                <a:gd name="T37" fmla="*/ 56 h 140"/>
                <a:gd name="T38" fmla="*/ 29 w 537"/>
                <a:gd name="T39" fmla="*/ 46 h 140"/>
                <a:gd name="T40" fmla="*/ 5 w 537"/>
                <a:gd name="T41" fmla="*/ 42 h 140"/>
                <a:gd name="T42" fmla="*/ 318 w 537"/>
                <a:gd name="T43" fmla="*/ 45 h 140"/>
                <a:gd name="T44" fmla="*/ 344 w 537"/>
                <a:gd name="T45" fmla="*/ 53 h 140"/>
                <a:gd name="T46" fmla="*/ 288 w 537"/>
                <a:gd name="T47" fmla="*/ 48 h 140"/>
                <a:gd name="T48" fmla="*/ 334 w 537"/>
                <a:gd name="T49" fmla="*/ 68 h 140"/>
                <a:gd name="T50" fmla="*/ 291 w 537"/>
                <a:gd name="T51" fmla="*/ 61 h 140"/>
                <a:gd name="T52" fmla="*/ 329 w 537"/>
                <a:gd name="T53" fmla="*/ 73 h 140"/>
                <a:gd name="T54" fmla="*/ 360 w 537"/>
                <a:gd name="T55" fmla="*/ 87 h 140"/>
                <a:gd name="T56" fmla="*/ 290 w 537"/>
                <a:gd name="T57" fmla="*/ 71 h 140"/>
                <a:gd name="T58" fmla="*/ 328 w 537"/>
                <a:gd name="T59" fmla="*/ 87 h 140"/>
                <a:gd name="T60" fmla="*/ 324 w 537"/>
                <a:gd name="T61" fmla="*/ 91 h 140"/>
                <a:gd name="T62" fmla="*/ 299 w 537"/>
                <a:gd name="T63" fmla="*/ 84 h 140"/>
                <a:gd name="T64" fmla="*/ 408 w 537"/>
                <a:gd name="T65" fmla="*/ 114 h 140"/>
                <a:gd name="T66" fmla="*/ 442 w 537"/>
                <a:gd name="T67" fmla="*/ 117 h 140"/>
                <a:gd name="T68" fmla="*/ 385 w 537"/>
                <a:gd name="T69" fmla="*/ 102 h 140"/>
                <a:gd name="T70" fmla="*/ 430 w 537"/>
                <a:gd name="T71" fmla="*/ 108 h 140"/>
                <a:gd name="T72" fmla="*/ 440 w 537"/>
                <a:gd name="T73" fmla="*/ 98 h 140"/>
                <a:gd name="T74" fmla="*/ 397 w 537"/>
                <a:gd name="T75" fmla="*/ 82 h 140"/>
                <a:gd name="T76" fmla="*/ 435 w 537"/>
                <a:gd name="T77" fmla="*/ 86 h 140"/>
                <a:gd name="T78" fmla="*/ 437 w 537"/>
                <a:gd name="T79" fmla="*/ 76 h 140"/>
                <a:gd name="T80" fmla="*/ 394 w 537"/>
                <a:gd name="T81" fmla="*/ 60 h 140"/>
                <a:gd name="T82" fmla="*/ 440 w 537"/>
                <a:gd name="T83" fmla="*/ 65 h 140"/>
                <a:gd name="T84" fmla="*/ 432 w 537"/>
                <a:gd name="T85" fmla="*/ 56 h 140"/>
                <a:gd name="T86" fmla="*/ 318 w 537"/>
                <a:gd name="T87" fmla="*/ 4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7" h="140">
                  <a:moveTo>
                    <a:pt x="5" y="42"/>
                  </a:moveTo>
                  <a:cubicBezTo>
                    <a:pt x="0" y="36"/>
                    <a:pt x="16" y="30"/>
                    <a:pt x="19" y="22"/>
                  </a:cubicBezTo>
                  <a:cubicBezTo>
                    <a:pt x="52" y="18"/>
                    <a:pt x="84" y="0"/>
                    <a:pt x="120" y="0"/>
                  </a:cubicBezTo>
                  <a:cubicBezTo>
                    <a:pt x="132" y="0"/>
                    <a:pt x="145" y="6"/>
                    <a:pt x="159" y="8"/>
                  </a:cubicBezTo>
                  <a:cubicBezTo>
                    <a:pt x="166" y="10"/>
                    <a:pt x="174" y="8"/>
                    <a:pt x="182" y="10"/>
                  </a:cubicBezTo>
                  <a:cubicBezTo>
                    <a:pt x="189" y="11"/>
                    <a:pt x="195" y="15"/>
                    <a:pt x="202" y="16"/>
                  </a:cubicBezTo>
                  <a:cubicBezTo>
                    <a:pt x="216" y="18"/>
                    <a:pt x="231" y="18"/>
                    <a:pt x="245" y="21"/>
                  </a:cubicBezTo>
                  <a:cubicBezTo>
                    <a:pt x="259" y="24"/>
                    <a:pt x="271" y="29"/>
                    <a:pt x="285" y="31"/>
                  </a:cubicBezTo>
                  <a:cubicBezTo>
                    <a:pt x="350" y="42"/>
                    <a:pt x="446" y="43"/>
                    <a:pt x="514" y="65"/>
                  </a:cubicBezTo>
                  <a:cubicBezTo>
                    <a:pt x="521" y="74"/>
                    <a:pt x="520" y="91"/>
                    <a:pt x="523" y="107"/>
                  </a:cubicBezTo>
                  <a:cubicBezTo>
                    <a:pt x="525" y="118"/>
                    <a:pt x="537" y="129"/>
                    <a:pt x="524" y="140"/>
                  </a:cubicBezTo>
                  <a:cubicBezTo>
                    <a:pt x="501" y="140"/>
                    <a:pt x="474" y="132"/>
                    <a:pt x="448" y="129"/>
                  </a:cubicBezTo>
                  <a:cubicBezTo>
                    <a:pt x="430" y="127"/>
                    <a:pt x="411" y="129"/>
                    <a:pt x="392" y="126"/>
                  </a:cubicBezTo>
                  <a:cubicBezTo>
                    <a:pt x="364" y="120"/>
                    <a:pt x="335" y="114"/>
                    <a:pt x="304" y="107"/>
                  </a:cubicBezTo>
                  <a:cubicBezTo>
                    <a:pt x="291" y="104"/>
                    <a:pt x="275" y="100"/>
                    <a:pt x="264" y="101"/>
                  </a:cubicBezTo>
                  <a:cubicBezTo>
                    <a:pt x="263" y="102"/>
                    <a:pt x="264" y="101"/>
                    <a:pt x="264" y="99"/>
                  </a:cubicBezTo>
                  <a:cubicBezTo>
                    <a:pt x="264" y="99"/>
                    <a:pt x="265" y="99"/>
                    <a:pt x="265" y="99"/>
                  </a:cubicBezTo>
                  <a:cubicBezTo>
                    <a:pt x="212" y="85"/>
                    <a:pt x="153" y="78"/>
                    <a:pt x="100" y="66"/>
                  </a:cubicBezTo>
                  <a:cubicBezTo>
                    <a:pt x="88" y="63"/>
                    <a:pt x="77" y="58"/>
                    <a:pt x="65" y="56"/>
                  </a:cubicBezTo>
                  <a:cubicBezTo>
                    <a:pt x="52" y="53"/>
                    <a:pt x="40" y="48"/>
                    <a:pt x="29" y="46"/>
                  </a:cubicBezTo>
                  <a:cubicBezTo>
                    <a:pt x="22" y="45"/>
                    <a:pt x="10" y="49"/>
                    <a:pt x="5" y="42"/>
                  </a:cubicBezTo>
                  <a:close/>
                  <a:moveTo>
                    <a:pt x="318" y="45"/>
                  </a:moveTo>
                  <a:cubicBezTo>
                    <a:pt x="326" y="47"/>
                    <a:pt x="340" y="45"/>
                    <a:pt x="344" y="53"/>
                  </a:cubicBezTo>
                  <a:cubicBezTo>
                    <a:pt x="331" y="56"/>
                    <a:pt x="303" y="47"/>
                    <a:pt x="288" y="48"/>
                  </a:cubicBezTo>
                  <a:cubicBezTo>
                    <a:pt x="303" y="54"/>
                    <a:pt x="329" y="54"/>
                    <a:pt x="334" y="68"/>
                  </a:cubicBezTo>
                  <a:cubicBezTo>
                    <a:pt x="320" y="67"/>
                    <a:pt x="304" y="60"/>
                    <a:pt x="291" y="61"/>
                  </a:cubicBezTo>
                  <a:cubicBezTo>
                    <a:pt x="298" y="67"/>
                    <a:pt x="315" y="71"/>
                    <a:pt x="329" y="73"/>
                  </a:cubicBezTo>
                  <a:cubicBezTo>
                    <a:pt x="335" y="82"/>
                    <a:pt x="355" y="77"/>
                    <a:pt x="360" y="87"/>
                  </a:cubicBezTo>
                  <a:cubicBezTo>
                    <a:pt x="335" y="89"/>
                    <a:pt x="315" y="68"/>
                    <a:pt x="290" y="71"/>
                  </a:cubicBezTo>
                  <a:cubicBezTo>
                    <a:pt x="304" y="77"/>
                    <a:pt x="318" y="77"/>
                    <a:pt x="328" y="87"/>
                  </a:cubicBezTo>
                  <a:cubicBezTo>
                    <a:pt x="327" y="89"/>
                    <a:pt x="326" y="90"/>
                    <a:pt x="324" y="91"/>
                  </a:cubicBezTo>
                  <a:cubicBezTo>
                    <a:pt x="316" y="89"/>
                    <a:pt x="304" y="84"/>
                    <a:pt x="299" y="84"/>
                  </a:cubicBezTo>
                  <a:cubicBezTo>
                    <a:pt x="328" y="100"/>
                    <a:pt x="371" y="102"/>
                    <a:pt x="408" y="114"/>
                  </a:cubicBezTo>
                  <a:cubicBezTo>
                    <a:pt x="419" y="113"/>
                    <a:pt x="432" y="119"/>
                    <a:pt x="442" y="117"/>
                  </a:cubicBezTo>
                  <a:cubicBezTo>
                    <a:pt x="424" y="110"/>
                    <a:pt x="399" y="111"/>
                    <a:pt x="385" y="102"/>
                  </a:cubicBezTo>
                  <a:cubicBezTo>
                    <a:pt x="402" y="102"/>
                    <a:pt x="414" y="106"/>
                    <a:pt x="430" y="108"/>
                  </a:cubicBezTo>
                  <a:cubicBezTo>
                    <a:pt x="428" y="103"/>
                    <a:pt x="436" y="102"/>
                    <a:pt x="440" y="98"/>
                  </a:cubicBezTo>
                  <a:cubicBezTo>
                    <a:pt x="427" y="89"/>
                    <a:pt x="411" y="92"/>
                    <a:pt x="397" y="82"/>
                  </a:cubicBezTo>
                  <a:cubicBezTo>
                    <a:pt x="409" y="76"/>
                    <a:pt x="423" y="84"/>
                    <a:pt x="435" y="86"/>
                  </a:cubicBezTo>
                  <a:cubicBezTo>
                    <a:pt x="436" y="83"/>
                    <a:pt x="437" y="80"/>
                    <a:pt x="437" y="76"/>
                  </a:cubicBezTo>
                  <a:cubicBezTo>
                    <a:pt x="427" y="71"/>
                    <a:pt x="375" y="71"/>
                    <a:pt x="394" y="60"/>
                  </a:cubicBezTo>
                  <a:cubicBezTo>
                    <a:pt x="407" y="62"/>
                    <a:pt x="429" y="68"/>
                    <a:pt x="440" y="65"/>
                  </a:cubicBezTo>
                  <a:cubicBezTo>
                    <a:pt x="435" y="63"/>
                    <a:pt x="425" y="60"/>
                    <a:pt x="432" y="56"/>
                  </a:cubicBezTo>
                  <a:cubicBezTo>
                    <a:pt x="395" y="52"/>
                    <a:pt x="348" y="41"/>
                    <a:pt x="3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83"/>
            <p:cNvSpPr>
              <a:spLocks noEditPoints="1"/>
            </p:cNvSpPr>
            <p:nvPr/>
          </p:nvSpPr>
          <p:spPr bwMode="auto">
            <a:xfrm>
              <a:off x="2378076" y="3375026"/>
              <a:ext cx="479425" cy="231775"/>
            </a:xfrm>
            <a:custGeom>
              <a:avLst/>
              <a:gdLst>
                <a:gd name="T0" fmla="*/ 157 w 615"/>
                <a:gd name="T1" fmla="*/ 24 h 298"/>
                <a:gd name="T2" fmla="*/ 263 w 615"/>
                <a:gd name="T3" fmla="*/ 49 h 298"/>
                <a:gd name="T4" fmla="*/ 354 w 615"/>
                <a:gd name="T5" fmla="*/ 69 h 298"/>
                <a:gd name="T6" fmla="*/ 444 w 615"/>
                <a:gd name="T7" fmla="*/ 87 h 298"/>
                <a:gd name="T8" fmla="*/ 608 w 615"/>
                <a:gd name="T9" fmla="*/ 263 h 298"/>
                <a:gd name="T10" fmla="*/ 517 w 615"/>
                <a:gd name="T11" fmla="*/ 284 h 298"/>
                <a:gd name="T12" fmla="*/ 390 w 615"/>
                <a:gd name="T13" fmla="*/ 269 h 298"/>
                <a:gd name="T14" fmla="*/ 103 w 615"/>
                <a:gd name="T15" fmla="*/ 210 h 298"/>
                <a:gd name="T16" fmla="*/ 24 w 615"/>
                <a:gd name="T17" fmla="*/ 177 h 298"/>
                <a:gd name="T18" fmla="*/ 14 w 615"/>
                <a:gd name="T19" fmla="*/ 102 h 298"/>
                <a:gd name="T20" fmla="*/ 58 w 615"/>
                <a:gd name="T21" fmla="*/ 5 h 298"/>
                <a:gd name="T22" fmla="*/ 68 w 615"/>
                <a:gd name="T23" fmla="*/ 0 h 298"/>
                <a:gd name="T24" fmla="*/ 195 w 615"/>
                <a:gd name="T25" fmla="*/ 106 h 298"/>
                <a:gd name="T26" fmla="*/ 161 w 615"/>
                <a:gd name="T27" fmla="*/ 104 h 298"/>
                <a:gd name="T28" fmla="*/ 266 w 615"/>
                <a:gd name="T29" fmla="*/ 132 h 298"/>
                <a:gd name="T30" fmla="*/ 214 w 615"/>
                <a:gd name="T31" fmla="*/ 131 h 298"/>
                <a:gd name="T32" fmla="*/ 184 w 615"/>
                <a:gd name="T33" fmla="*/ 130 h 298"/>
                <a:gd name="T34" fmla="*/ 246 w 615"/>
                <a:gd name="T35" fmla="*/ 157 h 298"/>
                <a:gd name="T36" fmla="*/ 195 w 615"/>
                <a:gd name="T37" fmla="*/ 149 h 298"/>
                <a:gd name="T38" fmla="*/ 293 w 615"/>
                <a:gd name="T39" fmla="*/ 178 h 298"/>
                <a:gd name="T40" fmla="*/ 191 w 615"/>
                <a:gd name="T41" fmla="*/ 163 h 298"/>
                <a:gd name="T42" fmla="*/ 170 w 615"/>
                <a:gd name="T43" fmla="*/ 168 h 298"/>
                <a:gd name="T44" fmla="*/ 211 w 615"/>
                <a:gd name="T45" fmla="*/ 188 h 298"/>
                <a:gd name="T46" fmla="*/ 322 w 615"/>
                <a:gd name="T47" fmla="*/ 216 h 298"/>
                <a:gd name="T48" fmla="*/ 363 w 615"/>
                <a:gd name="T49" fmla="*/ 234 h 298"/>
                <a:gd name="T50" fmla="*/ 385 w 615"/>
                <a:gd name="T51" fmla="*/ 238 h 298"/>
                <a:gd name="T52" fmla="*/ 348 w 615"/>
                <a:gd name="T53" fmla="*/ 223 h 298"/>
                <a:gd name="T54" fmla="*/ 382 w 615"/>
                <a:gd name="T55" fmla="*/ 212 h 298"/>
                <a:gd name="T56" fmla="*/ 312 w 615"/>
                <a:gd name="T57" fmla="*/ 195 h 298"/>
                <a:gd name="T58" fmla="*/ 384 w 615"/>
                <a:gd name="T59" fmla="*/ 196 h 298"/>
                <a:gd name="T60" fmla="*/ 385 w 615"/>
                <a:gd name="T61" fmla="*/ 188 h 298"/>
                <a:gd name="T62" fmla="*/ 372 w 615"/>
                <a:gd name="T63" fmla="*/ 177 h 298"/>
                <a:gd name="T64" fmla="*/ 316 w 615"/>
                <a:gd name="T65" fmla="*/ 161 h 298"/>
                <a:gd name="T66" fmla="*/ 339 w 615"/>
                <a:gd name="T67" fmla="*/ 155 h 298"/>
                <a:gd name="T68" fmla="*/ 332 w 615"/>
                <a:gd name="T69" fmla="*/ 145 h 298"/>
                <a:gd name="T70" fmla="*/ 277 w 615"/>
                <a:gd name="T71" fmla="*/ 130 h 298"/>
                <a:gd name="T72" fmla="*/ 337 w 615"/>
                <a:gd name="T73" fmla="*/ 130 h 298"/>
                <a:gd name="T74" fmla="*/ 333 w 615"/>
                <a:gd name="T75" fmla="*/ 124 h 298"/>
                <a:gd name="T76" fmla="*/ 251 w 615"/>
                <a:gd name="T77" fmla="*/ 100 h 298"/>
                <a:gd name="T78" fmla="*/ 347 w 615"/>
                <a:gd name="T79" fmla="*/ 96 h 298"/>
                <a:gd name="T80" fmla="*/ 298 w 615"/>
                <a:gd name="T81" fmla="*/ 87 h 298"/>
                <a:gd name="T82" fmla="*/ 308 w 615"/>
                <a:gd name="T83" fmla="*/ 76 h 298"/>
                <a:gd name="T84" fmla="*/ 299 w 615"/>
                <a:gd name="T85" fmla="*/ 68 h 298"/>
                <a:gd name="T86" fmla="*/ 293 w 615"/>
                <a:gd name="T87" fmla="*/ 69 h 298"/>
                <a:gd name="T88" fmla="*/ 278 w 615"/>
                <a:gd name="T89" fmla="*/ 80 h 298"/>
                <a:gd name="T90" fmla="*/ 265 w 615"/>
                <a:gd name="T91" fmla="*/ 91 h 298"/>
                <a:gd name="T92" fmla="*/ 243 w 615"/>
                <a:gd name="T93" fmla="*/ 101 h 298"/>
                <a:gd name="T94" fmla="*/ 154 w 615"/>
                <a:gd name="T95" fmla="*/ 85 h 298"/>
                <a:gd name="T96" fmla="*/ 182 w 615"/>
                <a:gd name="T97" fmla="*/ 161 h 298"/>
                <a:gd name="T98" fmla="*/ 182 w 615"/>
                <a:gd name="T99" fmla="*/ 161 h 298"/>
                <a:gd name="T100" fmla="*/ 200 w 615"/>
                <a:gd name="T101" fmla="*/ 202 h 298"/>
                <a:gd name="T102" fmla="*/ 209 w 615"/>
                <a:gd name="T103" fmla="*/ 217 h 298"/>
                <a:gd name="T104" fmla="*/ 209 w 615"/>
                <a:gd name="T105" fmla="*/ 217 h 298"/>
                <a:gd name="T106" fmla="*/ 246 w 615"/>
                <a:gd name="T107" fmla="*/ 219 h 298"/>
                <a:gd name="T108" fmla="*/ 372 w 615"/>
                <a:gd name="T109" fmla="*/ 24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5" h="298">
                  <a:moveTo>
                    <a:pt x="68" y="0"/>
                  </a:moveTo>
                  <a:cubicBezTo>
                    <a:pt x="91" y="11"/>
                    <a:pt x="128" y="17"/>
                    <a:pt x="157" y="24"/>
                  </a:cubicBezTo>
                  <a:cubicBezTo>
                    <a:pt x="167" y="26"/>
                    <a:pt x="176" y="31"/>
                    <a:pt x="186" y="34"/>
                  </a:cubicBezTo>
                  <a:cubicBezTo>
                    <a:pt x="211" y="41"/>
                    <a:pt x="238" y="44"/>
                    <a:pt x="263" y="49"/>
                  </a:cubicBezTo>
                  <a:cubicBezTo>
                    <a:pt x="274" y="51"/>
                    <a:pt x="284" y="55"/>
                    <a:pt x="294" y="58"/>
                  </a:cubicBezTo>
                  <a:cubicBezTo>
                    <a:pt x="314" y="62"/>
                    <a:pt x="335" y="64"/>
                    <a:pt x="354" y="69"/>
                  </a:cubicBezTo>
                  <a:cubicBezTo>
                    <a:pt x="361" y="71"/>
                    <a:pt x="368" y="75"/>
                    <a:pt x="375" y="76"/>
                  </a:cubicBezTo>
                  <a:cubicBezTo>
                    <a:pt x="397" y="81"/>
                    <a:pt x="421" y="84"/>
                    <a:pt x="444" y="87"/>
                  </a:cubicBezTo>
                  <a:cubicBezTo>
                    <a:pt x="497" y="95"/>
                    <a:pt x="550" y="103"/>
                    <a:pt x="606" y="115"/>
                  </a:cubicBezTo>
                  <a:cubicBezTo>
                    <a:pt x="606" y="163"/>
                    <a:pt x="611" y="214"/>
                    <a:pt x="608" y="263"/>
                  </a:cubicBezTo>
                  <a:cubicBezTo>
                    <a:pt x="608" y="274"/>
                    <a:pt x="615" y="288"/>
                    <a:pt x="603" y="297"/>
                  </a:cubicBezTo>
                  <a:cubicBezTo>
                    <a:pt x="574" y="298"/>
                    <a:pt x="546" y="290"/>
                    <a:pt x="517" y="284"/>
                  </a:cubicBezTo>
                  <a:cubicBezTo>
                    <a:pt x="489" y="279"/>
                    <a:pt x="461" y="280"/>
                    <a:pt x="431" y="277"/>
                  </a:cubicBezTo>
                  <a:cubicBezTo>
                    <a:pt x="418" y="275"/>
                    <a:pt x="404" y="271"/>
                    <a:pt x="390" y="269"/>
                  </a:cubicBezTo>
                  <a:cubicBezTo>
                    <a:pt x="347" y="263"/>
                    <a:pt x="308" y="257"/>
                    <a:pt x="270" y="248"/>
                  </a:cubicBezTo>
                  <a:cubicBezTo>
                    <a:pt x="214" y="236"/>
                    <a:pt x="157" y="226"/>
                    <a:pt x="103" y="210"/>
                  </a:cubicBezTo>
                  <a:cubicBezTo>
                    <a:pt x="89" y="205"/>
                    <a:pt x="76" y="199"/>
                    <a:pt x="63" y="195"/>
                  </a:cubicBezTo>
                  <a:cubicBezTo>
                    <a:pt x="49" y="190"/>
                    <a:pt x="34" y="184"/>
                    <a:pt x="24" y="177"/>
                  </a:cubicBezTo>
                  <a:cubicBezTo>
                    <a:pt x="18" y="173"/>
                    <a:pt x="4" y="158"/>
                    <a:pt x="3" y="151"/>
                  </a:cubicBezTo>
                  <a:cubicBezTo>
                    <a:pt x="0" y="137"/>
                    <a:pt x="10" y="116"/>
                    <a:pt x="14" y="102"/>
                  </a:cubicBezTo>
                  <a:cubicBezTo>
                    <a:pt x="24" y="74"/>
                    <a:pt x="29" y="54"/>
                    <a:pt x="42" y="33"/>
                  </a:cubicBezTo>
                  <a:cubicBezTo>
                    <a:pt x="47" y="24"/>
                    <a:pt x="54" y="17"/>
                    <a:pt x="58" y="5"/>
                  </a:cubicBezTo>
                  <a:cubicBezTo>
                    <a:pt x="61" y="6"/>
                    <a:pt x="61" y="4"/>
                    <a:pt x="64" y="4"/>
                  </a:cubicBezTo>
                  <a:cubicBezTo>
                    <a:pt x="65" y="2"/>
                    <a:pt x="66" y="1"/>
                    <a:pt x="68" y="0"/>
                  </a:cubicBezTo>
                  <a:close/>
                  <a:moveTo>
                    <a:pt x="257" y="122"/>
                  </a:moveTo>
                  <a:cubicBezTo>
                    <a:pt x="234" y="120"/>
                    <a:pt x="216" y="106"/>
                    <a:pt x="195" y="106"/>
                  </a:cubicBezTo>
                  <a:cubicBezTo>
                    <a:pt x="196" y="107"/>
                    <a:pt x="199" y="107"/>
                    <a:pt x="199" y="110"/>
                  </a:cubicBezTo>
                  <a:cubicBezTo>
                    <a:pt x="186" y="114"/>
                    <a:pt x="175" y="99"/>
                    <a:pt x="161" y="104"/>
                  </a:cubicBezTo>
                  <a:cubicBezTo>
                    <a:pt x="176" y="106"/>
                    <a:pt x="189" y="113"/>
                    <a:pt x="205" y="117"/>
                  </a:cubicBezTo>
                  <a:cubicBezTo>
                    <a:pt x="225" y="123"/>
                    <a:pt x="254" y="123"/>
                    <a:pt x="266" y="132"/>
                  </a:cubicBezTo>
                  <a:cubicBezTo>
                    <a:pt x="235" y="131"/>
                    <a:pt x="201" y="121"/>
                    <a:pt x="169" y="119"/>
                  </a:cubicBezTo>
                  <a:cubicBezTo>
                    <a:pt x="184" y="121"/>
                    <a:pt x="198" y="128"/>
                    <a:pt x="214" y="131"/>
                  </a:cubicBezTo>
                  <a:cubicBezTo>
                    <a:pt x="241" y="137"/>
                    <a:pt x="271" y="138"/>
                    <a:pt x="292" y="152"/>
                  </a:cubicBezTo>
                  <a:cubicBezTo>
                    <a:pt x="253" y="146"/>
                    <a:pt x="221" y="139"/>
                    <a:pt x="184" y="130"/>
                  </a:cubicBezTo>
                  <a:cubicBezTo>
                    <a:pt x="182" y="136"/>
                    <a:pt x="176" y="135"/>
                    <a:pt x="174" y="137"/>
                  </a:cubicBezTo>
                  <a:cubicBezTo>
                    <a:pt x="199" y="141"/>
                    <a:pt x="222" y="152"/>
                    <a:pt x="246" y="157"/>
                  </a:cubicBezTo>
                  <a:cubicBezTo>
                    <a:pt x="258" y="160"/>
                    <a:pt x="273" y="157"/>
                    <a:pt x="282" y="168"/>
                  </a:cubicBezTo>
                  <a:cubicBezTo>
                    <a:pt x="255" y="162"/>
                    <a:pt x="224" y="157"/>
                    <a:pt x="195" y="149"/>
                  </a:cubicBezTo>
                  <a:cubicBezTo>
                    <a:pt x="195" y="152"/>
                    <a:pt x="198" y="153"/>
                    <a:pt x="199" y="156"/>
                  </a:cubicBezTo>
                  <a:cubicBezTo>
                    <a:pt x="231" y="165"/>
                    <a:pt x="269" y="164"/>
                    <a:pt x="293" y="178"/>
                  </a:cubicBezTo>
                  <a:cubicBezTo>
                    <a:pt x="265" y="175"/>
                    <a:pt x="236" y="167"/>
                    <a:pt x="206" y="162"/>
                  </a:cubicBezTo>
                  <a:cubicBezTo>
                    <a:pt x="202" y="162"/>
                    <a:pt x="193" y="156"/>
                    <a:pt x="191" y="163"/>
                  </a:cubicBezTo>
                  <a:cubicBezTo>
                    <a:pt x="218" y="177"/>
                    <a:pt x="268" y="176"/>
                    <a:pt x="296" y="191"/>
                  </a:cubicBezTo>
                  <a:cubicBezTo>
                    <a:pt x="254" y="186"/>
                    <a:pt x="215" y="176"/>
                    <a:pt x="170" y="168"/>
                  </a:cubicBezTo>
                  <a:cubicBezTo>
                    <a:pt x="214" y="190"/>
                    <a:pt x="279" y="183"/>
                    <a:pt x="319" y="207"/>
                  </a:cubicBezTo>
                  <a:cubicBezTo>
                    <a:pt x="281" y="199"/>
                    <a:pt x="251" y="191"/>
                    <a:pt x="211" y="188"/>
                  </a:cubicBezTo>
                  <a:cubicBezTo>
                    <a:pt x="217" y="189"/>
                    <a:pt x="217" y="194"/>
                    <a:pt x="221" y="196"/>
                  </a:cubicBezTo>
                  <a:cubicBezTo>
                    <a:pt x="253" y="205"/>
                    <a:pt x="294" y="202"/>
                    <a:pt x="322" y="216"/>
                  </a:cubicBezTo>
                  <a:cubicBezTo>
                    <a:pt x="278" y="215"/>
                    <a:pt x="255" y="199"/>
                    <a:pt x="216" y="207"/>
                  </a:cubicBezTo>
                  <a:cubicBezTo>
                    <a:pt x="263" y="215"/>
                    <a:pt x="317" y="226"/>
                    <a:pt x="363" y="234"/>
                  </a:cubicBezTo>
                  <a:cubicBezTo>
                    <a:pt x="366" y="235"/>
                    <a:pt x="366" y="238"/>
                    <a:pt x="368" y="239"/>
                  </a:cubicBezTo>
                  <a:cubicBezTo>
                    <a:pt x="373" y="236"/>
                    <a:pt x="384" y="242"/>
                    <a:pt x="385" y="238"/>
                  </a:cubicBezTo>
                  <a:cubicBezTo>
                    <a:pt x="383" y="234"/>
                    <a:pt x="376" y="235"/>
                    <a:pt x="378" y="228"/>
                  </a:cubicBezTo>
                  <a:cubicBezTo>
                    <a:pt x="366" y="226"/>
                    <a:pt x="357" y="228"/>
                    <a:pt x="348" y="223"/>
                  </a:cubicBezTo>
                  <a:cubicBezTo>
                    <a:pt x="354" y="216"/>
                    <a:pt x="344" y="219"/>
                    <a:pt x="344" y="211"/>
                  </a:cubicBezTo>
                  <a:cubicBezTo>
                    <a:pt x="355" y="208"/>
                    <a:pt x="372" y="209"/>
                    <a:pt x="382" y="212"/>
                  </a:cubicBezTo>
                  <a:cubicBezTo>
                    <a:pt x="382" y="210"/>
                    <a:pt x="379" y="204"/>
                    <a:pt x="385" y="203"/>
                  </a:cubicBezTo>
                  <a:cubicBezTo>
                    <a:pt x="362" y="198"/>
                    <a:pt x="335" y="201"/>
                    <a:pt x="312" y="195"/>
                  </a:cubicBezTo>
                  <a:cubicBezTo>
                    <a:pt x="325" y="190"/>
                    <a:pt x="344" y="198"/>
                    <a:pt x="355" y="192"/>
                  </a:cubicBezTo>
                  <a:cubicBezTo>
                    <a:pt x="364" y="196"/>
                    <a:pt x="375" y="199"/>
                    <a:pt x="384" y="196"/>
                  </a:cubicBezTo>
                  <a:cubicBezTo>
                    <a:pt x="382" y="193"/>
                    <a:pt x="375" y="196"/>
                    <a:pt x="375" y="192"/>
                  </a:cubicBezTo>
                  <a:cubicBezTo>
                    <a:pt x="377" y="189"/>
                    <a:pt x="383" y="191"/>
                    <a:pt x="385" y="188"/>
                  </a:cubicBezTo>
                  <a:cubicBezTo>
                    <a:pt x="361" y="183"/>
                    <a:pt x="340" y="182"/>
                    <a:pt x="318" y="173"/>
                  </a:cubicBezTo>
                  <a:cubicBezTo>
                    <a:pt x="335" y="171"/>
                    <a:pt x="355" y="176"/>
                    <a:pt x="372" y="177"/>
                  </a:cubicBezTo>
                  <a:cubicBezTo>
                    <a:pt x="373" y="169"/>
                    <a:pt x="384" y="176"/>
                    <a:pt x="389" y="171"/>
                  </a:cubicBezTo>
                  <a:cubicBezTo>
                    <a:pt x="366" y="166"/>
                    <a:pt x="337" y="167"/>
                    <a:pt x="316" y="161"/>
                  </a:cubicBezTo>
                  <a:cubicBezTo>
                    <a:pt x="312" y="160"/>
                    <a:pt x="306" y="158"/>
                    <a:pt x="306" y="153"/>
                  </a:cubicBezTo>
                  <a:cubicBezTo>
                    <a:pt x="313" y="149"/>
                    <a:pt x="327" y="154"/>
                    <a:pt x="339" y="155"/>
                  </a:cubicBezTo>
                  <a:cubicBezTo>
                    <a:pt x="360" y="156"/>
                    <a:pt x="386" y="165"/>
                    <a:pt x="397" y="158"/>
                  </a:cubicBezTo>
                  <a:cubicBezTo>
                    <a:pt x="375" y="154"/>
                    <a:pt x="347" y="155"/>
                    <a:pt x="332" y="145"/>
                  </a:cubicBezTo>
                  <a:cubicBezTo>
                    <a:pt x="353" y="145"/>
                    <a:pt x="351" y="146"/>
                    <a:pt x="369" y="146"/>
                  </a:cubicBezTo>
                  <a:cubicBezTo>
                    <a:pt x="345" y="133"/>
                    <a:pt x="311" y="137"/>
                    <a:pt x="277" y="130"/>
                  </a:cubicBezTo>
                  <a:cubicBezTo>
                    <a:pt x="276" y="128"/>
                    <a:pt x="271" y="124"/>
                    <a:pt x="275" y="122"/>
                  </a:cubicBezTo>
                  <a:cubicBezTo>
                    <a:pt x="286" y="130"/>
                    <a:pt x="320" y="127"/>
                    <a:pt x="337" y="130"/>
                  </a:cubicBezTo>
                  <a:cubicBezTo>
                    <a:pt x="342" y="126"/>
                    <a:pt x="345" y="127"/>
                    <a:pt x="354" y="127"/>
                  </a:cubicBezTo>
                  <a:cubicBezTo>
                    <a:pt x="351" y="122"/>
                    <a:pt x="341" y="124"/>
                    <a:pt x="333" y="124"/>
                  </a:cubicBezTo>
                  <a:cubicBezTo>
                    <a:pt x="333" y="121"/>
                    <a:pt x="333" y="119"/>
                    <a:pt x="334" y="117"/>
                  </a:cubicBezTo>
                  <a:cubicBezTo>
                    <a:pt x="307" y="113"/>
                    <a:pt x="278" y="102"/>
                    <a:pt x="251" y="100"/>
                  </a:cubicBezTo>
                  <a:cubicBezTo>
                    <a:pt x="288" y="94"/>
                    <a:pt x="321" y="106"/>
                    <a:pt x="352" y="106"/>
                  </a:cubicBezTo>
                  <a:cubicBezTo>
                    <a:pt x="352" y="100"/>
                    <a:pt x="342" y="103"/>
                    <a:pt x="347" y="96"/>
                  </a:cubicBezTo>
                  <a:cubicBezTo>
                    <a:pt x="337" y="98"/>
                    <a:pt x="327" y="93"/>
                    <a:pt x="318" y="91"/>
                  </a:cubicBezTo>
                  <a:cubicBezTo>
                    <a:pt x="311" y="90"/>
                    <a:pt x="302" y="95"/>
                    <a:pt x="298" y="87"/>
                  </a:cubicBezTo>
                  <a:cubicBezTo>
                    <a:pt x="317" y="84"/>
                    <a:pt x="340" y="89"/>
                    <a:pt x="358" y="85"/>
                  </a:cubicBezTo>
                  <a:cubicBezTo>
                    <a:pt x="340" y="81"/>
                    <a:pt x="323" y="83"/>
                    <a:pt x="308" y="76"/>
                  </a:cubicBezTo>
                  <a:cubicBezTo>
                    <a:pt x="323" y="74"/>
                    <a:pt x="336" y="80"/>
                    <a:pt x="354" y="78"/>
                  </a:cubicBezTo>
                  <a:cubicBezTo>
                    <a:pt x="335" y="75"/>
                    <a:pt x="317" y="71"/>
                    <a:pt x="299" y="68"/>
                  </a:cubicBezTo>
                  <a:cubicBezTo>
                    <a:pt x="299" y="70"/>
                    <a:pt x="301" y="74"/>
                    <a:pt x="297" y="73"/>
                  </a:cubicBezTo>
                  <a:cubicBezTo>
                    <a:pt x="294" y="73"/>
                    <a:pt x="298" y="67"/>
                    <a:pt x="293" y="69"/>
                  </a:cubicBezTo>
                  <a:cubicBezTo>
                    <a:pt x="273" y="66"/>
                    <a:pt x="259" y="65"/>
                    <a:pt x="238" y="63"/>
                  </a:cubicBezTo>
                  <a:cubicBezTo>
                    <a:pt x="249" y="73"/>
                    <a:pt x="278" y="64"/>
                    <a:pt x="278" y="80"/>
                  </a:cubicBezTo>
                  <a:cubicBezTo>
                    <a:pt x="262" y="76"/>
                    <a:pt x="237" y="71"/>
                    <a:pt x="226" y="75"/>
                  </a:cubicBezTo>
                  <a:cubicBezTo>
                    <a:pt x="233" y="82"/>
                    <a:pt x="262" y="76"/>
                    <a:pt x="265" y="91"/>
                  </a:cubicBezTo>
                  <a:cubicBezTo>
                    <a:pt x="246" y="90"/>
                    <a:pt x="227" y="81"/>
                    <a:pt x="210" y="85"/>
                  </a:cubicBezTo>
                  <a:cubicBezTo>
                    <a:pt x="219" y="94"/>
                    <a:pt x="242" y="90"/>
                    <a:pt x="243" y="101"/>
                  </a:cubicBezTo>
                  <a:cubicBezTo>
                    <a:pt x="226" y="101"/>
                    <a:pt x="207" y="89"/>
                    <a:pt x="194" y="96"/>
                  </a:cubicBezTo>
                  <a:cubicBezTo>
                    <a:pt x="182" y="90"/>
                    <a:pt x="167" y="89"/>
                    <a:pt x="154" y="85"/>
                  </a:cubicBezTo>
                  <a:cubicBezTo>
                    <a:pt x="187" y="101"/>
                    <a:pt x="235" y="100"/>
                    <a:pt x="257" y="122"/>
                  </a:cubicBezTo>
                  <a:close/>
                  <a:moveTo>
                    <a:pt x="182" y="161"/>
                  </a:moveTo>
                  <a:cubicBezTo>
                    <a:pt x="177" y="159"/>
                    <a:pt x="167" y="155"/>
                    <a:pt x="161" y="157"/>
                  </a:cubicBezTo>
                  <a:cubicBezTo>
                    <a:pt x="168" y="158"/>
                    <a:pt x="177" y="163"/>
                    <a:pt x="182" y="161"/>
                  </a:cubicBezTo>
                  <a:close/>
                  <a:moveTo>
                    <a:pt x="212" y="206"/>
                  </a:moveTo>
                  <a:cubicBezTo>
                    <a:pt x="212" y="202"/>
                    <a:pt x="203" y="199"/>
                    <a:pt x="200" y="202"/>
                  </a:cubicBezTo>
                  <a:cubicBezTo>
                    <a:pt x="205" y="202"/>
                    <a:pt x="207" y="206"/>
                    <a:pt x="212" y="206"/>
                  </a:cubicBezTo>
                  <a:close/>
                  <a:moveTo>
                    <a:pt x="209" y="217"/>
                  </a:moveTo>
                  <a:cubicBezTo>
                    <a:pt x="211" y="222"/>
                    <a:pt x="230" y="221"/>
                    <a:pt x="237" y="224"/>
                  </a:cubicBezTo>
                  <a:cubicBezTo>
                    <a:pt x="229" y="219"/>
                    <a:pt x="215" y="217"/>
                    <a:pt x="209" y="217"/>
                  </a:cubicBezTo>
                  <a:close/>
                  <a:moveTo>
                    <a:pt x="302" y="232"/>
                  </a:moveTo>
                  <a:cubicBezTo>
                    <a:pt x="289" y="222"/>
                    <a:pt x="265" y="221"/>
                    <a:pt x="246" y="219"/>
                  </a:cubicBezTo>
                  <a:cubicBezTo>
                    <a:pt x="251" y="223"/>
                    <a:pt x="241" y="223"/>
                    <a:pt x="240" y="224"/>
                  </a:cubicBezTo>
                  <a:cubicBezTo>
                    <a:pt x="283" y="231"/>
                    <a:pt x="327" y="252"/>
                    <a:pt x="372" y="246"/>
                  </a:cubicBezTo>
                  <a:cubicBezTo>
                    <a:pt x="348" y="242"/>
                    <a:pt x="327" y="235"/>
                    <a:pt x="302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84"/>
            <p:cNvSpPr/>
            <p:nvPr/>
          </p:nvSpPr>
          <p:spPr bwMode="auto">
            <a:xfrm>
              <a:off x="2670176" y="3333751"/>
              <a:ext cx="203200" cy="163513"/>
            </a:xfrm>
            <a:custGeom>
              <a:avLst/>
              <a:gdLst>
                <a:gd name="T0" fmla="*/ 245 w 262"/>
                <a:gd name="T1" fmla="*/ 26 h 209"/>
                <a:gd name="T2" fmla="*/ 256 w 262"/>
                <a:gd name="T3" fmla="*/ 50 h 209"/>
                <a:gd name="T4" fmla="*/ 260 w 262"/>
                <a:gd name="T5" fmla="*/ 209 h 209"/>
                <a:gd name="T6" fmla="*/ 250 w 262"/>
                <a:gd name="T7" fmla="*/ 175 h 209"/>
                <a:gd name="T8" fmla="*/ 246 w 262"/>
                <a:gd name="T9" fmla="*/ 82 h 209"/>
                <a:gd name="T10" fmla="*/ 237 w 262"/>
                <a:gd name="T11" fmla="*/ 38 h 209"/>
                <a:gd name="T12" fmla="*/ 228 w 262"/>
                <a:gd name="T13" fmla="*/ 33 h 209"/>
                <a:gd name="T14" fmla="*/ 212 w 262"/>
                <a:gd name="T15" fmla="*/ 31 h 209"/>
                <a:gd name="T16" fmla="*/ 51 w 262"/>
                <a:gd name="T17" fmla="*/ 16 h 209"/>
                <a:gd name="T18" fmla="*/ 0 w 262"/>
                <a:gd name="T19" fmla="*/ 5 h 209"/>
                <a:gd name="T20" fmla="*/ 1 w 262"/>
                <a:gd name="T21" fmla="*/ 1 h 209"/>
                <a:gd name="T22" fmla="*/ 4 w 262"/>
                <a:gd name="T23" fmla="*/ 0 h 209"/>
                <a:gd name="T24" fmla="*/ 245 w 262"/>
                <a:gd name="T25" fmla="*/ 2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209">
                  <a:moveTo>
                    <a:pt x="245" y="26"/>
                  </a:moveTo>
                  <a:cubicBezTo>
                    <a:pt x="250" y="33"/>
                    <a:pt x="248" y="46"/>
                    <a:pt x="256" y="50"/>
                  </a:cubicBezTo>
                  <a:cubicBezTo>
                    <a:pt x="250" y="91"/>
                    <a:pt x="262" y="159"/>
                    <a:pt x="260" y="209"/>
                  </a:cubicBezTo>
                  <a:cubicBezTo>
                    <a:pt x="250" y="204"/>
                    <a:pt x="251" y="186"/>
                    <a:pt x="250" y="175"/>
                  </a:cubicBezTo>
                  <a:cubicBezTo>
                    <a:pt x="249" y="146"/>
                    <a:pt x="249" y="113"/>
                    <a:pt x="246" y="82"/>
                  </a:cubicBezTo>
                  <a:cubicBezTo>
                    <a:pt x="239" y="70"/>
                    <a:pt x="242" y="47"/>
                    <a:pt x="237" y="38"/>
                  </a:cubicBezTo>
                  <a:cubicBezTo>
                    <a:pt x="234" y="37"/>
                    <a:pt x="229" y="38"/>
                    <a:pt x="228" y="33"/>
                  </a:cubicBezTo>
                  <a:cubicBezTo>
                    <a:pt x="223" y="36"/>
                    <a:pt x="216" y="33"/>
                    <a:pt x="212" y="31"/>
                  </a:cubicBezTo>
                  <a:cubicBezTo>
                    <a:pt x="158" y="28"/>
                    <a:pt x="107" y="25"/>
                    <a:pt x="51" y="16"/>
                  </a:cubicBezTo>
                  <a:cubicBezTo>
                    <a:pt x="34" y="13"/>
                    <a:pt x="15" y="14"/>
                    <a:pt x="0" y="5"/>
                  </a:cubicBezTo>
                  <a:cubicBezTo>
                    <a:pt x="0" y="3"/>
                    <a:pt x="1" y="3"/>
                    <a:pt x="1" y="1"/>
                  </a:cubicBezTo>
                  <a:cubicBezTo>
                    <a:pt x="2" y="1"/>
                    <a:pt x="2" y="0"/>
                    <a:pt x="4" y="0"/>
                  </a:cubicBezTo>
                  <a:cubicBezTo>
                    <a:pt x="77" y="17"/>
                    <a:pt x="171" y="18"/>
                    <a:pt x="24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心形 16"/>
          <p:cNvSpPr/>
          <p:nvPr/>
        </p:nvSpPr>
        <p:spPr>
          <a:xfrm>
            <a:off x="3978606" y="3004569"/>
            <a:ext cx="2146905" cy="2085565"/>
          </a:xfrm>
          <a:prstGeom prst="hear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121917" tIns="60958" rIns="121917" bIns="60958" anchor="ctr"/>
          <a:lstStyle/>
          <a:p>
            <a:pPr algn="ctr" defTabSz="1218565">
              <a:defRPr/>
            </a:pPr>
            <a:endParaRPr lang="zh-CN" altLang="en-US" sz="24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心形 17"/>
          <p:cNvSpPr/>
          <p:nvPr/>
        </p:nvSpPr>
        <p:spPr>
          <a:xfrm>
            <a:off x="5021389" y="4170032"/>
            <a:ext cx="2146905" cy="2085565"/>
          </a:xfrm>
          <a:prstGeom prst="hear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  <p:txBody>
          <a:bodyPr lIns="121917" tIns="60958" rIns="121917" bIns="60958" anchor="ctr"/>
          <a:lstStyle/>
          <a:p>
            <a:pPr algn="ctr" defTabSz="1218565">
              <a:defRPr/>
            </a:pPr>
            <a:endParaRPr lang="zh-CN" altLang="en-US" sz="24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心形 18"/>
          <p:cNvSpPr/>
          <p:nvPr/>
        </p:nvSpPr>
        <p:spPr>
          <a:xfrm>
            <a:off x="6125512" y="3004569"/>
            <a:ext cx="2146905" cy="2085565"/>
          </a:xfrm>
          <a:prstGeom prst="hear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lIns="121917" tIns="60958" rIns="121917" bIns="60958" anchor="ctr"/>
          <a:lstStyle/>
          <a:p>
            <a:pPr algn="ctr" defTabSz="1218565">
              <a:defRPr/>
            </a:pPr>
            <a:endParaRPr lang="zh-CN" altLang="en-US" sz="24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心形 19"/>
          <p:cNvSpPr/>
          <p:nvPr/>
        </p:nvSpPr>
        <p:spPr>
          <a:xfrm>
            <a:off x="5039453" y="1838442"/>
            <a:ext cx="2148417" cy="2087033"/>
          </a:xfrm>
          <a:prstGeom prst="hear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anchor="ctr"/>
          <a:lstStyle/>
          <a:p>
            <a:pPr algn="ctr" defTabSz="1218565">
              <a:defRPr/>
            </a:pPr>
            <a:endParaRPr lang="zh-CN" altLang="en-US" sz="24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心形 7"/>
          <p:cNvSpPr/>
          <p:nvPr/>
        </p:nvSpPr>
        <p:spPr>
          <a:xfrm>
            <a:off x="5143264" y="2107263"/>
            <a:ext cx="988597" cy="1817408"/>
          </a:xfrm>
          <a:custGeom>
            <a:avLst/>
            <a:gdLst>
              <a:gd name="connsiteX0" fmla="*/ 736082 w 1472164"/>
              <a:gd name="connsiteY0" fmla="*/ 345038 h 1380153"/>
              <a:gd name="connsiteX1" fmla="*/ 736082 w 1472164"/>
              <a:gd name="connsiteY1" fmla="*/ 1380153 h 1380153"/>
              <a:gd name="connsiteX2" fmla="*/ 736082 w 1472164"/>
              <a:gd name="connsiteY2" fmla="*/ 345038 h 1380153"/>
              <a:gd name="connsiteX0-1" fmla="*/ 741448 w 1408146"/>
              <a:gd name="connsiteY0-2" fmla="*/ 327941 h 1363056"/>
              <a:gd name="connsiteX1-3" fmla="*/ 741448 w 1408146"/>
              <a:gd name="connsiteY1-4" fmla="*/ 1363056 h 1363056"/>
              <a:gd name="connsiteX2-5" fmla="*/ 741448 w 1408146"/>
              <a:gd name="connsiteY2-6" fmla="*/ 327941 h 1363056"/>
              <a:gd name="connsiteX0-7" fmla="*/ 741448 w 741448"/>
              <a:gd name="connsiteY0-8" fmla="*/ 327941 h 1363056"/>
              <a:gd name="connsiteX1-9" fmla="*/ 741448 w 741448"/>
              <a:gd name="connsiteY1-10" fmla="*/ 1363056 h 1363056"/>
              <a:gd name="connsiteX2-11" fmla="*/ 741448 w 741448"/>
              <a:gd name="connsiteY2-12" fmla="*/ 327941 h 1363056"/>
              <a:gd name="connsiteX0-13" fmla="*/ 741448 w 741448"/>
              <a:gd name="connsiteY0-14" fmla="*/ 327941 h 1363056"/>
              <a:gd name="connsiteX1-15" fmla="*/ 741448 w 741448"/>
              <a:gd name="connsiteY1-16" fmla="*/ 1363056 h 1363056"/>
              <a:gd name="connsiteX2-17" fmla="*/ 741448 w 741448"/>
              <a:gd name="connsiteY2-18" fmla="*/ 327941 h 1363056"/>
              <a:gd name="connsiteX0-19" fmla="*/ 741448 w 741448"/>
              <a:gd name="connsiteY0-20" fmla="*/ 327941 h 1363056"/>
              <a:gd name="connsiteX1-21" fmla="*/ 741448 w 741448"/>
              <a:gd name="connsiteY1-22" fmla="*/ 1363056 h 1363056"/>
              <a:gd name="connsiteX2-23" fmla="*/ 741448 w 741448"/>
              <a:gd name="connsiteY2-24" fmla="*/ 327941 h 1363056"/>
              <a:gd name="connsiteX0-25" fmla="*/ 741448 w 741448"/>
              <a:gd name="connsiteY0-26" fmla="*/ 327941 h 1363056"/>
              <a:gd name="connsiteX1-27" fmla="*/ 741448 w 741448"/>
              <a:gd name="connsiteY1-28" fmla="*/ 1363056 h 1363056"/>
              <a:gd name="connsiteX2-29" fmla="*/ 741448 w 741448"/>
              <a:gd name="connsiteY2-30" fmla="*/ 327941 h 1363056"/>
              <a:gd name="connsiteX0-31" fmla="*/ 741448 w 741448"/>
              <a:gd name="connsiteY0-32" fmla="*/ 327941 h 1363056"/>
              <a:gd name="connsiteX1-33" fmla="*/ 741448 w 741448"/>
              <a:gd name="connsiteY1-34" fmla="*/ 1363056 h 1363056"/>
              <a:gd name="connsiteX2-35" fmla="*/ 741448 w 741448"/>
              <a:gd name="connsiteY2-36" fmla="*/ 327941 h 1363056"/>
              <a:gd name="connsiteX0-37" fmla="*/ 741448 w 741448"/>
              <a:gd name="connsiteY0-38" fmla="*/ 327941 h 1363056"/>
              <a:gd name="connsiteX1-39" fmla="*/ 741448 w 741448"/>
              <a:gd name="connsiteY1-40" fmla="*/ 1363056 h 1363056"/>
              <a:gd name="connsiteX2-41" fmla="*/ 741448 w 741448"/>
              <a:gd name="connsiteY2-42" fmla="*/ 327941 h 1363056"/>
              <a:gd name="connsiteX0-43" fmla="*/ 741448 w 741448"/>
              <a:gd name="connsiteY0-44" fmla="*/ 327941 h 1363056"/>
              <a:gd name="connsiteX1-45" fmla="*/ 741448 w 741448"/>
              <a:gd name="connsiteY1-46" fmla="*/ 1363056 h 1363056"/>
              <a:gd name="connsiteX2-47" fmla="*/ 741448 w 741448"/>
              <a:gd name="connsiteY2-48" fmla="*/ 327941 h 1363056"/>
              <a:gd name="connsiteX0-49" fmla="*/ 741448 w 741448"/>
              <a:gd name="connsiteY0-50" fmla="*/ 327941 h 1363056"/>
              <a:gd name="connsiteX1-51" fmla="*/ 741448 w 741448"/>
              <a:gd name="connsiteY1-52" fmla="*/ 1363056 h 1363056"/>
              <a:gd name="connsiteX2-53" fmla="*/ 741448 w 741448"/>
              <a:gd name="connsiteY2-54" fmla="*/ 327941 h 1363056"/>
              <a:gd name="connsiteX0-55" fmla="*/ 741448 w 743314"/>
              <a:gd name="connsiteY0-56" fmla="*/ 327941 h 1363056"/>
              <a:gd name="connsiteX1-57" fmla="*/ 741448 w 743314"/>
              <a:gd name="connsiteY1-58" fmla="*/ 1363056 h 1363056"/>
              <a:gd name="connsiteX2-59" fmla="*/ 741448 w 743314"/>
              <a:gd name="connsiteY2-60" fmla="*/ 327941 h 1363056"/>
              <a:gd name="connsiteX0-61" fmla="*/ 741448 w 741448"/>
              <a:gd name="connsiteY0-62" fmla="*/ 327941 h 1363056"/>
              <a:gd name="connsiteX1-63" fmla="*/ 741448 w 741448"/>
              <a:gd name="connsiteY1-64" fmla="*/ 1363056 h 1363056"/>
              <a:gd name="connsiteX2-65" fmla="*/ 741448 w 741448"/>
              <a:gd name="connsiteY2-66" fmla="*/ 327941 h 1363056"/>
              <a:gd name="connsiteX0-67" fmla="*/ 741448 w 741448"/>
              <a:gd name="connsiteY0-68" fmla="*/ 327941 h 1363056"/>
              <a:gd name="connsiteX1-69" fmla="*/ 741448 w 741448"/>
              <a:gd name="connsiteY1-70" fmla="*/ 1363056 h 1363056"/>
              <a:gd name="connsiteX2-71" fmla="*/ 741448 w 741448"/>
              <a:gd name="connsiteY2-72" fmla="*/ 327941 h 1363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41448" h="1363056">
                <a:moveTo>
                  <a:pt x="741448" y="327941"/>
                </a:moveTo>
                <a:cubicBezTo>
                  <a:pt x="740677" y="1157841"/>
                  <a:pt x="741248" y="495849"/>
                  <a:pt x="741448" y="1363056"/>
                </a:cubicBezTo>
                <a:cubicBezTo>
                  <a:pt x="-761386" y="327941"/>
                  <a:pt x="434747" y="-477148"/>
                  <a:pt x="741448" y="327941"/>
                </a:cubicBezTo>
                <a:close/>
              </a:path>
            </a:pathLst>
          </a:custGeom>
          <a:gradFill>
            <a:gsLst>
              <a:gs pos="100000">
                <a:srgbClr val="006496"/>
              </a:gs>
              <a:gs pos="0">
                <a:srgbClr val="00B4FA">
                  <a:alpha val="84706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anchor="ctr"/>
          <a:lstStyle/>
          <a:p>
            <a:pPr algn="ctr" defTabSz="1218565">
              <a:defRPr/>
            </a:pPr>
            <a:endParaRPr lang="zh-CN" altLang="en-US" sz="24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心形 8"/>
          <p:cNvSpPr/>
          <p:nvPr/>
        </p:nvSpPr>
        <p:spPr>
          <a:xfrm>
            <a:off x="6620304" y="2648022"/>
            <a:ext cx="995765" cy="1817408"/>
          </a:xfrm>
          <a:custGeom>
            <a:avLst/>
            <a:gdLst>
              <a:gd name="connsiteX0" fmla="*/ 736082 w 1472164"/>
              <a:gd name="connsiteY0" fmla="*/ 345038 h 1380153"/>
              <a:gd name="connsiteX1" fmla="*/ 736082 w 1472164"/>
              <a:gd name="connsiteY1" fmla="*/ 1380153 h 1380153"/>
              <a:gd name="connsiteX2" fmla="*/ 736082 w 1472164"/>
              <a:gd name="connsiteY2" fmla="*/ 345038 h 1380153"/>
              <a:gd name="connsiteX0-1" fmla="*/ 741448 w 1403231"/>
              <a:gd name="connsiteY0-2" fmla="*/ 327941 h 1363056"/>
              <a:gd name="connsiteX1-3" fmla="*/ 741448 w 1403231"/>
              <a:gd name="connsiteY1-4" fmla="*/ 1363056 h 1363056"/>
              <a:gd name="connsiteX2-5" fmla="*/ 741448 w 1403231"/>
              <a:gd name="connsiteY2-6" fmla="*/ 327941 h 1363056"/>
              <a:gd name="connsiteX0-7" fmla="*/ 741448 w 742788"/>
              <a:gd name="connsiteY0-8" fmla="*/ 327941 h 1363056"/>
              <a:gd name="connsiteX1-9" fmla="*/ 741448 w 742788"/>
              <a:gd name="connsiteY1-10" fmla="*/ 1363056 h 1363056"/>
              <a:gd name="connsiteX2-11" fmla="*/ 741448 w 742788"/>
              <a:gd name="connsiteY2-12" fmla="*/ 327941 h 1363056"/>
              <a:gd name="connsiteX0-13" fmla="*/ 741448 w 746824"/>
              <a:gd name="connsiteY0-14" fmla="*/ 327941 h 1363056"/>
              <a:gd name="connsiteX1-15" fmla="*/ 741448 w 746824"/>
              <a:gd name="connsiteY1-16" fmla="*/ 1363056 h 1363056"/>
              <a:gd name="connsiteX2-17" fmla="*/ 741448 w 746824"/>
              <a:gd name="connsiteY2-18" fmla="*/ 327941 h 1363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46824" h="1363056">
                <a:moveTo>
                  <a:pt x="741448" y="327941"/>
                </a:moveTo>
                <a:cubicBezTo>
                  <a:pt x="747066" y="1050569"/>
                  <a:pt x="750018" y="562116"/>
                  <a:pt x="741448" y="1363056"/>
                </a:cubicBezTo>
                <a:cubicBezTo>
                  <a:pt x="-761386" y="327941"/>
                  <a:pt x="434747" y="-477148"/>
                  <a:pt x="741448" y="327941"/>
                </a:cubicBezTo>
                <a:close/>
              </a:path>
            </a:pathLst>
          </a:custGeom>
          <a:gradFill flip="none" rotWithShape="1">
            <a:gsLst>
              <a:gs pos="100000">
                <a:srgbClr val="C01248"/>
              </a:gs>
              <a:gs pos="0">
                <a:srgbClr val="FA9191">
                  <a:alpha val="85882"/>
                </a:srgbClr>
              </a:gs>
            </a:gsLst>
            <a:lin ang="2400000" scaled="0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lIns="121917" tIns="60958" rIns="121917" bIns="60958" anchor="ctr"/>
          <a:lstStyle/>
          <a:p>
            <a:pPr algn="ctr" defTabSz="1218565">
              <a:defRPr/>
            </a:pPr>
            <a:endParaRPr lang="zh-CN" altLang="en-US" sz="24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心形 10"/>
          <p:cNvSpPr/>
          <p:nvPr/>
        </p:nvSpPr>
        <p:spPr>
          <a:xfrm>
            <a:off x="6106335" y="4205527"/>
            <a:ext cx="988597" cy="1817408"/>
          </a:xfrm>
          <a:custGeom>
            <a:avLst/>
            <a:gdLst>
              <a:gd name="connsiteX0" fmla="*/ 736082 w 1472164"/>
              <a:gd name="connsiteY0" fmla="*/ 345038 h 1380153"/>
              <a:gd name="connsiteX1" fmla="*/ 736082 w 1472164"/>
              <a:gd name="connsiteY1" fmla="*/ 1380153 h 1380153"/>
              <a:gd name="connsiteX2" fmla="*/ 736082 w 1472164"/>
              <a:gd name="connsiteY2" fmla="*/ 345038 h 1380153"/>
              <a:gd name="connsiteX0-1" fmla="*/ 741448 w 1408146"/>
              <a:gd name="connsiteY0-2" fmla="*/ 327941 h 1363056"/>
              <a:gd name="connsiteX1-3" fmla="*/ 741448 w 1408146"/>
              <a:gd name="connsiteY1-4" fmla="*/ 1363056 h 1363056"/>
              <a:gd name="connsiteX2-5" fmla="*/ 741448 w 1408146"/>
              <a:gd name="connsiteY2-6" fmla="*/ 327941 h 1363056"/>
              <a:gd name="connsiteX0-7" fmla="*/ 741448 w 741448"/>
              <a:gd name="connsiteY0-8" fmla="*/ 327941 h 1363056"/>
              <a:gd name="connsiteX1-9" fmla="*/ 741448 w 741448"/>
              <a:gd name="connsiteY1-10" fmla="*/ 1363056 h 1363056"/>
              <a:gd name="connsiteX2-11" fmla="*/ 741448 w 741448"/>
              <a:gd name="connsiteY2-12" fmla="*/ 327941 h 1363056"/>
              <a:gd name="connsiteX0-13" fmla="*/ 741448 w 741448"/>
              <a:gd name="connsiteY0-14" fmla="*/ 327941 h 1363056"/>
              <a:gd name="connsiteX1-15" fmla="*/ 741448 w 741448"/>
              <a:gd name="connsiteY1-16" fmla="*/ 1363056 h 1363056"/>
              <a:gd name="connsiteX2-17" fmla="*/ 741448 w 741448"/>
              <a:gd name="connsiteY2-18" fmla="*/ 327941 h 1363056"/>
              <a:gd name="connsiteX0-19" fmla="*/ 741448 w 741448"/>
              <a:gd name="connsiteY0-20" fmla="*/ 327941 h 1363056"/>
              <a:gd name="connsiteX1-21" fmla="*/ 741448 w 741448"/>
              <a:gd name="connsiteY1-22" fmla="*/ 1363056 h 1363056"/>
              <a:gd name="connsiteX2-23" fmla="*/ 741448 w 741448"/>
              <a:gd name="connsiteY2-24" fmla="*/ 327941 h 1363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41448" h="1363056">
                <a:moveTo>
                  <a:pt x="741448" y="327941"/>
                </a:moveTo>
                <a:cubicBezTo>
                  <a:pt x="740678" y="1347644"/>
                  <a:pt x="741249" y="535865"/>
                  <a:pt x="741448" y="1363056"/>
                </a:cubicBezTo>
                <a:cubicBezTo>
                  <a:pt x="-761386" y="327941"/>
                  <a:pt x="434747" y="-477148"/>
                  <a:pt x="741448" y="327941"/>
                </a:cubicBezTo>
                <a:close/>
              </a:path>
            </a:pathLst>
          </a:custGeom>
          <a:gradFill>
            <a:gsLst>
              <a:gs pos="100000">
                <a:srgbClr val="C83C00"/>
              </a:gs>
              <a:gs pos="0">
                <a:srgbClr val="FFC800">
                  <a:alpha val="8549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  <p:txBody>
          <a:bodyPr lIns="121917" tIns="60958" rIns="121917" bIns="60958" anchor="ctr"/>
          <a:lstStyle/>
          <a:p>
            <a:pPr algn="ctr" defTabSz="1218565">
              <a:defRPr/>
            </a:pPr>
            <a:endParaRPr lang="zh-CN" altLang="en-US" sz="2400" kern="0" dirty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心形 17"/>
          <p:cNvSpPr/>
          <p:nvPr/>
        </p:nvSpPr>
        <p:spPr>
          <a:xfrm flipH="1">
            <a:off x="4647092" y="2644402"/>
            <a:ext cx="989049" cy="1817408"/>
          </a:xfrm>
          <a:custGeom>
            <a:avLst/>
            <a:gdLst>
              <a:gd name="connsiteX0" fmla="*/ 736082 w 1472164"/>
              <a:gd name="connsiteY0" fmla="*/ 345038 h 1380153"/>
              <a:gd name="connsiteX1" fmla="*/ 736082 w 1472164"/>
              <a:gd name="connsiteY1" fmla="*/ 1380153 h 1380153"/>
              <a:gd name="connsiteX2" fmla="*/ 736082 w 1472164"/>
              <a:gd name="connsiteY2" fmla="*/ 345038 h 1380153"/>
              <a:gd name="connsiteX0-1" fmla="*/ 741448 w 1410624"/>
              <a:gd name="connsiteY0-2" fmla="*/ 327941 h 1363056"/>
              <a:gd name="connsiteX1-3" fmla="*/ 741448 w 1410624"/>
              <a:gd name="connsiteY1-4" fmla="*/ 1363056 h 1363056"/>
              <a:gd name="connsiteX2-5" fmla="*/ 741448 w 1410624"/>
              <a:gd name="connsiteY2-6" fmla="*/ 327941 h 1363056"/>
              <a:gd name="connsiteX0-7" fmla="*/ 741448 w 743461"/>
              <a:gd name="connsiteY0-8" fmla="*/ 327941 h 1363056"/>
              <a:gd name="connsiteX1-9" fmla="*/ 741448 w 743461"/>
              <a:gd name="connsiteY1-10" fmla="*/ 1363056 h 1363056"/>
              <a:gd name="connsiteX2-11" fmla="*/ 741448 w 743461"/>
              <a:gd name="connsiteY2-12" fmla="*/ 327941 h 1363056"/>
              <a:gd name="connsiteX0-13" fmla="*/ 741448 w 741588"/>
              <a:gd name="connsiteY0-14" fmla="*/ 327941 h 1363056"/>
              <a:gd name="connsiteX1-15" fmla="*/ 741448 w 741588"/>
              <a:gd name="connsiteY1-16" fmla="*/ 1363056 h 1363056"/>
              <a:gd name="connsiteX2-17" fmla="*/ 741448 w 741588"/>
              <a:gd name="connsiteY2-18" fmla="*/ 327941 h 1363056"/>
              <a:gd name="connsiteX0-19" fmla="*/ 741448 w 741787"/>
              <a:gd name="connsiteY0-20" fmla="*/ 327941 h 1363056"/>
              <a:gd name="connsiteX1-21" fmla="*/ 741448 w 741787"/>
              <a:gd name="connsiteY1-22" fmla="*/ 1363056 h 1363056"/>
              <a:gd name="connsiteX2-23" fmla="*/ 741448 w 741787"/>
              <a:gd name="connsiteY2-24" fmla="*/ 327941 h 1363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41787" h="1363056">
                <a:moveTo>
                  <a:pt x="741448" y="327941"/>
                </a:moveTo>
                <a:cubicBezTo>
                  <a:pt x="742304" y="899098"/>
                  <a:pt x="741249" y="512051"/>
                  <a:pt x="741448" y="1363056"/>
                </a:cubicBezTo>
                <a:cubicBezTo>
                  <a:pt x="-761386" y="327941"/>
                  <a:pt x="434747" y="-477148"/>
                  <a:pt x="741448" y="327941"/>
                </a:cubicBezTo>
                <a:close/>
              </a:path>
            </a:pathLst>
          </a:custGeom>
          <a:gradFill>
            <a:gsLst>
              <a:gs pos="100000">
                <a:srgbClr val="B4E664"/>
              </a:gs>
              <a:gs pos="0">
                <a:srgbClr val="0F9605">
                  <a:alpha val="85098"/>
                </a:srgbClr>
              </a:gs>
            </a:gsLst>
            <a:lin ang="16800000" scaled="0"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121917" tIns="60958" rIns="121917" bIns="60958" anchor="ctr"/>
          <a:lstStyle/>
          <a:p>
            <a:pPr algn="ctr" defTabSz="1218565">
              <a:defRPr/>
            </a:pPr>
            <a:endParaRPr lang="zh-CN" altLang="en-US" sz="24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心形 7"/>
          <p:cNvSpPr/>
          <p:nvPr/>
        </p:nvSpPr>
        <p:spPr>
          <a:xfrm flipH="1">
            <a:off x="6125017" y="2107266"/>
            <a:ext cx="989495" cy="1817408"/>
          </a:xfrm>
          <a:custGeom>
            <a:avLst/>
            <a:gdLst>
              <a:gd name="connsiteX0" fmla="*/ 736082 w 1472164"/>
              <a:gd name="connsiteY0" fmla="*/ 345038 h 1380153"/>
              <a:gd name="connsiteX1" fmla="*/ 736082 w 1472164"/>
              <a:gd name="connsiteY1" fmla="*/ 1380153 h 1380153"/>
              <a:gd name="connsiteX2" fmla="*/ 736082 w 1472164"/>
              <a:gd name="connsiteY2" fmla="*/ 345038 h 1380153"/>
              <a:gd name="connsiteX0-1" fmla="*/ 741448 w 1408146"/>
              <a:gd name="connsiteY0-2" fmla="*/ 327941 h 1363056"/>
              <a:gd name="connsiteX1-3" fmla="*/ 741448 w 1408146"/>
              <a:gd name="connsiteY1-4" fmla="*/ 1363056 h 1363056"/>
              <a:gd name="connsiteX2-5" fmla="*/ 741448 w 1408146"/>
              <a:gd name="connsiteY2-6" fmla="*/ 327941 h 1363056"/>
              <a:gd name="connsiteX0-7" fmla="*/ 741448 w 741448"/>
              <a:gd name="connsiteY0-8" fmla="*/ 327941 h 1363056"/>
              <a:gd name="connsiteX1-9" fmla="*/ 741448 w 741448"/>
              <a:gd name="connsiteY1-10" fmla="*/ 1363056 h 1363056"/>
              <a:gd name="connsiteX2-11" fmla="*/ 741448 w 741448"/>
              <a:gd name="connsiteY2-12" fmla="*/ 327941 h 1363056"/>
              <a:gd name="connsiteX0-13" fmla="*/ 741448 w 741448"/>
              <a:gd name="connsiteY0-14" fmla="*/ 327941 h 1363056"/>
              <a:gd name="connsiteX1-15" fmla="*/ 741448 w 741448"/>
              <a:gd name="connsiteY1-16" fmla="*/ 1363056 h 1363056"/>
              <a:gd name="connsiteX2-17" fmla="*/ 741448 w 741448"/>
              <a:gd name="connsiteY2-18" fmla="*/ 327941 h 1363056"/>
              <a:gd name="connsiteX0-19" fmla="*/ 741448 w 742505"/>
              <a:gd name="connsiteY0-20" fmla="*/ 327941 h 1363056"/>
              <a:gd name="connsiteX1-21" fmla="*/ 741448 w 742505"/>
              <a:gd name="connsiteY1-22" fmla="*/ 1363056 h 1363056"/>
              <a:gd name="connsiteX2-23" fmla="*/ 741448 w 742505"/>
              <a:gd name="connsiteY2-24" fmla="*/ 327941 h 1363056"/>
              <a:gd name="connsiteX0-25" fmla="*/ 741448 w 743811"/>
              <a:gd name="connsiteY0-26" fmla="*/ 327941 h 1363056"/>
              <a:gd name="connsiteX1-27" fmla="*/ 741448 w 743811"/>
              <a:gd name="connsiteY1-28" fmla="*/ 1363056 h 1363056"/>
              <a:gd name="connsiteX2-29" fmla="*/ 741448 w 743811"/>
              <a:gd name="connsiteY2-30" fmla="*/ 327941 h 1363056"/>
              <a:gd name="connsiteX0-31" fmla="*/ 741448 w 743178"/>
              <a:gd name="connsiteY0-32" fmla="*/ 327941 h 1363056"/>
              <a:gd name="connsiteX1-33" fmla="*/ 741448 w 743178"/>
              <a:gd name="connsiteY1-34" fmla="*/ 1363056 h 1363056"/>
              <a:gd name="connsiteX2-35" fmla="*/ 741448 w 743178"/>
              <a:gd name="connsiteY2-36" fmla="*/ 327941 h 1363056"/>
              <a:gd name="connsiteX0-37" fmla="*/ 741448 w 742121"/>
              <a:gd name="connsiteY0-38" fmla="*/ 327941 h 1363056"/>
              <a:gd name="connsiteX1-39" fmla="*/ 741448 w 742121"/>
              <a:gd name="connsiteY1-40" fmla="*/ 1363056 h 1363056"/>
              <a:gd name="connsiteX2-41" fmla="*/ 741448 w 742121"/>
              <a:gd name="connsiteY2-42" fmla="*/ 327941 h 1363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42121" h="1363056">
                <a:moveTo>
                  <a:pt x="741448" y="327941"/>
                </a:moveTo>
                <a:cubicBezTo>
                  <a:pt x="743059" y="1088786"/>
                  <a:pt x="741249" y="617292"/>
                  <a:pt x="741448" y="1363056"/>
                </a:cubicBezTo>
                <a:cubicBezTo>
                  <a:pt x="-761386" y="327941"/>
                  <a:pt x="434747" y="-477148"/>
                  <a:pt x="741448" y="327941"/>
                </a:cubicBezTo>
                <a:close/>
              </a:path>
            </a:pathLst>
          </a:custGeom>
          <a:gradFill>
            <a:gsLst>
              <a:gs pos="100000">
                <a:srgbClr val="006496"/>
              </a:gs>
              <a:gs pos="0">
                <a:srgbClr val="00B4FA">
                  <a:alpha val="84706"/>
                </a:srgbClr>
              </a:gs>
            </a:gsLst>
            <a:lin ang="4800000" scaled="0"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anchor="ctr"/>
          <a:lstStyle/>
          <a:p>
            <a:pPr algn="ctr" defTabSz="1218565">
              <a:defRPr/>
            </a:pPr>
            <a:endParaRPr lang="zh-CN" altLang="en-US" sz="24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心形 8"/>
          <p:cNvSpPr/>
          <p:nvPr/>
        </p:nvSpPr>
        <p:spPr>
          <a:xfrm flipH="1">
            <a:off x="6626938" y="3631070"/>
            <a:ext cx="989132" cy="1817408"/>
          </a:xfrm>
          <a:custGeom>
            <a:avLst/>
            <a:gdLst>
              <a:gd name="connsiteX0" fmla="*/ 736082 w 1472164"/>
              <a:gd name="connsiteY0" fmla="*/ 345038 h 1380153"/>
              <a:gd name="connsiteX1" fmla="*/ 736082 w 1472164"/>
              <a:gd name="connsiteY1" fmla="*/ 1380153 h 1380153"/>
              <a:gd name="connsiteX2" fmla="*/ 736082 w 1472164"/>
              <a:gd name="connsiteY2" fmla="*/ 345038 h 1380153"/>
              <a:gd name="connsiteX0-1" fmla="*/ 741448 w 1403231"/>
              <a:gd name="connsiteY0-2" fmla="*/ 327941 h 1363056"/>
              <a:gd name="connsiteX1-3" fmla="*/ 741448 w 1403231"/>
              <a:gd name="connsiteY1-4" fmla="*/ 1363056 h 1363056"/>
              <a:gd name="connsiteX2-5" fmla="*/ 741448 w 1403231"/>
              <a:gd name="connsiteY2-6" fmla="*/ 327941 h 1363056"/>
              <a:gd name="connsiteX0-7" fmla="*/ 741448 w 742788"/>
              <a:gd name="connsiteY0-8" fmla="*/ 327941 h 1363056"/>
              <a:gd name="connsiteX1-9" fmla="*/ 741448 w 742788"/>
              <a:gd name="connsiteY1-10" fmla="*/ 1363056 h 1363056"/>
              <a:gd name="connsiteX2-11" fmla="*/ 741448 w 742788"/>
              <a:gd name="connsiteY2-12" fmla="*/ 327941 h 1363056"/>
              <a:gd name="connsiteX0-13" fmla="*/ 741448 w 746824"/>
              <a:gd name="connsiteY0-14" fmla="*/ 327941 h 1363056"/>
              <a:gd name="connsiteX1-15" fmla="*/ 741448 w 746824"/>
              <a:gd name="connsiteY1-16" fmla="*/ 1363056 h 1363056"/>
              <a:gd name="connsiteX2-17" fmla="*/ 741448 w 746824"/>
              <a:gd name="connsiteY2-18" fmla="*/ 327941 h 1363056"/>
              <a:gd name="connsiteX0-19" fmla="*/ 741448 w 744292"/>
              <a:gd name="connsiteY0-20" fmla="*/ 327941 h 1363056"/>
              <a:gd name="connsiteX1-21" fmla="*/ 741448 w 744292"/>
              <a:gd name="connsiteY1-22" fmla="*/ 1363056 h 1363056"/>
              <a:gd name="connsiteX2-23" fmla="*/ 741448 w 744292"/>
              <a:gd name="connsiteY2-24" fmla="*/ 327941 h 1363056"/>
              <a:gd name="connsiteX0-25" fmla="*/ 741448 w 741849"/>
              <a:gd name="connsiteY0-26" fmla="*/ 327941 h 1363056"/>
              <a:gd name="connsiteX1-27" fmla="*/ 741448 w 741849"/>
              <a:gd name="connsiteY1-28" fmla="*/ 1363056 h 1363056"/>
              <a:gd name="connsiteX2-29" fmla="*/ 741448 w 741849"/>
              <a:gd name="connsiteY2-30" fmla="*/ 327941 h 1363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41849" h="1363056">
                <a:moveTo>
                  <a:pt x="741448" y="327941"/>
                </a:moveTo>
                <a:cubicBezTo>
                  <a:pt x="739922" y="1055331"/>
                  <a:pt x="742874" y="562116"/>
                  <a:pt x="741448" y="1363056"/>
                </a:cubicBezTo>
                <a:cubicBezTo>
                  <a:pt x="-761386" y="327941"/>
                  <a:pt x="434747" y="-477148"/>
                  <a:pt x="741448" y="327941"/>
                </a:cubicBezTo>
                <a:close/>
              </a:path>
            </a:pathLst>
          </a:custGeom>
          <a:gradFill flip="none" rotWithShape="1">
            <a:gsLst>
              <a:gs pos="100000">
                <a:srgbClr val="C01248"/>
              </a:gs>
              <a:gs pos="0">
                <a:srgbClr val="FA9191">
                  <a:alpha val="85882"/>
                </a:srgbClr>
              </a:gs>
            </a:gsLst>
            <a:lin ang="4800000" scaled="0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lIns="121917" tIns="60958" rIns="121917" bIns="60958" anchor="ctr"/>
          <a:lstStyle/>
          <a:p>
            <a:pPr algn="ctr" defTabSz="1218565">
              <a:defRPr/>
            </a:pPr>
            <a:endParaRPr lang="zh-CN" altLang="en-US" sz="24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心形 10"/>
          <p:cNvSpPr/>
          <p:nvPr/>
        </p:nvSpPr>
        <p:spPr>
          <a:xfrm flipH="1">
            <a:off x="5119667" y="4207697"/>
            <a:ext cx="988597" cy="1817408"/>
          </a:xfrm>
          <a:custGeom>
            <a:avLst/>
            <a:gdLst>
              <a:gd name="connsiteX0" fmla="*/ 736082 w 1472164"/>
              <a:gd name="connsiteY0" fmla="*/ 345038 h 1380153"/>
              <a:gd name="connsiteX1" fmla="*/ 736082 w 1472164"/>
              <a:gd name="connsiteY1" fmla="*/ 1380153 h 1380153"/>
              <a:gd name="connsiteX2" fmla="*/ 736082 w 1472164"/>
              <a:gd name="connsiteY2" fmla="*/ 345038 h 1380153"/>
              <a:gd name="connsiteX0-1" fmla="*/ 741448 w 1408146"/>
              <a:gd name="connsiteY0-2" fmla="*/ 327941 h 1363056"/>
              <a:gd name="connsiteX1-3" fmla="*/ 741448 w 1408146"/>
              <a:gd name="connsiteY1-4" fmla="*/ 1363056 h 1363056"/>
              <a:gd name="connsiteX2-5" fmla="*/ 741448 w 1408146"/>
              <a:gd name="connsiteY2-6" fmla="*/ 327941 h 1363056"/>
              <a:gd name="connsiteX0-7" fmla="*/ 741448 w 741448"/>
              <a:gd name="connsiteY0-8" fmla="*/ 327941 h 1363056"/>
              <a:gd name="connsiteX1-9" fmla="*/ 741448 w 741448"/>
              <a:gd name="connsiteY1-10" fmla="*/ 1363056 h 1363056"/>
              <a:gd name="connsiteX2-11" fmla="*/ 741448 w 741448"/>
              <a:gd name="connsiteY2-12" fmla="*/ 327941 h 1363056"/>
              <a:gd name="connsiteX0-13" fmla="*/ 741448 w 741448"/>
              <a:gd name="connsiteY0-14" fmla="*/ 327941 h 1363056"/>
              <a:gd name="connsiteX1-15" fmla="*/ 741448 w 741448"/>
              <a:gd name="connsiteY1-16" fmla="*/ 1363056 h 1363056"/>
              <a:gd name="connsiteX2-17" fmla="*/ 741448 w 741448"/>
              <a:gd name="connsiteY2-18" fmla="*/ 327941 h 1363056"/>
              <a:gd name="connsiteX0-19" fmla="*/ 741448 w 741448"/>
              <a:gd name="connsiteY0-20" fmla="*/ 327941 h 1363056"/>
              <a:gd name="connsiteX1-21" fmla="*/ 741448 w 741448"/>
              <a:gd name="connsiteY1-22" fmla="*/ 1363056 h 1363056"/>
              <a:gd name="connsiteX2-23" fmla="*/ 741448 w 741448"/>
              <a:gd name="connsiteY2-24" fmla="*/ 327941 h 1363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41448" h="1363056">
                <a:moveTo>
                  <a:pt x="741448" y="327941"/>
                </a:moveTo>
                <a:cubicBezTo>
                  <a:pt x="740677" y="1147620"/>
                  <a:pt x="741249" y="676359"/>
                  <a:pt x="741448" y="1363056"/>
                </a:cubicBezTo>
                <a:cubicBezTo>
                  <a:pt x="-761386" y="327941"/>
                  <a:pt x="434747" y="-477148"/>
                  <a:pt x="741448" y="327941"/>
                </a:cubicBezTo>
                <a:close/>
              </a:path>
            </a:pathLst>
          </a:custGeom>
          <a:gradFill>
            <a:gsLst>
              <a:gs pos="100000">
                <a:srgbClr val="C83C00"/>
              </a:gs>
              <a:gs pos="0">
                <a:srgbClr val="FFC800">
                  <a:alpha val="85490"/>
                </a:srgbClr>
              </a:gs>
            </a:gsLst>
            <a:lin ang="4200000" scaled="0"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  <p:txBody>
          <a:bodyPr lIns="121917" tIns="60958" rIns="121917" bIns="60958" anchor="ctr"/>
          <a:lstStyle/>
          <a:p>
            <a:pPr algn="ctr" defTabSz="1218565">
              <a:defRPr/>
            </a:pPr>
            <a:endParaRPr lang="zh-CN" altLang="en-US" sz="2400" kern="0" dirty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8" name="组合 44"/>
          <p:cNvGrpSpPr/>
          <p:nvPr/>
        </p:nvGrpSpPr>
        <p:grpSpPr bwMode="auto">
          <a:xfrm flipH="1">
            <a:off x="1157486" y="1813041"/>
            <a:ext cx="2912533" cy="584775"/>
            <a:chOff x="-362770" y="3102960"/>
            <a:chExt cx="2183514" cy="438581"/>
          </a:xfrm>
        </p:grpSpPr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385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385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1187119" y="1256359"/>
            <a:ext cx="1943100" cy="45084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44"/>
          <p:cNvGrpSpPr/>
          <p:nvPr/>
        </p:nvGrpSpPr>
        <p:grpSpPr bwMode="auto">
          <a:xfrm flipH="1">
            <a:off x="8085336" y="2771891"/>
            <a:ext cx="2912533" cy="584775"/>
            <a:chOff x="-362770" y="3102960"/>
            <a:chExt cx="2183514" cy="438581"/>
          </a:xfrm>
        </p:grpSpPr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385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385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TextBox 11"/>
          <p:cNvSpPr txBox="1">
            <a:spLocks noChangeArrowheads="1"/>
          </p:cNvSpPr>
          <p:nvPr/>
        </p:nvSpPr>
        <p:spPr bwMode="auto">
          <a:xfrm flipH="1">
            <a:off x="8114970" y="2217326"/>
            <a:ext cx="1943100" cy="45084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44"/>
          <p:cNvGrpSpPr/>
          <p:nvPr/>
        </p:nvGrpSpPr>
        <p:grpSpPr bwMode="auto">
          <a:xfrm flipH="1">
            <a:off x="8254670" y="5098107"/>
            <a:ext cx="2912533" cy="584775"/>
            <a:chOff x="-362770" y="3102960"/>
            <a:chExt cx="2183514" cy="438581"/>
          </a:xfrm>
        </p:grpSpPr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385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385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8284303" y="4541425"/>
            <a:ext cx="1940983" cy="452967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 bwMode="auto">
          <a:xfrm flipH="1">
            <a:off x="1125736" y="4094807"/>
            <a:ext cx="2912533" cy="584775"/>
            <a:chOff x="-362770" y="3102960"/>
            <a:chExt cx="2183514" cy="438581"/>
          </a:xfrm>
        </p:grpSpPr>
        <p:sp>
          <p:nvSpPr>
            <p:cNvPr id="41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385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385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11"/>
          <p:cNvSpPr txBox="1">
            <a:spLocks noChangeArrowheads="1"/>
          </p:cNvSpPr>
          <p:nvPr/>
        </p:nvSpPr>
        <p:spPr bwMode="auto">
          <a:xfrm flipH="1">
            <a:off x="1155370" y="3538125"/>
            <a:ext cx="1940983" cy="45084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1187119" y="2431107"/>
            <a:ext cx="4328584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40000"/>
                <a:lumOff val="60000"/>
              </a:schemeClr>
            </a:solidFill>
            <a:prstDash val="sysDot"/>
            <a:headEnd type="oval"/>
            <a:tailEnd type="oval"/>
          </a:ln>
          <a:effectLst/>
        </p:spPr>
      </p:cxnSp>
      <p:cxnSp>
        <p:nvCxnSpPr>
          <p:cNvPr id="48" name="直接连接符 47"/>
          <p:cNvCxnSpPr/>
          <p:nvPr/>
        </p:nvCxnSpPr>
        <p:spPr>
          <a:xfrm flipH="1">
            <a:off x="7723385" y="3389958"/>
            <a:ext cx="3397251" cy="0"/>
          </a:xfrm>
          <a:prstGeom prst="line">
            <a:avLst/>
          </a:prstGeom>
          <a:noFill/>
          <a:ln w="12700" cap="flat" cmpd="sng" algn="ctr">
            <a:solidFill>
              <a:srgbClr val="FF66FF"/>
            </a:solidFill>
            <a:prstDash val="sysDot"/>
            <a:headEnd type="oval"/>
            <a:tailEnd type="oval"/>
          </a:ln>
          <a:effectLst/>
        </p:spPr>
      </p:cxnSp>
      <p:cxnSp>
        <p:nvCxnSpPr>
          <p:cNvPr id="49" name="直接连接符 48"/>
          <p:cNvCxnSpPr/>
          <p:nvPr/>
        </p:nvCxnSpPr>
        <p:spPr>
          <a:xfrm flipH="1" flipV="1">
            <a:off x="6762419" y="5716174"/>
            <a:ext cx="4351867" cy="8467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ysDot"/>
            <a:headEnd type="oval"/>
            <a:tailEnd type="oval"/>
          </a:ln>
          <a:effectLst/>
        </p:spPr>
      </p:cxnSp>
      <p:sp>
        <p:nvSpPr>
          <p:cNvPr id="50" name="心形 17"/>
          <p:cNvSpPr/>
          <p:nvPr/>
        </p:nvSpPr>
        <p:spPr>
          <a:xfrm>
            <a:off x="4647506" y="3634254"/>
            <a:ext cx="989049" cy="1817408"/>
          </a:xfrm>
          <a:custGeom>
            <a:avLst/>
            <a:gdLst>
              <a:gd name="connsiteX0" fmla="*/ 736082 w 1472164"/>
              <a:gd name="connsiteY0" fmla="*/ 345038 h 1380153"/>
              <a:gd name="connsiteX1" fmla="*/ 736082 w 1472164"/>
              <a:gd name="connsiteY1" fmla="*/ 1380153 h 1380153"/>
              <a:gd name="connsiteX2" fmla="*/ 736082 w 1472164"/>
              <a:gd name="connsiteY2" fmla="*/ 345038 h 1380153"/>
              <a:gd name="connsiteX0-1" fmla="*/ 741448 w 1410624"/>
              <a:gd name="connsiteY0-2" fmla="*/ 327941 h 1363056"/>
              <a:gd name="connsiteX1-3" fmla="*/ 741448 w 1410624"/>
              <a:gd name="connsiteY1-4" fmla="*/ 1363056 h 1363056"/>
              <a:gd name="connsiteX2-5" fmla="*/ 741448 w 1410624"/>
              <a:gd name="connsiteY2-6" fmla="*/ 327941 h 1363056"/>
              <a:gd name="connsiteX0-7" fmla="*/ 741448 w 743461"/>
              <a:gd name="connsiteY0-8" fmla="*/ 327941 h 1363056"/>
              <a:gd name="connsiteX1-9" fmla="*/ 741448 w 743461"/>
              <a:gd name="connsiteY1-10" fmla="*/ 1363056 h 1363056"/>
              <a:gd name="connsiteX2-11" fmla="*/ 741448 w 743461"/>
              <a:gd name="connsiteY2-12" fmla="*/ 327941 h 1363056"/>
              <a:gd name="connsiteX0-13" fmla="*/ 741448 w 741588"/>
              <a:gd name="connsiteY0-14" fmla="*/ 327941 h 1363056"/>
              <a:gd name="connsiteX1-15" fmla="*/ 741448 w 741588"/>
              <a:gd name="connsiteY1-16" fmla="*/ 1363056 h 1363056"/>
              <a:gd name="connsiteX2-17" fmla="*/ 741448 w 741588"/>
              <a:gd name="connsiteY2-18" fmla="*/ 327941 h 1363056"/>
              <a:gd name="connsiteX0-19" fmla="*/ 741448 w 741787"/>
              <a:gd name="connsiteY0-20" fmla="*/ 327941 h 1363056"/>
              <a:gd name="connsiteX1-21" fmla="*/ 741448 w 741787"/>
              <a:gd name="connsiteY1-22" fmla="*/ 1363056 h 1363056"/>
              <a:gd name="connsiteX2-23" fmla="*/ 741448 w 741787"/>
              <a:gd name="connsiteY2-24" fmla="*/ 327941 h 1363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41787" h="1363056">
                <a:moveTo>
                  <a:pt x="741448" y="327941"/>
                </a:moveTo>
                <a:cubicBezTo>
                  <a:pt x="742304" y="899098"/>
                  <a:pt x="741249" y="512051"/>
                  <a:pt x="741448" y="1363056"/>
                </a:cubicBezTo>
                <a:cubicBezTo>
                  <a:pt x="-761386" y="327941"/>
                  <a:pt x="434747" y="-477148"/>
                  <a:pt x="741448" y="327941"/>
                </a:cubicBezTo>
                <a:close/>
              </a:path>
            </a:pathLst>
          </a:custGeom>
          <a:gradFill>
            <a:gsLst>
              <a:gs pos="100000">
                <a:srgbClr val="B4E664"/>
              </a:gs>
              <a:gs pos="0">
                <a:srgbClr val="0F9605">
                  <a:alpha val="85098"/>
                </a:srgbClr>
              </a:gs>
            </a:gsLst>
            <a:lin ang="16800000" scaled="0"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121917" tIns="60958" rIns="121917" bIns="60958" anchor="ctr"/>
          <a:lstStyle/>
          <a:p>
            <a:pPr algn="ctr" defTabSz="1218565">
              <a:defRPr/>
            </a:pPr>
            <a:endParaRPr lang="zh-CN" altLang="en-US" sz="2400" kern="0" dirty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1187120" y="4815437"/>
            <a:ext cx="3458633" cy="0"/>
          </a:xfrm>
          <a:prstGeom prst="line">
            <a:avLst/>
          </a:prstGeom>
          <a:noFill/>
          <a:ln w="12700" cap="flat" cmpd="sng" algn="ctr">
            <a:solidFill>
              <a:srgbClr val="99FF66"/>
            </a:solidFill>
            <a:prstDash val="sysDot"/>
            <a:headEnd type="oval"/>
            <a:tailEnd type="oval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5" grpId="0"/>
      <p:bldP spid="39" grpId="0"/>
      <p:bldP spid="43" grpId="0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3179238"/>
            <a:ext cx="12192000" cy="0"/>
          </a:xfrm>
          <a:prstGeom prst="line">
            <a:avLst/>
          </a:prstGeom>
          <a:ln w="12700">
            <a:solidFill>
              <a:srgbClr val="FEFEF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>
            <a:spLocks noChangeAspect="1"/>
          </p:cNvSpPr>
          <p:nvPr/>
        </p:nvSpPr>
        <p:spPr>
          <a:xfrm>
            <a:off x="1611042" y="2267798"/>
            <a:ext cx="1822879" cy="1822879"/>
          </a:xfrm>
          <a:prstGeom prst="ellipse">
            <a:avLst/>
          </a:prstGeom>
          <a:noFill/>
          <a:ln w="22225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1712577" y="2369333"/>
            <a:ext cx="1619808" cy="16198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燕尾形 7"/>
          <p:cNvSpPr/>
          <p:nvPr/>
        </p:nvSpPr>
        <p:spPr>
          <a:xfrm>
            <a:off x="4072771" y="2952881"/>
            <a:ext cx="474359" cy="474359"/>
          </a:xfrm>
          <a:prstGeom prst="chevron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5193939" y="2267798"/>
            <a:ext cx="1822879" cy="1822879"/>
          </a:xfrm>
          <a:prstGeom prst="ellipse">
            <a:avLst/>
          </a:prstGeom>
          <a:noFill/>
          <a:ln w="22225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5295474" y="2369333"/>
            <a:ext cx="1619808" cy="16198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燕尾形 10"/>
          <p:cNvSpPr/>
          <p:nvPr/>
        </p:nvSpPr>
        <p:spPr>
          <a:xfrm>
            <a:off x="7655668" y="2952881"/>
            <a:ext cx="474359" cy="474359"/>
          </a:xfrm>
          <a:prstGeom prst="chevron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8792043" y="2267798"/>
            <a:ext cx="1822879" cy="1822879"/>
          </a:xfrm>
          <a:prstGeom prst="ellipse">
            <a:avLst/>
          </a:prstGeom>
          <a:noFill/>
          <a:ln w="22225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8893578" y="2369333"/>
            <a:ext cx="1619808" cy="1619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680166" y="2844958"/>
            <a:ext cx="831665" cy="631901"/>
            <a:chOff x="4268086" y="4221191"/>
            <a:chExt cx="509646" cy="387231"/>
          </a:xfrm>
          <a:solidFill>
            <a:schemeClr val="bg1"/>
          </a:solidFill>
          <a:effectLst/>
        </p:grpSpPr>
        <p:sp>
          <p:nvSpPr>
            <p:cNvPr id="15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374950" y="2891895"/>
            <a:ext cx="651014" cy="622619"/>
            <a:chOff x="1004888" y="993775"/>
            <a:chExt cx="2438400" cy="2332038"/>
          </a:xfrm>
          <a:solidFill>
            <a:schemeClr val="bg1"/>
          </a:solidFill>
          <a:effectLst/>
        </p:grpSpPr>
        <p:sp>
          <p:nvSpPr>
            <p:cNvPr id="18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任意多边形 18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91866" y="2761856"/>
            <a:ext cx="831665" cy="700935"/>
            <a:chOff x="3526102" y="915987"/>
            <a:chExt cx="560236" cy="472172"/>
          </a:xfrm>
          <a:solidFill>
            <a:schemeClr val="bg1"/>
          </a:solidFill>
          <a:effectLst/>
        </p:grpSpPr>
        <p:sp>
          <p:nvSpPr>
            <p:cNvPr id="21" name="Freeform 5"/>
            <p:cNvSpPr/>
            <p:nvPr/>
          </p:nvSpPr>
          <p:spPr bwMode="auto">
            <a:xfrm>
              <a:off x="3526102" y="992809"/>
              <a:ext cx="370992" cy="249202"/>
            </a:xfrm>
            <a:custGeom>
              <a:avLst/>
              <a:gdLst>
                <a:gd name="T0" fmla="*/ 594 w 594"/>
                <a:gd name="T1" fmla="*/ 0 h 399"/>
                <a:gd name="T2" fmla="*/ 0 w 594"/>
                <a:gd name="T3" fmla="*/ 82 h 399"/>
                <a:gd name="T4" fmla="*/ 59 w 594"/>
                <a:gd name="T5" fmla="*/ 399 h 399"/>
                <a:gd name="T6" fmla="*/ 454 w 594"/>
                <a:gd name="T7" fmla="*/ 399 h 399"/>
                <a:gd name="T8" fmla="*/ 594 w 594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399">
                  <a:moveTo>
                    <a:pt x="594" y="0"/>
                  </a:moveTo>
                  <a:lnTo>
                    <a:pt x="0" y="82"/>
                  </a:lnTo>
                  <a:lnTo>
                    <a:pt x="59" y="399"/>
                  </a:lnTo>
                  <a:lnTo>
                    <a:pt x="454" y="399"/>
                  </a:lnTo>
                  <a:lnTo>
                    <a:pt x="5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3569197" y="915987"/>
              <a:ext cx="517141" cy="382234"/>
            </a:xfrm>
            <a:custGeom>
              <a:avLst/>
              <a:gdLst>
                <a:gd name="T0" fmla="*/ 339 w 350"/>
                <a:gd name="T1" fmla="*/ 0 h 259"/>
                <a:gd name="T2" fmla="*/ 271 w 350"/>
                <a:gd name="T3" fmla="*/ 0 h 259"/>
                <a:gd name="T4" fmla="*/ 271 w 350"/>
                <a:gd name="T5" fmla="*/ 0 h 259"/>
                <a:gd name="T6" fmla="*/ 269 w 350"/>
                <a:gd name="T7" fmla="*/ 1 h 259"/>
                <a:gd name="T8" fmla="*/ 267 w 350"/>
                <a:gd name="T9" fmla="*/ 1 h 259"/>
                <a:gd name="T10" fmla="*/ 265 w 350"/>
                <a:gd name="T11" fmla="*/ 2 h 259"/>
                <a:gd name="T12" fmla="*/ 264 w 350"/>
                <a:gd name="T13" fmla="*/ 3 h 259"/>
                <a:gd name="T14" fmla="*/ 263 w 350"/>
                <a:gd name="T15" fmla="*/ 5 h 259"/>
                <a:gd name="T16" fmla="*/ 261 w 350"/>
                <a:gd name="T17" fmla="*/ 7 h 259"/>
                <a:gd name="T18" fmla="*/ 261 w 350"/>
                <a:gd name="T19" fmla="*/ 7 h 259"/>
                <a:gd name="T20" fmla="*/ 176 w 350"/>
                <a:gd name="T21" fmla="*/ 238 h 259"/>
                <a:gd name="T22" fmla="*/ 10 w 350"/>
                <a:gd name="T23" fmla="*/ 238 h 259"/>
                <a:gd name="T24" fmla="*/ 0 w 350"/>
                <a:gd name="T25" fmla="*/ 248 h 259"/>
                <a:gd name="T26" fmla="*/ 10 w 350"/>
                <a:gd name="T27" fmla="*/ 259 h 259"/>
                <a:gd name="T28" fmla="*/ 184 w 350"/>
                <a:gd name="T29" fmla="*/ 259 h 259"/>
                <a:gd name="T30" fmla="*/ 187 w 350"/>
                <a:gd name="T31" fmla="*/ 258 h 259"/>
                <a:gd name="T32" fmla="*/ 188 w 350"/>
                <a:gd name="T33" fmla="*/ 258 h 259"/>
                <a:gd name="T34" fmla="*/ 191 w 350"/>
                <a:gd name="T35" fmla="*/ 256 h 259"/>
                <a:gd name="T36" fmla="*/ 191 w 350"/>
                <a:gd name="T37" fmla="*/ 255 h 259"/>
                <a:gd name="T38" fmla="*/ 193 w 350"/>
                <a:gd name="T39" fmla="*/ 253 h 259"/>
                <a:gd name="T40" fmla="*/ 194 w 350"/>
                <a:gd name="T41" fmla="*/ 252 h 259"/>
                <a:gd name="T42" fmla="*/ 194 w 350"/>
                <a:gd name="T43" fmla="*/ 252 h 259"/>
                <a:gd name="T44" fmla="*/ 279 w 350"/>
                <a:gd name="T45" fmla="*/ 21 h 259"/>
                <a:gd name="T46" fmla="*/ 339 w 350"/>
                <a:gd name="T47" fmla="*/ 21 h 259"/>
                <a:gd name="T48" fmla="*/ 350 w 350"/>
                <a:gd name="T49" fmla="*/ 11 h 259"/>
                <a:gd name="T50" fmla="*/ 339 w 350"/>
                <a:gd name="T5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0" h="259">
                  <a:moveTo>
                    <a:pt x="339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0" y="0"/>
                    <a:pt x="269" y="1"/>
                    <a:pt x="269" y="1"/>
                  </a:cubicBezTo>
                  <a:cubicBezTo>
                    <a:pt x="268" y="1"/>
                    <a:pt x="267" y="1"/>
                    <a:pt x="267" y="1"/>
                  </a:cubicBezTo>
                  <a:cubicBezTo>
                    <a:pt x="266" y="1"/>
                    <a:pt x="266" y="2"/>
                    <a:pt x="265" y="2"/>
                  </a:cubicBezTo>
                  <a:cubicBezTo>
                    <a:pt x="265" y="3"/>
                    <a:pt x="264" y="3"/>
                    <a:pt x="264" y="3"/>
                  </a:cubicBezTo>
                  <a:cubicBezTo>
                    <a:pt x="263" y="4"/>
                    <a:pt x="263" y="4"/>
                    <a:pt x="263" y="5"/>
                  </a:cubicBezTo>
                  <a:cubicBezTo>
                    <a:pt x="262" y="6"/>
                    <a:pt x="262" y="6"/>
                    <a:pt x="261" y="7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4" y="238"/>
                    <a:pt x="0" y="243"/>
                    <a:pt x="0" y="248"/>
                  </a:cubicBezTo>
                  <a:cubicBezTo>
                    <a:pt x="0" y="254"/>
                    <a:pt x="4" y="259"/>
                    <a:pt x="10" y="259"/>
                  </a:cubicBezTo>
                  <a:cubicBezTo>
                    <a:pt x="184" y="259"/>
                    <a:pt x="184" y="259"/>
                    <a:pt x="184" y="259"/>
                  </a:cubicBezTo>
                  <a:cubicBezTo>
                    <a:pt x="185" y="259"/>
                    <a:pt x="186" y="259"/>
                    <a:pt x="187" y="258"/>
                  </a:cubicBezTo>
                  <a:cubicBezTo>
                    <a:pt x="188" y="258"/>
                    <a:pt x="188" y="258"/>
                    <a:pt x="188" y="258"/>
                  </a:cubicBezTo>
                  <a:cubicBezTo>
                    <a:pt x="189" y="257"/>
                    <a:pt x="190" y="257"/>
                    <a:pt x="191" y="256"/>
                  </a:cubicBezTo>
                  <a:cubicBezTo>
                    <a:pt x="191" y="256"/>
                    <a:pt x="191" y="256"/>
                    <a:pt x="191" y="255"/>
                  </a:cubicBezTo>
                  <a:cubicBezTo>
                    <a:pt x="192" y="255"/>
                    <a:pt x="193" y="254"/>
                    <a:pt x="193" y="253"/>
                  </a:cubicBezTo>
                  <a:cubicBezTo>
                    <a:pt x="193" y="253"/>
                    <a:pt x="193" y="253"/>
                    <a:pt x="194" y="252"/>
                  </a:cubicBezTo>
                  <a:cubicBezTo>
                    <a:pt x="194" y="252"/>
                    <a:pt x="194" y="252"/>
                    <a:pt x="194" y="252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45" y="21"/>
                    <a:pt x="350" y="17"/>
                    <a:pt x="350" y="11"/>
                  </a:cubicBezTo>
                  <a:cubicBezTo>
                    <a:pt x="350" y="5"/>
                    <a:pt x="345" y="0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358668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377280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352930" y="4423568"/>
            <a:ext cx="2339102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2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26449" y="4472036"/>
            <a:ext cx="2339102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2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99968" y="4472035"/>
            <a:ext cx="2339102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2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91" y="936702"/>
            <a:ext cx="5241073" cy="5241073"/>
          </a:xfrm>
          <a:prstGeom prst="rect">
            <a:avLst/>
          </a:prstGeom>
        </p:spPr>
      </p:pic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1139597" y="3298921"/>
            <a:ext cx="5227706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latin typeface="+mn-ea"/>
                <a:ea typeface="+mn-ea"/>
              </a:rPr>
              <a:t>添加</a:t>
            </a:r>
            <a:r>
              <a:rPr lang="zh-CN" altLang="en-US" sz="4000" b="1" dirty="0" smtClean="0">
                <a:solidFill>
                  <a:schemeClr val="bg1"/>
                </a:solidFill>
                <a:latin typeface="+mn-ea"/>
                <a:ea typeface="+mn-ea"/>
              </a:rPr>
              <a:t>第三部分</a:t>
            </a:r>
            <a:r>
              <a:rPr lang="zh-CN" altLang="en-US" sz="4000" b="1" dirty="0">
                <a:solidFill>
                  <a:schemeClr val="bg1"/>
                </a:solidFill>
                <a:latin typeface="+mn-ea"/>
                <a:ea typeface="+mn-ea"/>
              </a:rPr>
              <a:t>标题</a:t>
            </a:r>
            <a:endParaRPr lang="zh-CN" altLang="en-US" sz="4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00449" y="4164273"/>
            <a:ext cx="5877842" cy="60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300" dirty="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</a:t>
            </a:r>
            <a:r>
              <a:rPr lang="zh-CN" altLang="en-US" sz="1300" dirty="0" smtClean="0">
                <a:solidFill>
                  <a:schemeClr val="bg1"/>
                </a:solidFill>
                <a:latin typeface="+mn-ea"/>
              </a:rPr>
              <a:t>后</a:t>
            </a:r>
            <a:r>
              <a:rPr lang="en-US" altLang="zh-CN" sz="1300" dirty="0">
                <a:solidFill>
                  <a:schemeClr val="bg1"/>
                </a:solidFill>
                <a:latin typeface="+mn-ea"/>
              </a:rPr>
              <a:t>.</a:t>
            </a:r>
            <a:endParaRPr lang="en-US" altLang="zh-CN" sz="13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472779" y="1354061"/>
            <a:ext cx="1727766" cy="1727766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0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5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977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977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1047715" y="1543747"/>
            <a:ext cx="3619525" cy="4381531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6" name="组合 285"/>
          <p:cNvGrpSpPr/>
          <p:nvPr/>
        </p:nvGrpSpPr>
        <p:grpSpPr>
          <a:xfrm>
            <a:off x="1238217" y="3067758"/>
            <a:ext cx="3238535" cy="1841858"/>
            <a:chOff x="4814902" y="1779580"/>
            <a:chExt cx="3157572" cy="1381393"/>
          </a:xfrm>
        </p:grpSpPr>
        <p:sp>
          <p:nvSpPr>
            <p:cNvPr id="7" name="矩形 6"/>
            <p:cNvSpPr/>
            <p:nvPr/>
          </p:nvSpPr>
          <p:spPr>
            <a:xfrm>
              <a:off x="5481872" y="1779580"/>
              <a:ext cx="1680460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46"/>
            <p:cNvSpPr txBox="1"/>
            <p:nvPr/>
          </p:nvSpPr>
          <p:spPr>
            <a:xfrm>
              <a:off x="4814902" y="2214560"/>
              <a:ext cx="3157572" cy="9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在此处填入你需要的内容。请在此处填入你需要的内容。请在此处填入你需要的内容</a:t>
              </a:r>
              <a:endParaRPr lang="en-US" altLang="zh-CN" sz="16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endParaRPr lang="en-US" altLang="zh-CN" sz="14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endParaRPr lang="zh-CN" altLang="en-US" sz="14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sp>
        <p:nvSpPr>
          <p:cNvPr id="9" name="对角圆角矩形 8"/>
          <p:cNvSpPr/>
          <p:nvPr/>
        </p:nvSpPr>
        <p:spPr>
          <a:xfrm>
            <a:off x="7524760" y="1543747"/>
            <a:ext cx="3619525" cy="4381531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0" name="组合 285"/>
          <p:cNvGrpSpPr/>
          <p:nvPr/>
        </p:nvGrpSpPr>
        <p:grpSpPr>
          <a:xfrm>
            <a:off x="7715262" y="3067758"/>
            <a:ext cx="3238535" cy="1841858"/>
            <a:chOff x="4814902" y="1779580"/>
            <a:chExt cx="3157572" cy="1381393"/>
          </a:xfrm>
        </p:grpSpPr>
        <p:sp>
          <p:nvSpPr>
            <p:cNvPr id="11" name="矩形 10"/>
            <p:cNvSpPr/>
            <p:nvPr/>
          </p:nvSpPr>
          <p:spPr>
            <a:xfrm>
              <a:off x="5481872" y="1779580"/>
              <a:ext cx="1680460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4814902" y="2214560"/>
              <a:ext cx="3157572" cy="9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</a:t>
              </a:r>
              <a:endParaRPr lang="en-US" altLang="zh-CN" sz="16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endParaRPr lang="en-US" altLang="zh-CN" sz="14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endParaRPr lang="zh-CN" altLang="en-US" sz="14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sp>
        <p:nvSpPr>
          <p:cNvPr id="13" name="Freeform 119"/>
          <p:cNvSpPr>
            <a:spLocks noEditPoints="1"/>
          </p:cNvSpPr>
          <p:nvPr/>
        </p:nvSpPr>
        <p:spPr bwMode="auto">
          <a:xfrm>
            <a:off x="2000222" y="1829499"/>
            <a:ext cx="1729317" cy="1039284"/>
          </a:xfrm>
          <a:custGeom>
            <a:avLst/>
            <a:gdLst/>
            <a:ahLst/>
            <a:cxnLst>
              <a:cxn ang="0">
                <a:pos x="2004" y="192"/>
              </a:cxn>
              <a:cxn ang="0">
                <a:pos x="2358" y="373"/>
              </a:cxn>
              <a:cxn ang="0">
                <a:pos x="2435" y="558"/>
              </a:cxn>
              <a:cxn ang="0">
                <a:pos x="2071" y="1086"/>
              </a:cxn>
              <a:cxn ang="0">
                <a:pos x="1680" y="1472"/>
              </a:cxn>
              <a:cxn ang="0">
                <a:pos x="1105" y="1322"/>
              </a:cxn>
              <a:cxn ang="0">
                <a:pos x="941" y="1315"/>
              </a:cxn>
              <a:cxn ang="0">
                <a:pos x="720" y="1014"/>
              </a:cxn>
              <a:cxn ang="0">
                <a:pos x="259" y="879"/>
              </a:cxn>
              <a:cxn ang="0">
                <a:pos x="73" y="724"/>
              </a:cxn>
              <a:cxn ang="0">
                <a:pos x="328" y="435"/>
              </a:cxn>
              <a:cxn ang="0">
                <a:pos x="799" y="0"/>
              </a:cxn>
              <a:cxn ang="0">
                <a:pos x="1498" y="83"/>
              </a:cxn>
              <a:cxn ang="0">
                <a:pos x="1475" y="106"/>
              </a:cxn>
              <a:cxn ang="0">
                <a:pos x="647" y="189"/>
              </a:cxn>
              <a:cxn ang="0">
                <a:pos x="563" y="644"/>
              </a:cxn>
              <a:cxn ang="0">
                <a:pos x="836" y="812"/>
              </a:cxn>
              <a:cxn ang="0">
                <a:pos x="2138" y="382"/>
              </a:cxn>
              <a:cxn ang="0">
                <a:pos x="1691" y="94"/>
              </a:cxn>
              <a:cxn ang="0">
                <a:pos x="1306" y="366"/>
              </a:cxn>
              <a:cxn ang="0">
                <a:pos x="916" y="826"/>
              </a:cxn>
              <a:cxn ang="0">
                <a:pos x="1645" y="1145"/>
              </a:cxn>
              <a:cxn ang="0">
                <a:pos x="2226" y="545"/>
              </a:cxn>
              <a:cxn ang="0">
                <a:pos x="1889" y="1103"/>
              </a:cxn>
              <a:cxn ang="0">
                <a:pos x="1750" y="1319"/>
              </a:cxn>
              <a:cxn ang="0">
                <a:pos x="2111" y="920"/>
              </a:cxn>
              <a:cxn ang="0">
                <a:pos x="2263" y="649"/>
              </a:cxn>
              <a:cxn ang="0">
                <a:pos x="2183" y="693"/>
              </a:cxn>
              <a:cxn ang="0">
                <a:pos x="2313" y="473"/>
              </a:cxn>
              <a:cxn ang="0">
                <a:pos x="1836" y="1058"/>
              </a:cxn>
              <a:cxn ang="0">
                <a:pos x="1750" y="1229"/>
              </a:cxn>
              <a:cxn ang="0">
                <a:pos x="2072" y="996"/>
              </a:cxn>
              <a:cxn ang="0">
                <a:pos x="1643" y="1377"/>
              </a:cxn>
              <a:cxn ang="0">
                <a:pos x="1142" y="1221"/>
              </a:cxn>
              <a:cxn ang="0">
                <a:pos x="1679" y="1445"/>
              </a:cxn>
              <a:cxn ang="0">
                <a:pos x="1857" y="1286"/>
              </a:cxn>
              <a:cxn ang="0">
                <a:pos x="2121" y="969"/>
              </a:cxn>
              <a:cxn ang="0">
                <a:pos x="2411" y="585"/>
              </a:cxn>
              <a:cxn ang="0">
                <a:pos x="197" y="731"/>
              </a:cxn>
              <a:cxn ang="0">
                <a:pos x="172" y="774"/>
              </a:cxn>
              <a:cxn ang="0">
                <a:pos x="647" y="837"/>
              </a:cxn>
              <a:cxn ang="0">
                <a:pos x="692" y="803"/>
              </a:cxn>
              <a:cxn ang="0">
                <a:pos x="672" y="773"/>
              </a:cxn>
              <a:cxn ang="0">
                <a:pos x="654" y="696"/>
              </a:cxn>
              <a:cxn ang="0">
                <a:pos x="242" y="699"/>
              </a:cxn>
              <a:cxn ang="0">
                <a:pos x="227" y="844"/>
              </a:cxn>
              <a:cxn ang="0">
                <a:pos x="477" y="861"/>
              </a:cxn>
              <a:cxn ang="0">
                <a:pos x="32" y="798"/>
              </a:cxn>
              <a:cxn ang="0">
                <a:pos x="708" y="882"/>
              </a:cxn>
              <a:cxn ang="0">
                <a:pos x="880" y="968"/>
              </a:cxn>
              <a:cxn ang="0">
                <a:pos x="985" y="862"/>
              </a:cxn>
              <a:cxn ang="0">
                <a:pos x="1021" y="919"/>
              </a:cxn>
              <a:cxn ang="0">
                <a:pos x="1228" y="1076"/>
              </a:cxn>
              <a:cxn ang="0">
                <a:pos x="1181" y="1164"/>
              </a:cxn>
              <a:cxn ang="0">
                <a:pos x="1623" y="1327"/>
              </a:cxn>
              <a:cxn ang="0">
                <a:pos x="1350" y="1186"/>
              </a:cxn>
              <a:cxn ang="0">
                <a:pos x="1563" y="1246"/>
              </a:cxn>
              <a:cxn ang="0">
                <a:pos x="1517" y="1154"/>
              </a:cxn>
              <a:cxn ang="0">
                <a:pos x="797" y="1008"/>
              </a:cxn>
              <a:cxn ang="0">
                <a:pos x="929" y="957"/>
              </a:cxn>
              <a:cxn ang="0">
                <a:pos x="1030" y="1191"/>
              </a:cxn>
              <a:cxn ang="0">
                <a:pos x="1171" y="1076"/>
              </a:cxn>
              <a:cxn ang="0">
                <a:pos x="923" y="1089"/>
              </a:cxn>
            </a:cxnLst>
            <a:rect l="0" t="0" r="r" b="b"/>
            <a:pathLst>
              <a:path w="2450" h="1473">
                <a:moveTo>
                  <a:pt x="1520" y="111"/>
                </a:moveTo>
                <a:lnTo>
                  <a:pt x="1520" y="111"/>
                </a:lnTo>
                <a:lnTo>
                  <a:pt x="1548" y="102"/>
                </a:lnTo>
                <a:lnTo>
                  <a:pt x="1577" y="93"/>
                </a:lnTo>
                <a:lnTo>
                  <a:pt x="1605" y="84"/>
                </a:lnTo>
                <a:lnTo>
                  <a:pt x="1633" y="75"/>
                </a:lnTo>
                <a:lnTo>
                  <a:pt x="1662" y="69"/>
                </a:lnTo>
                <a:lnTo>
                  <a:pt x="1677" y="67"/>
                </a:lnTo>
                <a:lnTo>
                  <a:pt x="1693" y="64"/>
                </a:lnTo>
                <a:lnTo>
                  <a:pt x="1708" y="63"/>
                </a:lnTo>
                <a:lnTo>
                  <a:pt x="1725" y="63"/>
                </a:lnTo>
                <a:lnTo>
                  <a:pt x="1742" y="64"/>
                </a:lnTo>
                <a:lnTo>
                  <a:pt x="1760" y="65"/>
                </a:lnTo>
                <a:lnTo>
                  <a:pt x="1760" y="65"/>
                </a:lnTo>
                <a:lnTo>
                  <a:pt x="1775" y="69"/>
                </a:lnTo>
                <a:lnTo>
                  <a:pt x="1790" y="72"/>
                </a:lnTo>
                <a:lnTo>
                  <a:pt x="1805" y="75"/>
                </a:lnTo>
                <a:lnTo>
                  <a:pt x="1820" y="80"/>
                </a:lnTo>
                <a:lnTo>
                  <a:pt x="1849" y="91"/>
                </a:lnTo>
                <a:lnTo>
                  <a:pt x="1878" y="105"/>
                </a:lnTo>
                <a:lnTo>
                  <a:pt x="1905" y="119"/>
                </a:lnTo>
                <a:lnTo>
                  <a:pt x="1932" y="135"/>
                </a:lnTo>
                <a:lnTo>
                  <a:pt x="1955" y="151"/>
                </a:lnTo>
                <a:lnTo>
                  <a:pt x="1978" y="167"/>
                </a:lnTo>
                <a:lnTo>
                  <a:pt x="1978" y="167"/>
                </a:lnTo>
                <a:lnTo>
                  <a:pt x="1991" y="179"/>
                </a:lnTo>
                <a:lnTo>
                  <a:pt x="2004" y="192"/>
                </a:lnTo>
                <a:lnTo>
                  <a:pt x="2015" y="207"/>
                </a:lnTo>
                <a:lnTo>
                  <a:pt x="2027" y="222"/>
                </a:lnTo>
                <a:lnTo>
                  <a:pt x="2048" y="253"/>
                </a:lnTo>
                <a:lnTo>
                  <a:pt x="2060" y="268"/>
                </a:lnTo>
                <a:lnTo>
                  <a:pt x="2072" y="283"/>
                </a:lnTo>
                <a:lnTo>
                  <a:pt x="2072" y="283"/>
                </a:lnTo>
                <a:lnTo>
                  <a:pt x="2084" y="296"/>
                </a:lnTo>
                <a:lnTo>
                  <a:pt x="2096" y="307"/>
                </a:lnTo>
                <a:lnTo>
                  <a:pt x="2108" y="318"/>
                </a:lnTo>
                <a:lnTo>
                  <a:pt x="2121" y="329"/>
                </a:lnTo>
                <a:lnTo>
                  <a:pt x="2135" y="338"/>
                </a:lnTo>
                <a:lnTo>
                  <a:pt x="2149" y="347"/>
                </a:lnTo>
                <a:lnTo>
                  <a:pt x="2164" y="356"/>
                </a:lnTo>
                <a:lnTo>
                  <a:pt x="2180" y="363"/>
                </a:lnTo>
                <a:lnTo>
                  <a:pt x="2197" y="368"/>
                </a:lnTo>
                <a:lnTo>
                  <a:pt x="2214" y="375"/>
                </a:lnTo>
                <a:lnTo>
                  <a:pt x="2233" y="379"/>
                </a:lnTo>
                <a:lnTo>
                  <a:pt x="2252" y="382"/>
                </a:lnTo>
                <a:lnTo>
                  <a:pt x="2272" y="386"/>
                </a:lnTo>
                <a:lnTo>
                  <a:pt x="2293" y="387"/>
                </a:lnTo>
                <a:lnTo>
                  <a:pt x="2315" y="388"/>
                </a:lnTo>
                <a:lnTo>
                  <a:pt x="2339" y="388"/>
                </a:lnTo>
                <a:lnTo>
                  <a:pt x="2339" y="388"/>
                </a:lnTo>
                <a:lnTo>
                  <a:pt x="2343" y="386"/>
                </a:lnTo>
                <a:lnTo>
                  <a:pt x="2347" y="383"/>
                </a:lnTo>
                <a:lnTo>
                  <a:pt x="2355" y="376"/>
                </a:lnTo>
                <a:lnTo>
                  <a:pt x="2358" y="373"/>
                </a:lnTo>
                <a:lnTo>
                  <a:pt x="2363" y="371"/>
                </a:lnTo>
                <a:lnTo>
                  <a:pt x="2369" y="370"/>
                </a:lnTo>
                <a:lnTo>
                  <a:pt x="2376" y="371"/>
                </a:lnTo>
                <a:lnTo>
                  <a:pt x="2376" y="371"/>
                </a:lnTo>
                <a:lnTo>
                  <a:pt x="2376" y="388"/>
                </a:lnTo>
                <a:lnTo>
                  <a:pt x="2373" y="404"/>
                </a:lnTo>
                <a:lnTo>
                  <a:pt x="2370" y="420"/>
                </a:lnTo>
                <a:lnTo>
                  <a:pt x="2365" y="436"/>
                </a:lnTo>
                <a:lnTo>
                  <a:pt x="2357" y="467"/>
                </a:lnTo>
                <a:lnTo>
                  <a:pt x="2353" y="483"/>
                </a:lnTo>
                <a:lnTo>
                  <a:pt x="2348" y="500"/>
                </a:lnTo>
                <a:lnTo>
                  <a:pt x="2348" y="500"/>
                </a:lnTo>
                <a:lnTo>
                  <a:pt x="2355" y="500"/>
                </a:lnTo>
                <a:lnTo>
                  <a:pt x="2359" y="502"/>
                </a:lnTo>
                <a:lnTo>
                  <a:pt x="2361" y="506"/>
                </a:lnTo>
                <a:lnTo>
                  <a:pt x="2363" y="510"/>
                </a:lnTo>
                <a:lnTo>
                  <a:pt x="2368" y="520"/>
                </a:lnTo>
                <a:lnTo>
                  <a:pt x="2372" y="527"/>
                </a:lnTo>
                <a:lnTo>
                  <a:pt x="2376" y="531"/>
                </a:lnTo>
                <a:lnTo>
                  <a:pt x="2376" y="531"/>
                </a:lnTo>
                <a:lnTo>
                  <a:pt x="2383" y="534"/>
                </a:lnTo>
                <a:lnTo>
                  <a:pt x="2388" y="538"/>
                </a:lnTo>
                <a:lnTo>
                  <a:pt x="2401" y="543"/>
                </a:lnTo>
                <a:lnTo>
                  <a:pt x="2413" y="547"/>
                </a:lnTo>
                <a:lnTo>
                  <a:pt x="2424" y="552"/>
                </a:lnTo>
                <a:lnTo>
                  <a:pt x="2430" y="555"/>
                </a:lnTo>
                <a:lnTo>
                  <a:pt x="2435" y="558"/>
                </a:lnTo>
                <a:lnTo>
                  <a:pt x="2439" y="561"/>
                </a:lnTo>
                <a:lnTo>
                  <a:pt x="2443" y="567"/>
                </a:lnTo>
                <a:lnTo>
                  <a:pt x="2446" y="572"/>
                </a:lnTo>
                <a:lnTo>
                  <a:pt x="2448" y="578"/>
                </a:lnTo>
                <a:lnTo>
                  <a:pt x="2450" y="586"/>
                </a:lnTo>
                <a:lnTo>
                  <a:pt x="2450" y="594"/>
                </a:lnTo>
                <a:lnTo>
                  <a:pt x="2450" y="594"/>
                </a:lnTo>
                <a:lnTo>
                  <a:pt x="2450" y="600"/>
                </a:lnTo>
                <a:lnTo>
                  <a:pt x="2448" y="605"/>
                </a:lnTo>
                <a:lnTo>
                  <a:pt x="2444" y="618"/>
                </a:lnTo>
                <a:lnTo>
                  <a:pt x="2436" y="632"/>
                </a:lnTo>
                <a:lnTo>
                  <a:pt x="2426" y="646"/>
                </a:lnTo>
                <a:lnTo>
                  <a:pt x="2407" y="674"/>
                </a:lnTo>
                <a:lnTo>
                  <a:pt x="2391" y="696"/>
                </a:lnTo>
                <a:lnTo>
                  <a:pt x="2391" y="696"/>
                </a:lnTo>
                <a:lnTo>
                  <a:pt x="2359" y="739"/>
                </a:lnTo>
                <a:lnTo>
                  <a:pt x="2327" y="779"/>
                </a:lnTo>
                <a:lnTo>
                  <a:pt x="2262" y="860"/>
                </a:lnTo>
                <a:lnTo>
                  <a:pt x="2262" y="860"/>
                </a:lnTo>
                <a:lnTo>
                  <a:pt x="2241" y="885"/>
                </a:lnTo>
                <a:lnTo>
                  <a:pt x="2221" y="909"/>
                </a:lnTo>
                <a:lnTo>
                  <a:pt x="2179" y="955"/>
                </a:lnTo>
                <a:lnTo>
                  <a:pt x="2137" y="1002"/>
                </a:lnTo>
                <a:lnTo>
                  <a:pt x="2117" y="1027"/>
                </a:lnTo>
                <a:lnTo>
                  <a:pt x="2097" y="1053"/>
                </a:lnTo>
                <a:lnTo>
                  <a:pt x="2097" y="1053"/>
                </a:lnTo>
                <a:lnTo>
                  <a:pt x="2071" y="1086"/>
                </a:lnTo>
                <a:lnTo>
                  <a:pt x="2043" y="1119"/>
                </a:lnTo>
                <a:lnTo>
                  <a:pt x="1986" y="1183"/>
                </a:lnTo>
                <a:lnTo>
                  <a:pt x="1957" y="1215"/>
                </a:lnTo>
                <a:lnTo>
                  <a:pt x="1931" y="1248"/>
                </a:lnTo>
                <a:lnTo>
                  <a:pt x="1904" y="1281"/>
                </a:lnTo>
                <a:lnTo>
                  <a:pt x="1879" y="1315"/>
                </a:lnTo>
                <a:lnTo>
                  <a:pt x="1879" y="1315"/>
                </a:lnTo>
                <a:lnTo>
                  <a:pt x="1873" y="1318"/>
                </a:lnTo>
                <a:lnTo>
                  <a:pt x="1866" y="1322"/>
                </a:lnTo>
                <a:lnTo>
                  <a:pt x="1855" y="1331"/>
                </a:lnTo>
                <a:lnTo>
                  <a:pt x="1844" y="1342"/>
                </a:lnTo>
                <a:lnTo>
                  <a:pt x="1832" y="1355"/>
                </a:lnTo>
                <a:lnTo>
                  <a:pt x="1823" y="1367"/>
                </a:lnTo>
                <a:lnTo>
                  <a:pt x="1812" y="1381"/>
                </a:lnTo>
                <a:lnTo>
                  <a:pt x="1792" y="1410"/>
                </a:lnTo>
                <a:lnTo>
                  <a:pt x="1781" y="1424"/>
                </a:lnTo>
                <a:lnTo>
                  <a:pt x="1769" y="1437"/>
                </a:lnTo>
                <a:lnTo>
                  <a:pt x="1757" y="1448"/>
                </a:lnTo>
                <a:lnTo>
                  <a:pt x="1744" y="1457"/>
                </a:lnTo>
                <a:lnTo>
                  <a:pt x="1738" y="1462"/>
                </a:lnTo>
                <a:lnTo>
                  <a:pt x="1730" y="1466"/>
                </a:lnTo>
                <a:lnTo>
                  <a:pt x="1723" y="1469"/>
                </a:lnTo>
                <a:lnTo>
                  <a:pt x="1715" y="1471"/>
                </a:lnTo>
                <a:lnTo>
                  <a:pt x="1707" y="1472"/>
                </a:lnTo>
                <a:lnTo>
                  <a:pt x="1698" y="1473"/>
                </a:lnTo>
                <a:lnTo>
                  <a:pt x="1690" y="1473"/>
                </a:lnTo>
                <a:lnTo>
                  <a:pt x="1680" y="1472"/>
                </a:lnTo>
                <a:lnTo>
                  <a:pt x="1680" y="1472"/>
                </a:lnTo>
                <a:lnTo>
                  <a:pt x="1666" y="1470"/>
                </a:lnTo>
                <a:lnTo>
                  <a:pt x="1650" y="1465"/>
                </a:lnTo>
                <a:lnTo>
                  <a:pt x="1621" y="1455"/>
                </a:lnTo>
                <a:lnTo>
                  <a:pt x="1621" y="1455"/>
                </a:lnTo>
                <a:lnTo>
                  <a:pt x="1560" y="1434"/>
                </a:lnTo>
                <a:lnTo>
                  <a:pt x="1498" y="1409"/>
                </a:lnTo>
                <a:lnTo>
                  <a:pt x="1435" y="1382"/>
                </a:lnTo>
                <a:lnTo>
                  <a:pt x="1371" y="1355"/>
                </a:lnTo>
                <a:lnTo>
                  <a:pt x="1247" y="1300"/>
                </a:lnTo>
                <a:lnTo>
                  <a:pt x="1189" y="1274"/>
                </a:lnTo>
                <a:lnTo>
                  <a:pt x="1134" y="1252"/>
                </a:lnTo>
                <a:lnTo>
                  <a:pt x="1134" y="1252"/>
                </a:lnTo>
                <a:lnTo>
                  <a:pt x="1132" y="1261"/>
                </a:lnTo>
                <a:lnTo>
                  <a:pt x="1131" y="1271"/>
                </a:lnTo>
                <a:lnTo>
                  <a:pt x="1131" y="1282"/>
                </a:lnTo>
                <a:lnTo>
                  <a:pt x="1132" y="1292"/>
                </a:lnTo>
                <a:lnTo>
                  <a:pt x="1133" y="1315"/>
                </a:lnTo>
                <a:lnTo>
                  <a:pt x="1132" y="1326"/>
                </a:lnTo>
                <a:lnTo>
                  <a:pt x="1131" y="1336"/>
                </a:lnTo>
                <a:lnTo>
                  <a:pt x="1131" y="1336"/>
                </a:lnTo>
                <a:lnTo>
                  <a:pt x="1123" y="1337"/>
                </a:lnTo>
                <a:lnTo>
                  <a:pt x="1120" y="1337"/>
                </a:lnTo>
                <a:lnTo>
                  <a:pt x="1117" y="1336"/>
                </a:lnTo>
                <a:lnTo>
                  <a:pt x="1113" y="1333"/>
                </a:lnTo>
                <a:lnTo>
                  <a:pt x="1108" y="1329"/>
                </a:lnTo>
                <a:lnTo>
                  <a:pt x="1105" y="1322"/>
                </a:lnTo>
                <a:lnTo>
                  <a:pt x="1102" y="1315"/>
                </a:lnTo>
                <a:lnTo>
                  <a:pt x="1096" y="1301"/>
                </a:lnTo>
                <a:lnTo>
                  <a:pt x="1096" y="1301"/>
                </a:lnTo>
                <a:lnTo>
                  <a:pt x="1090" y="1290"/>
                </a:lnTo>
                <a:lnTo>
                  <a:pt x="1084" y="1281"/>
                </a:lnTo>
                <a:lnTo>
                  <a:pt x="1069" y="1259"/>
                </a:lnTo>
                <a:lnTo>
                  <a:pt x="1054" y="1240"/>
                </a:lnTo>
                <a:lnTo>
                  <a:pt x="1047" y="1230"/>
                </a:lnTo>
                <a:lnTo>
                  <a:pt x="1043" y="1221"/>
                </a:lnTo>
                <a:lnTo>
                  <a:pt x="1043" y="1221"/>
                </a:lnTo>
                <a:lnTo>
                  <a:pt x="1035" y="1226"/>
                </a:lnTo>
                <a:lnTo>
                  <a:pt x="1026" y="1233"/>
                </a:lnTo>
                <a:lnTo>
                  <a:pt x="1020" y="1240"/>
                </a:lnTo>
                <a:lnTo>
                  <a:pt x="1013" y="1249"/>
                </a:lnTo>
                <a:lnTo>
                  <a:pt x="1007" y="1256"/>
                </a:lnTo>
                <a:lnTo>
                  <a:pt x="1000" y="1264"/>
                </a:lnTo>
                <a:lnTo>
                  <a:pt x="993" y="1271"/>
                </a:lnTo>
                <a:lnTo>
                  <a:pt x="984" y="1276"/>
                </a:lnTo>
                <a:lnTo>
                  <a:pt x="984" y="1276"/>
                </a:lnTo>
                <a:lnTo>
                  <a:pt x="983" y="1284"/>
                </a:lnTo>
                <a:lnTo>
                  <a:pt x="982" y="1291"/>
                </a:lnTo>
                <a:lnTo>
                  <a:pt x="979" y="1299"/>
                </a:lnTo>
                <a:lnTo>
                  <a:pt x="976" y="1305"/>
                </a:lnTo>
                <a:lnTo>
                  <a:pt x="970" y="1310"/>
                </a:lnTo>
                <a:lnTo>
                  <a:pt x="963" y="1314"/>
                </a:lnTo>
                <a:lnTo>
                  <a:pt x="953" y="1315"/>
                </a:lnTo>
                <a:lnTo>
                  <a:pt x="941" y="1315"/>
                </a:lnTo>
                <a:lnTo>
                  <a:pt x="941" y="1315"/>
                </a:lnTo>
                <a:lnTo>
                  <a:pt x="939" y="1279"/>
                </a:lnTo>
                <a:lnTo>
                  <a:pt x="938" y="1258"/>
                </a:lnTo>
                <a:lnTo>
                  <a:pt x="938" y="1237"/>
                </a:lnTo>
                <a:lnTo>
                  <a:pt x="940" y="1215"/>
                </a:lnTo>
                <a:lnTo>
                  <a:pt x="942" y="1194"/>
                </a:lnTo>
                <a:lnTo>
                  <a:pt x="948" y="1173"/>
                </a:lnTo>
                <a:lnTo>
                  <a:pt x="952" y="1162"/>
                </a:lnTo>
                <a:lnTo>
                  <a:pt x="956" y="1151"/>
                </a:lnTo>
                <a:lnTo>
                  <a:pt x="956" y="1151"/>
                </a:lnTo>
                <a:lnTo>
                  <a:pt x="940" y="1135"/>
                </a:lnTo>
                <a:lnTo>
                  <a:pt x="923" y="1120"/>
                </a:lnTo>
                <a:lnTo>
                  <a:pt x="888" y="1092"/>
                </a:lnTo>
                <a:lnTo>
                  <a:pt x="871" y="1078"/>
                </a:lnTo>
                <a:lnTo>
                  <a:pt x="854" y="1064"/>
                </a:lnTo>
                <a:lnTo>
                  <a:pt x="838" y="1048"/>
                </a:lnTo>
                <a:lnTo>
                  <a:pt x="823" y="1032"/>
                </a:lnTo>
                <a:lnTo>
                  <a:pt x="823" y="1032"/>
                </a:lnTo>
                <a:lnTo>
                  <a:pt x="809" y="1034"/>
                </a:lnTo>
                <a:lnTo>
                  <a:pt x="796" y="1036"/>
                </a:lnTo>
                <a:lnTo>
                  <a:pt x="783" y="1036"/>
                </a:lnTo>
                <a:lnTo>
                  <a:pt x="771" y="1034"/>
                </a:lnTo>
                <a:lnTo>
                  <a:pt x="759" y="1032"/>
                </a:lnTo>
                <a:lnTo>
                  <a:pt x="749" y="1028"/>
                </a:lnTo>
                <a:lnTo>
                  <a:pt x="738" y="1025"/>
                </a:lnTo>
                <a:lnTo>
                  <a:pt x="728" y="1019"/>
                </a:lnTo>
                <a:lnTo>
                  <a:pt x="720" y="1014"/>
                </a:lnTo>
                <a:lnTo>
                  <a:pt x="710" y="1007"/>
                </a:lnTo>
                <a:lnTo>
                  <a:pt x="703" y="1000"/>
                </a:lnTo>
                <a:lnTo>
                  <a:pt x="694" y="993"/>
                </a:lnTo>
                <a:lnTo>
                  <a:pt x="688" y="984"/>
                </a:lnTo>
                <a:lnTo>
                  <a:pt x="681" y="976"/>
                </a:lnTo>
                <a:lnTo>
                  <a:pt x="669" y="958"/>
                </a:lnTo>
                <a:lnTo>
                  <a:pt x="669" y="958"/>
                </a:lnTo>
                <a:lnTo>
                  <a:pt x="635" y="952"/>
                </a:lnTo>
                <a:lnTo>
                  <a:pt x="601" y="946"/>
                </a:lnTo>
                <a:lnTo>
                  <a:pt x="530" y="936"/>
                </a:lnTo>
                <a:lnTo>
                  <a:pt x="495" y="931"/>
                </a:lnTo>
                <a:lnTo>
                  <a:pt x="461" y="925"/>
                </a:lnTo>
                <a:lnTo>
                  <a:pt x="426" y="918"/>
                </a:lnTo>
                <a:lnTo>
                  <a:pt x="392" y="909"/>
                </a:lnTo>
                <a:lnTo>
                  <a:pt x="392" y="909"/>
                </a:lnTo>
                <a:lnTo>
                  <a:pt x="374" y="903"/>
                </a:lnTo>
                <a:lnTo>
                  <a:pt x="357" y="895"/>
                </a:lnTo>
                <a:lnTo>
                  <a:pt x="341" y="889"/>
                </a:lnTo>
                <a:lnTo>
                  <a:pt x="331" y="887"/>
                </a:lnTo>
                <a:lnTo>
                  <a:pt x="323" y="885"/>
                </a:lnTo>
                <a:lnTo>
                  <a:pt x="323" y="885"/>
                </a:lnTo>
                <a:lnTo>
                  <a:pt x="313" y="885"/>
                </a:lnTo>
                <a:lnTo>
                  <a:pt x="303" y="885"/>
                </a:lnTo>
                <a:lnTo>
                  <a:pt x="294" y="886"/>
                </a:lnTo>
                <a:lnTo>
                  <a:pt x="284" y="885"/>
                </a:lnTo>
                <a:lnTo>
                  <a:pt x="284" y="885"/>
                </a:lnTo>
                <a:lnTo>
                  <a:pt x="259" y="879"/>
                </a:lnTo>
                <a:lnTo>
                  <a:pt x="235" y="873"/>
                </a:lnTo>
                <a:lnTo>
                  <a:pt x="188" y="859"/>
                </a:lnTo>
                <a:lnTo>
                  <a:pt x="164" y="852"/>
                </a:lnTo>
                <a:lnTo>
                  <a:pt x="140" y="848"/>
                </a:lnTo>
                <a:lnTo>
                  <a:pt x="128" y="846"/>
                </a:lnTo>
                <a:lnTo>
                  <a:pt x="116" y="846"/>
                </a:lnTo>
                <a:lnTo>
                  <a:pt x="104" y="846"/>
                </a:lnTo>
                <a:lnTo>
                  <a:pt x="91" y="846"/>
                </a:lnTo>
                <a:lnTo>
                  <a:pt x="91" y="846"/>
                </a:lnTo>
                <a:lnTo>
                  <a:pt x="84" y="842"/>
                </a:lnTo>
                <a:lnTo>
                  <a:pt x="75" y="838"/>
                </a:lnTo>
                <a:lnTo>
                  <a:pt x="57" y="833"/>
                </a:lnTo>
                <a:lnTo>
                  <a:pt x="38" y="829"/>
                </a:lnTo>
                <a:lnTo>
                  <a:pt x="18" y="826"/>
                </a:lnTo>
                <a:lnTo>
                  <a:pt x="18" y="826"/>
                </a:lnTo>
                <a:lnTo>
                  <a:pt x="14" y="821"/>
                </a:lnTo>
                <a:lnTo>
                  <a:pt x="12" y="817"/>
                </a:lnTo>
                <a:lnTo>
                  <a:pt x="9" y="810"/>
                </a:lnTo>
                <a:lnTo>
                  <a:pt x="6" y="801"/>
                </a:lnTo>
                <a:lnTo>
                  <a:pt x="0" y="790"/>
                </a:lnTo>
                <a:lnTo>
                  <a:pt x="0" y="790"/>
                </a:lnTo>
                <a:lnTo>
                  <a:pt x="9" y="775"/>
                </a:lnTo>
                <a:lnTo>
                  <a:pt x="20" y="762"/>
                </a:lnTo>
                <a:lnTo>
                  <a:pt x="30" y="751"/>
                </a:lnTo>
                <a:lnTo>
                  <a:pt x="43" y="741"/>
                </a:lnTo>
                <a:lnTo>
                  <a:pt x="58" y="731"/>
                </a:lnTo>
                <a:lnTo>
                  <a:pt x="73" y="724"/>
                </a:lnTo>
                <a:lnTo>
                  <a:pt x="89" y="716"/>
                </a:lnTo>
                <a:lnTo>
                  <a:pt x="105" y="710"/>
                </a:lnTo>
                <a:lnTo>
                  <a:pt x="105" y="710"/>
                </a:lnTo>
                <a:lnTo>
                  <a:pt x="104" y="685"/>
                </a:lnTo>
                <a:lnTo>
                  <a:pt x="103" y="674"/>
                </a:lnTo>
                <a:lnTo>
                  <a:pt x="101" y="663"/>
                </a:lnTo>
                <a:lnTo>
                  <a:pt x="98" y="653"/>
                </a:lnTo>
                <a:lnTo>
                  <a:pt x="93" y="643"/>
                </a:lnTo>
                <a:lnTo>
                  <a:pt x="87" y="633"/>
                </a:lnTo>
                <a:lnTo>
                  <a:pt x="77" y="622"/>
                </a:lnTo>
                <a:lnTo>
                  <a:pt x="77" y="622"/>
                </a:lnTo>
                <a:lnTo>
                  <a:pt x="84" y="613"/>
                </a:lnTo>
                <a:lnTo>
                  <a:pt x="90" y="604"/>
                </a:lnTo>
                <a:lnTo>
                  <a:pt x="98" y="595"/>
                </a:lnTo>
                <a:lnTo>
                  <a:pt x="105" y="588"/>
                </a:lnTo>
                <a:lnTo>
                  <a:pt x="121" y="574"/>
                </a:lnTo>
                <a:lnTo>
                  <a:pt x="139" y="561"/>
                </a:lnTo>
                <a:lnTo>
                  <a:pt x="158" y="550"/>
                </a:lnTo>
                <a:lnTo>
                  <a:pt x="177" y="539"/>
                </a:lnTo>
                <a:lnTo>
                  <a:pt x="195" y="528"/>
                </a:lnTo>
                <a:lnTo>
                  <a:pt x="214" y="517"/>
                </a:lnTo>
                <a:lnTo>
                  <a:pt x="214" y="517"/>
                </a:lnTo>
                <a:lnTo>
                  <a:pt x="240" y="500"/>
                </a:lnTo>
                <a:lnTo>
                  <a:pt x="266" y="482"/>
                </a:lnTo>
                <a:lnTo>
                  <a:pt x="315" y="443"/>
                </a:lnTo>
                <a:lnTo>
                  <a:pt x="315" y="443"/>
                </a:lnTo>
                <a:lnTo>
                  <a:pt x="328" y="435"/>
                </a:lnTo>
                <a:lnTo>
                  <a:pt x="339" y="425"/>
                </a:lnTo>
                <a:lnTo>
                  <a:pt x="361" y="404"/>
                </a:lnTo>
                <a:lnTo>
                  <a:pt x="384" y="383"/>
                </a:lnTo>
                <a:lnTo>
                  <a:pt x="394" y="373"/>
                </a:lnTo>
                <a:lnTo>
                  <a:pt x="406" y="363"/>
                </a:lnTo>
                <a:lnTo>
                  <a:pt x="406" y="363"/>
                </a:lnTo>
                <a:lnTo>
                  <a:pt x="422" y="353"/>
                </a:lnTo>
                <a:lnTo>
                  <a:pt x="438" y="344"/>
                </a:lnTo>
                <a:lnTo>
                  <a:pt x="454" y="335"/>
                </a:lnTo>
                <a:lnTo>
                  <a:pt x="469" y="325"/>
                </a:lnTo>
                <a:lnTo>
                  <a:pt x="469" y="325"/>
                </a:lnTo>
                <a:lnTo>
                  <a:pt x="480" y="316"/>
                </a:lnTo>
                <a:lnTo>
                  <a:pt x="490" y="307"/>
                </a:lnTo>
                <a:lnTo>
                  <a:pt x="510" y="288"/>
                </a:lnTo>
                <a:lnTo>
                  <a:pt x="530" y="268"/>
                </a:lnTo>
                <a:lnTo>
                  <a:pt x="550" y="247"/>
                </a:lnTo>
                <a:lnTo>
                  <a:pt x="550" y="247"/>
                </a:lnTo>
                <a:lnTo>
                  <a:pt x="609" y="191"/>
                </a:lnTo>
                <a:lnTo>
                  <a:pt x="639" y="161"/>
                </a:lnTo>
                <a:lnTo>
                  <a:pt x="668" y="131"/>
                </a:lnTo>
                <a:lnTo>
                  <a:pt x="697" y="100"/>
                </a:lnTo>
                <a:lnTo>
                  <a:pt x="725" y="69"/>
                </a:lnTo>
                <a:lnTo>
                  <a:pt x="752" y="37"/>
                </a:lnTo>
                <a:lnTo>
                  <a:pt x="778" y="3"/>
                </a:lnTo>
                <a:lnTo>
                  <a:pt x="778" y="3"/>
                </a:lnTo>
                <a:lnTo>
                  <a:pt x="788" y="0"/>
                </a:lnTo>
                <a:lnTo>
                  <a:pt x="799" y="0"/>
                </a:lnTo>
                <a:lnTo>
                  <a:pt x="810" y="0"/>
                </a:lnTo>
                <a:lnTo>
                  <a:pt x="820" y="2"/>
                </a:lnTo>
                <a:lnTo>
                  <a:pt x="842" y="7"/>
                </a:lnTo>
                <a:lnTo>
                  <a:pt x="851" y="9"/>
                </a:lnTo>
                <a:lnTo>
                  <a:pt x="861" y="10"/>
                </a:lnTo>
                <a:lnTo>
                  <a:pt x="861" y="10"/>
                </a:lnTo>
                <a:lnTo>
                  <a:pt x="899" y="13"/>
                </a:lnTo>
                <a:lnTo>
                  <a:pt x="937" y="14"/>
                </a:lnTo>
                <a:lnTo>
                  <a:pt x="976" y="14"/>
                </a:lnTo>
                <a:lnTo>
                  <a:pt x="1014" y="13"/>
                </a:lnTo>
                <a:lnTo>
                  <a:pt x="1092" y="10"/>
                </a:lnTo>
                <a:lnTo>
                  <a:pt x="1169" y="7"/>
                </a:lnTo>
                <a:lnTo>
                  <a:pt x="1208" y="5"/>
                </a:lnTo>
                <a:lnTo>
                  <a:pt x="1245" y="7"/>
                </a:lnTo>
                <a:lnTo>
                  <a:pt x="1283" y="8"/>
                </a:lnTo>
                <a:lnTo>
                  <a:pt x="1319" y="11"/>
                </a:lnTo>
                <a:lnTo>
                  <a:pt x="1354" y="16"/>
                </a:lnTo>
                <a:lnTo>
                  <a:pt x="1388" y="23"/>
                </a:lnTo>
                <a:lnTo>
                  <a:pt x="1405" y="28"/>
                </a:lnTo>
                <a:lnTo>
                  <a:pt x="1421" y="32"/>
                </a:lnTo>
                <a:lnTo>
                  <a:pt x="1437" y="39"/>
                </a:lnTo>
                <a:lnTo>
                  <a:pt x="1453" y="45"/>
                </a:lnTo>
                <a:lnTo>
                  <a:pt x="1453" y="45"/>
                </a:lnTo>
                <a:lnTo>
                  <a:pt x="1461" y="54"/>
                </a:lnTo>
                <a:lnTo>
                  <a:pt x="1469" y="61"/>
                </a:lnTo>
                <a:lnTo>
                  <a:pt x="1489" y="75"/>
                </a:lnTo>
                <a:lnTo>
                  <a:pt x="1498" y="83"/>
                </a:lnTo>
                <a:lnTo>
                  <a:pt x="1507" y="91"/>
                </a:lnTo>
                <a:lnTo>
                  <a:pt x="1514" y="101"/>
                </a:lnTo>
                <a:lnTo>
                  <a:pt x="1516" y="106"/>
                </a:lnTo>
                <a:lnTo>
                  <a:pt x="1520" y="111"/>
                </a:lnTo>
                <a:lnTo>
                  <a:pt x="1520" y="111"/>
                </a:lnTo>
                <a:close/>
                <a:moveTo>
                  <a:pt x="1358" y="283"/>
                </a:moveTo>
                <a:lnTo>
                  <a:pt x="1358" y="283"/>
                </a:lnTo>
                <a:lnTo>
                  <a:pt x="1364" y="277"/>
                </a:lnTo>
                <a:lnTo>
                  <a:pt x="1369" y="271"/>
                </a:lnTo>
                <a:lnTo>
                  <a:pt x="1379" y="257"/>
                </a:lnTo>
                <a:lnTo>
                  <a:pt x="1389" y="243"/>
                </a:lnTo>
                <a:lnTo>
                  <a:pt x="1401" y="230"/>
                </a:lnTo>
                <a:lnTo>
                  <a:pt x="1401" y="230"/>
                </a:lnTo>
                <a:lnTo>
                  <a:pt x="1410" y="221"/>
                </a:lnTo>
                <a:lnTo>
                  <a:pt x="1424" y="210"/>
                </a:lnTo>
                <a:lnTo>
                  <a:pt x="1439" y="197"/>
                </a:lnTo>
                <a:lnTo>
                  <a:pt x="1454" y="183"/>
                </a:lnTo>
                <a:lnTo>
                  <a:pt x="1469" y="169"/>
                </a:lnTo>
                <a:lnTo>
                  <a:pt x="1481" y="155"/>
                </a:lnTo>
                <a:lnTo>
                  <a:pt x="1485" y="148"/>
                </a:lnTo>
                <a:lnTo>
                  <a:pt x="1489" y="141"/>
                </a:lnTo>
                <a:lnTo>
                  <a:pt x="1491" y="135"/>
                </a:lnTo>
                <a:lnTo>
                  <a:pt x="1492" y="129"/>
                </a:lnTo>
                <a:lnTo>
                  <a:pt x="1492" y="129"/>
                </a:lnTo>
                <a:lnTo>
                  <a:pt x="1490" y="124"/>
                </a:lnTo>
                <a:lnTo>
                  <a:pt x="1486" y="119"/>
                </a:lnTo>
                <a:lnTo>
                  <a:pt x="1475" y="106"/>
                </a:lnTo>
                <a:lnTo>
                  <a:pt x="1462" y="93"/>
                </a:lnTo>
                <a:lnTo>
                  <a:pt x="1449" y="84"/>
                </a:lnTo>
                <a:lnTo>
                  <a:pt x="1449" y="84"/>
                </a:lnTo>
                <a:lnTo>
                  <a:pt x="1436" y="75"/>
                </a:lnTo>
                <a:lnTo>
                  <a:pt x="1420" y="68"/>
                </a:lnTo>
                <a:lnTo>
                  <a:pt x="1403" y="61"/>
                </a:lnTo>
                <a:lnTo>
                  <a:pt x="1386" y="55"/>
                </a:lnTo>
                <a:lnTo>
                  <a:pt x="1370" y="50"/>
                </a:lnTo>
                <a:lnTo>
                  <a:pt x="1354" y="46"/>
                </a:lnTo>
                <a:lnTo>
                  <a:pt x="1339" y="43"/>
                </a:lnTo>
                <a:lnTo>
                  <a:pt x="1327" y="42"/>
                </a:lnTo>
                <a:lnTo>
                  <a:pt x="1327" y="42"/>
                </a:lnTo>
                <a:lnTo>
                  <a:pt x="1299" y="39"/>
                </a:lnTo>
                <a:lnTo>
                  <a:pt x="1270" y="37"/>
                </a:lnTo>
                <a:lnTo>
                  <a:pt x="1207" y="35"/>
                </a:lnTo>
                <a:lnTo>
                  <a:pt x="1139" y="34"/>
                </a:lnTo>
                <a:lnTo>
                  <a:pt x="1070" y="35"/>
                </a:lnTo>
                <a:lnTo>
                  <a:pt x="998" y="35"/>
                </a:lnTo>
                <a:lnTo>
                  <a:pt x="929" y="35"/>
                </a:lnTo>
                <a:lnTo>
                  <a:pt x="861" y="32"/>
                </a:lnTo>
                <a:lnTo>
                  <a:pt x="829" y="30"/>
                </a:lnTo>
                <a:lnTo>
                  <a:pt x="798" y="27"/>
                </a:lnTo>
                <a:lnTo>
                  <a:pt x="798" y="27"/>
                </a:lnTo>
                <a:lnTo>
                  <a:pt x="762" y="69"/>
                </a:lnTo>
                <a:lnTo>
                  <a:pt x="724" y="109"/>
                </a:lnTo>
                <a:lnTo>
                  <a:pt x="687" y="150"/>
                </a:lnTo>
                <a:lnTo>
                  <a:pt x="647" y="189"/>
                </a:lnTo>
                <a:lnTo>
                  <a:pt x="607" y="227"/>
                </a:lnTo>
                <a:lnTo>
                  <a:pt x="568" y="265"/>
                </a:lnTo>
                <a:lnTo>
                  <a:pt x="527" y="302"/>
                </a:lnTo>
                <a:lnTo>
                  <a:pt x="485" y="338"/>
                </a:lnTo>
                <a:lnTo>
                  <a:pt x="442" y="375"/>
                </a:lnTo>
                <a:lnTo>
                  <a:pt x="400" y="410"/>
                </a:lnTo>
                <a:lnTo>
                  <a:pt x="357" y="444"/>
                </a:lnTo>
                <a:lnTo>
                  <a:pt x="312" y="479"/>
                </a:lnTo>
                <a:lnTo>
                  <a:pt x="268" y="512"/>
                </a:lnTo>
                <a:lnTo>
                  <a:pt x="222" y="544"/>
                </a:lnTo>
                <a:lnTo>
                  <a:pt x="177" y="576"/>
                </a:lnTo>
                <a:lnTo>
                  <a:pt x="130" y="608"/>
                </a:lnTo>
                <a:lnTo>
                  <a:pt x="130" y="608"/>
                </a:lnTo>
                <a:lnTo>
                  <a:pt x="147" y="614"/>
                </a:lnTo>
                <a:lnTo>
                  <a:pt x="165" y="618"/>
                </a:lnTo>
                <a:lnTo>
                  <a:pt x="183" y="621"/>
                </a:lnTo>
                <a:lnTo>
                  <a:pt x="202" y="623"/>
                </a:lnTo>
                <a:lnTo>
                  <a:pt x="221" y="625"/>
                </a:lnTo>
                <a:lnTo>
                  <a:pt x="240" y="626"/>
                </a:lnTo>
                <a:lnTo>
                  <a:pt x="279" y="626"/>
                </a:lnTo>
                <a:lnTo>
                  <a:pt x="358" y="624"/>
                </a:lnTo>
                <a:lnTo>
                  <a:pt x="396" y="624"/>
                </a:lnTo>
                <a:lnTo>
                  <a:pt x="435" y="625"/>
                </a:lnTo>
                <a:lnTo>
                  <a:pt x="435" y="625"/>
                </a:lnTo>
                <a:lnTo>
                  <a:pt x="466" y="629"/>
                </a:lnTo>
                <a:lnTo>
                  <a:pt x="499" y="633"/>
                </a:lnTo>
                <a:lnTo>
                  <a:pt x="563" y="644"/>
                </a:lnTo>
                <a:lnTo>
                  <a:pt x="563" y="644"/>
                </a:lnTo>
                <a:lnTo>
                  <a:pt x="604" y="651"/>
                </a:lnTo>
                <a:lnTo>
                  <a:pt x="644" y="660"/>
                </a:lnTo>
                <a:lnTo>
                  <a:pt x="663" y="665"/>
                </a:lnTo>
                <a:lnTo>
                  <a:pt x="681" y="671"/>
                </a:lnTo>
                <a:lnTo>
                  <a:pt x="700" y="679"/>
                </a:lnTo>
                <a:lnTo>
                  <a:pt x="718" y="686"/>
                </a:lnTo>
                <a:lnTo>
                  <a:pt x="736" y="694"/>
                </a:lnTo>
                <a:lnTo>
                  <a:pt x="752" y="704"/>
                </a:lnTo>
                <a:lnTo>
                  <a:pt x="768" y="713"/>
                </a:lnTo>
                <a:lnTo>
                  <a:pt x="782" y="724"/>
                </a:lnTo>
                <a:lnTo>
                  <a:pt x="796" y="736"/>
                </a:lnTo>
                <a:lnTo>
                  <a:pt x="809" y="749"/>
                </a:lnTo>
                <a:lnTo>
                  <a:pt x="820" y="761"/>
                </a:lnTo>
                <a:lnTo>
                  <a:pt x="830" y="776"/>
                </a:lnTo>
                <a:lnTo>
                  <a:pt x="830" y="776"/>
                </a:lnTo>
                <a:lnTo>
                  <a:pt x="832" y="779"/>
                </a:lnTo>
                <a:lnTo>
                  <a:pt x="833" y="781"/>
                </a:lnTo>
                <a:lnTo>
                  <a:pt x="834" y="785"/>
                </a:lnTo>
                <a:lnTo>
                  <a:pt x="833" y="791"/>
                </a:lnTo>
                <a:lnTo>
                  <a:pt x="832" y="797"/>
                </a:lnTo>
                <a:lnTo>
                  <a:pt x="831" y="802"/>
                </a:lnTo>
                <a:lnTo>
                  <a:pt x="830" y="806"/>
                </a:lnTo>
                <a:lnTo>
                  <a:pt x="831" y="809"/>
                </a:lnTo>
                <a:lnTo>
                  <a:pt x="832" y="810"/>
                </a:lnTo>
                <a:lnTo>
                  <a:pt x="834" y="811"/>
                </a:lnTo>
                <a:lnTo>
                  <a:pt x="836" y="812"/>
                </a:lnTo>
                <a:lnTo>
                  <a:pt x="836" y="812"/>
                </a:lnTo>
                <a:lnTo>
                  <a:pt x="846" y="809"/>
                </a:lnTo>
                <a:lnTo>
                  <a:pt x="854" y="803"/>
                </a:lnTo>
                <a:lnTo>
                  <a:pt x="860" y="798"/>
                </a:lnTo>
                <a:lnTo>
                  <a:pt x="866" y="791"/>
                </a:lnTo>
                <a:lnTo>
                  <a:pt x="876" y="777"/>
                </a:lnTo>
                <a:lnTo>
                  <a:pt x="886" y="762"/>
                </a:lnTo>
                <a:lnTo>
                  <a:pt x="886" y="762"/>
                </a:lnTo>
                <a:lnTo>
                  <a:pt x="938" y="718"/>
                </a:lnTo>
                <a:lnTo>
                  <a:pt x="963" y="694"/>
                </a:lnTo>
                <a:lnTo>
                  <a:pt x="987" y="670"/>
                </a:lnTo>
                <a:lnTo>
                  <a:pt x="1011" y="645"/>
                </a:lnTo>
                <a:lnTo>
                  <a:pt x="1033" y="619"/>
                </a:lnTo>
                <a:lnTo>
                  <a:pt x="1055" y="592"/>
                </a:lnTo>
                <a:lnTo>
                  <a:pt x="1075" y="563"/>
                </a:lnTo>
                <a:lnTo>
                  <a:pt x="1075" y="563"/>
                </a:lnTo>
                <a:lnTo>
                  <a:pt x="1112" y="530"/>
                </a:lnTo>
                <a:lnTo>
                  <a:pt x="1148" y="495"/>
                </a:lnTo>
                <a:lnTo>
                  <a:pt x="1183" y="459"/>
                </a:lnTo>
                <a:lnTo>
                  <a:pt x="1219" y="423"/>
                </a:lnTo>
                <a:lnTo>
                  <a:pt x="1288" y="350"/>
                </a:lnTo>
                <a:lnTo>
                  <a:pt x="1323" y="316"/>
                </a:lnTo>
                <a:lnTo>
                  <a:pt x="1358" y="283"/>
                </a:lnTo>
                <a:lnTo>
                  <a:pt x="1358" y="283"/>
                </a:lnTo>
                <a:close/>
                <a:moveTo>
                  <a:pt x="2152" y="391"/>
                </a:moveTo>
                <a:lnTo>
                  <a:pt x="2152" y="391"/>
                </a:lnTo>
                <a:lnTo>
                  <a:pt x="2138" y="382"/>
                </a:lnTo>
                <a:lnTo>
                  <a:pt x="2125" y="372"/>
                </a:lnTo>
                <a:lnTo>
                  <a:pt x="2112" y="361"/>
                </a:lnTo>
                <a:lnTo>
                  <a:pt x="2100" y="350"/>
                </a:lnTo>
                <a:lnTo>
                  <a:pt x="2087" y="338"/>
                </a:lnTo>
                <a:lnTo>
                  <a:pt x="2076" y="326"/>
                </a:lnTo>
                <a:lnTo>
                  <a:pt x="2054" y="300"/>
                </a:lnTo>
                <a:lnTo>
                  <a:pt x="2012" y="247"/>
                </a:lnTo>
                <a:lnTo>
                  <a:pt x="1990" y="222"/>
                </a:lnTo>
                <a:lnTo>
                  <a:pt x="1979" y="210"/>
                </a:lnTo>
                <a:lnTo>
                  <a:pt x="1967" y="199"/>
                </a:lnTo>
                <a:lnTo>
                  <a:pt x="1967" y="199"/>
                </a:lnTo>
                <a:lnTo>
                  <a:pt x="1954" y="187"/>
                </a:lnTo>
                <a:lnTo>
                  <a:pt x="1940" y="177"/>
                </a:lnTo>
                <a:lnTo>
                  <a:pt x="1926" y="166"/>
                </a:lnTo>
                <a:lnTo>
                  <a:pt x="1911" y="156"/>
                </a:lnTo>
                <a:lnTo>
                  <a:pt x="1895" y="147"/>
                </a:lnTo>
                <a:lnTo>
                  <a:pt x="1878" y="138"/>
                </a:lnTo>
                <a:lnTo>
                  <a:pt x="1861" y="131"/>
                </a:lnTo>
                <a:lnTo>
                  <a:pt x="1843" y="123"/>
                </a:lnTo>
                <a:lnTo>
                  <a:pt x="1825" y="117"/>
                </a:lnTo>
                <a:lnTo>
                  <a:pt x="1807" y="110"/>
                </a:lnTo>
                <a:lnTo>
                  <a:pt x="1787" y="105"/>
                </a:lnTo>
                <a:lnTo>
                  <a:pt x="1768" y="101"/>
                </a:lnTo>
                <a:lnTo>
                  <a:pt x="1749" y="98"/>
                </a:lnTo>
                <a:lnTo>
                  <a:pt x="1729" y="95"/>
                </a:lnTo>
                <a:lnTo>
                  <a:pt x="1710" y="94"/>
                </a:lnTo>
                <a:lnTo>
                  <a:pt x="1691" y="94"/>
                </a:lnTo>
                <a:lnTo>
                  <a:pt x="1691" y="94"/>
                </a:lnTo>
                <a:lnTo>
                  <a:pt x="1677" y="94"/>
                </a:lnTo>
                <a:lnTo>
                  <a:pt x="1665" y="96"/>
                </a:lnTo>
                <a:lnTo>
                  <a:pt x="1653" y="100"/>
                </a:lnTo>
                <a:lnTo>
                  <a:pt x="1642" y="103"/>
                </a:lnTo>
                <a:lnTo>
                  <a:pt x="1620" y="110"/>
                </a:lnTo>
                <a:lnTo>
                  <a:pt x="1597" y="118"/>
                </a:lnTo>
                <a:lnTo>
                  <a:pt x="1597" y="118"/>
                </a:lnTo>
                <a:lnTo>
                  <a:pt x="1573" y="126"/>
                </a:lnTo>
                <a:lnTo>
                  <a:pt x="1554" y="135"/>
                </a:lnTo>
                <a:lnTo>
                  <a:pt x="1538" y="145"/>
                </a:lnTo>
                <a:lnTo>
                  <a:pt x="1525" y="154"/>
                </a:lnTo>
                <a:lnTo>
                  <a:pt x="1512" y="165"/>
                </a:lnTo>
                <a:lnTo>
                  <a:pt x="1500" y="177"/>
                </a:lnTo>
                <a:lnTo>
                  <a:pt x="1474" y="202"/>
                </a:lnTo>
                <a:lnTo>
                  <a:pt x="1474" y="202"/>
                </a:lnTo>
                <a:lnTo>
                  <a:pt x="1455" y="220"/>
                </a:lnTo>
                <a:lnTo>
                  <a:pt x="1437" y="238"/>
                </a:lnTo>
                <a:lnTo>
                  <a:pt x="1401" y="276"/>
                </a:lnTo>
                <a:lnTo>
                  <a:pt x="1401" y="276"/>
                </a:lnTo>
                <a:lnTo>
                  <a:pt x="1380" y="295"/>
                </a:lnTo>
                <a:lnTo>
                  <a:pt x="1361" y="312"/>
                </a:lnTo>
                <a:lnTo>
                  <a:pt x="1341" y="329"/>
                </a:lnTo>
                <a:lnTo>
                  <a:pt x="1324" y="346"/>
                </a:lnTo>
                <a:lnTo>
                  <a:pt x="1324" y="346"/>
                </a:lnTo>
                <a:lnTo>
                  <a:pt x="1315" y="356"/>
                </a:lnTo>
                <a:lnTo>
                  <a:pt x="1306" y="366"/>
                </a:lnTo>
                <a:lnTo>
                  <a:pt x="1290" y="388"/>
                </a:lnTo>
                <a:lnTo>
                  <a:pt x="1275" y="408"/>
                </a:lnTo>
                <a:lnTo>
                  <a:pt x="1268" y="418"/>
                </a:lnTo>
                <a:lnTo>
                  <a:pt x="1260" y="426"/>
                </a:lnTo>
                <a:lnTo>
                  <a:pt x="1260" y="426"/>
                </a:lnTo>
                <a:lnTo>
                  <a:pt x="1253" y="433"/>
                </a:lnTo>
                <a:lnTo>
                  <a:pt x="1243" y="439"/>
                </a:lnTo>
                <a:lnTo>
                  <a:pt x="1234" y="444"/>
                </a:lnTo>
                <a:lnTo>
                  <a:pt x="1225" y="451"/>
                </a:lnTo>
                <a:lnTo>
                  <a:pt x="1225" y="451"/>
                </a:lnTo>
                <a:lnTo>
                  <a:pt x="1199" y="476"/>
                </a:lnTo>
                <a:lnTo>
                  <a:pt x="1175" y="501"/>
                </a:lnTo>
                <a:lnTo>
                  <a:pt x="1150" y="527"/>
                </a:lnTo>
                <a:lnTo>
                  <a:pt x="1126" y="554"/>
                </a:lnTo>
                <a:lnTo>
                  <a:pt x="1078" y="608"/>
                </a:lnTo>
                <a:lnTo>
                  <a:pt x="1032" y="661"/>
                </a:lnTo>
                <a:lnTo>
                  <a:pt x="1032" y="661"/>
                </a:lnTo>
                <a:lnTo>
                  <a:pt x="1012" y="683"/>
                </a:lnTo>
                <a:lnTo>
                  <a:pt x="992" y="705"/>
                </a:lnTo>
                <a:lnTo>
                  <a:pt x="950" y="745"/>
                </a:lnTo>
                <a:lnTo>
                  <a:pt x="930" y="766"/>
                </a:lnTo>
                <a:lnTo>
                  <a:pt x="909" y="786"/>
                </a:lnTo>
                <a:lnTo>
                  <a:pt x="890" y="807"/>
                </a:lnTo>
                <a:lnTo>
                  <a:pt x="872" y="829"/>
                </a:lnTo>
                <a:lnTo>
                  <a:pt x="872" y="829"/>
                </a:lnTo>
                <a:lnTo>
                  <a:pt x="894" y="826"/>
                </a:lnTo>
                <a:lnTo>
                  <a:pt x="916" y="826"/>
                </a:lnTo>
                <a:lnTo>
                  <a:pt x="936" y="827"/>
                </a:lnTo>
                <a:lnTo>
                  <a:pt x="956" y="830"/>
                </a:lnTo>
                <a:lnTo>
                  <a:pt x="977" y="834"/>
                </a:lnTo>
                <a:lnTo>
                  <a:pt x="996" y="840"/>
                </a:lnTo>
                <a:lnTo>
                  <a:pt x="1015" y="847"/>
                </a:lnTo>
                <a:lnTo>
                  <a:pt x="1035" y="856"/>
                </a:lnTo>
                <a:lnTo>
                  <a:pt x="1071" y="873"/>
                </a:lnTo>
                <a:lnTo>
                  <a:pt x="1106" y="892"/>
                </a:lnTo>
                <a:lnTo>
                  <a:pt x="1142" y="910"/>
                </a:lnTo>
                <a:lnTo>
                  <a:pt x="1159" y="919"/>
                </a:lnTo>
                <a:lnTo>
                  <a:pt x="1176" y="926"/>
                </a:lnTo>
                <a:lnTo>
                  <a:pt x="1176" y="926"/>
                </a:lnTo>
                <a:lnTo>
                  <a:pt x="1202" y="949"/>
                </a:lnTo>
                <a:lnTo>
                  <a:pt x="1227" y="970"/>
                </a:lnTo>
                <a:lnTo>
                  <a:pt x="1254" y="991"/>
                </a:lnTo>
                <a:lnTo>
                  <a:pt x="1282" y="1011"/>
                </a:lnTo>
                <a:lnTo>
                  <a:pt x="1310" y="1029"/>
                </a:lnTo>
                <a:lnTo>
                  <a:pt x="1339" y="1047"/>
                </a:lnTo>
                <a:lnTo>
                  <a:pt x="1369" y="1064"/>
                </a:lnTo>
                <a:lnTo>
                  <a:pt x="1400" y="1079"/>
                </a:lnTo>
                <a:lnTo>
                  <a:pt x="1432" y="1093"/>
                </a:lnTo>
                <a:lnTo>
                  <a:pt x="1464" y="1106"/>
                </a:lnTo>
                <a:lnTo>
                  <a:pt x="1498" y="1118"/>
                </a:lnTo>
                <a:lnTo>
                  <a:pt x="1533" y="1127"/>
                </a:lnTo>
                <a:lnTo>
                  <a:pt x="1569" y="1135"/>
                </a:lnTo>
                <a:lnTo>
                  <a:pt x="1606" y="1140"/>
                </a:lnTo>
                <a:lnTo>
                  <a:pt x="1645" y="1145"/>
                </a:lnTo>
                <a:lnTo>
                  <a:pt x="1683" y="1147"/>
                </a:lnTo>
                <a:lnTo>
                  <a:pt x="1683" y="1147"/>
                </a:lnTo>
                <a:lnTo>
                  <a:pt x="1687" y="1147"/>
                </a:lnTo>
                <a:lnTo>
                  <a:pt x="1690" y="1149"/>
                </a:lnTo>
                <a:lnTo>
                  <a:pt x="1695" y="1153"/>
                </a:lnTo>
                <a:lnTo>
                  <a:pt x="1701" y="1160"/>
                </a:lnTo>
                <a:lnTo>
                  <a:pt x="1704" y="1163"/>
                </a:lnTo>
                <a:lnTo>
                  <a:pt x="1708" y="1165"/>
                </a:lnTo>
                <a:lnTo>
                  <a:pt x="1708" y="1165"/>
                </a:lnTo>
                <a:lnTo>
                  <a:pt x="1736" y="1139"/>
                </a:lnTo>
                <a:lnTo>
                  <a:pt x="1762" y="1114"/>
                </a:lnTo>
                <a:lnTo>
                  <a:pt x="1786" y="1086"/>
                </a:lnTo>
                <a:lnTo>
                  <a:pt x="1810" y="1056"/>
                </a:lnTo>
                <a:lnTo>
                  <a:pt x="1810" y="1056"/>
                </a:lnTo>
                <a:lnTo>
                  <a:pt x="1821" y="1042"/>
                </a:lnTo>
                <a:lnTo>
                  <a:pt x="1833" y="1027"/>
                </a:lnTo>
                <a:lnTo>
                  <a:pt x="1858" y="997"/>
                </a:lnTo>
                <a:lnTo>
                  <a:pt x="1870" y="982"/>
                </a:lnTo>
                <a:lnTo>
                  <a:pt x="1880" y="966"/>
                </a:lnTo>
                <a:lnTo>
                  <a:pt x="1890" y="949"/>
                </a:lnTo>
                <a:lnTo>
                  <a:pt x="1898" y="931"/>
                </a:lnTo>
                <a:lnTo>
                  <a:pt x="1898" y="931"/>
                </a:lnTo>
                <a:lnTo>
                  <a:pt x="2009" y="804"/>
                </a:lnTo>
                <a:lnTo>
                  <a:pt x="2065" y="741"/>
                </a:lnTo>
                <a:lnTo>
                  <a:pt x="2119" y="677"/>
                </a:lnTo>
                <a:lnTo>
                  <a:pt x="2173" y="612"/>
                </a:lnTo>
                <a:lnTo>
                  <a:pt x="2226" y="545"/>
                </a:lnTo>
                <a:lnTo>
                  <a:pt x="2278" y="478"/>
                </a:lnTo>
                <a:lnTo>
                  <a:pt x="2328" y="409"/>
                </a:lnTo>
                <a:lnTo>
                  <a:pt x="2328" y="409"/>
                </a:lnTo>
                <a:lnTo>
                  <a:pt x="2303" y="411"/>
                </a:lnTo>
                <a:lnTo>
                  <a:pt x="2279" y="413"/>
                </a:lnTo>
                <a:lnTo>
                  <a:pt x="2255" y="413"/>
                </a:lnTo>
                <a:lnTo>
                  <a:pt x="2233" y="413"/>
                </a:lnTo>
                <a:lnTo>
                  <a:pt x="2211" y="411"/>
                </a:lnTo>
                <a:lnTo>
                  <a:pt x="2190" y="407"/>
                </a:lnTo>
                <a:lnTo>
                  <a:pt x="2180" y="404"/>
                </a:lnTo>
                <a:lnTo>
                  <a:pt x="2171" y="401"/>
                </a:lnTo>
                <a:lnTo>
                  <a:pt x="2162" y="396"/>
                </a:lnTo>
                <a:lnTo>
                  <a:pt x="2152" y="391"/>
                </a:lnTo>
                <a:lnTo>
                  <a:pt x="2152" y="391"/>
                </a:lnTo>
                <a:close/>
                <a:moveTo>
                  <a:pt x="1677" y="1326"/>
                </a:moveTo>
                <a:lnTo>
                  <a:pt x="1677" y="1326"/>
                </a:lnTo>
                <a:lnTo>
                  <a:pt x="1722" y="1284"/>
                </a:lnTo>
                <a:lnTo>
                  <a:pt x="1768" y="1241"/>
                </a:lnTo>
                <a:lnTo>
                  <a:pt x="1790" y="1219"/>
                </a:lnTo>
                <a:lnTo>
                  <a:pt x="1812" y="1196"/>
                </a:lnTo>
                <a:lnTo>
                  <a:pt x="1832" y="1174"/>
                </a:lnTo>
                <a:lnTo>
                  <a:pt x="1851" y="1151"/>
                </a:lnTo>
                <a:lnTo>
                  <a:pt x="1851" y="1151"/>
                </a:lnTo>
                <a:lnTo>
                  <a:pt x="1863" y="1134"/>
                </a:lnTo>
                <a:lnTo>
                  <a:pt x="1875" y="1117"/>
                </a:lnTo>
                <a:lnTo>
                  <a:pt x="1883" y="1109"/>
                </a:lnTo>
                <a:lnTo>
                  <a:pt x="1889" y="1103"/>
                </a:lnTo>
                <a:lnTo>
                  <a:pt x="1898" y="1098"/>
                </a:lnTo>
                <a:lnTo>
                  <a:pt x="1908" y="1094"/>
                </a:lnTo>
                <a:lnTo>
                  <a:pt x="1908" y="1094"/>
                </a:lnTo>
                <a:lnTo>
                  <a:pt x="1901" y="1109"/>
                </a:lnTo>
                <a:lnTo>
                  <a:pt x="1892" y="1123"/>
                </a:lnTo>
                <a:lnTo>
                  <a:pt x="1884" y="1137"/>
                </a:lnTo>
                <a:lnTo>
                  <a:pt x="1875" y="1150"/>
                </a:lnTo>
                <a:lnTo>
                  <a:pt x="1855" y="1176"/>
                </a:lnTo>
                <a:lnTo>
                  <a:pt x="1833" y="1200"/>
                </a:lnTo>
                <a:lnTo>
                  <a:pt x="1812" y="1224"/>
                </a:lnTo>
                <a:lnTo>
                  <a:pt x="1789" y="1246"/>
                </a:lnTo>
                <a:lnTo>
                  <a:pt x="1768" y="1269"/>
                </a:lnTo>
                <a:lnTo>
                  <a:pt x="1747" y="1290"/>
                </a:lnTo>
                <a:lnTo>
                  <a:pt x="1747" y="1290"/>
                </a:lnTo>
                <a:lnTo>
                  <a:pt x="1733" y="1305"/>
                </a:lnTo>
                <a:lnTo>
                  <a:pt x="1718" y="1320"/>
                </a:lnTo>
                <a:lnTo>
                  <a:pt x="1711" y="1328"/>
                </a:lnTo>
                <a:lnTo>
                  <a:pt x="1706" y="1336"/>
                </a:lnTo>
                <a:lnTo>
                  <a:pt x="1701" y="1345"/>
                </a:lnTo>
                <a:lnTo>
                  <a:pt x="1697" y="1354"/>
                </a:lnTo>
                <a:lnTo>
                  <a:pt x="1697" y="1354"/>
                </a:lnTo>
                <a:lnTo>
                  <a:pt x="1706" y="1354"/>
                </a:lnTo>
                <a:lnTo>
                  <a:pt x="1713" y="1351"/>
                </a:lnTo>
                <a:lnTo>
                  <a:pt x="1721" y="1348"/>
                </a:lnTo>
                <a:lnTo>
                  <a:pt x="1727" y="1343"/>
                </a:lnTo>
                <a:lnTo>
                  <a:pt x="1739" y="1331"/>
                </a:lnTo>
                <a:lnTo>
                  <a:pt x="1750" y="1319"/>
                </a:lnTo>
                <a:lnTo>
                  <a:pt x="1750" y="1319"/>
                </a:lnTo>
                <a:lnTo>
                  <a:pt x="1779" y="1289"/>
                </a:lnTo>
                <a:lnTo>
                  <a:pt x="1807" y="1259"/>
                </a:lnTo>
                <a:lnTo>
                  <a:pt x="1833" y="1229"/>
                </a:lnTo>
                <a:lnTo>
                  <a:pt x="1859" y="1199"/>
                </a:lnTo>
                <a:lnTo>
                  <a:pt x="1859" y="1199"/>
                </a:lnTo>
                <a:lnTo>
                  <a:pt x="1883" y="1179"/>
                </a:lnTo>
                <a:lnTo>
                  <a:pt x="1905" y="1156"/>
                </a:lnTo>
                <a:lnTo>
                  <a:pt x="1927" y="1133"/>
                </a:lnTo>
                <a:lnTo>
                  <a:pt x="1948" y="1109"/>
                </a:lnTo>
                <a:lnTo>
                  <a:pt x="1968" y="1084"/>
                </a:lnTo>
                <a:lnTo>
                  <a:pt x="1987" y="1058"/>
                </a:lnTo>
                <a:lnTo>
                  <a:pt x="2006" y="1031"/>
                </a:lnTo>
                <a:lnTo>
                  <a:pt x="2023" y="1003"/>
                </a:lnTo>
                <a:lnTo>
                  <a:pt x="2023" y="1003"/>
                </a:lnTo>
                <a:lnTo>
                  <a:pt x="2030" y="1000"/>
                </a:lnTo>
                <a:lnTo>
                  <a:pt x="2037" y="996"/>
                </a:lnTo>
                <a:lnTo>
                  <a:pt x="2043" y="992"/>
                </a:lnTo>
                <a:lnTo>
                  <a:pt x="2048" y="986"/>
                </a:lnTo>
                <a:lnTo>
                  <a:pt x="2058" y="974"/>
                </a:lnTo>
                <a:lnTo>
                  <a:pt x="2068" y="963"/>
                </a:lnTo>
                <a:lnTo>
                  <a:pt x="2076" y="950"/>
                </a:lnTo>
                <a:lnTo>
                  <a:pt x="2086" y="938"/>
                </a:lnTo>
                <a:lnTo>
                  <a:pt x="2091" y="933"/>
                </a:lnTo>
                <a:lnTo>
                  <a:pt x="2097" y="927"/>
                </a:lnTo>
                <a:lnTo>
                  <a:pt x="2103" y="923"/>
                </a:lnTo>
                <a:lnTo>
                  <a:pt x="2111" y="920"/>
                </a:lnTo>
                <a:lnTo>
                  <a:pt x="2111" y="920"/>
                </a:lnTo>
                <a:lnTo>
                  <a:pt x="2123" y="898"/>
                </a:lnTo>
                <a:lnTo>
                  <a:pt x="2136" y="877"/>
                </a:lnTo>
                <a:lnTo>
                  <a:pt x="2150" y="857"/>
                </a:lnTo>
                <a:lnTo>
                  <a:pt x="2165" y="835"/>
                </a:lnTo>
                <a:lnTo>
                  <a:pt x="2195" y="795"/>
                </a:lnTo>
                <a:lnTo>
                  <a:pt x="2227" y="754"/>
                </a:lnTo>
                <a:lnTo>
                  <a:pt x="2259" y="712"/>
                </a:lnTo>
                <a:lnTo>
                  <a:pt x="2290" y="670"/>
                </a:lnTo>
                <a:lnTo>
                  <a:pt x="2305" y="649"/>
                </a:lnTo>
                <a:lnTo>
                  <a:pt x="2319" y="626"/>
                </a:lnTo>
                <a:lnTo>
                  <a:pt x="2332" y="604"/>
                </a:lnTo>
                <a:lnTo>
                  <a:pt x="2345" y="580"/>
                </a:lnTo>
                <a:lnTo>
                  <a:pt x="2345" y="580"/>
                </a:lnTo>
                <a:lnTo>
                  <a:pt x="2339" y="583"/>
                </a:lnTo>
                <a:lnTo>
                  <a:pt x="2333" y="585"/>
                </a:lnTo>
                <a:lnTo>
                  <a:pt x="2328" y="589"/>
                </a:lnTo>
                <a:lnTo>
                  <a:pt x="2323" y="593"/>
                </a:lnTo>
                <a:lnTo>
                  <a:pt x="2313" y="603"/>
                </a:lnTo>
                <a:lnTo>
                  <a:pt x="2303" y="615"/>
                </a:lnTo>
                <a:lnTo>
                  <a:pt x="2294" y="628"/>
                </a:lnTo>
                <a:lnTo>
                  <a:pt x="2284" y="639"/>
                </a:lnTo>
                <a:lnTo>
                  <a:pt x="2273" y="649"/>
                </a:lnTo>
                <a:lnTo>
                  <a:pt x="2267" y="653"/>
                </a:lnTo>
                <a:lnTo>
                  <a:pt x="2262" y="658"/>
                </a:lnTo>
                <a:lnTo>
                  <a:pt x="2262" y="658"/>
                </a:lnTo>
                <a:lnTo>
                  <a:pt x="2263" y="649"/>
                </a:lnTo>
                <a:lnTo>
                  <a:pt x="2266" y="640"/>
                </a:lnTo>
                <a:lnTo>
                  <a:pt x="2269" y="633"/>
                </a:lnTo>
                <a:lnTo>
                  <a:pt x="2273" y="625"/>
                </a:lnTo>
                <a:lnTo>
                  <a:pt x="2284" y="610"/>
                </a:lnTo>
                <a:lnTo>
                  <a:pt x="2296" y="597"/>
                </a:lnTo>
                <a:lnTo>
                  <a:pt x="2308" y="582"/>
                </a:lnTo>
                <a:lnTo>
                  <a:pt x="2319" y="568"/>
                </a:lnTo>
                <a:lnTo>
                  <a:pt x="2330" y="552"/>
                </a:lnTo>
                <a:lnTo>
                  <a:pt x="2334" y="543"/>
                </a:lnTo>
                <a:lnTo>
                  <a:pt x="2339" y="534"/>
                </a:lnTo>
                <a:lnTo>
                  <a:pt x="2339" y="534"/>
                </a:lnTo>
                <a:lnTo>
                  <a:pt x="2333" y="533"/>
                </a:lnTo>
                <a:lnTo>
                  <a:pt x="2329" y="533"/>
                </a:lnTo>
                <a:lnTo>
                  <a:pt x="2325" y="534"/>
                </a:lnTo>
                <a:lnTo>
                  <a:pt x="2320" y="537"/>
                </a:lnTo>
                <a:lnTo>
                  <a:pt x="2313" y="541"/>
                </a:lnTo>
                <a:lnTo>
                  <a:pt x="2307" y="545"/>
                </a:lnTo>
                <a:lnTo>
                  <a:pt x="2307" y="545"/>
                </a:lnTo>
                <a:lnTo>
                  <a:pt x="2296" y="555"/>
                </a:lnTo>
                <a:lnTo>
                  <a:pt x="2286" y="564"/>
                </a:lnTo>
                <a:lnTo>
                  <a:pt x="2277" y="575"/>
                </a:lnTo>
                <a:lnTo>
                  <a:pt x="2267" y="587"/>
                </a:lnTo>
                <a:lnTo>
                  <a:pt x="2249" y="610"/>
                </a:lnTo>
                <a:lnTo>
                  <a:pt x="2232" y="635"/>
                </a:lnTo>
                <a:lnTo>
                  <a:pt x="2213" y="660"/>
                </a:lnTo>
                <a:lnTo>
                  <a:pt x="2193" y="682"/>
                </a:lnTo>
                <a:lnTo>
                  <a:pt x="2183" y="693"/>
                </a:lnTo>
                <a:lnTo>
                  <a:pt x="2173" y="704"/>
                </a:lnTo>
                <a:lnTo>
                  <a:pt x="2161" y="712"/>
                </a:lnTo>
                <a:lnTo>
                  <a:pt x="2149" y="721"/>
                </a:lnTo>
                <a:lnTo>
                  <a:pt x="2149" y="721"/>
                </a:lnTo>
                <a:lnTo>
                  <a:pt x="2158" y="705"/>
                </a:lnTo>
                <a:lnTo>
                  <a:pt x="2166" y="691"/>
                </a:lnTo>
                <a:lnTo>
                  <a:pt x="2175" y="676"/>
                </a:lnTo>
                <a:lnTo>
                  <a:pt x="2186" y="663"/>
                </a:lnTo>
                <a:lnTo>
                  <a:pt x="2206" y="636"/>
                </a:lnTo>
                <a:lnTo>
                  <a:pt x="2227" y="610"/>
                </a:lnTo>
                <a:lnTo>
                  <a:pt x="2249" y="586"/>
                </a:lnTo>
                <a:lnTo>
                  <a:pt x="2270" y="560"/>
                </a:lnTo>
                <a:lnTo>
                  <a:pt x="2290" y="534"/>
                </a:lnTo>
                <a:lnTo>
                  <a:pt x="2301" y="520"/>
                </a:lnTo>
                <a:lnTo>
                  <a:pt x="2310" y="507"/>
                </a:lnTo>
                <a:lnTo>
                  <a:pt x="2310" y="507"/>
                </a:lnTo>
                <a:lnTo>
                  <a:pt x="2318" y="507"/>
                </a:lnTo>
                <a:lnTo>
                  <a:pt x="2322" y="506"/>
                </a:lnTo>
                <a:lnTo>
                  <a:pt x="2324" y="503"/>
                </a:lnTo>
                <a:lnTo>
                  <a:pt x="2324" y="503"/>
                </a:lnTo>
                <a:lnTo>
                  <a:pt x="2330" y="478"/>
                </a:lnTo>
                <a:lnTo>
                  <a:pt x="2333" y="465"/>
                </a:lnTo>
                <a:lnTo>
                  <a:pt x="2334" y="451"/>
                </a:lnTo>
                <a:lnTo>
                  <a:pt x="2334" y="451"/>
                </a:lnTo>
                <a:lnTo>
                  <a:pt x="2326" y="457"/>
                </a:lnTo>
                <a:lnTo>
                  <a:pt x="2319" y="465"/>
                </a:lnTo>
                <a:lnTo>
                  <a:pt x="2313" y="473"/>
                </a:lnTo>
                <a:lnTo>
                  <a:pt x="2308" y="483"/>
                </a:lnTo>
                <a:lnTo>
                  <a:pt x="2301" y="492"/>
                </a:lnTo>
                <a:lnTo>
                  <a:pt x="2295" y="500"/>
                </a:lnTo>
                <a:lnTo>
                  <a:pt x="2287" y="508"/>
                </a:lnTo>
                <a:lnTo>
                  <a:pt x="2279" y="514"/>
                </a:lnTo>
                <a:lnTo>
                  <a:pt x="2279" y="514"/>
                </a:lnTo>
                <a:lnTo>
                  <a:pt x="2272" y="526"/>
                </a:lnTo>
                <a:lnTo>
                  <a:pt x="2265" y="538"/>
                </a:lnTo>
                <a:lnTo>
                  <a:pt x="2257" y="548"/>
                </a:lnTo>
                <a:lnTo>
                  <a:pt x="2249" y="559"/>
                </a:lnTo>
                <a:lnTo>
                  <a:pt x="2232" y="579"/>
                </a:lnTo>
                <a:lnTo>
                  <a:pt x="2213" y="600"/>
                </a:lnTo>
                <a:lnTo>
                  <a:pt x="2195" y="619"/>
                </a:lnTo>
                <a:lnTo>
                  <a:pt x="2178" y="639"/>
                </a:lnTo>
                <a:lnTo>
                  <a:pt x="2171" y="650"/>
                </a:lnTo>
                <a:lnTo>
                  <a:pt x="2163" y="661"/>
                </a:lnTo>
                <a:lnTo>
                  <a:pt x="2156" y="673"/>
                </a:lnTo>
                <a:lnTo>
                  <a:pt x="2149" y="685"/>
                </a:lnTo>
                <a:lnTo>
                  <a:pt x="2149" y="685"/>
                </a:lnTo>
                <a:lnTo>
                  <a:pt x="2118" y="718"/>
                </a:lnTo>
                <a:lnTo>
                  <a:pt x="2089" y="750"/>
                </a:lnTo>
                <a:lnTo>
                  <a:pt x="2060" y="783"/>
                </a:lnTo>
                <a:lnTo>
                  <a:pt x="2031" y="817"/>
                </a:lnTo>
                <a:lnTo>
                  <a:pt x="1976" y="886"/>
                </a:lnTo>
                <a:lnTo>
                  <a:pt x="1920" y="955"/>
                </a:lnTo>
                <a:lnTo>
                  <a:pt x="1864" y="1024"/>
                </a:lnTo>
                <a:lnTo>
                  <a:pt x="1836" y="1058"/>
                </a:lnTo>
                <a:lnTo>
                  <a:pt x="1808" y="1091"/>
                </a:lnTo>
                <a:lnTo>
                  <a:pt x="1778" y="1124"/>
                </a:lnTo>
                <a:lnTo>
                  <a:pt x="1748" y="1156"/>
                </a:lnTo>
                <a:lnTo>
                  <a:pt x="1717" y="1188"/>
                </a:lnTo>
                <a:lnTo>
                  <a:pt x="1683" y="1218"/>
                </a:lnTo>
                <a:lnTo>
                  <a:pt x="1683" y="1218"/>
                </a:lnTo>
                <a:lnTo>
                  <a:pt x="1690" y="1237"/>
                </a:lnTo>
                <a:lnTo>
                  <a:pt x="1691" y="1246"/>
                </a:lnTo>
                <a:lnTo>
                  <a:pt x="1691" y="1250"/>
                </a:lnTo>
                <a:lnTo>
                  <a:pt x="1691" y="1252"/>
                </a:lnTo>
                <a:lnTo>
                  <a:pt x="1691" y="1252"/>
                </a:lnTo>
                <a:lnTo>
                  <a:pt x="1698" y="1248"/>
                </a:lnTo>
                <a:lnTo>
                  <a:pt x="1705" y="1243"/>
                </a:lnTo>
                <a:lnTo>
                  <a:pt x="1719" y="1231"/>
                </a:lnTo>
                <a:lnTo>
                  <a:pt x="1732" y="1220"/>
                </a:lnTo>
                <a:lnTo>
                  <a:pt x="1744" y="1207"/>
                </a:lnTo>
                <a:lnTo>
                  <a:pt x="1756" y="1194"/>
                </a:lnTo>
                <a:lnTo>
                  <a:pt x="1769" y="1183"/>
                </a:lnTo>
                <a:lnTo>
                  <a:pt x="1775" y="1178"/>
                </a:lnTo>
                <a:lnTo>
                  <a:pt x="1782" y="1174"/>
                </a:lnTo>
                <a:lnTo>
                  <a:pt x="1788" y="1170"/>
                </a:lnTo>
                <a:lnTo>
                  <a:pt x="1796" y="1168"/>
                </a:lnTo>
                <a:lnTo>
                  <a:pt x="1796" y="1168"/>
                </a:lnTo>
                <a:lnTo>
                  <a:pt x="1789" y="1179"/>
                </a:lnTo>
                <a:lnTo>
                  <a:pt x="1783" y="1190"/>
                </a:lnTo>
                <a:lnTo>
                  <a:pt x="1767" y="1210"/>
                </a:lnTo>
                <a:lnTo>
                  <a:pt x="1750" y="1229"/>
                </a:lnTo>
                <a:lnTo>
                  <a:pt x="1733" y="1248"/>
                </a:lnTo>
                <a:lnTo>
                  <a:pt x="1715" y="1266"/>
                </a:lnTo>
                <a:lnTo>
                  <a:pt x="1699" y="1285"/>
                </a:lnTo>
                <a:lnTo>
                  <a:pt x="1693" y="1295"/>
                </a:lnTo>
                <a:lnTo>
                  <a:pt x="1687" y="1305"/>
                </a:lnTo>
                <a:lnTo>
                  <a:pt x="1681" y="1315"/>
                </a:lnTo>
                <a:lnTo>
                  <a:pt x="1677" y="1326"/>
                </a:lnTo>
                <a:lnTo>
                  <a:pt x="1677" y="1326"/>
                </a:lnTo>
                <a:close/>
                <a:moveTo>
                  <a:pt x="2345" y="644"/>
                </a:moveTo>
                <a:lnTo>
                  <a:pt x="2345" y="644"/>
                </a:lnTo>
                <a:lnTo>
                  <a:pt x="2309" y="690"/>
                </a:lnTo>
                <a:lnTo>
                  <a:pt x="2271" y="735"/>
                </a:lnTo>
                <a:lnTo>
                  <a:pt x="2254" y="757"/>
                </a:lnTo>
                <a:lnTo>
                  <a:pt x="2238" y="781"/>
                </a:lnTo>
                <a:lnTo>
                  <a:pt x="2224" y="803"/>
                </a:lnTo>
                <a:lnTo>
                  <a:pt x="2212" y="826"/>
                </a:lnTo>
                <a:lnTo>
                  <a:pt x="2212" y="826"/>
                </a:lnTo>
                <a:lnTo>
                  <a:pt x="2201" y="836"/>
                </a:lnTo>
                <a:lnTo>
                  <a:pt x="2190" y="848"/>
                </a:lnTo>
                <a:lnTo>
                  <a:pt x="2179" y="861"/>
                </a:lnTo>
                <a:lnTo>
                  <a:pt x="2169" y="874"/>
                </a:lnTo>
                <a:lnTo>
                  <a:pt x="2160" y="888"/>
                </a:lnTo>
                <a:lnTo>
                  <a:pt x="2151" y="902"/>
                </a:lnTo>
                <a:lnTo>
                  <a:pt x="2135" y="931"/>
                </a:lnTo>
                <a:lnTo>
                  <a:pt x="2135" y="931"/>
                </a:lnTo>
                <a:lnTo>
                  <a:pt x="2103" y="963"/>
                </a:lnTo>
                <a:lnTo>
                  <a:pt x="2072" y="996"/>
                </a:lnTo>
                <a:lnTo>
                  <a:pt x="2042" y="1030"/>
                </a:lnTo>
                <a:lnTo>
                  <a:pt x="2012" y="1064"/>
                </a:lnTo>
                <a:lnTo>
                  <a:pt x="1953" y="1137"/>
                </a:lnTo>
                <a:lnTo>
                  <a:pt x="1893" y="1210"/>
                </a:lnTo>
                <a:lnTo>
                  <a:pt x="1893" y="1210"/>
                </a:lnTo>
                <a:lnTo>
                  <a:pt x="1884" y="1222"/>
                </a:lnTo>
                <a:lnTo>
                  <a:pt x="1873" y="1233"/>
                </a:lnTo>
                <a:lnTo>
                  <a:pt x="1848" y="1255"/>
                </a:lnTo>
                <a:lnTo>
                  <a:pt x="1823" y="1277"/>
                </a:lnTo>
                <a:lnTo>
                  <a:pt x="1810" y="1290"/>
                </a:lnTo>
                <a:lnTo>
                  <a:pt x="1796" y="1304"/>
                </a:lnTo>
                <a:lnTo>
                  <a:pt x="1796" y="1304"/>
                </a:lnTo>
                <a:lnTo>
                  <a:pt x="1773" y="1329"/>
                </a:lnTo>
                <a:lnTo>
                  <a:pt x="1760" y="1343"/>
                </a:lnTo>
                <a:lnTo>
                  <a:pt x="1747" y="1358"/>
                </a:lnTo>
                <a:lnTo>
                  <a:pt x="1733" y="1371"/>
                </a:lnTo>
                <a:lnTo>
                  <a:pt x="1718" y="1381"/>
                </a:lnTo>
                <a:lnTo>
                  <a:pt x="1711" y="1386"/>
                </a:lnTo>
                <a:lnTo>
                  <a:pt x="1704" y="1389"/>
                </a:lnTo>
                <a:lnTo>
                  <a:pt x="1697" y="1391"/>
                </a:lnTo>
                <a:lnTo>
                  <a:pt x="1691" y="1392"/>
                </a:lnTo>
                <a:lnTo>
                  <a:pt x="1691" y="1392"/>
                </a:lnTo>
                <a:lnTo>
                  <a:pt x="1682" y="1392"/>
                </a:lnTo>
                <a:lnTo>
                  <a:pt x="1674" y="1391"/>
                </a:lnTo>
                <a:lnTo>
                  <a:pt x="1666" y="1388"/>
                </a:lnTo>
                <a:lnTo>
                  <a:pt x="1658" y="1385"/>
                </a:lnTo>
                <a:lnTo>
                  <a:pt x="1643" y="1377"/>
                </a:lnTo>
                <a:lnTo>
                  <a:pt x="1635" y="1374"/>
                </a:lnTo>
                <a:lnTo>
                  <a:pt x="1628" y="1372"/>
                </a:lnTo>
                <a:lnTo>
                  <a:pt x="1628" y="1372"/>
                </a:lnTo>
                <a:lnTo>
                  <a:pt x="1607" y="1367"/>
                </a:lnTo>
                <a:lnTo>
                  <a:pt x="1587" y="1364"/>
                </a:lnTo>
                <a:lnTo>
                  <a:pt x="1567" y="1362"/>
                </a:lnTo>
                <a:lnTo>
                  <a:pt x="1557" y="1360"/>
                </a:lnTo>
                <a:lnTo>
                  <a:pt x="1547" y="1357"/>
                </a:lnTo>
                <a:lnTo>
                  <a:pt x="1547" y="1357"/>
                </a:lnTo>
                <a:lnTo>
                  <a:pt x="1521" y="1349"/>
                </a:lnTo>
                <a:lnTo>
                  <a:pt x="1495" y="1340"/>
                </a:lnTo>
                <a:lnTo>
                  <a:pt x="1469" y="1330"/>
                </a:lnTo>
                <a:lnTo>
                  <a:pt x="1444" y="1319"/>
                </a:lnTo>
                <a:lnTo>
                  <a:pt x="1394" y="1297"/>
                </a:lnTo>
                <a:lnTo>
                  <a:pt x="1345" y="1272"/>
                </a:lnTo>
                <a:lnTo>
                  <a:pt x="1296" y="1248"/>
                </a:lnTo>
                <a:lnTo>
                  <a:pt x="1247" y="1224"/>
                </a:lnTo>
                <a:lnTo>
                  <a:pt x="1197" y="1201"/>
                </a:lnTo>
                <a:lnTo>
                  <a:pt x="1173" y="1192"/>
                </a:lnTo>
                <a:lnTo>
                  <a:pt x="1148" y="1182"/>
                </a:lnTo>
                <a:lnTo>
                  <a:pt x="1148" y="1182"/>
                </a:lnTo>
                <a:lnTo>
                  <a:pt x="1147" y="1186"/>
                </a:lnTo>
                <a:lnTo>
                  <a:pt x="1146" y="1191"/>
                </a:lnTo>
                <a:lnTo>
                  <a:pt x="1145" y="1201"/>
                </a:lnTo>
                <a:lnTo>
                  <a:pt x="1144" y="1212"/>
                </a:lnTo>
                <a:lnTo>
                  <a:pt x="1143" y="1216"/>
                </a:lnTo>
                <a:lnTo>
                  <a:pt x="1142" y="1221"/>
                </a:lnTo>
                <a:lnTo>
                  <a:pt x="1142" y="1221"/>
                </a:lnTo>
                <a:lnTo>
                  <a:pt x="1169" y="1221"/>
                </a:lnTo>
                <a:lnTo>
                  <a:pt x="1169" y="1221"/>
                </a:lnTo>
                <a:lnTo>
                  <a:pt x="1189" y="1235"/>
                </a:lnTo>
                <a:lnTo>
                  <a:pt x="1209" y="1249"/>
                </a:lnTo>
                <a:lnTo>
                  <a:pt x="1230" y="1261"/>
                </a:lnTo>
                <a:lnTo>
                  <a:pt x="1252" y="1273"/>
                </a:lnTo>
                <a:lnTo>
                  <a:pt x="1274" y="1286"/>
                </a:lnTo>
                <a:lnTo>
                  <a:pt x="1297" y="1297"/>
                </a:lnTo>
                <a:lnTo>
                  <a:pt x="1344" y="1319"/>
                </a:lnTo>
                <a:lnTo>
                  <a:pt x="1344" y="1319"/>
                </a:lnTo>
                <a:lnTo>
                  <a:pt x="1358" y="1325"/>
                </a:lnTo>
                <a:lnTo>
                  <a:pt x="1372" y="1329"/>
                </a:lnTo>
                <a:lnTo>
                  <a:pt x="1400" y="1336"/>
                </a:lnTo>
                <a:lnTo>
                  <a:pt x="1429" y="1345"/>
                </a:lnTo>
                <a:lnTo>
                  <a:pt x="1442" y="1349"/>
                </a:lnTo>
                <a:lnTo>
                  <a:pt x="1456" y="1354"/>
                </a:lnTo>
                <a:lnTo>
                  <a:pt x="1456" y="1354"/>
                </a:lnTo>
                <a:lnTo>
                  <a:pt x="1481" y="1364"/>
                </a:lnTo>
                <a:lnTo>
                  <a:pt x="1507" y="1376"/>
                </a:lnTo>
                <a:lnTo>
                  <a:pt x="1532" y="1388"/>
                </a:lnTo>
                <a:lnTo>
                  <a:pt x="1558" y="1400"/>
                </a:lnTo>
                <a:lnTo>
                  <a:pt x="1558" y="1400"/>
                </a:lnTo>
                <a:lnTo>
                  <a:pt x="1593" y="1413"/>
                </a:lnTo>
                <a:lnTo>
                  <a:pt x="1629" y="1428"/>
                </a:lnTo>
                <a:lnTo>
                  <a:pt x="1663" y="1440"/>
                </a:lnTo>
                <a:lnTo>
                  <a:pt x="1679" y="1445"/>
                </a:lnTo>
                <a:lnTo>
                  <a:pt x="1694" y="1448"/>
                </a:lnTo>
                <a:lnTo>
                  <a:pt x="1694" y="1448"/>
                </a:lnTo>
                <a:lnTo>
                  <a:pt x="1707" y="1441"/>
                </a:lnTo>
                <a:lnTo>
                  <a:pt x="1719" y="1433"/>
                </a:lnTo>
                <a:lnTo>
                  <a:pt x="1729" y="1423"/>
                </a:lnTo>
                <a:lnTo>
                  <a:pt x="1739" y="1412"/>
                </a:lnTo>
                <a:lnTo>
                  <a:pt x="1749" y="1403"/>
                </a:lnTo>
                <a:lnTo>
                  <a:pt x="1759" y="1393"/>
                </a:lnTo>
                <a:lnTo>
                  <a:pt x="1771" y="1385"/>
                </a:lnTo>
                <a:lnTo>
                  <a:pt x="1779" y="1381"/>
                </a:lnTo>
                <a:lnTo>
                  <a:pt x="1785" y="1378"/>
                </a:lnTo>
                <a:lnTo>
                  <a:pt x="1785" y="1378"/>
                </a:lnTo>
                <a:lnTo>
                  <a:pt x="1787" y="1371"/>
                </a:lnTo>
                <a:lnTo>
                  <a:pt x="1790" y="1364"/>
                </a:lnTo>
                <a:lnTo>
                  <a:pt x="1797" y="1352"/>
                </a:lnTo>
                <a:lnTo>
                  <a:pt x="1805" y="1342"/>
                </a:lnTo>
                <a:lnTo>
                  <a:pt x="1814" y="1332"/>
                </a:lnTo>
                <a:lnTo>
                  <a:pt x="1824" y="1322"/>
                </a:lnTo>
                <a:lnTo>
                  <a:pt x="1832" y="1312"/>
                </a:lnTo>
                <a:lnTo>
                  <a:pt x="1840" y="1300"/>
                </a:lnTo>
                <a:lnTo>
                  <a:pt x="1842" y="1295"/>
                </a:lnTo>
                <a:lnTo>
                  <a:pt x="1845" y="1287"/>
                </a:lnTo>
                <a:lnTo>
                  <a:pt x="1845" y="1287"/>
                </a:lnTo>
                <a:lnTo>
                  <a:pt x="1848" y="1288"/>
                </a:lnTo>
                <a:lnTo>
                  <a:pt x="1851" y="1288"/>
                </a:lnTo>
                <a:lnTo>
                  <a:pt x="1855" y="1287"/>
                </a:lnTo>
                <a:lnTo>
                  <a:pt x="1857" y="1286"/>
                </a:lnTo>
                <a:lnTo>
                  <a:pt x="1861" y="1281"/>
                </a:lnTo>
                <a:lnTo>
                  <a:pt x="1865" y="1274"/>
                </a:lnTo>
                <a:lnTo>
                  <a:pt x="1871" y="1268"/>
                </a:lnTo>
                <a:lnTo>
                  <a:pt x="1875" y="1261"/>
                </a:lnTo>
                <a:lnTo>
                  <a:pt x="1878" y="1259"/>
                </a:lnTo>
                <a:lnTo>
                  <a:pt x="1881" y="1257"/>
                </a:lnTo>
                <a:lnTo>
                  <a:pt x="1886" y="1256"/>
                </a:lnTo>
                <a:lnTo>
                  <a:pt x="1890" y="1256"/>
                </a:lnTo>
                <a:lnTo>
                  <a:pt x="1890" y="1256"/>
                </a:lnTo>
                <a:lnTo>
                  <a:pt x="1898" y="1244"/>
                </a:lnTo>
                <a:lnTo>
                  <a:pt x="1905" y="1234"/>
                </a:lnTo>
                <a:lnTo>
                  <a:pt x="1922" y="1214"/>
                </a:lnTo>
                <a:lnTo>
                  <a:pt x="1938" y="1194"/>
                </a:lnTo>
                <a:lnTo>
                  <a:pt x="1947" y="1183"/>
                </a:lnTo>
                <a:lnTo>
                  <a:pt x="1953" y="1171"/>
                </a:lnTo>
                <a:lnTo>
                  <a:pt x="1953" y="1171"/>
                </a:lnTo>
                <a:lnTo>
                  <a:pt x="1967" y="1162"/>
                </a:lnTo>
                <a:lnTo>
                  <a:pt x="1979" y="1151"/>
                </a:lnTo>
                <a:lnTo>
                  <a:pt x="1991" y="1140"/>
                </a:lnTo>
                <a:lnTo>
                  <a:pt x="2002" y="1129"/>
                </a:lnTo>
                <a:lnTo>
                  <a:pt x="2013" y="1116"/>
                </a:lnTo>
                <a:lnTo>
                  <a:pt x="2024" y="1103"/>
                </a:lnTo>
                <a:lnTo>
                  <a:pt x="2043" y="1076"/>
                </a:lnTo>
                <a:lnTo>
                  <a:pt x="2081" y="1022"/>
                </a:lnTo>
                <a:lnTo>
                  <a:pt x="2100" y="995"/>
                </a:lnTo>
                <a:lnTo>
                  <a:pt x="2121" y="969"/>
                </a:lnTo>
                <a:lnTo>
                  <a:pt x="2121" y="969"/>
                </a:lnTo>
                <a:lnTo>
                  <a:pt x="2133" y="955"/>
                </a:lnTo>
                <a:lnTo>
                  <a:pt x="2147" y="943"/>
                </a:lnTo>
                <a:lnTo>
                  <a:pt x="2174" y="918"/>
                </a:lnTo>
                <a:lnTo>
                  <a:pt x="2187" y="905"/>
                </a:lnTo>
                <a:lnTo>
                  <a:pt x="2198" y="891"/>
                </a:lnTo>
                <a:lnTo>
                  <a:pt x="2208" y="876"/>
                </a:lnTo>
                <a:lnTo>
                  <a:pt x="2212" y="868"/>
                </a:lnTo>
                <a:lnTo>
                  <a:pt x="2216" y="860"/>
                </a:lnTo>
                <a:lnTo>
                  <a:pt x="2216" y="860"/>
                </a:lnTo>
                <a:lnTo>
                  <a:pt x="2229" y="848"/>
                </a:lnTo>
                <a:lnTo>
                  <a:pt x="2242" y="835"/>
                </a:lnTo>
                <a:lnTo>
                  <a:pt x="2254" y="821"/>
                </a:lnTo>
                <a:lnTo>
                  <a:pt x="2266" y="807"/>
                </a:lnTo>
                <a:lnTo>
                  <a:pt x="2289" y="776"/>
                </a:lnTo>
                <a:lnTo>
                  <a:pt x="2314" y="745"/>
                </a:lnTo>
                <a:lnTo>
                  <a:pt x="2314" y="745"/>
                </a:lnTo>
                <a:lnTo>
                  <a:pt x="2335" y="718"/>
                </a:lnTo>
                <a:lnTo>
                  <a:pt x="2355" y="692"/>
                </a:lnTo>
                <a:lnTo>
                  <a:pt x="2387" y="644"/>
                </a:lnTo>
                <a:lnTo>
                  <a:pt x="2387" y="644"/>
                </a:lnTo>
                <a:lnTo>
                  <a:pt x="2401" y="624"/>
                </a:lnTo>
                <a:lnTo>
                  <a:pt x="2407" y="616"/>
                </a:lnTo>
                <a:lnTo>
                  <a:pt x="2411" y="607"/>
                </a:lnTo>
                <a:lnTo>
                  <a:pt x="2414" y="599"/>
                </a:lnTo>
                <a:lnTo>
                  <a:pt x="2414" y="593"/>
                </a:lnTo>
                <a:lnTo>
                  <a:pt x="2414" y="589"/>
                </a:lnTo>
                <a:lnTo>
                  <a:pt x="2411" y="585"/>
                </a:lnTo>
                <a:lnTo>
                  <a:pt x="2409" y="579"/>
                </a:lnTo>
                <a:lnTo>
                  <a:pt x="2406" y="575"/>
                </a:lnTo>
                <a:lnTo>
                  <a:pt x="2401" y="570"/>
                </a:lnTo>
                <a:lnTo>
                  <a:pt x="2401" y="570"/>
                </a:lnTo>
                <a:lnTo>
                  <a:pt x="2398" y="571"/>
                </a:lnTo>
                <a:lnTo>
                  <a:pt x="2393" y="571"/>
                </a:lnTo>
                <a:lnTo>
                  <a:pt x="2386" y="569"/>
                </a:lnTo>
                <a:lnTo>
                  <a:pt x="2379" y="568"/>
                </a:lnTo>
                <a:lnTo>
                  <a:pt x="2377" y="569"/>
                </a:lnTo>
                <a:lnTo>
                  <a:pt x="2376" y="570"/>
                </a:lnTo>
                <a:lnTo>
                  <a:pt x="2376" y="570"/>
                </a:lnTo>
                <a:lnTo>
                  <a:pt x="2379" y="573"/>
                </a:lnTo>
                <a:lnTo>
                  <a:pt x="2381" y="577"/>
                </a:lnTo>
                <a:lnTo>
                  <a:pt x="2383" y="582"/>
                </a:lnTo>
                <a:lnTo>
                  <a:pt x="2383" y="586"/>
                </a:lnTo>
                <a:lnTo>
                  <a:pt x="2381" y="591"/>
                </a:lnTo>
                <a:lnTo>
                  <a:pt x="2379" y="595"/>
                </a:lnTo>
                <a:lnTo>
                  <a:pt x="2374" y="606"/>
                </a:lnTo>
                <a:lnTo>
                  <a:pt x="2368" y="616"/>
                </a:lnTo>
                <a:lnTo>
                  <a:pt x="2359" y="626"/>
                </a:lnTo>
                <a:lnTo>
                  <a:pt x="2345" y="644"/>
                </a:lnTo>
                <a:lnTo>
                  <a:pt x="2345" y="644"/>
                </a:lnTo>
                <a:close/>
                <a:moveTo>
                  <a:pt x="148" y="721"/>
                </a:moveTo>
                <a:lnTo>
                  <a:pt x="148" y="721"/>
                </a:lnTo>
                <a:lnTo>
                  <a:pt x="159" y="724"/>
                </a:lnTo>
                <a:lnTo>
                  <a:pt x="172" y="727"/>
                </a:lnTo>
                <a:lnTo>
                  <a:pt x="197" y="731"/>
                </a:lnTo>
                <a:lnTo>
                  <a:pt x="225" y="735"/>
                </a:lnTo>
                <a:lnTo>
                  <a:pt x="253" y="738"/>
                </a:lnTo>
                <a:lnTo>
                  <a:pt x="280" y="741"/>
                </a:lnTo>
                <a:lnTo>
                  <a:pt x="306" y="745"/>
                </a:lnTo>
                <a:lnTo>
                  <a:pt x="318" y="749"/>
                </a:lnTo>
                <a:lnTo>
                  <a:pt x="330" y="753"/>
                </a:lnTo>
                <a:lnTo>
                  <a:pt x="341" y="757"/>
                </a:lnTo>
                <a:lnTo>
                  <a:pt x="350" y="762"/>
                </a:lnTo>
                <a:lnTo>
                  <a:pt x="350" y="762"/>
                </a:lnTo>
                <a:lnTo>
                  <a:pt x="339" y="765"/>
                </a:lnTo>
                <a:lnTo>
                  <a:pt x="326" y="766"/>
                </a:lnTo>
                <a:lnTo>
                  <a:pt x="314" y="767"/>
                </a:lnTo>
                <a:lnTo>
                  <a:pt x="302" y="767"/>
                </a:lnTo>
                <a:lnTo>
                  <a:pt x="278" y="765"/>
                </a:lnTo>
                <a:lnTo>
                  <a:pt x="252" y="761"/>
                </a:lnTo>
                <a:lnTo>
                  <a:pt x="199" y="753"/>
                </a:lnTo>
                <a:lnTo>
                  <a:pt x="170" y="750"/>
                </a:lnTo>
                <a:lnTo>
                  <a:pt x="140" y="749"/>
                </a:lnTo>
                <a:lnTo>
                  <a:pt x="140" y="749"/>
                </a:lnTo>
                <a:lnTo>
                  <a:pt x="140" y="753"/>
                </a:lnTo>
                <a:lnTo>
                  <a:pt x="140" y="757"/>
                </a:lnTo>
                <a:lnTo>
                  <a:pt x="143" y="760"/>
                </a:lnTo>
                <a:lnTo>
                  <a:pt x="144" y="764"/>
                </a:lnTo>
                <a:lnTo>
                  <a:pt x="149" y="768"/>
                </a:lnTo>
                <a:lnTo>
                  <a:pt x="157" y="771"/>
                </a:lnTo>
                <a:lnTo>
                  <a:pt x="164" y="773"/>
                </a:lnTo>
                <a:lnTo>
                  <a:pt x="172" y="774"/>
                </a:lnTo>
                <a:lnTo>
                  <a:pt x="185" y="776"/>
                </a:lnTo>
                <a:lnTo>
                  <a:pt x="185" y="776"/>
                </a:lnTo>
                <a:lnTo>
                  <a:pt x="259" y="790"/>
                </a:lnTo>
                <a:lnTo>
                  <a:pt x="329" y="802"/>
                </a:lnTo>
                <a:lnTo>
                  <a:pt x="395" y="813"/>
                </a:lnTo>
                <a:lnTo>
                  <a:pt x="427" y="819"/>
                </a:lnTo>
                <a:lnTo>
                  <a:pt x="458" y="826"/>
                </a:lnTo>
                <a:lnTo>
                  <a:pt x="458" y="826"/>
                </a:lnTo>
                <a:lnTo>
                  <a:pt x="485" y="833"/>
                </a:lnTo>
                <a:lnTo>
                  <a:pt x="510" y="842"/>
                </a:lnTo>
                <a:lnTo>
                  <a:pt x="559" y="860"/>
                </a:lnTo>
                <a:lnTo>
                  <a:pt x="585" y="868"/>
                </a:lnTo>
                <a:lnTo>
                  <a:pt x="611" y="875"/>
                </a:lnTo>
                <a:lnTo>
                  <a:pt x="639" y="881"/>
                </a:lnTo>
                <a:lnTo>
                  <a:pt x="653" y="883"/>
                </a:lnTo>
                <a:lnTo>
                  <a:pt x="669" y="885"/>
                </a:lnTo>
                <a:lnTo>
                  <a:pt x="669" y="885"/>
                </a:lnTo>
                <a:lnTo>
                  <a:pt x="670" y="879"/>
                </a:lnTo>
                <a:lnTo>
                  <a:pt x="673" y="875"/>
                </a:lnTo>
                <a:lnTo>
                  <a:pt x="678" y="867"/>
                </a:lnTo>
                <a:lnTo>
                  <a:pt x="684" y="861"/>
                </a:lnTo>
                <a:lnTo>
                  <a:pt x="690" y="853"/>
                </a:lnTo>
                <a:lnTo>
                  <a:pt x="690" y="853"/>
                </a:lnTo>
                <a:lnTo>
                  <a:pt x="683" y="849"/>
                </a:lnTo>
                <a:lnTo>
                  <a:pt x="677" y="846"/>
                </a:lnTo>
                <a:lnTo>
                  <a:pt x="662" y="841"/>
                </a:lnTo>
                <a:lnTo>
                  <a:pt x="647" y="837"/>
                </a:lnTo>
                <a:lnTo>
                  <a:pt x="630" y="834"/>
                </a:lnTo>
                <a:lnTo>
                  <a:pt x="596" y="830"/>
                </a:lnTo>
                <a:lnTo>
                  <a:pt x="577" y="827"/>
                </a:lnTo>
                <a:lnTo>
                  <a:pt x="560" y="821"/>
                </a:lnTo>
                <a:lnTo>
                  <a:pt x="560" y="821"/>
                </a:lnTo>
                <a:lnTo>
                  <a:pt x="571" y="818"/>
                </a:lnTo>
                <a:lnTo>
                  <a:pt x="583" y="815"/>
                </a:lnTo>
                <a:lnTo>
                  <a:pt x="596" y="813"/>
                </a:lnTo>
                <a:lnTo>
                  <a:pt x="611" y="813"/>
                </a:lnTo>
                <a:lnTo>
                  <a:pt x="626" y="813"/>
                </a:lnTo>
                <a:lnTo>
                  <a:pt x="641" y="814"/>
                </a:lnTo>
                <a:lnTo>
                  <a:pt x="654" y="816"/>
                </a:lnTo>
                <a:lnTo>
                  <a:pt x="669" y="818"/>
                </a:lnTo>
                <a:lnTo>
                  <a:pt x="669" y="818"/>
                </a:lnTo>
                <a:lnTo>
                  <a:pt x="678" y="821"/>
                </a:lnTo>
                <a:lnTo>
                  <a:pt x="687" y="825"/>
                </a:lnTo>
                <a:lnTo>
                  <a:pt x="702" y="832"/>
                </a:lnTo>
                <a:lnTo>
                  <a:pt x="709" y="834"/>
                </a:lnTo>
                <a:lnTo>
                  <a:pt x="715" y="835"/>
                </a:lnTo>
                <a:lnTo>
                  <a:pt x="719" y="835"/>
                </a:lnTo>
                <a:lnTo>
                  <a:pt x="722" y="833"/>
                </a:lnTo>
                <a:lnTo>
                  <a:pt x="725" y="832"/>
                </a:lnTo>
                <a:lnTo>
                  <a:pt x="728" y="829"/>
                </a:lnTo>
                <a:lnTo>
                  <a:pt x="728" y="829"/>
                </a:lnTo>
                <a:lnTo>
                  <a:pt x="720" y="821"/>
                </a:lnTo>
                <a:lnTo>
                  <a:pt x="711" y="815"/>
                </a:lnTo>
                <a:lnTo>
                  <a:pt x="692" y="803"/>
                </a:lnTo>
                <a:lnTo>
                  <a:pt x="670" y="792"/>
                </a:lnTo>
                <a:lnTo>
                  <a:pt x="647" y="784"/>
                </a:lnTo>
                <a:lnTo>
                  <a:pt x="623" y="776"/>
                </a:lnTo>
                <a:lnTo>
                  <a:pt x="598" y="770"/>
                </a:lnTo>
                <a:lnTo>
                  <a:pt x="572" y="766"/>
                </a:lnTo>
                <a:lnTo>
                  <a:pt x="546" y="762"/>
                </a:lnTo>
                <a:lnTo>
                  <a:pt x="546" y="762"/>
                </a:lnTo>
                <a:lnTo>
                  <a:pt x="540" y="762"/>
                </a:lnTo>
                <a:lnTo>
                  <a:pt x="533" y="762"/>
                </a:lnTo>
                <a:lnTo>
                  <a:pt x="517" y="764"/>
                </a:lnTo>
                <a:lnTo>
                  <a:pt x="510" y="764"/>
                </a:lnTo>
                <a:lnTo>
                  <a:pt x="503" y="761"/>
                </a:lnTo>
                <a:lnTo>
                  <a:pt x="500" y="760"/>
                </a:lnTo>
                <a:lnTo>
                  <a:pt x="498" y="758"/>
                </a:lnTo>
                <a:lnTo>
                  <a:pt x="496" y="755"/>
                </a:lnTo>
                <a:lnTo>
                  <a:pt x="494" y="752"/>
                </a:lnTo>
                <a:lnTo>
                  <a:pt x="494" y="752"/>
                </a:lnTo>
                <a:lnTo>
                  <a:pt x="514" y="750"/>
                </a:lnTo>
                <a:lnTo>
                  <a:pt x="533" y="749"/>
                </a:lnTo>
                <a:lnTo>
                  <a:pt x="553" y="749"/>
                </a:lnTo>
                <a:lnTo>
                  <a:pt x="571" y="750"/>
                </a:lnTo>
                <a:lnTo>
                  <a:pt x="589" y="752"/>
                </a:lnTo>
                <a:lnTo>
                  <a:pt x="606" y="754"/>
                </a:lnTo>
                <a:lnTo>
                  <a:pt x="623" y="758"/>
                </a:lnTo>
                <a:lnTo>
                  <a:pt x="639" y="762"/>
                </a:lnTo>
                <a:lnTo>
                  <a:pt x="656" y="768"/>
                </a:lnTo>
                <a:lnTo>
                  <a:pt x="672" y="773"/>
                </a:lnTo>
                <a:lnTo>
                  <a:pt x="702" y="785"/>
                </a:lnTo>
                <a:lnTo>
                  <a:pt x="729" y="798"/>
                </a:lnTo>
                <a:lnTo>
                  <a:pt x="756" y="812"/>
                </a:lnTo>
                <a:lnTo>
                  <a:pt x="756" y="812"/>
                </a:lnTo>
                <a:lnTo>
                  <a:pt x="763" y="809"/>
                </a:lnTo>
                <a:lnTo>
                  <a:pt x="769" y="806"/>
                </a:lnTo>
                <a:lnTo>
                  <a:pt x="784" y="804"/>
                </a:lnTo>
                <a:lnTo>
                  <a:pt x="798" y="802"/>
                </a:lnTo>
                <a:lnTo>
                  <a:pt x="802" y="800"/>
                </a:lnTo>
                <a:lnTo>
                  <a:pt x="805" y="798"/>
                </a:lnTo>
                <a:lnTo>
                  <a:pt x="805" y="798"/>
                </a:lnTo>
                <a:lnTo>
                  <a:pt x="804" y="790"/>
                </a:lnTo>
                <a:lnTo>
                  <a:pt x="801" y="785"/>
                </a:lnTo>
                <a:lnTo>
                  <a:pt x="797" y="781"/>
                </a:lnTo>
                <a:lnTo>
                  <a:pt x="794" y="776"/>
                </a:lnTo>
                <a:lnTo>
                  <a:pt x="789" y="772"/>
                </a:lnTo>
                <a:lnTo>
                  <a:pt x="785" y="768"/>
                </a:lnTo>
                <a:lnTo>
                  <a:pt x="782" y="762"/>
                </a:lnTo>
                <a:lnTo>
                  <a:pt x="781" y="755"/>
                </a:lnTo>
                <a:lnTo>
                  <a:pt x="781" y="755"/>
                </a:lnTo>
                <a:lnTo>
                  <a:pt x="764" y="744"/>
                </a:lnTo>
                <a:lnTo>
                  <a:pt x="747" y="735"/>
                </a:lnTo>
                <a:lnTo>
                  <a:pt x="728" y="725"/>
                </a:lnTo>
                <a:lnTo>
                  <a:pt x="710" y="716"/>
                </a:lnTo>
                <a:lnTo>
                  <a:pt x="692" y="709"/>
                </a:lnTo>
                <a:lnTo>
                  <a:pt x="674" y="701"/>
                </a:lnTo>
                <a:lnTo>
                  <a:pt x="654" y="696"/>
                </a:lnTo>
                <a:lnTo>
                  <a:pt x="636" y="690"/>
                </a:lnTo>
                <a:lnTo>
                  <a:pt x="597" y="680"/>
                </a:lnTo>
                <a:lnTo>
                  <a:pt x="557" y="674"/>
                </a:lnTo>
                <a:lnTo>
                  <a:pt x="517" y="667"/>
                </a:lnTo>
                <a:lnTo>
                  <a:pt x="476" y="663"/>
                </a:lnTo>
                <a:lnTo>
                  <a:pt x="435" y="660"/>
                </a:lnTo>
                <a:lnTo>
                  <a:pt x="392" y="658"/>
                </a:lnTo>
                <a:lnTo>
                  <a:pt x="306" y="653"/>
                </a:lnTo>
                <a:lnTo>
                  <a:pt x="263" y="651"/>
                </a:lnTo>
                <a:lnTo>
                  <a:pt x="219" y="649"/>
                </a:lnTo>
                <a:lnTo>
                  <a:pt x="175" y="645"/>
                </a:lnTo>
                <a:lnTo>
                  <a:pt x="130" y="639"/>
                </a:lnTo>
                <a:lnTo>
                  <a:pt x="130" y="639"/>
                </a:lnTo>
                <a:lnTo>
                  <a:pt x="134" y="654"/>
                </a:lnTo>
                <a:lnTo>
                  <a:pt x="136" y="668"/>
                </a:lnTo>
                <a:lnTo>
                  <a:pt x="140" y="692"/>
                </a:lnTo>
                <a:lnTo>
                  <a:pt x="140" y="692"/>
                </a:lnTo>
                <a:lnTo>
                  <a:pt x="142" y="686"/>
                </a:lnTo>
                <a:lnTo>
                  <a:pt x="144" y="683"/>
                </a:lnTo>
                <a:lnTo>
                  <a:pt x="147" y="680"/>
                </a:lnTo>
                <a:lnTo>
                  <a:pt x="151" y="678"/>
                </a:lnTo>
                <a:lnTo>
                  <a:pt x="151" y="678"/>
                </a:lnTo>
                <a:lnTo>
                  <a:pt x="160" y="682"/>
                </a:lnTo>
                <a:lnTo>
                  <a:pt x="169" y="685"/>
                </a:lnTo>
                <a:lnTo>
                  <a:pt x="192" y="691"/>
                </a:lnTo>
                <a:lnTo>
                  <a:pt x="217" y="696"/>
                </a:lnTo>
                <a:lnTo>
                  <a:pt x="242" y="699"/>
                </a:lnTo>
                <a:lnTo>
                  <a:pt x="269" y="704"/>
                </a:lnTo>
                <a:lnTo>
                  <a:pt x="295" y="709"/>
                </a:lnTo>
                <a:lnTo>
                  <a:pt x="319" y="715"/>
                </a:lnTo>
                <a:lnTo>
                  <a:pt x="330" y="720"/>
                </a:lnTo>
                <a:lnTo>
                  <a:pt x="340" y="724"/>
                </a:lnTo>
                <a:lnTo>
                  <a:pt x="340" y="724"/>
                </a:lnTo>
                <a:lnTo>
                  <a:pt x="316" y="724"/>
                </a:lnTo>
                <a:lnTo>
                  <a:pt x="289" y="722"/>
                </a:lnTo>
                <a:lnTo>
                  <a:pt x="263" y="719"/>
                </a:lnTo>
                <a:lnTo>
                  <a:pt x="234" y="715"/>
                </a:lnTo>
                <a:lnTo>
                  <a:pt x="182" y="706"/>
                </a:lnTo>
                <a:lnTo>
                  <a:pt x="144" y="699"/>
                </a:lnTo>
                <a:lnTo>
                  <a:pt x="144" y="699"/>
                </a:lnTo>
                <a:lnTo>
                  <a:pt x="146" y="700"/>
                </a:lnTo>
                <a:lnTo>
                  <a:pt x="148" y="701"/>
                </a:lnTo>
                <a:lnTo>
                  <a:pt x="148" y="705"/>
                </a:lnTo>
                <a:lnTo>
                  <a:pt x="148" y="708"/>
                </a:lnTo>
                <a:lnTo>
                  <a:pt x="147" y="714"/>
                </a:lnTo>
                <a:lnTo>
                  <a:pt x="148" y="721"/>
                </a:lnTo>
                <a:lnTo>
                  <a:pt x="148" y="721"/>
                </a:lnTo>
                <a:close/>
                <a:moveTo>
                  <a:pt x="32" y="798"/>
                </a:moveTo>
                <a:lnTo>
                  <a:pt x="32" y="798"/>
                </a:lnTo>
                <a:lnTo>
                  <a:pt x="66" y="809"/>
                </a:lnTo>
                <a:lnTo>
                  <a:pt x="103" y="818"/>
                </a:lnTo>
                <a:lnTo>
                  <a:pt x="143" y="828"/>
                </a:lnTo>
                <a:lnTo>
                  <a:pt x="185" y="836"/>
                </a:lnTo>
                <a:lnTo>
                  <a:pt x="227" y="844"/>
                </a:lnTo>
                <a:lnTo>
                  <a:pt x="269" y="850"/>
                </a:lnTo>
                <a:lnTo>
                  <a:pt x="308" y="856"/>
                </a:lnTo>
                <a:lnTo>
                  <a:pt x="344" y="860"/>
                </a:lnTo>
                <a:lnTo>
                  <a:pt x="344" y="860"/>
                </a:lnTo>
                <a:lnTo>
                  <a:pt x="375" y="872"/>
                </a:lnTo>
                <a:lnTo>
                  <a:pt x="406" y="880"/>
                </a:lnTo>
                <a:lnTo>
                  <a:pt x="438" y="889"/>
                </a:lnTo>
                <a:lnTo>
                  <a:pt x="471" y="896"/>
                </a:lnTo>
                <a:lnTo>
                  <a:pt x="505" y="902"/>
                </a:lnTo>
                <a:lnTo>
                  <a:pt x="538" y="907"/>
                </a:lnTo>
                <a:lnTo>
                  <a:pt x="606" y="917"/>
                </a:lnTo>
                <a:lnTo>
                  <a:pt x="606" y="917"/>
                </a:lnTo>
                <a:lnTo>
                  <a:pt x="620" y="919"/>
                </a:lnTo>
                <a:lnTo>
                  <a:pt x="635" y="921"/>
                </a:lnTo>
                <a:lnTo>
                  <a:pt x="643" y="921"/>
                </a:lnTo>
                <a:lnTo>
                  <a:pt x="650" y="920"/>
                </a:lnTo>
                <a:lnTo>
                  <a:pt x="657" y="918"/>
                </a:lnTo>
                <a:lnTo>
                  <a:pt x="662" y="912"/>
                </a:lnTo>
                <a:lnTo>
                  <a:pt x="662" y="912"/>
                </a:lnTo>
                <a:lnTo>
                  <a:pt x="653" y="905"/>
                </a:lnTo>
                <a:lnTo>
                  <a:pt x="644" y="900"/>
                </a:lnTo>
                <a:lnTo>
                  <a:pt x="633" y="895"/>
                </a:lnTo>
                <a:lnTo>
                  <a:pt x="622" y="892"/>
                </a:lnTo>
                <a:lnTo>
                  <a:pt x="600" y="889"/>
                </a:lnTo>
                <a:lnTo>
                  <a:pt x="578" y="885"/>
                </a:lnTo>
                <a:lnTo>
                  <a:pt x="578" y="885"/>
                </a:lnTo>
                <a:lnTo>
                  <a:pt x="477" y="861"/>
                </a:lnTo>
                <a:lnTo>
                  <a:pt x="378" y="836"/>
                </a:lnTo>
                <a:lnTo>
                  <a:pt x="328" y="824"/>
                </a:lnTo>
                <a:lnTo>
                  <a:pt x="276" y="812"/>
                </a:lnTo>
                <a:lnTo>
                  <a:pt x="224" y="801"/>
                </a:lnTo>
                <a:lnTo>
                  <a:pt x="168" y="790"/>
                </a:lnTo>
                <a:lnTo>
                  <a:pt x="168" y="790"/>
                </a:lnTo>
                <a:lnTo>
                  <a:pt x="163" y="792"/>
                </a:lnTo>
                <a:lnTo>
                  <a:pt x="157" y="794"/>
                </a:lnTo>
                <a:lnTo>
                  <a:pt x="151" y="794"/>
                </a:lnTo>
                <a:lnTo>
                  <a:pt x="146" y="792"/>
                </a:lnTo>
                <a:lnTo>
                  <a:pt x="134" y="789"/>
                </a:lnTo>
                <a:lnTo>
                  <a:pt x="123" y="787"/>
                </a:lnTo>
                <a:lnTo>
                  <a:pt x="123" y="787"/>
                </a:lnTo>
                <a:lnTo>
                  <a:pt x="119" y="771"/>
                </a:lnTo>
                <a:lnTo>
                  <a:pt x="115" y="758"/>
                </a:lnTo>
                <a:lnTo>
                  <a:pt x="111" y="747"/>
                </a:lnTo>
                <a:lnTo>
                  <a:pt x="105" y="738"/>
                </a:lnTo>
                <a:lnTo>
                  <a:pt x="105" y="738"/>
                </a:lnTo>
                <a:lnTo>
                  <a:pt x="83" y="750"/>
                </a:lnTo>
                <a:lnTo>
                  <a:pt x="71" y="756"/>
                </a:lnTo>
                <a:lnTo>
                  <a:pt x="60" y="762"/>
                </a:lnTo>
                <a:lnTo>
                  <a:pt x="51" y="770"/>
                </a:lnTo>
                <a:lnTo>
                  <a:pt x="42" y="779"/>
                </a:lnTo>
                <a:lnTo>
                  <a:pt x="36" y="787"/>
                </a:lnTo>
                <a:lnTo>
                  <a:pt x="33" y="792"/>
                </a:lnTo>
                <a:lnTo>
                  <a:pt x="32" y="798"/>
                </a:lnTo>
                <a:lnTo>
                  <a:pt x="32" y="798"/>
                </a:lnTo>
                <a:close/>
                <a:moveTo>
                  <a:pt x="893" y="923"/>
                </a:moveTo>
                <a:lnTo>
                  <a:pt x="893" y="923"/>
                </a:lnTo>
                <a:lnTo>
                  <a:pt x="892" y="915"/>
                </a:lnTo>
                <a:lnTo>
                  <a:pt x="890" y="905"/>
                </a:lnTo>
                <a:lnTo>
                  <a:pt x="888" y="897"/>
                </a:lnTo>
                <a:lnTo>
                  <a:pt x="885" y="889"/>
                </a:lnTo>
                <a:lnTo>
                  <a:pt x="880" y="882"/>
                </a:lnTo>
                <a:lnTo>
                  <a:pt x="876" y="875"/>
                </a:lnTo>
                <a:lnTo>
                  <a:pt x="871" y="868"/>
                </a:lnTo>
                <a:lnTo>
                  <a:pt x="865" y="863"/>
                </a:lnTo>
                <a:lnTo>
                  <a:pt x="859" y="858"/>
                </a:lnTo>
                <a:lnTo>
                  <a:pt x="853" y="853"/>
                </a:lnTo>
                <a:lnTo>
                  <a:pt x="846" y="849"/>
                </a:lnTo>
                <a:lnTo>
                  <a:pt x="839" y="846"/>
                </a:lnTo>
                <a:lnTo>
                  <a:pt x="824" y="841"/>
                </a:lnTo>
                <a:lnTo>
                  <a:pt x="808" y="837"/>
                </a:lnTo>
                <a:lnTo>
                  <a:pt x="791" y="836"/>
                </a:lnTo>
                <a:lnTo>
                  <a:pt x="775" y="837"/>
                </a:lnTo>
                <a:lnTo>
                  <a:pt x="759" y="842"/>
                </a:lnTo>
                <a:lnTo>
                  <a:pt x="752" y="845"/>
                </a:lnTo>
                <a:lnTo>
                  <a:pt x="744" y="848"/>
                </a:lnTo>
                <a:lnTo>
                  <a:pt x="738" y="852"/>
                </a:lnTo>
                <a:lnTo>
                  <a:pt x="730" y="857"/>
                </a:lnTo>
                <a:lnTo>
                  <a:pt x="724" y="862"/>
                </a:lnTo>
                <a:lnTo>
                  <a:pt x="719" y="868"/>
                </a:lnTo>
                <a:lnTo>
                  <a:pt x="713" y="875"/>
                </a:lnTo>
                <a:lnTo>
                  <a:pt x="708" y="882"/>
                </a:lnTo>
                <a:lnTo>
                  <a:pt x="704" y="890"/>
                </a:lnTo>
                <a:lnTo>
                  <a:pt x="700" y="898"/>
                </a:lnTo>
                <a:lnTo>
                  <a:pt x="700" y="898"/>
                </a:lnTo>
                <a:lnTo>
                  <a:pt x="709" y="897"/>
                </a:lnTo>
                <a:lnTo>
                  <a:pt x="719" y="895"/>
                </a:lnTo>
                <a:lnTo>
                  <a:pt x="737" y="888"/>
                </a:lnTo>
                <a:lnTo>
                  <a:pt x="755" y="879"/>
                </a:lnTo>
                <a:lnTo>
                  <a:pt x="774" y="871"/>
                </a:lnTo>
                <a:lnTo>
                  <a:pt x="784" y="867"/>
                </a:lnTo>
                <a:lnTo>
                  <a:pt x="794" y="865"/>
                </a:lnTo>
                <a:lnTo>
                  <a:pt x="803" y="863"/>
                </a:lnTo>
                <a:lnTo>
                  <a:pt x="813" y="863"/>
                </a:lnTo>
                <a:lnTo>
                  <a:pt x="824" y="864"/>
                </a:lnTo>
                <a:lnTo>
                  <a:pt x="833" y="866"/>
                </a:lnTo>
                <a:lnTo>
                  <a:pt x="844" y="872"/>
                </a:lnTo>
                <a:lnTo>
                  <a:pt x="855" y="878"/>
                </a:lnTo>
                <a:lnTo>
                  <a:pt x="855" y="878"/>
                </a:lnTo>
                <a:lnTo>
                  <a:pt x="859" y="883"/>
                </a:lnTo>
                <a:lnTo>
                  <a:pt x="862" y="889"/>
                </a:lnTo>
                <a:lnTo>
                  <a:pt x="869" y="901"/>
                </a:lnTo>
                <a:lnTo>
                  <a:pt x="873" y="913"/>
                </a:lnTo>
                <a:lnTo>
                  <a:pt x="875" y="926"/>
                </a:lnTo>
                <a:lnTo>
                  <a:pt x="876" y="939"/>
                </a:lnTo>
                <a:lnTo>
                  <a:pt x="877" y="952"/>
                </a:lnTo>
                <a:lnTo>
                  <a:pt x="879" y="976"/>
                </a:lnTo>
                <a:lnTo>
                  <a:pt x="879" y="976"/>
                </a:lnTo>
                <a:lnTo>
                  <a:pt x="880" y="968"/>
                </a:lnTo>
                <a:lnTo>
                  <a:pt x="882" y="961"/>
                </a:lnTo>
                <a:lnTo>
                  <a:pt x="887" y="948"/>
                </a:lnTo>
                <a:lnTo>
                  <a:pt x="891" y="936"/>
                </a:lnTo>
                <a:lnTo>
                  <a:pt x="892" y="930"/>
                </a:lnTo>
                <a:lnTo>
                  <a:pt x="893" y="923"/>
                </a:lnTo>
                <a:lnTo>
                  <a:pt x="893" y="923"/>
                </a:lnTo>
                <a:close/>
                <a:moveTo>
                  <a:pt x="1435" y="1133"/>
                </a:moveTo>
                <a:lnTo>
                  <a:pt x="1435" y="1133"/>
                </a:lnTo>
                <a:lnTo>
                  <a:pt x="1414" y="1123"/>
                </a:lnTo>
                <a:lnTo>
                  <a:pt x="1391" y="1113"/>
                </a:lnTo>
                <a:lnTo>
                  <a:pt x="1370" y="1100"/>
                </a:lnTo>
                <a:lnTo>
                  <a:pt x="1348" y="1086"/>
                </a:lnTo>
                <a:lnTo>
                  <a:pt x="1327" y="1072"/>
                </a:lnTo>
                <a:lnTo>
                  <a:pt x="1305" y="1057"/>
                </a:lnTo>
                <a:lnTo>
                  <a:pt x="1267" y="1028"/>
                </a:lnTo>
                <a:lnTo>
                  <a:pt x="1267" y="1028"/>
                </a:lnTo>
                <a:lnTo>
                  <a:pt x="1208" y="984"/>
                </a:lnTo>
                <a:lnTo>
                  <a:pt x="1178" y="964"/>
                </a:lnTo>
                <a:lnTo>
                  <a:pt x="1148" y="944"/>
                </a:lnTo>
                <a:lnTo>
                  <a:pt x="1148" y="944"/>
                </a:lnTo>
                <a:lnTo>
                  <a:pt x="1122" y="927"/>
                </a:lnTo>
                <a:lnTo>
                  <a:pt x="1093" y="911"/>
                </a:lnTo>
                <a:lnTo>
                  <a:pt x="1065" y="895"/>
                </a:lnTo>
                <a:lnTo>
                  <a:pt x="1033" y="880"/>
                </a:lnTo>
                <a:lnTo>
                  <a:pt x="1017" y="874"/>
                </a:lnTo>
                <a:lnTo>
                  <a:pt x="1001" y="867"/>
                </a:lnTo>
                <a:lnTo>
                  <a:pt x="985" y="862"/>
                </a:lnTo>
                <a:lnTo>
                  <a:pt x="968" y="858"/>
                </a:lnTo>
                <a:lnTo>
                  <a:pt x="952" y="856"/>
                </a:lnTo>
                <a:lnTo>
                  <a:pt x="936" y="853"/>
                </a:lnTo>
                <a:lnTo>
                  <a:pt x="920" y="852"/>
                </a:lnTo>
                <a:lnTo>
                  <a:pt x="903" y="853"/>
                </a:lnTo>
                <a:lnTo>
                  <a:pt x="903" y="853"/>
                </a:lnTo>
                <a:lnTo>
                  <a:pt x="901" y="853"/>
                </a:lnTo>
                <a:lnTo>
                  <a:pt x="900" y="855"/>
                </a:lnTo>
                <a:lnTo>
                  <a:pt x="900" y="857"/>
                </a:lnTo>
                <a:lnTo>
                  <a:pt x="900" y="857"/>
                </a:lnTo>
                <a:lnTo>
                  <a:pt x="907" y="863"/>
                </a:lnTo>
                <a:lnTo>
                  <a:pt x="916" y="867"/>
                </a:lnTo>
                <a:lnTo>
                  <a:pt x="924" y="872"/>
                </a:lnTo>
                <a:lnTo>
                  <a:pt x="934" y="875"/>
                </a:lnTo>
                <a:lnTo>
                  <a:pt x="954" y="881"/>
                </a:lnTo>
                <a:lnTo>
                  <a:pt x="976" y="886"/>
                </a:lnTo>
                <a:lnTo>
                  <a:pt x="997" y="891"/>
                </a:lnTo>
                <a:lnTo>
                  <a:pt x="1017" y="897"/>
                </a:lnTo>
                <a:lnTo>
                  <a:pt x="1027" y="901"/>
                </a:lnTo>
                <a:lnTo>
                  <a:pt x="1036" y="905"/>
                </a:lnTo>
                <a:lnTo>
                  <a:pt x="1043" y="910"/>
                </a:lnTo>
                <a:lnTo>
                  <a:pt x="1051" y="917"/>
                </a:lnTo>
                <a:lnTo>
                  <a:pt x="1051" y="917"/>
                </a:lnTo>
                <a:lnTo>
                  <a:pt x="1044" y="919"/>
                </a:lnTo>
                <a:lnTo>
                  <a:pt x="1037" y="920"/>
                </a:lnTo>
                <a:lnTo>
                  <a:pt x="1029" y="920"/>
                </a:lnTo>
                <a:lnTo>
                  <a:pt x="1021" y="919"/>
                </a:lnTo>
                <a:lnTo>
                  <a:pt x="1002" y="913"/>
                </a:lnTo>
                <a:lnTo>
                  <a:pt x="984" y="908"/>
                </a:lnTo>
                <a:lnTo>
                  <a:pt x="966" y="903"/>
                </a:lnTo>
                <a:lnTo>
                  <a:pt x="957" y="902"/>
                </a:lnTo>
                <a:lnTo>
                  <a:pt x="949" y="901"/>
                </a:lnTo>
                <a:lnTo>
                  <a:pt x="940" y="902"/>
                </a:lnTo>
                <a:lnTo>
                  <a:pt x="933" y="904"/>
                </a:lnTo>
                <a:lnTo>
                  <a:pt x="926" y="907"/>
                </a:lnTo>
                <a:lnTo>
                  <a:pt x="921" y="912"/>
                </a:lnTo>
                <a:lnTo>
                  <a:pt x="921" y="912"/>
                </a:lnTo>
                <a:lnTo>
                  <a:pt x="976" y="928"/>
                </a:lnTo>
                <a:lnTo>
                  <a:pt x="1002" y="936"/>
                </a:lnTo>
                <a:lnTo>
                  <a:pt x="1027" y="943"/>
                </a:lnTo>
                <a:lnTo>
                  <a:pt x="1052" y="952"/>
                </a:lnTo>
                <a:lnTo>
                  <a:pt x="1075" y="962"/>
                </a:lnTo>
                <a:lnTo>
                  <a:pt x="1098" y="973"/>
                </a:lnTo>
                <a:lnTo>
                  <a:pt x="1120" y="986"/>
                </a:lnTo>
                <a:lnTo>
                  <a:pt x="1120" y="986"/>
                </a:lnTo>
                <a:lnTo>
                  <a:pt x="1134" y="996"/>
                </a:lnTo>
                <a:lnTo>
                  <a:pt x="1147" y="1007"/>
                </a:lnTo>
                <a:lnTo>
                  <a:pt x="1173" y="1029"/>
                </a:lnTo>
                <a:lnTo>
                  <a:pt x="1184" y="1041"/>
                </a:lnTo>
                <a:lnTo>
                  <a:pt x="1197" y="1052"/>
                </a:lnTo>
                <a:lnTo>
                  <a:pt x="1211" y="1061"/>
                </a:lnTo>
                <a:lnTo>
                  <a:pt x="1225" y="1070"/>
                </a:lnTo>
                <a:lnTo>
                  <a:pt x="1225" y="1070"/>
                </a:lnTo>
                <a:lnTo>
                  <a:pt x="1228" y="1076"/>
                </a:lnTo>
                <a:lnTo>
                  <a:pt x="1232" y="1082"/>
                </a:lnTo>
                <a:lnTo>
                  <a:pt x="1239" y="1094"/>
                </a:lnTo>
                <a:lnTo>
                  <a:pt x="1242" y="1100"/>
                </a:lnTo>
                <a:lnTo>
                  <a:pt x="1244" y="1106"/>
                </a:lnTo>
                <a:lnTo>
                  <a:pt x="1244" y="1113"/>
                </a:lnTo>
                <a:lnTo>
                  <a:pt x="1243" y="1119"/>
                </a:lnTo>
                <a:lnTo>
                  <a:pt x="1243" y="1119"/>
                </a:lnTo>
                <a:lnTo>
                  <a:pt x="1234" y="1119"/>
                </a:lnTo>
                <a:lnTo>
                  <a:pt x="1227" y="1117"/>
                </a:lnTo>
                <a:lnTo>
                  <a:pt x="1222" y="1113"/>
                </a:lnTo>
                <a:lnTo>
                  <a:pt x="1218" y="1107"/>
                </a:lnTo>
                <a:lnTo>
                  <a:pt x="1210" y="1097"/>
                </a:lnTo>
                <a:lnTo>
                  <a:pt x="1206" y="1091"/>
                </a:lnTo>
                <a:lnTo>
                  <a:pt x="1200" y="1088"/>
                </a:lnTo>
                <a:lnTo>
                  <a:pt x="1200" y="1088"/>
                </a:lnTo>
                <a:lnTo>
                  <a:pt x="1188" y="1103"/>
                </a:lnTo>
                <a:lnTo>
                  <a:pt x="1174" y="1120"/>
                </a:lnTo>
                <a:lnTo>
                  <a:pt x="1167" y="1130"/>
                </a:lnTo>
                <a:lnTo>
                  <a:pt x="1162" y="1139"/>
                </a:lnTo>
                <a:lnTo>
                  <a:pt x="1160" y="1148"/>
                </a:lnTo>
                <a:lnTo>
                  <a:pt x="1159" y="1153"/>
                </a:lnTo>
                <a:lnTo>
                  <a:pt x="1159" y="1158"/>
                </a:lnTo>
                <a:lnTo>
                  <a:pt x="1159" y="1158"/>
                </a:lnTo>
                <a:lnTo>
                  <a:pt x="1163" y="1158"/>
                </a:lnTo>
                <a:lnTo>
                  <a:pt x="1166" y="1158"/>
                </a:lnTo>
                <a:lnTo>
                  <a:pt x="1174" y="1160"/>
                </a:lnTo>
                <a:lnTo>
                  <a:pt x="1181" y="1164"/>
                </a:lnTo>
                <a:lnTo>
                  <a:pt x="1190" y="1168"/>
                </a:lnTo>
                <a:lnTo>
                  <a:pt x="1197" y="1174"/>
                </a:lnTo>
                <a:lnTo>
                  <a:pt x="1206" y="1178"/>
                </a:lnTo>
                <a:lnTo>
                  <a:pt x="1215" y="1181"/>
                </a:lnTo>
                <a:lnTo>
                  <a:pt x="1225" y="1182"/>
                </a:lnTo>
                <a:lnTo>
                  <a:pt x="1225" y="1182"/>
                </a:lnTo>
                <a:lnTo>
                  <a:pt x="1315" y="1228"/>
                </a:lnTo>
                <a:lnTo>
                  <a:pt x="1362" y="1251"/>
                </a:lnTo>
                <a:lnTo>
                  <a:pt x="1409" y="1273"/>
                </a:lnTo>
                <a:lnTo>
                  <a:pt x="1459" y="1295"/>
                </a:lnTo>
                <a:lnTo>
                  <a:pt x="1483" y="1304"/>
                </a:lnTo>
                <a:lnTo>
                  <a:pt x="1509" y="1314"/>
                </a:lnTo>
                <a:lnTo>
                  <a:pt x="1533" y="1322"/>
                </a:lnTo>
                <a:lnTo>
                  <a:pt x="1559" y="1330"/>
                </a:lnTo>
                <a:lnTo>
                  <a:pt x="1585" y="1337"/>
                </a:lnTo>
                <a:lnTo>
                  <a:pt x="1611" y="1343"/>
                </a:lnTo>
                <a:lnTo>
                  <a:pt x="1611" y="1343"/>
                </a:lnTo>
                <a:lnTo>
                  <a:pt x="1620" y="1346"/>
                </a:lnTo>
                <a:lnTo>
                  <a:pt x="1629" y="1347"/>
                </a:lnTo>
                <a:lnTo>
                  <a:pt x="1633" y="1347"/>
                </a:lnTo>
                <a:lnTo>
                  <a:pt x="1636" y="1347"/>
                </a:lnTo>
                <a:lnTo>
                  <a:pt x="1639" y="1346"/>
                </a:lnTo>
                <a:lnTo>
                  <a:pt x="1642" y="1343"/>
                </a:lnTo>
                <a:lnTo>
                  <a:pt x="1642" y="1343"/>
                </a:lnTo>
                <a:lnTo>
                  <a:pt x="1637" y="1339"/>
                </a:lnTo>
                <a:lnTo>
                  <a:pt x="1633" y="1334"/>
                </a:lnTo>
                <a:lnTo>
                  <a:pt x="1623" y="1327"/>
                </a:lnTo>
                <a:lnTo>
                  <a:pt x="1612" y="1321"/>
                </a:lnTo>
                <a:lnTo>
                  <a:pt x="1600" y="1317"/>
                </a:lnTo>
                <a:lnTo>
                  <a:pt x="1575" y="1312"/>
                </a:lnTo>
                <a:lnTo>
                  <a:pt x="1562" y="1309"/>
                </a:lnTo>
                <a:lnTo>
                  <a:pt x="1551" y="1304"/>
                </a:lnTo>
                <a:lnTo>
                  <a:pt x="1551" y="1304"/>
                </a:lnTo>
                <a:lnTo>
                  <a:pt x="1526" y="1296"/>
                </a:lnTo>
                <a:lnTo>
                  <a:pt x="1501" y="1286"/>
                </a:lnTo>
                <a:lnTo>
                  <a:pt x="1478" y="1276"/>
                </a:lnTo>
                <a:lnTo>
                  <a:pt x="1454" y="1266"/>
                </a:lnTo>
                <a:lnTo>
                  <a:pt x="1410" y="1244"/>
                </a:lnTo>
                <a:lnTo>
                  <a:pt x="1369" y="1221"/>
                </a:lnTo>
                <a:lnTo>
                  <a:pt x="1369" y="1221"/>
                </a:lnTo>
                <a:lnTo>
                  <a:pt x="1346" y="1209"/>
                </a:lnTo>
                <a:lnTo>
                  <a:pt x="1335" y="1203"/>
                </a:lnTo>
                <a:lnTo>
                  <a:pt x="1325" y="1196"/>
                </a:lnTo>
                <a:lnTo>
                  <a:pt x="1314" y="1190"/>
                </a:lnTo>
                <a:lnTo>
                  <a:pt x="1304" y="1181"/>
                </a:lnTo>
                <a:lnTo>
                  <a:pt x="1297" y="1173"/>
                </a:lnTo>
                <a:lnTo>
                  <a:pt x="1295" y="1167"/>
                </a:lnTo>
                <a:lnTo>
                  <a:pt x="1291" y="1161"/>
                </a:lnTo>
                <a:lnTo>
                  <a:pt x="1291" y="1161"/>
                </a:lnTo>
                <a:lnTo>
                  <a:pt x="1300" y="1163"/>
                </a:lnTo>
                <a:lnTo>
                  <a:pt x="1308" y="1165"/>
                </a:lnTo>
                <a:lnTo>
                  <a:pt x="1323" y="1170"/>
                </a:lnTo>
                <a:lnTo>
                  <a:pt x="1336" y="1178"/>
                </a:lnTo>
                <a:lnTo>
                  <a:pt x="1350" y="1186"/>
                </a:lnTo>
                <a:lnTo>
                  <a:pt x="1376" y="1206"/>
                </a:lnTo>
                <a:lnTo>
                  <a:pt x="1390" y="1215"/>
                </a:lnTo>
                <a:lnTo>
                  <a:pt x="1404" y="1224"/>
                </a:lnTo>
                <a:lnTo>
                  <a:pt x="1404" y="1224"/>
                </a:lnTo>
                <a:lnTo>
                  <a:pt x="1433" y="1239"/>
                </a:lnTo>
                <a:lnTo>
                  <a:pt x="1463" y="1254"/>
                </a:lnTo>
                <a:lnTo>
                  <a:pt x="1494" y="1266"/>
                </a:lnTo>
                <a:lnTo>
                  <a:pt x="1526" y="1277"/>
                </a:lnTo>
                <a:lnTo>
                  <a:pt x="1558" y="1286"/>
                </a:lnTo>
                <a:lnTo>
                  <a:pt x="1591" y="1294"/>
                </a:lnTo>
                <a:lnTo>
                  <a:pt x="1626" y="1299"/>
                </a:lnTo>
                <a:lnTo>
                  <a:pt x="1659" y="1301"/>
                </a:lnTo>
                <a:lnTo>
                  <a:pt x="1659" y="1301"/>
                </a:lnTo>
                <a:lnTo>
                  <a:pt x="1661" y="1295"/>
                </a:lnTo>
                <a:lnTo>
                  <a:pt x="1664" y="1289"/>
                </a:lnTo>
                <a:lnTo>
                  <a:pt x="1667" y="1283"/>
                </a:lnTo>
                <a:lnTo>
                  <a:pt x="1669" y="1276"/>
                </a:lnTo>
                <a:lnTo>
                  <a:pt x="1669" y="1276"/>
                </a:lnTo>
                <a:lnTo>
                  <a:pt x="1662" y="1274"/>
                </a:lnTo>
                <a:lnTo>
                  <a:pt x="1653" y="1272"/>
                </a:lnTo>
                <a:lnTo>
                  <a:pt x="1637" y="1266"/>
                </a:lnTo>
                <a:lnTo>
                  <a:pt x="1621" y="1258"/>
                </a:lnTo>
                <a:lnTo>
                  <a:pt x="1603" y="1252"/>
                </a:lnTo>
                <a:lnTo>
                  <a:pt x="1603" y="1252"/>
                </a:lnTo>
                <a:lnTo>
                  <a:pt x="1593" y="1251"/>
                </a:lnTo>
                <a:lnTo>
                  <a:pt x="1584" y="1249"/>
                </a:lnTo>
                <a:lnTo>
                  <a:pt x="1563" y="1246"/>
                </a:lnTo>
                <a:lnTo>
                  <a:pt x="1554" y="1244"/>
                </a:lnTo>
                <a:lnTo>
                  <a:pt x="1545" y="1241"/>
                </a:lnTo>
                <a:lnTo>
                  <a:pt x="1542" y="1238"/>
                </a:lnTo>
                <a:lnTo>
                  <a:pt x="1539" y="1236"/>
                </a:lnTo>
                <a:lnTo>
                  <a:pt x="1536" y="1231"/>
                </a:lnTo>
                <a:lnTo>
                  <a:pt x="1533" y="1228"/>
                </a:lnTo>
                <a:lnTo>
                  <a:pt x="1533" y="1228"/>
                </a:lnTo>
                <a:lnTo>
                  <a:pt x="1551" y="1227"/>
                </a:lnTo>
                <a:lnTo>
                  <a:pt x="1567" y="1228"/>
                </a:lnTo>
                <a:lnTo>
                  <a:pt x="1582" y="1229"/>
                </a:lnTo>
                <a:lnTo>
                  <a:pt x="1597" y="1230"/>
                </a:lnTo>
                <a:lnTo>
                  <a:pt x="1624" y="1236"/>
                </a:lnTo>
                <a:lnTo>
                  <a:pt x="1652" y="1242"/>
                </a:lnTo>
                <a:lnTo>
                  <a:pt x="1652" y="1242"/>
                </a:lnTo>
                <a:lnTo>
                  <a:pt x="1654" y="1231"/>
                </a:lnTo>
                <a:lnTo>
                  <a:pt x="1657" y="1223"/>
                </a:lnTo>
                <a:lnTo>
                  <a:pt x="1658" y="1208"/>
                </a:lnTo>
                <a:lnTo>
                  <a:pt x="1659" y="1193"/>
                </a:lnTo>
                <a:lnTo>
                  <a:pt x="1660" y="1186"/>
                </a:lnTo>
                <a:lnTo>
                  <a:pt x="1663" y="1179"/>
                </a:lnTo>
                <a:lnTo>
                  <a:pt x="1663" y="1179"/>
                </a:lnTo>
                <a:lnTo>
                  <a:pt x="1647" y="1175"/>
                </a:lnTo>
                <a:lnTo>
                  <a:pt x="1632" y="1170"/>
                </a:lnTo>
                <a:lnTo>
                  <a:pt x="1603" y="1165"/>
                </a:lnTo>
                <a:lnTo>
                  <a:pt x="1574" y="1161"/>
                </a:lnTo>
                <a:lnTo>
                  <a:pt x="1545" y="1158"/>
                </a:lnTo>
                <a:lnTo>
                  <a:pt x="1517" y="1154"/>
                </a:lnTo>
                <a:lnTo>
                  <a:pt x="1491" y="1149"/>
                </a:lnTo>
                <a:lnTo>
                  <a:pt x="1463" y="1143"/>
                </a:lnTo>
                <a:lnTo>
                  <a:pt x="1449" y="1138"/>
                </a:lnTo>
                <a:lnTo>
                  <a:pt x="1435" y="1133"/>
                </a:lnTo>
                <a:lnTo>
                  <a:pt x="1435" y="1133"/>
                </a:lnTo>
                <a:close/>
                <a:moveTo>
                  <a:pt x="841" y="1000"/>
                </a:moveTo>
                <a:lnTo>
                  <a:pt x="841" y="1000"/>
                </a:lnTo>
                <a:lnTo>
                  <a:pt x="796" y="986"/>
                </a:lnTo>
                <a:lnTo>
                  <a:pt x="775" y="981"/>
                </a:lnTo>
                <a:lnTo>
                  <a:pt x="756" y="974"/>
                </a:lnTo>
                <a:lnTo>
                  <a:pt x="739" y="967"/>
                </a:lnTo>
                <a:lnTo>
                  <a:pt x="722" y="958"/>
                </a:lnTo>
                <a:lnTo>
                  <a:pt x="706" y="949"/>
                </a:lnTo>
                <a:lnTo>
                  <a:pt x="690" y="937"/>
                </a:lnTo>
                <a:lnTo>
                  <a:pt x="690" y="937"/>
                </a:lnTo>
                <a:lnTo>
                  <a:pt x="693" y="948"/>
                </a:lnTo>
                <a:lnTo>
                  <a:pt x="698" y="958"/>
                </a:lnTo>
                <a:lnTo>
                  <a:pt x="704" y="967"/>
                </a:lnTo>
                <a:lnTo>
                  <a:pt x="711" y="976"/>
                </a:lnTo>
                <a:lnTo>
                  <a:pt x="720" y="983"/>
                </a:lnTo>
                <a:lnTo>
                  <a:pt x="729" y="989"/>
                </a:lnTo>
                <a:lnTo>
                  <a:pt x="740" y="995"/>
                </a:lnTo>
                <a:lnTo>
                  <a:pt x="751" y="999"/>
                </a:lnTo>
                <a:lnTo>
                  <a:pt x="762" y="1002"/>
                </a:lnTo>
                <a:lnTo>
                  <a:pt x="773" y="1006"/>
                </a:lnTo>
                <a:lnTo>
                  <a:pt x="785" y="1007"/>
                </a:lnTo>
                <a:lnTo>
                  <a:pt x="797" y="1008"/>
                </a:lnTo>
                <a:lnTo>
                  <a:pt x="809" y="1008"/>
                </a:lnTo>
                <a:lnTo>
                  <a:pt x="819" y="1006"/>
                </a:lnTo>
                <a:lnTo>
                  <a:pt x="830" y="1003"/>
                </a:lnTo>
                <a:lnTo>
                  <a:pt x="841" y="1000"/>
                </a:lnTo>
                <a:lnTo>
                  <a:pt x="841" y="1000"/>
                </a:lnTo>
                <a:close/>
                <a:moveTo>
                  <a:pt x="903" y="997"/>
                </a:moveTo>
                <a:lnTo>
                  <a:pt x="903" y="997"/>
                </a:lnTo>
                <a:lnTo>
                  <a:pt x="912" y="1007"/>
                </a:lnTo>
                <a:lnTo>
                  <a:pt x="922" y="1016"/>
                </a:lnTo>
                <a:lnTo>
                  <a:pt x="933" y="1025"/>
                </a:lnTo>
                <a:lnTo>
                  <a:pt x="944" y="1033"/>
                </a:lnTo>
                <a:lnTo>
                  <a:pt x="966" y="1049"/>
                </a:lnTo>
                <a:lnTo>
                  <a:pt x="977" y="1058"/>
                </a:lnTo>
                <a:lnTo>
                  <a:pt x="987" y="1067"/>
                </a:lnTo>
                <a:lnTo>
                  <a:pt x="987" y="1067"/>
                </a:lnTo>
                <a:lnTo>
                  <a:pt x="1031" y="1028"/>
                </a:lnTo>
                <a:lnTo>
                  <a:pt x="1075" y="989"/>
                </a:lnTo>
                <a:lnTo>
                  <a:pt x="1075" y="989"/>
                </a:lnTo>
                <a:lnTo>
                  <a:pt x="1056" y="981"/>
                </a:lnTo>
                <a:lnTo>
                  <a:pt x="1032" y="971"/>
                </a:lnTo>
                <a:lnTo>
                  <a:pt x="1006" y="962"/>
                </a:lnTo>
                <a:lnTo>
                  <a:pt x="992" y="957"/>
                </a:lnTo>
                <a:lnTo>
                  <a:pt x="978" y="954"/>
                </a:lnTo>
                <a:lnTo>
                  <a:pt x="964" y="953"/>
                </a:lnTo>
                <a:lnTo>
                  <a:pt x="951" y="952"/>
                </a:lnTo>
                <a:lnTo>
                  <a:pt x="939" y="954"/>
                </a:lnTo>
                <a:lnTo>
                  <a:pt x="929" y="957"/>
                </a:lnTo>
                <a:lnTo>
                  <a:pt x="924" y="959"/>
                </a:lnTo>
                <a:lnTo>
                  <a:pt x="920" y="963"/>
                </a:lnTo>
                <a:lnTo>
                  <a:pt x="916" y="967"/>
                </a:lnTo>
                <a:lnTo>
                  <a:pt x="912" y="971"/>
                </a:lnTo>
                <a:lnTo>
                  <a:pt x="909" y="977"/>
                </a:lnTo>
                <a:lnTo>
                  <a:pt x="907" y="982"/>
                </a:lnTo>
                <a:lnTo>
                  <a:pt x="905" y="989"/>
                </a:lnTo>
                <a:lnTo>
                  <a:pt x="903" y="997"/>
                </a:lnTo>
                <a:lnTo>
                  <a:pt x="903" y="997"/>
                </a:lnTo>
                <a:close/>
                <a:moveTo>
                  <a:pt x="998" y="1147"/>
                </a:moveTo>
                <a:lnTo>
                  <a:pt x="998" y="1147"/>
                </a:lnTo>
                <a:lnTo>
                  <a:pt x="990" y="1156"/>
                </a:lnTo>
                <a:lnTo>
                  <a:pt x="982" y="1167"/>
                </a:lnTo>
                <a:lnTo>
                  <a:pt x="976" y="1179"/>
                </a:lnTo>
                <a:lnTo>
                  <a:pt x="970" y="1192"/>
                </a:lnTo>
                <a:lnTo>
                  <a:pt x="967" y="1206"/>
                </a:lnTo>
                <a:lnTo>
                  <a:pt x="965" y="1220"/>
                </a:lnTo>
                <a:lnTo>
                  <a:pt x="965" y="1227"/>
                </a:lnTo>
                <a:lnTo>
                  <a:pt x="966" y="1235"/>
                </a:lnTo>
                <a:lnTo>
                  <a:pt x="967" y="1241"/>
                </a:lnTo>
                <a:lnTo>
                  <a:pt x="970" y="1249"/>
                </a:lnTo>
                <a:lnTo>
                  <a:pt x="970" y="1249"/>
                </a:lnTo>
                <a:lnTo>
                  <a:pt x="980" y="1239"/>
                </a:lnTo>
                <a:lnTo>
                  <a:pt x="990" y="1229"/>
                </a:lnTo>
                <a:lnTo>
                  <a:pt x="1009" y="1209"/>
                </a:lnTo>
                <a:lnTo>
                  <a:pt x="1018" y="1199"/>
                </a:lnTo>
                <a:lnTo>
                  <a:pt x="1030" y="1191"/>
                </a:lnTo>
                <a:lnTo>
                  <a:pt x="1043" y="1183"/>
                </a:lnTo>
                <a:lnTo>
                  <a:pt x="1050" y="1181"/>
                </a:lnTo>
                <a:lnTo>
                  <a:pt x="1057" y="1179"/>
                </a:lnTo>
                <a:lnTo>
                  <a:pt x="1057" y="1179"/>
                </a:lnTo>
                <a:lnTo>
                  <a:pt x="1061" y="1182"/>
                </a:lnTo>
                <a:lnTo>
                  <a:pt x="1066" y="1188"/>
                </a:lnTo>
                <a:lnTo>
                  <a:pt x="1069" y="1192"/>
                </a:lnTo>
                <a:lnTo>
                  <a:pt x="1071" y="1197"/>
                </a:lnTo>
                <a:lnTo>
                  <a:pt x="1074" y="1209"/>
                </a:lnTo>
                <a:lnTo>
                  <a:pt x="1077" y="1222"/>
                </a:lnTo>
                <a:lnTo>
                  <a:pt x="1081" y="1235"/>
                </a:lnTo>
                <a:lnTo>
                  <a:pt x="1085" y="1245"/>
                </a:lnTo>
                <a:lnTo>
                  <a:pt x="1088" y="1251"/>
                </a:lnTo>
                <a:lnTo>
                  <a:pt x="1092" y="1255"/>
                </a:lnTo>
                <a:lnTo>
                  <a:pt x="1097" y="1259"/>
                </a:lnTo>
                <a:lnTo>
                  <a:pt x="1103" y="1263"/>
                </a:lnTo>
                <a:lnTo>
                  <a:pt x="1103" y="1263"/>
                </a:lnTo>
                <a:lnTo>
                  <a:pt x="1107" y="1233"/>
                </a:lnTo>
                <a:lnTo>
                  <a:pt x="1113" y="1204"/>
                </a:lnTo>
                <a:lnTo>
                  <a:pt x="1119" y="1177"/>
                </a:lnTo>
                <a:lnTo>
                  <a:pt x="1127" y="1152"/>
                </a:lnTo>
                <a:lnTo>
                  <a:pt x="1136" y="1129"/>
                </a:lnTo>
                <a:lnTo>
                  <a:pt x="1143" y="1117"/>
                </a:lnTo>
                <a:lnTo>
                  <a:pt x="1148" y="1106"/>
                </a:lnTo>
                <a:lnTo>
                  <a:pt x="1156" y="1095"/>
                </a:lnTo>
                <a:lnTo>
                  <a:pt x="1163" y="1086"/>
                </a:lnTo>
                <a:lnTo>
                  <a:pt x="1171" y="1076"/>
                </a:lnTo>
                <a:lnTo>
                  <a:pt x="1180" y="1067"/>
                </a:lnTo>
                <a:lnTo>
                  <a:pt x="1180" y="1067"/>
                </a:lnTo>
                <a:lnTo>
                  <a:pt x="1160" y="1052"/>
                </a:lnTo>
                <a:lnTo>
                  <a:pt x="1141" y="1036"/>
                </a:lnTo>
                <a:lnTo>
                  <a:pt x="1121" y="1021"/>
                </a:lnTo>
                <a:lnTo>
                  <a:pt x="1111" y="1014"/>
                </a:lnTo>
                <a:lnTo>
                  <a:pt x="1100" y="1008"/>
                </a:lnTo>
                <a:lnTo>
                  <a:pt x="1100" y="1008"/>
                </a:lnTo>
                <a:lnTo>
                  <a:pt x="1082" y="1022"/>
                </a:lnTo>
                <a:lnTo>
                  <a:pt x="1065" y="1036"/>
                </a:lnTo>
                <a:lnTo>
                  <a:pt x="1048" y="1049"/>
                </a:lnTo>
                <a:lnTo>
                  <a:pt x="1033" y="1064"/>
                </a:lnTo>
                <a:lnTo>
                  <a:pt x="1026" y="1072"/>
                </a:lnTo>
                <a:lnTo>
                  <a:pt x="1020" y="1080"/>
                </a:lnTo>
                <a:lnTo>
                  <a:pt x="1014" y="1089"/>
                </a:lnTo>
                <a:lnTo>
                  <a:pt x="1009" y="1099"/>
                </a:lnTo>
                <a:lnTo>
                  <a:pt x="1005" y="1109"/>
                </a:lnTo>
                <a:lnTo>
                  <a:pt x="1001" y="1121"/>
                </a:lnTo>
                <a:lnTo>
                  <a:pt x="999" y="1133"/>
                </a:lnTo>
                <a:lnTo>
                  <a:pt x="998" y="1147"/>
                </a:lnTo>
                <a:lnTo>
                  <a:pt x="998" y="1147"/>
                </a:lnTo>
                <a:close/>
                <a:moveTo>
                  <a:pt x="858" y="1022"/>
                </a:moveTo>
                <a:lnTo>
                  <a:pt x="858" y="1022"/>
                </a:lnTo>
                <a:lnTo>
                  <a:pt x="882" y="1050"/>
                </a:lnTo>
                <a:lnTo>
                  <a:pt x="895" y="1064"/>
                </a:lnTo>
                <a:lnTo>
                  <a:pt x="908" y="1077"/>
                </a:lnTo>
                <a:lnTo>
                  <a:pt x="923" y="1089"/>
                </a:lnTo>
                <a:lnTo>
                  <a:pt x="938" y="1101"/>
                </a:lnTo>
                <a:lnTo>
                  <a:pt x="955" y="1110"/>
                </a:lnTo>
                <a:lnTo>
                  <a:pt x="974" y="1119"/>
                </a:lnTo>
                <a:lnTo>
                  <a:pt x="974" y="1119"/>
                </a:lnTo>
                <a:lnTo>
                  <a:pt x="974" y="1114"/>
                </a:lnTo>
                <a:lnTo>
                  <a:pt x="974" y="1108"/>
                </a:lnTo>
                <a:lnTo>
                  <a:pt x="975" y="1104"/>
                </a:lnTo>
                <a:lnTo>
                  <a:pt x="977" y="1100"/>
                </a:lnTo>
                <a:lnTo>
                  <a:pt x="981" y="1092"/>
                </a:lnTo>
                <a:lnTo>
                  <a:pt x="982" y="1089"/>
                </a:lnTo>
                <a:lnTo>
                  <a:pt x="984" y="1085"/>
                </a:lnTo>
                <a:lnTo>
                  <a:pt x="984" y="1085"/>
                </a:lnTo>
                <a:lnTo>
                  <a:pt x="975" y="1082"/>
                </a:lnTo>
                <a:lnTo>
                  <a:pt x="966" y="1078"/>
                </a:lnTo>
                <a:lnTo>
                  <a:pt x="957" y="1074"/>
                </a:lnTo>
                <a:lnTo>
                  <a:pt x="950" y="1069"/>
                </a:lnTo>
                <a:lnTo>
                  <a:pt x="935" y="1057"/>
                </a:lnTo>
                <a:lnTo>
                  <a:pt x="921" y="1044"/>
                </a:lnTo>
                <a:lnTo>
                  <a:pt x="907" y="1033"/>
                </a:lnTo>
                <a:lnTo>
                  <a:pt x="900" y="1028"/>
                </a:lnTo>
                <a:lnTo>
                  <a:pt x="892" y="1025"/>
                </a:lnTo>
                <a:lnTo>
                  <a:pt x="885" y="1022"/>
                </a:lnTo>
                <a:lnTo>
                  <a:pt x="876" y="1019"/>
                </a:lnTo>
                <a:lnTo>
                  <a:pt x="868" y="1019"/>
                </a:lnTo>
                <a:lnTo>
                  <a:pt x="858" y="1022"/>
                </a:lnTo>
                <a:lnTo>
                  <a:pt x="858" y="10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4" name="Freeform 169"/>
          <p:cNvSpPr>
            <a:spLocks noEditPoints="1"/>
          </p:cNvSpPr>
          <p:nvPr/>
        </p:nvSpPr>
        <p:spPr bwMode="auto">
          <a:xfrm>
            <a:off x="8572517" y="1685571"/>
            <a:ext cx="1524011" cy="1191685"/>
          </a:xfrm>
          <a:custGeom>
            <a:avLst/>
            <a:gdLst/>
            <a:ahLst/>
            <a:cxnLst>
              <a:cxn ang="0">
                <a:pos x="1295" y="0"/>
              </a:cxn>
              <a:cxn ang="0">
                <a:pos x="1395" y="211"/>
              </a:cxn>
              <a:cxn ang="0">
                <a:pos x="1559" y="467"/>
              </a:cxn>
              <a:cxn ang="0">
                <a:pos x="1684" y="753"/>
              </a:cxn>
              <a:cxn ang="0">
                <a:pos x="1802" y="854"/>
              </a:cxn>
              <a:cxn ang="0">
                <a:pos x="1584" y="1254"/>
              </a:cxn>
              <a:cxn ang="0">
                <a:pos x="1045" y="1270"/>
              </a:cxn>
              <a:cxn ang="0">
                <a:pos x="637" y="1242"/>
              </a:cxn>
              <a:cxn ang="0">
                <a:pos x="0" y="1223"/>
              </a:cxn>
              <a:cxn ang="0">
                <a:pos x="82" y="1065"/>
              </a:cxn>
              <a:cxn ang="0">
                <a:pos x="128" y="892"/>
              </a:cxn>
              <a:cxn ang="0">
                <a:pos x="697" y="639"/>
              </a:cxn>
              <a:cxn ang="0">
                <a:pos x="1049" y="723"/>
              </a:cxn>
              <a:cxn ang="0">
                <a:pos x="1030" y="376"/>
              </a:cxn>
              <a:cxn ang="0">
                <a:pos x="1077" y="239"/>
              </a:cxn>
              <a:cxn ang="0">
                <a:pos x="1254" y="286"/>
              </a:cxn>
              <a:cxn ang="0">
                <a:pos x="1601" y="1112"/>
              </a:cxn>
              <a:cxn ang="0">
                <a:pos x="1394" y="1216"/>
              </a:cxn>
              <a:cxn ang="0">
                <a:pos x="1089" y="1247"/>
              </a:cxn>
              <a:cxn ang="0">
                <a:pos x="1591" y="1179"/>
              </a:cxn>
              <a:cxn ang="0">
                <a:pos x="1246" y="186"/>
              </a:cxn>
              <a:cxn ang="0">
                <a:pos x="1311" y="236"/>
              </a:cxn>
              <a:cxn ang="0">
                <a:pos x="1286" y="142"/>
              </a:cxn>
              <a:cxn ang="0">
                <a:pos x="1344" y="138"/>
              </a:cxn>
              <a:cxn ang="0">
                <a:pos x="1330" y="251"/>
              </a:cxn>
              <a:cxn ang="0">
                <a:pos x="1317" y="66"/>
              </a:cxn>
              <a:cxn ang="0">
                <a:pos x="1114" y="227"/>
              </a:cxn>
              <a:cxn ang="0">
                <a:pos x="1219" y="270"/>
              </a:cxn>
              <a:cxn ang="0">
                <a:pos x="1434" y="352"/>
              </a:cxn>
              <a:cxn ang="0">
                <a:pos x="1177" y="427"/>
              </a:cxn>
              <a:cxn ang="0">
                <a:pos x="1207" y="371"/>
              </a:cxn>
              <a:cxn ang="0">
                <a:pos x="982" y="557"/>
              </a:cxn>
              <a:cxn ang="0">
                <a:pos x="1312" y="640"/>
              </a:cxn>
              <a:cxn ang="0">
                <a:pos x="1308" y="365"/>
              </a:cxn>
              <a:cxn ang="0">
                <a:pos x="1147" y="699"/>
              </a:cxn>
              <a:cxn ang="0">
                <a:pos x="1034" y="1037"/>
              </a:cxn>
              <a:cxn ang="0">
                <a:pos x="1711" y="684"/>
              </a:cxn>
              <a:cxn ang="0">
                <a:pos x="389" y="664"/>
              </a:cxn>
              <a:cxn ang="0">
                <a:pos x="171" y="854"/>
              </a:cxn>
              <a:cxn ang="0">
                <a:pos x="151" y="1023"/>
              </a:cxn>
              <a:cxn ang="0">
                <a:pos x="801" y="1112"/>
              </a:cxn>
              <a:cxn ang="0">
                <a:pos x="1526" y="963"/>
              </a:cxn>
              <a:cxn ang="0">
                <a:pos x="1690" y="854"/>
              </a:cxn>
              <a:cxn ang="0">
                <a:pos x="1539" y="1149"/>
              </a:cxn>
              <a:cxn ang="0">
                <a:pos x="1720" y="829"/>
              </a:cxn>
              <a:cxn ang="0">
                <a:pos x="287" y="1056"/>
              </a:cxn>
              <a:cxn ang="0">
                <a:pos x="585" y="1053"/>
              </a:cxn>
              <a:cxn ang="0">
                <a:pos x="1416" y="1084"/>
              </a:cxn>
              <a:cxn ang="0">
                <a:pos x="143" y="1132"/>
              </a:cxn>
              <a:cxn ang="0">
                <a:pos x="448" y="1162"/>
              </a:cxn>
              <a:cxn ang="0">
                <a:pos x="522" y="1125"/>
              </a:cxn>
              <a:cxn ang="0">
                <a:pos x="1433" y="1108"/>
              </a:cxn>
              <a:cxn ang="0">
                <a:pos x="885" y="1143"/>
              </a:cxn>
              <a:cxn ang="0">
                <a:pos x="1014" y="1163"/>
              </a:cxn>
              <a:cxn ang="0">
                <a:pos x="1500" y="1178"/>
              </a:cxn>
              <a:cxn ang="0">
                <a:pos x="1477" y="1119"/>
              </a:cxn>
              <a:cxn ang="0">
                <a:pos x="725" y="1166"/>
              </a:cxn>
              <a:cxn ang="0">
                <a:pos x="730" y="1151"/>
              </a:cxn>
              <a:cxn ang="0">
                <a:pos x="371" y="1188"/>
              </a:cxn>
              <a:cxn ang="0">
                <a:pos x="426" y="1219"/>
              </a:cxn>
              <a:cxn ang="0">
                <a:pos x="730" y="1200"/>
              </a:cxn>
            </a:cxnLst>
            <a:rect l="0" t="0" r="r" b="b"/>
            <a:pathLst>
              <a:path w="1812" h="1282">
                <a:moveTo>
                  <a:pt x="1256" y="298"/>
                </a:moveTo>
                <a:lnTo>
                  <a:pt x="1256" y="298"/>
                </a:lnTo>
                <a:lnTo>
                  <a:pt x="1257" y="293"/>
                </a:lnTo>
                <a:lnTo>
                  <a:pt x="1257" y="288"/>
                </a:lnTo>
                <a:lnTo>
                  <a:pt x="1255" y="278"/>
                </a:lnTo>
                <a:lnTo>
                  <a:pt x="1252" y="269"/>
                </a:lnTo>
                <a:lnTo>
                  <a:pt x="1248" y="258"/>
                </a:lnTo>
                <a:lnTo>
                  <a:pt x="1238" y="238"/>
                </a:lnTo>
                <a:lnTo>
                  <a:pt x="1233" y="226"/>
                </a:lnTo>
                <a:lnTo>
                  <a:pt x="1229" y="214"/>
                </a:lnTo>
                <a:lnTo>
                  <a:pt x="1229" y="214"/>
                </a:lnTo>
                <a:lnTo>
                  <a:pt x="1226" y="199"/>
                </a:lnTo>
                <a:lnTo>
                  <a:pt x="1225" y="184"/>
                </a:lnTo>
                <a:lnTo>
                  <a:pt x="1224" y="168"/>
                </a:lnTo>
                <a:lnTo>
                  <a:pt x="1225" y="153"/>
                </a:lnTo>
                <a:lnTo>
                  <a:pt x="1226" y="138"/>
                </a:lnTo>
                <a:lnTo>
                  <a:pt x="1229" y="123"/>
                </a:lnTo>
                <a:lnTo>
                  <a:pt x="1233" y="108"/>
                </a:lnTo>
                <a:lnTo>
                  <a:pt x="1237" y="94"/>
                </a:lnTo>
                <a:lnTo>
                  <a:pt x="1242" y="80"/>
                </a:lnTo>
                <a:lnTo>
                  <a:pt x="1248" y="67"/>
                </a:lnTo>
                <a:lnTo>
                  <a:pt x="1253" y="54"/>
                </a:lnTo>
                <a:lnTo>
                  <a:pt x="1259" y="42"/>
                </a:lnTo>
                <a:lnTo>
                  <a:pt x="1273" y="19"/>
                </a:lnTo>
                <a:lnTo>
                  <a:pt x="1288" y="1"/>
                </a:lnTo>
                <a:lnTo>
                  <a:pt x="1288" y="1"/>
                </a:lnTo>
                <a:lnTo>
                  <a:pt x="1291" y="0"/>
                </a:lnTo>
                <a:lnTo>
                  <a:pt x="1295" y="0"/>
                </a:lnTo>
                <a:lnTo>
                  <a:pt x="1298" y="2"/>
                </a:lnTo>
                <a:lnTo>
                  <a:pt x="1301" y="4"/>
                </a:lnTo>
                <a:lnTo>
                  <a:pt x="1303" y="5"/>
                </a:lnTo>
                <a:lnTo>
                  <a:pt x="1305" y="5"/>
                </a:lnTo>
                <a:lnTo>
                  <a:pt x="1305" y="5"/>
                </a:lnTo>
                <a:lnTo>
                  <a:pt x="1308" y="7"/>
                </a:lnTo>
                <a:lnTo>
                  <a:pt x="1308" y="9"/>
                </a:lnTo>
                <a:lnTo>
                  <a:pt x="1306" y="14"/>
                </a:lnTo>
                <a:lnTo>
                  <a:pt x="1305" y="19"/>
                </a:lnTo>
                <a:lnTo>
                  <a:pt x="1305" y="21"/>
                </a:lnTo>
                <a:lnTo>
                  <a:pt x="1305" y="26"/>
                </a:lnTo>
                <a:lnTo>
                  <a:pt x="1305" y="26"/>
                </a:lnTo>
                <a:lnTo>
                  <a:pt x="1313" y="36"/>
                </a:lnTo>
                <a:lnTo>
                  <a:pt x="1323" y="46"/>
                </a:lnTo>
                <a:lnTo>
                  <a:pt x="1333" y="56"/>
                </a:lnTo>
                <a:lnTo>
                  <a:pt x="1344" y="65"/>
                </a:lnTo>
                <a:lnTo>
                  <a:pt x="1355" y="74"/>
                </a:lnTo>
                <a:lnTo>
                  <a:pt x="1365" y="84"/>
                </a:lnTo>
                <a:lnTo>
                  <a:pt x="1374" y="94"/>
                </a:lnTo>
                <a:lnTo>
                  <a:pt x="1381" y="106"/>
                </a:lnTo>
                <a:lnTo>
                  <a:pt x="1381" y="106"/>
                </a:lnTo>
                <a:lnTo>
                  <a:pt x="1389" y="122"/>
                </a:lnTo>
                <a:lnTo>
                  <a:pt x="1394" y="137"/>
                </a:lnTo>
                <a:lnTo>
                  <a:pt x="1397" y="152"/>
                </a:lnTo>
                <a:lnTo>
                  <a:pt x="1400" y="167"/>
                </a:lnTo>
                <a:lnTo>
                  <a:pt x="1400" y="182"/>
                </a:lnTo>
                <a:lnTo>
                  <a:pt x="1399" y="197"/>
                </a:lnTo>
                <a:lnTo>
                  <a:pt x="1395" y="211"/>
                </a:lnTo>
                <a:lnTo>
                  <a:pt x="1391" y="226"/>
                </a:lnTo>
                <a:lnTo>
                  <a:pt x="1387" y="240"/>
                </a:lnTo>
                <a:lnTo>
                  <a:pt x="1380" y="254"/>
                </a:lnTo>
                <a:lnTo>
                  <a:pt x="1373" y="266"/>
                </a:lnTo>
                <a:lnTo>
                  <a:pt x="1365" y="280"/>
                </a:lnTo>
                <a:lnTo>
                  <a:pt x="1357" y="293"/>
                </a:lnTo>
                <a:lnTo>
                  <a:pt x="1347" y="306"/>
                </a:lnTo>
                <a:lnTo>
                  <a:pt x="1328" y="330"/>
                </a:lnTo>
                <a:lnTo>
                  <a:pt x="1328" y="330"/>
                </a:lnTo>
                <a:lnTo>
                  <a:pt x="1352" y="329"/>
                </a:lnTo>
                <a:lnTo>
                  <a:pt x="1377" y="329"/>
                </a:lnTo>
                <a:lnTo>
                  <a:pt x="1401" y="330"/>
                </a:lnTo>
                <a:lnTo>
                  <a:pt x="1424" y="334"/>
                </a:lnTo>
                <a:lnTo>
                  <a:pt x="1446" y="340"/>
                </a:lnTo>
                <a:lnTo>
                  <a:pt x="1456" y="344"/>
                </a:lnTo>
                <a:lnTo>
                  <a:pt x="1467" y="348"/>
                </a:lnTo>
                <a:lnTo>
                  <a:pt x="1477" y="353"/>
                </a:lnTo>
                <a:lnTo>
                  <a:pt x="1486" y="359"/>
                </a:lnTo>
                <a:lnTo>
                  <a:pt x="1496" y="365"/>
                </a:lnTo>
                <a:lnTo>
                  <a:pt x="1505" y="371"/>
                </a:lnTo>
                <a:lnTo>
                  <a:pt x="1505" y="371"/>
                </a:lnTo>
                <a:lnTo>
                  <a:pt x="1516" y="383"/>
                </a:lnTo>
                <a:lnTo>
                  <a:pt x="1527" y="395"/>
                </a:lnTo>
                <a:lnTo>
                  <a:pt x="1537" y="408"/>
                </a:lnTo>
                <a:lnTo>
                  <a:pt x="1544" y="422"/>
                </a:lnTo>
                <a:lnTo>
                  <a:pt x="1551" y="437"/>
                </a:lnTo>
                <a:lnTo>
                  <a:pt x="1556" y="452"/>
                </a:lnTo>
                <a:lnTo>
                  <a:pt x="1559" y="467"/>
                </a:lnTo>
                <a:lnTo>
                  <a:pt x="1561" y="484"/>
                </a:lnTo>
                <a:lnTo>
                  <a:pt x="1562" y="500"/>
                </a:lnTo>
                <a:lnTo>
                  <a:pt x="1562" y="517"/>
                </a:lnTo>
                <a:lnTo>
                  <a:pt x="1561" y="534"/>
                </a:lnTo>
                <a:lnTo>
                  <a:pt x="1559" y="551"/>
                </a:lnTo>
                <a:lnTo>
                  <a:pt x="1556" y="569"/>
                </a:lnTo>
                <a:lnTo>
                  <a:pt x="1552" y="587"/>
                </a:lnTo>
                <a:lnTo>
                  <a:pt x="1546" y="605"/>
                </a:lnTo>
                <a:lnTo>
                  <a:pt x="1539" y="623"/>
                </a:lnTo>
                <a:lnTo>
                  <a:pt x="1539" y="623"/>
                </a:lnTo>
                <a:lnTo>
                  <a:pt x="1567" y="629"/>
                </a:lnTo>
                <a:lnTo>
                  <a:pt x="1594" y="636"/>
                </a:lnTo>
                <a:lnTo>
                  <a:pt x="1650" y="647"/>
                </a:lnTo>
                <a:lnTo>
                  <a:pt x="1705" y="657"/>
                </a:lnTo>
                <a:lnTo>
                  <a:pt x="1729" y="664"/>
                </a:lnTo>
                <a:lnTo>
                  <a:pt x="1753" y="669"/>
                </a:lnTo>
                <a:lnTo>
                  <a:pt x="1753" y="669"/>
                </a:lnTo>
                <a:lnTo>
                  <a:pt x="1751" y="677"/>
                </a:lnTo>
                <a:lnTo>
                  <a:pt x="1748" y="682"/>
                </a:lnTo>
                <a:lnTo>
                  <a:pt x="1743" y="687"/>
                </a:lnTo>
                <a:lnTo>
                  <a:pt x="1739" y="693"/>
                </a:lnTo>
                <a:lnTo>
                  <a:pt x="1728" y="702"/>
                </a:lnTo>
                <a:lnTo>
                  <a:pt x="1719" y="711"/>
                </a:lnTo>
                <a:lnTo>
                  <a:pt x="1719" y="711"/>
                </a:lnTo>
                <a:lnTo>
                  <a:pt x="1710" y="722"/>
                </a:lnTo>
                <a:lnTo>
                  <a:pt x="1703" y="732"/>
                </a:lnTo>
                <a:lnTo>
                  <a:pt x="1694" y="743"/>
                </a:lnTo>
                <a:lnTo>
                  <a:pt x="1684" y="753"/>
                </a:lnTo>
                <a:lnTo>
                  <a:pt x="1684" y="753"/>
                </a:lnTo>
                <a:lnTo>
                  <a:pt x="1692" y="758"/>
                </a:lnTo>
                <a:lnTo>
                  <a:pt x="1699" y="760"/>
                </a:lnTo>
                <a:lnTo>
                  <a:pt x="1707" y="762"/>
                </a:lnTo>
                <a:lnTo>
                  <a:pt x="1715" y="763"/>
                </a:lnTo>
                <a:lnTo>
                  <a:pt x="1732" y="766"/>
                </a:lnTo>
                <a:lnTo>
                  <a:pt x="1739" y="769"/>
                </a:lnTo>
                <a:lnTo>
                  <a:pt x="1745" y="773"/>
                </a:lnTo>
                <a:lnTo>
                  <a:pt x="1745" y="773"/>
                </a:lnTo>
                <a:lnTo>
                  <a:pt x="1745" y="778"/>
                </a:lnTo>
                <a:lnTo>
                  <a:pt x="1745" y="785"/>
                </a:lnTo>
                <a:lnTo>
                  <a:pt x="1742" y="799"/>
                </a:lnTo>
                <a:lnTo>
                  <a:pt x="1740" y="814"/>
                </a:lnTo>
                <a:lnTo>
                  <a:pt x="1739" y="821"/>
                </a:lnTo>
                <a:lnTo>
                  <a:pt x="1738" y="830"/>
                </a:lnTo>
                <a:lnTo>
                  <a:pt x="1738" y="830"/>
                </a:lnTo>
                <a:lnTo>
                  <a:pt x="1743" y="829"/>
                </a:lnTo>
                <a:lnTo>
                  <a:pt x="1748" y="831"/>
                </a:lnTo>
                <a:lnTo>
                  <a:pt x="1753" y="833"/>
                </a:lnTo>
                <a:lnTo>
                  <a:pt x="1757" y="837"/>
                </a:lnTo>
                <a:lnTo>
                  <a:pt x="1767" y="845"/>
                </a:lnTo>
                <a:lnTo>
                  <a:pt x="1772" y="849"/>
                </a:lnTo>
                <a:lnTo>
                  <a:pt x="1778" y="851"/>
                </a:lnTo>
                <a:lnTo>
                  <a:pt x="1778" y="851"/>
                </a:lnTo>
                <a:lnTo>
                  <a:pt x="1783" y="852"/>
                </a:lnTo>
                <a:lnTo>
                  <a:pt x="1788" y="853"/>
                </a:lnTo>
                <a:lnTo>
                  <a:pt x="1798" y="853"/>
                </a:lnTo>
                <a:lnTo>
                  <a:pt x="1802" y="854"/>
                </a:lnTo>
                <a:lnTo>
                  <a:pt x="1806" y="855"/>
                </a:lnTo>
                <a:lnTo>
                  <a:pt x="1810" y="857"/>
                </a:lnTo>
                <a:lnTo>
                  <a:pt x="1812" y="861"/>
                </a:lnTo>
                <a:lnTo>
                  <a:pt x="1812" y="861"/>
                </a:lnTo>
                <a:lnTo>
                  <a:pt x="1811" y="867"/>
                </a:lnTo>
                <a:lnTo>
                  <a:pt x="1810" y="872"/>
                </a:lnTo>
                <a:lnTo>
                  <a:pt x="1803" y="883"/>
                </a:lnTo>
                <a:lnTo>
                  <a:pt x="1796" y="895"/>
                </a:lnTo>
                <a:lnTo>
                  <a:pt x="1788" y="906"/>
                </a:lnTo>
                <a:lnTo>
                  <a:pt x="1780" y="916"/>
                </a:lnTo>
                <a:lnTo>
                  <a:pt x="1772" y="927"/>
                </a:lnTo>
                <a:lnTo>
                  <a:pt x="1766" y="939"/>
                </a:lnTo>
                <a:lnTo>
                  <a:pt x="1765" y="944"/>
                </a:lnTo>
                <a:lnTo>
                  <a:pt x="1763" y="950"/>
                </a:lnTo>
                <a:lnTo>
                  <a:pt x="1763" y="950"/>
                </a:lnTo>
                <a:lnTo>
                  <a:pt x="1740" y="986"/>
                </a:lnTo>
                <a:lnTo>
                  <a:pt x="1717" y="1021"/>
                </a:lnTo>
                <a:lnTo>
                  <a:pt x="1692" y="1058"/>
                </a:lnTo>
                <a:lnTo>
                  <a:pt x="1668" y="1094"/>
                </a:lnTo>
                <a:lnTo>
                  <a:pt x="1646" y="1132"/>
                </a:lnTo>
                <a:lnTo>
                  <a:pt x="1624" y="1170"/>
                </a:lnTo>
                <a:lnTo>
                  <a:pt x="1615" y="1189"/>
                </a:lnTo>
                <a:lnTo>
                  <a:pt x="1606" y="1209"/>
                </a:lnTo>
                <a:lnTo>
                  <a:pt x="1599" y="1229"/>
                </a:lnTo>
                <a:lnTo>
                  <a:pt x="1591" y="1249"/>
                </a:lnTo>
                <a:lnTo>
                  <a:pt x="1591" y="1249"/>
                </a:lnTo>
                <a:lnTo>
                  <a:pt x="1587" y="1252"/>
                </a:lnTo>
                <a:lnTo>
                  <a:pt x="1584" y="1254"/>
                </a:lnTo>
                <a:lnTo>
                  <a:pt x="1581" y="1260"/>
                </a:lnTo>
                <a:lnTo>
                  <a:pt x="1576" y="1267"/>
                </a:lnTo>
                <a:lnTo>
                  <a:pt x="1574" y="1270"/>
                </a:lnTo>
                <a:lnTo>
                  <a:pt x="1571" y="1272"/>
                </a:lnTo>
                <a:lnTo>
                  <a:pt x="1571" y="1272"/>
                </a:lnTo>
                <a:lnTo>
                  <a:pt x="1568" y="1274"/>
                </a:lnTo>
                <a:lnTo>
                  <a:pt x="1564" y="1275"/>
                </a:lnTo>
                <a:lnTo>
                  <a:pt x="1557" y="1276"/>
                </a:lnTo>
                <a:lnTo>
                  <a:pt x="1551" y="1278"/>
                </a:lnTo>
                <a:lnTo>
                  <a:pt x="1547" y="1279"/>
                </a:lnTo>
                <a:lnTo>
                  <a:pt x="1544" y="1282"/>
                </a:lnTo>
                <a:lnTo>
                  <a:pt x="1544" y="1282"/>
                </a:lnTo>
                <a:lnTo>
                  <a:pt x="1530" y="1277"/>
                </a:lnTo>
                <a:lnTo>
                  <a:pt x="1517" y="1274"/>
                </a:lnTo>
                <a:lnTo>
                  <a:pt x="1503" y="1271"/>
                </a:lnTo>
                <a:lnTo>
                  <a:pt x="1490" y="1269"/>
                </a:lnTo>
                <a:lnTo>
                  <a:pt x="1461" y="1268"/>
                </a:lnTo>
                <a:lnTo>
                  <a:pt x="1431" y="1268"/>
                </a:lnTo>
                <a:lnTo>
                  <a:pt x="1367" y="1270"/>
                </a:lnTo>
                <a:lnTo>
                  <a:pt x="1333" y="1271"/>
                </a:lnTo>
                <a:lnTo>
                  <a:pt x="1298" y="1270"/>
                </a:lnTo>
                <a:lnTo>
                  <a:pt x="1298" y="1270"/>
                </a:lnTo>
                <a:lnTo>
                  <a:pt x="1267" y="1269"/>
                </a:lnTo>
                <a:lnTo>
                  <a:pt x="1235" y="1269"/>
                </a:lnTo>
                <a:lnTo>
                  <a:pt x="1172" y="1270"/>
                </a:lnTo>
                <a:lnTo>
                  <a:pt x="1108" y="1271"/>
                </a:lnTo>
                <a:lnTo>
                  <a:pt x="1076" y="1271"/>
                </a:lnTo>
                <a:lnTo>
                  <a:pt x="1045" y="1270"/>
                </a:lnTo>
                <a:lnTo>
                  <a:pt x="1045" y="1270"/>
                </a:lnTo>
                <a:lnTo>
                  <a:pt x="1013" y="1267"/>
                </a:lnTo>
                <a:lnTo>
                  <a:pt x="982" y="1264"/>
                </a:lnTo>
                <a:lnTo>
                  <a:pt x="951" y="1261"/>
                </a:lnTo>
                <a:lnTo>
                  <a:pt x="922" y="1260"/>
                </a:lnTo>
                <a:lnTo>
                  <a:pt x="922" y="1260"/>
                </a:lnTo>
                <a:lnTo>
                  <a:pt x="904" y="1258"/>
                </a:lnTo>
                <a:lnTo>
                  <a:pt x="887" y="1257"/>
                </a:lnTo>
                <a:lnTo>
                  <a:pt x="854" y="1253"/>
                </a:lnTo>
                <a:lnTo>
                  <a:pt x="839" y="1252"/>
                </a:lnTo>
                <a:lnTo>
                  <a:pt x="825" y="1252"/>
                </a:lnTo>
                <a:lnTo>
                  <a:pt x="817" y="1253"/>
                </a:lnTo>
                <a:lnTo>
                  <a:pt x="811" y="1255"/>
                </a:lnTo>
                <a:lnTo>
                  <a:pt x="805" y="1257"/>
                </a:lnTo>
                <a:lnTo>
                  <a:pt x="799" y="1260"/>
                </a:lnTo>
                <a:lnTo>
                  <a:pt x="799" y="1260"/>
                </a:lnTo>
                <a:lnTo>
                  <a:pt x="791" y="1257"/>
                </a:lnTo>
                <a:lnTo>
                  <a:pt x="783" y="1256"/>
                </a:lnTo>
                <a:lnTo>
                  <a:pt x="767" y="1255"/>
                </a:lnTo>
                <a:lnTo>
                  <a:pt x="751" y="1255"/>
                </a:lnTo>
                <a:lnTo>
                  <a:pt x="735" y="1255"/>
                </a:lnTo>
                <a:lnTo>
                  <a:pt x="735" y="1255"/>
                </a:lnTo>
                <a:lnTo>
                  <a:pt x="716" y="1252"/>
                </a:lnTo>
                <a:lnTo>
                  <a:pt x="698" y="1248"/>
                </a:lnTo>
                <a:lnTo>
                  <a:pt x="679" y="1244"/>
                </a:lnTo>
                <a:lnTo>
                  <a:pt x="659" y="1242"/>
                </a:lnTo>
                <a:lnTo>
                  <a:pt x="659" y="1242"/>
                </a:lnTo>
                <a:lnTo>
                  <a:pt x="637" y="1242"/>
                </a:lnTo>
                <a:lnTo>
                  <a:pt x="615" y="1242"/>
                </a:lnTo>
                <a:lnTo>
                  <a:pt x="568" y="1242"/>
                </a:lnTo>
                <a:lnTo>
                  <a:pt x="568" y="1242"/>
                </a:lnTo>
                <a:lnTo>
                  <a:pt x="475" y="1241"/>
                </a:lnTo>
                <a:lnTo>
                  <a:pt x="387" y="1238"/>
                </a:lnTo>
                <a:lnTo>
                  <a:pt x="300" y="1234"/>
                </a:lnTo>
                <a:lnTo>
                  <a:pt x="211" y="1232"/>
                </a:lnTo>
                <a:lnTo>
                  <a:pt x="211" y="1232"/>
                </a:lnTo>
                <a:lnTo>
                  <a:pt x="204" y="1232"/>
                </a:lnTo>
                <a:lnTo>
                  <a:pt x="195" y="1230"/>
                </a:lnTo>
                <a:lnTo>
                  <a:pt x="188" y="1228"/>
                </a:lnTo>
                <a:lnTo>
                  <a:pt x="179" y="1228"/>
                </a:lnTo>
                <a:lnTo>
                  <a:pt x="179" y="1228"/>
                </a:lnTo>
                <a:lnTo>
                  <a:pt x="164" y="1228"/>
                </a:lnTo>
                <a:lnTo>
                  <a:pt x="149" y="1229"/>
                </a:lnTo>
                <a:lnTo>
                  <a:pt x="119" y="1233"/>
                </a:lnTo>
                <a:lnTo>
                  <a:pt x="89" y="1238"/>
                </a:lnTo>
                <a:lnTo>
                  <a:pt x="74" y="1239"/>
                </a:lnTo>
                <a:lnTo>
                  <a:pt x="59" y="1240"/>
                </a:lnTo>
                <a:lnTo>
                  <a:pt x="59" y="1240"/>
                </a:lnTo>
                <a:lnTo>
                  <a:pt x="40" y="1241"/>
                </a:lnTo>
                <a:lnTo>
                  <a:pt x="31" y="1241"/>
                </a:lnTo>
                <a:lnTo>
                  <a:pt x="24" y="1240"/>
                </a:lnTo>
                <a:lnTo>
                  <a:pt x="17" y="1238"/>
                </a:lnTo>
                <a:lnTo>
                  <a:pt x="11" y="1234"/>
                </a:lnTo>
                <a:lnTo>
                  <a:pt x="6" y="1229"/>
                </a:lnTo>
                <a:lnTo>
                  <a:pt x="0" y="1223"/>
                </a:lnTo>
                <a:lnTo>
                  <a:pt x="0" y="1223"/>
                </a:lnTo>
                <a:lnTo>
                  <a:pt x="4" y="1211"/>
                </a:lnTo>
                <a:lnTo>
                  <a:pt x="10" y="1198"/>
                </a:lnTo>
                <a:lnTo>
                  <a:pt x="15" y="1187"/>
                </a:lnTo>
                <a:lnTo>
                  <a:pt x="23" y="1177"/>
                </a:lnTo>
                <a:lnTo>
                  <a:pt x="31" y="1168"/>
                </a:lnTo>
                <a:lnTo>
                  <a:pt x="36" y="1165"/>
                </a:lnTo>
                <a:lnTo>
                  <a:pt x="40" y="1162"/>
                </a:lnTo>
                <a:lnTo>
                  <a:pt x="45" y="1161"/>
                </a:lnTo>
                <a:lnTo>
                  <a:pt x="52" y="1158"/>
                </a:lnTo>
                <a:lnTo>
                  <a:pt x="57" y="1158"/>
                </a:lnTo>
                <a:lnTo>
                  <a:pt x="63" y="1158"/>
                </a:lnTo>
                <a:lnTo>
                  <a:pt x="63" y="1158"/>
                </a:lnTo>
                <a:lnTo>
                  <a:pt x="64" y="1152"/>
                </a:lnTo>
                <a:lnTo>
                  <a:pt x="65" y="1146"/>
                </a:lnTo>
                <a:lnTo>
                  <a:pt x="67" y="1140"/>
                </a:lnTo>
                <a:lnTo>
                  <a:pt x="69" y="1136"/>
                </a:lnTo>
                <a:lnTo>
                  <a:pt x="74" y="1127"/>
                </a:lnTo>
                <a:lnTo>
                  <a:pt x="80" y="1120"/>
                </a:lnTo>
                <a:lnTo>
                  <a:pt x="80" y="1120"/>
                </a:lnTo>
                <a:lnTo>
                  <a:pt x="71" y="1116"/>
                </a:lnTo>
                <a:lnTo>
                  <a:pt x="64" y="1111"/>
                </a:lnTo>
                <a:lnTo>
                  <a:pt x="60" y="1107"/>
                </a:lnTo>
                <a:lnTo>
                  <a:pt x="58" y="1102"/>
                </a:lnTo>
                <a:lnTo>
                  <a:pt x="58" y="1096"/>
                </a:lnTo>
                <a:lnTo>
                  <a:pt x="60" y="1090"/>
                </a:lnTo>
                <a:lnTo>
                  <a:pt x="63" y="1084"/>
                </a:lnTo>
                <a:lnTo>
                  <a:pt x="69" y="1078"/>
                </a:lnTo>
                <a:lnTo>
                  <a:pt x="82" y="1065"/>
                </a:lnTo>
                <a:lnTo>
                  <a:pt x="95" y="1053"/>
                </a:lnTo>
                <a:lnTo>
                  <a:pt x="120" y="1033"/>
                </a:lnTo>
                <a:lnTo>
                  <a:pt x="120" y="1033"/>
                </a:lnTo>
                <a:lnTo>
                  <a:pt x="118" y="1029"/>
                </a:lnTo>
                <a:lnTo>
                  <a:pt x="114" y="1026"/>
                </a:lnTo>
                <a:lnTo>
                  <a:pt x="109" y="1022"/>
                </a:lnTo>
                <a:lnTo>
                  <a:pt x="104" y="1019"/>
                </a:lnTo>
                <a:lnTo>
                  <a:pt x="93" y="1013"/>
                </a:lnTo>
                <a:lnTo>
                  <a:pt x="80" y="1008"/>
                </a:lnTo>
                <a:lnTo>
                  <a:pt x="69" y="1003"/>
                </a:lnTo>
                <a:lnTo>
                  <a:pt x="59" y="999"/>
                </a:lnTo>
                <a:lnTo>
                  <a:pt x="55" y="996"/>
                </a:lnTo>
                <a:lnTo>
                  <a:pt x="52" y="993"/>
                </a:lnTo>
                <a:lnTo>
                  <a:pt x="49" y="990"/>
                </a:lnTo>
                <a:lnTo>
                  <a:pt x="49" y="987"/>
                </a:lnTo>
                <a:lnTo>
                  <a:pt x="49" y="987"/>
                </a:lnTo>
                <a:lnTo>
                  <a:pt x="49" y="983"/>
                </a:lnTo>
                <a:lnTo>
                  <a:pt x="51" y="980"/>
                </a:lnTo>
                <a:lnTo>
                  <a:pt x="55" y="972"/>
                </a:lnTo>
                <a:lnTo>
                  <a:pt x="60" y="965"/>
                </a:lnTo>
                <a:lnTo>
                  <a:pt x="68" y="957"/>
                </a:lnTo>
                <a:lnTo>
                  <a:pt x="85" y="943"/>
                </a:lnTo>
                <a:lnTo>
                  <a:pt x="92" y="937"/>
                </a:lnTo>
                <a:lnTo>
                  <a:pt x="98" y="930"/>
                </a:lnTo>
                <a:lnTo>
                  <a:pt x="98" y="930"/>
                </a:lnTo>
                <a:lnTo>
                  <a:pt x="112" y="914"/>
                </a:lnTo>
                <a:lnTo>
                  <a:pt x="122" y="899"/>
                </a:lnTo>
                <a:lnTo>
                  <a:pt x="128" y="892"/>
                </a:lnTo>
                <a:lnTo>
                  <a:pt x="132" y="883"/>
                </a:lnTo>
                <a:lnTo>
                  <a:pt x="135" y="875"/>
                </a:lnTo>
                <a:lnTo>
                  <a:pt x="137" y="866"/>
                </a:lnTo>
                <a:lnTo>
                  <a:pt x="137" y="866"/>
                </a:lnTo>
                <a:lnTo>
                  <a:pt x="178" y="806"/>
                </a:lnTo>
                <a:lnTo>
                  <a:pt x="198" y="776"/>
                </a:lnTo>
                <a:lnTo>
                  <a:pt x="218" y="746"/>
                </a:lnTo>
                <a:lnTo>
                  <a:pt x="237" y="714"/>
                </a:lnTo>
                <a:lnTo>
                  <a:pt x="254" y="682"/>
                </a:lnTo>
                <a:lnTo>
                  <a:pt x="270" y="649"/>
                </a:lnTo>
                <a:lnTo>
                  <a:pt x="285" y="612"/>
                </a:lnTo>
                <a:lnTo>
                  <a:pt x="285" y="612"/>
                </a:lnTo>
                <a:lnTo>
                  <a:pt x="296" y="613"/>
                </a:lnTo>
                <a:lnTo>
                  <a:pt x="305" y="617"/>
                </a:lnTo>
                <a:lnTo>
                  <a:pt x="314" y="621"/>
                </a:lnTo>
                <a:lnTo>
                  <a:pt x="321" y="627"/>
                </a:lnTo>
                <a:lnTo>
                  <a:pt x="321" y="627"/>
                </a:lnTo>
                <a:lnTo>
                  <a:pt x="351" y="633"/>
                </a:lnTo>
                <a:lnTo>
                  <a:pt x="380" y="638"/>
                </a:lnTo>
                <a:lnTo>
                  <a:pt x="409" y="641"/>
                </a:lnTo>
                <a:lnTo>
                  <a:pt x="424" y="642"/>
                </a:lnTo>
                <a:lnTo>
                  <a:pt x="440" y="642"/>
                </a:lnTo>
                <a:lnTo>
                  <a:pt x="440" y="642"/>
                </a:lnTo>
                <a:lnTo>
                  <a:pt x="544" y="638"/>
                </a:lnTo>
                <a:lnTo>
                  <a:pt x="597" y="637"/>
                </a:lnTo>
                <a:lnTo>
                  <a:pt x="647" y="637"/>
                </a:lnTo>
                <a:lnTo>
                  <a:pt x="673" y="637"/>
                </a:lnTo>
                <a:lnTo>
                  <a:pt x="697" y="639"/>
                </a:lnTo>
                <a:lnTo>
                  <a:pt x="721" y="641"/>
                </a:lnTo>
                <a:lnTo>
                  <a:pt x="745" y="644"/>
                </a:lnTo>
                <a:lnTo>
                  <a:pt x="769" y="649"/>
                </a:lnTo>
                <a:lnTo>
                  <a:pt x="791" y="654"/>
                </a:lnTo>
                <a:lnTo>
                  <a:pt x="814" y="662"/>
                </a:lnTo>
                <a:lnTo>
                  <a:pt x="836" y="669"/>
                </a:lnTo>
                <a:lnTo>
                  <a:pt x="836" y="669"/>
                </a:lnTo>
                <a:lnTo>
                  <a:pt x="860" y="680"/>
                </a:lnTo>
                <a:lnTo>
                  <a:pt x="885" y="690"/>
                </a:lnTo>
                <a:lnTo>
                  <a:pt x="908" y="703"/>
                </a:lnTo>
                <a:lnTo>
                  <a:pt x="930" y="717"/>
                </a:lnTo>
                <a:lnTo>
                  <a:pt x="939" y="725"/>
                </a:lnTo>
                <a:lnTo>
                  <a:pt x="949" y="733"/>
                </a:lnTo>
                <a:lnTo>
                  <a:pt x="958" y="742"/>
                </a:lnTo>
                <a:lnTo>
                  <a:pt x="967" y="751"/>
                </a:lnTo>
                <a:lnTo>
                  <a:pt x="975" y="761"/>
                </a:lnTo>
                <a:lnTo>
                  <a:pt x="982" y="773"/>
                </a:lnTo>
                <a:lnTo>
                  <a:pt x="988" y="785"/>
                </a:lnTo>
                <a:lnTo>
                  <a:pt x="994" y="798"/>
                </a:lnTo>
                <a:lnTo>
                  <a:pt x="994" y="798"/>
                </a:lnTo>
                <a:lnTo>
                  <a:pt x="1009" y="780"/>
                </a:lnTo>
                <a:lnTo>
                  <a:pt x="1025" y="764"/>
                </a:lnTo>
                <a:lnTo>
                  <a:pt x="1041" y="747"/>
                </a:lnTo>
                <a:lnTo>
                  <a:pt x="1048" y="739"/>
                </a:lnTo>
                <a:lnTo>
                  <a:pt x="1055" y="728"/>
                </a:lnTo>
                <a:lnTo>
                  <a:pt x="1055" y="728"/>
                </a:lnTo>
                <a:lnTo>
                  <a:pt x="1053" y="726"/>
                </a:lnTo>
                <a:lnTo>
                  <a:pt x="1049" y="723"/>
                </a:lnTo>
                <a:lnTo>
                  <a:pt x="1044" y="718"/>
                </a:lnTo>
                <a:lnTo>
                  <a:pt x="1030" y="711"/>
                </a:lnTo>
                <a:lnTo>
                  <a:pt x="1030" y="711"/>
                </a:lnTo>
                <a:lnTo>
                  <a:pt x="1025" y="702"/>
                </a:lnTo>
                <a:lnTo>
                  <a:pt x="1019" y="695"/>
                </a:lnTo>
                <a:lnTo>
                  <a:pt x="1008" y="680"/>
                </a:lnTo>
                <a:lnTo>
                  <a:pt x="995" y="665"/>
                </a:lnTo>
                <a:lnTo>
                  <a:pt x="988" y="656"/>
                </a:lnTo>
                <a:lnTo>
                  <a:pt x="983" y="648"/>
                </a:lnTo>
                <a:lnTo>
                  <a:pt x="983" y="648"/>
                </a:lnTo>
                <a:lnTo>
                  <a:pt x="977" y="633"/>
                </a:lnTo>
                <a:lnTo>
                  <a:pt x="970" y="617"/>
                </a:lnTo>
                <a:lnTo>
                  <a:pt x="966" y="599"/>
                </a:lnTo>
                <a:lnTo>
                  <a:pt x="962" y="582"/>
                </a:lnTo>
                <a:lnTo>
                  <a:pt x="960" y="564"/>
                </a:lnTo>
                <a:lnTo>
                  <a:pt x="958" y="546"/>
                </a:lnTo>
                <a:lnTo>
                  <a:pt x="958" y="528"/>
                </a:lnTo>
                <a:lnTo>
                  <a:pt x="960" y="510"/>
                </a:lnTo>
                <a:lnTo>
                  <a:pt x="963" y="491"/>
                </a:lnTo>
                <a:lnTo>
                  <a:pt x="967" y="473"/>
                </a:lnTo>
                <a:lnTo>
                  <a:pt x="972" y="456"/>
                </a:lnTo>
                <a:lnTo>
                  <a:pt x="980" y="439"/>
                </a:lnTo>
                <a:lnTo>
                  <a:pt x="988" y="423"/>
                </a:lnTo>
                <a:lnTo>
                  <a:pt x="998" y="408"/>
                </a:lnTo>
                <a:lnTo>
                  <a:pt x="1010" y="394"/>
                </a:lnTo>
                <a:lnTo>
                  <a:pt x="1023" y="382"/>
                </a:lnTo>
                <a:lnTo>
                  <a:pt x="1023" y="382"/>
                </a:lnTo>
                <a:lnTo>
                  <a:pt x="1030" y="376"/>
                </a:lnTo>
                <a:lnTo>
                  <a:pt x="1039" y="369"/>
                </a:lnTo>
                <a:lnTo>
                  <a:pt x="1048" y="364"/>
                </a:lnTo>
                <a:lnTo>
                  <a:pt x="1058" y="359"/>
                </a:lnTo>
                <a:lnTo>
                  <a:pt x="1069" y="354"/>
                </a:lnTo>
                <a:lnTo>
                  <a:pt x="1081" y="350"/>
                </a:lnTo>
                <a:lnTo>
                  <a:pt x="1092" y="346"/>
                </a:lnTo>
                <a:lnTo>
                  <a:pt x="1104" y="342"/>
                </a:lnTo>
                <a:lnTo>
                  <a:pt x="1117" y="340"/>
                </a:lnTo>
                <a:lnTo>
                  <a:pt x="1130" y="338"/>
                </a:lnTo>
                <a:lnTo>
                  <a:pt x="1143" y="338"/>
                </a:lnTo>
                <a:lnTo>
                  <a:pt x="1155" y="338"/>
                </a:lnTo>
                <a:lnTo>
                  <a:pt x="1168" y="339"/>
                </a:lnTo>
                <a:lnTo>
                  <a:pt x="1181" y="341"/>
                </a:lnTo>
                <a:lnTo>
                  <a:pt x="1194" y="345"/>
                </a:lnTo>
                <a:lnTo>
                  <a:pt x="1207" y="350"/>
                </a:lnTo>
                <a:lnTo>
                  <a:pt x="1207" y="350"/>
                </a:lnTo>
                <a:lnTo>
                  <a:pt x="1205" y="340"/>
                </a:lnTo>
                <a:lnTo>
                  <a:pt x="1200" y="331"/>
                </a:lnTo>
                <a:lnTo>
                  <a:pt x="1195" y="322"/>
                </a:lnTo>
                <a:lnTo>
                  <a:pt x="1190" y="312"/>
                </a:lnTo>
                <a:lnTo>
                  <a:pt x="1183" y="305"/>
                </a:lnTo>
                <a:lnTo>
                  <a:pt x="1176" y="296"/>
                </a:lnTo>
                <a:lnTo>
                  <a:pt x="1167" y="289"/>
                </a:lnTo>
                <a:lnTo>
                  <a:pt x="1159" y="281"/>
                </a:lnTo>
                <a:lnTo>
                  <a:pt x="1139" y="268"/>
                </a:lnTo>
                <a:lnTo>
                  <a:pt x="1119" y="256"/>
                </a:lnTo>
                <a:lnTo>
                  <a:pt x="1098" y="246"/>
                </a:lnTo>
                <a:lnTo>
                  <a:pt x="1077" y="239"/>
                </a:lnTo>
                <a:lnTo>
                  <a:pt x="1077" y="239"/>
                </a:lnTo>
                <a:lnTo>
                  <a:pt x="1074" y="235"/>
                </a:lnTo>
                <a:lnTo>
                  <a:pt x="1072" y="231"/>
                </a:lnTo>
                <a:lnTo>
                  <a:pt x="1069" y="223"/>
                </a:lnTo>
                <a:lnTo>
                  <a:pt x="1069" y="214"/>
                </a:lnTo>
                <a:lnTo>
                  <a:pt x="1069" y="204"/>
                </a:lnTo>
                <a:lnTo>
                  <a:pt x="1071" y="196"/>
                </a:lnTo>
                <a:lnTo>
                  <a:pt x="1073" y="186"/>
                </a:lnTo>
                <a:lnTo>
                  <a:pt x="1077" y="170"/>
                </a:lnTo>
                <a:lnTo>
                  <a:pt x="1077" y="170"/>
                </a:lnTo>
                <a:lnTo>
                  <a:pt x="1090" y="166"/>
                </a:lnTo>
                <a:lnTo>
                  <a:pt x="1103" y="164"/>
                </a:lnTo>
                <a:lnTo>
                  <a:pt x="1116" y="163"/>
                </a:lnTo>
                <a:lnTo>
                  <a:pt x="1122" y="164"/>
                </a:lnTo>
                <a:lnTo>
                  <a:pt x="1129" y="165"/>
                </a:lnTo>
                <a:lnTo>
                  <a:pt x="1129" y="165"/>
                </a:lnTo>
                <a:lnTo>
                  <a:pt x="1135" y="168"/>
                </a:lnTo>
                <a:lnTo>
                  <a:pt x="1142" y="171"/>
                </a:lnTo>
                <a:lnTo>
                  <a:pt x="1158" y="182"/>
                </a:lnTo>
                <a:lnTo>
                  <a:pt x="1175" y="195"/>
                </a:lnTo>
                <a:lnTo>
                  <a:pt x="1193" y="210"/>
                </a:lnTo>
                <a:lnTo>
                  <a:pt x="1210" y="226"/>
                </a:lnTo>
                <a:lnTo>
                  <a:pt x="1226" y="243"/>
                </a:lnTo>
                <a:lnTo>
                  <a:pt x="1239" y="259"/>
                </a:lnTo>
                <a:lnTo>
                  <a:pt x="1249" y="274"/>
                </a:lnTo>
                <a:lnTo>
                  <a:pt x="1249" y="274"/>
                </a:lnTo>
                <a:lnTo>
                  <a:pt x="1252" y="279"/>
                </a:lnTo>
                <a:lnTo>
                  <a:pt x="1254" y="286"/>
                </a:lnTo>
                <a:lnTo>
                  <a:pt x="1256" y="292"/>
                </a:lnTo>
                <a:lnTo>
                  <a:pt x="1256" y="298"/>
                </a:lnTo>
                <a:lnTo>
                  <a:pt x="1256" y="298"/>
                </a:lnTo>
                <a:close/>
                <a:moveTo>
                  <a:pt x="1734" y="859"/>
                </a:moveTo>
                <a:lnTo>
                  <a:pt x="1734" y="859"/>
                </a:lnTo>
                <a:lnTo>
                  <a:pt x="1734" y="863"/>
                </a:lnTo>
                <a:lnTo>
                  <a:pt x="1735" y="866"/>
                </a:lnTo>
                <a:lnTo>
                  <a:pt x="1739" y="871"/>
                </a:lnTo>
                <a:lnTo>
                  <a:pt x="1743" y="877"/>
                </a:lnTo>
                <a:lnTo>
                  <a:pt x="1745" y="881"/>
                </a:lnTo>
                <a:lnTo>
                  <a:pt x="1745" y="885"/>
                </a:lnTo>
                <a:lnTo>
                  <a:pt x="1745" y="885"/>
                </a:lnTo>
                <a:lnTo>
                  <a:pt x="1745" y="889"/>
                </a:lnTo>
                <a:lnTo>
                  <a:pt x="1744" y="892"/>
                </a:lnTo>
                <a:lnTo>
                  <a:pt x="1742" y="897"/>
                </a:lnTo>
                <a:lnTo>
                  <a:pt x="1739" y="904"/>
                </a:lnTo>
                <a:lnTo>
                  <a:pt x="1736" y="910"/>
                </a:lnTo>
                <a:lnTo>
                  <a:pt x="1736" y="910"/>
                </a:lnTo>
                <a:lnTo>
                  <a:pt x="1723" y="922"/>
                </a:lnTo>
                <a:lnTo>
                  <a:pt x="1711" y="934"/>
                </a:lnTo>
                <a:lnTo>
                  <a:pt x="1700" y="946"/>
                </a:lnTo>
                <a:lnTo>
                  <a:pt x="1690" y="960"/>
                </a:lnTo>
                <a:lnTo>
                  <a:pt x="1679" y="974"/>
                </a:lnTo>
                <a:lnTo>
                  <a:pt x="1669" y="988"/>
                </a:lnTo>
                <a:lnTo>
                  <a:pt x="1651" y="1018"/>
                </a:lnTo>
                <a:lnTo>
                  <a:pt x="1634" y="1049"/>
                </a:lnTo>
                <a:lnTo>
                  <a:pt x="1617" y="1081"/>
                </a:lnTo>
                <a:lnTo>
                  <a:pt x="1601" y="1112"/>
                </a:lnTo>
                <a:lnTo>
                  <a:pt x="1584" y="1144"/>
                </a:lnTo>
                <a:lnTo>
                  <a:pt x="1584" y="1144"/>
                </a:lnTo>
                <a:lnTo>
                  <a:pt x="1576" y="1150"/>
                </a:lnTo>
                <a:lnTo>
                  <a:pt x="1570" y="1157"/>
                </a:lnTo>
                <a:lnTo>
                  <a:pt x="1563" y="1165"/>
                </a:lnTo>
                <a:lnTo>
                  <a:pt x="1558" y="1173"/>
                </a:lnTo>
                <a:lnTo>
                  <a:pt x="1548" y="1190"/>
                </a:lnTo>
                <a:lnTo>
                  <a:pt x="1543" y="1198"/>
                </a:lnTo>
                <a:lnTo>
                  <a:pt x="1537" y="1205"/>
                </a:lnTo>
                <a:lnTo>
                  <a:pt x="1537" y="1205"/>
                </a:lnTo>
                <a:lnTo>
                  <a:pt x="1536" y="1211"/>
                </a:lnTo>
                <a:lnTo>
                  <a:pt x="1536" y="1212"/>
                </a:lnTo>
                <a:lnTo>
                  <a:pt x="1537" y="1212"/>
                </a:lnTo>
                <a:lnTo>
                  <a:pt x="1538" y="1212"/>
                </a:lnTo>
                <a:lnTo>
                  <a:pt x="1538" y="1212"/>
                </a:lnTo>
                <a:lnTo>
                  <a:pt x="1537" y="1218"/>
                </a:lnTo>
                <a:lnTo>
                  <a:pt x="1537" y="1218"/>
                </a:lnTo>
                <a:lnTo>
                  <a:pt x="1530" y="1223"/>
                </a:lnTo>
                <a:lnTo>
                  <a:pt x="1523" y="1226"/>
                </a:lnTo>
                <a:lnTo>
                  <a:pt x="1516" y="1227"/>
                </a:lnTo>
                <a:lnTo>
                  <a:pt x="1510" y="1227"/>
                </a:lnTo>
                <a:lnTo>
                  <a:pt x="1497" y="1224"/>
                </a:lnTo>
                <a:lnTo>
                  <a:pt x="1490" y="1222"/>
                </a:lnTo>
                <a:lnTo>
                  <a:pt x="1483" y="1220"/>
                </a:lnTo>
                <a:lnTo>
                  <a:pt x="1483" y="1220"/>
                </a:lnTo>
                <a:lnTo>
                  <a:pt x="1454" y="1218"/>
                </a:lnTo>
                <a:lnTo>
                  <a:pt x="1424" y="1217"/>
                </a:lnTo>
                <a:lnTo>
                  <a:pt x="1394" y="1216"/>
                </a:lnTo>
                <a:lnTo>
                  <a:pt x="1367" y="1215"/>
                </a:lnTo>
                <a:lnTo>
                  <a:pt x="1367" y="1215"/>
                </a:lnTo>
                <a:lnTo>
                  <a:pt x="1346" y="1213"/>
                </a:lnTo>
                <a:lnTo>
                  <a:pt x="1325" y="1208"/>
                </a:lnTo>
                <a:lnTo>
                  <a:pt x="1303" y="1203"/>
                </a:lnTo>
                <a:lnTo>
                  <a:pt x="1281" y="1200"/>
                </a:lnTo>
                <a:lnTo>
                  <a:pt x="1281" y="1200"/>
                </a:lnTo>
                <a:lnTo>
                  <a:pt x="1178" y="1192"/>
                </a:lnTo>
                <a:lnTo>
                  <a:pt x="1125" y="1187"/>
                </a:lnTo>
                <a:lnTo>
                  <a:pt x="1071" y="1184"/>
                </a:lnTo>
                <a:lnTo>
                  <a:pt x="1018" y="1182"/>
                </a:lnTo>
                <a:lnTo>
                  <a:pt x="966" y="1182"/>
                </a:lnTo>
                <a:lnTo>
                  <a:pt x="941" y="1182"/>
                </a:lnTo>
                <a:lnTo>
                  <a:pt x="917" y="1184"/>
                </a:lnTo>
                <a:lnTo>
                  <a:pt x="893" y="1185"/>
                </a:lnTo>
                <a:lnTo>
                  <a:pt x="871" y="1188"/>
                </a:lnTo>
                <a:lnTo>
                  <a:pt x="871" y="1188"/>
                </a:lnTo>
                <a:lnTo>
                  <a:pt x="866" y="1200"/>
                </a:lnTo>
                <a:lnTo>
                  <a:pt x="862" y="1214"/>
                </a:lnTo>
                <a:lnTo>
                  <a:pt x="861" y="1219"/>
                </a:lnTo>
                <a:lnTo>
                  <a:pt x="861" y="1225"/>
                </a:lnTo>
                <a:lnTo>
                  <a:pt x="861" y="1230"/>
                </a:lnTo>
                <a:lnTo>
                  <a:pt x="863" y="1232"/>
                </a:lnTo>
                <a:lnTo>
                  <a:pt x="863" y="1232"/>
                </a:lnTo>
                <a:lnTo>
                  <a:pt x="920" y="1239"/>
                </a:lnTo>
                <a:lnTo>
                  <a:pt x="977" y="1243"/>
                </a:lnTo>
                <a:lnTo>
                  <a:pt x="1032" y="1245"/>
                </a:lnTo>
                <a:lnTo>
                  <a:pt x="1089" y="1247"/>
                </a:lnTo>
                <a:lnTo>
                  <a:pt x="1205" y="1249"/>
                </a:lnTo>
                <a:lnTo>
                  <a:pt x="1326" y="1249"/>
                </a:lnTo>
                <a:lnTo>
                  <a:pt x="1326" y="1249"/>
                </a:lnTo>
                <a:lnTo>
                  <a:pt x="1347" y="1248"/>
                </a:lnTo>
                <a:lnTo>
                  <a:pt x="1374" y="1246"/>
                </a:lnTo>
                <a:lnTo>
                  <a:pt x="1404" y="1245"/>
                </a:lnTo>
                <a:lnTo>
                  <a:pt x="1420" y="1244"/>
                </a:lnTo>
                <a:lnTo>
                  <a:pt x="1436" y="1245"/>
                </a:lnTo>
                <a:lnTo>
                  <a:pt x="1436" y="1245"/>
                </a:lnTo>
                <a:lnTo>
                  <a:pt x="1490" y="1248"/>
                </a:lnTo>
                <a:lnTo>
                  <a:pt x="1511" y="1249"/>
                </a:lnTo>
                <a:lnTo>
                  <a:pt x="1520" y="1249"/>
                </a:lnTo>
                <a:lnTo>
                  <a:pt x="1529" y="1248"/>
                </a:lnTo>
                <a:lnTo>
                  <a:pt x="1537" y="1247"/>
                </a:lnTo>
                <a:lnTo>
                  <a:pt x="1545" y="1245"/>
                </a:lnTo>
                <a:lnTo>
                  <a:pt x="1552" y="1241"/>
                </a:lnTo>
                <a:lnTo>
                  <a:pt x="1559" y="1237"/>
                </a:lnTo>
                <a:lnTo>
                  <a:pt x="1566" y="1231"/>
                </a:lnTo>
                <a:lnTo>
                  <a:pt x="1572" y="1224"/>
                </a:lnTo>
                <a:lnTo>
                  <a:pt x="1577" y="1215"/>
                </a:lnTo>
                <a:lnTo>
                  <a:pt x="1584" y="1205"/>
                </a:lnTo>
                <a:lnTo>
                  <a:pt x="1584" y="1205"/>
                </a:lnTo>
                <a:lnTo>
                  <a:pt x="1585" y="1201"/>
                </a:lnTo>
                <a:lnTo>
                  <a:pt x="1585" y="1197"/>
                </a:lnTo>
                <a:lnTo>
                  <a:pt x="1585" y="1193"/>
                </a:lnTo>
                <a:lnTo>
                  <a:pt x="1586" y="1188"/>
                </a:lnTo>
                <a:lnTo>
                  <a:pt x="1586" y="1188"/>
                </a:lnTo>
                <a:lnTo>
                  <a:pt x="1591" y="1179"/>
                </a:lnTo>
                <a:lnTo>
                  <a:pt x="1599" y="1168"/>
                </a:lnTo>
                <a:lnTo>
                  <a:pt x="1606" y="1157"/>
                </a:lnTo>
                <a:lnTo>
                  <a:pt x="1613" y="1147"/>
                </a:lnTo>
                <a:lnTo>
                  <a:pt x="1613" y="1147"/>
                </a:lnTo>
                <a:lnTo>
                  <a:pt x="1638" y="1104"/>
                </a:lnTo>
                <a:lnTo>
                  <a:pt x="1664" y="1061"/>
                </a:lnTo>
                <a:lnTo>
                  <a:pt x="1717" y="980"/>
                </a:lnTo>
                <a:lnTo>
                  <a:pt x="1717" y="980"/>
                </a:lnTo>
                <a:lnTo>
                  <a:pt x="1734" y="952"/>
                </a:lnTo>
                <a:lnTo>
                  <a:pt x="1749" y="925"/>
                </a:lnTo>
                <a:lnTo>
                  <a:pt x="1765" y="899"/>
                </a:lnTo>
                <a:lnTo>
                  <a:pt x="1781" y="874"/>
                </a:lnTo>
                <a:lnTo>
                  <a:pt x="1781" y="874"/>
                </a:lnTo>
                <a:lnTo>
                  <a:pt x="1775" y="872"/>
                </a:lnTo>
                <a:lnTo>
                  <a:pt x="1770" y="869"/>
                </a:lnTo>
                <a:lnTo>
                  <a:pt x="1758" y="863"/>
                </a:lnTo>
                <a:lnTo>
                  <a:pt x="1752" y="860"/>
                </a:lnTo>
                <a:lnTo>
                  <a:pt x="1747" y="857"/>
                </a:lnTo>
                <a:lnTo>
                  <a:pt x="1740" y="857"/>
                </a:lnTo>
                <a:lnTo>
                  <a:pt x="1734" y="859"/>
                </a:lnTo>
                <a:lnTo>
                  <a:pt x="1734" y="859"/>
                </a:lnTo>
                <a:close/>
                <a:moveTo>
                  <a:pt x="1246" y="119"/>
                </a:moveTo>
                <a:lnTo>
                  <a:pt x="1246" y="119"/>
                </a:lnTo>
                <a:lnTo>
                  <a:pt x="1244" y="133"/>
                </a:lnTo>
                <a:lnTo>
                  <a:pt x="1244" y="147"/>
                </a:lnTo>
                <a:lnTo>
                  <a:pt x="1244" y="160"/>
                </a:lnTo>
                <a:lnTo>
                  <a:pt x="1245" y="173"/>
                </a:lnTo>
                <a:lnTo>
                  <a:pt x="1246" y="186"/>
                </a:lnTo>
                <a:lnTo>
                  <a:pt x="1250" y="199"/>
                </a:lnTo>
                <a:lnTo>
                  <a:pt x="1256" y="224"/>
                </a:lnTo>
                <a:lnTo>
                  <a:pt x="1264" y="248"/>
                </a:lnTo>
                <a:lnTo>
                  <a:pt x="1272" y="272"/>
                </a:lnTo>
                <a:lnTo>
                  <a:pt x="1280" y="296"/>
                </a:lnTo>
                <a:lnTo>
                  <a:pt x="1286" y="322"/>
                </a:lnTo>
                <a:lnTo>
                  <a:pt x="1286" y="322"/>
                </a:lnTo>
                <a:lnTo>
                  <a:pt x="1291" y="309"/>
                </a:lnTo>
                <a:lnTo>
                  <a:pt x="1298" y="295"/>
                </a:lnTo>
                <a:lnTo>
                  <a:pt x="1304" y="281"/>
                </a:lnTo>
                <a:lnTo>
                  <a:pt x="1306" y="274"/>
                </a:lnTo>
                <a:lnTo>
                  <a:pt x="1309" y="266"/>
                </a:lnTo>
                <a:lnTo>
                  <a:pt x="1309" y="266"/>
                </a:lnTo>
                <a:lnTo>
                  <a:pt x="1302" y="259"/>
                </a:lnTo>
                <a:lnTo>
                  <a:pt x="1295" y="251"/>
                </a:lnTo>
                <a:lnTo>
                  <a:pt x="1279" y="239"/>
                </a:lnTo>
                <a:lnTo>
                  <a:pt x="1271" y="231"/>
                </a:lnTo>
                <a:lnTo>
                  <a:pt x="1265" y="224"/>
                </a:lnTo>
                <a:lnTo>
                  <a:pt x="1260" y="216"/>
                </a:lnTo>
                <a:lnTo>
                  <a:pt x="1259" y="212"/>
                </a:lnTo>
                <a:lnTo>
                  <a:pt x="1259" y="206"/>
                </a:lnTo>
                <a:lnTo>
                  <a:pt x="1259" y="206"/>
                </a:lnTo>
                <a:lnTo>
                  <a:pt x="1266" y="211"/>
                </a:lnTo>
                <a:lnTo>
                  <a:pt x="1273" y="214"/>
                </a:lnTo>
                <a:lnTo>
                  <a:pt x="1286" y="223"/>
                </a:lnTo>
                <a:lnTo>
                  <a:pt x="1299" y="231"/>
                </a:lnTo>
                <a:lnTo>
                  <a:pt x="1304" y="234"/>
                </a:lnTo>
                <a:lnTo>
                  <a:pt x="1311" y="236"/>
                </a:lnTo>
                <a:lnTo>
                  <a:pt x="1311" y="236"/>
                </a:lnTo>
                <a:lnTo>
                  <a:pt x="1312" y="233"/>
                </a:lnTo>
                <a:lnTo>
                  <a:pt x="1312" y="230"/>
                </a:lnTo>
                <a:lnTo>
                  <a:pt x="1311" y="221"/>
                </a:lnTo>
                <a:lnTo>
                  <a:pt x="1310" y="213"/>
                </a:lnTo>
                <a:lnTo>
                  <a:pt x="1309" y="204"/>
                </a:lnTo>
                <a:lnTo>
                  <a:pt x="1309" y="204"/>
                </a:lnTo>
                <a:lnTo>
                  <a:pt x="1299" y="203"/>
                </a:lnTo>
                <a:lnTo>
                  <a:pt x="1290" y="200"/>
                </a:lnTo>
                <a:lnTo>
                  <a:pt x="1282" y="196"/>
                </a:lnTo>
                <a:lnTo>
                  <a:pt x="1274" y="190"/>
                </a:lnTo>
                <a:lnTo>
                  <a:pt x="1269" y="185"/>
                </a:lnTo>
                <a:lnTo>
                  <a:pt x="1265" y="179"/>
                </a:lnTo>
                <a:lnTo>
                  <a:pt x="1261" y="171"/>
                </a:lnTo>
                <a:lnTo>
                  <a:pt x="1261" y="163"/>
                </a:lnTo>
                <a:lnTo>
                  <a:pt x="1261" y="163"/>
                </a:lnTo>
                <a:lnTo>
                  <a:pt x="1266" y="165"/>
                </a:lnTo>
                <a:lnTo>
                  <a:pt x="1270" y="168"/>
                </a:lnTo>
                <a:lnTo>
                  <a:pt x="1278" y="174"/>
                </a:lnTo>
                <a:lnTo>
                  <a:pt x="1282" y="177"/>
                </a:lnTo>
                <a:lnTo>
                  <a:pt x="1285" y="179"/>
                </a:lnTo>
                <a:lnTo>
                  <a:pt x="1290" y="179"/>
                </a:lnTo>
                <a:lnTo>
                  <a:pt x="1296" y="178"/>
                </a:lnTo>
                <a:lnTo>
                  <a:pt x="1296" y="178"/>
                </a:lnTo>
                <a:lnTo>
                  <a:pt x="1296" y="172"/>
                </a:lnTo>
                <a:lnTo>
                  <a:pt x="1296" y="167"/>
                </a:lnTo>
                <a:lnTo>
                  <a:pt x="1291" y="155"/>
                </a:lnTo>
                <a:lnTo>
                  <a:pt x="1286" y="142"/>
                </a:lnTo>
                <a:lnTo>
                  <a:pt x="1280" y="129"/>
                </a:lnTo>
                <a:lnTo>
                  <a:pt x="1274" y="118"/>
                </a:lnTo>
                <a:lnTo>
                  <a:pt x="1272" y="111"/>
                </a:lnTo>
                <a:lnTo>
                  <a:pt x="1271" y="105"/>
                </a:lnTo>
                <a:lnTo>
                  <a:pt x="1271" y="99"/>
                </a:lnTo>
                <a:lnTo>
                  <a:pt x="1271" y="94"/>
                </a:lnTo>
                <a:lnTo>
                  <a:pt x="1273" y="89"/>
                </a:lnTo>
                <a:lnTo>
                  <a:pt x="1276" y="84"/>
                </a:lnTo>
                <a:lnTo>
                  <a:pt x="1276" y="84"/>
                </a:lnTo>
                <a:lnTo>
                  <a:pt x="1282" y="93"/>
                </a:lnTo>
                <a:lnTo>
                  <a:pt x="1287" y="103"/>
                </a:lnTo>
                <a:lnTo>
                  <a:pt x="1296" y="123"/>
                </a:lnTo>
                <a:lnTo>
                  <a:pt x="1303" y="143"/>
                </a:lnTo>
                <a:lnTo>
                  <a:pt x="1313" y="165"/>
                </a:lnTo>
                <a:lnTo>
                  <a:pt x="1313" y="165"/>
                </a:lnTo>
                <a:lnTo>
                  <a:pt x="1318" y="158"/>
                </a:lnTo>
                <a:lnTo>
                  <a:pt x="1323" y="150"/>
                </a:lnTo>
                <a:lnTo>
                  <a:pt x="1328" y="133"/>
                </a:lnTo>
                <a:lnTo>
                  <a:pt x="1331" y="124"/>
                </a:lnTo>
                <a:lnTo>
                  <a:pt x="1336" y="117"/>
                </a:lnTo>
                <a:lnTo>
                  <a:pt x="1339" y="113"/>
                </a:lnTo>
                <a:lnTo>
                  <a:pt x="1342" y="110"/>
                </a:lnTo>
                <a:lnTo>
                  <a:pt x="1346" y="108"/>
                </a:lnTo>
                <a:lnTo>
                  <a:pt x="1350" y="106"/>
                </a:lnTo>
                <a:lnTo>
                  <a:pt x="1350" y="106"/>
                </a:lnTo>
                <a:lnTo>
                  <a:pt x="1349" y="114"/>
                </a:lnTo>
                <a:lnTo>
                  <a:pt x="1348" y="122"/>
                </a:lnTo>
                <a:lnTo>
                  <a:pt x="1344" y="138"/>
                </a:lnTo>
                <a:lnTo>
                  <a:pt x="1339" y="153"/>
                </a:lnTo>
                <a:lnTo>
                  <a:pt x="1333" y="167"/>
                </a:lnTo>
                <a:lnTo>
                  <a:pt x="1328" y="182"/>
                </a:lnTo>
                <a:lnTo>
                  <a:pt x="1326" y="189"/>
                </a:lnTo>
                <a:lnTo>
                  <a:pt x="1325" y="197"/>
                </a:lnTo>
                <a:lnTo>
                  <a:pt x="1325" y="205"/>
                </a:lnTo>
                <a:lnTo>
                  <a:pt x="1326" y="213"/>
                </a:lnTo>
                <a:lnTo>
                  <a:pt x="1327" y="220"/>
                </a:lnTo>
                <a:lnTo>
                  <a:pt x="1330" y="229"/>
                </a:lnTo>
                <a:lnTo>
                  <a:pt x="1330" y="229"/>
                </a:lnTo>
                <a:lnTo>
                  <a:pt x="1336" y="227"/>
                </a:lnTo>
                <a:lnTo>
                  <a:pt x="1342" y="225"/>
                </a:lnTo>
                <a:lnTo>
                  <a:pt x="1345" y="220"/>
                </a:lnTo>
                <a:lnTo>
                  <a:pt x="1349" y="216"/>
                </a:lnTo>
                <a:lnTo>
                  <a:pt x="1356" y="206"/>
                </a:lnTo>
                <a:lnTo>
                  <a:pt x="1360" y="203"/>
                </a:lnTo>
                <a:lnTo>
                  <a:pt x="1364" y="200"/>
                </a:lnTo>
                <a:lnTo>
                  <a:pt x="1364" y="200"/>
                </a:lnTo>
                <a:lnTo>
                  <a:pt x="1369" y="204"/>
                </a:lnTo>
                <a:lnTo>
                  <a:pt x="1371" y="209"/>
                </a:lnTo>
                <a:lnTo>
                  <a:pt x="1371" y="213"/>
                </a:lnTo>
                <a:lnTo>
                  <a:pt x="1371" y="217"/>
                </a:lnTo>
                <a:lnTo>
                  <a:pt x="1370" y="221"/>
                </a:lnTo>
                <a:lnTo>
                  <a:pt x="1367" y="226"/>
                </a:lnTo>
                <a:lnTo>
                  <a:pt x="1361" y="233"/>
                </a:lnTo>
                <a:lnTo>
                  <a:pt x="1352" y="240"/>
                </a:lnTo>
                <a:lnTo>
                  <a:pt x="1344" y="245"/>
                </a:lnTo>
                <a:lnTo>
                  <a:pt x="1330" y="251"/>
                </a:lnTo>
                <a:lnTo>
                  <a:pt x="1330" y="251"/>
                </a:lnTo>
                <a:lnTo>
                  <a:pt x="1329" y="259"/>
                </a:lnTo>
                <a:lnTo>
                  <a:pt x="1327" y="268"/>
                </a:lnTo>
                <a:lnTo>
                  <a:pt x="1320" y="286"/>
                </a:lnTo>
                <a:lnTo>
                  <a:pt x="1314" y="304"/>
                </a:lnTo>
                <a:lnTo>
                  <a:pt x="1312" y="312"/>
                </a:lnTo>
                <a:lnTo>
                  <a:pt x="1311" y="320"/>
                </a:lnTo>
                <a:lnTo>
                  <a:pt x="1311" y="320"/>
                </a:lnTo>
                <a:lnTo>
                  <a:pt x="1333" y="293"/>
                </a:lnTo>
                <a:lnTo>
                  <a:pt x="1345" y="277"/>
                </a:lnTo>
                <a:lnTo>
                  <a:pt x="1357" y="261"/>
                </a:lnTo>
                <a:lnTo>
                  <a:pt x="1366" y="244"/>
                </a:lnTo>
                <a:lnTo>
                  <a:pt x="1374" y="225"/>
                </a:lnTo>
                <a:lnTo>
                  <a:pt x="1377" y="215"/>
                </a:lnTo>
                <a:lnTo>
                  <a:pt x="1379" y="205"/>
                </a:lnTo>
                <a:lnTo>
                  <a:pt x="1381" y="196"/>
                </a:lnTo>
                <a:lnTo>
                  <a:pt x="1381" y="185"/>
                </a:lnTo>
                <a:lnTo>
                  <a:pt x="1381" y="185"/>
                </a:lnTo>
                <a:lnTo>
                  <a:pt x="1381" y="171"/>
                </a:lnTo>
                <a:lnTo>
                  <a:pt x="1380" y="159"/>
                </a:lnTo>
                <a:lnTo>
                  <a:pt x="1377" y="148"/>
                </a:lnTo>
                <a:lnTo>
                  <a:pt x="1374" y="137"/>
                </a:lnTo>
                <a:lnTo>
                  <a:pt x="1369" y="126"/>
                </a:lnTo>
                <a:lnTo>
                  <a:pt x="1363" y="117"/>
                </a:lnTo>
                <a:lnTo>
                  <a:pt x="1357" y="108"/>
                </a:lnTo>
                <a:lnTo>
                  <a:pt x="1349" y="98"/>
                </a:lnTo>
                <a:lnTo>
                  <a:pt x="1334" y="82"/>
                </a:lnTo>
                <a:lnTo>
                  <a:pt x="1317" y="66"/>
                </a:lnTo>
                <a:lnTo>
                  <a:pt x="1301" y="51"/>
                </a:lnTo>
                <a:lnTo>
                  <a:pt x="1286" y="35"/>
                </a:lnTo>
                <a:lnTo>
                  <a:pt x="1286" y="35"/>
                </a:lnTo>
                <a:lnTo>
                  <a:pt x="1281" y="46"/>
                </a:lnTo>
                <a:lnTo>
                  <a:pt x="1274" y="56"/>
                </a:lnTo>
                <a:lnTo>
                  <a:pt x="1264" y="75"/>
                </a:lnTo>
                <a:lnTo>
                  <a:pt x="1258" y="84"/>
                </a:lnTo>
                <a:lnTo>
                  <a:pt x="1253" y="94"/>
                </a:lnTo>
                <a:lnTo>
                  <a:pt x="1250" y="106"/>
                </a:lnTo>
                <a:lnTo>
                  <a:pt x="1246" y="119"/>
                </a:lnTo>
                <a:lnTo>
                  <a:pt x="1246" y="119"/>
                </a:lnTo>
                <a:close/>
                <a:moveTo>
                  <a:pt x="1129" y="187"/>
                </a:moveTo>
                <a:lnTo>
                  <a:pt x="1129" y="187"/>
                </a:lnTo>
                <a:lnTo>
                  <a:pt x="1119" y="186"/>
                </a:lnTo>
                <a:lnTo>
                  <a:pt x="1111" y="186"/>
                </a:lnTo>
                <a:lnTo>
                  <a:pt x="1103" y="188"/>
                </a:lnTo>
                <a:lnTo>
                  <a:pt x="1098" y="192"/>
                </a:lnTo>
                <a:lnTo>
                  <a:pt x="1094" y="196"/>
                </a:lnTo>
                <a:lnTo>
                  <a:pt x="1091" y="202"/>
                </a:lnTo>
                <a:lnTo>
                  <a:pt x="1090" y="209"/>
                </a:lnTo>
                <a:lnTo>
                  <a:pt x="1089" y="217"/>
                </a:lnTo>
                <a:lnTo>
                  <a:pt x="1089" y="217"/>
                </a:lnTo>
                <a:lnTo>
                  <a:pt x="1094" y="220"/>
                </a:lnTo>
                <a:lnTo>
                  <a:pt x="1100" y="224"/>
                </a:lnTo>
                <a:lnTo>
                  <a:pt x="1102" y="226"/>
                </a:lnTo>
                <a:lnTo>
                  <a:pt x="1105" y="227"/>
                </a:lnTo>
                <a:lnTo>
                  <a:pt x="1109" y="227"/>
                </a:lnTo>
                <a:lnTo>
                  <a:pt x="1114" y="227"/>
                </a:lnTo>
                <a:lnTo>
                  <a:pt x="1114" y="227"/>
                </a:lnTo>
                <a:lnTo>
                  <a:pt x="1124" y="235"/>
                </a:lnTo>
                <a:lnTo>
                  <a:pt x="1135" y="243"/>
                </a:lnTo>
                <a:lnTo>
                  <a:pt x="1157" y="258"/>
                </a:lnTo>
                <a:lnTo>
                  <a:pt x="1178" y="273"/>
                </a:lnTo>
                <a:lnTo>
                  <a:pt x="1189" y="281"/>
                </a:lnTo>
                <a:lnTo>
                  <a:pt x="1197" y="291"/>
                </a:lnTo>
                <a:lnTo>
                  <a:pt x="1197" y="291"/>
                </a:lnTo>
                <a:lnTo>
                  <a:pt x="1204" y="300"/>
                </a:lnTo>
                <a:lnTo>
                  <a:pt x="1209" y="308"/>
                </a:lnTo>
                <a:lnTo>
                  <a:pt x="1219" y="327"/>
                </a:lnTo>
                <a:lnTo>
                  <a:pt x="1229" y="347"/>
                </a:lnTo>
                <a:lnTo>
                  <a:pt x="1236" y="356"/>
                </a:lnTo>
                <a:lnTo>
                  <a:pt x="1242" y="364"/>
                </a:lnTo>
                <a:lnTo>
                  <a:pt x="1242" y="364"/>
                </a:lnTo>
                <a:lnTo>
                  <a:pt x="1242" y="374"/>
                </a:lnTo>
                <a:lnTo>
                  <a:pt x="1244" y="381"/>
                </a:lnTo>
                <a:lnTo>
                  <a:pt x="1248" y="386"/>
                </a:lnTo>
                <a:lnTo>
                  <a:pt x="1252" y="392"/>
                </a:lnTo>
                <a:lnTo>
                  <a:pt x="1252" y="392"/>
                </a:lnTo>
                <a:lnTo>
                  <a:pt x="1252" y="375"/>
                </a:lnTo>
                <a:lnTo>
                  <a:pt x="1251" y="359"/>
                </a:lnTo>
                <a:lnTo>
                  <a:pt x="1249" y="342"/>
                </a:lnTo>
                <a:lnTo>
                  <a:pt x="1245" y="326"/>
                </a:lnTo>
                <a:lnTo>
                  <a:pt x="1240" y="311"/>
                </a:lnTo>
                <a:lnTo>
                  <a:pt x="1235" y="296"/>
                </a:lnTo>
                <a:lnTo>
                  <a:pt x="1227" y="283"/>
                </a:lnTo>
                <a:lnTo>
                  <a:pt x="1219" y="270"/>
                </a:lnTo>
                <a:lnTo>
                  <a:pt x="1210" y="257"/>
                </a:lnTo>
                <a:lnTo>
                  <a:pt x="1200" y="244"/>
                </a:lnTo>
                <a:lnTo>
                  <a:pt x="1190" y="233"/>
                </a:lnTo>
                <a:lnTo>
                  <a:pt x="1178" y="223"/>
                </a:lnTo>
                <a:lnTo>
                  <a:pt x="1166" y="212"/>
                </a:lnTo>
                <a:lnTo>
                  <a:pt x="1154" y="203"/>
                </a:lnTo>
                <a:lnTo>
                  <a:pt x="1142" y="195"/>
                </a:lnTo>
                <a:lnTo>
                  <a:pt x="1129" y="187"/>
                </a:lnTo>
                <a:lnTo>
                  <a:pt x="1129" y="187"/>
                </a:lnTo>
                <a:close/>
                <a:moveTo>
                  <a:pt x="1542" y="468"/>
                </a:moveTo>
                <a:lnTo>
                  <a:pt x="1542" y="468"/>
                </a:lnTo>
                <a:lnTo>
                  <a:pt x="1540" y="463"/>
                </a:lnTo>
                <a:lnTo>
                  <a:pt x="1537" y="460"/>
                </a:lnTo>
                <a:lnTo>
                  <a:pt x="1535" y="457"/>
                </a:lnTo>
                <a:lnTo>
                  <a:pt x="1532" y="453"/>
                </a:lnTo>
                <a:lnTo>
                  <a:pt x="1532" y="453"/>
                </a:lnTo>
                <a:lnTo>
                  <a:pt x="1531" y="448"/>
                </a:lnTo>
                <a:lnTo>
                  <a:pt x="1531" y="443"/>
                </a:lnTo>
                <a:lnTo>
                  <a:pt x="1530" y="438"/>
                </a:lnTo>
                <a:lnTo>
                  <a:pt x="1529" y="433"/>
                </a:lnTo>
                <a:lnTo>
                  <a:pt x="1529" y="433"/>
                </a:lnTo>
                <a:lnTo>
                  <a:pt x="1521" y="419"/>
                </a:lnTo>
                <a:lnTo>
                  <a:pt x="1510" y="405"/>
                </a:lnTo>
                <a:lnTo>
                  <a:pt x="1497" y="392"/>
                </a:lnTo>
                <a:lnTo>
                  <a:pt x="1483" y="380"/>
                </a:lnTo>
                <a:lnTo>
                  <a:pt x="1468" y="368"/>
                </a:lnTo>
                <a:lnTo>
                  <a:pt x="1451" y="360"/>
                </a:lnTo>
                <a:lnTo>
                  <a:pt x="1434" y="352"/>
                </a:lnTo>
                <a:lnTo>
                  <a:pt x="1417" y="347"/>
                </a:lnTo>
                <a:lnTo>
                  <a:pt x="1417" y="347"/>
                </a:lnTo>
                <a:lnTo>
                  <a:pt x="1406" y="346"/>
                </a:lnTo>
                <a:lnTo>
                  <a:pt x="1397" y="346"/>
                </a:lnTo>
                <a:lnTo>
                  <a:pt x="1388" y="346"/>
                </a:lnTo>
                <a:lnTo>
                  <a:pt x="1379" y="347"/>
                </a:lnTo>
                <a:lnTo>
                  <a:pt x="1371" y="350"/>
                </a:lnTo>
                <a:lnTo>
                  <a:pt x="1362" y="352"/>
                </a:lnTo>
                <a:lnTo>
                  <a:pt x="1355" y="356"/>
                </a:lnTo>
                <a:lnTo>
                  <a:pt x="1347" y="361"/>
                </a:lnTo>
                <a:lnTo>
                  <a:pt x="1332" y="370"/>
                </a:lnTo>
                <a:lnTo>
                  <a:pt x="1318" y="382"/>
                </a:lnTo>
                <a:lnTo>
                  <a:pt x="1291" y="406"/>
                </a:lnTo>
                <a:lnTo>
                  <a:pt x="1279" y="417"/>
                </a:lnTo>
                <a:lnTo>
                  <a:pt x="1266" y="428"/>
                </a:lnTo>
                <a:lnTo>
                  <a:pt x="1252" y="437"/>
                </a:lnTo>
                <a:lnTo>
                  <a:pt x="1245" y="441"/>
                </a:lnTo>
                <a:lnTo>
                  <a:pt x="1239" y="444"/>
                </a:lnTo>
                <a:lnTo>
                  <a:pt x="1231" y="446"/>
                </a:lnTo>
                <a:lnTo>
                  <a:pt x="1225" y="447"/>
                </a:lnTo>
                <a:lnTo>
                  <a:pt x="1218" y="447"/>
                </a:lnTo>
                <a:lnTo>
                  <a:pt x="1210" y="447"/>
                </a:lnTo>
                <a:lnTo>
                  <a:pt x="1203" y="445"/>
                </a:lnTo>
                <a:lnTo>
                  <a:pt x="1194" y="443"/>
                </a:lnTo>
                <a:lnTo>
                  <a:pt x="1187" y="439"/>
                </a:lnTo>
                <a:lnTo>
                  <a:pt x="1178" y="433"/>
                </a:lnTo>
                <a:lnTo>
                  <a:pt x="1178" y="433"/>
                </a:lnTo>
                <a:lnTo>
                  <a:pt x="1177" y="427"/>
                </a:lnTo>
                <a:lnTo>
                  <a:pt x="1176" y="422"/>
                </a:lnTo>
                <a:lnTo>
                  <a:pt x="1172" y="411"/>
                </a:lnTo>
                <a:lnTo>
                  <a:pt x="1170" y="407"/>
                </a:lnTo>
                <a:lnTo>
                  <a:pt x="1170" y="402"/>
                </a:lnTo>
                <a:lnTo>
                  <a:pt x="1173" y="398"/>
                </a:lnTo>
                <a:lnTo>
                  <a:pt x="1175" y="394"/>
                </a:lnTo>
                <a:lnTo>
                  <a:pt x="1175" y="394"/>
                </a:lnTo>
                <a:lnTo>
                  <a:pt x="1181" y="400"/>
                </a:lnTo>
                <a:lnTo>
                  <a:pt x="1187" y="407"/>
                </a:lnTo>
                <a:lnTo>
                  <a:pt x="1192" y="414"/>
                </a:lnTo>
                <a:lnTo>
                  <a:pt x="1197" y="421"/>
                </a:lnTo>
                <a:lnTo>
                  <a:pt x="1205" y="425"/>
                </a:lnTo>
                <a:lnTo>
                  <a:pt x="1208" y="427"/>
                </a:lnTo>
                <a:lnTo>
                  <a:pt x="1212" y="428"/>
                </a:lnTo>
                <a:lnTo>
                  <a:pt x="1217" y="428"/>
                </a:lnTo>
                <a:lnTo>
                  <a:pt x="1221" y="427"/>
                </a:lnTo>
                <a:lnTo>
                  <a:pt x="1226" y="426"/>
                </a:lnTo>
                <a:lnTo>
                  <a:pt x="1231" y="424"/>
                </a:lnTo>
                <a:lnTo>
                  <a:pt x="1231" y="424"/>
                </a:lnTo>
                <a:lnTo>
                  <a:pt x="1234" y="417"/>
                </a:lnTo>
                <a:lnTo>
                  <a:pt x="1235" y="412"/>
                </a:lnTo>
                <a:lnTo>
                  <a:pt x="1235" y="408"/>
                </a:lnTo>
                <a:lnTo>
                  <a:pt x="1234" y="404"/>
                </a:lnTo>
                <a:lnTo>
                  <a:pt x="1230" y="394"/>
                </a:lnTo>
                <a:lnTo>
                  <a:pt x="1227" y="382"/>
                </a:lnTo>
                <a:lnTo>
                  <a:pt x="1227" y="382"/>
                </a:lnTo>
                <a:lnTo>
                  <a:pt x="1218" y="376"/>
                </a:lnTo>
                <a:lnTo>
                  <a:pt x="1207" y="371"/>
                </a:lnTo>
                <a:lnTo>
                  <a:pt x="1197" y="367"/>
                </a:lnTo>
                <a:lnTo>
                  <a:pt x="1187" y="364"/>
                </a:lnTo>
                <a:lnTo>
                  <a:pt x="1177" y="362"/>
                </a:lnTo>
                <a:lnTo>
                  <a:pt x="1166" y="361"/>
                </a:lnTo>
                <a:lnTo>
                  <a:pt x="1155" y="360"/>
                </a:lnTo>
                <a:lnTo>
                  <a:pt x="1146" y="359"/>
                </a:lnTo>
                <a:lnTo>
                  <a:pt x="1135" y="360"/>
                </a:lnTo>
                <a:lnTo>
                  <a:pt x="1125" y="361"/>
                </a:lnTo>
                <a:lnTo>
                  <a:pt x="1105" y="364"/>
                </a:lnTo>
                <a:lnTo>
                  <a:pt x="1085" y="370"/>
                </a:lnTo>
                <a:lnTo>
                  <a:pt x="1067" y="379"/>
                </a:lnTo>
                <a:lnTo>
                  <a:pt x="1048" y="389"/>
                </a:lnTo>
                <a:lnTo>
                  <a:pt x="1032" y="401"/>
                </a:lnTo>
                <a:lnTo>
                  <a:pt x="1018" y="415"/>
                </a:lnTo>
                <a:lnTo>
                  <a:pt x="1006" y="430"/>
                </a:lnTo>
                <a:lnTo>
                  <a:pt x="1000" y="439"/>
                </a:lnTo>
                <a:lnTo>
                  <a:pt x="995" y="447"/>
                </a:lnTo>
                <a:lnTo>
                  <a:pt x="991" y="456"/>
                </a:lnTo>
                <a:lnTo>
                  <a:pt x="986" y="466"/>
                </a:lnTo>
                <a:lnTo>
                  <a:pt x="983" y="475"/>
                </a:lnTo>
                <a:lnTo>
                  <a:pt x="981" y="485"/>
                </a:lnTo>
                <a:lnTo>
                  <a:pt x="980" y="495"/>
                </a:lnTo>
                <a:lnTo>
                  <a:pt x="979" y="504"/>
                </a:lnTo>
                <a:lnTo>
                  <a:pt x="979" y="504"/>
                </a:lnTo>
                <a:lnTo>
                  <a:pt x="979" y="520"/>
                </a:lnTo>
                <a:lnTo>
                  <a:pt x="981" y="542"/>
                </a:lnTo>
                <a:lnTo>
                  <a:pt x="981" y="542"/>
                </a:lnTo>
                <a:lnTo>
                  <a:pt x="982" y="557"/>
                </a:lnTo>
                <a:lnTo>
                  <a:pt x="985" y="573"/>
                </a:lnTo>
                <a:lnTo>
                  <a:pt x="988" y="589"/>
                </a:lnTo>
                <a:lnTo>
                  <a:pt x="993" y="605"/>
                </a:lnTo>
                <a:lnTo>
                  <a:pt x="998" y="621"/>
                </a:lnTo>
                <a:lnTo>
                  <a:pt x="1003" y="636"/>
                </a:lnTo>
                <a:lnTo>
                  <a:pt x="1011" y="650"/>
                </a:lnTo>
                <a:lnTo>
                  <a:pt x="1018" y="662"/>
                </a:lnTo>
                <a:lnTo>
                  <a:pt x="1018" y="662"/>
                </a:lnTo>
                <a:lnTo>
                  <a:pt x="1029" y="675"/>
                </a:lnTo>
                <a:lnTo>
                  <a:pt x="1044" y="690"/>
                </a:lnTo>
                <a:lnTo>
                  <a:pt x="1052" y="698"/>
                </a:lnTo>
                <a:lnTo>
                  <a:pt x="1060" y="703"/>
                </a:lnTo>
                <a:lnTo>
                  <a:pt x="1068" y="708"/>
                </a:lnTo>
                <a:lnTo>
                  <a:pt x="1074" y="709"/>
                </a:lnTo>
                <a:lnTo>
                  <a:pt x="1074" y="709"/>
                </a:lnTo>
                <a:lnTo>
                  <a:pt x="1078" y="709"/>
                </a:lnTo>
                <a:lnTo>
                  <a:pt x="1083" y="707"/>
                </a:lnTo>
                <a:lnTo>
                  <a:pt x="1093" y="701"/>
                </a:lnTo>
                <a:lnTo>
                  <a:pt x="1104" y="695"/>
                </a:lnTo>
                <a:lnTo>
                  <a:pt x="1116" y="689"/>
                </a:lnTo>
                <a:lnTo>
                  <a:pt x="1116" y="689"/>
                </a:lnTo>
                <a:lnTo>
                  <a:pt x="1139" y="681"/>
                </a:lnTo>
                <a:lnTo>
                  <a:pt x="1163" y="673"/>
                </a:lnTo>
                <a:lnTo>
                  <a:pt x="1187" y="666"/>
                </a:lnTo>
                <a:lnTo>
                  <a:pt x="1211" y="659"/>
                </a:lnTo>
                <a:lnTo>
                  <a:pt x="1236" y="654"/>
                </a:lnTo>
                <a:lnTo>
                  <a:pt x="1260" y="649"/>
                </a:lnTo>
                <a:lnTo>
                  <a:pt x="1312" y="640"/>
                </a:lnTo>
                <a:lnTo>
                  <a:pt x="1363" y="634"/>
                </a:lnTo>
                <a:lnTo>
                  <a:pt x="1416" y="628"/>
                </a:lnTo>
                <a:lnTo>
                  <a:pt x="1468" y="625"/>
                </a:lnTo>
                <a:lnTo>
                  <a:pt x="1520" y="623"/>
                </a:lnTo>
                <a:lnTo>
                  <a:pt x="1520" y="623"/>
                </a:lnTo>
                <a:lnTo>
                  <a:pt x="1530" y="589"/>
                </a:lnTo>
                <a:lnTo>
                  <a:pt x="1536" y="571"/>
                </a:lnTo>
                <a:lnTo>
                  <a:pt x="1540" y="552"/>
                </a:lnTo>
                <a:lnTo>
                  <a:pt x="1543" y="533"/>
                </a:lnTo>
                <a:lnTo>
                  <a:pt x="1545" y="513"/>
                </a:lnTo>
                <a:lnTo>
                  <a:pt x="1545" y="490"/>
                </a:lnTo>
                <a:lnTo>
                  <a:pt x="1544" y="480"/>
                </a:lnTo>
                <a:lnTo>
                  <a:pt x="1542" y="468"/>
                </a:lnTo>
                <a:lnTo>
                  <a:pt x="1542" y="468"/>
                </a:lnTo>
                <a:close/>
                <a:moveTo>
                  <a:pt x="1281" y="375"/>
                </a:moveTo>
                <a:lnTo>
                  <a:pt x="1281" y="375"/>
                </a:lnTo>
                <a:lnTo>
                  <a:pt x="1282" y="377"/>
                </a:lnTo>
                <a:lnTo>
                  <a:pt x="1281" y="380"/>
                </a:lnTo>
                <a:lnTo>
                  <a:pt x="1280" y="385"/>
                </a:lnTo>
                <a:lnTo>
                  <a:pt x="1279" y="387"/>
                </a:lnTo>
                <a:lnTo>
                  <a:pt x="1279" y="390"/>
                </a:lnTo>
                <a:lnTo>
                  <a:pt x="1279" y="392"/>
                </a:lnTo>
                <a:lnTo>
                  <a:pt x="1281" y="394"/>
                </a:lnTo>
                <a:lnTo>
                  <a:pt x="1281" y="394"/>
                </a:lnTo>
                <a:lnTo>
                  <a:pt x="1284" y="389"/>
                </a:lnTo>
                <a:lnTo>
                  <a:pt x="1288" y="383"/>
                </a:lnTo>
                <a:lnTo>
                  <a:pt x="1298" y="374"/>
                </a:lnTo>
                <a:lnTo>
                  <a:pt x="1308" y="365"/>
                </a:lnTo>
                <a:lnTo>
                  <a:pt x="1311" y="361"/>
                </a:lnTo>
                <a:lnTo>
                  <a:pt x="1313" y="357"/>
                </a:lnTo>
                <a:lnTo>
                  <a:pt x="1313" y="357"/>
                </a:lnTo>
                <a:lnTo>
                  <a:pt x="1305" y="362"/>
                </a:lnTo>
                <a:lnTo>
                  <a:pt x="1298" y="367"/>
                </a:lnTo>
                <a:lnTo>
                  <a:pt x="1290" y="371"/>
                </a:lnTo>
                <a:lnTo>
                  <a:pt x="1286" y="372"/>
                </a:lnTo>
                <a:lnTo>
                  <a:pt x="1281" y="375"/>
                </a:lnTo>
                <a:lnTo>
                  <a:pt x="1281" y="375"/>
                </a:lnTo>
                <a:close/>
                <a:moveTo>
                  <a:pt x="1601" y="659"/>
                </a:moveTo>
                <a:lnTo>
                  <a:pt x="1601" y="659"/>
                </a:lnTo>
                <a:lnTo>
                  <a:pt x="1574" y="654"/>
                </a:lnTo>
                <a:lnTo>
                  <a:pt x="1547" y="647"/>
                </a:lnTo>
                <a:lnTo>
                  <a:pt x="1535" y="643"/>
                </a:lnTo>
                <a:lnTo>
                  <a:pt x="1521" y="641"/>
                </a:lnTo>
                <a:lnTo>
                  <a:pt x="1508" y="640"/>
                </a:lnTo>
                <a:lnTo>
                  <a:pt x="1495" y="640"/>
                </a:lnTo>
                <a:lnTo>
                  <a:pt x="1495" y="640"/>
                </a:lnTo>
                <a:lnTo>
                  <a:pt x="1442" y="643"/>
                </a:lnTo>
                <a:lnTo>
                  <a:pt x="1389" y="648"/>
                </a:lnTo>
                <a:lnTo>
                  <a:pt x="1335" y="654"/>
                </a:lnTo>
                <a:lnTo>
                  <a:pt x="1284" y="662"/>
                </a:lnTo>
                <a:lnTo>
                  <a:pt x="1284" y="662"/>
                </a:lnTo>
                <a:lnTo>
                  <a:pt x="1255" y="667"/>
                </a:lnTo>
                <a:lnTo>
                  <a:pt x="1227" y="673"/>
                </a:lnTo>
                <a:lnTo>
                  <a:pt x="1199" y="681"/>
                </a:lnTo>
                <a:lnTo>
                  <a:pt x="1174" y="689"/>
                </a:lnTo>
                <a:lnTo>
                  <a:pt x="1147" y="699"/>
                </a:lnTo>
                <a:lnTo>
                  <a:pt x="1122" y="710"/>
                </a:lnTo>
                <a:lnTo>
                  <a:pt x="1099" y="722"/>
                </a:lnTo>
                <a:lnTo>
                  <a:pt x="1077" y="733"/>
                </a:lnTo>
                <a:lnTo>
                  <a:pt x="1077" y="733"/>
                </a:lnTo>
                <a:lnTo>
                  <a:pt x="1057" y="754"/>
                </a:lnTo>
                <a:lnTo>
                  <a:pt x="1039" y="775"/>
                </a:lnTo>
                <a:lnTo>
                  <a:pt x="1021" y="796"/>
                </a:lnTo>
                <a:lnTo>
                  <a:pt x="1002" y="820"/>
                </a:lnTo>
                <a:lnTo>
                  <a:pt x="985" y="843"/>
                </a:lnTo>
                <a:lnTo>
                  <a:pt x="969" y="866"/>
                </a:lnTo>
                <a:lnTo>
                  <a:pt x="937" y="915"/>
                </a:lnTo>
                <a:lnTo>
                  <a:pt x="937" y="915"/>
                </a:lnTo>
                <a:lnTo>
                  <a:pt x="905" y="965"/>
                </a:lnTo>
                <a:lnTo>
                  <a:pt x="873" y="1014"/>
                </a:lnTo>
                <a:lnTo>
                  <a:pt x="858" y="1040"/>
                </a:lnTo>
                <a:lnTo>
                  <a:pt x="843" y="1065"/>
                </a:lnTo>
                <a:lnTo>
                  <a:pt x="830" y="1091"/>
                </a:lnTo>
                <a:lnTo>
                  <a:pt x="818" y="1117"/>
                </a:lnTo>
                <a:lnTo>
                  <a:pt x="818" y="1117"/>
                </a:lnTo>
                <a:lnTo>
                  <a:pt x="841" y="1103"/>
                </a:lnTo>
                <a:lnTo>
                  <a:pt x="865" y="1089"/>
                </a:lnTo>
                <a:lnTo>
                  <a:pt x="892" y="1076"/>
                </a:lnTo>
                <a:lnTo>
                  <a:pt x="920" y="1064"/>
                </a:lnTo>
                <a:lnTo>
                  <a:pt x="951" y="1055"/>
                </a:lnTo>
                <a:lnTo>
                  <a:pt x="983" y="1046"/>
                </a:lnTo>
                <a:lnTo>
                  <a:pt x="999" y="1043"/>
                </a:lnTo>
                <a:lnTo>
                  <a:pt x="1016" y="1040"/>
                </a:lnTo>
                <a:lnTo>
                  <a:pt x="1034" y="1037"/>
                </a:lnTo>
                <a:lnTo>
                  <a:pt x="1053" y="1036"/>
                </a:lnTo>
                <a:lnTo>
                  <a:pt x="1053" y="1036"/>
                </a:lnTo>
                <a:lnTo>
                  <a:pt x="1071" y="1035"/>
                </a:lnTo>
                <a:lnTo>
                  <a:pt x="1089" y="1035"/>
                </a:lnTo>
                <a:lnTo>
                  <a:pt x="1107" y="1036"/>
                </a:lnTo>
                <a:lnTo>
                  <a:pt x="1127" y="1036"/>
                </a:lnTo>
                <a:lnTo>
                  <a:pt x="1127" y="1036"/>
                </a:lnTo>
                <a:lnTo>
                  <a:pt x="1170" y="1034"/>
                </a:lnTo>
                <a:lnTo>
                  <a:pt x="1214" y="1034"/>
                </a:lnTo>
                <a:lnTo>
                  <a:pt x="1257" y="1035"/>
                </a:lnTo>
                <a:lnTo>
                  <a:pt x="1299" y="1038"/>
                </a:lnTo>
                <a:lnTo>
                  <a:pt x="1339" y="1042"/>
                </a:lnTo>
                <a:lnTo>
                  <a:pt x="1376" y="1048"/>
                </a:lnTo>
                <a:lnTo>
                  <a:pt x="1412" y="1056"/>
                </a:lnTo>
                <a:lnTo>
                  <a:pt x="1430" y="1060"/>
                </a:lnTo>
                <a:lnTo>
                  <a:pt x="1446" y="1065"/>
                </a:lnTo>
                <a:lnTo>
                  <a:pt x="1446" y="1065"/>
                </a:lnTo>
                <a:lnTo>
                  <a:pt x="1460" y="1038"/>
                </a:lnTo>
                <a:lnTo>
                  <a:pt x="1473" y="1012"/>
                </a:lnTo>
                <a:lnTo>
                  <a:pt x="1488" y="986"/>
                </a:lnTo>
                <a:lnTo>
                  <a:pt x="1503" y="961"/>
                </a:lnTo>
                <a:lnTo>
                  <a:pt x="1520" y="937"/>
                </a:lnTo>
                <a:lnTo>
                  <a:pt x="1537" y="913"/>
                </a:lnTo>
                <a:lnTo>
                  <a:pt x="1570" y="866"/>
                </a:lnTo>
                <a:lnTo>
                  <a:pt x="1605" y="821"/>
                </a:lnTo>
                <a:lnTo>
                  <a:pt x="1642" y="775"/>
                </a:lnTo>
                <a:lnTo>
                  <a:pt x="1677" y="730"/>
                </a:lnTo>
                <a:lnTo>
                  <a:pt x="1711" y="684"/>
                </a:lnTo>
                <a:lnTo>
                  <a:pt x="1711" y="684"/>
                </a:lnTo>
                <a:lnTo>
                  <a:pt x="1699" y="680"/>
                </a:lnTo>
                <a:lnTo>
                  <a:pt x="1685" y="675"/>
                </a:lnTo>
                <a:lnTo>
                  <a:pt x="1659" y="669"/>
                </a:lnTo>
                <a:lnTo>
                  <a:pt x="1601" y="659"/>
                </a:lnTo>
                <a:lnTo>
                  <a:pt x="1601" y="659"/>
                </a:lnTo>
                <a:close/>
                <a:moveTo>
                  <a:pt x="863" y="707"/>
                </a:moveTo>
                <a:lnTo>
                  <a:pt x="863" y="707"/>
                </a:lnTo>
                <a:lnTo>
                  <a:pt x="844" y="698"/>
                </a:lnTo>
                <a:lnTo>
                  <a:pt x="826" y="690"/>
                </a:lnTo>
                <a:lnTo>
                  <a:pt x="807" y="684"/>
                </a:lnTo>
                <a:lnTo>
                  <a:pt x="788" y="679"/>
                </a:lnTo>
                <a:lnTo>
                  <a:pt x="769" y="674"/>
                </a:lnTo>
                <a:lnTo>
                  <a:pt x="749" y="671"/>
                </a:lnTo>
                <a:lnTo>
                  <a:pt x="700" y="665"/>
                </a:lnTo>
                <a:lnTo>
                  <a:pt x="700" y="665"/>
                </a:lnTo>
                <a:lnTo>
                  <a:pt x="660" y="658"/>
                </a:lnTo>
                <a:lnTo>
                  <a:pt x="639" y="656"/>
                </a:lnTo>
                <a:lnTo>
                  <a:pt x="619" y="655"/>
                </a:lnTo>
                <a:lnTo>
                  <a:pt x="619" y="655"/>
                </a:lnTo>
                <a:lnTo>
                  <a:pt x="591" y="654"/>
                </a:lnTo>
                <a:lnTo>
                  <a:pt x="562" y="656"/>
                </a:lnTo>
                <a:lnTo>
                  <a:pt x="506" y="659"/>
                </a:lnTo>
                <a:lnTo>
                  <a:pt x="452" y="664"/>
                </a:lnTo>
                <a:lnTo>
                  <a:pt x="427" y="665"/>
                </a:lnTo>
                <a:lnTo>
                  <a:pt x="403" y="665"/>
                </a:lnTo>
                <a:lnTo>
                  <a:pt x="403" y="665"/>
                </a:lnTo>
                <a:lnTo>
                  <a:pt x="389" y="664"/>
                </a:lnTo>
                <a:lnTo>
                  <a:pt x="375" y="660"/>
                </a:lnTo>
                <a:lnTo>
                  <a:pt x="347" y="654"/>
                </a:lnTo>
                <a:lnTo>
                  <a:pt x="320" y="648"/>
                </a:lnTo>
                <a:lnTo>
                  <a:pt x="307" y="645"/>
                </a:lnTo>
                <a:lnTo>
                  <a:pt x="295" y="644"/>
                </a:lnTo>
                <a:lnTo>
                  <a:pt x="295" y="644"/>
                </a:lnTo>
                <a:lnTo>
                  <a:pt x="295" y="643"/>
                </a:lnTo>
                <a:lnTo>
                  <a:pt x="294" y="642"/>
                </a:lnTo>
                <a:lnTo>
                  <a:pt x="292" y="642"/>
                </a:lnTo>
                <a:lnTo>
                  <a:pt x="292" y="642"/>
                </a:lnTo>
                <a:lnTo>
                  <a:pt x="291" y="648"/>
                </a:lnTo>
                <a:lnTo>
                  <a:pt x="290" y="653"/>
                </a:lnTo>
                <a:lnTo>
                  <a:pt x="288" y="657"/>
                </a:lnTo>
                <a:lnTo>
                  <a:pt x="285" y="660"/>
                </a:lnTo>
                <a:lnTo>
                  <a:pt x="280" y="667"/>
                </a:lnTo>
                <a:lnTo>
                  <a:pt x="275" y="674"/>
                </a:lnTo>
                <a:lnTo>
                  <a:pt x="275" y="674"/>
                </a:lnTo>
                <a:lnTo>
                  <a:pt x="268" y="690"/>
                </a:lnTo>
                <a:lnTo>
                  <a:pt x="261" y="707"/>
                </a:lnTo>
                <a:lnTo>
                  <a:pt x="255" y="722"/>
                </a:lnTo>
                <a:lnTo>
                  <a:pt x="249" y="735"/>
                </a:lnTo>
                <a:lnTo>
                  <a:pt x="249" y="735"/>
                </a:lnTo>
                <a:lnTo>
                  <a:pt x="231" y="762"/>
                </a:lnTo>
                <a:lnTo>
                  <a:pt x="214" y="788"/>
                </a:lnTo>
                <a:lnTo>
                  <a:pt x="196" y="814"/>
                </a:lnTo>
                <a:lnTo>
                  <a:pt x="179" y="841"/>
                </a:lnTo>
                <a:lnTo>
                  <a:pt x="179" y="841"/>
                </a:lnTo>
                <a:lnTo>
                  <a:pt x="171" y="854"/>
                </a:lnTo>
                <a:lnTo>
                  <a:pt x="162" y="866"/>
                </a:lnTo>
                <a:lnTo>
                  <a:pt x="153" y="879"/>
                </a:lnTo>
                <a:lnTo>
                  <a:pt x="145" y="891"/>
                </a:lnTo>
                <a:lnTo>
                  <a:pt x="145" y="891"/>
                </a:lnTo>
                <a:lnTo>
                  <a:pt x="132" y="916"/>
                </a:lnTo>
                <a:lnTo>
                  <a:pt x="124" y="928"/>
                </a:lnTo>
                <a:lnTo>
                  <a:pt x="116" y="940"/>
                </a:lnTo>
                <a:lnTo>
                  <a:pt x="116" y="940"/>
                </a:lnTo>
                <a:lnTo>
                  <a:pt x="105" y="950"/>
                </a:lnTo>
                <a:lnTo>
                  <a:pt x="95" y="960"/>
                </a:lnTo>
                <a:lnTo>
                  <a:pt x="91" y="966"/>
                </a:lnTo>
                <a:lnTo>
                  <a:pt x="87" y="972"/>
                </a:lnTo>
                <a:lnTo>
                  <a:pt x="85" y="978"/>
                </a:lnTo>
                <a:lnTo>
                  <a:pt x="84" y="987"/>
                </a:lnTo>
                <a:lnTo>
                  <a:pt x="84" y="987"/>
                </a:lnTo>
                <a:lnTo>
                  <a:pt x="91" y="991"/>
                </a:lnTo>
                <a:lnTo>
                  <a:pt x="100" y="997"/>
                </a:lnTo>
                <a:lnTo>
                  <a:pt x="115" y="1008"/>
                </a:lnTo>
                <a:lnTo>
                  <a:pt x="122" y="1014"/>
                </a:lnTo>
                <a:lnTo>
                  <a:pt x="131" y="1016"/>
                </a:lnTo>
                <a:lnTo>
                  <a:pt x="136" y="1017"/>
                </a:lnTo>
                <a:lnTo>
                  <a:pt x="142" y="1016"/>
                </a:lnTo>
                <a:lnTo>
                  <a:pt x="147" y="1016"/>
                </a:lnTo>
                <a:lnTo>
                  <a:pt x="152" y="1014"/>
                </a:lnTo>
                <a:lnTo>
                  <a:pt x="152" y="1014"/>
                </a:lnTo>
                <a:lnTo>
                  <a:pt x="151" y="1018"/>
                </a:lnTo>
                <a:lnTo>
                  <a:pt x="150" y="1021"/>
                </a:lnTo>
                <a:lnTo>
                  <a:pt x="151" y="1023"/>
                </a:lnTo>
                <a:lnTo>
                  <a:pt x="154" y="1026"/>
                </a:lnTo>
                <a:lnTo>
                  <a:pt x="154" y="1026"/>
                </a:lnTo>
                <a:lnTo>
                  <a:pt x="171" y="1029"/>
                </a:lnTo>
                <a:lnTo>
                  <a:pt x="188" y="1032"/>
                </a:lnTo>
                <a:lnTo>
                  <a:pt x="203" y="1036"/>
                </a:lnTo>
                <a:lnTo>
                  <a:pt x="219" y="1038"/>
                </a:lnTo>
                <a:lnTo>
                  <a:pt x="219" y="1038"/>
                </a:lnTo>
                <a:lnTo>
                  <a:pt x="243" y="1038"/>
                </a:lnTo>
                <a:lnTo>
                  <a:pt x="267" y="1037"/>
                </a:lnTo>
                <a:lnTo>
                  <a:pt x="290" y="1035"/>
                </a:lnTo>
                <a:lnTo>
                  <a:pt x="315" y="1031"/>
                </a:lnTo>
                <a:lnTo>
                  <a:pt x="362" y="1023"/>
                </a:lnTo>
                <a:lnTo>
                  <a:pt x="387" y="1020"/>
                </a:lnTo>
                <a:lnTo>
                  <a:pt x="410" y="1018"/>
                </a:lnTo>
                <a:lnTo>
                  <a:pt x="410" y="1018"/>
                </a:lnTo>
                <a:lnTo>
                  <a:pt x="438" y="1018"/>
                </a:lnTo>
                <a:lnTo>
                  <a:pt x="465" y="1018"/>
                </a:lnTo>
                <a:lnTo>
                  <a:pt x="492" y="1020"/>
                </a:lnTo>
                <a:lnTo>
                  <a:pt x="518" y="1023"/>
                </a:lnTo>
                <a:lnTo>
                  <a:pt x="544" y="1027"/>
                </a:lnTo>
                <a:lnTo>
                  <a:pt x="570" y="1032"/>
                </a:lnTo>
                <a:lnTo>
                  <a:pt x="594" y="1037"/>
                </a:lnTo>
                <a:lnTo>
                  <a:pt x="619" y="1044"/>
                </a:lnTo>
                <a:lnTo>
                  <a:pt x="644" y="1051"/>
                </a:lnTo>
                <a:lnTo>
                  <a:pt x="667" y="1059"/>
                </a:lnTo>
                <a:lnTo>
                  <a:pt x="714" y="1075"/>
                </a:lnTo>
                <a:lnTo>
                  <a:pt x="758" y="1093"/>
                </a:lnTo>
                <a:lnTo>
                  <a:pt x="801" y="1112"/>
                </a:lnTo>
                <a:lnTo>
                  <a:pt x="801" y="1112"/>
                </a:lnTo>
                <a:lnTo>
                  <a:pt x="821" y="1074"/>
                </a:lnTo>
                <a:lnTo>
                  <a:pt x="842" y="1036"/>
                </a:lnTo>
                <a:lnTo>
                  <a:pt x="864" y="1000"/>
                </a:lnTo>
                <a:lnTo>
                  <a:pt x="886" y="965"/>
                </a:lnTo>
                <a:lnTo>
                  <a:pt x="932" y="894"/>
                </a:lnTo>
                <a:lnTo>
                  <a:pt x="979" y="824"/>
                </a:lnTo>
                <a:lnTo>
                  <a:pt x="979" y="824"/>
                </a:lnTo>
                <a:lnTo>
                  <a:pt x="976" y="811"/>
                </a:lnTo>
                <a:lnTo>
                  <a:pt x="972" y="801"/>
                </a:lnTo>
                <a:lnTo>
                  <a:pt x="968" y="790"/>
                </a:lnTo>
                <a:lnTo>
                  <a:pt x="963" y="780"/>
                </a:lnTo>
                <a:lnTo>
                  <a:pt x="957" y="772"/>
                </a:lnTo>
                <a:lnTo>
                  <a:pt x="951" y="763"/>
                </a:lnTo>
                <a:lnTo>
                  <a:pt x="945" y="756"/>
                </a:lnTo>
                <a:lnTo>
                  <a:pt x="937" y="749"/>
                </a:lnTo>
                <a:lnTo>
                  <a:pt x="930" y="743"/>
                </a:lnTo>
                <a:lnTo>
                  <a:pt x="921" y="738"/>
                </a:lnTo>
                <a:lnTo>
                  <a:pt x="903" y="727"/>
                </a:lnTo>
                <a:lnTo>
                  <a:pt x="884" y="716"/>
                </a:lnTo>
                <a:lnTo>
                  <a:pt x="863" y="707"/>
                </a:lnTo>
                <a:lnTo>
                  <a:pt x="863" y="707"/>
                </a:lnTo>
                <a:close/>
                <a:moveTo>
                  <a:pt x="1667" y="773"/>
                </a:moveTo>
                <a:lnTo>
                  <a:pt x="1667" y="773"/>
                </a:lnTo>
                <a:lnTo>
                  <a:pt x="1609" y="848"/>
                </a:lnTo>
                <a:lnTo>
                  <a:pt x="1581" y="885"/>
                </a:lnTo>
                <a:lnTo>
                  <a:pt x="1553" y="924"/>
                </a:lnTo>
                <a:lnTo>
                  <a:pt x="1526" y="963"/>
                </a:lnTo>
                <a:lnTo>
                  <a:pt x="1513" y="984"/>
                </a:lnTo>
                <a:lnTo>
                  <a:pt x="1501" y="1005"/>
                </a:lnTo>
                <a:lnTo>
                  <a:pt x="1490" y="1027"/>
                </a:lnTo>
                <a:lnTo>
                  <a:pt x="1479" y="1048"/>
                </a:lnTo>
                <a:lnTo>
                  <a:pt x="1469" y="1069"/>
                </a:lnTo>
                <a:lnTo>
                  <a:pt x="1461" y="1092"/>
                </a:lnTo>
                <a:lnTo>
                  <a:pt x="1461" y="1092"/>
                </a:lnTo>
                <a:lnTo>
                  <a:pt x="1482" y="1097"/>
                </a:lnTo>
                <a:lnTo>
                  <a:pt x="1494" y="1101"/>
                </a:lnTo>
                <a:lnTo>
                  <a:pt x="1505" y="1103"/>
                </a:lnTo>
                <a:lnTo>
                  <a:pt x="1505" y="1103"/>
                </a:lnTo>
                <a:lnTo>
                  <a:pt x="1510" y="1097"/>
                </a:lnTo>
                <a:lnTo>
                  <a:pt x="1513" y="1095"/>
                </a:lnTo>
                <a:lnTo>
                  <a:pt x="1517" y="1095"/>
                </a:lnTo>
                <a:lnTo>
                  <a:pt x="1517" y="1095"/>
                </a:lnTo>
                <a:lnTo>
                  <a:pt x="1540" y="1056"/>
                </a:lnTo>
                <a:lnTo>
                  <a:pt x="1562" y="1016"/>
                </a:lnTo>
                <a:lnTo>
                  <a:pt x="1611" y="940"/>
                </a:lnTo>
                <a:lnTo>
                  <a:pt x="1659" y="864"/>
                </a:lnTo>
                <a:lnTo>
                  <a:pt x="1681" y="824"/>
                </a:lnTo>
                <a:lnTo>
                  <a:pt x="1704" y="785"/>
                </a:lnTo>
                <a:lnTo>
                  <a:pt x="1704" y="785"/>
                </a:lnTo>
                <a:lnTo>
                  <a:pt x="1696" y="781"/>
                </a:lnTo>
                <a:lnTo>
                  <a:pt x="1687" y="778"/>
                </a:lnTo>
                <a:lnTo>
                  <a:pt x="1677" y="775"/>
                </a:lnTo>
                <a:lnTo>
                  <a:pt x="1667" y="773"/>
                </a:lnTo>
                <a:lnTo>
                  <a:pt x="1667" y="773"/>
                </a:lnTo>
                <a:close/>
                <a:moveTo>
                  <a:pt x="1690" y="854"/>
                </a:moveTo>
                <a:lnTo>
                  <a:pt x="1690" y="854"/>
                </a:lnTo>
                <a:lnTo>
                  <a:pt x="1684" y="859"/>
                </a:lnTo>
                <a:lnTo>
                  <a:pt x="1679" y="864"/>
                </a:lnTo>
                <a:lnTo>
                  <a:pt x="1674" y="868"/>
                </a:lnTo>
                <a:lnTo>
                  <a:pt x="1669" y="874"/>
                </a:lnTo>
                <a:lnTo>
                  <a:pt x="1669" y="874"/>
                </a:lnTo>
                <a:lnTo>
                  <a:pt x="1662" y="885"/>
                </a:lnTo>
                <a:lnTo>
                  <a:pt x="1655" y="897"/>
                </a:lnTo>
                <a:lnTo>
                  <a:pt x="1642" y="922"/>
                </a:lnTo>
                <a:lnTo>
                  <a:pt x="1629" y="947"/>
                </a:lnTo>
                <a:lnTo>
                  <a:pt x="1616" y="972"/>
                </a:lnTo>
                <a:lnTo>
                  <a:pt x="1616" y="972"/>
                </a:lnTo>
                <a:lnTo>
                  <a:pt x="1590" y="1011"/>
                </a:lnTo>
                <a:lnTo>
                  <a:pt x="1577" y="1030"/>
                </a:lnTo>
                <a:lnTo>
                  <a:pt x="1566" y="1049"/>
                </a:lnTo>
                <a:lnTo>
                  <a:pt x="1555" y="1069"/>
                </a:lnTo>
                <a:lnTo>
                  <a:pt x="1545" y="1090"/>
                </a:lnTo>
                <a:lnTo>
                  <a:pt x="1537" y="1111"/>
                </a:lnTo>
                <a:lnTo>
                  <a:pt x="1535" y="1123"/>
                </a:lnTo>
                <a:lnTo>
                  <a:pt x="1532" y="1134"/>
                </a:lnTo>
                <a:lnTo>
                  <a:pt x="1532" y="1134"/>
                </a:lnTo>
                <a:lnTo>
                  <a:pt x="1532" y="1136"/>
                </a:lnTo>
                <a:lnTo>
                  <a:pt x="1533" y="1138"/>
                </a:lnTo>
                <a:lnTo>
                  <a:pt x="1537" y="1140"/>
                </a:lnTo>
                <a:lnTo>
                  <a:pt x="1539" y="1143"/>
                </a:lnTo>
                <a:lnTo>
                  <a:pt x="1540" y="1146"/>
                </a:lnTo>
                <a:lnTo>
                  <a:pt x="1539" y="1149"/>
                </a:lnTo>
                <a:lnTo>
                  <a:pt x="1539" y="1149"/>
                </a:lnTo>
                <a:lnTo>
                  <a:pt x="1537" y="1154"/>
                </a:lnTo>
                <a:lnTo>
                  <a:pt x="1532" y="1161"/>
                </a:lnTo>
                <a:lnTo>
                  <a:pt x="1531" y="1164"/>
                </a:lnTo>
                <a:lnTo>
                  <a:pt x="1531" y="1167"/>
                </a:lnTo>
                <a:lnTo>
                  <a:pt x="1532" y="1170"/>
                </a:lnTo>
                <a:lnTo>
                  <a:pt x="1535" y="1173"/>
                </a:lnTo>
                <a:lnTo>
                  <a:pt x="1535" y="1173"/>
                </a:lnTo>
                <a:lnTo>
                  <a:pt x="1547" y="1157"/>
                </a:lnTo>
                <a:lnTo>
                  <a:pt x="1560" y="1140"/>
                </a:lnTo>
                <a:lnTo>
                  <a:pt x="1583" y="1105"/>
                </a:lnTo>
                <a:lnTo>
                  <a:pt x="1605" y="1067"/>
                </a:lnTo>
                <a:lnTo>
                  <a:pt x="1627" y="1030"/>
                </a:lnTo>
                <a:lnTo>
                  <a:pt x="1648" y="992"/>
                </a:lnTo>
                <a:lnTo>
                  <a:pt x="1670" y="956"/>
                </a:lnTo>
                <a:lnTo>
                  <a:pt x="1682" y="938"/>
                </a:lnTo>
                <a:lnTo>
                  <a:pt x="1695" y="921"/>
                </a:lnTo>
                <a:lnTo>
                  <a:pt x="1708" y="905"/>
                </a:lnTo>
                <a:lnTo>
                  <a:pt x="1721" y="889"/>
                </a:lnTo>
                <a:lnTo>
                  <a:pt x="1721" y="889"/>
                </a:lnTo>
                <a:lnTo>
                  <a:pt x="1717" y="884"/>
                </a:lnTo>
                <a:lnTo>
                  <a:pt x="1714" y="880"/>
                </a:lnTo>
                <a:lnTo>
                  <a:pt x="1712" y="876"/>
                </a:lnTo>
                <a:lnTo>
                  <a:pt x="1711" y="871"/>
                </a:lnTo>
                <a:lnTo>
                  <a:pt x="1711" y="867"/>
                </a:lnTo>
                <a:lnTo>
                  <a:pt x="1711" y="862"/>
                </a:lnTo>
                <a:lnTo>
                  <a:pt x="1714" y="851"/>
                </a:lnTo>
                <a:lnTo>
                  <a:pt x="1718" y="840"/>
                </a:lnTo>
                <a:lnTo>
                  <a:pt x="1720" y="829"/>
                </a:lnTo>
                <a:lnTo>
                  <a:pt x="1721" y="822"/>
                </a:lnTo>
                <a:lnTo>
                  <a:pt x="1721" y="816"/>
                </a:lnTo>
                <a:lnTo>
                  <a:pt x="1720" y="809"/>
                </a:lnTo>
                <a:lnTo>
                  <a:pt x="1719" y="802"/>
                </a:lnTo>
                <a:lnTo>
                  <a:pt x="1719" y="802"/>
                </a:lnTo>
                <a:lnTo>
                  <a:pt x="1714" y="808"/>
                </a:lnTo>
                <a:lnTo>
                  <a:pt x="1710" y="815"/>
                </a:lnTo>
                <a:lnTo>
                  <a:pt x="1703" y="828"/>
                </a:lnTo>
                <a:lnTo>
                  <a:pt x="1696" y="841"/>
                </a:lnTo>
                <a:lnTo>
                  <a:pt x="1690" y="854"/>
                </a:lnTo>
                <a:lnTo>
                  <a:pt x="1690" y="854"/>
                </a:lnTo>
                <a:close/>
                <a:moveTo>
                  <a:pt x="585" y="1053"/>
                </a:moveTo>
                <a:lnTo>
                  <a:pt x="585" y="1053"/>
                </a:lnTo>
                <a:lnTo>
                  <a:pt x="567" y="1049"/>
                </a:lnTo>
                <a:lnTo>
                  <a:pt x="546" y="1045"/>
                </a:lnTo>
                <a:lnTo>
                  <a:pt x="525" y="1042"/>
                </a:lnTo>
                <a:lnTo>
                  <a:pt x="503" y="1040"/>
                </a:lnTo>
                <a:lnTo>
                  <a:pt x="482" y="1037"/>
                </a:lnTo>
                <a:lnTo>
                  <a:pt x="460" y="1036"/>
                </a:lnTo>
                <a:lnTo>
                  <a:pt x="438" y="1035"/>
                </a:lnTo>
                <a:lnTo>
                  <a:pt x="418" y="1036"/>
                </a:lnTo>
                <a:lnTo>
                  <a:pt x="418" y="1036"/>
                </a:lnTo>
                <a:lnTo>
                  <a:pt x="398" y="1037"/>
                </a:lnTo>
                <a:lnTo>
                  <a:pt x="380" y="1040"/>
                </a:lnTo>
                <a:lnTo>
                  <a:pt x="343" y="1047"/>
                </a:lnTo>
                <a:lnTo>
                  <a:pt x="325" y="1050"/>
                </a:lnTo>
                <a:lnTo>
                  <a:pt x="305" y="1053"/>
                </a:lnTo>
                <a:lnTo>
                  <a:pt x="287" y="1056"/>
                </a:lnTo>
                <a:lnTo>
                  <a:pt x="268" y="1056"/>
                </a:lnTo>
                <a:lnTo>
                  <a:pt x="268" y="1056"/>
                </a:lnTo>
                <a:lnTo>
                  <a:pt x="235" y="1055"/>
                </a:lnTo>
                <a:lnTo>
                  <a:pt x="201" y="1051"/>
                </a:lnTo>
                <a:lnTo>
                  <a:pt x="185" y="1049"/>
                </a:lnTo>
                <a:lnTo>
                  <a:pt x="169" y="1046"/>
                </a:lnTo>
                <a:lnTo>
                  <a:pt x="155" y="1042"/>
                </a:lnTo>
                <a:lnTo>
                  <a:pt x="143" y="1036"/>
                </a:lnTo>
                <a:lnTo>
                  <a:pt x="143" y="1036"/>
                </a:lnTo>
                <a:lnTo>
                  <a:pt x="131" y="1046"/>
                </a:lnTo>
                <a:lnTo>
                  <a:pt x="119" y="1057"/>
                </a:lnTo>
                <a:lnTo>
                  <a:pt x="107" y="1067"/>
                </a:lnTo>
                <a:lnTo>
                  <a:pt x="95" y="1078"/>
                </a:lnTo>
                <a:lnTo>
                  <a:pt x="95" y="1078"/>
                </a:lnTo>
                <a:lnTo>
                  <a:pt x="165" y="1079"/>
                </a:lnTo>
                <a:lnTo>
                  <a:pt x="237" y="1079"/>
                </a:lnTo>
                <a:lnTo>
                  <a:pt x="386" y="1078"/>
                </a:lnTo>
                <a:lnTo>
                  <a:pt x="461" y="1078"/>
                </a:lnTo>
                <a:lnTo>
                  <a:pt x="536" y="1079"/>
                </a:lnTo>
                <a:lnTo>
                  <a:pt x="608" y="1081"/>
                </a:lnTo>
                <a:lnTo>
                  <a:pt x="645" y="1084"/>
                </a:lnTo>
                <a:lnTo>
                  <a:pt x="681" y="1088"/>
                </a:lnTo>
                <a:lnTo>
                  <a:pt x="681" y="1088"/>
                </a:lnTo>
                <a:lnTo>
                  <a:pt x="669" y="1081"/>
                </a:lnTo>
                <a:lnTo>
                  <a:pt x="658" y="1076"/>
                </a:lnTo>
                <a:lnTo>
                  <a:pt x="633" y="1066"/>
                </a:lnTo>
                <a:lnTo>
                  <a:pt x="608" y="1059"/>
                </a:lnTo>
                <a:lnTo>
                  <a:pt x="585" y="1053"/>
                </a:lnTo>
                <a:lnTo>
                  <a:pt x="585" y="1053"/>
                </a:lnTo>
                <a:close/>
                <a:moveTo>
                  <a:pt x="1323" y="1061"/>
                </a:moveTo>
                <a:lnTo>
                  <a:pt x="1323" y="1061"/>
                </a:lnTo>
                <a:lnTo>
                  <a:pt x="1271" y="1060"/>
                </a:lnTo>
                <a:lnTo>
                  <a:pt x="1218" y="1057"/>
                </a:lnTo>
                <a:lnTo>
                  <a:pt x="1164" y="1055"/>
                </a:lnTo>
                <a:lnTo>
                  <a:pt x="1111" y="1053"/>
                </a:lnTo>
                <a:lnTo>
                  <a:pt x="1084" y="1053"/>
                </a:lnTo>
                <a:lnTo>
                  <a:pt x="1059" y="1055"/>
                </a:lnTo>
                <a:lnTo>
                  <a:pt x="1033" y="1057"/>
                </a:lnTo>
                <a:lnTo>
                  <a:pt x="1009" y="1059"/>
                </a:lnTo>
                <a:lnTo>
                  <a:pt x="986" y="1063"/>
                </a:lnTo>
                <a:lnTo>
                  <a:pt x="964" y="1068"/>
                </a:lnTo>
                <a:lnTo>
                  <a:pt x="942" y="1076"/>
                </a:lnTo>
                <a:lnTo>
                  <a:pt x="922" y="1084"/>
                </a:lnTo>
                <a:lnTo>
                  <a:pt x="922" y="1084"/>
                </a:lnTo>
                <a:lnTo>
                  <a:pt x="953" y="1082"/>
                </a:lnTo>
                <a:lnTo>
                  <a:pt x="983" y="1080"/>
                </a:lnTo>
                <a:lnTo>
                  <a:pt x="1043" y="1078"/>
                </a:lnTo>
                <a:lnTo>
                  <a:pt x="1102" y="1078"/>
                </a:lnTo>
                <a:lnTo>
                  <a:pt x="1159" y="1079"/>
                </a:lnTo>
                <a:lnTo>
                  <a:pt x="1272" y="1082"/>
                </a:lnTo>
                <a:lnTo>
                  <a:pt x="1327" y="1082"/>
                </a:lnTo>
                <a:lnTo>
                  <a:pt x="1381" y="1082"/>
                </a:lnTo>
                <a:lnTo>
                  <a:pt x="1381" y="1082"/>
                </a:lnTo>
                <a:lnTo>
                  <a:pt x="1396" y="1082"/>
                </a:lnTo>
                <a:lnTo>
                  <a:pt x="1407" y="1083"/>
                </a:lnTo>
                <a:lnTo>
                  <a:pt x="1416" y="1084"/>
                </a:lnTo>
                <a:lnTo>
                  <a:pt x="1426" y="1088"/>
                </a:lnTo>
                <a:lnTo>
                  <a:pt x="1426" y="1088"/>
                </a:lnTo>
                <a:lnTo>
                  <a:pt x="1422" y="1082"/>
                </a:lnTo>
                <a:lnTo>
                  <a:pt x="1418" y="1079"/>
                </a:lnTo>
                <a:lnTo>
                  <a:pt x="1412" y="1075"/>
                </a:lnTo>
                <a:lnTo>
                  <a:pt x="1407" y="1072"/>
                </a:lnTo>
                <a:lnTo>
                  <a:pt x="1395" y="1067"/>
                </a:lnTo>
                <a:lnTo>
                  <a:pt x="1381" y="1064"/>
                </a:lnTo>
                <a:lnTo>
                  <a:pt x="1367" y="1062"/>
                </a:lnTo>
                <a:lnTo>
                  <a:pt x="1352" y="1061"/>
                </a:lnTo>
                <a:lnTo>
                  <a:pt x="1323" y="1061"/>
                </a:lnTo>
                <a:lnTo>
                  <a:pt x="1323" y="1061"/>
                </a:lnTo>
                <a:close/>
                <a:moveTo>
                  <a:pt x="607" y="1105"/>
                </a:moveTo>
                <a:lnTo>
                  <a:pt x="607" y="1105"/>
                </a:lnTo>
                <a:lnTo>
                  <a:pt x="575" y="1102"/>
                </a:lnTo>
                <a:lnTo>
                  <a:pt x="543" y="1099"/>
                </a:lnTo>
                <a:lnTo>
                  <a:pt x="480" y="1097"/>
                </a:lnTo>
                <a:lnTo>
                  <a:pt x="418" y="1097"/>
                </a:lnTo>
                <a:lnTo>
                  <a:pt x="355" y="1097"/>
                </a:lnTo>
                <a:lnTo>
                  <a:pt x="228" y="1099"/>
                </a:lnTo>
                <a:lnTo>
                  <a:pt x="164" y="1101"/>
                </a:lnTo>
                <a:lnTo>
                  <a:pt x="98" y="1099"/>
                </a:lnTo>
                <a:lnTo>
                  <a:pt x="98" y="1099"/>
                </a:lnTo>
                <a:lnTo>
                  <a:pt x="101" y="1113"/>
                </a:lnTo>
                <a:lnTo>
                  <a:pt x="103" y="1127"/>
                </a:lnTo>
                <a:lnTo>
                  <a:pt x="103" y="1127"/>
                </a:lnTo>
                <a:lnTo>
                  <a:pt x="123" y="1129"/>
                </a:lnTo>
                <a:lnTo>
                  <a:pt x="143" y="1132"/>
                </a:lnTo>
                <a:lnTo>
                  <a:pt x="152" y="1133"/>
                </a:lnTo>
                <a:lnTo>
                  <a:pt x="162" y="1135"/>
                </a:lnTo>
                <a:lnTo>
                  <a:pt x="169" y="1138"/>
                </a:lnTo>
                <a:lnTo>
                  <a:pt x="177" y="1141"/>
                </a:lnTo>
                <a:lnTo>
                  <a:pt x="177" y="1141"/>
                </a:lnTo>
                <a:lnTo>
                  <a:pt x="157" y="1143"/>
                </a:lnTo>
                <a:lnTo>
                  <a:pt x="132" y="1144"/>
                </a:lnTo>
                <a:lnTo>
                  <a:pt x="106" y="1146"/>
                </a:lnTo>
                <a:lnTo>
                  <a:pt x="84" y="1147"/>
                </a:lnTo>
                <a:lnTo>
                  <a:pt x="84" y="1147"/>
                </a:lnTo>
                <a:lnTo>
                  <a:pt x="87" y="1151"/>
                </a:lnTo>
                <a:lnTo>
                  <a:pt x="90" y="1154"/>
                </a:lnTo>
                <a:lnTo>
                  <a:pt x="94" y="1157"/>
                </a:lnTo>
                <a:lnTo>
                  <a:pt x="98" y="1159"/>
                </a:lnTo>
                <a:lnTo>
                  <a:pt x="106" y="1162"/>
                </a:lnTo>
                <a:lnTo>
                  <a:pt x="116" y="1163"/>
                </a:lnTo>
                <a:lnTo>
                  <a:pt x="136" y="1162"/>
                </a:lnTo>
                <a:lnTo>
                  <a:pt x="148" y="1161"/>
                </a:lnTo>
                <a:lnTo>
                  <a:pt x="160" y="1162"/>
                </a:lnTo>
                <a:lnTo>
                  <a:pt x="160" y="1162"/>
                </a:lnTo>
                <a:lnTo>
                  <a:pt x="193" y="1163"/>
                </a:lnTo>
                <a:lnTo>
                  <a:pt x="227" y="1164"/>
                </a:lnTo>
                <a:lnTo>
                  <a:pt x="297" y="1163"/>
                </a:lnTo>
                <a:lnTo>
                  <a:pt x="365" y="1162"/>
                </a:lnTo>
                <a:lnTo>
                  <a:pt x="400" y="1161"/>
                </a:lnTo>
                <a:lnTo>
                  <a:pt x="433" y="1162"/>
                </a:lnTo>
                <a:lnTo>
                  <a:pt x="433" y="1162"/>
                </a:lnTo>
                <a:lnTo>
                  <a:pt x="448" y="1162"/>
                </a:lnTo>
                <a:lnTo>
                  <a:pt x="464" y="1164"/>
                </a:lnTo>
                <a:lnTo>
                  <a:pt x="493" y="1167"/>
                </a:lnTo>
                <a:lnTo>
                  <a:pt x="507" y="1168"/>
                </a:lnTo>
                <a:lnTo>
                  <a:pt x="521" y="1168"/>
                </a:lnTo>
                <a:lnTo>
                  <a:pt x="534" y="1168"/>
                </a:lnTo>
                <a:lnTo>
                  <a:pt x="548" y="1166"/>
                </a:lnTo>
                <a:lnTo>
                  <a:pt x="548" y="1166"/>
                </a:lnTo>
                <a:lnTo>
                  <a:pt x="545" y="1166"/>
                </a:lnTo>
                <a:lnTo>
                  <a:pt x="543" y="1165"/>
                </a:lnTo>
                <a:lnTo>
                  <a:pt x="542" y="1164"/>
                </a:lnTo>
                <a:lnTo>
                  <a:pt x="541" y="1162"/>
                </a:lnTo>
                <a:lnTo>
                  <a:pt x="541" y="1162"/>
                </a:lnTo>
                <a:lnTo>
                  <a:pt x="560" y="1158"/>
                </a:lnTo>
                <a:lnTo>
                  <a:pt x="581" y="1157"/>
                </a:lnTo>
                <a:lnTo>
                  <a:pt x="602" y="1158"/>
                </a:lnTo>
                <a:lnTo>
                  <a:pt x="622" y="1158"/>
                </a:lnTo>
                <a:lnTo>
                  <a:pt x="644" y="1159"/>
                </a:lnTo>
                <a:lnTo>
                  <a:pt x="664" y="1158"/>
                </a:lnTo>
                <a:lnTo>
                  <a:pt x="683" y="1156"/>
                </a:lnTo>
                <a:lnTo>
                  <a:pt x="692" y="1154"/>
                </a:lnTo>
                <a:lnTo>
                  <a:pt x="700" y="1152"/>
                </a:lnTo>
                <a:lnTo>
                  <a:pt x="700" y="1152"/>
                </a:lnTo>
                <a:lnTo>
                  <a:pt x="645" y="1144"/>
                </a:lnTo>
                <a:lnTo>
                  <a:pt x="588" y="1137"/>
                </a:lnTo>
                <a:lnTo>
                  <a:pt x="588" y="1137"/>
                </a:lnTo>
                <a:lnTo>
                  <a:pt x="561" y="1133"/>
                </a:lnTo>
                <a:lnTo>
                  <a:pt x="534" y="1128"/>
                </a:lnTo>
                <a:lnTo>
                  <a:pt x="522" y="1125"/>
                </a:lnTo>
                <a:lnTo>
                  <a:pt x="509" y="1122"/>
                </a:lnTo>
                <a:lnTo>
                  <a:pt x="496" y="1118"/>
                </a:lnTo>
                <a:lnTo>
                  <a:pt x="484" y="1112"/>
                </a:lnTo>
                <a:lnTo>
                  <a:pt x="484" y="1112"/>
                </a:lnTo>
                <a:lnTo>
                  <a:pt x="500" y="1112"/>
                </a:lnTo>
                <a:lnTo>
                  <a:pt x="517" y="1112"/>
                </a:lnTo>
                <a:lnTo>
                  <a:pt x="551" y="1116"/>
                </a:lnTo>
                <a:lnTo>
                  <a:pt x="584" y="1120"/>
                </a:lnTo>
                <a:lnTo>
                  <a:pt x="619" y="1125"/>
                </a:lnTo>
                <a:lnTo>
                  <a:pt x="653" y="1131"/>
                </a:lnTo>
                <a:lnTo>
                  <a:pt x="689" y="1134"/>
                </a:lnTo>
                <a:lnTo>
                  <a:pt x="706" y="1134"/>
                </a:lnTo>
                <a:lnTo>
                  <a:pt x="723" y="1134"/>
                </a:lnTo>
                <a:lnTo>
                  <a:pt x="740" y="1134"/>
                </a:lnTo>
                <a:lnTo>
                  <a:pt x="757" y="1132"/>
                </a:lnTo>
                <a:lnTo>
                  <a:pt x="757" y="1132"/>
                </a:lnTo>
                <a:lnTo>
                  <a:pt x="749" y="1127"/>
                </a:lnTo>
                <a:lnTo>
                  <a:pt x="740" y="1123"/>
                </a:lnTo>
                <a:lnTo>
                  <a:pt x="721" y="1117"/>
                </a:lnTo>
                <a:lnTo>
                  <a:pt x="703" y="1112"/>
                </a:lnTo>
                <a:lnTo>
                  <a:pt x="683" y="1109"/>
                </a:lnTo>
                <a:lnTo>
                  <a:pt x="664" y="1108"/>
                </a:lnTo>
                <a:lnTo>
                  <a:pt x="645" y="1107"/>
                </a:lnTo>
                <a:lnTo>
                  <a:pt x="607" y="1105"/>
                </a:lnTo>
                <a:lnTo>
                  <a:pt x="607" y="1105"/>
                </a:lnTo>
                <a:close/>
                <a:moveTo>
                  <a:pt x="1472" y="1114"/>
                </a:moveTo>
                <a:lnTo>
                  <a:pt x="1472" y="1114"/>
                </a:lnTo>
                <a:lnTo>
                  <a:pt x="1433" y="1108"/>
                </a:lnTo>
                <a:lnTo>
                  <a:pt x="1393" y="1104"/>
                </a:lnTo>
                <a:lnTo>
                  <a:pt x="1352" y="1101"/>
                </a:lnTo>
                <a:lnTo>
                  <a:pt x="1311" y="1099"/>
                </a:lnTo>
                <a:lnTo>
                  <a:pt x="1311" y="1099"/>
                </a:lnTo>
                <a:lnTo>
                  <a:pt x="1267" y="1099"/>
                </a:lnTo>
                <a:lnTo>
                  <a:pt x="1222" y="1097"/>
                </a:lnTo>
                <a:lnTo>
                  <a:pt x="1128" y="1094"/>
                </a:lnTo>
                <a:lnTo>
                  <a:pt x="1079" y="1093"/>
                </a:lnTo>
                <a:lnTo>
                  <a:pt x="1031" y="1093"/>
                </a:lnTo>
                <a:lnTo>
                  <a:pt x="983" y="1095"/>
                </a:lnTo>
                <a:lnTo>
                  <a:pt x="960" y="1097"/>
                </a:lnTo>
                <a:lnTo>
                  <a:pt x="937" y="1099"/>
                </a:lnTo>
                <a:lnTo>
                  <a:pt x="937" y="1099"/>
                </a:lnTo>
                <a:lnTo>
                  <a:pt x="906" y="1105"/>
                </a:lnTo>
                <a:lnTo>
                  <a:pt x="891" y="1108"/>
                </a:lnTo>
                <a:lnTo>
                  <a:pt x="876" y="1112"/>
                </a:lnTo>
                <a:lnTo>
                  <a:pt x="862" y="1118"/>
                </a:lnTo>
                <a:lnTo>
                  <a:pt x="848" y="1124"/>
                </a:lnTo>
                <a:lnTo>
                  <a:pt x="835" y="1131"/>
                </a:lnTo>
                <a:lnTo>
                  <a:pt x="824" y="1139"/>
                </a:lnTo>
                <a:lnTo>
                  <a:pt x="824" y="1139"/>
                </a:lnTo>
                <a:lnTo>
                  <a:pt x="829" y="1144"/>
                </a:lnTo>
                <a:lnTo>
                  <a:pt x="833" y="1150"/>
                </a:lnTo>
                <a:lnTo>
                  <a:pt x="837" y="1155"/>
                </a:lnTo>
                <a:lnTo>
                  <a:pt x="840" y="1157"/>
                </a:lnTo>
                <a:lnTo>
                  <a:pt x="843" y="1158"/>
                </a:lnTo>
                <a:lnTo>
                  <a:pt x="843" y="1158"/>
                </a:lnTo>
                <a:lnTo>
                  <a:pt x="885" y="1143"/>
                </a:lnTo>
                <a:lnTo>
                  <a:pt x="906" y="1137"/>
                </a:lnTo>
                <a:lnTo>
                  <a:pt x="926" y="1131"/>
                </a:lnTo>
                <a:lnTo>
                  <a:pt x="949" y="1125"/>
                </a:lnTo>
                <a:lnTo>
                  <a:pt x="970" y="1120"/>
                </a:lnTo>
                <a:lnTo>
                  <a:pt x="994" y="1117"/>
                </a:lnTo>
                <a:lnTo>
                  <a:pt x="1018" y="1114"/>
                </a:lnTo>
                <a:lnTo>
                  <a:pt x="1018" y="1114"/>
                </a:lnTo>
                <a:lnTo>
                  <a:pt x="1031" y="1113"/>
                </a:lnTo>
                <a:lnTo>
                  <a:pt x="1039" y="1113"/>
                </a:lnTo>
                <a:lnTo>
                  <a:pt x="1046" y="1113"/>
                </a:lnTo>
                <a:lnTo>
                  <a:pt x="1053" y="1114"/>
                </a:lnTo>
                <a:lnTo>
                  <a:pt x="1058" y="1118"/>
                </a:lnTo>
                <a:lnTo>
                  <a:pt x="1062" y="1121"/>
                </a:lnTo>
                <a:lnTo>
                  <a:pt x="1064" y="1127"/>
                </a:lnTo>
                <a:lnTo>
                  <a:pt x="1064" y="1127"/>
                </a:lnTo>
                <a:lnTo>
                  <a:pt x="1038" y="1128"/>
                </a:lnTo>
                <a:lnTo>
                  <a:pt x="1010" y="1131"/>
                </a:lnTo>
                <a:lnTo>
                  <a:pt x="983" y="1134"/>
                </a:lnTo>
                <a:lnTo>
                  <a:pt x="957" y="1138"/>
                </a:lnTo>
                <a:lnTo>
                  <a:pt x="933" y="1143"/>
                </a:lnTo>
                <a:lnTo>
                  <a:pt x="908" y="1150"/>
                </a:lnTo>
                <a:lnTo>
                  <a:pt x="886" y="1158"/>
                </a:lnTo>
                <a:lnTo>
                  <a:pt x="865" y="1169"/>
                </a:lnTo>
                <a:lnTo>
                  <a:pt x="865" y="1169"/>
                </a:lnTo>
                <a:lnTo>
                  <a:pt x="903" y="1165"/>
                </a:lnTo>
                <a:lnTo>
                  <a:pt x="940" y="1163"/>
                </a:lnTo>
                <a:lnTo>
                  <a:pt x="978" y="1163"/>
                </a:lnTo>
                <a:lnTo>
                  <a:pt x="1014" y="1163"/>
                </a:lnTo>
                <a:lnTo>
                  <a:pt x="1052" y="1164"/>
                </a:lnTo>
                <a:lnTo>
                  <a:pt x="1088" y="1166"/>
                </a:lnTo>
                <a:lnTo>
                  <a:pt x="1161" y="1171"/>
                </a:lnTo>
                <a:lnTo>
                  <a:pt x="1233" y="1179"/>
                </a:lnTo>
                <a:lnTo>
                  <a:pt x="1301" y="1187"/>
                </a:lnTo>
                <a:lnTo>
                  <a:pt x="1367" y="1195"/>
                </a:lnTo>
                <a:lnTo>
                  <a:pt x="1431" y="1200"/>
                </a:lnTo>
                <a:lnTo>
                  <a:pt x="1431" y="1200"/>
                </a:lnTo>
                <a:lnTo>
                  <a:pt x="1454" y="1203"/>
                </a:lnTo>
                <a:lnTo>
                  <a:pt x="1477" y="1205"/>
                </a:lnTo>
                <a:lnTo>
                  <a:pt x="1486" y="1204"/>
                </a:lnTo>
                <a:lnTo>
                  <a:pt x="1496" y="1203"/>
                </a:lnTo>
                <a:lnTo>
                  <a:pt x="1505" y="1200"/>
                </a:lnTo>
                <a:lnTo>
                  <a:pt x="1512" y="1196"/>
                </a:lnTo>
                <a:lnTo>
                  <a:pt x="1512" y="1196"/>
                </a:lnTo>
                <a:lnTo>
                  <a:pt x="1493" y="1193"/>
                </a:lnTo>
                <a:lnTo>
                  <a:pt x="1473" y="1190"/>
                </a:lnTo>
                <a:lnTo>
                  <a:pt x="1464" y="1188"/>
                </a:lnTo>
                <a:lnTo>
                  <a:pt x="1455" y="1186"/>
                </a:lnTo>
                <a:lnTo>
                  <a:pt x="1448" y="1182"/>
                </a:lnTo>
                <a:lnTo>
                  <a:pt x="1441" y="1175"/>
                </a:lnTo>
                <a:lnTo>
                  <a:pt x="1441" y="1175"/>
                </a:lnTo>
                <a:lnTo>
                  <a:pt x="1447" y="1174"/>
                </a:lnTo>
                <a:lnTo>
                  <a:pt x="1452" y="1174"/>
                </a:lnTo>
                <a:lnTo>
                  <a:pt x="1463" y="1174"/>
                </a:lnTo>
                <a:lnTo>
                  <a:pt x="1485" y="1178"/>
                </a:lnTo>
                <a:lnTo>
                  <a:pt x="1496" y="1178"/>
                </a:lnTo>
                <a:lnTo>
                  <a:pt x="1500" y="1178"/>
                </a:lnTo>
                <a:lnTo>
                  <a:pt x="1505" y="1177"/>
                </a:lnTo>
                <a:lnTo>
                  <a:pt x="1509" y="1174"/>
                </a:lnTo>
                <a:lnTo>
                  <a:pt x="1512" y="1172"/>
                </a:lnTo>
                <a:lnTo>
                  <a:pt x="1515" y="1168"/>
                </a:lnTo>
                <a:lnTo>
                  <a:pt x="1517" y="1164"/>
                </a:lnTo>
                <a:lnTo>
                  <a:pt x="1517" y="1164"/>
                </a:lnTo>
                <a:lnTo>
                  <a:pt x="1509" y="1161"/>
                </a:lnTo>
                <a:lnTo>
                  <a:pt x="1500" y="1159"/>
                </a:lnTo>
                <a:lnTo>
                  <a:pt x="1492" y="1158"/>
                </a:lnTo>
                <a:lnTo>
                  <a:pt x="1482" y="1157"/>
                </a:lnTo>
                <a:lnTo>
                  <a:pt x="1462" y="1158"/>
                </a:lnTo>
                <a:lnTo>
                  <a:pt x="1441" y="1159"/>
                </a:lnTo>
                <a:lnTo>
                  <a:pt x="1421" y="1161"/>
                </a:lnTo>
                <a:lnTo>
                  <a:pt x="1412" y="1161"/>
                </a:lnTo>
                <a:lnTo>
                  <a:pt x="1404" y="1159"/>
                </a:lnTo>
                <a:lnTo>
                  <a:pt x="1395" y="1157"/>
                </a:lnTo>
                <a:lnTo>
                  <a:pt x="1388" y="1155"/>
                </a:lnTo>
                <a:lnTo>
                  <a:pt x="1382" y="1151"/>
                </a:lnTo>
                <a:lnTo>
                  <a:pt x="1377" y="1147"/>
                </a:lnTo>
                <a:lnTo>
                  <a:pt x="1377" y="1147"/>
                </a:lnTo>
                <a:lnTo>
                  <a:pt x="1408" y="1147"/>
                </a:lnTo>
                <a:lnTo>
                  <a:pt x="1442" y="1146"/>
                </a:lnTo>
                <a:lnTo>
                  <a:pt x="1510" y="1141"/>
                </a:lnTo>
                <a:lnTo>
                  <a:pt x="1510" y="1141"/>
                </a:lnTo>
                <a:lnTo>
                  <a:pt x="1502" y="1137"/>
                </a:lnTo>
                <a:lnTo>
                  <a:pt x="1492" y="1131"/>
                </a:lnTo>
                <a:lnTo>
                  <a:pt x="1481" y="1123"/>
                </a:lnTo>
                <a:lnTo>
                  <a:pt x="1477" y="1119"/>
                </a:lnTo>
                <a:lnTo>
                  <a:pt x="1472" y="1114"/>
                </a:lnTo>
                <a:lnTo>
                  <a:pt x="1472" y="1114"/>
                </a:lnTo>
                <a:close/>
                <a:moveTo>
                  <a:pt x="755" y="1173"/>
                </a:moveTo>
                <a:lnTo>
                  <a:pt x="755" y="1173"/>
                </a:lnTo>
                <a:lnTo>
                  <a:pt x="765" y="1175"/>
                </a:lnTo>
                <a:lnTo>
                  <a:pt x="774" y="1177"/>
                </a:lnTo>
                <a:lnTo>
                  <a:pt x="784" y="1177"/>
                </a:lnTo>
                <a:lnTo>
                  <a:pt x="793" y="1174"/>
                </a:lnTo>
                <a:lnTo>
                  <a:pt x="800" y="1172"/>
                </a:lnTo>
                <a:lnTo>
                  <a:pt x="806" y="1168"/>
                </a:lnTo>
                <a:lnTo>
                  <a:pt x="813" y="1164"/>
                </a:lnTo>
                <a:lnTo>
                  <a:pt x="818" y="1158"/>
                </a:lnTo>
                <a:lnTo>
                  <a:pt x="818" y="1158"/>
                </a:lnTo>
                <a:lnTo>
                  <a:pt x="815" y="1156"/>
                </a:lnTo>
                <a:lnTo>
                  <a:pt x="813" y="1153"/>
                </a:lnTo>
                <a:lnTo>
                  <a:pt x="811" y="1150"/>
                </a:lnTo>
                <a:lnTo>
                  <a:pt x="809" y="1147"/>
                </a:lnTo>
                <a:lnTo>
                  <a:pt x="809" y="1147"/>
                </a:lnTo>
                <a:lnTo>
                  <a:pt x="794" y="1150"/>
                </a:lnTo>
                <a:lnTo>
                  <a:pt x="786" y="1151"/>
                </a:lnTo>
                <a:lnTo>
                  <a:pt x="779" y="1154"/>
                </a:lnTo>
                <a:lnTo>
                  <a:pt x="772" y="1157"/>
                </a:lnTo>
                <a:lnTo>
                  <a:pt x="766" y="1162"/>
                </a:lnTo>
                <a:lnTo>
                  <a:pt x="760" y="1167"/>
                </a:lnTo>
                <a:lnTo>
                  <a:pt x="755" y="1173"/>
                </a:lnTo>
                <a:lnTo>
                  <a:pt x="755" y="1173"/>
                </a:lnTo>
                <a:close/>
                <a:moveTo>
                  <a:pt x="725" y="1166"/>
                </a:moveTo>
                <a:lnTo>
                  <a:pt x="725" y="1166"/>
                </a:lnTo>
                <a:lnTo>
                  <a:pt x="719" y="1168"/>
                </a:lnTo>
                <a:lnTo>
                  <a:pt x="710" y="1169"/>
                </a:lnTo>
                <a:lnTo>
                  <a:pt x="693" y="1169"/>
                </a:lnTo>
                <a:lnTo>
                  <a:pt x="684" y="1170"/>
                </a:lnTo>
                <a:lnTo>
                  <a:pt x="677" y="1171"/>
                </a:lnTo>
                <a:lnTo>
                  <a:pt x="669" y="1173"/>
                </a:lnTo>
                <a:lnTo>
                  <a:pt x="664" y="1175"/>
                </a:lnTo>
                <a:lnTo>
                  <a:pt x="664" y="1175"/>
                </a:lnTo>
                <a:lnTo>
                  <a:pt x="674" y="1177"/>
                </a:lnTo>
                <a:lnTo>
                  <a:pt x="683" y="1177"/>
                </a:lnTo>
                <a:lnTo>
                  <a:pt x="700" y="1174"/>
                </a:lnTo>
                <a:lnTo>
                  <a:pt x="709" y="1173"/>
                </a:lnTo>
                <a:lnTo>
                  <a:pt x="716" y="1172"/>
                </a:lnTo>
                <a:lnTo>
                  <a:pt x="724" y="1173"/>
                </a:lnTo>
                <a:lnTo>
                  <a:pt x="730" y="1175"/>
                </a:lnTo>
                <a:lnTo>
                  <a:pt x="730" y="1175"/>
                </a:lnTo>
                <a:lnTo>
                  <a:pt x="731" y="1172"/>
                </a:lnTo>
                <a:lnTo>
                  <a:pt x="735" y="1169"/>
                </a:lnTo>
                <a:lnTo>
                  <a:pt x="741" y="1163"/>
                </a:lnTo>
                <a:lnTo>
                  <a:pt x="743" y="1159"/>
                </a:lnTo>
                <a:lnTo>
                  <a:pt x="745" y="1156"/>
                </a:lnTo>
                <a:lnTo>
                  <a:pt x="745" y="1154"/>
                </a:lnTo>
                <a:lnTo>
                  <a:pt x="742" y="1152"/>
                </a:lnTo>
                <a:lnTo>
                  <a:pt x="742" y="1152"/>
                </a:lnTo>
                <a:lnTo>
                  <a:pt x="742" y="1153"/>
                </a:lnTo>
                <a:lnTo>
                  <a:pt x="741" y="1153"/>
                </a:lnTo>
                <a:lnTo>
                  <a:pt x="737" y="1152"/>
                </a:lnTo>
                <a:lnTo>
                  <a:pt x="730" y="1151"/>
                </a:lnTo>
                <a:lnTo>
                  <a:pt x="728" y="1151"/>
                </a:lnTo>
                <a:lnTo>
                  <a:pt x="725" y="1152"/>
                </a:lnTo>
                <a:lnTo>
                  <a:pt x="725" y="1152"/>
                </a:lnTo>
                <a:lnTo>
                  <a:pt x="725" y="1166"/>
                </a:lnTo>
                <a:lnTo>
                  <a:pt x="725" y="1166"/>
                </a:lnTo>
                <a:close/>
                <a:moveTo>
                  <a:pt x="592" y="1171"/>
                </a:moveTo>
                <a:lnTo>
                  <a:pt x="592" y="1171"/>
                </a:lnTo>
                <a:lnTo>
                  <a:pt x="590" y="1170"/>
                </a:lnTo>
                <a:lnTo>
                  <a:pt x="588" y="1169"/>
                </a:lnTo>
                <a:lnTo>
                  <a:pt x="586" y="1168"/>
                </a:lnTo>
                <a:lnTo>
                  <a:pt x="583" y="1169"/>
                </a:lnTo>
                <a:lnTo>
                  <a:pt x="583" y="1169"/>
                </a:lnTo>
                <a:lnTo>
                  <a:pt x="589" y="1172"/>
                </a:lnTo>
                <a:lnTo>
                  <a:pt x="597" y="1173"/>
                </a:lnTo>
                <a:lnTo>
                  <a:pt x="603" y="1174"/>
                </a:lnTo>
                <a:lnTo>
                  <a:pt x="608" y="1173"/>
                </a:lnTo>
                <a:lnTo>
                  <a:pt x="610" y="1173"/>
                </a:lnTo>
                <a:lnTo>
                  <a:pt x="610" y="1172"/>
                </a:lnTo>
                <a:lnTo>
                  <a:pt x="609" y="1172"/>
                </a:lnTo>
                <a:lnTo>
                  <a:pt x="603" y="1171"/>
                </a:lnTo>
                <a:lnTo>
                  <a:pt x="592" y="1171"/>
                </a:lnTo>
                <a:lnTo>
                  <a:pt x="592" y="1171"/>
                </a:lnTo>
                <a:close/>
                <a:moveTo>
                  <a:pt x="460" y="1186"/>
                </a:moveTo>
                <a:lnTo>
                  <a:pt x="460" y="1186"/>
                </a:lnTo>
                <a:lnTo>
                  <a:pt x="445" y="1185"/>
                </a:lnTo>
                <a:lnTo>
                  <a:pt x="430" y="1185"/>
                </a:lnTo>
                <a:lnTo>
                  <a:pt x="401" y="1186"/>
                </a:lnTo>
                <a:lnTo>
                  <a:pt x="371" y="1188"/>
                </a:lnTo>
                <a:lnTo>
                  <a:pt x="357" y="1188"/>
                </a:lnTo>
                <a:lnTo>
                  <a:pt x="342" y="1188"/>
                </a:lnTo>
                <a:lnTo>
                  <a:pt x="342" y="1188"/>
                </a:lnTo>
                <a:lnTo>
                  <a:pt x="264" y="1185"/>
                </a:lnTo>
                <a:lnTo>
                  <a:pt x="186" y="1183"/>
                </a:lnTo>
                <a:lnTo>
                  <a:pt x="113" y="1182"/>
                </a:lnTo>
                <a:lnTo>
                  <a:pt x="49" y="1183"/>
                </a:lnTo>
                <a:lnTo>
                  <a:pt x="49" y="1183"/>
                </a:lnTo>
                <a:lnTo>
                  <a:pt x="43" y="1188"/>
                </a:lnTo>
                <a:lnTo>
                  <a:pt x="37" y="1195"/>
                </a:lnTo>
                <a:lnTo>
                  <a:pt x="31" y="1201"/>
                </a:lnTo>
                <a:lnTo>
                  <a:pt x="27" y="1208"/>
                </a:lnTo>
                <a:lnTo>
                  <a:pt x="27" y="1208"/>
                </a:lnTo>
                <a:lnTo>
                  <a:pt x="34" y="1212"/>
                </a:lnTo>
                <a:lnTo>
                  <a:pt x="41" y="1214"/>
                </a:lnTo>
                <a:lnTo>
                  <a:pt x="48" y="1215"/>
                </a:lnTo>
                <a:lnTo>
                  <a:pt x="56" y="1214"/>
                </a:lnTo>
                <a:lnTo>
                  <a:pt x="71" y="1212"/>
                </a:lnTo>
                <a:lnTo>
                  <a:pt x="86" y="1211"/>
                </a:lnTo>
                <a:lnTo>
                  <a:pt x="86" y="1211"/>
                </a:lnTo>
                <a:lnTo>
                  <a:pt x="124" y="1209"/>
                </a:lnTo>
                <a:lnTo>
                  <a:pt x="163" y="1208"/>
                </a:lnTo>
                <a:lnTo>
                  <a:pt x="200" y="1208"/>
                </a:lnTo>
                <a:lnTo>
                  <a:pt x="238" y="1209"/>
                </a:lnTo>
                <a:lnTo>
                  <a:pt x="312" y="1213"/>
                </a:lnTo>
                <a:lnTo>
                  <a:pt x="388" y="1218"/>
                </a:lnTo>
                <a:lnTo>
                  <a:pt x="388" y="1218"/>
                </a:lnTo>
                <a:lnTo>
                  <a:pt x="426" y="1219"/>
                </a:lnTo>
                <a:lnTo>
                  <a:pt x="467" y="1222"/>
                </a:lnTo>
                <a:lnTo>
                  <a:pt x="549" y="1222"/>
                </a:lnTo>
                <a:lnTo>
                  <a:pt x="634" y="1223"/>
                </a:lnTo>
                <a:lnTo>
                  <a:pt x="675" y="1224"/>
                </a:lnTo>
                <a:lnTo>
                  <a:pt x="715" y="1225"/>
                </a:lnTo>
                <a:lnTo>
                  <a:pt x="715" y="1225"/>
                </a:lnTo>
                <a:lnTo>
                  <a:pt x="715" y="1220"/>
                </a:lnTo>
                <a:lnTo>
                  <a:pt x="714" y="1216"/>
                </a:lnTo>
                <a:lnTo>
                  <a:pt x="712" y="1213"/>
                </a:lnTo>
                <a:lnTo>
                  <a:pt x="709" y="1211"/>
                </a:lnTo>
                <a:lnTo>
                  <a:pt x="704" y="1205"/>
                </a:lnTo>
                <a:lnTo>
                  <a:pt x="701" y="1202"/>
                </a:lnTo>
                <a:lnTo>
                  <a:pt x="700" y="1198"/>
                </a:lnTo>
                <a:lnTo>
                  <a:pt x="700" y="1198"/>
                </a:lnTo>
                <a:lnTo>
                  <a:pt x="579" y="1193"/>
                </a:lnTo>
                <a:lnTo>
                  <a:pt x="519" y="1190"/>
                </a:lnTo>
                <a:lnTo>
                  <a:pt x="460" y="1186"/>
                </a:lnTo>
                <a:lnTo>
                  <a:pt x="460" y="1186"/>
                </a:lnTo>
                <a:close/>
                <a:moveTo>
                  <a:pt x="763" y="1203"/>
                </a:moveTo>
                <a:lnTo>
                  <a:pt x="763" y="1203"/>
                </a:lnTo>
                <a:lnTo>
                  <a:pt x="758" y="1202"/>
                </a:lnTo>
                <a:lnTo>
                  <a:pt x="754" y="1201"/>
                </a:lnTo>
                <a:lnTo>
                  <a:pt x="745" y="1198"/>
                </a:lnTo>
                <a:lnTo>
                  <a:pt x="742" y="1197"/>
                </a:lnTo>
                <a:lnTo>
                  <a:pt x="738" y="1197"/>
                </a:lnTo>
                <a:lnTo>
                  <a:pt x="734" y="1198"/>
                </a:lnTo>
                <a:lnTo>
                  <a:pt x="730" y="1200"/>
                </a:lnTo>
                <a:lnTo>
                  <a:pt x="730" y="1200"/>
                </a:lnTo>
                <a:lnTo>
                  <a:pt x="733" y="1209"/>
                </a:lnTo>
                <a:lnTo>
                  <a:pt x="738" y="1215"/>
                </a:lnTo>
                <a:lnTo>
                  <a:pt x="744" y="1220"/>
                </a:lnTo>
                <a:lnTo>
                  <a:pt x="753" y="1225"/>
                </a:lnTo>
                <a:lnTo>
                  <a:pt x="763" y="1229"/>
                </a:lnTo>
                <a:lnTo>
                  <a:pt x="772" y="1231"/>
                </a:lnTo>
                <a:lnTo>
                  <a:pt x="783" y="1232"/>
                </a:lnTo>
                <a:lnTo>
                  <a:pt x="794" y="1232"/>
                </a:lnTo>
                <a:lnTo>
                  <a:pt x="803" y="1231"/>
                </a:lnTo>
                <a:lnTo>
                  <a:pt x="813" y="1229"/>
                </a:lnTo>
                <a:lnTo>
                  <a:pt x="821" y="1226"/>
                </a:lnTo>
                <a:lnTo>
                  <a:pt x="829" y="1220"/>
                </a:lnTo>
                <a:lnTo>
                  <a:pt x="834" y="1215"/>
                </a:lnTo>
                <a:lnTo>
                  <a:pt x="839" y="1209"/>
                </a:lnTo>
                <a:lnTo>
                  <a:pt x="840" y="1204"/>
                </a:lnTo>
                <a:lnTo>
                  <a:pt x="840" y="1200"/>
                </a:lnTo>
                <a:lnTo>
                  <a:pt x="840" y="1196"/>
                </a:lnTo>
                <a:lnTo>
                  <a:pt x="839" y="1190"/>
                </a:lnTo>
                <a:lnTo>
                  <a:pt x="839" y="1190"/>
                </a:lnTo>
                <a:lnTo>
                  <a:pt x="830" y="1192"/>
                </a:lnTo>
                <a:lnTo>
                  <a:pt x="820" y="1194"/>
                </a:lnTo>
                <a:lnTo>
                  <a:pt x="802" y="1198"/>
                </a:lnTo>
                <a:lnTo>
                  <a:pt x="793" y="1200"/>
                </a:lnTo>
                <a:lnTo>
                  <a:pt x="783" y="1202"/>
                </a:lnTo>
                <a:lnTo>
                  <a:pt x="772" y="1203"/>
                </a:lnTo>
                <a:lnTo>
                  <a:pt x="763" y="1203"/>
                </a:lnTo>
                <a:lnTo>
                  <a:pt x="763" y="120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15" name="组合 14"/>
          <p:cNvGrpSpPr/>
          <p:nvPr/>
        </p:nvGrpSpPr>
        <p:grpSpPr>
          <a:xfrm>
            <a:off x="5166518" y="3483769"/>
            <a:ext cx="1858963" cy="2263775"/>
            <a:chOff x="2987676" y="1887538"/>
            <a:chExt cx="1858963" cy="2263775"/>
          </a:xfrm>
        </p:grpSpPr>
        <p:sp>
          <p:nvSpPr>
            <p:cNvPr id="16" name="Freeform 43"/>
            <p:cNvSpPr/>
            <p:nvPr/>
          </p:nvSpPr>
          <p:spPr bwMode="auto">
            <a:xfrm>
              <a:off x="3954463" y="1970088"/>
              <a:ext cx="488950" cy="192088"/>
            </a:xfrm>
            <a:custGeom>
              <a:avLst/>
              <a:gdLst>
                <a:gd name="T0" fmla="*/ 627 w 627"/>
                <a:gd name="T1" fmla="*/ 246 h 246"/>
                <a:gd name="T2" fmla="*/ 532 w 627"/>
                <a:gd name="T3" fmla="*/ 184 h 246"/>
                <a:gd name="T4" fmla="*/ 523 w 627"/>
                <a:gd name="T5" fmla="*/ 172 h 246"/>
                <a:gd name="T6" fmla="*/ 77 w 627"/>
                <a:gd name="T7" fmla="*/ 21 h 246"/>
                <a:gd name="T8" fmla="*/ 0 w 627"/>
                <a:gd name="T9" fmla="*/ 17 h 246"/>
                <a:gd name="T10" fmla="*/ 4 w 627"/>
                <a:gd name="T11" fmla="*/ 13 h 246"/>
                <a:gd name="T12" fmla="*/ 337 w 627"/>
                <a:gd name="T13" fmla="*/ 70 h 246"/>
                <a:gd name="T14" fmla="*/ 497 w 627"/>
                <a:gd name="T15" fmla="*/ 145 h 246"/>
                <a:gd name="T16" fmla="*/ 627 w 627"/>
                <a:gd name="T1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7" h="246">
                  <a:moveTo>
                    <a:pt x="627" y="246"/>
                  </a:moveTo>
                  <a:cubicBezTo>
                    <a:pt x="593" y="236"/>
                    <a:pt x="570" y="197"/>
                    <a:pt x="532" y="184"/>
                  </a:cubicBezTo>
                  <a:cubicBezTo>
                    <a:pt x="529" y="180"/>
                    <a:pt x="524" y="178"/>
                    <a:pt x="523" y="172"/>
                  </a:cubicBezTo>
                  <a:cubicBezTo>
                    <a:pt x="395" y="103"/>
                    <a:pt x="245" y="29"/>
                    <a:pt x="77" y="21"/>
                  </a:cubicBezTo>
                  <a:cubicBezTo>
                    <a:pt x="49" y="19"/>
                    <a:pt x="17" y="27"/>
                    <a:pt x="0" y="17"/>
                  </a:cubicBezTo>
                  <a:cubicBezTo>
                    <a:pt x="3" y="16"/>
                    <a:pt x="2" y="13"/>
                    <a:pt x="4" y="13"/>
                  </a:cubicBezTo>
                  <a:cubicBezTo>
                    <a:pt x="137" y="0"/>
                    <a:pt x="239" y="35"/>
                    <a:pt x="337" y="70"/>
                  </a:cubicBezTo>
                  <a:cubicBezTo>
                    <a:pt x="395" y="91"/>
                    <a:pt x="448" y="113"/>
                    <a:pt x="497" y="145"/>
                  </a:cubicBezTo>
                  <a:cubicBezTo>
                    <a:pt x="544" y="177"/>
                    <a:pt x="595" y="203"/>
                    <a:pt x="627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3271838" y="1982788"/>
              <a:ext cx="569913" cy="292100"/>
            </a:xfrm>
            <a:custGeom>
              <a:avLst/>
              <a:gdLst>
                <a:gd name="T0" fmla="*/ 733 w 733"/>
                <a:gd name="T1" fmla="*/ 6 h 376"/>
                <a:gd name="T2" fmla="*/ 602 w 733"/>
                <a:gd name="T3" fmla="*/ 26 h 376"/>
                <a:gd name="T4" fmla="*/ 573 w 733"/>
                <a:gd name="T5" fmla="*/ 37 h 376"/>
                <a:gd name="T6" fmla="*/ 478 w 733"/>
                <a:gd name="T7" fmla="*/ 58 h 376"/>
                <a:gd name="T8" fmla="*/ 247 w 733"/>
                <a:gd name="T9" fmla="*/ 167 h 376"/>
                <a:gd name="T10" fmla="*/ 120 w 733"/>
                <a:gd name="T11" fmla="*/ 268 h 376"/>
                <a:gd name="T12" fmla="*/ 60 w 733"/>
                <a:gd name="T13" fmla="*/ 322 h 376"/>
                <a:gd name="T14" fmla="*/ 2 w 733"/>
                <a:gd name="T15" fmla="*/ 376 h 376"/>
                <a:gd name="T16" fmla="*/ 21 w 733"/>
                <a:gd name="T17" fmla="*/ 343 h 376"/>
                <a:gd name="T18" fmla="*/ 104 w 733"/>
                <a:gd name="T19" fmla="*/ 262 h 376"/>
                <a:gd name="T20" fmla="*/ 526 w 733"/>
                <a:gd name="T21" fmla="*/ 31 h 376"/>
                <a:gd name="T22" fmla="*/ 733 w 733"/>
                <a:gd name="T23" fmla="*/ 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376">
                  <a:moveTo>
                    <a:pt x="733" y="6"/>
                  </a:moveTo>
                  <a:cubicBezTo>
                    <a:pt x="691" y="21"/>
                    <a:pt x="643" y="18"/>
                    <a:pt x="602" y="26"/>
                  </a:cubicBezTo>
                  <a:cubicBezTo>
                    <a:pt x="592" y="29"/>
                    <a:pt x="582" y="35"/>
                    <a:pt x="573" y="37"/>
                  </a:cubicBezTo>
                  <a:cubicBezTo>
                    <a:pt x="539" y="45"/>
                    <a:pt x="508" y="47"/>
                    <a:pt x="478" y="58"/>
                  </a:cubicBezTo>
                  <a:cubicBezTo>
                    <a:pt x="399" y="85"/>
                    <a:pt x="315" y="123"/>
                    <a:pt x="247" y="167"/>
                  </a:cubicBezTo>
                  <a:cubicBezTo>
                    <a:pt x="201" y="197"/>
                    <a:pt x="160" y="233"/>
                    <a:pt x="120" y="268"/>
                  </a:cubicBezTo>
                  <a:cubicBezTo>
                    <a:pt x="100" y="287"/>
                    <a:pt x="79" y="303"/>
                    <a:pt x="60" y="322"/>
                  </a:cubicBezTo>
                  <a:cubicBezTo>
                    <a:pt x="42" y="341"/>
                    <a:pt x="28" y="365"/>
                    <a:pt x="2" y="376"/>
                  </a:cubicBezTo>
                  <a:cubicBezTo>
                    <a:pt x="0" y="363"/>
                    <a:pt x="14" y="351"/>
                    <a:pt x="21" y="343"/>
                  </a:cubicBezTo>
                  <a:cubicBezTo>
                    <a:pt x="45" y="314"/>
                    <a:pt x="75" y="288"/>
                    <a:pt x="104" y="262"/>
                  </a:cubicBezTo>
                  <a:cubicBezTo>
                    <a:pt x="217" y="161"/>
                    <a:pt x="360" y="81"/>
                    <a:pt x="526" y="31"/>
                  </a:cubicBezTo>
                  <a:cubicBezTo>
                    <a:pt x="595" y="21"/>
                    <a:pt x="660" y="0"/>
                    <a:pt x="73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4525963" y="2244726"/>
              <a:ext cx="250825" cy="596900"/>
            </a:xfrm>
            <a:custGeom>
              <a:avLst/>
              <a:gdLst>
                <a:gd name="T0" fmla="*/ 0 w 321"/>
                <a:gd name="T1" fmla="*/ 0 h 767"/>
                <a:gd name="T2" fmla="*/ 5 w 321"/>
                <a:gd name="T3" fmla="*/ 0 h 767"/>
                <a:gd name="T4" fmla="*/ 218 w 321"/>
                <a:gd name="T5" fmla="*/ 295 h 767"/>
                <a:gd name="T6" fmla="*/ 319 w 321"/>
                <a:gd name="T7" fmla="*/ 674 h 767"/>
                <a:gd name="T8" fmla="*/ 315 w 321"/>
                <a:gd name="T9" fmla="*/ 767 h 767"/>
                <a:gd name="T10" fmla="*/ 306 w 321"/>
                <a:gd name="T11" fmla="*/ 699 h 767"/>
                <a:gd name="T12" fmla="*/ 286 w 321"/>
                <a:gd name="T13" fmla="*/ 573 h 767"/>
                <a:gd name="T14" fmla="*/ 251 w 321"/>
                <a:gd name="T15" fmla="*/ 415 h 767"/>
                <a:gd name="T16" fmla="*/ 0 w 321"/>
                <a:gd name="T17" fmla="*/ 8 h 767"/>
                <a:gd name="T18" fmla="*/ 0 w 321"/>
                <a:gd name="T19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767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97" y="67"/>
                    <a:pt x="161" y="182"/>
                    <a:pt x="218" y="295"/>
                  </a:cubicBezTo>
                  <a:cubicBezTo>
                    <a:pt x="269" y="397"/>
                    <a:pt x="308" y="536"/>
                    <a:pt x="319" y="674"/>
                  </a:cubicBezTo>
                  <a:cubicBezTo>
                    <a:pt x="321" y="702"/>
                    <a:pt x="315" y="740"/>
                    <a:pt x="315" y="767"/>
                  </a:cubicBezTo>
                  <a:cubicBezTo>
                    <a:pt x="294" y="750"/>
                    <a:pt x="309" y="723"/>
                    <a:pt x="306" y="699"/>
                  </a:cubicBezTo>
                  <a:cubicBezTo>
                    <a:pt x="303" y="662"/>
                    <a:pt x="293" y="617"/>
                    <a:pt x="286" y="573"/>
                  </a:cubicBezTo>
                  <a:cubicBezTo>
                    <a:pt x="277" y="519"/>
                    <a:pt x="267" y="464"/>
                    <a:pt x="251" y="415"/>
                  </a:cubicBezTo>
                  <a:cubicBezTo>
                    <a:pt x="198" y="254"/>
                    <a:pt x="106" y="113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3057526" y="2325688"/>
              <a:ext cx="158750" cy="800100"/>
            </a:xfrm>
            <a:custGeom>
              <a:avLst/>
              <a:gdLst>
                <a:gd name="T0" fmla="*/ 201 w 205"/>
                <a:gd name="T1" fmla="*/ 0 h 1028"/>
                <a:gd name="T2" fmla="*/ 205 w 205"/>
                <a:gd name="T3" fmla="*/ 2 h 1028"/>
                <a:gd name="T4" fmla="*/ 116 w 205"/>
                <a:gd name="T5" fmla="*/ 188 h 1028"/>
                <a:gd name="T6" fmla="*/ 87 w 205"/>
                <a:gd name="T7" fmla="*/ 248 h 1028"/>
                <a:gd name="T8" fmla="*/ 50 w 205"/>
                <a:gd name="T9" fmla="*/ 416 h 1028"/>
                <a:gd name="T10" fmla="*/ 46 w 205"/>
                <a:gd name="T11" fmla="*/ 796 h 1028"/>
                <a:gd name="T12" fmla="*/ 71 w 205"/>
                <a:gd name="T13" fmla="*/ 883 h 1028"/>
                <a:gd name="T14" fmla="*/ 133 w 205"/>
                <a:gd name="T15" fmla="*/ 1028 h 1028"/>
                <a:gd name="T16" fmla="*/ 89 w 205"/>
                <a:gd name="T17" fmla="*/ 964 h 1028"/>
                <a:gd name="T18" fmla="*/ 25 w 205"/>
                <a:gd name="T19" fmla="*/ 451 h 1028"/>
                <a:gd name="T20" fmla="*/ 73 w 205"/>
                <a:gd name="T21" fmla="*/ 242 h 1028"/>
                <a:gd name="T22" fmla="*/ 100 w 205"/>
                <a:gd name="T23" fmla="*/ 178 h 1028"/>
                <a:gd name="T24" fmla="*/ 201 w 205"/>
                <a:gd name="T2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1028">
                  <a:moveTo>
                    <a:pt x="201" y="0"/>
                  </a:moveTo>
                  <a:cubicBezTo>
                    <a:pt x="203" y="0"/>
                    <a:pt x="205" y="1"/>
                    <a:pt x="205" y="2"/>
                  </a:cubicBezTo>
                  <a:cubicBezTo>
                    <a:pt x="173" y="60"/>
                    <a:pt x="142" y="119"/>
                    <a:pt x="116" y="188"/>
                  </a:cubicBezTo>
                  <a:cubicBezTo>
                    <a:pt x="109" y="209"/>
                    <a:pt x="95" y="228"/>
                    <a:pt x="87" y="248"/>
                  </a:cubicBezTo>
                  <a:cubicBezTo>
                    <a:pt x="69" y="295"/>
                    <a:pt x="60" y="357"/>
                    <a:pt x="50" y="416"/>
                  </a:cubicBezTo>
                  <a:cubicBezTo>
                    <a:pt x="30" y="541"/>
                    <a:pt x="19" y="666"/>
                    <a:pt x="46" y="796"/>
                  </a:cubicBezTo>
                  <a:cubicBezTo>
                    <a:pt x="52" y="825"/>
                    <a:pt x="61" y="855"/>
                    <a:pt x="71" y="883"/>
                  </a:cubicBezTo>
                  <a:cubicBezTo>
                    <a:pt x="89" y="933"/>
                    <a:pt x="119" y="976"/>
                    <a:pt x="133" y="1028"/>
                  </a:cubicBezTo>
                  <a:cubicBezTo>
                    <a:pt x="110" y="1023"/>
                    <a:pt x="100" y="986"/>
                    <a:pt x="89" y="964"/>
                  </a:cubicBezTo>
                  <a:cubicBezTo>
                    <a:pt x="20" y="815"/>
                    <a:pt x="0" y="625"/>
                    <a:pt x="25" y="451"/>
                  </a:cubicBezTo>
                  <a:cubicBezTo>
                    <a:pt x="36" y="380"/>
                    <a:pt x="48" y="308"/>
                    <a:pt x="73" y="242"/>
                  </a:cubicBezTo>
                  <a:cubicBezTo>
                    <a:pt x="81" y="220"/>
                    <a:pt x="92" y="199"/>
                    <a:pt x="100" y="178"/>
                  </a:cubicBezTo>
                  <a:cubicBezTo>
                    <a:pt x="122" y="115"/>
                    <a:pt x="159" y="49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47"/>
            <p:cNvSpPr>
              <a:spLocks noEditPoints="1"/>
            </p:cNvSpPr>
            <p:nvPr/>
          </p:nvSpPr>
          <p:spPr bwMode="auto">
            <a:xfrm>
              <a:off x="3827463" y="2667001"/>
              <a:ext cx="252413" cy="120650"/>
            </a:xfrm>
            <a:custGeom>
              <a:avLst/>
              <a:gdLst>
                <a:gd name="T0" fmla="*/ 323 w 323"/>
                <a:gd name="T1" fmla="*/ 145 h 155"/>
                <a:gd name="T2" fmla="*/ 0 w 323"/>
                <a:gd name="T3" fmla="*/ 151 h 155"/>
                <a:gd name="T4" fmla="*/ 126 w 323"/>
                <a:gd name="T5" fmla="*/ 13 h 155"/>
                <a:gd name="T6" fmla="*/ 323 w 323"/>
                <a:gd name="T7" fmla="*/ 145 h 155"/>
                <a:gd name="T8" fmla="*/ 60 w 323"/>
                <a:gd name="T9" fmla="*/ 56 h 155"/>
                <a:gd name="T10" fmla="*/ 159 w 323"/>
                <a:gd name="T11" fmla="*/ 125 h 155"/>
                <a:gd name="T12" fmla="*/ 153 w 323"/>
                <a:gd name="T13" fmla="*/ 25 h 155"/>
                <a:gd name="T14" fmla="*/ 60 w 323"/>
                <a:gd name="T15" fmla="*/ 56 h 155"/>
                <a:gd name="T16" fmla="*/ 169 w 323"/>
                <a:gd name="T17" fmla="*/ 118 h 155"/>
                <a:gd name="T18" fmla="*/ 265 w 323"/>
                <a:gd name="T19" fmla="*/ 67 h 155"/>
                <a:gd name="T20" fmla="*/ 165 w 323"/>
                <a:gd name="T21" fmla="*/ 25 h 155"/>
                <a:gd name="T22" fmla="*/ 169 w 323"/>
                <a:gd name="T23" fmla="*/ 118 h 155"/>
                <a:gd name="T24" fmla="*/ 10 w 323"/>
                <a:gd name="T25" fmla="*/ 141 h 155"/>
                <a:gd name="T26" fmla="*/ 147 w 323"/>
                <a:gd name="T27" fmla="*/ 135 h 155"/>
                <a:gd name="T28" fmla="*/ 50 w 323"/>
                <a:gd name="T29" fmla="*/ 65 h 155"/>
                <a:gd name="T30" fmla="*/ 10 w 323"/>
                <a:gd name="T31" fmla="*/ 141 h 155"/>
                <a:gd name="T32" fmla="*/ 271 w 323"/>
                <a:gd name="T33" fmla="*/ 77 h 155"/>
                <a:gd name="T34" fmla="*/ 169 w 323"/>
                <a:gd name="T35" fmla="*/ 137 h 155"/>
                <a:gd name="T36" fmla="*/ 308 w 323"/>
                <a:gd name="T37" fmla="*/ 137 h 155"/>
                <a:gd name="T38" fmla="*/ 271 w 323"/>
                <a:gd name="T39" fmla="*/ 7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3" h="155">
                  <a:moveTo>
                    <a:pt x="323" y="145"/>
                  </a:moveTo>
                  <a:cubicBezTo>
                    <a:pt x="219" y="151"/>
                    <a:pt x="112" y="155"/>
                    <a:pt x="0" y="151"/>
                  </a:cubicBezTo>
                  <a:cubicBezTo>
                    <a:pt x="1" y="82"/>
                    <a:pt x="54" y="22"/>
                    <a:pt x="126" y="13"/>
                  </a:cubicBezTo>
                  <a:cubicBezTo>
                    <a:pt x="235" y="0"/>
                    <a:pt x="302" y="66"/>
                    <a:pt x="323" y="145"/>
                  </a:cubicBezTo>
                  <a:close/>
                  <a:moveTo>
                    <a:pt x="60" y="56"/>
                  </a:moveTo>
                  <a:cubicBezTo>
                    <a:pt x="88" y="82"/>
                    <a:pt x="128" y="108"/>
                    <a:pt x="159" y="125"/>
                  </a:cubicBezTo>
                  <a:cubicBezTo>
                    <a:pt x="159" y="91"/>
                    <a:pt x="158" y="63"/>
                    <a:pt x="153" y="25"/>
                  </a:cubicBezTo>
                  <a:cubicBezTo>
                    <a:pt x="113" y="23"/>
                    <a:pt x="87" y="41"/>
                    <a:pt x="60" y="56"/>
                  </a:cubicBezTo>
                  <a:close/>
                  <a:moveTo>
                    <a:pt x="169" y="118"/>
                  </a:moveTo>
                  <a:cubicBezTo>
                    <a:pt x="205" y="105"/>
                    <a:pt x="235" y="86"/>
                    <a:pt x="265" y="67"/>
                  </a:cubicBezTo>
                  <a:cubicBezTo>
                    <a:pt x="243" y="41"/>
                    <a:pt x="207" y="31"/>
                    <a:pt x="165" y="25"/>
                  </a:cubicBezTo>
                  <a:cubicBezTo>
                    <a:pt x="164" y="54"/>
                    <a:pt x="173" y="90"/>
                    <a:pt x="169" y="118"/>
                  </a:cubicBezTo>
                  <a:close/>
                  <a:moveTo>
                    <a:pt x="10" y="141"/>
                  </a:moveTo>
                  <a:cubicBezTo>
                    <a:pt x="60" y="145"/>
                    <a:pt x="100" y="140"/>
                    <a:pt x="147" y="135"/>
                  </a:cubicBezTo>
                  <a:cubicBezTo>
                    <a:pt x="117" y="108"/>
                    <a:pt x="79" y="91"/>
                    <a:pt x="50" y="65"/>
                  </a:cubicBezTo>
                  <a:cubicBezTo>
                    <a:pt x="32" y="84"/>
                    <a:pt x="12" y="119"/>
                    <a:pt x="10" y="141"/>
                  </a:cubicBezTo>
                  <a:close/>
                  <a:moveTo>
                    <a:pt x="271" y="77"/>
                  </a:moveTo>
                  <a:cubicBezTo>
                    <a:pt x="240" y="100"/>
                    <a:pt x="200" y="113"/>
                    <a:pt x="169" y="137"/>
                  </a:cubicBezTo>
                  <a:cubicBezTo>
                    <a:pt x="205" y="137"/>
                    <a:pt x="259" y="139"/>
                    <a:pt x="308" y="137"/>
                  </a:cubicBezTo>
                  <a:cubicBezTo>
                    <a:pt x="302" y="110"/>
                    <a:pt x="288" y="93"/>
                    <a:pt x="271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48"/>
            <p:cNvSpPr>
              <a:spLocks noEditPoints="1"/>
            </p:cNvSpPr>
            <p:nvPr/>
          </p:nvSpPr>
          <p:spPr bwMode="auto">
            <a:xfrm>
              <a:off x="4073526" y="2873376"/>
              <a:ext cx="122238" cy="214313"/>
            </a:xfrm>
            <a:custGeom>
              <a:avLst/>
              <a:gdLst>
                <a:gd name="T0" fmla="*/ 129 w 157"/>
                <a:gd name="T1" fmla="*/ 211 h 276"/>
                <a:gd name="T2" fmla="*/ 149 w 157"/>
                <a:gd name="T3" fmla="*/ 259 h 276"/>
                <a:gd name="T4" fmla="*/ 13 w 157"/>
                <a:gd name="T5" fmla="*/ 250 h 276"/>
                <a:gd name="T6" fmla="*/ 25 w 157"/>
                <a:gd name="T7" fmla="*/ 207 h 276"/>
                <a:gd name="T8" fmla="*/ 50 w 157"/>
                <a:gd name="T9" fmla="*/ 31 h 276"/>
                <a:gd name="T10" fmla="*/ 110 w 157"/>
                <a:gd name="T11" fmla="*/ 15 h 276"/>
                <a:gd name="T12" fmla="*/ 129 w 157"/>
                <a:gd name="T13" fmla="*/ 211 h 276"/>
                <a:gd name="T14" fmla="*/ 93 w 157"/>
                <a:gd name="T15" fmla="*/ 106 h 276"/>
                <a:gd name="T16" fmla="*/ 126 w 157"/>
                <a:gd name="T17" fmla="*/ 106 h 276"/>
                <a:gd name="T18" fmla="*/ 91 w 157"/>
                <a:gd name="T19" fmla="*/ 21 h 276"/>
                <a:gd name="T20" fmla="*/ 93 w 157"/>
                <a:gd name="T21" fmla="*/ 106 h 276"/>
                <a:gd name="T22" fmla="*/ 42 w 157"/>
                <a:gd name="T23" fmla="*/ 106 h 276"/>
                <a:gd name="T24" fmla="*/ 83 w 157"/>
                <a:gd name="T25" fmla="*/ 104 h 276"/>
                <a:gd name="T26" fmla="*/ 77 w 157"/>
                <a:gd name="T27" fmla="*/ 23 h 276"/>
                <a:gd name="T28" fmla="*/ 42 w 157"/>
                <a:gd name="T29" fmla="*/ 106 h 276"/>
                <a:gd name="T30" fmla="*/ 93 w 157"/>
                <a:gd name="T31" fmla="*/ 118 h 276"/>
                <a:gd name="T32" fmla="*/ 98 w 157"/>
                <a:gd name="T33" fmla="*/ 213 h 276"/>
                <a:gd name="T34" fmla="*/ 122 w 157"/>
                <a:gd name="T35" fmla="*/ 213 h 276"/>
                <a:gd name="T36" fmla="*/ 131 w 157"/>
                <a:gd name="T37" fmla="*/ 120 h 276"/>
                <a:gd name="T38" fmla="*/ 93 w 157"/>
                <a:gd name="T39" fmla="*/ 118 h 276"/>
                <a:gd name="T40" fmla="*/ 40 w 157"/>
                <a:gd name="T41" fmla="*/ 122 h 276"/>
                <a:gd name="T42" fmla="*/ 38 w 157"/>
                <a:gd name="T43" fmla="*/ 207 h 276"/>
                <a:gd name="T44" fmla="*/ 87 w 157"/>
                <a:gd name="T45" fmla="*/ 211 h 276"/>
                <a:gd name="T46" fmla="*/ 81 w 157"/>
                <a:gd name="T47" fmla="*/ 118 h 276"/>
                <a:gd name="T48" fmla="*/ 40 w 157"/>
                <a:gd name="T49" fmla="*/ 122 h 276"/>
                <a:gd name="T50" fmla="*/ 87 w 157"/>
                <a:gd name="T51" fmla="*/ 226 h 276"/>
                <a:gd name="T52" fmla="*/ 21 w 157"/>
                <a:gd name="T53" fmla="*/ 222 h 276"/>
                <a:gd name="T54" fmla="*/ 23 w 157"/>
                <a:gd name="T55" fmla="*/ 244 h 276"/>
                <a:gd name="T56" fmla="*/ 135 w 157"/>
                <a:gd name="T57" fmla="*/ 250 h 276"/>
                <a:gd name="T58" fmla="*/ 87 w 157"/>
                <a:gd name="T59" fmla="*/ 22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" h="276">
                  <a:moveTo>
                    <a:pt x="129" y="211"/>
                  </a:moveTo>
                  <a:cubicBezTo>
                    <a:pt x="143" y="220"/>
                    <a:pt x="148" y="237"/>
                    <a:pt x="149" y="259"/>
                  </a:cubicBezTo>
                  <a:cubicBezTo>
                    <a:pt x="107" y="276"/>
                    <a:pt x="54" y="261"/>
                    <a:pt x="13" y="250"/>
                  </a:cubicBezTo>
                  <a:cubicBezTo>
                    <a:pt x="0" y="235"/>
                    <a:pt x="7" y="210"/>
                    <a:pt x="25" y="207"/>
                  </a:cubicBezTo>
                  <a:cubicBezTo>
                    <a:pt x="34" y="154"/>
                    <a:pt x="19" y="73"/>
                    <a:pt x="50" y="31"/>
                  </a:cubicBezTo>
                  <a:cubicBezTo>
                    <a:pt x="62" y="15"/>
                    <a:pt x="91" y="0"/>
                    <a:pt x="110" y="15"/>
                  </a:cubicBezTo>
                  <a:cubicBezTo>
                    <a:pt x="157" y="52"/>
                    <a:pt x="141" y="162"/>
                    <a:pt x="129" y="211"/>
                  </a:cubicBezTo>
                  <a:close/>
                  <a:moveTo>
                    <a:pt x="93" y="106"/>
                  </a:moveTo>
                  <a:cubicBezTo>
                    <a:pt x="106" y="110"/>
                    <a:pt x="114" y="105"/>
                    <a:pt x="126" y="106"/>
                  </a:cubicBezTo>
                  <a:cubicBezTo>
                    <a:pt x="132" y="69"/>
                    <a:pt x="120" y="38"/>
                    <a:pt x="91" y="21"/>
                  </a:cubicBezTo>
                  <a:cubicBezTo>
                    <a:pt x="88" y="53"/>
                    <a:pt x="91" y="75"/>
                    <a:pt x="93" y="106"/>
                  </a:cubicBezTo>
                  <a:close/>
                  <a:moveTo>
                    <a:pt x="42" y="106"/>
                  </a:moveTo>
                  <a:cubicBezTo>
                    <a:pt x="58" y="109"/>
                    <a:pt x="76" y="108"/>
                    <a:pt x="83" y="104"/>
                  </a:cubicBezTo>
                  <a:cubicBezTo>
                    <a:pt x="76" y="76"/>
                    <a:pt x="83" y="44"/>
                    <a:pt x="77" y="23"/>
                  </a:cubicBezTo>
                  <a:cubicBezTo>
                    <a:pt x="52" y="38"/>
                    <a:pt x="46" y="76"/>
                    <a:pt x="42" y="106"/>
                  </a:cubicBezTo>
                  <a:close/>
                  <a:moveTo>
                    <a:pt x="93" y="118"/>
                  </a:moveTo>
                  <a:cubicBezTo>
                    <a:pt x="92" y="156"/>
                    <a:pt x="99" y="178"/>
                    <a:pt x="98" y="213"/>
                  </a:cubicBezTo>
                  <a:cubicBezTo>
                    <a:pt x="106" y="213"/>
                    <a:pt x="114" y="213"/>
                    <a:pt x="122" y="213"/>
                  </a:cubicBezTo>
                  <a:cubicBezTo>
                    <a:pt x="121" y="183"/>
                    <a:pt x="127" y="140"/>
                    <a:pt x="131" y="120"/>
                  </a:cubicBezTo>
                  <a:cubicBezTo>
                    <a:pt x="118" y="113"/>
                    <a:pt x="113" y="120"/>
                    <a:pt x="93" y="118"/>
                  </a:cubicBezTo>
                  <a:close/>
                  <a:moveTo>
                    <a:pt x="40" y="122"/>
                  </a:moveTo>
                  <a:cubicBezTo>
                    <a:pt x="46" y="148"/>
                    <a:pt x="39" y="188"/>
                    <a:pt x="38" y="207"/>
                  </a:cubicBezTo>
                  <a:cubicBezTo>
                    <a:pt x="50" y="208"/>
                    <a:pt x="70" y="214"/>
                    <a:pt x="87" y="211"/>
                  </a:cubicBezTo>
                  <a:cubicBezTo>
                    <a:pt x="83" y="190"/>
                    <a:pt x="86" y="144"/>
                    <a:pt x="81" y="118"/>
                  </a:cubicBezTo>
                  <a:cubicBezTo>
                    <a:pt x="69" y="122"/>
                    <a:pt x="48" y="116"/>
                    <a:pt x="40" y="122"/>
                  </a:cubicBezTo>
                  <a:close/>
                  <a:moveTo>
                    <a:pt x="87" y="226"/>
                  </a:moveTo>
                  <a:cubicBezTo>
                    <a:pt x="60" y="223"/>
                    <a:pt x="38" y="216"/>
                    <a:pt x="21" y="222"/>
                  </a:cubicBezTo>
                  <a:cubicBezTo>
                    <a:pt x="16" y="229"/>
                    <a:pt x="19" y="236"/>
                    <a:pt x="23" y="244"/>
                  </a:cubicBezTo>
                  <a:cubicBezTo>
                    <a:pt x="54" y="245"/>
                    <a:pt x="97" y="263"/>
                    <a:pt x="135" y="250"/>
                  </a:cubicBezTo>
                  <a:cubicBezTo>
                    <a:pt x="139" y="216"/>
                    <a:pt x="110" y="228"/>
                    <a:pt x="87" y="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49"/>
            <p:cNvSpPr>
              <a:spLocks noEditPoints="1"/>
            </p:cNvSpPr>
            <p:nvPr/>
          </p:nvSpPr>
          <p:spPr bwMode="auto">
            <a:xfrm>
              <a:off x="3852863" y="2881313"/>
              <a:ext cx="77788" cy="112713"/>
            </a:xfrm>
            <a:custGeom>
              <a:avLst/>
              <a:gdLst>
                <a:gd name="T0" fmla="*/ 84 w 101"/>
                <a:gd name="T1" fmla="*/ 0 h 145"/>
                <a:gd name="T2" fmla="*/ 88 w 101"/>
                <a:gd name="T3" fmla="*/ 138 h 145"/>
                <a:gd name="T4" fmla="*/ 24 w 101"/>
                <a:gd name="T5" fmla="*/ 142 h 145"/>
                <a:gd name="T6" fmla="*/ 11 w 101"/>
                <a:gd name="T7" fmla="*/ 4 h 145"/>
                <a:gd name="T8" fmla="*/ 84 w 101"/>
                <a:gd name="T9" fmla="*/ 0 h 145"/>
                <a:gd name="T10" fmla="*/ 28 w 101"/>
                <a:gd name="T11" fmla="*/ 130 h 145"/>
                <a:gd name="T12" fmla="*/ 80 w 101"/>
                <a:gd name="T13" fmla="*/ 130 h 145"/>
                <a:gd name="T14" fmla="*/ 75 w 101"/>
                <a:gd name="T15" fmla="*/ 10 h 145"/>
                <a:gd name="T16" fmla="*/ 20 w 101"/>
                <a:gd name="T17" fmla="*/ 10 h 145"/>
                <a:gd name="T18" fmla="*/ 28 w 101"/>
                <a:gd name="T19" fmla="*/ 13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45">
                  <a:moveTo>
                    <a:pt x="84" y="0"/>
                  </a:moveTo>
                  <a:cubicBezTo>
                    <a:pt x="89" y="44"/>
                    <a:pt x="101" y="90"/>
                    <a:pt x="88" y="138"/>
                  </a:cubicBezTo>
                  <a:cubicBezTo>
                    <a:pt x="72" y="145"/>
                    <a:pt x="41" y="143"/>
                    <a:pt x="24" y="142"/>
                  </a:cubicBezTo>
                  <a:cubicBezTo>
                    <a:pt x="3" y="109"/>
                    <a:pt x="0" y="51"/>
                    <a:pt x="11" y="4"/>
                  </a:cubicBezTo>
                  <a:cubicBezTo>
                    <a:pt x="40" y="3"/>
                    <a:pt x="54" y="2"/>
                    <a:pt x="84" y="0"/>
                  </a:cubicBezTo>
                  <a:close/>
                  <a:moveTo>
                    <a:pt x="28" y="130"/>
                  </a:moveTo>
                  <a:cubicBezTo>
                    <a:pt x="45" y="133"/>
                    <a:pt x="60" y="132"/>
                    <a:pt x="80" y="130"/>
                  </a:cubicBezTo>
                  <a:cubicBezTo>
                    <a:pt x="88" y="93"/>
                    <a:pt x="78" y="56"/>
                    <a:pt x="75" y="10"/>
                  </a:cubicBezTo>
                  <a:cubicBezTo>
                    <a:pt x="53" y="15"/>
                    <a:pt x="37" y="13"/>
                    <a:pt x="20" y="10"/>
                  </a:cubicBezTo>
                  <a:cubicBezTo>
                    <a:pt x="16" y="43"/>
                    <a:pt x="14" y="92"/>
                    <a:pt x="28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50"/>
            <p:cNvSpPr>
              <a:spLocks noEditPoints="1"/>
            </p:cNvSpPr>
            <p:nvPr/>
          </p:nvSpPr>
          <p:spPr bwMode="auto">
            <a:xfrm>
              <a:off x="3968751" y="2882901"/>
              <a:ext cx="82550" cy="109538"/>
            </a:xfrm>
            <a:custGeom>
              <a:avLst/>
              <a:gdLst>
                <a:gd name="T0" fmla="*/ 91 w 106"/>
                <a:gd name="T1" fmla="*/ 4 h 141"/>
                <a:gd name="T2" fmla="*/ 89 w 106"/>
                <a:gd name="T3" fmla="*/ 134 h 141"/>
                <a:gd name="T4" fmla="*/ 16 w 106"/>
                <a:gd name="T5" fmla="*/ 138 h 141"/>
                <a:gd name="T6" fmla="*/ 12 w 106"/>
                <a:gd name="T7" fmla="*/ 4 h 141"/>
                <a:gd name="T8" fmla="*/ 91 w 106"/>
                <a:gd name="T9" fmla="*/ 4 h 141"/>
                <a:gd name="T10" fmla="*/ 23 w 106"/>
                <a:gd name="T11" fmla="*/ 14 h 141"/>
                <a:gd name="T12" fmla="*/ 25 w 106"/>
                <a:gd name="T13" fmla="*/ 128 h 141"/>
                <a:gd name="T14" fmla="*/ 76 w 106"/>
                <a:gd name="T15" fmla="*/ 126 h 141"/>
                <a:gd name="T16" fmla="*/ 85 w 106"/>
                <a:gd name="T17" fmla="*/ 16 h 141"/>
                <a:gd name="T18" fmla="*/ 23 w 106"/>
                <a:gd name="T19" fmla="*/ 1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1">
                  <a:moveTo>
                    <a:pt x="91" y="4"/>
                  </a:moveTo>
                  <a:cubicBezTo>
                    <a:pt x="106" y="44"/>
                    <a:pt x="88" y="88"/>
                    <a:pt x="89" y="134"/>
                  </a:cubicBezTo>
                  <a:cubicBezTo>
                    <a:pt x="63" y="141"/>
                    <a:pt x="43" y="138"/>
                    <a:pt x="16" y="138"/>
                  </a:cubicBezTo>
                  <a:cubicBezTo>
                    <a:pt x="0" y="92"/>
                    <a:pt x="14" y="49"/>
                    <a:pt x="12" y="4"/>
                  </a:cubicBezTo>
                  <a:cubicBezTo>
                    <a:pt x="40" y="2"/>
                    <a:pt x="63" y="0"/>
                    <a:pt x="91" y="4"/>
                  </a:cubicBezTo>
                  <a:close/>
                  <a:moveTo>
                    <a:pt x="23" y="14"/>
                  </a:moveTo>
                  <a:cubicBezTo>
                    <a:pt x="26" y="59"/>
                    <a:pt x="11" y="84"/>
                    <a:pt x="25" y="128"/>
                  </a:cubicBezTo>
                  <a:cubicBezTo>
                    <a:pt x="51" y="128"/>
                    <a:pt x="55" y="126"/>
                    <a:pt x="76" y="126"/>
                  </a:cubicBezTo>
                  <a:cubicBezTo>
                    <a:pt x="82" y="81"/>
                    <a:pt x="85" y="47"/>
                    <a:pt x="85" y="16"/>
                  </a:cubicBezTo>
                  <a:cubicBezTo>
                    <a:pt x="63" y="10"/>
                    <a:pt x="42" y="11"/>
                    <a:pt x="2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51"/>
            <p:cNvSpPr>
              <a:spLocks noEditPoints="1"/>
            </p:cNvSpPr>
            <p:nvPr/>
          </p:nvSpPr>
          <p:spPr bwMode="auto">
            <a:xfrm>
              <a:off x="3689351" y="2894013"/>
              <a:ext cx="125413" cy="206375"/>
            </a:xfrm>
            <a:custGeom>
              <a:avLst/>
              <a:gdLst>
                <a:gd name="T0" fmla="*/ 153 w 161"/>
                <a:gd name="T1" fmla="*/ 240 h 265"/>
                <a:gd name="T2" fmla="*/ 23 w 161"/>
                <a:gd name="T3" fmla="*/ 248 h 265"/>
                <a:gd name="T4" fmla="*/ 25 w 161"/>
                <a:gd name="T5" fmla="*/ 207 h 265"/>
                <a:gd name="T6" fmla="*/ 10 w 161"/>
                <a:gd name="T7" fmla="*/ 159 h 265"/>
                <a:gd name="T8" fmla="*/ 17 w 161"/>
                <a:gd name="T9" fmla="*/ 27 h 265"/>
                <a:gd name="T10" fmla="*/ 95 w 161"/>
                <a:gd name="T11" fmla="*/ 33 h 265"/>
                <a:gd name="T12" fmla="*/ 161 w 161"/>
                <a:gd name="T13" fmla="*/ 209 h 265"/>
                <a:gd name="T14" fmla="*/ 153 w 161"/>
                <a:gd name="T15" fmla="*/ 240 h 265"/>
                <a:gd name="T16" fmla="*/ 66 w 161"/>
                <a:gd name="T17" fmla="*/ 91 h 265"/>
                <a:gd name="T18" fmla="*/ 108 w 161"/>
                <a:gd name="T19" fmla="*/ 85 h 265"/>
                <a:gd name="T20" fmla="*/ 54 w 161"/>
                <a:gd name="T21" fmla="*/ 25 h 265"/>
                <a:gd name="T22" fmla="*/ 66 w 161"/>
                <a:gd name="T23" fmla="*/ 91 h 265"/>
                <a:gd name="T24" fmla="*/ 17 w 161"/>
                <a:gd name="T25" fmla="*/ 108 h 265"/>
                <a:gd name="T26" fmla="*/ 54 w 161"/>
                <a:gd name="T27" fmla="*/ 93 h 265"/>
                <a:gd name="T28" fmla="*/ 37 w 161"/>
                <a:gd name="T29" fmla="*/ 27 h 265"/>
                <a:gd name="T30" fmla="*/ 17 w 161"/>
                <a:gd name="T31" fmla="*/ 108 h 265"/>
                <a:gd name="T32" fmla="*/ 70 w 161"/>
                <a:gd name="T33" fmla="*/ 101 h 265"/>
                <a:gd name="T34" fmla="*/ 99 w 161"/>
                <a:gd name="T35" fmla="*/ 199 h 265"/>
                <a:gd name="T36" fmla="*/ 128 w 161"/>
                <a:gd name="T37" fmla="*/ 190 h 265"/>
                <a:gd name="T38" fmla="*/ 112 w 161"/>
                <a:gd name="T39" fmla="*/ 97 h 265"/>
                <a:gd name="T40" fmla="*/ 70 w 161"/>
                <a:gd name="T41" fmla="*/ 101 h 265"/>
                <a:gd name="T42" fmla="*/ 19 w 161"/>
                <a:gd name="T43" fmla="*/ 124 h 265"/>
                <a:gd name="T44" fmla="*/ 39 w 161"/>
                <a:gd name="T45" fmla="*/ 207 h 265"/>
                <a:gd name="T46" fmla="*/ 83 w 161"/>
                <a:gd name="T47" fmla="*/ 203 h 265"/>
                <a:gd name="T48" fmla="*/ 56 w 161"/>
                <a:gd name="T49" fmla="*/ 104 h 265"/>
                <a:gd name="T50" fmla="*/ 19 w 161"/>
                <a:gd name="T51" fmla="*/ 124 h 265"/>
                <a:gd name="T52" fmla="*/ 41 w 161"/>
                <a:gd name="T53" fmla="*/ 244 h 265"/>
                <a:gd name="T54" fmla="*/ 145 w 161"/>
                <a:gd name="T55" fmla="*/ 226 h 265"/>
                <a:gd name="T56" fmla="*/ 128 w 161"/>
                <a:gd name="T57" fmla="*/ 201 h 265"/>
                <a:gd name="T58" fmla="*/ 31 w 161"/>
                <a:gd name="T59" fmla="*/ 219 h 265"/>
                <a:gd name="T60" fmla="*/ 41 w 161"/>
                <a:gd name="T61" fmla="*/ 24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1" h="265">
                  <a:moveTo>
                    <a:pt x="153" y="240"/>
                  </a:moveTo>
                  <a:cubicBezTo>
                    <a:pt x="119" y="246"/>
                    <a:pt x="62" y="265"/>
                    <a:pt x="23" y="248"/>
                  </a:cubicBezTo>
                  <a:cubicBezTo>
                    <a:pt x="9" y="234"/>
                    <a:pt x="23" y="223"/>
                    <a:pt x="25" y="207"/>
                  </a:cubicBezTo>
                  <a:cubicBezTo>
                    <a:pt x="26" y="192"/>
                    <a:pt x="15" y="177"/>
                    <a:pt x="10" y="159"/>
                  </a:cubicBezTo>
                  <a:cubicBezTo>
                    <a:pt x="0" y="114"/>
                    <a:pt x="6" y="68"/>
                    <a:pt x="17" y="27"/>
                  </a:cubicBezTo>
                  <a:cubicBezTo>
                    <a:pt x="40" y="0"/>
                    <a:pt x="81" y="18"/>
                    <a:pt x="95" y="33"/>
                  </a:cubicBezTo>
                  <a:cubicBezTo>
                    <a:pt x="136" y="76"/>
                    <a:pt x="116" y="173"/>
                    <a:pt x="161" y="209"/>
                  </a:cubicBezTo>
                  <a:cubicBezTo>
                    <a:pt x="159" y="220"/>
                    <a:pt x="159" y="233"/>
                    <a:pt x="153" y="240"/>
                  </a:cubicBezTo>
                  <a:close/>
                  <a:moveTo>
                    <a:pt x="66" y="91"/>
                  </a:moveTo>
                  <a:cubicBezTo>
                    <a:pt x="81" y="90"/>
                    <a:pt x="95" y="88"/>
                    <a:pt x="108" y="85"/>
                  </a:cubicBezTo>
                  <a:cubicBezTo>
                    <a:pt x="100" y="65"/>
                    <a:pt x="87" y="31"/>
                    <a:pt x="54" y="25"/>
                  </a:cubicBezTo>
                  <a:cubicBezTo>
                    <a:pt x="53" y="48"/>
                    <a:pt x="59" y="69"/>
                    <a:pt x="66" y="91"/>
                  </a:cubicBezTo>
                  <a:close/>
                  <a:moveTo>
                    <a:pt x="17" y="108"/>
                  </a:moveTo>
                  <a:cubicBezTo>
                    <a:pt x="31" y="104"/>
                    <a:pt x="40" y="96"/>
                    <a:pt x="54" y="93"/>
                  </a:cubicBezTo>
                  <a:cubicBezTo>
                    <a:pt x="47" y="68"/>
                    <a:pt x="48" y="47"/>
                    <a:pt x="37" y="27"/>
                  </a:cubicBezTo>
                  <a:cubicBezTo>
                    <a:pt x="19" y="43"/>
                    <a:pt x="16" y="73"/>
                    <a:pt x="17" y="108"/>
                  </a:cubicBezTo>
                  <a:close/>
                  <a:moveTo>
                    <a:pt x="70" y="101"/>
                  </a:moveTo>
                  <a:cubicBezTo>
                    <a:pt x="81" y="140"/>
                    <a:pt x="87" y="168"/>
                    <a:pt x="99" y="199"/>
                  </a:cubicBezTo>
                  <a:cubicBezTo>
                    <a:pt x="108" y="195"/>
                    <a:pt x="116" y="191"/>
                    <a:pt x="128" y="190"/>
                  </a:cubicBezTo>
                  <a:cubicBezTo>
                    <a:pt x="127" y="160"/>
                    <a:pt x="112" y="128"/>
                    <a:pt x="112" y="97"/>
                  </a:cubicBezTo>
                  <a:cubicBezTo>
                    <a:pt x="94" y="95"/>
                    <a:pt x="87" y="103"/>
                    <a:pt x="70" y="101"/>
                  </a:cubicBezTo>
                  <a:close/>
                  <a:moveTo>
                    <a:pt x="19" y="124"/>
                  </a:moveTo>
                  <a:cubicBezTo>
                    <a:pt x="23" y="150"/>
                    <a:pt x="30" y="180"/>
                    <a:pt x="39" y="207"/>
                  </a:cubicBezTo>
                  <a:cubicBezTo>
                    <a:pt x="57" y="209"/>
                    <a:pt x="69" y="205"/>
                    <a:pt x="83" y="203"/>
                  </a:cubicBezTo>
                  <a:cubicBezTo>
                    <a:pt x="78" y="165"/>
                    <a:pt x="69" y="136"/>
                    <a:pt x="56" y="104"/>
                  </a:cubicBezTo>
                  <a:cubicBezTo>
                    <a:pt x="44" y="111"/>
                    <a:pt x="27" y="113"/>
                    <a:pt x="19" y="124"/>
                  </a:cubicBezTo>
                  <a:close/>
                  <a:moveTo>
                    <a:pt x="41" y="244"/>
                  </a:moveTo>
                  <a:cubicBezTo>
                    <a:pt x="57" y="251"/>
                    <a:pt x="136" y="235"/>
                    <a:pt x="145" y="226"/>
                  </a:cubicBezTo>
                  <a:cubicBezTo>
                    <a:pt x="153" y="217"/>
                    <a:pt x="141" y="198"/>
                    <a:pt x="128" y="201"/>
                  </a:cubicBezTo>
                  <a:cubicBezTo>
                    <a:pt x="106" y="205"/>
                    <a:pt x="55" y="222"/>
                    <a:pt x="31" y="219"/>
                  </a:cubicBezTo>
                  <a:cubicBezTo>
                    <a:pt x="25" y="229"/>
                    <a:pt x="32" y="240"/>
                    <a:pt x="41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52"/>
            <p:cNvSpPr>
              <a:spLocks noEditPoints="1"/>
            </p:cNvSpPr>
            <p:nvPr/>
          </p:nvSpPr>
          <p:spPr bwMode="auto">
            <a:xfrm>
              <a:off x="3886201" y="3009901"/>
              <a:ext cx="65088" cy="73025"/>
            </a:xfrm>
            <a:custGeom>
              <a:avLst/>
              <a:gdLst>
                <a:gd name="T0" fmla="*/ 42 w 82"/>
                <a:gd name="T1" fmla="*/ 9 h 92"/>
                <a:gd name="T2" fmla="*/ 0 w 82"/>
                <a:gd name="T3" fmla="*/ 34 h 92"/>
                <a:gd name="T4" fmla="*/ 42 w 82"/>
                <a:gd name="T5" fmla="*/ 9 h 92"/>
                <a:gd name="T6" fmla="*/ 15 w 82"/>
                <a:gd name="T7" fmla="*/ 28 h 92"/>
                <a:gd name="T8" fmla="*/ 25 w 82"/>
                <a:gd name="T9" fmla="*/ 53 h 92"/>
                <a:gd name="T10" fmla="*/ 15 w 82"/>
                <a:gd name="T11" fmla="*/ 2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92">
                  <a:moveTo>
                    <a:pt x="42" y="9"/>
                  </a:moveTo>
                  <a:cubicBezTo>
                    <a:pt x="82" y="47"/>
                    <a:pt x="7" y="92"/>
                    <a:pt x="0" y="34"/>
                  </a:cubicBezTo>
                  <a:cubicBezTo>
                    <a:pt x="8" y="17"/>
                    <a:pt x="18" y="4"/>
                    <a:pt x="42" y="9"/>
                  </a:cubicBezTo>
                  <a:close/>
                  <a:moveTo>
                    <a:pt x="15" y="28"/>
                  </a:moveTo>
                  <a:cubicBezTo>
                    <a:pt x="14" y="41"/>
                    <a:pt x="17" y="49"/>
                    <a:pt x="25" y="53"/>
                  </a:cubicBezTo>
                  <a:cubicBezTo>
                    <a:pt x="54" y="55"/>
                    <a:pt x="39" y="0"/>
                    <a:pt x="1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53"/>
            <p:cNvSpPr>
              <a:spLocks noEditPoints="1"/>
            </p:cNvSpPr>
            <p:nvPr/>
          </p:nvSpPr>
          <p:spPr bwMode="auto">
            <a:xfrm>
              <a:off x="3965576" y="3005138"/>
              <a:ext cx="60325" cy="61913"/>
            </a:xfrm>
            <a:custGeom>
              <a:avLst/>
              <a:gdLst>
                <a:gd name="T0" fmla="*/ 12 w 78"/>
                <a:gd name="T1" fmla="*/ 34 h 81"/>
                <a:gd name="T2" fmla="*/ 37 w 78"/>
                <a:gd name="T3" fmla="*/ 77 h 81"/>
                <a:gd name="T4" fmla="*/ 12 w 78"/>
                <a:gd name="T5" fmla="*/ 34 h 81"/>
                <a:gd name="T6" fmla="*/ 22 w 78"/>
                <a:gd name="T7" fmla="*/ 40 h 81"/>
                <a:gd name="T8" fmla="*/ 22 w 78"/>
                <a:gd name="T9" fmla="*/ 63 h 81"/>
                <a:gd name="T10" fmla="*/ 22 w 78"/>
                <a:gd name="T11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1">
                  <a:moveTo>
                    <a:pt x="12" y="34"/>
                  </a:moveTo>
                  <a:cubicBezTo>
                    <a:pt x="55" y="0"/>
                    <a:pt x="78" y="70"/>
                    <a:pt x="37" y="77"/>
                  </a:cubicBezTo>
                  <a:cubicBezTo>
                    <a:pt x="16" y="81"/>
                    <a:pt x="0" y="57"/>
                    <a:pt x="12" y="34"/>
                  </a:cubicBezTo>
                  <a:close/>
                  <a:moveTo>
                    <a:pt x="22" y="40"/>
                  </a:moveTo>
                  <a:cubicBezTo>
                    <a:pt x="21" y="48"/>
                    <a:pt x="19" y="56"/>
                    <a:pt x="22" y="63"/>
                  </a:cubicBezTo>
                  <a:cubicBezTo>
                    <a:pt x="57" y="75"/>
                    <a:pt x="53" y="18"/>
                    <a:pt x="2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54"/>
            <p:cNvSpPr>
              <a:spLocks noEditPoints="1"/>
            </p:cNvSpPr>
            <p:nvPr/>
          </p:nvSpPr>
          <p:spPr bwMode="auto">
            <a:xfrm>
              <a:off x="4203701" y="3025776"/>
              <a:ext cx="88900" cy="157163"/>
            </a:xfrm>
            <a:custGeom>
              <a:avLst/>
              <a:gdLst>
                <a:gd name="T0" fmla="*/ 99 w 114"/>
                <a:gd name="T1" fmla="*/ 22 h 202"/>
                <a:gd name="T2" fmla="*/ 82 w 114"/>
                <a:gd name="T3" fmla="*/ 169 h 202"/>
                <a:gd name="T4" fmla="*/ 78 w 114"/>
                <a:gd name="T5" fmla="*/ 202 h 202"/>
                <a:gd name="T6" fmla="*/ 0 w 114"/>
                <a:gd name="T7" fmla="*/ 163 h 202"/>
                <a:gd name="T8" fmla="*/ 33 w 114"/>
                <a:gd name="T9" fmla="*/ 43 h 202"/>
                <a:gd name="T10" fmla="*/ 99 w 114"/>
                <a:gd name="T11" fmla="*/ 22 h 202"/>
                <a:gd name="T12" fmla="*/ 45 w 114"/>
                <a:gd name="T13" fmla="*/ 51 h 202"/>
                <a:gd name="T14" fmla="*/ 64 w 114"/>
                <a:gd name="T15" fmla="*/ 62 h 202"/>
                <a:gd name="T16" fmla="*/ 74 w 114"/>
                <a:gd name="T17" fmla="*/ 25 h 202"/>
                <a:gd name="T18" fmla="*/ 45 w 114"/>
                <a:gd name="T19" fmla="*/ 51 h 202"/>
                <a:gd name="T20" fmla="*/ 72 w 114"/>
                <a:gd name="T21" fmla="*/ 68 h 202"/>
                <a:gd name="T22" fmla="*/ 93 w 114"/>
                <a:gd name="T23" fmla="*/ 80 h 202"/>
                <a:gd name="T24" fmla="*/ 85 w 114"/>
                <a:gd name="T25" fmla="*/ 27 h 202"/>
                <a:gd name="T26" fmla="*/ 72 w 114"/>
                <a:gd name="T27" fmla="*/ 68 h 202"/>
                <a:gd name="T28" fmla="*/ 27 w 114"/>
                <a:gd name="T29" fmla="*/ 149 h 202"/>
                <a:gd name="T30" fmla="*/ 49 w 114"/>
                <a:gd name="T31" fmla="*/ 157 h 202"/>
                <a:gd name="T32" fmla="*/ 60 w 114"/>
                <a:gd name="T33" fmla="*/ 72 h 202"/>
                <a:gd name="T34" fmla="*/ 41 w 114"/>
                <a:gd name="T35" fmla="*/ 64 h 202"/>
                <a:gd name="T36" fmla="*/ 27 w 114"/>
                <a:gd name="T37" fmla="*/ 149 h 202"/>
                <a:gd name="T38" fmla="*/ 60 w 114"/>
                <a:gd name="T39" fmla="*/ 165 h 202"/>
                <a:gd name="T40" fmla="*/ 72 w 114"/>
                <a:gd name="T41" fmla="*/ 167 h 202"/>
                <a:gd name="T42" fmla="*/ 89 w 114"/>
                <a:gd name="T43" fmla="*/ 91 h 202"/>
                <a:gd name="T44" fmla="*/ 72 w 114"/>
                <a:gd name="T45" fmla="*/ 80 h 202"/>
                <a:gd name="T46" fmla="*/ 60 w 114"/>
                <a:gd name="T47" fmla="*/ 165 h 202"/>
                <a:gd name="T48" fmla="*/ 66 w 114"/>
                <a:gd name="T49" fmla="*/ 175 h 202"/>
                <a:gd name="T50" fmla="*/ 12 w 114"/>
                <a:gd name="T51" fmla="*/ 159 h 202"/>
                <a:gd name="T52" fmla="*/ 72 w 114"/>
                <a:gd name="T53" fmla="*/ 192 h 202"/>
                <a:gd name="T54" fmla="*/ 66 w 114"/>
                <a:gd name="T55" fmla="*/ 17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02">
                  <a:moveTo>
                    <a:pt x="99" y="22"/>
                  </a:moveTo>
                  <a:cubicBezTo>
                    <a:pt x="114" y="74"/>
                    <a:pt x="92" y="126"/>
                    <a:pt x="82" y="169"/>
                  </a:cubicBezTo>
                  <a:cubicBezTo>
                    <a:pt x="87" y="182"/>
                    <a:pt x="87" y="193"/>
                    <a:pt x="78" y="202"/>
                  </a:cubicBezTo>
                  <a:cubicBezTo>
                    <a:pt x="44" y="197"/>
                    <a:pt x="21" y="181"/>
                    <a:pt x="0" y="163"/>
                  </a:cubicBezTo>
                  <a:cubicBezTo>
                    <a:pt x="14" y="132"/>
                    <a:pt x="30" y="75"/>
                    <a:pt x="33" y="43"/>
                  </a:cubicBezTo>
                  <a:cubicBezTo>
                    <a:pt x="45" y="24"/>
                    <a:pt x="75" y="0"/>
                    <a:pt x="99" y="22"/>
                  </a:cubicBezTo>
                  <a:close/>
                  <a:moveTo>
                    <a:pt x="45" y="51"/>
                  </a:moveTo>
                  <a:cubicBezTo>
                    <a:pt x="49" y="57"/>
                    <a:pt x="57" y="59"/>
                    <a:pt x="64" y="62"/>
                  </a:cubicBezTo>
                  <a:cubicBezTo>
                    <a:pt x="64" y="46"/>
                    <a:pt x="74" y="35"/>
                    <a:pt x="74" y="25"/>
                  </a:cubicBezTo>
                  <a:cubicBezTo>
                    <a:pt x="55" y="24"/>
                    <a:pt x="51" y="38"/>
                    <a:pt x="45" y="51"/>
                  </a:cubicBezTo>
                  <a:close/>
                  <a:moveTo>
                    <a:pt x="72" y="68"/>
                  </a:moveTo>
                  <a:cubicBezTo>
                    <a:pt x="80" y="71"/>
                    <a:pt x="83" y="79"/>
                    <a:pt x="93" y="80"/>
                  </a:cubicBezTo>
                  <a:cubicBezTo>
                    <a:pt x="92" y="57"/>
                    <a:pt x="98" y="39"/>
                    <a:pt x="85" y="27"/>
                  </a:cubicBezTo>
                  <a:cubicBezTo>
                    <a:pt x="80" y="40"/>
                    <a:pt x="75" y="53"/>
                    <a:pt x="72" y="68"/>
                  </a:cubicBezTo>
                  <a:close/>
                  <a:moveTo>
                    <a:pt x="27" y="149"/>
                  </a:moveTo>
                  <a:cubicBezTo>
                    <a:pt x="36" y="150"/>
                    <a:pt x="41" y="155"/>
                    <a:pt x="49" y="157"/>
                  </a:cubicBezTo>
                  <a:cubicBezTo>
                    <a:pt x="53" y="130"/>
                    <a:pt x="60" y="96"/>
                    <a:pt x="60" y="72"/>
                  </a:cubicBezTo>
                  <a:cubicBezTo>
                    <a:pt x="55" y="67"/>
                    <a:pt x="48" y="66"/>
                    <a:pt x="41" y="64"/>
                  </a:cubicBezTo>
                  <a:cubicBezTo>
                    <a:pt x="33" y="91"/>
                    <a:pt x="27" y="118"/>
                    <a:pt x="27" y="149"/>
                  </a:cubicBezTo>
                  <a:close/>
                  <a:moveTo>
                    <a:pt x="60" y="165"/>
                  </a:moveTo>
                  <a:cubicBezTo>
                    <a:pt x="66" y="164"/>
                    <a:pt x="66" y="169"/>
                    <a:pt x="72" y="167"/>
                  </a:cubicBezTo>
                  <a:cubicBezTo>
                    <a:pt x="80" y="143"/>
                    <a:pt x="87" y="116"/>
                    <a:pt x="89" y="91"/>
                  </a:cubicBezTo>
                  <a:cubicBezTo>
                    <a:pt x="82" y="88"/>
                    <a:pt x="77" y="84"/>
                    <a:pt x="72" y="80"/>
                  </a:cubicBezTo>
                  <a:cubicBezTo>
                    <a:pt x="66" y="106"/>
                    <a:pt x="62" y="139"/>
                    <a:pt x="60" y="165"/>
                  </a:cubicBezTo>
                  <a:close/>
                  <a:moveTo>
                    <a:pt x="66" y="175"/>
                  </a:moveTo>
                  <a:cubicBezTo>
                    <a:pt x="44" y="177"/>
                    <a:pt x="30" y="148"/>
                    <a:pt x="12" y="159"/>
                  </a:cubicBezTo>
                  <a:cubicBezTo>
                    <a:pt x="22" y="172"/>
                    <a:pt x="50" y="185"/>
                    <a:pt x="72" y="192"/>
                  </a:cubicBezTo>
                  <a:cubicBezTo>
                    <a:pt x="77" y="183"/>
                    <a:pt x="69" y="182"/>
                    <a:pt x="66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55"/>
            <p:cNvSpPr>
              <a:spLocks noEditPoints="1"/>
            </p:cNvSpPr>
            <p:nvPr/>
          </p:nvSpPr>
          <p:spPr bwMode="auto">
            <a:xfrm>
              <a:off x="3541713" y="3043238"/>
              <a:ext cx="131763" cy="155575"/>
            </a:xfrm>
            <a:custGeom>
              <a:avLst/>
              <a:gdLst>
                <a:gd name="T0" fmla="*/ 65 w 170"/>
                <a:gd name="T1" fmla="*/ 158 h 199"/>
                <a:gd name="T2" fmla="*/ 69 w 170"/>
                <a:gd name="T3" fmla="*/ 0 h 199"/>
                <a:gd name="T4" fmla="*/ 131 w 170"/>
                <a:gd name="T5" fmla="*/ 104 h 199"/>
                <a:gd name="T6" fmla="*/ 148 w 170"/>
                <a:gd name="T7" fmla="*/ 162 h 199"/>
                <a:gd name="T8" fmla="*/ 125 w 170"/>
                <a:gd name="T9" fmla="*/ 174 h 199"/>
                <a:gd name="T10" fmla="*/ 86 w 170"/>
                <a:gd name="T11" fmla="*/ 197 h 199"/>
                <a:gd name="T12" fmla="*/ 65 w 170"/>
                <a:gd name="T13" fmla="*/ 158 h 199"/>
                <a:gd name="T14" fmla="*/ 82 w 170"/>
                <a:gd name="T15" fmla="*/ 69 h 199"/>
                <a:gd name="T16" fmla="*/ 98 w 170"/>
                <a:gd name="T17" fmla="*/ 56 h 199"/>
                <a:gd name="T18" fmla="*/ 63 w 170"/>
                <a:gd name="T19" fmla="*/ 11 h 199"/>
                <a:gd name="T20" fmla="*/ 82 w 170"/>
                <a:gd name="T21" fmla="*/ 69 h 199"/>
                <a:gd name="T22" fmla="*/ 53 w 170"/>
                <a:gd name="T23" fmla="*/ 87 h 199"/>
                <a:gd name="T24" fmla="*/ 71 w 170"/>
                <a:gd name="T25" fmla="*/ 71 h 199"/>
                <a:gd name="T26" fmla="*/ 50 w 170"/>
                <a:gd name="T27" fmla="*/ 23 h 199"/>
                <a:gd name="T28" fmla="*/ 53 w 170"/>
                <a:gd name="T29" fmla="*/ 87 h 199"/>
                <a:gd name="T30" fmla="*/ 88 w 170"/>
                <a:gd name="T31" fmla="*/ 77 h 199"/>
                <a:gd name="T32" fmla="*/ 106 w 170"/>
                <a:gd name="T33" fmla="*/ 125 h 199"/>
                <a:gd name="T34" fmla="*/ 123 w 170"/>
                <a:gd name="T35" fmla="*/ 110 h 199"/>
                <a:gd name="T36" fmla="*/ 102 w 170"/>
                <a:gd name="T37" fmla="*/ 69 h 199"/>
                <a:gd name="T38" fmla="*/ 88 w 170"/>
                <a:gd name="T39" fmla="*/ 77 h 199"/>
                <a:gd name="T40" fmla="*/ 73 w 170"/>
                <a:gd name="T41" fmla="*/ 85 h 199"/>
                <a:gd name="T42" fmla="*/ 73 w 170"/>
                <a:gd name="T43" fmla="*/ 147 h 199"/>
                <a:gd name="T44" fmla="*/ 100 w 170"/>
                <a:gd name="T45" fmla="*/ 135 h 199"/>
                <a:gd name="T46" fmla="*/ 73 w 170"/>
                <a:gd name="T47" fmla="*/ 85 h 199"/>
                <a:gd name="T48" fmla="*/ 75 w 170"/>
                <a:gd name="T49" fmla="*/ 164 h 199"/>
                <a:gd name="T50" fmla="*/ 88 w 170"/>
                <a:gd name="T51" fmla="*/ 184 h 199"/>
                <a:gd name="T52" fmla="*/ 144 w 170"/>
                <a:gd name="T53" fmla="*/ 137 h 199"/>
                <a:gd name="T54" fmla="*/ 75 w 170"/>
                <a:gd name="T55" fmla="*/ 1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0" h="199">
                  <a:moveTo>
                    <a:pt x="65" y="158"/>
                  </a:moveTo>
                  <a:cubicBezTo>
                    <a:pt x="49" y="115"/>
                    <a:pt x="0" y="23"/>
                    <a:pt x="69" y="0"/>
                  </a:cubicBezTo>
                  <a:cubicBezTo>
                    <a:pt x="100" y="18"/>
                    <a:pt x="108" y="68"/>
                    <a:pt x="131" y="104"/>
                  </a:cubicBezTo>
                  <a:cubicBezTo>
                    <a:pt x="143" y="122"/>
                    <a:pt x="170" y="136"/>
                    <a:pt x="148" y="162"/>
                  </a:cubicBezTo>
                  <a:cubicBezTo>
                    <a:pt x="144" y="166"/>
                    <a:pt x="132" y="169"/>
                    <a:pt x="125" y="174"/>
                  </a:cubicBezTo>
                  <a:cubicBezTo>
                    <a:pt x="113" y="182"/>
                    <a:pt x="97" y="199"/>
                    <a:pt x="86" y="197"/>
                  </a:cubicBezTo>
                  <a:cubicBezTo>
                    <a:pt x="69" y="194"/>
                    <a:pt x="66" y="175"/>
                    <a:pt x="65" y="158"/>
                  </a:cubicBezTo>
                  <a:close/>
                  <a:moveTo>
                    <a:pt x="82" y="69"/>
                  </a:moveTo>
                  <a:cubicBezTo>
                    <a:pt x="89" y="66"/>
                    <a:pt x="97" y="65"/>
                    <a:pt x="98" y="56"/>
                  </a:cubicBezTo>
                  <a:cubicBezTo>
                    <a:pt x="87" y="41"/>
                    <a:pt x="79" y="22"/>
                    <a:pt x="63" y="11"/>
                  </a:cubicBezTo>
                  <a:cubicBezTo>
                    <a:pt x="62" y="29"/>
                    <a:pt x="75" y="51"/>
                    <a:pt x="82" y="69"/>
                  </a:cubicBezTo>
                  <a:close/>
                  <a:moveTo>
                    <a:pt x="53" y="87"/>
                  </a:moveTo>
                  <a:cubicBezTo>
                    <a:pt x="57" y="80"/>
                    <a:pt x="70" y="81"/>
                    <a:pt x="71" y="71"/>
                  </a:cubicBezTo>
                  <a:cubicBezTo>
                    <a:pt x="63" y="56"/>
                    <a:pt x="59" y="37"/>
                    <a:pt x="50" y="23"/>
                  </a:cubicBezTo>
                  <a:cubicBezTo>
                    <a:pt x="42" y="38"/>
                    <a:pt x="45" y="71"/>
                    <a:pt x="53" y="87"/>
                  </a:cubicBezTo>
                  <a:close/>
                  <a:moveTo>
                    <a:pt x="88" y="77"/>
                  </a:moveTo>
                  <a:cubicBezTo>
                    <a:pt x="96" y="92"/>
                    <a:pt x="102" y="111"/>
                    <a:pt x="106" y="125"/>
                  </a:cubicBezTo>
                  <a:cubicBezTo>
                    <a:pt x="114" y="122"/>
                    <a:pt x="119" y="116"/>
                    <a:pt x="123" y="110"/>
                  </a:cubicBezTo>
                  <a:cubicBezTo>
                    <a:pt x="115" y="97"/>
                    <a:pt x="112" y="80"/>
                    <a:pt x="102" y="69"/>
                  </a:cubicBezTo>
                  <a:cubicBezTo>
                    <a:pt x="98" y="72"/>
                    <a:pt x="95" y="76"/>
                    <a:pt x="88" y="77"/>
                  </a:cubicBezTo>
                  <a:close/>
                  <a:moveTo>
                    <a:pt x="73" y="85"/>
                  </a:moveTo>
                  <a:cubicBezTo>
                    <a:pt x="44" y="96"/>
                    <a:pt x="67" y="126"/>
                    <a:pt x="73" y="147"/>
                  </a:cubicBezTo>
                  <a:cubicBezTo>
                    <a:pt x="88" y="149"/>
                    <a:pt x="92" y="140"/>
                    <a:pt x="100" y="135"/>
                  </a:cubicBezTo>
                  <a:cubicBezTo>
                    <a:pt x="88" y="122"/>
                    <a:pt x="89" y="95"/>
                    <a:pt x="73" y="85"/>
                  </a:cubicBezTo>
                  <a:close/>
                  <a:moveTo>
                    <a:pt x="75" y="164"/>
                  </a:moveTo>
                  <a:cubicBezTo>
                    <a:pt x="77" y="173"/>
                    <a:pt x="80" y="181"/>
                    <a:pt x="88" y="184"/>
                  </a:cubicBezTo>
                  <a:cubicBezTo>
                    <a:pt x="109" y="171"/>
                    <a:pt x="138" y="166"/>
                    <a:pt x="144" y="137"/>
                  </a:cubicBezTo>
                  <a:cubicBezTo>
                    <a:pt x="124" y="102"/>
                    <a:pt x="105" y="160"/>
                    <a:pt x="75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4229101" y="3344863"/>
              <a:ext cx="14288" cy="30163"/>
            </a:xfrm>
            <a:custGeom>
              <a:avLst/>
              <a:gdLst>
                <a:gd name="T0" fmla="*/ 4 w 19"/>
                <a:gd name="T1" fmla="*/ 0 h 39"/>
                <a:gd name="T2" fmla="*/ 0 w 19"/>
                <a:gd name="T3" fmla="*/ 39 h 39"/>
                <a:gd name="T4" fmla="*/ 4 w 1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9">
                  <a:moveTo>
                    <a:pt x="4" y="0"/>
                  </a:moveTo>
                  <a:cubicBezTo>
                    <a:pt x="14" y="10"/>
                    <a:pt x="19" y="39"/>
                    <a:pt x="0" y="39"/>
                  </a:cubicBezTo>
                  <a:cubicBezTo>
                    <a:pt x="0" y="25"/>
                    <a:pt x="1" y="1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57"/>
            <p:cNvSpPr/>
            <p:nvPr/>
          </p:nvSpPr>
          <p:spPr bwMode="auto">
            <a:xfrm>
              <a:off x="4238626" y="3355976"/>
              <a:ext cx="25400" cy="31750"/>
            </a:xfrm>
            <a:custGeom>
              <a:avLst/>
              <a:gdLst>
                <a:gd name="T0" fmla="*/ 23 w 33"/>
                <a:gd name="T1" fmla="*/ 0 h 41"/>
                <a:gd name="T2" fmla="*/ 4 w 33"/>
                <a:gd name="T3" fmla="*/ 41 h 41"/>
                <a:gd name="T4" fmla="*/ 0 w 33"/>
                <a:gd name="T5" fmla="*/ 35 h 41"/>
                <a:gd name="T6" fmla="*/ 23 w 3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1">
                  <a:moveTo>
                    <a:pt x="23" y="0"/>
                  </a:moveTo>
                  <a:cubicBezTo>
                    <a:pt x="33" y="15"/>
                    <a:pt x="20" y="38"/>
                    <a:pt x="4" y="41"/>
                  </a:cubicBezTo>
                  <a:cubicBezTo>
                    <a:pt x="6" y="36"/>
                    <a:pt x="0" y="38"/>
                    <a:pt x="0" y="35"/>
                  </a:cubicBezTo>
                  <a:cubicBezTo>
                    <a:pt x="10" y="26"/>
                    <a:pt x="17" y="13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58"/>
            <p:cNvSpPr/>
            <p:nvPr/>
          </p:nvSpPr>
          <p:spPr bwMode="auto">
            <a:xfrm>
              <a:off x="3597276" y="3363913"/>
              <a:ext cx="15875" cy="31750"/>
            </a:xfrm>
            <a:custGeom>
              <a:avLst/>
              <a:gdLst>
                <a:gd name="T0" fmla="*/ 8 w 21"/>
                <a:gd name="T1" fmla="*/ 0 h 40"/>
                <a:gd name="T2" fmla="*/ 0 w 21"/>
                <a:gd name="T3" fmla="*/ 37 h 40"/>
                <a:gd name="T4" fmla="*/ 8 w 2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0">
                  <a:moveTo>
                    <a:pt x="8" y="0"/>
                  </a:moveTo>
                  <a:cubicBezTo>
                    <a:pt x="21" y="9"/>
                    <a:pt x="13" y="40"/>
                    <a:pt x="0" y="37"/>
                  </a:cubicBezTo>
                  <a:cubicBezTo>
                    <a:pt x="5" y="26"/>
                    <a:pt x="3" y="1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59"/>
            <p:cNvSpPr/>
            <p:nvPr/>
          </p:nvSpPr>
          <p:spPr bwMode="auto">
            <a:xfrm>
              <a:off x="4251326" y="3370263"/>
              <a:ext cx="28575" cy="23813"/>
            </a:xfrm>
            <a:custGeom>
              <a:avLst/>
              <a:gdLst>
                <a:gd name="T0" fmla="*/ 27 w 36"/>
                <a:gd name="T1" fmla="*/ 0 h 31"/>
                <a:gd name="T2" fmla="*/ 0 w 36"/>
                <a:gd name="T3" fmla="*/ 31 h 31"/>
                <a:gd name="T4" fmla="*/ 27 w 36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1">
                  <a:moveTo>
                    <a:pt x="27" y="0"/>
                  </a:moveTo>
                  <a:cubicBezTo>
                    <a:pt x="36" y="13"/>
                    <a:pt x="13" y="27"/>
                    <a:pt x="0" y="31"/>
                  </a:cubicBezTo>
                  <a:cubicBezTo>
                    <a:pt x="3" y="15"/>
                    <a:pt x="21" y="1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60"/>
            <p:cNvSpPr/>
            <p:nvPr/>
          </p:nvSpPr>
          <p:spPr bwMode="auto">
            <a:xfrm>
              <a:off x="3548063" y="3373438"/>
              <a:ext cx="23813" cy="19050"/>
            </a:xfrm>
            <a:custGeom>
              <a:avLst/>
              <a:gdLst>
                <a:gd name="T0" fmla="*/ 0 w 30"/>
                <a:gd name="T1" fmla="*/ 0 h 25"/>
                <a:gd name="T2" fmla="*/ 27 w 30"/>
                <a:gd name="T3" fmla="*/ 25 h 25"/>
                <a:gd name="T4" fmla="*/ 0 w 3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cubicBezTo>
                    <a:pt x="16" y="1"/>
                    <a:pt x="30" y="13"/>
                    <a:pt x="27" y="25"/>
                  </a:cubicBezTo>
                  <a:cubicBezTo>
                    <a:pt x="16" y="19"/>
                    <a:pt x="7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61"/>
            <p:cNvSpPr/>
            <p:nvPr/>
          </p:nvSpPr>
          <p:spPr bwMode="auto">
            <a:xfrm>
              <a:off x="3530601" y="3378201"/>
              <a:ext cx="23813" cy="19050"/>
            </a:xfrm>
            <a:custGeom>
              <a:avLst/>
              <a:gdLst>
                <a:gd name="T0" fmla="*/ 10 w 32"/>
                <a:gd name="T1" fmla="*/ 2 h 25"/>
                <a:gd name="T2" fmla="*/ 32 w 32"/>
                <a:gd name="T3" fmla="*/ 22 h 25"/>
                <a:gd name="T4" fmla="*/ 1 w 32"/>
                <a:gd name="T5" fmla="*/ 6 h 25"/>
                <a:gd name="T6" fmla="*/ 10 w 32"/>
                <a:gd name="T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5">
                  <a:moveTo>
                    <a:pt x="10" y="2"/>
                  </a:moveTo>
                  <a:cubicBezTo>
                    <a:pt x="15" y="11"/>
                    <a:pt x="31" y="9"/>
                    <a:pt x="32" y="22"/>
                  </a:cubicBezTo>
                  <a:cubicBezTo>
                    <a:pt x="21" y="25"/>
                    <a:pt x="11" y="11"/>
                    <a:pt x="1" y="6"/>
                  </a:cubicBezTo>
                  <a:cubicBezTo>
                    <a:pt x="0" y="0"/>
                    <a:pt x="11" y="7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62"/>
            <p:cNvSpPr/>
            <p:nvPr/>
          </p:nvSpPr>
          <p:spPr bwMode="auto">
            <a:xfrm>
              <a:off x="4276726" y="3379788"/>
              <a:ext cx="20638" cy="22225"/>
            </a:xfrm>
            <a:custGeom>
              <a:avLst/>
              <a:gdLst>
                <a:gd name="T0" fmla="*/ 23 w 25"/>
                <a:gd name="T1" fmla="*/ 0 h 29"/>
                <a:gd name="T2" fmla="*/ 0 w 25"/>
                <a:gd name="T3" fmla="*/ 24 h 29"/>
                <a:gd name="T4" fmla="*/ 23 w 2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9">
                  <a:moveTo>
                    <a:pt x="23" y="0"/>
                  </a:moveTo>
                  <a:cubicBezTo>
                    <a:pt x="25" y="8"/>
                    <a:pt x="11" y="29"/>
                    <a:pt x="0" y="24"/>
                  </a:cubicBezTo>
                  <a:cubicBezTo>
                    <a:pt x="3" y="11"/>
                    <a:pt x="13" y="6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63"/>
            <p:cNvSpPr/>
            <p:nvPr/>
          </p:nvSpPr>
          <p:spPr bwMode="auto">
            <a:xfrm>
              <a:off x="3419476" y="3454401"/>
              <a:ext cx="22225" cy="19050"/>
            </a:xfrm>
            <a:custGeom>
              <a:avLst/>
              <a:gdLst>
                <a:gd name="T0" fmla="*/ 2 w 29"/>
                <a:gd name="T1" fmla="*/ 0 h 25"/>
                <a:gd name="T2" fmla="*/ 24 w 29"/>
                <a:gd name="T3" fmla="*/ 25 h 25"/>
                <a:gd name="T4" fmla="*/ 2 w 29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5">
                  <a:moveTo>
                    <a:pt x="2" y="0"/>
                  </a:moveTo>
                  <a:cubicBezTo>
                    <a:pt x="9" y="8"/>
                    <a:pt x="29" y="11"/>
                    <a:pt x="24" y="25"/>
                  </a:cubicBezTo>
                  <a:cubicBezTo>
                    <a:pt x="14" y="20"/>
                    <a:pt x="0" y="9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64"/>
            <p:cNvSpPr/>
            <p:nvPr/>
          </p:nvSpPr>
          <p:spPr bwMode="auto">
            <a:xfrm>
              <a:off x="3470276" y="3459163"/>
              <a:ext cx="19050" cy="20638"/>
            </a:xfrm>
            <a:custGeom>
              <a:avLst/>
              <a:gdLst>
                <a:gd name="T0" fmla="*/ 20 w 25"/>
                <a:gd name="T1" fmla="*/ 0 h 27"/>
                <a:gd name="T2" fmla="*/ 2 w 25"/>
                <a:gd name="T3" fmla="*/ 27 h 27"/>
                <a:gd name="T4" fmla="*/ 20 w 25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7">
                  <a:moveTo>
                    <a:pt x="20" y="0"/>
                  </a:moveTo>
                  <a:cubicBezTo>
                    <a:pt x="25" y="5"/>
                    <a:pt x="13" y="25"/>
                    <a:pt x="2" y="27"/>
                  </a:cubicBezTo>
                  <a:cubicBezTo>
                    <a:pt x="0" y="17"/>
                    <a:pt x="12" y="6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65"/>
            <p:cNvSpPr/>
            <p:nvPr/>
          </p:nvSpPr>
          <p:spPr bwMode="auto">
            <a:xfrm>
              <a:off x="3306763" y="3687763"/>
              <a:ext cx="169863" cy="254000"/>
            </a:xfrm>
            <a:custGeom>
              <a:avLst/>
              <a:gdLst>
                <a:gd name="T0" fmla="*/ 183 w 218"/>
                <a:gd name="T1" fmla="*/ 51 h 326"/>
                <a:gd name="T2" fmla="*/ 199 w 218"/>
                <a:gd name="T3" fmla="*/ 39 h 326"/>
                <a:gd name="T4" fmla="*/ 183 w 218"/>
                <a:gd name="T5" fmla="*/ 84 h 326"/>
                <a:gd name="T6" fmla="*/ 94 w 218"/>
                <a:gd name="T7" fmla="*/ 149 h 326"/>
                <a:gd name="T8" fmla="*/ 187 w 218"/>
                <a:gd name="T9" fmla="*/ 237 h 326"/>
                <a:gd name="T10" fmla="*/ 177 w 218"/>
                <a:gd name="T11" fmla="*/ 266 h 326"/>
                <a:gd name="T12" fmla="*/ 168 w 218"/>
                <a:gd name="T13" fmla="*/ 277 h 326"/>
                <a:gd name="T14" fmla="*/ 15 w 218"/>
                <a:gd name="T15" fmla="*/ 250 h 326"/>
                <a:gd name="T16" fmla="*/ 5 w 218"/>
                <a:gd name="T17" fmla="*/ 248 h 326"/>
                <a:gd name="T18" fmla="*/ 24 w 218"/>
                <a:gd name="T19" fmla="*/ 209 h 326"/>
                <a:gd name="T20" fmla="*/ 40 w 218"/>
                <a:gd name="T21" fmla="*/ 219 h 326"/>
                <a:gd name="T22" fmla="*/ 32 w 218"/>
                <a:gd name="T23" fmla="*/ 240 h 326"/>
                <a:gd name="T24" fmla="*/ 162 w 218"/>
                <a:gd name="T25" fmla="*/ 206 h 326"/>
                <a:gd name="T26" fmla="*/ 67 w 218"/>
                <a:gd name="T27" fmla="*/ 149 h 326"/>
                <a:gd name="T28" fmla="*/ 80 w 218"/>
                <a:gd name="T29" fmla="*/ 53 h 326"/>
                <a:gd name="T30" fmla="*/ 183 w 218"/>
                <a:gd name="T31" fmla="*/ 5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8" h="326">
                  <a:moveTo>
                    <a:pt x="183" y="51"/>
                  </a:moveTo>
                  <a:cubicBezTo>
                    <a:pt x="192" y="51"/>
                    <a:pt x="187" y="37"/>
                    <a:pt x="199" y="39"/>
                  </a:cubicBezTo>
                  <a:cubicBezTo>
                    <a:pt x="218" y="47"/>
                    <a:pt x="201" y="92"/>
                    <a:pt x="183" y="84"/>
                  </a:cubicBezTo>
                  <a:cubicBezTo>
                    <a:pt x="155" y="0"/>
                    <a:pt x="38" y="86"/>
                    <a:pt x="94" y="149"/>
                  </a:cubicBezTo>
                  <a:cubicBezTo>
                    <a:pt x="136" y="167"/>
                    <a:pt x="193" y="183"/>
                    <a:pt x="187" y="237"/>
                  </a:cubicBezTo>
                  <a:cubicBezTo>
                    <a:pt x="183" y="247"/>
                    <a:pt x="177" y="253"/>
                    <a:pt x="177" y="266"/>
                  </a:cubicBezTo>
                  <a:cubicBezTo>
                    <a:pt x="170" y="270"/>
                    <a:pt x="169" y="271"/>
                    <a:pt x="168" y="277"/>
                  </a:cubicBezTo>
                  <a:cubicBezTo>
                    <a:pt x="131" y="326"/>
                    <a:pt x="35" y="300"/>
                    <a:pt x="15" y="250"/>
                  </a:cubicBezTo>
                  <a:cubicBezTo>
                    <a:pt x="12" y="244"/>
                    <a:pt x="7" y="253"/>
                    <a:pt x="5" y="248"/>
                  </a:cubicBezTo>
                  <a:cubicBezTo>
                    <a:pt x="0" y="231"/>
                    <a:pt x="15" y="218"/>
                    <a:pt x="24" y="209"/>
                  </a:cubicBezTo>
                  <a:cubicBezTo>
                    <a:pt x="31" y="210"/>
                    <a:pt x="37" y="213"/>
                    <a:pt x="40" y="219"/>
                  </a:cubicBezTo>
                  <a:cubicBezTo>
                    <a:pt x="39" y="230"/>
                    <a:pt x="35" y="234"/>
                    <a:pt x="32" y="240"/>
                  </a:cubicBezTo>
                  <a:cubicBezTo>
                    <a:pt x="54" y="309"/>
                    <a:pt x="184" y="291"/>
                    <a:pt x="162" y="206"/>
                  </a:cubicBezTo>
                  <a:cubicBezTo>
                    <a:pt x="141" y="175"/>
                    <a:pt x="85" y="179"/>
                    <a:pt x="67" y="149"/>
                  </a:cubicBezTo>
                  <a:cubicBezTo>
                    <a:pt x="51" y="120"/>
                    <a:pt x="65" y="70"/>
                    <a:pt x="80" y="53"/>
                  </a:cubicBezTo>
                  <a:cubicBezTo>
                    <a:pt x="103" y="27"/>
                    <a:pt x="165" y="16"/>
                    <a:pt x="18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6"/>
            <p:cNvSpPr/>
            <p:nvPr/>
          </p:nvSpPr>
          <p:spPr bwMode="auto">
            <a:xfrm>
              <a:off x="4383088" y="3709988"/>
              <a:ext cx="179388" cy="187325"/>
            </a:xfrm>
            <a:custGeom>
              <a:avLst/>
              <a:gdLst>
                <a:gd name="T0" fmla="*/ 62 w 231"/>
                <a:gd name="T1" fmla="*/ 5 h 241"/>
                <a:gd name="T2" fmla="*/ 44 w 231"/>
                <a:gd name="T3" fmla="*/ 25 h 241"/>
                <a:gd name="T4" fmla="*/ 67 w 231"/>
                <a:gd name="T5" fmla="*/ 96 h 241"/>
                <a:gd name="T6" fmla="*/ 73 w 231"/>
                <a:gd name="T7" fmla="*/ 96 h 241"/>
                <a:gd name="T8" fmla="*/ 83 w 231"/>
                <a:gd name="T9" fmla="*/ 205 h 241"/>
                <a:gd name="T10" fmla="*/ 195 w 231"/>
                <a:gd name="T11" fmla="*/ 174 h 241"/>
                <a:gd name="T12" fmla="*/ 178 w 231"/>
                <a:gd name="T13" fmla="*/ 131 h 241"/>
                <a:gd name="T14" fmla="*/ 211 w 231"/>
                <a:gd name="T15" fmla="*/ 166 h 241"/>
                <a:gd name="T16" fmla="*/ 230 w 231"/>
                <a:gd name="T17" fmla="*/ 176 h 241"/>
                <a:gd name="T18" fmla="*/ 224 w 231"/>
                <a:gd name="T19" fmla="*/ 191 h 241"/>
                <a:gd name="T20" fmla="*/ 93 w 231"/>
                <a:gd name="T21" fmla="*/ 220 h 241"/>
                <a:gd name="T22" fmla="*/ 58 w 231"/>
                <a:gd name="T23" fmla="*/ 224 h 241"/>
                <a:gd name="T24" fmla="*/ 25 w 231"/>
                <a:gd name="T25" fmla="*/ 27 h 241"/>
                <a:gd name="T26" fmla="*/ 0 w 231"/>
                <a:gd name="T27" fmla="*/ 23 h 241"/>
                <a:gd name="T28" fmla="*/ 62 w 231"/>
                <a:gd name="T29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241">
                  <a:moveTo>
                    <a:pt x="62" y="5"/>
                  </a:moveTo>
                  <a:cubicBezTo>
                    <a:pt x="62" y="17"/>
                    <a:pt x="51" y="19"/>
                    <a:pt x="44" y="25"/>
                  </a:cubicBezTo>
                  <a:cubicBezTo>
                    <a:pt x="52" y="47"/>
                    <a:pt x="72" y="71"/>
                    <a:pt x="67" y="96"/>
                  </a:cubicBezTo>
                  <a:cubicBezTo>
                    <a:pt x="67" y="99"/>
                    <a:pt x="69" y="95"/>
                    <a:pt x="73" y="96"/>
                  </a:cubicBezTo>
                  <a:cubicBezTo>
                    <a:pt x="80" y="136"/>
                    <a:pt x="87" y="169"/>
                    <a:pt x="83" y="205"/>
                  </a:cubicBezTo>
                  <a:cubicBezTo>
                    <a:pt x="118" y="192"/>
                    <a:pt x="151" y="178"/>
                    <a:pt x="195" y="174"/>
                  </a:cubicBezTo>
                  <a:cubicBezTo>
                    <a:pt x="190" y="160"/>
                    <a:pt x="168" y="147"/>
                    <a:pt x="178" y="131"/>
                  </a:cubicBezTo>
                  <a:cubicBezTo>
                    <a:pt x="197" y="135"/>
                    <a:pt x="199" y="156"/>
                    <a:pt x="211" y="166"/>
                  </a:cubicBezTo>
                  <a:cubicBezTo>
                    <a:pt x="223" y="164"/>
                    <a:pt x="226" y="171"/>
                    <a:pt x="230" y="176"/>
                  </a:cubicBezTo>
                  <a:cubicBezTo>
                    <a:pt x="231" y="184"/>
                    <a:pt x="225" y="185"/>
                    <a:pt x="224" y="191"/>
                  </a:cubicBezTo>
                  <a:cubicBezTo>
                    <a:pt x="181" y="192"/>
                    <a:pt x="127" y="202"/>
                    <a:pt x="93" y="220"/>
                  </a:cubicBezTo>
                  <a:cubicBezTo>
                    <a:pt x="81" y="226"/>
                    <a:pt x="72" y="241"/>
                    <a:pt x="58" y="224"/>
                  </a:cubicBezTo>
                  <a:cubicBezTo>
                    <a:pt x="76" y="159"/>
                    <a:pt x="56" y="77"/>
                    <a:pt x="25" y="27"/>
                  </a:cubicBezTo>
                  <a:cubicBezTo>
                    <a:pt x="14" y="28"/>
                    <a:pt x="8" y="30"/>
                    <a:pt x="0" y="23"/>
                  </a:cubicBezTo>
                  <a:cubicBezTo>
                    <a:pt x="9" y="0"/>
                    <a:pt x="37" y="7"/>
                    <a:pt x="6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67"/>
            <p:cNvSpPr>
              <a:spLocks noEditPoints="1"/>
            </p:cNvSpPr>
            <p:nvPr/>
          </p:nvSpPr>
          <p:spPr bwMode="auto">
            <a:xfrm>
              <a:off x="4205288" y="3722688"/>
              <a:ext cx="160338" cy="220663"/>
            </a:xfrm>
            <a:custGeom>
              <a:avLst/>
              <a:gdLst>
                <a:gd name="T0" fmla="*/ 59 w 206"/>
                <a:gd name="T1" fmla="*/ 22 h 284"/>
                <a:gd name="T2" fmla="*/ 61 w 206"/>
                <a:gd name="T3" fmla="*/ 20 h 284"/>
                <a:gd name="T4" fmla="*/ 100 w 206"/>
                <a:gd name="T5" fmla="*/ 20 h 284"/>
                <a:gd name="T6" fmla="*/ 127 w 206"/>
                <a:gd name="T7" fmla="*/ 30 h 284"/>
                <a:gd name="T8" fmla="*/ 148 w 206"/>
                <a:gd name="T9" fmla="*/ 53 h 284"/>
                <a:gd name="T10" fmla="*/ 183 w 206"/>
                <a:gd name="T11" fmla="*/ 165 h 284"/>
                <a:gd name="T12" fmla="*/ 65 w 206"/>
                <a:gd name="T13" fmla="*/ 249 h 284"/>
                <a:gd name="T14" fmla="*/ 30 w 206"/>
                <a:gd name="T15" fmla="*/ 216 h 284"/>
                <a:gd name="T16" fmla="*/ 5 w 206"/>
                <a:gd name="T17" fmla="*/ 105 h 284"/>
                <a:gd name="T18" fmla="*/ 59 w 206"/>
                <a:gd name="T19" fmla="*/ 22 h 284"/>
                <a:gd name="T20" fmla="*/ 123 w 206"/>
                <a:gd name="T21" fmla="*/ 233 h 284"/>
                <a:gd name="T22" fmla="*/ 53 w 206"/>
                <a:gd name="T23" fmla="*/ 47 h 284"/>
                <a:gd name="T24" fmla="*/ 24 w 206"/>
                <a:gd name="T25" fmla="*/ 94 h 284"/>
                <a:gd name="T26" fmla="*/ 123 w 206"/>
                <a:gd name="T27" fmla="*/ 23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84">
                  <a:moveTo>
                    <a:pt x="59" y="22"/>
                  </a:moveTo>
                  <a:cubicBezTo>
                    <a:pt x="58" y="20"/>
                    <a:pt x="60" y="20"/>
                    <a:pt x="61" y="20"/>
                  </a:cubicBezTo>
                  <a:cubicBezTo>
                    <a:pt x="76" y="21"/>
                    <a:pt x="88" y="17"/>
                    <a:pt x="100" y="20"/>
                  </a:cubicBezTo>
                  <a:cubicBezTo>
                    <a:pt x="106" y="21"/>
                    <a:pt x="123" y="27"/>
                    <a:pt x="127" y="30"/>
                  </a:cubicBezTo>
                  <a:cubicBezTo>
                    <a:pt x="125" y="28"/>
                    <a:pt x="146" y="50"/>
                    <a:pt x="148" y="53"/>
                  </a:cubicBezTo>
                  <a:cubicBezTo>
                    <a:pt x="170" y="80"/>
                    <a:pt x="187" y="130"/>
                    <a:pt x="183" y="165"/>
                  </a:cubicBezTo>
                  <a:cubicBezTo>
                    <a:pt x="178" y="213"/>
                    <a:pt x="131" y="284"/>
                    <a:pt x="65" y="249"/>
                  </a:cubicBezTo>
                  <a:cubicBezTo>
                    <a:pt x="51" y="242"/>
                    <a:pt x="47" y="225"/>
                    <a:pt x="30" y="216"/>
                  </a:cubicBezTo>
                  <a:cubicBezTo>
                    <a:pt x="17" y="185"/>
                    <a:pt x="0" y="146"/>
                    <a:pt x="5" y="105"/>
                  </a:cubicBezTo>
                  <a:cubicBezTo>
                    <a:pt x="9" y="66"/>
                    <a:pt x="35" y="40"/>
                    <a:pt x="59" y="22"/>
                  </a:cubicBezTo>
                  <a:close/>
                  <a:moveTo>
                    <a:pt x="123" y="233"/>
                  </a:moveTo>
                  <a:cubicBezTo>
                    <a:pt x="206" y="191"/>
                    <a:pt x="149" y="0"/>
                    <a:pt x="53" y="47"/>
                  </a:cubicBezTo>
                  <a:cubicBezTo>
                    <a:pt x="41" y="65"/>
                    <a:pt x="35" y="77"/>
                    <a:pt x="24" y="94"/>
                  </a:cubicBezTo>
                  <a:cubicBezTo>
                    <a:pt x="9" y="161"/>
                    <a:pt x="53" y="268"/>
                    <a:pt x="123" y="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68"/>
            <p:cNvSpPr/>
            <p:nvPr/>
          </p:nvSpPr>
          <p:spPr bwMode="auto">
            <a:xfrm>
              <a:off x="3519488" y="3732213"/>
              <a:ext cx="141288" cy="206375"/>
            </a:xfrm>
            <a:custGeom>
              <a:avLst/>
              <a:gdLst>
                <a:gd name="T0" fmla="*/ 162 w 181"/>
                <a:gd name="T1" fmla="*/ 20 h 266"/>
                <a:gd name="T2" fmla="*/ 129 w 181"/>
                <a:gd name="T3" fmla="*/ 47 h 266"/>
                <a:gd name="T4" fmla="*/ 36 w 181"/>
                <a:gd name="T5" fmla="*/ 173 h 266"/>
                <a:gd name="T6" fmla="*/ 102 w 181"/>
                <a:gd name="T7" fmla="*/ 239 h 266"/>
                <a:gd name="T8" fmla="*/ 181 w 181"/>
                <a:gd name="T9" fmla="*/ 215 h 266"/>
                <a:gd name="T10" fmla="*/ 106 w 181"/>
                <a:gd name="T11" fmla="*/ 260 h 266"/>
                <a:gd name="T12" fmla="*/ 84 w 181"/>
                <a:gd name="T13" fmla="*/ 248 h 266"/>
                <a:gd name="T14" fmla="*/ 15 w 181"/>
                <a:gd name="T15" fmla="*/ 169 h 266"/>
                <a:gd name="T16" fmla="*/ 144 w 181"/>
                <a:gd name="T17" fmla="*/ 37 h 266"/>
                <a:gd name="T18" fmla="*/ 162 w 181"/>
                <a:gd name="T19" fmla="*/ 2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66">
                  <a:moveTo>
                    <a:pt x="162" y="20"/>
                  </a:moveTo>
                  <a:cubicBezTo>
                    <a:pt x="172" y="53"/>
                    <a:pt x="152" y="85"/>
                    <a:pt x="129" y="47"/>
                  </a:cubicBezTo>
                  <a:cubicBezTo>
                    <a:pt x="61" y="39"/>
                    <a:pt x="17" y="121"/>
                    <a:pt x="36" y="173"/>
                  </a:cubicBezTo>
                  <a:cubicBezTo>
                    <a:pt x="46" y="201"/>
                    <a:pt x="76" y="235"/>
                    <a:pt x="102" y="239"/>
                  </a:cubicBezTo>
                  <a:cubicBezTo>
                    <a:pt x="138" y="245"/>
                    <a:pt x="152" y="221"/>
                    <a:pt x="181" y="215"/>
                  </a:cubicBezTo>
                  <a:cubicBezTo>
                    <a:pt x="180" y="243"/>
                    <a:pt x="137" y="266"/>
                    <a:pt x="106" y="260"/>
                  </a:cubicBezTo>
                  <a:cubicBezTo>
                    <a:pt x="101" y="259"/>
                    <a:pt x="92" y="252"/>
                    <a:pt x="84" y="248"/>
                  </a:cubicBezTo>
                  <a:cubicBezTo>
                    <a:pt x="59" y="235"/>
                    <a:pt x="23" y="204"/>
                    <a:pt x="15" y="169"/>
                  </a:cubicBezTo>
                  <a:cubicBezTo>
                    <a:pt x="0" y="103"/>
                    <a:pt x="63" y="0"/>
                    <a:pt x="144" y="37"/>
                  </a:cubicBezTo>
                  <a:cubicBezTo>
                    <a:pt x="145" y="27"/>
                    <a:pt x="149" y="11"/>
                    <a:pt x="16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69"/>
            <p:cNvSpPr>
              <a:spLocks noEditPoints="1"/>
            </p:cNvSpPr>
            <p:nvPr/>
          </p:nvSpPr>
          <p:spPr bwMode="auto">
            <a:xfrm>
              <a:off x="3997326" y="3748088"/>
              <a:ext cx="144463" cy="190500"/>
            </a:xfrm>
            <a:custGeom>
              <a:avLst/>
              <a:gdLst>
                <a:gd name="T0" fmla="*/ 39 w 187"/>
                <a:gd name="T1" fmla="*/ 22 h 245"/>
                <a:gd name="T2" fmla="*/ 139 w 187"/>
                <a:gd name="T3" fmla="*/ 30 h 245"/>
                <a:gd name="T4" fmla="*/ 182 w 187"/>
                <a:gd name="T5" fmla="*/ 107 h 245"/>
                <a:gd name="T6" fmla="*/ 85 w 187"/>
                <a:gd name="T7" fmla="*/ 239 h 245"/>
                <a:gd name="T8" fmla="*/ 54 w 187"/>
                <a:gd name="T9" fmla="*/ 229 h 245"/>
                <a:gd name="T10" fmla="*/ 6 w 187"/>
                <a:gd name="T11" fmla="*/ 100 h 245"/>
                <a:gd name="T12" fmla="*/ 39 w 187"/>
                <a:gd name="T13" fmla="*/ 22 h 245"/>
                <a:gd name="T14" fmla="*/ 23 w 187"/>
                <a:gd name="T15" fmla="*/ 109 h 245"/>
                <a:gd name="T16" fmla="*/ 39 w 187"/>
                <a:gd name="T17" fmla="*/ 194 h 245"/>
                <a:gd name="T18" fmla="*/ 149 w 187"/>
                <a:gd name="T19" fmla="*/ 196 h 245"/>
                <a:gd name="T20" fmla="*/ 163 w 187"/>
                <a:gd name="T21" fmla="*/ 136 h 245"/>
                <a:gd name="T22" fmla="*/ 75 w 187"/>
                <a:gd name="T23" fmla="*/ 28 h 245"/>
                <a:gd name="T24" fmla="*/ 72 w 187"/>
                <a:gd name="T25" fmla="*/ 28 h 245"/>
                <a:gd name="T26" fmla="*/ 23 w 187"/>
                <a:gd name="T27" fmla="*/ 10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245">
                  <a:moveTo>
                    <a:pt x="39" y="22"/>
                  </a:moveTo>
                  <a:cubicBezTo>
                    <a:pt x="71" y="0"/>
                    <a:pt x="114" y="10"/>
                    <a:pt x="139" y="30"/>
                  </a:cubicBezTo>
                  <a:cubicBezTo>
                    <a:pt x="155" y="53"/>
                    <a:pt x="172" y="85"/>
                    <a:pt x="182" y="107"/>
                  </a:cubicBezTo>
                  <a:cubicBezTo>
                    <a:pt x="187" y="177"/>
                    <a:pt x="163" y="245"/>
                    <a:pt x="85" y="239"/>
                  </a:cubicBezTo>
                  <a:cubicBezTo>
                    <a:pt x="75" y="238"/>
                    <a:pt x="69" y="231"/>
                    <a:pt x="54" y="229"/>
                  </a:cubicBezTo>
                  <a:cubicBezTo>
                    <a:pt x="19" y="201"/>
                    <a:pt x="0" y="157"/>
                    <a:pt x="6" y="100"/>
                  </a:cubicBezTo>
                  <a:cubicBezTo>
                    <a:pt x="10" y="69"/>
                    <a:pt x="35" y="49"/>
                    <a:pt x="39" y="22"/>
                  </a:cubicBezTo>
                  <a:close/>
                  <a:moveTo>
                    <a:pt x="23" y="109"/>
                  </a:moveTo>
                  <a:cubicBezTo>
                    <a:pt x="25" y="137"/>
                    <a:pt x="21" y="169"/>
                    <a:pt x="39" y="194"/>
                  </a:cubicBezTo>
                  <a:cubicBezTo>
                    <a:pt x="66" y="229"/>
                    <a:pt x="123" y="231"/>
                    <a:pt x="149" y="196"/>
                  </a:cubicBezTo>
                  <a:cubicBezTo>
                    <a:pt x="160" y="181"/>
                    <a:pt x="163" y="154"/>
                    <a:pt x="163" y="136"/>
                  </a:cubicBezTo>
                  <a:cubicBezTo>
                    <a:pt x="164" y="85"/>
                    <a:pt x="129" y="30"/>
                    <a:pt x="75" y="28"/>
                  </a:cubicBezTo>
                  <a:cubicBezTo>
                    <a:pt x="75" y="27"/>
                    <a:pt x="73" y="26"/>
                    <a:pt x="72" y="28"/>
                  </a:cubicBezTo>
                  <a:cubicBezTo>
                    <a:pt x="41" y="44"/>
                    <a:pt x="31" y="80"/>
                    <a:pt x="23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70"/>
            <p:cNvSpPr/>
            <p:nvPr/>
          </p:nvSpPr>
          <p:spPr bwMode="auto">
            <a:xfrm>
              <a:off x="3752851" y="3751263"/>
              <a:ext cx="169863" cy="190500"/>
            </a:xfrm>
            <a:custGeom>
              <a:avLst/>
              <a:gdLst>
                <a:gd name="T0" fmla="*/ 56 w 219"/>
                <a:gd name="T1" fmla="*/ 14 h 245"/>
                <a:gd name="T2" fmla="*/ 35 w 219"/>
                <a:gd name="T3" fmla="*/ 28 h 245"/>
                <a:gd name="T4" fmla="*/ 49 w 219"/>
                <a:gd name="T5" fmla="*/ 107 h 245"/>
                <a:gd name="T6" fmla="*/ 167 w 219"/>
                <a:gd name="T7" fmla="*/ 113 h 245"/>
                <a:gd name="T8" fmla="*/ 173 w 219"/>
                <a:gd name="T9" fmla="*/ 32 h 245"/>
                <a:gd name="T10" fmla="*/ 157 w 219"/>
                <a:gd name="T11" fmla="*/ 22 h 245"/>
                <a:gd name="T12" fmla="*/ 207 w 219"/>
                <a:gd name="T13" fmla="*/ 20 h 245"/>
                <a:gd name="T14" fmla="*/ 192 w 219"/>
                <a:gd name="T15" fmla="*/ 32 h 245"/>
                <a:gd name="T16" fmla="*/ 198 w 219"/>
                <a:gd name="T17" fmla="*/ 225 h 245"/>
                <a:gd name="T18" fmla="*/ 217 w 219"/>
                <a:gd name="T19" fmla="*/ 227 h 245"/>
                <a:gd name="T20" fmla="*/ 217 w 219"/>
                <a:gd name="T21" fmla="*/ 243 h 245"/>
                <a:gd name="T22" fmla="*/ 165 w 219"/>
                <a:gd name="T23" fmla="*/ 237 h 245"/>
                <a:gd name="T24" fmla="*/ 182 w 219"/>
                <a:gd name="T25" fmla="*/ 229 h 245"/>
                <a:gd name="T26" fmla="*/ 165 w 219"/>
                <a:gd name="T27" fmla="*/ 132 h 245"/>
                <a:gd name="T28" fmla="*/ 47 w 219"/>
                <a:gd name="T29" fmla="*/ 130 h 245"/>
                <a:gd name="T30" fmla="*/ 45 w 219"/>
                <a:gd name="T31" fmla="*/ 233 h 245"/>
                <a:gd name="T32" fmla="*/ 4 w 219"/>
                <a:gd name="T33" fmla="*/ 233 h 245"/>
                <a:gd name="T34" fmla="*/ 18 w 219"/>
                <a:gd name="T35" fmla="*/ 216 h 245"/>
                <a:gd name="T36" fmla="*/ 16 w 219"/>
                <a:gd name="T37" fmla="*/ 204 h 245"/>
                <a:gd name="T38" fmla="*/ 16 w 219"/>
                <a:gd name="T39" fmla="*/ 32 h 245"/>
                <a:gd name="T40" fmla="*/ 0 w 219"/>
                <a:gd name="T41" fmla="*/ 32 h 245"/>
                <a:gd name="T42" fmla="*/ 56 w 219"/>
                <a:gd name="T43" fmla="*/ 1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45">
                  <a:moveTo>
                    <a:pt x="56" y="14"/>
                  </a:moveTo>
                  <a:cubicBezTo>
                    <a:pt x="56" y="26"/>
                    <a:pt x="43" y="25"/>
                    <a:pt x="35" y="28"/>
                  </a:cubicBezTo>
                  <a:cubicBezTo>
                    <a:pt x="40" y="54"/>
                    <a:pt x="44" y="81"/>
                    <a:pt x="49" y="107"/>
                  </a:cubicBezTo>
                  <a:cubicBezTo>
                    <a:pt x="82" y="125"/>
                    <a:pt x="130" y="127"/>
                    <a:pt x="167" y="113"/>
                  </a:cubicBezTo>
                  <a:cubicBezTo>
                    <a:pt x="167" y="78"/>
                    <a:pt x="176" y="57"/>
                    <a:pt x="173" y="32"/>
                  </a:cubicBezTo>
                  <a:cubicBezTo>
                    <a:pt x="172" y="25"/>
                    <a:pt x="160" y="28"/>
                    <a:pt x="157" y="22"/>
                  </a:cubicBezTo>
                  <a:cubicBezTo>
                    <a:pt x="160" y="6"/>
                    <a:pt x="198" y="15"/>
                    <a:pt x="207" y="20"/>
                  </a:cubicBezTo>
                  <a:cubicBezTo>
                    <a:pt x="210" y="25"/>
                    <a:pt x="202" y="34"/>
                    <a:pt x="192" y="32"/>
                  </a:cubicBezTo>
                  <a:cubicBezTo>
                    <a:pt x="184" y="109"/>
                    <a:pt x="175" y="158"/>
                    <a:pt x="198" y="225"/>
                  </a:cubicBezTo>
                  <a:cubicBezTo>
                    <a:pt x="205" y="228"/>
                    <a:pt x="207" y="225"/>
                    <a:pt x="217" y="227"/>
                  </a:cubicBezTo>
                  <a:cubicBezTo>
                    <a:pt x="219" y="233"/>
                    <a:pt x="219" y="238"/>
                    <a:pt x="217" y="243"/>
                  </a:cubicBezTo>
                  <a:cubicBezTo>
                    <a:pt x="201" y="245"/>
                    <a:pt x="186" y="243"/>
                    <a:pt x="165" y="237"/>
                  </a:cubicBezTo>
                  <a:cubicBezTo>
                    <a:pt x="168" y="231"/>
                    <a:pt x="174" y="229"/>
                    <a:pt x="182" y="229"/>
                  </a:cubicBezTo>
                  <a:cubicBezTo>
                    <a:pt x="172" y="202"/>
                    <a:pt x="162" y="173"/>
                    <a:pt x="165" y="132"/>
                  </a:cubicBezTo>
                  <a:cubicBezTo>
                    <a:pt x="124" y="148"/>
                    <a:pt x="85" y="138"/>
                    <a:pt x="47" y="130"/>
                  </a:cubicBezTo>
                  <a:cubicBezTo>
                    <a:pt x="54" y="168"/>
                    <a:pt x="26" y="205"/>
                    <a:pt x="45" y="233"/>
                  </a:cubicBezTo>
                  <a:cubicBezTo>
                    <a:pt x="37" y="243"/>
                    <a:pt x="12" y="244"/>
                    <a:pt x="4" y="233"/>
                  </a:cubicBezTo>
                  <a:cubicBezTo>
                    <a:pt x="4" y="223"/>
                    <a:pt x="15" y="224"/>
                    <a:pt x="18" y="216"/>
                  </a:cubicBezTo>
                  <a:cubicBezTo>
                    <a:pt x="15" y="210"/>
                    <a:pt x="19" y="208"/>
                    <a:pt x="16" y="204"/>
                  </a:cubicBezTo>
                  <a:cubicBezTo>
                    <a:pt x="32" y="157"/>
                    <a:pt x="37" y="83"/>
                    <a:pt x="16" y="32"/>
                  </a:cubicBezTo>
                  <a:cubicBezTo>
                    <a:pt x="13" y="29"/>
                    <a:pt x="8" y="34"/>
                    <a:pt x="0" y="32"/>
                  </a:cubicBezTo>
                  <a:cubicBezTo>
                    <a:pt x="8" y="18"/>
                    <a:pt x="39" y="0"/>
                    <a:pt x="5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71"/>
            <p:cNvSpPr>
              <a:spLocks noEditPoints="1"/>
            </p:cNvSpPr>
            <p:nvPr/>
          </p:nvSpPr>
          <p:spPr bwMode="auto">
            <a:xfrm>
              <a:off x="2987676" y="1887538"/>
              <a:ext cx="1858963" cy="2263775"/>
            </a:xfrm>
            <a:custGeom>
              <a:avLst/>
              <a:gdLst>
                <a:gd name="T0" fmla="*/ 490 w 2388"/>
                <a:gd name="T1" fmla="*/ 2831 h 2907"/>
                <a:gd name="T2" fmla="*/ 37 w 2388"/>
                <a:gd name="T3" fmla="*/ 1371 h 2907"/>
                <a:gd name="T4" fmla="*/ 1195 w 2388"/>
                <a:gd name="T5" fmla="*/ 2 h 2907"/>
                <a:gd name="T6" fmla="*/ 1958 w 2388"/>
                <a:gd name="T7" fmla="*/ 2076 h 2907"/>
                <a:gd name="T8" fmla="*/ 2202 w 2388"/>
                <a:gd name="T9" fmla="*/ 1590 h 2907"/>
                <a:gd name="T10" fmla="*/ 2146 w 2388"/>
                <a:gd name="T11" fmla="*/ 527 h 2907"/>
                <a:gd name="T12" fmla="*/ 86 w 2388"/>
                <a:gd name="T13" fmla="*/ 796 h 2907"/>
                <a:gd name="T14" fmla="*/ 359 w 2388"/>
                <a:gd name="T15" fmla="*/ 1795 h 2907"/>
                <a:gd name="T16" fmla="*/ 310 w 2388"/>
                <a:gd name="T17" fmla="*/ 1464 h 2907"/>
                <a:gd name="T18" fmla="*/ 609 w 2388"/>
                <a:gd name="T19" fmla="*/ 771 h 2907"/>
                <a:gd name="T20" fmla="*/ 1135 w 2388"/>
                <a:gd name="T21" fmla="*/ 810 h 2907"/>
                <a:gd name="T22" fmla="*/ 1023 w 2388"/>
                <a:gd name="T23" fmla="*/ 734 h 2907"/>
                <a:gd name="T24" fmla="*/ 1284 w 2388"/>
                <a:gd name="T25" fmla="*/ 237 h 2907"/>
                <a:gd name="T26" fmla="*/ 1604 w 2388"/>
                <a:gd name="T27" fmla="*/ 998 h 2907"/>
                <a:gd name="T28" fmla="*/ 1739 w 2388"/>
                <a:gd name="T29" fmla="*/ 1441 h 2907"/>
                <a:gd name="T30" fmla="*/ 1881 w 2388"/>
                <a:gd name="T31" fmla="*/ 1927 h 2907"/>
                <a:gd name="T32" fmla="*/ 1807 w 2388"/>
                <a:gd name="T33" fmla="*/ 1671 h 2907"/>
                <a:gd name="T34" fmla="*/ 1960 w 2388"/>
                <a:gd name="T35" fmla="*/ 1840 h 2907"/>
                <a:gd name="T36" fmla="*/ 1389 w 2388"/>
                <a:gd name="T37" fmla="*/ 413 h 2907"/>
                <a:gd name="T38" fmla="*/ 1160 w 2388"/>
                <a:gd name="T39" fmla="*/ 233 h 2907"/>
                <a:gd name="T40" fmla="*/ 1064 w 2388"/>
                <a:gd name="T41" fmla="*/ 291 h 2907"/>
                <a:gd name="T42" fmla="*/ 1406 w 2388"/>
                <a:gd name="T43" fmla="*/ 345 h 2907"/>
                <a:gd name="T44" fmla="*/ 380 w 2388"/>
                <a:gd name="T45" fmla="*/ 752 h 2907"/>
                <a:gd name="T46" fmla="*/ 225 w 2388"/>
                <a:gd name="T47" fmla="*/ 1286 h 2907"/>
                <a:gd name="T48" fmla="*/ 463 w 2388"/>
                <a:gd name="T49" fmla="*/ 1406 h 2907"/>
                <a:gd name="T50" fmla="*/ 510 w 2388"/>
                <a:gd name="T51" fmla="*/ 1232 h 2907"/>
                <a:gd name="T52" fmla="*/ 537 w 2388"/>
                <a:gd name="T53" fmla="*/ 1085 h 2907"/>
                <a:gd name="T54" fmla="*/ 715 w 2388"/>
                <a:gd name="T55" fmla="*/ 1340 h 2907"/>
                <a:gd name="T56" fmla="*/ 597 w 2388"/>
                <a:gd name="T57" fmla="*/ 790 h 2907"/>
                <a:gd name="T58" fmla="*/ 1234 w 2388"/>
                <a:gd name="T59" fmla="*/ 802 h 2907"/>
                <a:gd name="T60" fmla="*/ 1342 w 2388"/>
                <a:gd name="T61" fmla="*/ 831 h 2907"/>
                <a:gd name="T62" fmla="*/ 1286 w 2388"/>
                <a:gd name="T63" fmla="*/ 920 h 2907"/>
                <a:gd name="T64" fmla="*/ 1306 w 2388"/>
                <a:gd name="T65" fmla="*/ 860 h 2907"/>
                <a:gd name="T66" fmla="*/ 1081 w 2388"/>
                <a:gd name="T67" fmla="*/ 1201 h 2907"/>
                <a:gd name="T68" fmla="*/ 1470 w 2388"/>
                <a:gd name="T69" fmla="*/ 916 h 2907"/>
                <a:gd name="T70" fmla="*/ 957 w 2388"/>
                <a:gd name="T71" fmla="*/ 1034 h 2907"/>
                <a:gd name="T72" fmla="*/ 539 w 2388"/>
                <a:gd name="T73" fmla="*/ 1143 h 2907"/>
                <a:gd name="T74" fmla="*/ 531 w 2388"/>
                <a:gd name="T75" fmla="*/ 1151 h 2907"/>
                <a:gd name="T76" fmla="*/ 674 w 2388"/>
                <a:gd name="T77" fmla="*/ 1414 h 2907"/>
                <a:gd name="T78" fmla="*/ 1085 w 2388"/>
                <a:gd name="T79" fmla="*/ 1255 h 2907"/>
                <a:gd name="T80" fmla="*/ 1658 w 2388"/>
                <a:gd name="T81" fmla="*/ 1356 h 2907"/>
                <a:gd name="T82" fmla="*/ 769 w 2388"/>
                <a:gd name="T83" fmla="*/ 1344 h 2907"/>
                <a:gd name="T84" fmla="*/ 1648 w 2388"/>
                <a:gd name="T85" fmla="*/ 1710 h 2907"/>
                <a:gd name="T86" fmla="*/ 822 w 2388"/>
                <a:gd name="T87" fmla="*/ 1369 h 2907"/>
                <a:gd name="T88" fmla="*/ 798 w 2388"/>
                <a:gd name="T89" fmla="*/ 1418 h 2907"/>
                <a:gd name="T90" fmla="*/ 581 w 2388"/>
                <a:gd name="T91" fmla="*/ 1588 h 2907"/>
                <a:gd name="T92" fmla="*/ 678 w 2388"/>
                <a:gd name="T93" fmla="*/ 1611 h 2907"/>
                <a:gd name="T94" fmla="*/ 467 w 2388"/>
                <a:gd name="T95" fmla="*/ 1656 h 2907"/>
                <a:gd name="T96" fmla="*/ 645 w 2388"/>
                <a:gd name="T97" fmla="*/ 1822 h 2907"/>
                <a:gd name="T98" fmla="*/ 640 w 2388"/>
                <a:gd name="T99" fmla="*/ 1782 h 2907"/>
                <a:gd name="T100" fmla="*/ 1832 w 2388"/>
                <a:gd name="T101" fmla="*/ 1708 h 2907"/>
                <a:gd name="T102" fmla="*/ 487 w 2388"/>
                <a:gd name="T103" fmla="*/ 1737 h 2907"/>
                <a:gd name="T104" fmla="*/ 942 w 2388"/>
                <a:gd name="T105" fmla="*/ 1768 h 2907"/>
                <a:gd name="T106" fmla="*/ 913 w 2388"/>
                <a:gd name="T107" fmla="*/ 1840 h 2907"/>
                <a:gd name="T108" fmla="*/ 1058 w 2388"/>
                <a:gd name="T109" fmla="*/ 1774 h 2907"/>
                <a:gd name="T110" fmla="*/ 982 w 2388"/>
                <a:gd name="T111" fmla="*/ 2183 h 2907"/>
                <a:gd name="T112" fmla="*/ 1457 w 2388"/>
                <a:gd name="T113" fmla="*/ 2303 h 2907"/>
                <a:gd name="T114" fmla="*/ 471 w 2388"/>
                <a:gd name="T115" fmla="*/ 2200 h 2907"/>
                <a:gd name="T116" fmla="*/ 680 w 2388"/>
                <a:gd name="T117" fmla="*/ 2750 h 2907"/>
                <a:gd name="T118" fmla="*/ 461 w 2388"/>
                <a:gd name="T119" fmla="*/ 2806 h 2907"/>
                <a:gd name="T120" fmla="*/ 2125 w 2388"/>
                <a:gd name="T121" fmla="*/ 2705 h 2907"/>
                <a:gd name="T122" fmla="*/ 115 w 2388"/>
                <a:gd name="T123" fmla="*/ 2622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8" h="2907">
                  <a:moveTo>
                    <a:pt x="1958" y="2076"/>
                  </a:moveTo>
                  <a:cubicBezTo>
                    <a:pt x="2008" y="2088"/>
                    <a:pt x="2018" y="2168"/>
                    <a:pt x="1972" y="2192"/>
                  </a:cubicBezTo>
                  <a:cubicBezTo>
                    <a:pt x="1987" y="2249"/>
                    <a:pt x="2016" y="2295"/>
                    <a:pt x="2041" y="2353"/>
                  </a:cubicBezTo>
                  <a:cubicBezTo>
                    <a:pt x="2072" y="2428"/>
                    <a:pt x="2103" y="2505"/>
                    <a:pt x="2134" y="2583"/>
                  </a:cubicBezTo>
                  <a:cubicBezTo>
                    <a:pt x="2202" y="2576"/>
                    <a:pt x="2235" y="2655"/>
                    <a:pt x="2187" y="2690"/>
                  </a:cubicBezTo>
                  <a:cubicBezTo>
                    <a:pt x="2166" y="2694"/>
                    <a:pt x="2154" y="2712"/>
                    <a:pt x="2136" y="2721"/>
                  </a:cubicBezTo>
                  <a:cubicBezTo>
                    <a:pt x="2094" y="2742"/>
                    <a:pt x="2046" y="2753"/>
                    <a:pt x="2001" y="2769"/>
                  </a:cubicBezTo>
                  <a:cubicBezTo>
                    <a:pt x="1974" y="2778"/>
                    <a:pt x="1947" y="2792"/>
                    <a:pt x="1919" y="2800"/>
                  </a:cubicBezTo>
                  <a:cubicBezTo>
                    <a:pt x="1879" y="2810"/>
                    <a:pt x="1838" y="2819"/>
                    <a:pt x="1797" y="2829"/>
                  </a:cubicBezTo>
                  <a:cubicBezTo>
                    <a:pt x="1709" y="2849"/>
                    <a:pt x="1608" y="2874"/>
                    <a:pt x="1499" y="2885"/>
                  </a:cubicBezTo>
                  <a:cubicBezTo>
                    <a:pt x="1471" y="2887"/>
                    <a:pt x="1443" y="2893"/>
                    <a:pt x="1416" y="2895"/>
                  </a:cubicBezTo>
                  <a:cubicBezTo>
                    <a:pt x="1250" y="2907"/>
                    <a:pt x="1097" y="2897"/>
                    <a:pt x="918" y="2889"/>
                  </a:cubicBezTo>
                  <a:cubicBezTo>
                    <a:pt x="857" y="2886"/>
                    <a:pt x="797" y="2880"/>
                    <a:pt x="740" y="2872"/>
                  </a:cubicBezTo>
                  <a:cubicBezTo>
                    <a:pt x="682" y="2865"/>
                    <a:pt x="627" y="2849"/>
                    <a:pt x="570" y="2843"/>
                  </a:cubicBezTo>
                  <a:cubicBezTo>
                    <a:pt x="550" y="2841"/>
                    <a:pt x="538" y="2836"/>
                    <a:pt x="523" y="2833"/>
                  </a:cubicBezTo>
                  <a:cubicBezTo>
                    <a:pt x="512" y="2830"/>
                    <a:pt x="501" y="2833"/>
                    <a:pt x="490" y="2831"/>
                  </a:cubicBezTo>
                  <a:cubicBezTo>
                    <a:pt x="465" y="2826"/>
                    <a:pt x="442" y="2813"/>
                    <a:pt x="419" y="2810"/>
                  </a:cubicBezTo>
                  <a:cubicBezTo>
                    <a:pt x="354" y="2802"/>
                    <a:pt x="298" y="2777"/>
                    <a:pt x="233" y="2756"/>
                  </a:cubicBezTo>
                  <a:cubicBezTo>
                    <a:pt x="203" y="2747"/>
                    <a:pt x="172" y="2731"/>
                    <a:pt x="146" y="2715"/>
                  </a:cubicBezTo>
                  <a:cubicBezTo>
                    <a:pt x="129" y="2704"/>
                    <a:pt x="115" y="2697"/>
                    <a:pt x="101" y="2684"/>
                  </a:cubicBezTo>
                  <a:cubicBezTo>
                    <a:pt x="98" y="2672"/>
                    <a:pt x="86" y="2660"/>
                    <a:pt x="86" y="2649"/>
                  </a:cubicBezTo>
                  <a:cubicBezTo>
                    <a:pt x="86" y="2612"/>
                    <a:pt x="114" y="2589"/>
                    <a:pt x="161" y="2593"/>
                  </a:cubicBezTo>
                  <a:cubicBezTo>
                    <a:pt x="237" y="2455"/>
                    <a:pt x="312" y="2309"/>
                    <a:pt x="376" y="2152"/>
                  </a:cubicBezTo>
                  <a:cubicBezTo>
                    <a:pt x="361" y="2117"/>
                    <a:pt x="375" y="2066"/>
                    <a:pt x="413" y="2059"/>
                  </a:cubicBezTo>
                  <a:cubicBezTo>
                    <a:pt x="387" y="2037"/>
                    <a:pt x="367" y="2013"/>
                    <a:pt x="341" y="1987"/>
                  </a:cubicBezTo>
                  <a:cubicBezTo>
                    <a:pt x="310" y="1957"/>
                    <a:pt x="279" y="1924"/>
                    <a:pt x="254" y="1886"/>
                  </a:cubicBezTo>
                  <a:cubicBezTo>
                    <a:pt x="224" y="1841"/>
                    <a:pt x="197" y="1795"/>
                    <a:pt x="171" y="1749"/>
                  </a:cubicBezTo>
                  <a:cubicBezTo>
                    <a:pt x="159" y="1728"/>
                    <a:pt x="151" y="1706"/>
                    <a:pt x="138" y="1683"/>
                  </a:cubicBezTo>
                  <a:cubicBezTo>
                    <a:pt x="131" y="1670"/>
                    <a:pt x="127" y="1646"/>
                    <a:pt x="117" y="1627"/>
                  </a:cubicBezTo>
                  <a:cubicBezTo>
                    <a:pt x="111" y="1615"/>
                    <a:pt x="101" y="1599"/>
                    <a:pt x="92" y="1582"/>
                  </a:cubicBezTo>
                  <a:cubicBezTo>
                    <a:pt x="80" y="1554"/>
                    <a:pt x="73" y="1525"/>
                    <a:pt x="63" y="1495"/>
                  </a:cubicBezTo>
                  <a:cubicBezTo>
                    <a:pt x="51" y="1454"/>
                    <a:pt x="42" y="1417"/>
                    <a:pt x="37" y="1371"/>
                  </a:cubicBezTo>
                  <a:cubicBezTo>
                    <a:pt x="31" y="1321"/>
                    <a:pt x="20" y="1274"/>
                    <a:pt x="12" y="1226"/>
                  </a:cubicBezTo>
                  <a:cubicBezTo>
                    <a:pt x="0" y="1160"/>
                    <a:pt x="12" y="1091"/>
                    <a:pt x="18" y="1034"/>
                  </a:cubicBezTo>
                  <a:cubicBezTo>
                    <a:pt x="21" y="1000"/>
                    <a:pt x="29" y="971"/>
                    <a:pt x="32" y="947"/>
                  </a:cubicBezTo>
                  <a:cubicBezTo>
                    <a:pt x="36" y="920"/>
                    <a:pt x="45" y="889"/>
                    <a:pt x="51" y="862"/>
                  </a:cubicBezTo>
                  <a:cubicBezTo>
                    <a:pt x="54" y="847"/>
                    <a:pt x="53" y="832"/>
                    <a:pt x="57" y="821"/>
                  </a:cubicBezTo>
                  <a:cubicBezTo>
                    <a:pt x="60" y="813"/>
                    <a:pt x="67" y="807"/>
                    <a:pt x="70" y="800"/>
                  </a:cubicBezTo>
                  <a:cubicBezTo>
                    <a:pt x="86" y="755"/>
                    <a:pt x="99" y="713"/>
                    <a:pt x="117" y="674"/>
                  </a:cubicBezTo>
                  <a:cubicBezTo>
                    <a:pt x="151" y="599"/>
                    <a:pt x="202" y="526"/>
                    <a:pt x="254" y="463"/>
                  </a:cubicBezTo>
                  <a:cubicBezTo>
                    <a:pt x="267" y="447"/>
                    <a:pt x="279" y="432"/>
                    <a:pt x="293" y="415"/>
                  </a:cubicBezTo>
                  <a:cubicBezTo>
                    <a:pt x="306" y="401"/>
                    <a:pt x="320" y="383"/>
                    <a:pt x="328" y="364"/>
                  </a:cubicBezTo>
                  <a:cubicBezTo>
                    <a:pt x="333" y="358"/>
                    <a:pt x="333" y="370"/>
                    <a:pt x="339" y="364"/>
                  </a:cubicBezTo>
                  <a:cubicBezTo>
                    <a:pt x="386" y="308"/>
                    <a:pt x="444" y="265"/>
                    <a:pt x="502" y="219"/>
                  </a:cubicBezTo>
                  <a:cubicBezTo>
                    <a:pt x="513" y="210"/>
                    <a:pt x="520" y="196"/>
                    <a:pt x="531" y="188"/>
                  </a:cubicBezTo>
                  <a:cubicBezTo>
                    <a:pt x="573" y="155"/>
                    <a:pt x="628" y="133"/>
                    <a:pt x="684" y="107"/>
                  </a:cubicBezTo>
                  <a:cubicBezTo>
                    <a:pt x="776" y="65"/>
                    <a:pt x="887" y="39"/>
                    <a:pt x="1002" y="20"/>
                  </a:cubicBezTo>
                  <a:cubicBezTo>
                    <a:pt x="1069" y="9"/>
                    <a:pt x="1136" y="5"/>
                    <a:pt x="1195" y="2"/>
                  </a:cubicBezTo>
                  <a:cubicBezTo>
                    <a:pt x="1224" y="0"/>
                    <a:pt x="1263" y="0"/>
                    <a:pt x="1292" y="4"/>
                  </a:cubicBezTo>
                  <a:cubicBezTo>
                    <a:pt x="1309" y="6"/>
                    <a:pt x="1324" y="13"/>
                    <a:pt x="1342" y="16"/>
                  </a:cubicBezTo>
                  <a:cubicBezTo>
                    <a:pt x="1395" y="24"/>
                    <a:pt x="1440" y="29"/>
                    <a:pt x="1484" y="41"/>
                  </a:cubicBezTo>
                  <a:cubicBezTo>
                    <a:pt x="1532" y="53"/>
                    <a:pt x="1576" y="73"/>
                    <a:pt x="1627" y="93"/>
                  </a:cubicBezTo>
                  <a:cubicBezTo>
                    <a:pt x="1696" y="119"/>
                    <a:pt x="1763" y="152"/>
                    <a:pt x="1823" y="190"/>
                  </a:cubicBezTo>
                  <a:cubicBezTo>
                    <a:pt x="1885" y="214"/>
                    <a:pt x="1936" y="264"/>
                    <a:pt x="1985" y="306"/>
                  </a:cubicBezTo>
                  <a:cubicBezTo>
                    <a:pt x="2012" y="329"/>
                    <a:pt x="2030" y="347"/>
                    <a:pt x="2055" y="372"/>
                  </a:cubicBezTo>
                  <a:cubicBezTo>
                    <a:pt x="2110" y="427"/>
                    <a:pt x="2160" y="500"/>
                    <a:pt x="2204" y="566"/>
                  </a:cubicBezTo>
                  <a:cubicBezTo>
                    <a:pt x="2285" y="724"/>
                    <a:pt x="2359" y="911"/>
                    <a:pt x="2378" y="1112"/>
                  </a:cubicBezTo>
                  <a:cubicBezTo>
                    <a:pt x="2388" y="1225"/>
                    <a:pt x="2365" y="1326"/>
                    <a:pt x="2363" y="1435"/>
                  </a:cubicBezTo>
                  <a:cubicBezTo>
                    <a:pt x="2354" y="1447"/>
                    <a:pt x="2352" y="1456"/>
                    <a:pt x="2355" y="1474"/>
                  </a:cubicBezTo>
                  <a:cubicBezTo>
                    <a:pt x="2327" y="1539"/>
                    <a:pt x="2310" y="1605"/>
                    <a:pt x="2280" y="1664"/>
                  </a:cubicBezTo>
                  <a:cubicBezTo>
                    <a:pt x="2251" y="1724"/>
                    <a:pt x="2216" y="1777"/>
                    <a:pt x="2185" y="1834"/>
                  </a:cubicBezTo>
                  <a:cubicBezTo>
                    <a:pt x="2158" y="1862"/>
                    <a:pt x="2140" y="1897"/>
                    <a:pt x="2113" y="1925"/>
                  </a:cubicBezTo>
                  <a:cubicBezTo>
                    <a:pt x="2086" y="1953"/>
                    <a:pt x="2057" y="1978"/>
                    <a:pt x="2034" y="2010"/>
                  </a:cubicBezTo>
                  <a:cubicBezTo>
                    <a:pt x="2003" y="2026"/>
                    <a:pt x="1987" y="2058"/>
                    <a:pt x="1958" y="2076"/>
                  </a:cubicBezTo>
                  <a:close/>
                  <a:moveTo>
                    <a:pt x="1643" y="1780"/>
                  </a:moveTo>
                  <a:cubicBezTo>
                    <a:pt x="1619" y="1826"/>
                    <a:pt x="1564" y="1761"/>
                    <a:pt x="1526" y="1762"/>
                  </a:cubicBezTo>
                  <a:cubicBezTo>
                    <a:pt x="1535" y="1780"/>
                    <a:pt x="1556" y="1792"/>
                    <a:pt x="1550" y="1813"/>
                  </a:cubicBezTo>
                  <a:cubicBezTo>
                    <a:pt x="1546" y="1830"/>
                    <a:pt x="1526" y="1837"/>
                    <a:pt x="1509" y="1846"/>
                  </a:cubicBezTo>
                  <a:cubicBezTo>
                    <a:pt x="1515" y="1887"/>
                    <a:pt x="1537" y="1914"/>
                    <a:pt x="1563" y="1933"/>
                  </a:cubicBezTo>
                  <a:cubicBezTo>
                    <a:pt x="1636" y="1987"/>
                    <a:pt x="1739" y="1995"/>
                    <a:pt x="1805" y="2049"/>
                  </a:cubicBezTo>
                  <a:cubicBezTo>
                    <a:pt x="1806" y="2056"/>
                    <a:pt x="1808" y="2061"/>
                    <a:pt x="1811" y="2066"/>
                  </a:cubicBezTo>
                  <a:cubicBezTo>
                    <a:pt x="1868" y="2029"/>
                    <a:pt x="1925" y="1992"/>
                    <a:pt x="1962" y="1935"/>
                  </a:cubicBezTo>
                  <a:cubicBezTo>
                    <a:pt x="2035" y="1855"/>
                    <a:pt x="2097" y="1763"/>
                    <a:pt x="2144" y="1656"/>
                  </a:cubicBezTo>
                  <a:cubicBezTo>
                    <a:pt x="2152" y="1658"/>
                    <a:pt x="2148" y="1648"/>
                    <a:pt x="2154" y="1648"/>
                  </a:cubicBezTo>
                  <a:cubicBezTo>
                    <a:pt x="2181" y="1588"/>
                    <a:pt x="2220" y="1529"/>
                    <a:pt x="2239" y="1460"/>
                  </a:cubicBezTo>
                  <a:cubicBezTo>
                    <a:pt x="2250" y="1420"/>
                    <a:pt x="2249" y="1379"/>
                    <a:pt x="2268" y="1342"/>
                  </a:cubicBezTo>
                  <a:cubicBezTo>
                    <a:pt x="2278" y="1404"/>
                    <a:pt x="2252" y="1449"/>
                    <a:pt x="2239" y="1497"/>
                  </a:cubicBezTo>
                  <a:cubicBezTo>
                    <a:pt x="2234" y="1515"/>
                    <a:pt x="2229" y="1522"/>
                    <a:pt x="2225" y="1534"/>
                  </a:cubicBezTo>
                  <a:cubicBezTo>
                    <a:pt x="2223" y="1538"/>
                    <a:pt x="2226" y="1542"/>
                    <a:pt x="2225" y="1546"/>
                  </a:cubicBezTo>
                  <a:cubicBezTo>
                    <a:pt x="2220" y="1561"/>
                    <a:pt x="2209" y="1576"/>
                    <a:pt x="2202" y="1590"/>
                  </a:cubicBezTo>
                  <a:cubicBezTo>
                    <a:pt x="2186" y="1619"/>
                    <a:pt x="2172" y="1644"/>
                    <a:pt x="2156" y="1673"/>
                  </a:cubicBezTo>
                  <a:cubicBezTo>
                    <a:pt x="2147" y="1689"/>
                    <a:pt x="2139" y="1707"/>
                    <a:pt x="2134" y="1724"/>
                  </a:cubicBezTo>
                  <a:cubicBezTo>
                    <a:pt x="2118" y="1738"/>
                    <a:pt x="2110" y="1760"/>
                    <a:pt x="2101" y="1780"/>
                  </a:cubicBezTo>
                  <a:cubicBezTo>
                    <a:pt x="2037" y="1863"/>
                    <a:pt x="1992" y="1953"/>
                    <a:pt x="1906" y="2014"/>
                  </a:cubicBezTo>
                  <a:cubicBezTo>
                    <a:pt x="1853" y="2073"/>
                    <a:pt x="1771" y="2102"/>
                    <a:pt x="1708" y="2150"/>
                  </a:cubicBezTo>
                  <a:cubicBezTo>
                    <a:pt x="1785" y="2132"/>
                    <a:pt x="1865" y="2112"/>
                    <a:pt x="1929" y="2086"/>
                  </a:cubicBezTo>
                  <a:cubicBezTo>
                    <a:pt x="1938" y="2051"/>
                    <a:pt x="1977" y="2045"/>
                    <a:pt x="1991" y="2014"/>
                  </a:cubicBezTo>
                  <a:cubicBezTo>
                    <a:pt x="2077" y="1943"/>
                    <a:pt x="2150" y="1859"/>
                    <a:pt x="2204" y="1755"/>
                  </a:cubicBezTo>
                  <a:cubicBezTo>
                    <a:pt x="2211" y="1758"/>
                    <a:pt x="2205" y="1749"/>
                    <a:pt x="2212" y="1751"/>
                  </a:cubicBezTo>
                  <a:cubicBezTo>
                    <a:pt x="2236" y="1701"/>
                    <a:pt x="2272" y="1643"/>
                    <a:pt x="2293" y="1590"/>
                  </a:cubicBezTo>
                  <a:cubicBezTo>
                    <a:pt x="2303" y="1534"/>
                    <a:pt x="2328" y="1483"/>
                    <a:pt x="2334" y="1420"/>
                  </a:cubicBezTo>
                  <a:cubicBezTo>
                    <a:pt x="2346" y="1369"/>
                    <a:pt x="2357" y="1313"/>
                    <a:pt x="2361" y="1259"/>
                  </a:cubicBezTo>
                  <a:cubicBezTo>
                    <a:pt x="2376" y="1087"/>
                    <a:pt x="2334" y="918"/>
                    <a:pt x="2280" y="775"/>
                  </a:cubicBezTo>
                  <a:cubicBezTo>
                    <a:pt x="2277" y="767"/>
                    <a:pt x="2271" y="759"/>
                    <a:pt x="2268" y="750"/>
                  </a:cubicBezTo>
                  <a:cubicBezTo>
                    <a:pt x="2257" y="719"/>
                    <a:pt x="2246" y="687"/>
                    <a:pt x="2229" y="661"/>
                  </a:cubicBezTo>
                  <a:cubicBezTo>
                    <a:pt x="2213" y="609"/>
                    <a:pt x="2176" y="570"/>
                    <a:pt x="2146" y="527"/>
                  </a:cubicBezTo>
                  <a:cubicBezTo>
                    <a:pt x="2124" y="495"/>
                    <a:pt x="2106" y="458"/>
                    <a:pt x="2082" y="428"/>
                  </a:cubicBezTo>
                  <a:cubicBezTo>
                    <a:pt x="2072" y="415"/>
                    <a:pt x="2058" y="404"/>
                    <a:pt x="2047" y="390"/>
                  </a:cubicBezTo>
                  <a:cubicBezTo>
                    <a:pt x="2017" y="355"/>
                    <a:pt x="1987" y="332"/>
                    <a:pt x="1952" y="304"/>
                  </a:cubicBezTo>
                  <a:cubicBezTo>
                    <a:pt x="1932" y="288"/>
                    <a:pt x="1914" y="269"/>
                    <a:pt x="1894" y="254"/>
                  </a:cubicBezTo>
                  <a:cubicBezTo>
                    <a:pt x="1775" y="167"/>
                    <a:pt x="1633" y="115"/>
                    <a:pt x="1486" y="58"/>
                  </a:cubicBezTo>
                  <a:cubicBezTo>
                    <a:pt x="1480" y="56"/>
                    <a:pt x="1479" y="61"/>
                    <a:pt x="1472" y="60"/>
                  </a:cubicBezTo>
                  <a:cubicBezTo>
                    <a:pt x="1445" y="43"/>
                    <a:pt x="1413" y="48"/>
                    <a:pt x="1383" y="43"/>
                  </a:cubicBezTo>
                  <a:cubicBezTo>
                    <a:pt x="1348" y="37"/>
                    <a:pt x="1314" y="23"/>
                    <a:pt x="1280" y="18"/>
                  </a:cubicBezTo>
                  <a:cubicBezTo>
                    <a:pt x="1187" y="4"/>
                    <a:pt x="1093" y="31"/>
                    <a:pt x="1000" y="35"/>
                  </a:cubicBezTo>
                  <a:cubicBezTo>
                    <a:pt x="997" y="35"/>
                    <a:pt x="999" y="40"/>
                    <a:pt x="994" y="39"/>
                  </a:cubicBezTo>
                  <a:cubicBezTo>
                    <a:pt x="870" y="60"/>
                    <a:pt x="764" y="90"/>
                    <a:pt x="663" y="132"/>
                  </a:cubicBezTo>
                  <a:cubicBezTo>
                    <a:pt x="638" y="160"/>
                    <a:pt x="592" y="167"/>
                    <a:pt x="562" y="190"/>
                  </a:cubicBezTo>
                  <a:cubicBezTo>
                    <a:pt x="500" y="243"/>
                    <a:pt x="430" y="289"/>
                    <a:pt x="378" y="351"/>
                  </a:cubicBezTo>
                  <a:cubicBezTo>
                    <a:pt x="273" y="449"/>
                    <a:pt x="176" y="575"/>
                    <a:pt x="117" y="715"/>
                  </a:cubicBezTo>
                  <a:cubicBezTo>
                    <a:pt x="112" y="727"/>
                    <a:pt x="111" y="742"/>
                    <a:pt x="107" y="754"/>
                  </a:cubicBezTo>
                  <a:cubicBezTo>
                    <a:pt x="102" y="769"/>
                    <a:pt x="92" y="782"/>
                    <a:pt x="86" y="796"/>
                  </a:cubicBezTo>
                  <a:cubicBezTo>
                    <a:pt x="72" y="835"/>
                    <a:pt x="63" y="893"/>
                    <a:pt x="53" y="947"/>
                  </a:cubicBezTo>
                  <a:cubicBezTo>
                    <a:pt x="47" y="979"/>
                    <a:pt x="38" y="1016"/>
                    <a:pt x="37" y="1050"/>
                  </a:cubicBezTo>
                  <a:cubicBezTo>
                    <a:pt x="36" y="1060"/>
                    <a:pt x="39" y="1071"/>
                    <a:pt x="39" y="1081"/>
                  </a:cubicBezTo>
                  <a:cubicBezTo>
                    <a:pt x="38" y="1087"/>
                    <a:pt x="33" y="1093"/>
                    <a:pt x="32" y="1100"/>
                  </a:cubicBezTo>
                  <a:cubicBezTo>
                    <a:pt x="27" y="1142"/>
                    <a:pt x="40" y="1182"/>
                    <a:pt x="41" y="1222"/>
                  </a:cubicBezTo>
                  <a:cubicBezTo>
                    <a:pt x="44" y="1489"/>
                    <a:pt x="162" y="1721"/>
                    <a:pt x="295" y="1906"/>
                  </a:cubicBezTo>
                  <a:cubicBezTo>
                    <a:pt x="297" y="1911"/>
                    <a:pt x="299" y="1914"/>
                    <a:pt x="299" y="1921"/>
                  </a:cubicBezTo>
                  <a:cubicBezTo>
                    <a:pt x="308" y="1928"/>
                    <a:pt x="315" y="1936"/>
                    <a:pt x="320" y="1948"/>
                  </a:cubicBezTo>
                  <a:cubicBezTo>
                    <a:pt x="335" y="1956"/>
                    <a:pt x="343" y="1972"/>
                    <a:pt x="357" y="1981"/>
                  </a:cubicBezTo>
                  <a:cubicBezTo>
                    <a:pt x="379" y="2019"/>
                    <a:pt x="422" y="2036"/>
                    <a:pt x="448" y="2070"/>
                  </a:cubicBezTo>
                  <a:cubicBezTo>
                    <a:pt x="505" y="2086"/>
                    <a:pt x="557" y="2115"/>
                    <a:pt x="614" y="2119"/>
                  </a:cubicBezTo>
                  <a:cubicBezTo>
                    <a:pt x="458" y="2000"/>
                    <a:pt x="336" y="1837"/>
                    <a:pt x="248" y="1658"/>
                  </a:cubicBezTo>
                  <a:cubicBezTo>
                    <a:pt x="286" y="1713"/>
                    <a:pt x="319" y="1771"/>
                    <a:pt x="361" y="1824"/>
                  </a:cubicBezTo>
                  <a:cubicBezTo>
                    <a:pt x="397" y="1868"/>
                    <a:pt x="430" y="1913"/>
                    <a:pt x="467" y="1956"/>
                  </a:cubicBezTo>
                  <a:cubicBezTo>
                    <a:pt x="475" y="1954"/>
                    <a:pt x="478" y="1938"/>
                    <a:pt x="487" y="1944"/>
                  </a:cubicBezTo>
                  <a:cubicBezTo>
                    <a:pt x="454" y="1890"/>
                    <a:pt x="394" y="1853"/>
                    <a:pt x="359" y="1795"/>
                  </a:cubicBezTo>
                  <a:cubicBezTo>
                    <a:pt x="372" y="1754"/>
                    <a:pt x="359" y="1718"/>
                    <a:pt x="372" y="1683"/>
                  </a:cubicBezTo>
                  <a:cubicBezTo>
                    <a:pt x="398" y="1683"/>
                    <a:pt x="422" y="1703"/>
                    <a:pt x="452" y="1706"/>
                  </a:cubicBezTo>
                  <a:cubicBezTo>
                    <a:pt x="451" y="1670"/>
                    <a:pt x="463" y="1636"/>
                    <a:pt x="459" y="1611"/>
                  </a:cubicBezTo>
                  <a:cubicBezTo>
                    <a:pt x="469" y="1597"/>
                    <a:pt x="485" y="1606"/>
                    <a:pt x="506" y="1615"/>
                  </a:cubicBezTo>
                  <a:cubicBezTo>
                    <a:pt x="529" y="1624"/>
                    <a:pt x="546" y="1637"/>
                    <a:pt x="564" y="1644"/>
                  </a:cubicBezTo>
                  <a:cubicBezTo>
                    <a:pt x="573" y="1608"/>
                    <a:pt x="562" y="1569"/>
                    <a:pt x="578" y="1540"/>
                  </a:cubicBezTo>
                  <a:cubicBezTo>
                    <a:pt x="605" y="1550"/>
                    <a:pt x="627" y="1565"/>
                    <a:pt x="655" y="1573"/>
                  </a:cubicBezTo>
                  <a:cubicBezTo>
                    <a:pt x="646" y="1551"/>
                    <a:pt x="643" y="1532"/>
                    <a:pt x="634" y="1513"/>
                  </a:cubicBezTo>
                  <a:cubicBezTo>
                    <a:pt x="616" y="1518"/>
                    <a:pt x="605" y="1514"/>
                    <a:pt x="591" y="1505"/>
                  </a:cubicBezTo>
                  <a:cubicBezTo>
                    <a:pt x="583" y="1529"/>
                    <a:pt x="562" y="1528"/>
                    <a:pt x="537" y="1520"/>
                  </a:cubicBezTo>
                  <a:cubicBezTo>
                    <a:pt x="532" y="1518"/>
                    <a:pt x="527" y="1511"/>
                    <a:pt x="525" y="1511"/>
                  </a:cubicBezTo>
                  <a:cubicBezTo>
                    <a:pt x="521" y="1511"/>
                    <a:pt x="513" y="1521"/>
                    <a:pt x="506" y="1522"/>
                  </a:cubicBezTo>
                  <a:cubicBezTo>
                    <a:pt x="496" y="1523"/>
                    <a:pt x="491" y="1517"/>
                    <a:pt x="481" y="1520"/>
                  </a:cubicBezTo>
                  <a:cubicBezTo>
                    <a:pt x="482" y="1542"/>
                    <a:pt x="468" y="1559"/>
                    <a:pt x="440" y="1563"/>
                  </a:cubicBezTo>
                  <a:cubicBezTo>
                    <a:pt x="429" y="1557"/>
                    <a:pt x="422" y="1547"/>
                    <a:pt x="411" y="1540"/>
                  </a:cubicBezTo>
                  <a:cubicBezTo>
                    <a:pt x="364" y="1573"/>
                    <a:pt x="302" y="1512"/>
                    <a:pt x="310" y="1464"/>
                  </a:cubicBezTo>
                  <a:cubicBezTo>
                    <a:pt x="270" y="1457"/>
                    <a:pt x="253" y="1397"/>
                    <a:pt x="274" y="1367"/>
                  </a:cubicBezTo>
                  <a:cubicBezTo>
                    <a:pt x="263" y="1367"/>
                    <a:pt x="255" y="1362"/>
                    <a:pt x="250" y="1356"/>
                  </a:cubicBezTo>
                  <a:cubicBezTo>
                    <a:pt x="247" y="1338"/>
                    <a:pt x="242" y="1316"/>
                    <a:pt x="254" y="1305"/>
                  </a:cubicBezTo>
                  <a:cubicBezTo>
                    <a:pt x="196" y="1311"/>
                    <a:pt x="177" y="1214"/>
                    <a:pt x="212" y="1180"/>
                  </a:cubicBezTo>
                  <a:cubicBezTo>
                    <a:pt x="199" y="1176"/>
                    <a:pt x="191" y="1167"/>
                    <a:pt x="186" y="1156"/>
                  </a:cubicBezTo>
                  <a:cubicBezTo>
                    <a:pt x="189" y="1133"/>
                    <a:pt x="195" y="1113"/>
                    <a:pt x="214" y="1106"/>
                  </a:cubicBezTo>
                  <a:cubicBezTo>
                    <a:pt x="193" y="1082"/>
                    <a:pt x="203" y="1041"/>
                    <a:pt x="221" y="1019"/>
                  </a:cubicBezTo>
                  <a:cubicBezTo>
                    <a:pt x="192" y="965"/>
                    <a:pt x="234" y="887"/>
                    <a:pt x="293" y="901"/>
                  </a:cubicBezTo>
                  <a:cubicBezTo>
                    <a:pt x="290" y="864"/>
                    <a:pt x="332" y="860"/>
                    <a:pt x="353" y="860"/>
                  </a:cubicBezTo>
                  <a:cubicBezTo>
                    <a:pt x="325" y="849"/>
                    <a:pt x="318" y="796"/>
                    <a:pt x="361" y="790"/>
                  </a:cubicBezTo>
                  <a:cubicBezTo>
                    <a:pt x="352" y="754"/>
                    <a:pt x="376" y="733"/>
                    <a:pt x="405" y="746"/>
                  </a:cubicBezTo>
                  <a:cubicBezTo>
                    <a:pt x="402" y="707"/>
                    <a:pt x="428" y="660"/>
                    <a:pt x="471" y="655"/>
                  </a:cubicBezTo>
                  <a:cubicBezTo>
                    <a:pt x="503" y="651"/>
                    <a:pt x="514" y="673"/>
                    <a:pt x="525" y="705"/>
                  </a:cubicBezTo>
                  <a:cubicBezTo>
                    <a:pt x="530" y="699"/>
                    <a:pt x="540" y="700"/>
                    <a:pt x="547" y="697"/>
                  </a:cubicBezTo>
                  <a:cubicBezTo>
                    <a:pt x="557" y="707"/>
                    <a:pt x="567" y="716"/>
                    <a:pt x="570" y="734"/>
                  </a:cubicBezTo>
                  <a:cubicBezTo>
                    <a:pt x="590" y="725"/>
                    <a:pt x="610" y="747"/>
                    <a:pt x="609" y="771"/>
                  </a:cubicBezTo>
                  <a:cubicBezTo>
                    <a:pt x="631" y="764"/>
                    <a:pt x="642" y="748"/>
                    <a:pt x="665" y="750"/>
                  </a:cubicBezTo>
                  <a:cubicBezTo>
                    <a:pt x="682" y="752"/>
                    <a:pt x="718" y="774"/>
                    <a:pt x="727" y="794"/>
                  </a:cubicBezTo>
                  <a:cubicBezTo>
                    <a:pt x="741" y="823"/>
                    <a:pt x="725" y="844"/>
                    <a:pt x="721" y="870"/>
                  </a:cubicBezTo>
                  <a:cubicBezTo>
                    <a:pt x="742" y="873"/>
                    <a:pt x="771" y="883"/>
                    <a:pt x="760" y="916"/>
                  </a:cubicBezTo>
                  <a:cubicBezTo>
                    <a:pt x="779" y="935"/>
                    <a:pt x="793" y="959"/>
                    <a:pt x="787" y="992"/>
                  </a:cubicBezTo>
                  <a:cubicBezTo>
                    <a:pt x="823" y="989"/>
                    <a:pt x="844" y="1018"/>
                    <a:pt x="847" y="1054"/>
                  </a:cubicBezTo>
                  <a:cubicBezTo>
                    <a:pt x="866" y="1051"/>
                    <a:pt x="884" y="1047"/>
                    <a:pt x="903" y="1044"/>
                  </a:cubicBezTo>
                  <a:cubicBezTo>
                    <a:pt x="889" y="1034"/>
                    <a:pt x="899" y="1018"/>
                    <a:pt x="901" y="1003"/>
                  </a:cubicBezTo>
                  <a:cubicBezTo>
                    <a:pt x="920" y="994"/>
                    <a:pt x="932" y="998"/>
                    <a:pt x="955" y="996"/>
                  </a:cubicBezTo>
                  <a:cubicBezTo>
                    <a:pt x="955" y="985"/>
                    <a:pt x="955" y="973"/>
                    <a:pt x="955" y="961"/>
                  </a:cubicBezTo>
                  <a:cubicBezTo>
                    <a:pt x="971" y="953"/>
                    <a:pt x="982" y="953"/>
                    <a:pt x="1004" y="951"/>
                  </a:cubicBezTo>
                  <a:cubicBezTo>
                    <a:pt x="1005" y="928"/>
                    <a:pt x="1013" y="920"/>
                    <a:pt x="1013" y="903"/>
                  </a:cubicBezTo>
                  <a:cubicBezTo>
                    <a:pt x="1031" y="901"/>
                    <a:pt x="1053" y="898"/>
                    <a:pt x="1077" y="893"/>
                  </a:cubicBezTo>
                  <a:cubicBezTo>
                    <a:pt x="1070" y="879"/>
                    <a:pt x="1091" y="863"/>
                    <a:pt x="1098" y="850"/>
                  </a:cubicBezTo>
                  <a:cubicBezTo>
                    <a:pt x="1108" y="849"/>
                    <a:pt x="1122" y="852"/>
                    <a:pt x="1129" y="847"/>
                  </a:cubicBezTo>
                  <a:cubicBezTo>
                    <a:pt x="1136" y="831"/>
                    <a:pt x="1127" y="822"/>
                    <a:pt x="1135" y="810"/>
                  </a:cubicBezTo>
                  <a:cubicBezTo>
                    <a:pt x="1142" y="816"/>
                    <a:pt x="1161" y="809"/>
                    <a:pt x="1168" y="814"/>
                  </a:cubicBezTo>
                  <a:cubicBezTo>
                    <a:pt x="1155" y="809"/>
                    <a:pt x="1156" y="790"/>
                    <a:pt x="1147" y="781"/>
                  </a:cubicBezTo>
                  <a:cubicBezTo>
                    <a:pt x="1164" y="768"/>
                    <a:pt x="1189" y="774"/>
                    <a:pt x="1207" y="767"/>
                  </a:cubicBezTo>
                  <a:cubicBezTo>
                    <a:pt x="1216" y="763"/>
                    <a:pt x="1220" y="753"/>
                    <a:pt x="1230" y="752"/>
                  </a:cubicBezTo>
                  <a:cubicBezTo>
                    <a:pt x="1246" y="751"/>
                    <a:pt x="1260" y="769"/>
                    <a:pt x="1277" y="775"/>
                  </a:cubicBezTo>
                  <a:cubicBezTo>
                    <a:pt x="1289" y="779"/>
                    <a:pt x="1298" y="775"/>
                    <a:pt x="1308" y="783"/>
                  </a:cubicBezTo>
                  <a:cubicBezTo>
                    <a:pt x="1309" y="799"/>
                    <a:pt x="1304" y="809"/>
                    <a:pt x="1298" y="819"/>
                  </a:cubicBezTo>
                  <a:cubicBezTo>
                    <a:pt x="1320" y="824"/>
                    <a:pt x="1324" y="822"/>
                    <a:pt x="1348" y="819"/>
                  </a:cubicBezTo>
                  <a:cubicBezTo>
                    <a:pt x="1357" y="828"/>
                    <a:pt x="1368" y="837"/>
                    <a:pt x="1366" y="858"/>
                  </a:cubicBezTo>
                  <a:cubicBezTo>
                    <a:pt x="1379" y="854"/>
                    <a:pt x="1386" y="856"/>
                    <a:pt x="1399" y="852"/>
                  </a:cubicBezTo>
                  <a:cubicBezTo>
                    <a:pt x="1395" y="822"/>
                    <a:pt x="1388" y="759"/>
                    <a:pt x="1391" y="723"/>
                  </a:cubicBezTo>
                  <a:cubicBezTo>
                    <a:pt x="1300" y="726"/>
                    <a:pt x="1138" y="741"/>
                    <a:pt x="1067" y="734"/>
                  </a:cubicBezTo>
                  <a:cubicBezTo>
                    <a:pt x="1059" y="744"/>
                    <a:pt x="1042" y="736"/>
                    <a:pt x="1035" y="742"/>
                  </a:cubicBezTo>
                  <a:cubicBezTo>
                    <a:pt x="1035" y="779"/>
                    <a:pt x="1043" y="849"/>
                    <a:pt x="1038" y="887"/>
                  </a:cubicBezTo>
                  <a:cubicBezTo>
                    <a:pt x="1021" y="874"/>
                    <a:pt x="1026" y="848"/>
                    <a:pt x="1025" y="829"/>
                  </a:cubicBezTo>
                  <a:cubicBezTo>
                    <a:pt x="1023" y="798"/>
                    <a:pt x="1027" y="764"/>
                    <a:pt x="1023" y="734"/>
                  </a:cubicBezTo>
                  <a:cubicBezTo>
                    <a:pt x="1017" y="730"/>
                    <a:pt x="1013" y="724"/>
                    <a:pt x="1011" y="717"/>
                  </a:cubicBezTo>
                  <a:cubicBezTo>
                    <a:pt x="1015" y="709"/>
                    <a:pt x="1015" y="696"/>
                    <a:pt x="1023" y="690"/>
                  </a:cubicBezTo>
                  <a:cubicBezTo>
                    <a:pt x="1004" y="617"/>
                    <a:pt x="1007" y="515"/>
                    <a:pt x="998" y="442"/>
                  </a:cubicBezTo>
                  <a:cubicBezTo>
                    <a:pt x="992" y="451"/>
                    <a:pt x="978" y="465"/>
                    <a:pt x="965" y="463"/>
                  </a:cubicBezTo>
                  <a:cubicBezTo>
                    <a:pt x="954" y="461"/>
                    <a:pt x="956" y="450"/>
                    <a:pt x="947" y="436"/>
                  </a:cubicBezTo>
                  <a:cubicBezTo>
                    <a:pt x="937" y="421"/>
                    <a:pt x="922" y="414"/>
                    <a:pt x="922" y="397"/>
                  </a:cubicBezTo>
                  <a:cubicBezTo>
                    <a:pt x="937" y="378"/>
                    <a:pt x="955" y="362"/>
                    <a:pt x="973" y="347"/>
                  </a:cubicBezTo>
                  <a:cubicBezTo>
                    <a:pt x="982" y="348"/>
                    <a:pt x="989" y="351"/>
                    <a:pt x="1002" y="347"/>
                  </a:cubicBezTo>
                  <a:cubicBezTo>
                    <a:pt x="994" y="321"/>
                    <a:pt x="1039" y="316"/>
                    <a:pt x="1062" y="308"/>
                  </a:cubicBezTo>
                  <a:cubicBezTo>
                    <a:pt x="1061" y="299"/>
                    <a:pt x="1053" y="297"/>
                    <a:pt x="1054" y="287"/>
                  </a:cubicBezTo>
                  <a:cubicBezTo>
                    <a:pt x="1070" y="268"/>
                    <a:pt x="1100" y="273"/>
                    <a:pt x="1116" y="258"/>
                  </a:cubicBezTo>
                  <a:cubicBezTo>
                    <a:pt x="1111" y="255"/>
                    <a:pt x="1105" y="253"/>
                    <a:pt x="1106" y="244"/>
                  </a:cubicBezTo>
                  <a:cubicBezTo>
                    <a:pt x="1115" y="231"/>
                    <a:pt x="1133" y="227"/>
                    <a:pt x="1151" y="223"/>
                  </a:cubicBezTo>
                  <a:cubicBezTo>
                    <a:pt x="1156" y="217"/>
                    <a:pt x="1148" y="211"/>
                    <a:pt x="1157" y="208"/>
                  </a:cubicBezTo>
                  <a:cubicBezTo>
                    <a:pt x="1179" y="211"/>
                    <a:pt x="1185" y="191"/>
                    <a:pt x="1203" y="196"/>
                  </a:cubicBezTo>
                  <a:cubicBezTo>
                    <a:pt x="1226" y="217"/>
                    <a:pt x="1270" y="206"/>
                    <a:pt x="1284" y="237"/>
                  </a:cubicBezTo>
                  <a:cubicBezTo>
                    <a:pt x="1301" y="236"/>
                    <a:pt x="1308" y="245"/>
                    <a:pt x="1317" y="252"/>
                  </a:cubicBezTo>
                  <a:cubicBezTo>
                    <a:pt x="1319" y="260"/>
                    <a:pt x="1312" y="264"/>
                    <a:pt x="1317" y="268"/>
                  </a:cubicBezTo>
                  <a:cubicBezTo>
                    <a:pt x="1339" y="266"/>
                    <a:pt x="1351" y="279"/>
                    <a:pt x="1344" y="299"/>
                  </a:cubicBezTo>
                  <a:cubicBezTo>
                    <a:pt x="1371" y="292"/>
                    <a:pt x="1393" y="308"/>
                    <a:pt x="1391" y="335"/>
                  </a:cubicBezTo>
                  <a:cubicBezTo>
                    <a:pt x="1415" y="324"/>
                    <a:pt x="1429" y="352"/>
                    <a:pt x="1418" y="370"/>
                  </a:cubicBezTo>
                  <a:cubicBezTo>
                    <a:pt x="1431" y="378"/>
                    <a:pt x="1448" y="371"/>
                    <a:pt x="1453" y="380"/>
                  </a:cubicBezTo>
                  <a:cubicBezTo>
                    <a:pt x="1458" y="390"/>
                    <a:pt x="1446" y="410"/>
                    <a:pt x="1433" y="417"/>
                  </a:cubicBezTo>
                  <a:cubicBezTo>
                    <a:pt x="1444" y="442"/>
                    <a:pt x="1399" y="467"/>
                    <a:pt x="1393" y="436"/>
                  </a:cubicBezTo>
                  <a:cubicBezTo>
                    <a:pt x="1387" y="517"/>
                    <a:pt x="1409" y="595"/>
                    <a:pt x="1404" y="684"/>
                  </a:cubicBezTo>
                  <a:cubicBezTo>
                    <a:pt x="1405" y="689"/>
                    <a:pt x="1411" y="689"/>
                    <a:pt x="1412" y="694"/>
                  </a:cubicBezTo>
                  <a:cubicBezTo>
                    <a:pt x="1411" y="699"/>
                    <a:pt x="1409" y="713"/>
                    <a:pt x="1402" y="721"/>
                  </a:cubicBezTo>
                  <a:cubicBezTo>
                    <a:pt x="1400" y="785"/>
                    <a:pt x="1402" y="852"/>
                    <a:pt x="1428" y="901"/>
                  </a:cubicBezTo>
                  <a:cubicBezTo>
                    <a:pt x="1443" y="903"/>
                    <a:pt x="1460" y="906"/>
                    <a:pt x="1474" y="899"/>
                  </a:cubicBezTo>
                  <a:cubicBezTo>
                    <a:pt x="1489" y="909"/>
                    <a:pt x="1483" y="937"/>
                    <a:pt x="1486" y="949"/>
                  </a:cubicBezTo>
                  <a:cubicBezTo>
                    <a:pt x="1528" y="936"/>
                    <a:pt x="1569" y="953"/>
                    <a:pt x="1563" y="998"/>
                  </a:cubicBezTo>
                  <a:cubicBezTo>
                    <a:pt x="1573" y="998"/>
                    <a:pt x="1590" y="1003"/>
                    <a:pt x="1604" y="998"/>
                  </a:cubicBezTo>
                  <a:cubicBezTo>
                    <a:pt x="1619" y="1010"/>
                    <a:pt x="1633" y="1037"/>
                    <a:pt x="1621" y="1052"/>
                  </a:cubicBezTo>
                  <a:cubicBezTo>
                    <a:pt x="1640" y="1050"/>
                    <a:pt x="1650" y="1061"/>
                    <a:pt x="1670" y="1052"/>
                  </a:cubicBezTo>
                  <a:cubicBezTo>
                    <a:pt x="1684" y="1065"/>
                    <a:pt x="1698" y="1086"/>
                    <a:pt x="1685" y="1104"/>
                  </a:cubicBezTo>
                  <a:cubicBezTo>
                    <a:pt x="1700" y="1107"/>
                    <a:pt x="1717" y="1108"/>
                    <a:pt x="1728" y="1114"/>
                  </a:cubicBezTo>
                  <a:cubicBezTo>
                    <a:pt x="1732" y="1131"/>
                    <a:pt x="1726" y="1149"/>
                    <a:pt x="1714" y="1156"/>
                  </a:cubicBezTo>
                  <a:cubicBezTo>
                    <a:pt x="1728" y="1182"/>
                    <a:pt x="1704" y="1215"/>
                    <a:pt x="1679" y="1222"/>
                  </a:cubicBezTo>
                  <a:cubicBezTo>
                    <a:pt x="1652" y="1207"/>
                    <a:pt x="1625" y="1194"/>
                    <a:pt x="1600" y="1178"/>
                  </a:cubicBezTo>
                  <a:cubicBezTo>
                    <a:pt x="1598" y="1195"/>
                    <a:pt x="1596" y="1209"/>
                    <a:pt x="1594" y="1228"/>
                  </a:cubicBezTo>
                  <a:cubicBezTo>
                    <a:pt x="1609" y="1233"/>
                    <a:pt x="1641" y="1234"/>
                    <a:pt x="1629" y="1265"/>
                  </a:cubicBezTo>
                  <a:cubicBezTo>
                    <a:pt x="1641" y="1275"/>
                    <a:pt x="1668" y="1269"/>
                    <a:pt x="1674" y="1280"/>
                  </a:cubicBezTo>
                  <a:cubicBezTo>
                    <a:pt x="1675" y="1289"/>
                    <a:pt x="1669" y="1293"/>
                    <a:pt x="1668" y="1300"/>
                  </a:cubicBezTo>
                  <a:cubicBezTo>
                    <a:pt x="1678" y="1307"/>
                    <a:pt x="1689" y="1300"/>
                    <a:pt x="1701" y="1305"/>
                  </a:cubicBezTo>
                  <a:cubicBezTo>
                    <a:pt x="1707" y="1317"/>
                    <a:pt x="1704" y="1326"/>
                    <a:pt x="1710" y="1331"/>
                  </a:cubicBezTo>
                  <a:cubicBezTo>
                    <a:pt x="1733" y="1320"/>
                    <a:pt x="1754" y="1334"/>
                    <a:pt x="1747" y="1360"/>
                  </a:cubicBezTo>
                  <a:cubicBezTo>
                    <a:pt x="1758" y="1364"/>
                    <a:pt x="1763" y="1359"/>
                    <a:pt x="1776" y="1362"/>
                  </a:cubicBezTo>
                  <a:cubicBezTo>
                    <a:pt x="1780" y="1390"/>
                    <a:pt x="1772" y="1438"/>
                    <a:pt x="1739" y="1441"/>
                  </a:cubicBezTo>
                  <a:cubicBezTo>
                    <a:pt x="1713" y="1549"/>
                    <a:pt x="1675" y="1657"/>
                    <a:pt x="1648" y="1770"/>
                  </a:cubicBezTo>
                  <a:cubicBezTo>
                    <a:pt x="1657" y="1769"/>
                    <a:pt x="1662" y="1762"/>
                    <a:pt x="1666" y="1772"/>
                  </a:cubicBezTo>
                  <a:cubicBezTo>
                    <a:pt x="1653" y="1781"/>
                    <a:pt x="1654" y="1802"/>
                    <a:pt x="1668" y="1809"/>
                  </a:cubicBezTo>
                  <a:cubicBezTo>
                    <a:pt x="1678" y="1809"/>
                    <a:pt x="1681" y="1803"/>
                    <a:pt x="1689" y="1807"/>
                  </a:cubicBezTo>
                  <a:cubicBezTo>
                    <a:pt x="1707" y="1772"/>
                    <a:pt x="1770" y="1765"/>
                    <a:pt x="1772" y="1819"/>
                  </a:cubicBezTo>
                  <a:cubicBezTo>
                    <a:pt x="1809" y="1816"/>
                    <a:pt x="1805" y="1884"/>
                    <a:pt x="1774" y="1855"/>
                  </a:cubicBezTo>
                  <a:cubicBezTo>
                    <a:pt x="1775" y="1850"/>
                    <a:pt x="1785" y="1855"/>
                    <a:pt x="1786" y="1850"/>
                  </a:cubicBezTo>
                  <a:cubicBezTo>
                    <a:pt x="1785" y="1841"/>
                    <a:pt x="1778" y="1837"/>
                    <a:pt x="1772" y="1832"/>
                  </a:cubicBezTo>
                  <a:cubicBezTo>
                    <a:pt x="1763" y="1833"/>
                    <a:pt x="1758" y="1842"/>
                    <a:pt x="1751" y="1834"/>
                  </a:cubicBezTo>
                  <a:cubicBezTo>
                    <a:pt x="1748" y="1823"/>
                    <a:pt x="1761" y="1828"/>
                    <a:pt x="1759" y="1817"/>
                  </a:cubicBezTo>
                  <a:cubicBezTo>
                    <a:pt x="1755" y="1801"/>
                    <a:pt x="1745" y="1792"/>
                    <a:pt x="1728" y="1788"/>
                  </a:cubicBezTo>
                  <a:cubicBezTo>
                    <a:pt x="1696" y="1798"/>
                    <a:pt x="1657" y="1869"/>
                    <a:pt x="1722" y="1871"/>
                  </a:cubicBezTo>
                  <a:cubicBezTo>
                    <a:pt x="1722" y="1902"/>
                    <a:pt x="1744" y="1922"/>
                    <a:pt x="1770" y="1919"/>
                  </a:cubicBezTo>
                  <a:cubicBezTo>
                    <a:pt x="1784" y="1917"/>
                    <a:pt x="1792" y="1896"/>
                    <a:pt x="1805" y="1908"/>
                  </a:cubicBezTo>
                  <a:cubicBezTo>
                    <a:pt x="1780" y="1937"/>
                    <a:pt x="1808" y="1974"/>
                    <a:pt x="1840" y="1977"/>
                  </a:cubicBezTo>
                  <a:cubicBezTo>
                    <a:pt x="1863" y="1969"/>
                    <a:pt x="1863" y="1939"/>
                    <a:pt x="1881" y="1927"/>
                  </a:cubicBezTo>
                  <a:cubicBezTo>
                    <a:pt x="1896" y="1959"/>
                    <a:pt x="1954" y="1940"/>
                    <a:pt x="1931" y="1904"/>
                  </a:cubicBezTo>
                  <a:cubicBezTo>
                    <a:pt x="1924" y="1903"/>
                    <a:pt x="1913" y="1910"/>
                    <a:pt x="1908" y="1898"/>
                  </a:cubicBezTo>
                  <a:cubicBezTo>
                    <a:pt x="1919" y="1894"/>
                    <a:pt x="1921" y="1880"/>
                    <a:pt x="1927" y="1871"/>
                  </a:cubicBezTo>
                  <a:cubicBezTo>
                    <a:pt x="1921" y="1860"/>
                    <a:pt x="1907" y="1857"/>
                    <a:pt x="1900" y="1846"/>
                  </a:cubicBezTo>
                  <a:cubicBezTo>
                    <a:pt x="1910" y="1836"/>
                    <a:pt x="1929" y="1823"/>
                    <a:pt x="1916" y="1803"/>
                  </a:cubicBezTo>
                  <a:cubicBezTo>
                    <a:pt x="1895" y="1790"/>
                    <a:pt x="1873" y="1813"/>
                    <a:pt x="1856" y="1811"/>
                  </a:cubicBezTo>
                  <a:cubicBezTo>
                    <a:pt x="1871" y="1776"/>
                    <a:pt x="1831" y="1769"/>
                    <a:pt x="1809" y="1778"/>
                  </a:cubicBezTo>
                  <a:cubicBezTo>
                    <a:pt x="1807" y="1765"/>
                    <a:pt x="1815" y="1750"/>
                    <a:pt x="1803" y="1741"/>
                  </a:cubicBezTo>
                  <a:cubicBezTo>
                    <a:pt x="1809" y="1735"/>
                    <a:pt x="1815" y="1728"/>
                    <a:pt x="1821" y="1722"/>
                  </a:cubicBezTo>
                  <a:cubicBezTo>
                    <a:pt x="1827" y="1690"/>
                    <a:pt x="1791" y="1695"/>
                    <a:pt x="1770" y="1693"/>
                  </a:cubicBezTo>
                  <a:cubicBezTo>
                    <a:pt x="1763" y="1711"/>
                    <a:pt x="1757" y="1729"/>
                    <a:pt x="1739" y="1731"/>
                  </a:cubicBezTo>
                  <a:cubicBezTo>
                    <a:pt x="1711" y="1733"/>
                    <a:pt x="1693" y="1689"/>
                    <a:pt x="1728" y="1697"/>
                  </a:cubicBezTo>
                  <a:cubicBezTo>
                    <a:pt x="1728" y="1703"/>
                    <a:pt x="1718" y="1700"/>
                    <a:pt x="1720" y="1708"/>
                  </a:cubicBezTo>
                  <a:cubicBezTo>
                    <a:pt x="1744" y="1736"/>
                    <a:pt x="1759" y="1694"/>
                    <a:pt x="1759" y="1677"/>
                  </a:cubicBezTo>
                  <a:cubicBezTo>
                    <a:pt x="1767" y="1680"/>
                    <a:pt x="1774" y="1684"/>
                    <a:pt x="1782" y="1687"/>
                  </a:cubicBezTo>
                  <a:cubicBezTo>
                    <a:pt x="1792" y="1684"/>
                    <a:pt x="1801" y="1678"/>
                    <a:pt x="1807" y="1671"/>
                  </a:cubicBezTo>
                  <a:cubicBezTo>
                    <a:pt x="1808" y="1644"/>
                    <a:pt x="1790" y="1634"/>
                    <a:pt x="1770" y="1635"/>
                  </a:cubicBezTo>
                  <a:cubicBezTo>
                    <a:pt x="1771" y="1622"/>
                    <a:pt x="1784" y="1619"/>
                    <a:pt x="1786" y="1606"/>
                  </a:cubicBezTo>
                  <a:cubicBezTo>
                    <a:pt x="1784" y="1593"/>
                    <a:pt x="1768" y="1593"/>
                    <a:pt x="1755" y="1590"/>
                  </a:cubicBezTo>
                  <a:cubicBezTo>
                    <a:pt x="1754" y="1580"/>
                    <a:pt x="1758" y="1577"/>
                    <a:pt x="1757" y="1567"/>
                  </a:cubicBezTo>
                  <a:cubicBezTo>
                    <a:pt x="1746" y="1566"/>
                    <a:pt x="1740" y="1561"/>
                    <a:pt x="1730" y="1559"/>
                  </a:cubicBezTo>
                  <a:cubicBezTo>
                    <a:pt x="1722" y="1561"/>
                    <a:pt x="1715" y="1577"/>
                    <a:pt x="1706" y="1571"/>
                  </a:cubicBezTo>
                  <a:cubicBezTo>
                    <a:pt x="1712" y="1560"/>
                    <a:pt x="1723" y="1552"/>
                    <a:pt x="1737" y="1549"/>
                  </a:cubicBezTo>
                  <a:cubicBezTo>
                    <a:pt x="1750" y="1556"/>
                    <a:pt x="1777" y="1558"/>
                    <a:pt x="1768" y="1582"/>
                  </a:cubicBezTo>
                  <a:cubicBezTo>
                    <a:pt x="1796" y="1578"/>
                    <a:pt x="1805" y="1609"/>
                    <a:pt x="1790" y="1625"/>
                  </a:cubicBezTo>
                  <a:cubicBezTo>
                    <a:pt x="1816" y="1632"/>
                    <a:pt x="1826" y="1659"/>
                    <a:pt x="1813" y="1683"/>
                  </a:cubicBezTo>
                  <a:cubicBezTo>
                    <a:pt x="1821" y="1686"/>
                    <a:pt x="1823" y="1695"/>
                    <a:pt x="1830" y="1700"/>
                  </a:cubicBezTo>
                  <a:cubicBezTo>
                    <a:pt x="1845" y="1670"/>
                    <a:pt x="1918" y="1687"/>
                    <a:pt x="1898" y="1733"/>
                  </a:cubicBezTo>
                  <a:cubicBezTo>
                    <a:pt x="1909" y="1729"/>
                    <a:pt x="1920" y="1732"/>
                    <a:pt x="1931" y="1735"/>
                  </a:cubicBezTo>
                  <a:cubicBezTo>
                    <a:pt x="1935" y="1741"/>
                    <a:pt x="1940" y="1747"/>
                    <a:pt x="1939" y="1757"/>
                  </a:cubicBezTo>
                  <a:cubicBezTo>
                    <a:pt x="1972" y="1751"/>
                    <a:pt x="1990" y="1777"/>
                    <a:pt x="1987" y="1803"/>
                  </a:cubicBezTo>
                  <a:cubicBezTo>
                    <a:pt x="1984" y="1820"/>
                    <a:pt x="1965" y="1827"/>
                    <a:pt x="1960" y="1840"/>
                  </a:cubicBezTo>
                  <a:cubicBezTo>
                    <a:pt x="1958" y="1855"/>
                    <a:pt x="1974" y="1865"/>
                    <a:pt x="1976" y="1877"/>
                  </a:cubicBezTo>
                  <a:cubicBezTo>
                    <a:pt x="1980" y="1894"/>
                    <a:pt x="1970" y="1909"/>
                    <a:pt x="1950" y="1915"/>
                  </a:cubicBezTo>
                  <a:cubicBezTo>
                    <a:pt x="1953" y="1927"/>
                    <a:pt x="1938" y="1953"/>
                    <a:pt x="1919" y="1956"/>
                  </a:cubicBezTo>
                  <a:cubicBezTo>
                    <a:pt x="1919" y="1962"/>
                    <a:pt x="1931" y="1968"/>
                    <a:pt x="1921" y="1972"/>
                  </a:cubicBezTo>
                  <a:cubicBezTo>
                    <a:pt x="1907" y="1964"/>
                    <a:pt x="1900" y="1949"/>
                    <a:pt x="1881" y="1946"/>
                  </a:cubicBezTo>
                  <a:cubicBezTo>
                    <a:pt x="1871" y="1964"/>
                    <a:pt x="1860" y="1989"/>
                    <a:pt x="1838" y="1989"/>
                  </a:cubicBezTo>
                  <a:cubicBezTo>
                    <a:pt x="1811" y="1990"/>
                    <a:pt x="1782" y="1955"/>
                    <a:pt x="1784" y="1927"/>
                  </a:cubicBezTo>
                  <a:cubicBezTo>
                    <a:pt x="1748" y="1939"/>
                    <a:pt x="1714" y="1910"/>
                    <a:pt x="1712" y="1881"/>
                  </a:cubicBezTo>
                  <a:cubicBezTo>
                    <a:pt x="1672" y="1879"/>
                    <a:pt x="1669" y="1840"/>
                    <a:pt x="1679" y="1817"/>
                  </a:cubicBezTo>
                  <a:cubicBezTo>
                    <a:pt x="1654" y="1827"/>
                    <a:pt x="1645" y="1801"/>
                    <a:pt x="1643" y="1780"/>
                  </a:cubicBezTo>
                  <a:close/>
                  <a:moveTo>
                    <a:pt x="1166" y="219"/>
                  </a:moveTo>
                  <a:cubicBezTo>
                    <a:pt x="1165" y="224"/>
                    <a:pt x="1170" y="224"/>
                    <a:pt x="1174" y="225"/>
                  </a:cubicBezTo>
                  <a:cubicBezTo>
                    <a:pt x="1179" y="216"/>
                    <a:pt x="1193" y="216"/>
                    <a:pt x="1199" y="208"/>
                  </a:cubicBezTo>
                  <a:cubicBezTo>
                    <a:pt x="1183" y="207"/>
                    <a:pt x="1182" y="221"/>
                    <a:pt x="1166" y="219"/>
                  </a:cubicBezTo>
                  <a:close/>
                  <a:moveTo>
                    <a:pt x="1211" y="262"/>
                  </a:moveTo>
                  <a:cubicBezTo>
                    <a:pt x="1277" y="306"/>
                    <a:pt x="1323" y="370"/>
                    <a:pt x="1389" y="413"/>
                  </a:cubicBezTo>
                  <a:cubicBezTo>
                    <a:pt x="1395" y="425"/>
                    <a:pt x="1405" y="432"/>
                    <a:pt x="1414" y="440"/>
                  </a:cubicBezTo>
                  <a:cubicBezTo>
                    <a:pt x="1421" y="438"/>
                    <a:pt x="1413" y="427"/>
                    <a:pt x="1422" y="432"/>
                  </a:cubicBezTo>
                  <a:cubicBezTo>
                    <a:pt x="1419" y="395"/>
                    <a:pt x="1381" y="382"/>
                    <a:pt x="1364" y="353"/>
                  </a:cubicBezTo>
                  <a:cubicBezTo>
                    <a:pt x="1303" y="316"/>
                    <a:pt x="1268" y="252"/>
                    <a:pt x="1207" y="215"/>
                  </a:cubicBezTo>
                  <a:cubicBezTo>
                    <a:pt x="1199" y="232"/>
                    <a:pt x="1208" y="242"/>
                    <a:pt x="1211" y="262"/>
                  </a:cubicBezTo>
                  <a:close/>
                  <a:moveTo>
                    <a:pt x="1240" y="223"/>
                  </a:moveTo>
                  <a:cubicBezTo>
                    <a:pt x="1246" y="232"/>
                    <a:pt x="1252" y="240"/>
                    <a:pt x="1267" y="239"/>
                  </a:cubicBezTo>
                  <a:cubicBezTo>
                    <a:pt x="1263" y="228"/>
                    <a:pt x="1253" y="219"/>
                    <a:pt x="1240" y="223"/>
                  </a:cubicBezTo>
                  <a:close/>
                  <a:moveTo>
                    <a:pt x="1004" y="390"/>
                  </a:moveTo>
                  <a:cubicBezTo>
                    <a:pt x="989" y="404"/>
                    <a:pt x="945" y="423"/>
                    <a:pt x="969" y="450"/>
                  </a:cubicBezTo>
                  <a:cubicBezTo>
                    <a:pt x="1043" y="384"/>
                    <a:pt x="1122" y="322"/>
                    <a:pt x="1201" y="260"/>
                  </a:cubicBezTo>
                  <a:cubicBezTo>
                    <a:pt x="1198" y="248"/>
                    <a:pt x="1197" y="234"/>
                    <a:pt x="1191" y="225"/>
                  </a:cubicBezTo>
                  <a:cubicBezTo>
                    <a:pt x="1132" y="274"/>
                    <a:pt x="1064" y="337"/>
                    <a:pt x="1004" y="390"/>
                  </a:cubicBezTo>
                  <a:close/>
                  <a:moveTo>
                    <a:pt x="1118" y="248"/>
                  </a:moveTo>
                  <a:cubicBezTo>
                    <a:pt x="1129" y="246"/>
                    <a:pt x="1133" y="251"/>
                    <a:pt x="1141" y="252"/>
                  </a:cubicBezTo>
                  <a:cubicBezTo>
                    <a:pt x="1146" y="244"/>
                    <a:pt x="1157" y="243"/>
                    <a:pt x="1160" y="233"/>
                  </a:cubicBezTo>
                  <a:cubicBezTo>
                    <a:pt x="1142" y="234"/>
                    <a:pt x="1128" y="239"/>
                    <a:pt x="1118" y="248"/>
                  </a:cubicBezTo>
                  <a:close/>
                  <a:moveTo>
                    <a:pt x="1267" y="252"/>
                  </a:moveTo>
                  <a:cubicBezTo>
                    <a:pt x="1280" y="254"/>
                    <a:pt x="1286" y="263"/>
                    <a:pt x="1298" y="266"/>
                  </a:cubicBezTo>
                  <a:cubicBezTo>
                    <a:pt x="1299" y="261"/>
                    <a:pt x="1305" y="263"/>
                    <a:pt x="1304" y="256"/>
                  </a:cubicBezTo>
                  <a:cubicBezTo>
                    <a:pt x="1296" y="250"/>
                    <a:pt x="1277" y="244"/>
                    <a:pt x="1267" y="252"/>
                  </a:cubicBezTo>
                  <a:close/>
                  <a:moveTo>
                    <a:pt x="1377" y="459"/>
                  </a:moveTo>
                  <a:cubicBezTo>
                    <a:pt x="1374" y="423"/>
                    <a:pt x="1379" y="426"/>
                    <a:pt x="1356" y="405"/>
                  </a:cubicBezTo>
                  <a:cubicBezTo>
                    <a:pt x="1305" y="359"/>
                    <a:pt x="1259" y="315"/>
                    <a:pt x="1211" y="271"/>
                  </a:cubicBezTo>
                  <a:cubicBezTo>
                    <a:pt x="1211" y="269"/>
                    <a:pt x="1211" y="268"/>
                    <a:pt x="1209" y="268"/>
                  </a:cubicBezTo>
                  <a:cubicBezTo>
                    <a:pt x="1160" y="303"/>
                    <a:pt x="1112" y="352"/>
                    <a:pt x="1058" y="390"/>
                  </a:cubicBezTo>
                  <a:cubicBezTo>
                    <a:pt x="1042" y="402"/>
                    <a:pt x="1016" y="421"/>
                    <a:pt x="1013" y="434"/>
                  </a:cubicBezTo>
                  <a:cubicBezTo>
                    <a:pt x="1009" y="447"/>
                    <a:pt x="1014" y="465"/>
                    <a:pt x="1015" y="479"/>
                  </a:cubicBezTo>
                  <a:cubicBezTo>
                    <a:pt x="1018" y="547"/>
                    <a:pt x="1028" y="624"/>
                    <a:pt x="1038" y="692"/>
                  </a:cubicBezTo>
                  <a:cubicBezTo>
                    <a:pt x="1150" y="692"/>
                    <a:pt x="1273" y="682"/>
                    <a:pt x="1393" y="676"/>
                  </a:cubicBezTo>
                  <a:cubicBezTo>
                    <a:pt x="1390" y="606"/>
                    <a:pt x="1382" y="527"/>
                    <a:pt x="1377" y="459"/>
                  </a:cubicBezTo>
                  <a:close/>
                  <a:moveTo>
                    <a:pt x="1064" y="291"/>
                  </a:moveTo>
                  <a:cubicBezTo>
                    <a:pt x="1069" y="294"/>
                    <a:pt x="1069" y="301"/>
                    <a:pt x="1075" y="304"/>
                  </a:cubicBezTo>
                  <a:cubicBezTo>
                    <a:pt x="1090" y="299"/>
                    <a:pt x="1104" y="284"/>
                    <a:pt x="1108" y="275"/>
                  </a:cubicBezTo>
                  <a:cubicBezTo>
                    <a:pt x="1096" y="282"/>
                    <a:pt x="1076" y="283"/>
                    <a:pt x="1064" y="291"/>
                  </a:cubicBezTo>
                  <a:close/>
                  <a:moveTo>
                    <a:pt x="1333" y="297"/>
                  </a:moveTo>
                  <a:cubicBezTo>
                    <a:pt x="1333" y="292"/>
                    <a:pt x="1333" y="287"/>
                    <a:pt x="1335" y="285"/>
                  </a:cubicBezTo>
                  <a:cubicBezTo>
                    <a:pt x="1329" y="277"/>
                    <a:pt x="1305" y="277"/>
                    <a:pt x="1296" y="279"/>
                  </a:cubicBezTo>
                  <a:cubicBezTo>
                    <a:pt x="1306" y="287"/>
                    <a:pt x="1316" y="296"/>
                    <a:pt x="1333" y="297"/>
                  </a:cubicBezTo>
                  <a:close/>
                  <a:moveTo>
                    <a:pt x="1379" y="328"/>
                  </a:moveTo>
                  <a:cubicBezTo>
                    <a:pt x="1377" y="322"/>
                    <a:pt x="1373" y="323"/>
                    <a:pt x="1377" y="316"/>
                  </a:cubicBezTo>
                  <a:cubicBezTo>
                    <a:pt x="1366" y="305"/>
                    <a:pt x="1337" y="313"/>
                    <a:pt x="1327" y="310"/>
                  </a:cubicBezTo>
                  <a:cubicBezTo>
                    <a:pt x="1343" y="318"/>
                    <a:pt x="1360" y="328"/>
                    <a:pt x="1379" y="328"/>
                  </a:cubicBezTo>
                  <a:close/>
                  <a:moveTo>
                    <a:pt x="1015" y="341"/>
                  </a:moveTo>
                  <a:cubicBezTo>
                    <a:pt x="1029" y="351"/>
                    <a:pt x="1062" y="326"/>
                    <a:pt x="1058" y="318"/>
                  </a:cubicBezTo>
                  <a:cubicBezTo>
                    <a:pt x="1048" y="330"/>
                    <a:pt x="1020" y="324"/>
                    <a:pt x="1015" y="341"/>
                  </a:cubicBezTo>
                  <a:close/>
                  <a:moveTo>
                    <a:pt x="1408" y="364"/>
                  </a:moveTo>
                  <a:cubicBezTo>
                    <a:pt x="1413" y="355"/>
                    <a:pt x="1405" y="350"/>
                    <a:pt x="1406" y="345"/>
                  </a:cubicBezTo>
                  <a:cubicBezTo>
                    <a:pt x="1387" y="347"/>
                    <a:pt x="1371" y="341"/>
                    <a:pt x="1360" y="339"/>
                  </a:cubicBezTo>
                  <a:cubicBezTo>
                    <a:pt x="1372" y="351"/>
                    <a:pt x="1388" y="359"/>
                    <a:pt x="1408" y="364"/>
                  </a:cubicBezTo>
                  <a:close/>
                  <a:moveTo>
                    <a:pt x="961" y="378"/>
                  </a:moveTo>
                  <a:cubicBezTo>
                    <a:pt x="986" y="379"/>
                    <a:pt x="999" y="375"/>
                    <a:pt x="1015" y="364"/>
                  </a:cubicBezTo>
                  <a:cubicBezTo>
                    <a:pt x="1015" y="360"/>
                    <a:pt x="1013" y="358"/>
                    <a:pt x="1011" y="357"/>
                  </a:cubicBezTo>
                  <a:cubicBezTo>
                    <a:pt x="986" y="364"/>
                    <a:pt x="968" y="353"/>
                    <a:pt x="961" y="378"/>
                  </a:cubicBezTo>
                  <a:close/>
                  <a:moveTo>
                    <a:pt x="1433" y="405"/>
                  </a:moveTo>
                  <a:cubicBezTo>
                    <a:pt x="1437" y="400"/>
                    <a:pt x="1440" y="394"/>
                    <a:pt x="1443" y="388"/>
                  </a:cubicBezTo>
                  <a:cubicBezTo>
                    <a:pt x="1427" y="388"/>
                    <a:pt x="1412" y="376"/>
                    <a:pt x="1402" y="378"/>
                  </a:cubicBezTo>
                  <a:cubicBezTo>
                    <a:pt x="1414" y="385"/>
                    <a:pt x="1420" y="399"/>
                    <a:pt x="1433" y="405"/>
                  </a:cubicBezTo>
                  <a:close/>
                  <a:moveTo>
                    <a:pt x="944" y="386"/>
                  </a:moveTo>
                  <a:cubicBezTo>
                    <a:pt x="931" y="396"/>
                    <a:pt x="936" y="416"/>
                    <a:pt x="951" y="421"/>
                  </a:cubicBezTo>
                  <a:cubicBezTo>
                    <a:pt x="956" y="406"/>
                    <a:pt x="971" y="401"/>
                    <a:pt x="982" y="390"/>
                  </a:cubicBezTo>
                  <a:cubicBezTo>
                    <a:pt x="966" y="392"/>
                    <a:pt x="956" y="392"/>
                    <a:pt x="944" y="386"/>
                  </a:cubicBezTo>
                  <a:close/>
                  <a:moveTo>
                    <a:pt x="413" y="761"/>
                  </a:moveTo>
                  <a:cubicBezTo>
                    <a:pt x="399" y="758"/>
                    <a:pt x="393" y="748"/>
                    <a:pt x="380" y="752"/>
                  </a:cubicBezTo>
                  <a:cubicBezTo>
                    <a:pt x="361" y="759"/>
                    <a:pt x="375" y="784"/>
                    <a:pt x="374" y="798"/>
                  </a:cubicBezTo>
                  <a:cubicBezTo>
                    <a:pt x="351" y="797"/>
                    <a:pt x="344" y="810"/>
                    <a:pt x="339" y="827"/>
                  </a:cubicBezTo>
                  <a:cubicBezTo>
                    <a:pt x="343" y="843"/>
                    <a:pt x="363" y="846"/>
                    <a:pt x="365" y="864"/>
                  </a:cubicBezTo>
                  <a:cubicBezTo>
                    <a:pt x="344" y="878"/>
                    <a:pt x="309" y="865"/>
                    <a:pt x="303" y="895"/>
                  </a:cubicBezTo>
                  <a:cubicBezTo>
                    <a:pt x="302" y="902"/>
                    <a:pt x="310" y="909"/>
                    <a:pt x="303" y="918"/>
                  </a:cubicBezTo>
                  <a:cubicBezTo>
                    <a:pt x="251" y="878"/>
                    <a:pt x="193" y="991"/>
                    <a:pt x="237" y="1011"/>
                  </a:cubicBezTo>
                  <a:cubicBezTo>
                    <a:pt x="249" y="1009"/>
                    <a:pt x="255" y="1006"/>
                    <a:pt x="266" y="1013"/>
                  </a:cubicBezTo>
                  <a:cubicBezTo>
                    <a:pt x="274" y="987"/>
                    <a:pt x="331" y="990"/>
                    <a:pt x="328" y="1017"/>
                  </a:cubicBezTo>
                  <a:cubicBezTo>
                    <a:pt x="314" y="1009"/>
                    <a:pt x="287" y="992"/>
                    <a:pt x="279" y="1017"/>
                  </a:cubicBezTo>
                  <a:cubicBezTo>
                    <a:pt x="277" y="1024"/>
                    <a:pt x="288" y="1030"/>
                    <a:pt x="281" y="1036"/>
                  </a:cubicBezTo>
                  <a:cubicBezTo>
                    <a:pt x="268" y="1037"/>
                    <a:pt x="261" y="1017"/>
                    <a:pt x="243" y="1017"/>
                  </a:cubicBezTo>
                  <a:cubicBezTo>
                    <a:pt x="216" y="1028"/>
                    <a:pt x="197" y="1084"/>
                    <a:pt x="235" y="1102"/>
                  </a:cubicBezTo>
                  <a:cubicBezTo>
                    <a:pt x="235" y="1105"/>
                    <a:pt x="235" y="1107"/>
                    <a:pt x="235" y="1110"/>
                  </a:cubicBezTo>
                  <a:cubicBezTo>
                    <a:pt x="193" y="1113"/>
                    <a:pt x="184" y="1174"/>
                    <a:pt x="231" y="1176"/>
                  </a:cubicBezTo>
                  <a:cubicBezTo>
                    <a:pt x="228" y="1192"/>
                    <a:pt x="211" y="1192"/>
                    <a:pt x="206" y="1205"/>
                  </a:cubicBezTo>
                  <a:cubicBezTo>
                    <a:pt x="207" y="1238"/>
                    <a:pt x="208" y="1271"/>
                    <a:pt x="225" y="1286"/>
                  </a:cubicBezTo>
                  <a:cubicBezTo>
                    <a:pt x="238" y="1298"/>
                    <a:pt x="255" y="1287"/>
                    <a:pt x="272" y="1296"/>
                  </a:cubicBezTo>
                  <a:cubicBezTo>
                    <a:pt x="265" y="1314"/>
                    <a:pt x="250" y="1325"/>
                    <a:pt x="260" y="1350"/>
                  </a:cubicBezTo>
                  <a:cubicBezTo>
                    <a:pt x="273" y="1363"/>
                    <a:pt x="290" y="1347"/>
                    <a:pt x="305" y="1356"/>
                  </a:cubicBezTo>
                  <a:cubicBezTo>
                    <a:pt x="305" y="1368"/>
                    <a:pt x="291" y="1367"/>
                    <a:pt x="285" y="1373"/>
                  </a:cubicBezTo>
                  <a:cubicBezTo>
                    <a:pt x="266" y="1398"/>
                    <a:pt x="282" y="1439"/>
                    <a:pt x="303" y="1449"/>
                  </a:cubicBezTo>
                  <a:cubicBezTo>
                    <a:pt x="312" y="1453"/>
                    <a:pt x="320" y="1446"/>
                    <a:pt x="324" y="1455"/>
                  </a:cubicBezTo>
                  <a:cubicBezTo>
                    <a:pt x="306" y="1510"/>
                    <a:pt x="376" y="1564"/>
                    <a:pt x="415" y="1524"/>
                  </a:cubicBezTo>
                  <a:cubicBezTo>
                    <a:pt x="428" y="1530"/>
                    <a:pt x="428" y="1547"/>
                    <a:pt x="442" y="1549"/>
                  </a:cubicBezTo>
                  <a:cubicBezTo>
                    <a:pt x="469" y="1552"/>
                    <a:pt x="471" y="1523"/>
                    <a:pt x="467" y="1501"/>
                  </a:cubicBezTo>
                  <a:cubicBezTo>
                    <a:pt x="486" y="1502"/>
                    <a:pt x="492" y="1512"/>
                    <a:pt x="510" y="1509"/>
                  </a:cubicBezTo>
                  <a:cubicBezTo>
                    <a:pt x="517" y="1504"/>
                    <a:pt x="514" y="1490"/>
                    <a:pt x="527" y="1491"/>
                  </a:cubicBezTo>
                  <a:cubicBezTo>
                    <a:pt x="533" y="1504"/>
                    <a:pt x="554" y="1518"/>
                    <a:pt x="570" y="1513"/>
                  </a:cubicBezTo>
                  <a:cubicBezTo>
                    <a:pt x="585" y="1509"/>
                    <a:pt x="578" y="1494"/>
                    <a:pt x="587" y="1484"/>
                  </a:cubicBezTo>
                  <a:cubicBezTo>
                    <a:pt x="603" y="1488"/>
                    <a:pt x="608" y="1511"/>
                    <a:pt x="632" y="1501"/>
                  </a:cubicBezTo>
                  <a:cubicBezTo>
                    <a:pt x="612" y="1460"/>
                    <a:pt x="588" y="1406"/>
                    <a:pt x="537" y="1398"/>
                  </a:cubicBezTo>
                  <a:cubicBezTo>
                    <a:pt x="512" y="1394"/>
                    <a:pt x="488" y="1402"/>
                    <a:pt x="463" y="1406"/>
                  </a:cubicBezTo>
                  <a:cubicBezTo>
                    <a:pt x="467" y="1421"/>
                    <a:pt x="457" y="1436"/>
                    <a:pt x="442" y="1439"/>
                  </a:cubicBezTo>
                  <a:cubicBezTo>
                    <a:pt x="463" y="1497"/>
                    <a:pt x="372" y="1508"/>
                    <a:pt x="370" y="1464"/>
                  </a:cubicBezTo>
                  <a:cubicBezTo>
                    <a:pt x="387" y="1484"/>
                    <a:pt x="429" y="1489"/>
                    <a:pt x="434" y="1453"/>
                  </a:cubicBezTo>
                  <a:cubicBezTo>
                    <a:pt x="431" y="1446"/>
                    <a:pt x="426" y="1441"/>
                    <a:pt x="423" y="1433"/>
                  </a:cubicBezTo>
                  <a:cubicBezTo>
                    <a:pt x="470" y="1431"/>
                    <a:pt x="448" y="1375"/>
                    <a:pt x="417" y="1371"/>
                  </a:cubicBezTo>
                  <a:cubicBezTo>
                    <a:pt x="422" y="1360"/>
                    <a:pt x="445" y="1350"/>
                    <a:pt x="446" y="1331"/>
                  </a:cubicBezTo>
                  <a:cubicBezTo>
                    <a:pt x="447" y="1322"/>
                    <a:pt x="442" y="1316"/>
                    <a:pt x="438" y="1307"/>
                  </a:cubicBezTo>
                  <a:cubicBezTo>
                    <a:pt x="418" y="1309"/>
                    <a:pt x="409" y="1291"/>
                    <a:pt x="403" y="1274"/>
                  </a:cubicBezTo>
                  <a:cubicBezTo>
                    <a:pt x="361" y="1318"/>
                    <a:pt x="313" y="1222"/>
                    <a:pt x="361" y="1205"/>
                  </a:cubicBezTo>
                  <a:cubicBezTo>
                    <a:pt x="346" y="1234"/>
                    <a:pt x="350" y="1275"/>
                    <a:pt x="386" y="1278"/>
                  </a:cubicBezTo>
                  <a:cubicBezTo>
                    <a:pt x="395" y="1273"/>
                    <a:pt x="394" y="1258"/>
                    <a:pt x="407" y="1257"/>
                  </a:cubicBezTo>
                  <a:cubicBezTo>
                    <a:pt x="416" y="1272"/>
                    <a:pt x="416" y="1283"/>
                    <a:pt x="425" y="1296"/>
                  </a:cubicBezTo>
                  <a:cubicBezTo>
                    <a:pt x="441" y="1289"/>
                    <a:pt x="449" y="1303"/>
                    <a:pt x="465" y="1292"/>
                  </a:cubicBezTo>
                  <a:cubicBezTo>
                    <a:pt x="472" y="1284"/>
                    <a:pt x="467" y="1272"/>
                    <a:pt x="473" y="1267"/>
                  </a:cubicBezTo>
                  <a:cubicBezTo>
                    <a:pt x="483" y="1272"/>
                    <a:pt x="486" y="1284"/>
                    <a:pt x="500" y="1284"/>
                  </a:cubicBezTo>
                  <a:cubicBezTo>
                    <a:pt x="524" y="1275"/>
                    <a:pt x="505" y="1245"/>
                    <a:pt x="510" y="1232"/>
                  </a:cubicBezTo>
                  <a:cubicBezTo>
                    <a:pt x="534" y="1246"/>
                    <a:pt x="522" y="1282"/>
                    <a:pt x="506" y="1294"/>
                  </a:cubicBezTo>
                  <a:cubicBezTo>
                    <a:pt x="522" y="1310"/>
                    <a:pt x="541" y="1323"/>
                    <a:pt x="556" y="1340"/>
                  </a:cubicBezTo>
                  <a:cubicBezTo>
                    <a:pt x="574" y="1343"/>
                    <a:pt x="592" y="1373"/>
                    <a:pt x="612" y="1356"/>
                  </a:cubicBezTo>
                  <a:cubicBezTo>
                    <a:pt x="612" y="1327"/>
                    <a:pt x="593" y="1301"/>
                    <a:pt x="581" y="1278"/>
                  </a:cubicBezTo>
                  <a:cubicBezTo>
                    <a:pt x="539" y="1249"/>
                    <a:pt x="524" y="1195"/>
                    <a:pt x="494" y="1156"/>
                  </a:cubicBezTo>
                  <a:cubicBezTo>
                    <a:pt x="477" y="1160"/>
                    <a:pt x="463" y="1148"/>
                    <a:pt x="456" y="1135"/>
                  </a:cubicBezTo>
                  <a:cubicBezTo>
                    <a:pt x="450" y="1138"/>
                    <a:pt x="447" y="1145"/>
                    <a:pt x="440" y="1147"/>
                  </a:cubicBezTo>
                  <a:cubicBezTo>
                    <a:pt x="418" y="1139"/>
                    <a:pt x="408" y="1126"/>
                    <a:pt x="405" y="1104"/>
                  </a:cubicBezTo>
                  <a:cubicBezTo>
                    <a:pt x="408" y="1100"/>
                    <a:pt x="406" y="1090"/>
                    <a:pt x="417" y="1094"/>
                  </a:cubicBezTo>
                  <a:cubicBezTo>
                    <a:pt x="412" y="1114"/>
                    <a:pt x="422" y="1134"/>
                    <a:pt x="442" y="1135"/>
                  </a:cubicBezTo>
                  <a:cubicBezTo>
                    <a:pt x="449" y="1133"/>
                    <a:pt x="444" y="1119"/>
                    <a:pt x="452" y="1118"/>
                  </a:cubicBezTo>
                  <a:cubicBezTo>
                    <a:pt x="467" y="1118"/>
                    <a:pt x="466" y="1150"/>
                    <a:pt x="490" y="1147"/>
                  </a:cubicBezTo>
                  <a:cubicBezTo>
                    <a:pt x="494" y="1148"/>
                    <a:pt x="488" y="1138"/>
                    <a:pt x="496" y="1141"/>
                  </a:cubicBezTo>
                  <a:cubicBezTo>
                    <a:pt x="503" y="1140"/>
                    <a:pt x="501" y="1150"/>
                    <a:pt x="510" y="1147"/>
                  </a:cubicBezTo>
                  <a:cubicBezTo>
                    <a:pt x="544" y="1141"/>
                    <a:pt x="524" y="1108"/>
                    <a:pt x="516" y="1087"/>
                  </a:cubicBezTo>
                  <a:cubicBezTo>
                    <a:pt x="524" y="1083"/>
                    <a:pt x="529" y="1088"/>
                    <a:pt x="537" y="1085"/>
                  </a:cubicBezTo>
                  <a:cubicBezTo>
                    <a:pt x="546" y="1103"/>
                    <a:pt x="567" y="1109"/>
                    <a:pt x="589" y="1114"/>
                  </a:cubicBezTo>
                  <a:cubicBezTo>
                    <a:pt x="595" y="1107"/>
                    <a:pt x="580" y="1098"/>
                    <a:pt x="587" y="1089"/>
                  </a:cubicBezTo>
                  <a:cubicBezTo>
                    <a:pt x="604" y="1093"/>
                    <a:pt x="604" y="1109"/>
                    <a:pt x="620" y="1110"/>
                  </a:cubicBezTo>
                  <a:cubicBezTo>
                    <a:pt x="648" y="1113"/>
                    <a:pt x="672" y="1075"/>
                    <a:pt x="669" y="1046"/>
                  </a:cubicBezTo>
                  <a:cubicBezTo>
                    <a:pt x="668" y="1040"/>
                    <a:pt x="655" y="1045"/>
                    <a:pt x="655" y="1038"/>
                  </a:cubicBezTo>
                  <a:cubicBezTo>
                    <a:pt x="674" y="1023"/>
                    <a:pt x="708" y="1018"/>
                    <a:pt x="709" y="988"/>
                  </a:cubicBezTo>
                  <a:cubicBezTo>
                    <a:pt x="709" y="979"/>
                    <a:pt x="700" y="978"/>
                    <a:pt x="705" y="967"/>
                  </a:cubicBezTo>
                  <a:cubicBezTo>
                    <a:pt x="694" y="955"/>
                    <a:pt x="674" y="960"/>
                    <a:pt x="663" y="957"/>
                  </a:cubicBezTo>
                  <a:cubicBezTo>
                    <a:pt x="666" y="949"/>
                    <a:pt x="671" y="945"/>
                    <a:pt x="676" y="938"/>
                  </a:cubicBezTo>
                  <a:cubicBezTo>
                    <a:pt x="672" y="919"/>
                    <a:pt x="649" y="915"/>
                    <a:pt x="634" y="918"/>
                  </a:cubicBezTo>
                  <a:cubicBezTo>
                    <a:pt x="655" y="892"/>
                    <a:pt x="700" y="922"/>
                    <a:pt x="682" y="947"/>
                  </a:cubicBezTo>
                  <a:cubicBezTo>
                    <a:pt x="735" y="949"/>
                    <a:pt x="727" y="1026"/>
                    <a:pt x="680" y="1036"/>
                  </a:cubicBezTo>
                  <a:cubicBezTo>
                    <a:pt x="687" y="1077"/>
                    <a:pt x="660" y="1116"/>
                    <a:pt x="620" y="1123"/>
                  </a:cubicBezTo>
                  <a:cubicBezTo>
                    <a:pt x="608" y="1211"/>
                    <a:pt x="650" y="1288"/>
                    <a:pt x="682" y="1360"/>
                  </a:cubicBezTo>
                  <a:cubicBezTo>
                    <a:pt x="692" y="1350"/>
                    <a:pt x="686" y="1338"/>
                    <a:pt x="700" y="1333"/>
                  </a:cubicBezTo>
                  <a:cubicBezTo>
                    <a:pt x="708" y="1333"/>
                    <a:pt x="710" y="1338"/>
                    <a:pt x="715" y="1340"/>
                  </a:cubicBezTo>
                  <a:cubicBezTo>
                    <a:pt x="732" y="1325"/>
                    <a:pt x="732" y="1305"/>
                    <a:pt x="731" y="1280"/>
                  </a:cubicBezTo>
                  <a:cubicBezTo>
                    <a:pt x="737" y="1284"/>
                    <a:pt x="761" y="1289"/>
                    <a:pt x="777" y="1284"/>
                  </a:cubicBezTo>
                  <a:cubicBezTo>
                    <a:pt x="788" y="1270"/>
                    <a:pt x="791" y="1251"/>
                    <a:pt x="785" y="1230"/>
                  </a:cubicBezTo>
                  <a:cubicBezTo>
                    <a:pt x="758" y="1247"/>
                    <a:pt x="716" y="1251"/>
                    <a:pt x="686" y="1234"/>
                  </a:cubicBezTo>
                  <a:cubicBezTo>
                    <a:pt x="684" y="1206"/>
                    <a:pt x="647" y="1202"/>
                    <a:pt x="651" y="1174"/>
                  </a:cubicBezTo>
                  <a:cubicBezTo>
                    <a:pt x="655" y="1142"/>
                    <a:pt x="708" y="1165"/>
                    <a:pt x="725" y="1154"/>
                  </a:cubicBezTo>
                  <a:cubicBezTo>
                    <a:pt x="718" y="1105"/>
                    <a:pt x="775" y="1104"/>
                    <a:pt x="812" y="1100"/>
                  </a:cubicBezTo>
                  <a:cubicBezTo>
                    <a:pt x="811" y="1087"/>
                    <a:pt x="824" y="1065"/>
                    <a:pt x="835" y="1052"/>
                  </a:cubicBezTo>
                  <a:cubicBezTo>
                    <a:pt x="831" y="1025"/>
                    <a:pt x="817" y="1008"/>
                    <a:pt x="794" y="1001"/>
                  </a:cubicBezTo>
                  <a:cubicBezTo>
                    <a:pt x="784" y="1002"/>
                    <a:pt x="783" y="1012"/>
                    <a:pt x="771" y="1011"/>
                  </a:cubicBezTo>
                  <a:cubicBezTo>
                    <a:pt x="781" y="982"/>
                    <a:pt x="779" y="947"/>
                    <a:pt x="756" y="930"/>
                  </a:cubicBezTo>
                  <a:cubicBezTo>
                    <a:pt x="754" y="928"/>
                    <a:pt x="748" y="939"/>
                    <a:pt x="740" y="932"/>
                  </a:cubicBezTo>
                  <a:cubicBezTo>
                    <a:pt x="765" y="901"/>
                    <a:pt x="734" y="874"/>
                    <a:pt x="700" y="879"/>
                  </a:cubicBezTo>
                  <a:cubicBezTo>
                    <a:pt x="712" y="855"/>
                    <a:pt x="729" y="828"/>
                    <a:pt x="715" y="796"/>
                  </a:cubicBezTo>
                  <a:cubicBezTo>
                    <a:pt x="697" y="784"/>
                    <a:pt x="684" y="766"/>
                    <a:pt x="663" y="763"/>
                  </a:cubicBezTo>
                  <a:cubicBezTo>
                    <a:pt x="635" y="759"/>
                    <a:pt x="621" y="787"/>
                    <a:pt x="597" y="790"/>
                  </a:cubicBezTo>
                  <a:cubicBezTo>
                    <a:pt x="604" y="765"/>
                    <a:pt x="593" y="749"/>
                    <a:pt x="576" y="742"/>
                  </a:cubicBezTo>
                  <a:cubicBezTo>
                    <a:pt x="571" y="745"/>
                    <a:pt x="570" y="751"/>
                    <a:pt x="562" y="750"/>
                  </a:cubicBezTo>
                  <a:cubicBezTo>
                    <a:pt x="557" y="737"/>
                    <a:pt x="556" y="719"/>
                    <a:pt x="541" y="711"/>
                  </a:cubicBezTo>
                  <a:cubicBezTo>
                    <a:pt x="528" y="711"/>
                    <a:pt x="526" y="722"/>
                    <a:pt x="510" y="719"/>
                  </a:cubicBezTo>
                  <a:cubicBezTo>
                    <a:pt x="512" y="693"/>
                    <a:pt x="502" y="680"/>
                    <a:pt x="490" y="668"/>
                  </a:cubicBezTo>
                  <a:cubicBezTo>
                    <a:pt x="430" y="659"/>
                    <a:pt x="413" y="716"/>
                    <a:pt x="413" y="761"/>
                  </a:cubicBezTo>
                  <a:close/>
                  <a:moveTo>
                    <a:pt x="1060" y="725"/>
                  </a:moveTo>
                  <a:cubicBezTo>
                    <a:pt x="1107" y="722"/>
                    <a:pt x="1143" y="721"/>
                    <a:pt x="1176" y="721"/>
                  </a:cubicBezTo>
                  <a:cubicBezTo>
                    <a:pt x="1221" y="721"/>
                    <a:pt x="1252" y="715"/>
                    <a:pt x="1284" y="715"/>
                  </a:cubicBezTo>
                  <a:cubicBezTo>
                    <a:pt x="1309" y="715"/>
                    <a:pt x="1332" y="711"/>
                    <a:pt x="1360" y="709"/>
                  </a:cubicBezTo>
                  <a:cubicBezTo>
                    <a:pt x="1368" y="708"/>
                    <a:pt x="1400" y="715"/>
                    <a:pt x="1397" y="699"/>
                  </a:cubicBezTo>
                  <a:cubicBezTo>
                    <a:pt x="1396" y="687"/>
                    <a:pt x="1374" y="690"/>
                    <a:pt x="1360" y="690"/>
                  </a:cubicBezTo>
                  <a:cubicBezTo>
                    <a:pt x="1350" y="691"/>
                    <a:pt x="1324" y="693"/>
                    <a:pt x="1306" y="694"/>
                  </a:cubicBezTo>
                  <a:cubicBezTo>
                    <a:pt x="1217" y="700"/>
                    <a:pt x="1134" y="704"/>
                    <a:pt x="1029" y="703"/>
                  </a:cubicBezTo>
                  <a:cubicBezTo>
                    <a:pt x="1016" y="729"/>
                    <a:pt x="1036" y="727"/>
                    <a:pt x="1060" y="725"/>
                  </a:cubicBezTo>
                  <a:close/>
                  <a:moveTo>
                    <a:pt x="1234" y="802"/>
                  </a:moveTo>
                  <a:cubicBezTo>
                    <a:pt x="1255" y="807"/>
                    <a:pt x="1273" y="807"/>
                    <a:pt x="1288" y="814"/>
                  </a:cubicBezTo>
                  <a:cubicBezTo>
                    <a:pt x="1291" y="807"/>
                    <a:pt x="1297" y="803"/>
                    <a:pt x="1296" y="792"/>
                  </a:cubicBezTo>
                  <a:cubicBezTo>
                    <a:pt x="1272" y="787"/>
                    <a:pt x="1255" y="777"/>
                    <a:pt x="1236" y="767"/>
                  </a:cubicBezTo>
                  <a:cubicBezTo>
                    <a:pt x="1229" y="773"/>
                    <a:pt x="1232" y="792"/>
                    <a:pt x="1234" y="802"/>
                  </a:cubicBezTo>
                  <a:close/>
                  <a:moveTo>
                    <a:pt x="1166" y="785"/>
                  </a:moveTo>
                  <a:cubicBezTo>
                    <a:pt x="1165" y="796"/>
                    <a:pt x="1172" y="799"/>
                    <a:pt x="1170" y="812"/>
                  </a:cubicBezTo>
                  <a:cubicBezTo>
                    <a:pt x="1188" y="811"/>
                    <a:pt x="1209" y="804"/>
                    <a:pt x="1222" y="804"/>
                  </a:cubicBezTo>
                  <a:cubicBezTo>
                    <a:pt x="1219" y="789"/>
                    <a:pt x="1224" y="779"/>
                    <a:pt x="1217" y="769"/>
                  </a:cubicBezTo>
                  <a:cubicBezTo>
                    <a:pt x="1205" y="784"/>
                    <a:pt x="1184" y="778"/>
                    <a:pt x="1166" y="785"/>
                  </a:cubicBezTo>
                  <a:close/>
                  <a:moveTo>
                    <a:pt x="1145" y="823"/>
                  </a:moveTo>
                  <a:cubicBezTo>
                    <a:pt x="1141" y="832"/>
                    <a:pt x="1146" y="838"/>
                    <a:pt x="1143" y="847"/>
                  </a:cubicBezTo>
                  <a:cubicBezTo>
                    <a:pt x="1162" y="846"/>
                    <a:pt x="1175" y="838"/>
                    <a:pt x="1193" y="835"/>
                  </a:cubicBezTo>
                  <a:cubicBezTo>
                    <a:pt x="1194" y="825"/>
                    <a:pt x="1214" y="823"/>
                    <a:pt x="1209" y="814"/>
                  </a:cubicBezTo>
                  <a:cubicBezTo>
                    <a:pt x="1189" y="821"/>
                    <a:pt x="1174" y="823"/>
                    <a:pt x="1145" y="823"/>
                  </a:cubicBezTo>
                  <a:close/>
                  <a:moveTo>
                    <a:pt x="1358" y="858"/>
                  </a:moveTo>
                  <a:cubicBezTo>
                    <a:pt x="1356" y="845"/>
                    <a:pt x="1351" y="836"/>
                    <a:pt x="1342" y="831"/>
                  </a:cubicBezTo>
                  <a:cubicBezTo>
                    <a:pt x="1311" y="841"/>
                    <a:pt x="1286" y="824"/>
                    <a:pt x="1259" y="819"/>
                  </a:cubicBezTo>
                  <a:cubicBezTo>
                    <a:pt x="1285" y="848"/>
                    <a:pt x="1311" y="854"/>
                    <a:pt x="1358" y="858"/>
                  </a:cubicBezTo>
                  <a:close/>
                  <a:moveTo>
                    <a:pt x="690" y="1222"/>
                  </a:moveTo>
                  <a:cubicBezTo>
                    <a:pt x="700" y="1231"/>
                    <a:pt x="720" y="1231"/>
                    <a:pt x="734" y="1236"/>
                  </a:cubicBezTo>
                  <a:cubicBezTo>
                    <a:pt x="766" y="1227"/>
                    <a:pt x="790" y="1213"/>
                    <a:pt x="814" y="1201"/>
                  </a:cubicBezTo>
                  <a:cubicBezTo>
                    <a:pt x="835" y="1185"/>
                    <a:pt x="856" y="1171"/>
                    <a:pt x="876" y="1158"/>
                  </a:cubicBezTo>
                  <a:cubicBezTo>
                    <a:pt x="904" y="1140"/>
                    <a:pt x="927" y="1121"/>
                    <a:pt x="953" y="1104"/>
                  </a:cubicBezTo>
                  <a:cubicBezTo>
                    <a:pt x="988" y="1081"/>
                    <a:pt x="1022" y="1059"/>
                    <a:pt x="1054" y="1034"/>
                  </a:cubicBezTo>
                  <a:cubicBezTo>
                    <a:pt x="1118" y="983"/>
                    <a:pt x="1175" y="924"/>
                    <a:pt x="1232" y="866"/>
                  </a:cubicBezTo>
                  <a:cubicBezTo>
                    <a:pt x="1225" y="857"/>
                    <a:pt x="1227" y="829"/>
                    <a:pt x="1222" y="821"/>
                  </a:cubicBezTo>
                  <a:cubicBezTo>
                    <a:pt x="1058" y="968"/>
                    <a:pt x="894" y="1114"/>
                    <a:pt x="690" y="1222"/>
                  </a:cubicBezTo>
                  <a:close/>
                  <a:moveTo>
                    <a:pt x="1497" y="1027"/>
                  </a:moveTo>
                  <a:cubicBezTo>
                    <a:pt x="1403" y="967"/>
                    <a:pt x="1326" y="890"/>
                    <a:pt x="1240" y="823"/>
                  </a:cubicBezTo>
                  <a:cubicBezTo>
                    <a:pt x="1240" y="820"/>
                    <a:pt x="1238" y="821"/>
                    <a:pt x="1236" y="823"/>
                  </a:cubicBezTo>
                  <a:cubicBezTo>
                    <a:pt x="1234" y="847"/>
                    <a:pt x="1241" y="857"/>
                    <a:pt x="1242" y="874"/>
                  </a:cubicBezTo>
                  <a:cubicBezTo>
                    <a:pt x="1257" y="890"/>
                    <a:pt x="1271" y="905"/>
                    <a:pt x="1286" y="920"/>
                  </a:cubicBezTo>
                  <a:cubicBezTo>
                    <a:pt x="1301" y="935"/>
                    <a:pt x="1320" y="945"/>
                    <a:pt x="1337" y="959"/>
                  </a:cubicBezTo>
                  <a:cubicBezTo>
                    <a:pt x="1347" y="967"/>
                    <a:pt x="1354" y="980"/>
                    <a:pt x="1364" y="988"/>
                  </a:cubicBezTo>
                  <a:cubicBezTo>
                    <a:pt x="1389" y="1008"/>
                    <a:pt x="1416" y="1026"/>
                    <a:pt x="1441" y="1046"/>
                  </a:cubicBezTo>
                  <a:cubicBezTo>
                    <a:pt x="1516" y="1106"/>
                    <a:pt x="1593" y="1167"/>
                    <a:pt x="1685" y="1207"/>
                  </a:cubicBezTo>
                  <a:cubicBezTo>
                    <a:pt x="1697" y="1199"/>
                    <a:pt x="1704" y="1187"/>
                    <a:pt x="1706" y="1168"/>
                  </a:cubicBezTo>
                  <a:cubicBezTo>
                    <a:pt x="1675" y="1146"/>
                    <a:pt x="1644" y="1129"/>
                    <a:pt x="1612" y="1106"/>
                  </a:cubicBezTo>
                  <a:cubicBezTo>
                    <a:pt x="1579" y="1082"/>
                    <a:pt x="1535" y="1048"/>
                    <a:pt x="1497" y="1040"/>
                  </a:cubicBezTo>
                  <a:cubicBezTo>
                    <a:pt x="1497" y="1035"/>
                    <a:pt x="1501" y="1031"/>
                    <a:pt x="1497" y="1027"/>
                  </a:cubicBezTo>
                  <a:close/>
                  <a:moveTo>
                    <a:pt x="1166" y="858"/>
                  </a:moveTo>
                  <a:cubicBezTo>
                    <a:pt x="1166" y="855"/>
                    <a:pt x="1165" y="853"/>
                    <a:pt x="1162" y="854"/>
                  </a:cubicBezTo>
                  <a:cubicBezTo>
                    <a:pt x="1143" y="861"/>
                    <a:pt x="1130" y="859"/>
                    <a:pt x="1102" y="860"/>
                  </a:cubicBezTo>
                  <a:cubicBezTo>
                    <a:pt x="1097" y="872"/>
                    <a:pt x="1089" y="881"/>
                    <a:pt x="1083" y="891"/>
                  </a:cubicBezTo>
                  <a:cubicBezTo>
                    <a:pt x="1111" y="881"/>
                    <a:pt x="1145" y="876"/>
                    <a:pt x="1166" y="858"/>
                  </a:cubicBezTo>
                  <a:close/>
                  <a:moveTo>
                    <a:pt x="1414" y="899"/>
                  </a:moveTo>
                  <a:cubicBezTo>
                    <a:pt x="1411" y="883"/>
                    <a:pt x="1404" y="870"/>
                    <a:pt x="1391" y="864"/>
                  </a:cubicBezTo>
                  <a:cubicBezTo>
                    <a:pt x="1373" y="875"/>
                    <a:pt x="1329" y="872"/>
                    <a:pt x="1306" y="860"/>
                  </a:cubicBezTo>
                  <a:cubicBezTo>
                    <a:pt x="1325" y="890"/>
                    <a:pt x="1366" y="898"/>
                    <a:pt x="1414" y="899"/>
                  </a:cubicBezTo>
                  <a:close/>
                  <a:moveTo>
                    <a:pt x="1230" y="881"/>
                  </a:moveTo>
                  <a:cubicBezTo>
                    <a:pt x="1172" y="949"/>
                    <a:pt x="1100" y="1013"/>
                    <a:pt x="1029" y="1067"/>
                  </a:cubicBezTo>
                  <a:cubicBezTo>
                    <a:pt x="1005" y="1085"/>
                    <a:pt x="976" y="1098"/>
                    <a:pt x="951" y="1116"/>
                  </a:cubicBezTo>
                  <a:cubicBezTo>
                    <a:pt x="899" y="1154"/>
                    <a:pt x="849" y="1196"/>
                    <a:pt x="794" y="1224"/>
                  </a:cubicBezTo>
                  <a:cubicBezTo>
                    <a:pt x="845" y="1410"/>
                    <a:pt x="887" y="1555"/>
                    <a:pt x="913" y="1762"/>
                  </a:cubicBezTo>
                  <a:cubicBezTo>
                    <a:pt x="964" y="1754"/>
                    <a:pt x="1004" y="1730"/>
                    <a:pt x="1060" y="1720"/>
                  </a:cubicBezTo>
                  <a:cubicBezTo>
                    <a:pt x="1058" y="1706"/>
                    <a:pt x="1053" y="1698"/>
                    <a:pt x="1054" y="1689"/>
                  </a:cubicBezTo>
                  <a:cubicBezTo>
                    <a:pt x="1055" y="1683"/>
                    <a:pt x="1061" y="1678"/>
                    <a:pt x="1062" y="1675"/>
                  </a:cubicBezTo>
                  <a:cubicBezTo>
                    <a:pt x="1065" y="1668"/>
                    <a:pt x="1064" y="1655"/>
                    <a:pt x="1067" y="1650"/>
                  </a:cubicBezTo>
                  <a:cubicBezTo>
                    <a:pt x="1074" y="1634"/>
                    <a:pt x="1098" y="1628"/>
                    <a:pt x="1104" y="1613"/>
                  </a:cubicBezTo>
                  <a:cubicBezTo>
                    <a:pt x="1106" y="1606"/>
                    <a:pt x="1103" y="1587"/>
                    <a:pt x="1102" y="1571"/>
                  </a:cubicBezTo>
                  <a:cubicBezTo>
                    <a:pt x="1098" y="1510"/>
                    <a:pt x="1095" y="1434"/>
                    <a:pt x="1085" y="1356"/>
                  </a:cubicBezTo>
                  <a:cubicBezTo>
                    <a:pt x="1082" y="1328"/>
                    <a:pt x="1083" y="1287"/>
                    <a:pt x="1073" y="1263"/>
                  </a:cubicBezTo>
                  <a:cubicBezTo>
                    <a:pt x="1067" y="1251"/>
                    <a:pt x="1053" y="1244"/>
                    <a:pt x="1054" y="1230"/>
                  </a:cubicBezTo>
                  <a:cubicBezTo>
                    <a:pt x="1055" y="1219"/>
                    <a:pt x="1068" y="1207"/>
                    <a:pt x="1081" y="1201"/>
                  </a:cubicBezTo>
                  <a:cubicBezTo>
                    <a:pt x="1121" y="1184"/>
                    <a:pt x="1176" y="1190"/>
                    <a:pt x="1236" y="1187"/>
                  </a:cubicBezTo>
                  <a:cubicBezTo>
                    <a:pt x="1289" y="1184"/>
                    <a:pt x="1362" y="1189"/>
                    <a:pt x="1402" y="1195"/>
                  </a:cubicBezTo>
                  <a:cubicBezTo>
                    <a:pt x="1421" y="1212"/>
                    <a:pt x="1408" y="1242"/>
                    <a:pt x="1387" y="1247"/>
                  </a:cubicBezTo>
                  <a:cubicBezTo>
                    <a:pt x="1391" y="1381"/>
                    <a:pt x="1372" y="1505"/>
                    <a:pt x="1364" y="1619"/>
                  </a:cubicBezTo>
                  <a:cubicBezTo>
                    <a:pt x="1391" y="1633"/>
                    <a:pt x="1410" y="1679"/>
                    <a:pt x="1393" y="1708"/>
                  </a:cubicBezTo>
                  <a:cubicBezTo>
                    <a:pt x="1430" y="1723"/>
                    <a:pt x="1458" y="1746"/>
                    <a:pt x="1499" y="1757"/>
                  </a:cubicBezTo>
                  <a:cubicBezTo>
                    <a:pt x="1500" y="1760"/>
                    <a:pt x="1499" y="1769"/>
                    <a:pt x="1511" y="1766"/>
                  </a:cubicBezTo>
                  <a:cubicBezTo>
                    <a:pt x="1523" y="1708"/>
                    <a:pt x="1526" y="1662"/>
                    <a:pt x="1534" y="1606"/>
                  </a:cubicBezTo>
                  <a:cubicBezTo>
                    <a:pt x="1553" y="1463"/>
                    <a:pt x="1573" y="1307"/>
                    <a:pt x="1590" y="1170"/>
                  </a:cubicBezTo>
                  <a:cubicBezTo>
                    <a:pt x="1462" y="1082"/>
                    <a:pt x="1341" y="986"/>
                    <a:pt x="1230" y="881"/>
                  </a:cubicBezTo>
                  <a:close/>
                  <a:moveTo>
                    <a:pt x="1025" y="912"/>
                  </a:moveTo>
                  <a:cubicBezTo>
                    <a:pt x="1022" y="922"/>
                    <a:pt x="1018" y="932"/>
                    <a:pt x="1017" y="945"/>
                  </a:cubicBezTo>
                  <a:cubicBezTo>
                    <a:pt x="1069" y="948"/>
                    <a:pt x="1102" y="913"/>
                    <a:pt x="1126" y="887"/>
                  </a:cubicBezTo>
                  <a:cubicBezTo>
                    <a:pt x="1096" y="902"/>
                    <a:pt x="1064" y="908"/>
                    <a:pt x="1025" y="912"/>
                  </a:cubicBezTo>
                  <a:close/>
                  <a:moveTo>
                    <a:pt x="1472" y="947"/>
                  </a:moveTo>
                  <a:cubicBezTo>
                    <a:pt x="1474" y="936"/>
                    <a:pt x="1479" y="929"/>
                    <a:pt x="1470" y="916"/>
                  </a:cubicBezTo>
                  <a:cubicBezTo>
                    <a:pt x="1426" y="916"/>
                    <a:pt x="1398" y="904"/>
                    <a:pt x="1360" y="910"/>
                  </a:cubicBezTo>
                  <a:cubicBezTo>
                    <a:pt x="1390" y="930"/>
                    <a:pt x="1431" y="938"/>
                    <a:pt x="1472" y="947"/>
                  </a:cubicBezTo>
                  <a:close/>
                  <a:moveTo>
                    <a:pt x="1553" y="974"/>
                  </a:moveTo>
                  <a:cubicBezTo>
                    <a:pt x="1526" y="945"/>
                    <a:pt x="1440" y="964"/>
                    <a:pt x="1410" y="947"/>
                  </a:cubicBezTo>
                  <a:cubicBezTo>
                    <a:pt x="1443" y="981"/>
                    <a:pt x="1496" y="1006"/>
                    <a:pt x="1553" y="996"/>
                  </a:cubicBezTo>
                  <a:cubicBezTo>
                    <a:pt x="1546" y="996"/>
                    <a:pt x="1551" y="979"/>
                    <a:pt x="1553" y="974"/>
                  </a:cubicBezTo>
                  <a:close/>
                  <a:moveTo>
                    <a:pt x="965" y="967"/>
                  </a:moveTo>
                  <a:cubicBezTo>
                    <a:pt x="966" y="979"/>
                    <a:pt x="965" y="988"/>
                    <a:pt x="967" y="994"/>
                  </a:cubicBezTo>
                  <a:cubicBezTo>
                    <a:pt x="1002" y="985"/>
                    <a:pt x="1048" y="976"/>
                    <a:pt x="1056" y="947"/>
                  </a:cubicBezTo>
                  <a:cubicBezTo>
                    <a:pt x="1034" y="961"/>
                    <a:pt x="988" y="960"/>
                    <a:pt x="965" y="967"/>
                  </a:cubicBezTo>
                  <a:close/>
                  <a:moveTo>
                    <a:pt x="957" y="1034"/>
                  </a:moveTo>
                  <a:cubicBezTo>
                    <a:pt x="968" y="1023"/>
                    <a:pt x="984" y="1017"/>
                    <a:pt x="992" y="1003"/>
                  </a:cubicBezTo>
                  <a:cubicBezTo>
                    <a:pt x="997" y="1001"/>
                    <a:pt x="1013" y="993"/>
                    <a:pt x="1004" y="992"/>
                  </a:cubicBezTo>
                  <a:cubicBezTo>
                    <a:pt x="981" y="1003"/>
                    <a:pt x="944" y="1010"/>
                    <a:pt x="913" y="1007"/>
                  </a:cubicBezTo>
                  <a:cubicBezTo>
                    <a:pt x="912" y="1017"/>
                    <a:pt x="904" y="1020"/>
                    <a:pt x="905" y="1034"/>
                  </a:cubicBezTo>
                  <a:cubicBezTo>
                    <a:pt x="920" y="1046"/>
                    <a:pt x="936" y="1026"/>
                    <a:pt x="957" y="1034"/>
                  </a:cubicBezTo>
                  <a:close/>
                  <a:moveTo>
                    <a:pt x="1617" y="1052"/>
                  </a:moveTo>
                  <a:cubicBezTo>
                    <a:pt x="1620" y="981"/>
                    <a:pt x="1531" y="1026"/>
                    <a:pt x="1484" y="1003"/>
                  </a:cubicBezTo>
                  <a:cubicBezTo>
                    <a:pt x="1514" y="1038"/>
                    <a:pt x="1563" y="1043"/>
                    <a:pt x="1617" y="1052"/>
                  </a:cubicBezTo>
                  <a:close/>
                  <a:moveTo>
                    <a:pt x="835" y="1067"/>
                  </a:moveTo>
                  <a:cubicBezTo>
                    <a:pt x="832" y="1079"/>
                    <a:pt x="826" y="1087"/>
                    <a:pt x="822" y="1098"/>
                  </a:cubicBezTo>
                  <a:cubicBezTo>
                    <a:pt x="850" y="1100"/>
                    <a:pt x="869" y="1082"/>
                    <a:pt x="897" y="1079"/>
                  </a:cubicBezTo>
                  <a:cubicBezTo>
                    <a:pt x="902" y="1068"/>
                    <a:pt x="913" y="1063"/>
                    <a:pt x="926" y="1058"/>
                  </a:cubicBezTo>
                  <a:cubicBezTo>
                    <a:pt x="924" y="1050"/>
                    <a:pt x="944" y="1046"/>
                    <a:pt x="934" y="1044"/>
                  </a:cubicBezTo>
                  <a:cubicBezTo>
                    <a:pt x="905" y="1055"/>
                    <a:pt x="864" y="1063"/>
                    <a:pt x="835" y="1067"/>
                  </a:cubicBezTo>
                  <a:close/>
                  <a:moveTo>
                    <a:pt x="1579" y="1071"/>
                  </a:moveTo>
                  <a:cubicBezTo>
                    <a:pt x="1613" y="1077"/>
                    <a:pt x="1642" y="1096"/>
                    <a:pt x="1677" y="1098"/>
                  </a:cubicBezTo>
                  <a:cubicBezTo>
                    <a:pt x="1679" y="1086"/>
                    <a:pt x="1675" y="1069"/>
                    <a:pt x="1664" y="1065"/>
                  </a:cubicBezTo>
                  <a:cubicBezTo>
                    <a:pt x="1662" y="1064"/>
                    <a:pt x="1651" y="1067"/>
                    <a:pt x="1648" y="1067"/>
                  </a:cubicBezTo>
                  <a:cubicBezTo>
                    <a:pt x="1619" y="1065"/>
                    <a:pt x="1575" y="1053"/>
                    <a:pt x="1559" y="1056"/>
                  </a:cubicBezTo>
                  <a:cubicBezTo>
                    <a:pt x="1567" y="1060"/>
                    <a:pt x="1574" y="1064"/>
                    <a:pt x="1579" y="1071"/>
                  </a:cubicBezTo>
                  <a:close/>
                  <a:moveTo>
                    <a:pt x="539" y="1143"/>
                  </a:moveTo>
                  <a:cubicBezTo>
                    <a:pt x="554" y="1166"/>
                    <a:pt x="561" y="1223"/>
                    <a:pt x="591" y="1230"/>
                  </a:cubicBezTo>
                  <a:cubicBezTo>
                    <a:pt x="586" y="1198"/>
                    <a:pt x="574" y="1164"/>
                    <a:pt x="583" y="1123"/>
                  </a:cubicBezTo>
                  <a:cubicBezTo>
                    <a:pt x="557" y="1121"/>
                    <a:pt x="544" y="1107"/>
                    <a:pt x="531" y="1094"/>
                  </a:cubicBezTo>
                  <a:cubicBezTo>
                    <a:pt x="536" y="1110"/>
                    <a:pt x="548" y="1125"/>
                    <a:pt x="539" y="1143"/>
                  </a:cubicBezTo>
                  <a:close/>
                  <a:moveTo>
                    <a:pt x="744" y="1123"/>
                  </a:moveTo>
                  <a:cubicBezTo>
                    <a:pt x="740" y="1132"/>
                    <a:pt x="734" y="1140"/>
                    <a:pt x="736" y="1156"/>
                  </a:cubicBezTo>
                  <a:cubicBezTo>
                    <a:pt x="790" y="1148"/>
                    <a:pt x="838" y="1128"/>
                    <a:pt x="868" y="1096"/>
                  </a:cubicBezTo>
                  <a:cubicBezTo>
                    <a:pt x="831" y="1112"/>
                    <a:pt x="782" y="1111"/>
                    <a:pt x="744" y="1123"/>
                  </a:cubicBezTo>
                  <a:close/>
                  <a:moveTo>
                    <a:pt x="1706" y="1151"/>
                  </a:moveTo>
                  <a:cubicBezTo>
                    <a:pt x="1714" y="1140"/>
                    <a:pt x="1724" y="1133"/>
                    <a:pt x="1716" y="1118"/>
                  </a:cubicBezTo>
                  <a:cubicBezTo>
                    <a:pt x="1681" y="1121"/>
                    <a:pt x="1646" y="1099"/>
                    <a:pt x="1619" y="1098"/>
                  </a:cubicBezTo>
                  <a:cubicBezTo>
                    <a:pt x="1648" y="1115"/>
                    <a:pt x="1676" y="1134"/>
                    <a:pt x="1706" y="1151"/>
                  </a:cubicBezTo>
                  <a:close/>
                  <a:moveTo>
                    <a:pt x="591" y="1123"/>
                  </a:moveTo>
                  <a:cubicBezTo>
                    <a:pt x="581" y="1150"/>
                    <a:pt x="596" y="1188"/>
                    <a:pt x="601" y="1214"/>
                  </a:cubicBezTo>
                  <a:cubicBezTo>
                    <a:pt x="609" y="1253"/>
                    <a:pt x="574" y="1242"/>
                    <a:pt x="562" y="1222"/>
                  </a:cubicBezTo>
                  <a:cubicBezTo>
                    <a:pt x="549" y="1201"/>
                    <a:pt x="542" y="1171"/>
                    <a:pt x="531" y="1151"/>
                  </a:cubicBezTo>
                  <a:cubicBezTo>
                    <a:pt x="523" y="1153"/>
                    <a:pt x="517" y="1157"/>
                    <a:pt x="510" y="1160"/>
                  </a:cubicBezTo>
                  <a:cubicBezTo>
                    <a:pt x="529" y="1197"/>
                    <a:pt x="554" y="1228"/>
                    <a:pt x="574" y="1263"/>
                  </a:cubicBezTo>
                  <a:cubicBezTo>
                    <a:pt x="600" y="1276"/>
                    <a:pt x="645" y="1355"/>
                    <a:pt x="609" y="1375"/>
                  </a:cubicBezTo>
                  <a:cubicBezTo>
                    <a:pt x="552" y="1367"/>
                    <a:pt x="523" y="1313"/>
                    <a:pt x="477" y="1286"/>
                  </a:cubicBezTo>
                  <a:cubicBezTo>
                    <a:pt x="477" y="1294"/>
                    <a:pt x="471" y="1296"/>
                    <a:pt x="469" y="1302"/>
                  </a:cubicBezTo>
                  <a:cubicBezTo>
                    <a:pt x="484" y="1320"/>
                    <a:pt x="519" y="1333"/>
                    <a:pt x="514" y="1356"/>
                  </a:cubicBezTo>
                  <a:cubicBezTo>
                    <a:pt x="508" y="1386"/>
                    <a:pt x="467" y="1359"/>
                    <a:pt x="438" y="1367"/>
                  </a:cubicBezTo>
                  <a:cubicBezTo>
                    <a:pt x="445" y="1376"/>
                    <a:pt x="456" y="1382"/>
                    <a:pt x="459" y="1396"/>
                  </a:cubicBezTo>
                  <a:cubicBezTo>
                    <a:pt x="520" y="1382"/>
                    <a:pt x="568" y="1386"/>
                    <a:pt x="603" y="1424"/>
                  </a:cubicBezTo>
                  <a:cubicBezTo>
                    <a:pt x="633" y="1467"/>
                    <a:pt x="656" y="1527"/>
                    <a:pt x="667" y="1575"/>
                  </a:cubicBezTo>
                  <a:cubicBezTo>
                    <a:pt x="690" y="1597"/>
                    <a:pt x="694" y="1629"/>
                    <a:pt x="725" y="1644"/>
                  </a:cubicBezTo>
                  <a:cubicBezTo>
                    <a:pt x="713" y="1602"/>
                    <a:pt x="704" y="1551"/>
                    <a:pt x="694" y="1505"/>
                  </a:cubicBezTo>
                  <a:cubicBezTo>
                    <a:pt x="676" y="1511"/>
                    <a:pt x="648" y="1489"/>
                    <a:pt x="665" y="1472"/>
                  </a:cubicBezTo>
                  <a:cubicBezTo>
                    <a:pt x="652" y="1470"/>
                    <a:pt x="647" y="1460"/>
                    <a:pt x="645" y="1447"/>
                  </a:cubicBezTo>
                  <a:cubicBezTo>
                    <a:pt x="651" y="1442"/>
                    <a:pt x="661" y="1440"/>
                    <a:pt x="672" y="1439"/>
                  </a:cubicBezTo>
                  <a:cubicBezTo>
                    <a:pt x="670" y="1428"/>
                    <a:pt x="674" y="1424"/>
                    <a:pt x="674" y="1414"/>
                  </a:cubicBezTo>
                  <a:cubicBezTo>
                    <a:pt x="678" y="1411"/>
                    <a:pt x="689" y="1414"/>
                    <a:pt x="692" y="1410"/>
                  </a:cubicBezTo>
                  <a:cubicBezTo>
                    <a:pt x="678" y="1403"/>
                    <a:pt x="679" y="1391"/>
                    <a:pt x="676" y="1373"/>
                  </a:cubicBezTo>
                  <a:cubicBezTo>
                    <a:pt x="639" y="1299"/>
                    <a:pt x="601" y="1209"/>
                    <a:pt x="607" y="1116"/>
                  </a:cubicBezTo>
                  <a:cubicBezTo>
                    <a:pt x="598" y="1114"/>
                    <a:pt x="601" y="1125"/>
                    <a:pt x="591" y="1123"/>
                  </a:cubicBezTo>
                  <a:close/>
                  <a:moveTo>
                    <a:pt x="663" y="1172"/>
                  </a:moveTo>
                  <a:cubicBezTo>
                    <a:pt x="665" y="1191"/>
                    <a:pt x="675" y="1200"/>
                    <a:pt x="688" y="1207"/>
                  </a:cubicBezTo>
                  <a:cubicBezTo>
                    <a:pt x="723" y="1192"/>
                    <a:pt x="755" y="1174"/>
                    <a:pt x="785" y="1154"/>
                  </a:cubicBezTo>
                  <a:cubicBezTo>
                    <a:pt x="742" y="1170"/>
                    <a:pt x="706" y="1162"/>
                    <a:pt x="663" y="1172"/>
                  </a:cubicBezTo>
                  <a:close/>
                  <a:moveTo>
                    <a:pt x="1259" y="1197"/>
                  </a:moveTo>
                  <a:cubicBezTo>
                    <a:pt x="1215" y="1199"/>
                    <a:pt x="1146" y="1200"/>
                    <a:pt x="1106" y="1209"/>
                  </a:cubicBezTo>
                  <a:cubicBezTo>
                    <a:pt x="1089" y="1213"/>
                    <a:pt x="1062" y="1217"/>
                    <a:pt x="1069" y="1240"/>
                  </a:cubicBezTo>
                  <a:cubicBezTo>
                    <a:pt x="1093" y="1227"/>
                    <a:pt x="1130" y="1224"/>
                    <a:pt x="1172" y="1222"/>
                  </a:cubicBezTo>
                  <a:cubicBezTo>
                    <a:pt x="1252" y="1218"/>
                    <a:pt x="1323" y="1225"/>
                    <a:pt x="1397" y="1228"/>
                  </a:cubicBezTo>
                  <a:cubicBezTo>
                    <a:pt x="1403" y="1221"/>
                    <a:pt x="1396" y="1212"/>
                    <a:pt x="1397" y="1203"/>
                  </a:cubicBezTo>
                  <a:cubicBezTo>
                    <a:pt x="1351" y="1203"/>
                    <a:pt x="1301" y="1195"/>
                    <a:pt x="1259" y="1197"/>
                  </a:cubicBezTo>
                  <a:close/>
                  <a:moveTo>
                    <a:pt x="1085" y="1255"/>
                  </a:moveTo>
                  <a:cubicBezTo>
                    <a:pt x="1103" y="1364"/>
                    <a:pt x="1107" y="1504"/>
                    <a:pt x="1116" y="1611"/>
                  </a:cubicBezTo>
                  <a:cubicBezTo>
                    <a:pt x="1145" y="1611"/>
                    <a:pt x="1196" y="1605"/>
                    <a:pt x="1232" y="1606"/>
                  </a:cubicBezTo>
                  <a:cubicBezTo>
                    <a:pt x="1225" y="1483"/>
                    <a:pt x="1231" y="1341"/>
                    <a:pt x="1228" y="1234"/>
                  </a:cubicBezTo>
                  <a:cubicBezTo>
                    <a:pt x="1175" y="1238"/>
                    <a:pt x="1114" y="1227"/>
                    <a:pt x="1085" y="1255"/>
                  </a:cubicBezTo>
                  <a:close/>
                  <a:moveTo>
                    <a:pt x="1240" y="1234"/>
                  </a:moveTo>
                  <a:cubicBezTo>
                    <a:pt x="1241" y="1366"/>
                    <a:pt x="1239" y="1487"/>
                    <a:pt x="1242" y="1606"/>
                  </a:cubicBezTo>
                  <a:cubicBezTo>
                    <a:pt x="1283" y="1611"/>
                    <a:pt x="1312" y="1602"/>
                    <a:pt x="1352" y="1613"/>
                  </a:cubicBezTo>
                  <a:cubicBezTo>
                    <a:pt x="1361" y="1561"/>
                    <a:pt x="1354" y="1495"/>
                    <a:pt x="1371" y="1439"/>
                  </a:cubicBezTo>
                  <a:cubicBezTo>
                    <a:pt x="1369" y="1376"/>
                    <a:pt x="1376" y="1292"/>
                    <a:pt x="1373" y="1240"/>
                  </a:cubicBezTo>
                  <a:cubicBezTo>
                    <a:pt x="1328" y="1237"/>
                    <a:pt x="1285" y="1233"/>
                    <a:pt x="1240" y="1234"/>
                  </a:cubicBezTo>
                  <a:close/>
                  <a:moveTo>
                    <a:pt x="1592" y="1251"/>
                  </a:moveTo>
                  <a:cubicBezTo>
                    <a:pt x="1601" y="1252"/>
                    <a:pt x="1611" y="1262"/>
                    <a:pt x="1621" y="1257"/>
                  </a:cubicBezTo>
                  <a:cubicBezTo>
                    <a:pt x="1623" y="1241"/>
                    <a:pt x="1599" y="1241"/>
                    <a:pt x="1592" y="1242"/>
                  </a:cubicBezTo>
                  <a:cubicBezTo>
                    <a:pt x="1597" y="1243"/>
                    <a:pt x="1589" y="1246"/>
                    <a:pt x="1592" y="1251"/>
                  </a:cubicBezTo>
                  <a:close/>
                  <a:moveTo>
                    <a:pt x="1588" y="1294"/>
                  </a:moveTo>
                  <a:cubicBezTo>
                    <a:pt x="1609" y="1319"/>
                    <a:pt x="1637" y="1335"/>
                    <a:pt x="1658" y="1356"/>
                  </a:cubicBezTo>
                  <a:cubicBezTo>
                    <a:pt x="1684" y="1382"/>
                    <a:pt x="1709" y="1413"/>
                    <a:pt x="1747" y="1429"/>
                  </a:cubicBezTo>
                  <a:cubicBezTo>
                    <a:pt x="1752" y="1423"/>
                    <a:pt x="1754" y="1415"/>
                    <a:pt x="1759" y="1410"/>
                  </a:cubicBezTo>
                  <a:cubicBezTo>
                    <a:pt x="1700" y="1365"/>
                    <a:pt x="1635" y="1315"/>
                    <a:pt x="1590" y="1263"/>
                  </a:cubicBezTo>
                  <a:cubicBezTo>
                    <a:pt x="1591" y="1276"/>
                    <a:pt x="1583" y="1285"/>
                    <a:pt x="1588" y="1294"/>
                  </a:cubicBezTo>
                  <a:close/>
                  <a:moveTo>
                    <a:pt x="1658" y="1298"/>
                  </a:moveTo>
                  <a:cubicBezTo>
                    <a:pt x="1660" y="1294"/>
                    <a:pt x="1661" y="1291"/>
                    <a:pt x="1662" y="1286"/>
                  </a:cubicBezTo>
                  <a:cubicBezTo>
                    <a:pt x="1643" y="1285"/>
                    <a:pt x="1631" y="1277"/>
                    <a:pt x="1617" y="1271"/>
                  </a:cubicBezTo>
                  <a:cubicBezTo>
                    <a:pt x="1625" y="1286"/>
                    <a:pt x="1637" y="1296"/>
                    <a:pt x="1658" y="1298"/>
                  </a:cubicBezTo>
                  <a:close/>
                  <a:moveTo>
                    <a:pt x="742" y="1294"/>
                  </a:moveTo>
                  <a:cubicBezTo>
                    <a:pt x="747" y="1322"/>
                    <a:pt x="731" y="1354"/>
                    <a:pt x="703" y="1348"/>
                  </a:cubicBezTo>
                  <a:cubicBezTo>
                    <a:pt x="699" y="1358"/>
                    <a:pt x="695" y="1367"/>
                    <a:pt x="684" y="1369"/>
                  </a:cubicBezTo>
                  <a:cubicBezTo>
                    <a:pt x="684" y="1385"/>
                    <a:pt x="699" y="1395"/>
                    <a:pt x="694" y="1410"/>
                  </a:cubicBezTo>
                  <a:cubicBezTo>
                    <a:pt x="704" y="1411"/>
                    <a:pt x="711" y="1408"/>
                    <a:pt x="717" y="1406"/>
                  </a:cubicBezTo>
                  <a:cubicBezTo>
                    <a:pt x="715" y="1399"/>
                    <a:pt x="711" y="1394"/>
                    <a:pt x="713" y="1383"/>
                  </a:cubicBezTo>
                  <a:cubicBezTo>
                    <a:pt x="720" y="1375"/>
                    <a:pt x="750" y="1381"/>
                    <a:pt x="752" y="1375"/>
                  </a:cubicBezTo>
                  <a:cubicBezTo>
                    <a:pt x="719" y="1371"/>
                    <a:pt x="746" y="1329"/>
                    <a:pt x="769" y="1344"/>
                  </a:cubicBezTo>
                  <a:cubicBezTo>
                    <a:pt x="763" y="1321"/>
                    <a:pt x="782" y="1310"/>
                    <a:pt x="804" y="1309"/>
                  </a:cubicBezTo>
                  <a:cubicBezTo>
                    <a:pt x="803" y="1296"/>
                    <a:pt x="796" y="1287"/>
                    <a:pt x="794" y="1276"/>
                  </a:cubicBezTo>
                  <a:cubicBezTo>
                    <a:pt x="788" y="1293"/>
                    <a:pt x="765" y="1301"/>
                    <a:pt x="742" y="1294"/>
                  </a:cubicBezTo>
                  <a:close/>
                  <a:moveTo>
                    <a:pt x="448" y="1354"/>
                  </a:moveTo>
                  <a:cubicBezTo>
                    <a:pt x="467" y="1359"/>
                    <a:pt x="484" y="1361"/>
                    <a:pt x="502" y="1358"/>
                  </a:cubicBezTo>
                  <a:cubicBezTo>
                    <a:pt x="503" y="1344"/>
                    <a:pt x="491" y="1334"/>
                    <a:pt x="483" y="1327"/>
                  </a:cubicBezTo>
                  <a:cubicBezTo>
                    <a:pt x="475" y="1320"/>
                    <a:pt x="466" y="1310"/>
                    <a:pt x="454" y="1307"/>
                  </a:cubicBezTo>
                  <a:cubicBezTo>
                    <a:pt x="453" y="1307"/>
                    <a:pt x="450" y="1307"/>
                    <a:pt x="450" y="1309"/>
                  </a:cubicBezTo>
                  <a:cubicBezTo>
                    <a:pt x="461" y="1320"/>
                    <a:pt x="456" y="1344"/>
                    <a:pt x="448" y="1354"/>
                  </a:cubicBezTo>
                  <a:close/>
                  <a:moveTo>
                    <a:pt x="1648" y="1710"/>
                  </a:moveTo>
                  <a:cubicBezTo>
                    <a:pt x="1649" y="1704"/>
                    <a:pt x="1658" y="1691"/>
                    <a:pt x="1658" y="1691"/>
                  </a:cubicBezTo>
                  <a:cubicBezTo>
                    <a:pt x="1672" y="1610"/>
                    <a:pt x="1713" y="1524"/>
                    <a:pt x="1728" y="1437"/>
                  </a:cubicBezTo>
                  <a:cubicBezTo>
                    <a:pt x="1675" y="1398"/>
                    <a:pt x="1634" y="1348"/>
                    <a:pt x="1584" y="1307"/>
                  </a:cubicBezTo>
                  <a:cubicBezTo>
                    <a:pt x="1571" y="1451"/>
                    <a:pt x="1550" y="1591"/>
                    <a:pt x="1528" y="1747"/>
                  </a:cubicBezTo>
                  <a:cubicBezTo>
                    <a:pt x="1563" y="1756"/>
                    <a:pt x="1590" y="1774"/>
                    <a:pt x="1623" y="1786"/>
                  </a:cubicBezTo>
                  <a:cubicBezTo>
                    <a:pt x="1643" y="1769"/>
                    <a:pt x="1641" y="1738"/>
                    <a:pt x="1648" y="1710"/>
                  </a:cubicBezTo>
                  <a:close/>
                  <a:moveTo>
                    <a:pt x="1695" y="1327"/>
                  </a:moveTo>
                  <a:cubicBezTo>
                    <a:pt x="1692" y="1321"/>
                    <a:pt x="1696" y="1319"/>
                    <a:pt x="1693" y="1315"/>
                  </a:cubicBezTo>
                  <a:cubicBezTo>
                    <a:pt x="1682" y="1317"/>
                    <a:pt x="1666" y="1310"/>
                    <a:pt x="1656" y="1313"/>
                  </a:cubicBezTo>
                  <a:cubicBezTo>
                    <a:pt x="1668" y="1319"/>
                    <a:pt x="1681" y="1323"/>
                    <a:pt x="1695" y="1327"/>
                  </a:cubicBezTo>
                  <a:close/>
                  <a:moveTo>
                    <a:pt x="779" y="1329"/>
                  </a:moveTo>
                  <a:cubicBezTo>
                    <a:pt x="782" y="1331"/>
                    <a:pt x="782" y="1336"/>
                    <a:pt x="783" y="1340"/>
                  </a:cubicBezTo>
                  <a:cubicBezTo>
                    <a:pt x="795" y="1341"/>
                    <a:pt x="793" y="1329"/>
                    <a:pt x="806" y="1331"/>
                  </a:cubicBezTo>
                  <a:cubicBezTo>
                    <a:pt x="806" y="1334"/>
                    <a:pt x="805" y="1336"/>
                    <a:pt x="804" y="1338"/>
                  </a:cubicBezTo>
                  <a:cubicBezTo>
                    <a:pt x="827" y="1318"/>
                    <a:pt x="791" y="1314"/>
                    <a:pt x="779" y="1329"/>
                  </a:cubicBezTo>
                  <a:close/>
                  <a:moveTo>
                    <a:pt x="1734" y="1358"/>
                  </a:moveTo>
                  <a:cubicBezTo>
                    <a:pt x="1734" y="1352"/>
                    <a:pt x="1736" y="1343"/>
                    <a:pt x="1732" y="1340"/>
                  </a:cubicBezTo>
                  <a:cubicBezTo>
                    <a:pt x="1714" y="1338"/>
                    <a:pt x="1710" y="1344"/>
                    <a:pt x="1695" y="1340"/>
                  </a:cubicBezTo>
                  <a:cubicBezTo>
                    <a:pt x="1704" y="1354"/>
                    <a:pt x="1719" y="1354"/>
                    <a:pt x="1734" y="1358"/>
                  </a:cubicBezTo>
                  <a:close/>
                  <a:moveTo>
                    <a:pt x="674" y="1487"/>
                  </a:moveTo>
                  <a:cubicBezTo>
                    <a:pt x="681" y="1496"/>
                    <a:pt x="693" y="1488"/>
                    <a:pt x="700" y="1484"/>
                  </a:cubicBezTo>
                  <a:cubicBezTo>
                    <a:pt x="756" y="1460"/>
                    <a:pt x="791" y="1412"/>
                    <a:pt x="822" y="1369"/>
                  </a:cubicBezTo>
                  <a:cubicBezTo>
                    <a:pt x="815" y="1362"/>
                    <a:pt x="824" y="1349"/>
                    <a:pt x="812" y="1344"/>
                  </a:cubicBezTo>
                  <a:cubicBezTo>
                    <a:pt x="778" y="1403"/>
                    <a:pt x="721" y="1440"/>
                    <a:pt x="674" y="1487"/>
                  </a:cubicBezTo>
                  <a:close/>
                  <a:moveTo>
                    <a:pt x="750" y="1354"/>
                  </a:moveTo>
                  <a:cubicBezTo>
                    <a:pt x="749" y="1364"/>
                    <a:pt x="757" y="1365"/>
                    <a:pt x="756" y="1375"/>
                  </a:cubicBezTo>
                  <a:cubicBezTo>
                    <a:pt x="769" y="1368"/>
                    <a:pt x="791" y="1360"/>
                    <a:pt x="791" y="1348"/>
                  </a:cubicBezTo>
                  <a:cubicBezTo>
                    <a:pt x="779" y="1356"/>
                    <a:pt x="766" y="1353"/>
                    <a:pt x="750" y="1354"/>
                  </a:cubicBezTo>
                  <a:close/>
                  <a:moveTo>
                    <a:pt x="1763" y="1391"/>
                  </a:moveTo>
                  <a:cubicBezTo>
                    <a:pt x="1765" y="1386"/>
                    <a:pt x="1766" y="1380"/>
                    <a:pt x="1765" y="1373"/>
                  </a:cubicBezTo>
                  <a:cubicBezTo>
                    <a:pt x="1751" y="1377"/>
                    <a:pt x="1739" y="1368"/>
                    <a:pt x="1728" y="1371"/>
                  </a:cubicBezTo>
                  <a:cubicBezTo>
                    <a:pt x="1740" y="1377"/>
                    <a:pt x="1747" y="1389"/>
                    <a:pt x="1763" y="1391"/>
                  </a:cubicBezTo>
                  <a:close/>
                  <a:moveTo>
                    <a:pt x="725" y="1389"/>
                  </a:moveTo>
                  <a:cubicBezTo>
                    <a:pt x="725" y="1397"/>
                    <a:pt x="726" y="1403"/>
                    <a:pt x="729" y="1406"/>
                  </a:cubicBezTo>
                  <a:cubicBezTo>
                    <a:pt x="735" y="1402"/>
                    <a:pt x="746" y="1395"/>
                    <a:pt x="754" y="1400"/>
                  </a:cubicBezTo>
                  <a:cubicBezTo>
                    <a:pt x="755" y="1393"/>
                    <a:pt x="770" y="1383"/>
                    <a:pt x="765" y="1383"/>
                  </a:cubicBezTo>
                  <a:cubicBezTo>
                    <a:pt x="751" y="1387"/>
                    <a:pt x="744" y="1389"/>
                    <a:pt x="725" y="1389"/>
                  </a:cubicBezTo>
                  <a:close/>
                  <a:moveTo>
                    <a:pt x="798" y="1418"/>
                  </a:moveTo>
                  <a:cubicBezTo>
                    <a:pt x="789" y="1429"/>
                    <a:pt x="783" y="1441"/>
                    <a:pt x="775" y="1449"/>
                  </a:cubicBezTo>
                  <a:cubicBezTo>
                    <a:pt x="754" y="1470"/>
                    <a:pt x="729" y="1481"/>
                    <a:pt x="707" y="1499"/>
                  </a:cubicBezTo>
                  <a:cubicBezTo>
                    <a:pt x="710" y="1532"/>
                    <a:pt x="721" y="1564"/>
                    <a:pt x="727" y="1596"/>
                  </a:cubicBezTo>
                  <a:cubicBezTo>
                    <a:pt x="742" y="1664"/>
                    <a:pt x="760" y="1732"/>
                    <a:pt x="787" y="1776"/>
                  </a:cubicBezTo>
                  <a:cubicBezTo>
                    <a:pt x="823" y="1753"/>
                    <a:pt x="862" y="1733"/>
                    <a:pt x="893" y="1706"/>
                  </a:cubicBezTo>
                  <a:cubicBezTo>
                    <a:pt x="879" y="1589"/>
                    <a:pt x="849" y="1473"/>
                    <a:pt x="825" y="1383"/>
                  </a:cubicBezTo>
                  <a:cubicBezTo>
                    <a:pt x="819" y="1397"/>
                    <a:pt x="808" y="1406"/>
                    <a:pt x="798" y="1418"/>
                  </a:cubicBezTo>
                  <a:close/>
                  <a:moveTo>
                    <a:pt x="682" y="1424"/>
                  </a:moveTo>
                  <a:cubicBezTo>
                    <a:pt x="682" y="1430"/>
                    <a:pt x="682" y="1434"/>
                    <a:pt x="684" y="1437"/>
                  </a:cubicBezTo>
                  <a:cubicBezTo>
                    <a:pt x="702" y="1432"/>
                    <a:pt x="740" y="1425"/>
                    <a:pt x="736" y="1412"/>
                  </a:cubicBezTo>
                  <a:cubicBezTo>
                    <a:pt x="718" y="1420"/>
                    <a:pt x="699" y="1420"/>
                    <a:pt x="682" y="1424"/>
                  </a:cubicBezTo>
                  <a:close/>
                  <a:moveTo>
                    <a:pt x="659" y="1455"/>
                  </a:moveTo>
                  <a:cubicBezTo>
                    <a:pt x="663" y="1461"/>
                    <a:pt x="668" y="1465"/>
                    <a:pt x="676" y="1466"/>
                  </a:cubicBezTo>
                  <a:cubicBezTo>
                    <a:pt x="679" y="1457"/>
                    <a:pt x="698" y="1452"/>
                    <a:pt x="696" y="1445"/>
                  </a:cubicBezTo>
                  <a:cubicBezTo>
                    <a:pt x="688" y="1450"/>
                    <a:pt x="667" y="1446"/>
                    <a:pt x="659" y="1455"/>
                  </a:cubicBezTo>
                  <a:close/>
                  <a:moveTo>
                    <a:pt x="581" y="1588"/>
                  </a:moveTo>
                  <a:cubicBezTo>
                    <a:pt x="591" y="1586"/>
                    <a:pt x="597" y="1590"/>
                    <a:pt x="603" y="1588"/>
                  </a:cubicBezTo>
                  <a:cubicBezTo>
                    <a:pt x="608" y="1578"/>
                    <a:pt x="609" y="1576"/>
                    <a:pt x="609" y="1565"/>
                  </a:cubicBezTo>
                  <a:cubicBezTo>
                    <a:pt x="599" y="1563"/>
                    <a:pt x="594" y="1556"/>
                    <a:pt x="583" y="1555"/>
                  </a:cubicBezTo>
                  <a:cubicBezTo>
                    <a:pt x="581" y="1565"/>
                    <a:pt x="580" y="1575"/>
                    <a:pt x="581" y="1588"/>
                  </a:cubicBezTo>
                  <a:close/>
                  <a:moveTo>
                    <a:pt x="578" y="1596"/>
                  </a:moveTo>
                  <a:cubicBezTo>
                    <a:pt x="577" y="1620"/>
                    <a:pt x="579" y="1630"/>
                    <a:pt x="576" y="1648"/>
                  </a:cubicBezTo>
                  <a:cubicBezTo>
                    <a:pt x="596" y="1657"/>
                    <a:pt x="622" y="1659"/>
                    <a:pt x="630" y="1637"/>
                  </a:cubicBezTo>
                  <a:cubicBezTo>
                    <a:pt x="629" y="1626"/>
                    <a:pt x="622" y="1620"/>
                    <a:pt x="632" y="1613"/>
                  </a:cubicBezTo>
                  <a:cubicBezTo>
                    <a:pt x="640" y="1616"/>
                    <a:pt x="648" y="1619"/>
                    <a:pt x="657" y="1621"/>
                  </a:cubicBezTo>
                  <a:cubicBezTo>
                    <a:pt x="663" y="1617"/>
                    <a:pt x="668" y="1611"/>
                    <a:pt x="669" y="1602"/>
                  </a:cubicBezTo>
                  <a:cubicBezTo>
                    <a:pt x="656" y="1589"/>
                    <a:pt x="637" y="1572"/>
                    <a:pt x="616" y="1573"/>
                  </a:cubicBezTo>
                  <a:cubicBezTo>
                    <a:pt x="622" y="1595"/>
                    <a:pt x="599" y="1605"/>
                    <a:pt x="578" y="1596"/>
                  </a:cubicBezTo>
                  <a:close/>
                  <a:moveTo>
                    <a:pt x="647" y="1631"/>
                  </a:moveTo>
                  <a:cubicBezTo>
                    <a:pt x="664" y="1653"/>
                    <a:pt x="673" y="1683"/>
                    <a:pt x="696" y="1700"/>
                  </a:cubicBezTo>
                  <a:cubicBezTo>
                    <a:pt x="680" y="1686"/>
                    <a:pt x="685" y="1657"/>
                    <a:pt x="703" y="1642"/>
                  </a:cubicBezTo>
                  <a:cubicBezTo>
                    <a:pt x="693" y="1632"/>
                    <a:pt x="688" y="1619"/>
                    <a:pt x="678" y="1611"/>
                  </a:cubicBezTo>
                  <a:cubicBezTo>
                    <a:pt x="675" y="1627"/>
                    <a:pt x="662" y="1633"/>
                    <a:pt x="647" y="1631"/>
                  </a:cubicBezTo>
                  <a:close/>
                  <a:moveTo>
                    <a:pt x="469" y="1648"/>
                  </a:moveTo>
                  <a:cubicBezTo>
                    <a:pt x="488" y="1646"/>
                    <a:pt x="498" y="1648"/>
                    <a:pt x="504" y="1627"/>
                  </a:cubicBezTo>
                  <a:cubicBezTo>
                    <a:pt x="495" y="1622"/>
                    <a:pt x="482" y="1620"/>
                    <a:pt x="473" y="1615"/>
                  </a:cubicBezTo>
                  <a:cubicBezTo>
                    <a:pt x="470" y="1624"/>
                    <a:pt x="471" y="1638"/>
                    <a:pt x="469" y="1648"/>
                  </a:cubicBezTo>
                  <a:close/>
                  <a:moveTo>
                    <a:pt x="1255" y="1627"/>
                  </a:moveTo>
                  <a:cubicBezTo>
                    <a:pt x="1207" y="1627"/>
                    <a:pt x="1164" y="1616"/>
                    <a:pt x="1131" y="1621"/>
                  </a:cubicBezTo>
                  <a:cubicBezTo>
                    <a:pt x="1103" y="1625"/>
                    <a:pt x="1075" y="1648"/>
                    <a:pt x="1077" y="1668"/>
                  </a:cubicBezTo>
                  <a:cubicBezTo>
                    <a:pt x="1179" y="1652"/>
                    <a:pt x="1275" y="1670"/>
                    <a:pt x="1381" y="1656"/>
                  </a:cubicBezTo>
                  <a:cubicBezTo>
                    <a:pt x="1367" y="1609"/>
                    <a:pt x="1304" y="1628"/>
                    <a:pt x="1255" y="1627"/>
                  </a:cubicBezTo>
                  <a:close/>
                  <a:moveTo>
                    <a:pt x="467" y="1656"/>
                  </a:moveTo>
                  <a:cubicBezTo>
                    <a:pt x="465" y="1680"/>
                    <a:pt x="460" y="1711"/>
                    <a:pt x="475" y="1724"/>
                  </a:cubicBezTo>
                  <a:cubicBezTo>
                    <a:pt x="503" y="1734"/>
                    <a:pt x="514" y="1704"/>
                    <a:pt x="512" y="1683"/>
                  </a:cubicBezTo>
                  <a:cubicBezTo>
                    <a:pt x="522" y="1679"/>
                    <a:pt x="529" y="1688"/>
                    <a:pt x="541" y="1687"/>
                  </a:cubicBezTo>
                  <a:cubicBezTo>
                    <a:pt x="565" y="1662"/>
                    <a:pt x="544" y="1639"/>
                    <a:pt x="514" y="1633"/>
                  </a:cubicBezTo>
                  <a:cubicBezTo>
                    <a:pt x="512" y="1653"/>
                    <a:pt x="490" y="1663"/>
                    <a:pt x="467" y="1656"/>
                  </a:cubicBezTo>
                  <a:close/>
                  <a:moveTo>
                    <a:pt x="638" y="1648"/>
                  </a:moveTo>
                  <a:cubicBezTo>
                    <a:pt x="631" y="1658"/>
                    <a:pt x="621" y="1665"/>
                    <a:pt x="607" y="1666"/>
                  </a:cubicBezTo>
                  <a:cubicBezTo>
                    <a:pt x="593" y="1668"/>
                    <a:pt x="582" y="1657"/>
                    <a:pt x="574" y="1662"/>
                  </a:cubicBezTo>
                  <a:cubicBezTo>
                    <a:pt x="594" y="1702"/>
                    <a:pt x="635" y="1738"/>
                    <a:pt x="659" y="1780"/>
                  </a:cubicBezTo>
                  <a:cubicBezTo>
                    <a:pt x="669" y="1765"/>
                    <a:pt x="689" y="1781"/>
                    <a:pt x="700" y="1772"/>
                  </a:cubicBezTo>
                  <a:cubicBezTo>
                    <a:pt x="670" y="1761"/>
                    <a:pt x="656" y="1727"/>
                    <a:pt x="682" y="1704"/>
                  </a:cubicBezTo>
                  <a:cubicBezTo>
                    <a:pt x="666" y="1686"/>
                    <a:pt x="661" y="1659"/>
                    <a:pt x="638" y="1648"/>
                  </a:cubicBezTo>
                  <a:close/>
                  <a:moveTo>
                    <a:pt x="694" y="1673"/>
                  </a:moveTo>
                  <a:cubicBezTo>
                    <a:pt x="696" y="1686"/>
                    <a:pt x="709" y="1690"/>
                    <a:pt x="715" y="1700"/>
                  </a:cubicBezTo>
                  <a:cubicBezTo>
                    <a:pt x="714" y="1709"/>
                    <a:pt x="702" y="1707"/>
                    <a:pt x="696" y="1712"/>
                  </a:cubicBezTo>
                  <a:cubicBezTo>
                    <a:pt x="699" y="1716"/>
                    <a:pt x="703" y="1717"/>
                    <a:pt x="703" y="1724"/>
                  </a:cubicBezTo>
                  <a:cubicBezTo>
                    <a:pt x="696" y="1724"/>
                    <a:pt x="690" y="1721"/>
                    <a:pt x="684" y="1716"/>
                  </a:cubicBezTo>
                  <a:cubicBezTo>
                    <a:pt x="661" y="1748"/>
                    <a:pt x="709" y="1754"/>
                    <a:pt x="715" y="1776"/>
                  </a:cubicBezTo>
                  <a:cubicBezTo>
                    <a:pt x="708" y="1795"/>
                    <a:pt x="682" y="1777"/>
                    <a:pt x="669" y="1786"/>
                  </a:cubicBezTo>
                  <a:cubicBezTo>
                    <a:pt x="669" y="1798"/>
                    <a:pt x="676" y="1802"/>
                    <a:pt x="678" y="1811"/>
                  </a:cubicBezTo>
                  <a:cubicBezTo>
                    <a:pt x="666" y="1817"/>
                    <a:pt x="654" y="1812"/>
                    <a:pt x="645" y="1822"/>
                  </a:cubicBezTo>
                  <a:cubicBezTo>
                    <a:pt x="644" y="1843"/>
                    <a:pt x="654" y="1854"/>
                    <a:pt x="667" y="1861"/>
                  </a:cubicBezTo>
                  <a:cubicBezTo>
                    <a:pt x="663" y="1868"/>
                    <a:pt x="657" y="1875"/>
                    <a:pt x="659" y="1886"/>
                  </a:cubicBezTo>
                  <a:cubicBezTo>
                    <a:pt x="689" y="1894"/>
                    <a:pt x="689" y="1855"/>
                    <a:pt x="692" y="1840"/>
                  </a:cubicBezTo>
                  <a:cubicBezTo>
                    <a:pt x="709" y="1847"/>
                    <a:pt x="741" y="1850"/>
                    <a:pt x="740" y="1832"/>
                  </a:cubicBezTo>
                  <a:cubicBezTo>
                    <a:pt x="740" y="1822"/>
                    <a:pt x="728" y="1821"/>
                    <a:pt x="734" y="1811"/>
                  </a:cubicBezTo>
                  <a:cubicBezTo>
                    <a:pt x="745" y="1812"/>
                    <a:pt x="751" y="1814"/>
                    <a:pt x="762" y="1811"/>
                  </a:cubicBezTo>
                  <a:cubicBezTo>
                    <a:pt x="780" y="1780"/>
                    <a:pt x="753" y="1755"/>
                    <a:pt x="748" y="1718"/>
                  </a:cubicBezTo>
                  <a:cubicBezTo>
                    <a:pt x="737" y="1716"/>
                    <a:pt x="733" y="1722"/>
                    <a:pt x="731" y="1731"/>
                  </a:cubicBezTo>
                  <a:cubicBezTo>
                    <a:pt x="733" y="1738"/>
                    <a:pt x="752" y="1750"/>
                    <a:pt x="736" y="1755"/>
                  </a:cubicBezTo>
                  <a:cubicBezTo>
                    <a:pt x="717" y="1747"/>
                    <a:pt x="715" y="1706"/>
                    <a:pt x="744" y="1708"/>
                  </a:cubicBezTo>
                  <a:cubicBezTo>
                    <a:pt x="740" y="1690"/>
                    <a:pt x="733" y="1675"/>
                    <a:pt x="729" y="1658"/>
                  </a:cubicBezTo>
                  <a:cubicBezTo>
                    <a:pt x="713" y="1647"/>
                    <a:pt x="701" y="1662"/>
                    <a:pt x="694" y="1673"/>
                  </a:cubicBezTo>
                  <a:close/>
                  <a:moveTo>
                    <a:pt x="537" y="1697"/>
                  </a:moveTo>
                  <a:cubicBezTo>
                    <a:pt x="570" y="1741"/>
                    <a:pt x="595" y="1794"/>
                    <a:pt x="634" y="1832"/>
                  </a:cubicBezTo>
                  <a:cubicBezTo>
                    <a:pt x="630" y="1817"/>
                    <a:pt x="644" y="1804"/>
                    <a:pt x="663" y="1805"/>
                  </a:cubicBezTo>
                  <a:cubicBezTo>
                    <a:pt x="660" y="1793"/>
                    <a:pt x="647" y="1791"/>
                    <a:pt x="640" y="1782"/>
                  </a:cubicBezTo>
                  <a:cubicBezTo>
                    <a:pt x="642" y="1782"/>
                    <a:pt x="645" y="1782"/>
                    <a:pt x="645" y="1780"/>
                  </a:cubicBezTo>
                  <a:cubicBezTo>
                    <a:pt x="638" y="1760"/>
                    <a:pt x="612" y="1732"/>
                    <a:pt x="595" y="1716"/>
                  </a:cubicBezTo>
                  <a:cubicBezTo>
                    <a:pt x="585" y="1697"/>
                    <a:pt x="575" y="1680"/>
                    <a:pt x="562" y="1664"/>
                  </a:cubicBezTo>
                  <a:cubicBezTo>
                    <a:pt x="559" y="1681"/>
                    <a:pt x="559" y="1700"/>
                    <a:pt x="537" y="1697"/>
                  </a:cubicBezTo>
                  <a:close/>
                  <a:moveTo>
                    <a:pt x="1383" y="1668"/>
                  </a:moveTo>
                  <a:cubicBezTo>
                    <a:pt x="1382" y="1670"/>
                    <a:pt x="1381" y="1671"/>
                    <a:pt x="1379" y="1671"/>
                  </a:cubicBezTo>
                  <a:cubicBezTo>
                    <a:pt x="1322" y="1675"/>
                    <a:pt x="1273" y="1674"/>
                    <a:pt x="1213" y="1673"/>
                  </a:cubicBezTo>
                  <a:cubicBezTo>
                    <a:pt x="1162" y="1671"/>
                    <a:pt x="1113" y="1681"/>
                    <a:pt x="1069" y="1681"/>
                  </a:cubicBezTo>
                  <a:cubicBezTo>
                    <a:pt x="1068" y="1695"/>
                    <a:pt x="1068" y="1709"/>
                    <a:pt x="1075" y="1716"/>
                  </a:cubicBezTo>
                  <a:cubicBezTo>
                    <a:pt x="1177" y="1724"/>
                    <a:pt x="1283" y="1704"/>
                    <a:pt x="1381" y="1702"/>
                  </a:cubicBezTo>
                  <a:cubicBezTo>
                    <a:pt x="1387" y="1696"/>
                    <a:pt x="1390" y="1676"/>
                    <a:pt x="1383" y="1668"/>
                  </a:cubicBezTo>
                  <a:close/>
                  <a:moveTo>
                    <a:pt x="382" y="1726"/>
                  </a:moveTo>
                  <a:cubicBezTo>
                    <a:pt x="396" y="1725"/>
                    <a:pt x="408" y="1721"/>
                    <a:pt x="409" y="1706"/>
                  </a:cubicBezTo>
                  <a:cubicBezTo>
                    <a:pt x="402" y="1699"/>
                    <a:pt x="388" y="1699"/>
                    <a:pt x="380" y="1693"/>
                  </a:cubicBezTo>
                  <a:cubicBezTo>
                    <a:pt x="377" y="1705"/>
                    <a:pt x="373" y="1720"/>
                    <a:pt x="382" y="1726"/>
                  </a:cubicBezTo>
                  <a:close/>
                  <a:moveTo>
                    <a:pt x="1832" y="1708"/>
                  </a:moveTo>
                  <a:cubicBezTo>
                    <a:pt x="1841" y="1725"/>
                    <a:pt x="1821" y="1731"/>
                    <a:pt x="1819" y="1743"/>
                  </a:cubicBezTo>
                  <a:cubicBezTo>
                    <a:pt x="1820" y="1740"/>
                    <a:pt x="1826" y="1752"/>
                    <a:pt x="1825" y="1751"/>
                  </a:cubicBezTo>
                  <a:cubicBezTo>
                    <a:pt x="1827" y="1756"/>
                    <a:pt x="1820" y="1760"/>
                    <a:pt x="1823" y="1766"/>
                  </a:cubicBezTo>
                  <a:cubicBezTo>
                    <a:pt x="1851" y="1757"/>
                    <a:pt x="1872" y="1772"/>
                    <a:pt x="1875" y="1795"/>
                  </a:cubicBezTo>
                  <a:cubicBezTo>
                    <a:pt x="1920" y="1766"/>
                    <a:pt x="1957" y="1822"/>
                    <a:pt x="1919" y="1846"/>
                  </a:cubicBezTo>
                  <a:cubicBezTo>
                    <a:pt x="1934" y="1852"/>
                    <a:pt x="1942" y="1874"/>
                    <a:pt x="1931" y="1890"/>
                  </a:cubicBezTo>
                  <a:cubicBezTo>
                    <a:pt x="1939" y="1903"/>
                    <a:pt x="1967" y="1909"/>
                    <a:pt x="1962" y="1879"/>
                  </a:cubicBezTo>
                  <a:cubicBezTo>
                    <a:pt x="1958" y="1875"/>
                    <a:pt x="1949" y="1876"/>
                    <a:pt x="1947" y="1869"/>
                  </a:cubicBezTo>
                  <a:cubicBezTo>
                    <a:pt x="1958" y="1860"/>
                    <a:pt x="1946" y="1847"/>
                    <a:pt x="1945" y="1836"/>
                  </a:cubicBezTo>
                  <a:cubicBezTo>
                    <a:pt x="1954" y="1823"/>
                    <a:pt x="1970" y="1818"/>
                    <a:pt x="1972" y="1803"/>
                  </a:cubicBezTo>
                  <a:cubicBezTo>
                    <a:pt x="1978" y="1766"/>
                    <a:pt x="1946" y="1769"/>
                    <a:pt x="1923" y="1768"/>
                  </a:cubicBezTo>
                  <a:cubicBezTo>
                    <a:pt x="1925" y="1762"/>
                    <a:pt x="1928" y="1755"/>
                    <a:pt x="1925" y="1749"/>
                  </a:cubicBezTo>
                  <a:cubicBezTo>
                    <a:pt x="1916" y="1736"/>
                    <a:pt x="1896" y="1749"/>
                    <a:pt x="1881" y="1745"/>
                  </a:cubicBezTo>
                  <a:cubicBezTo>
                    <a:pt x="1884" y="1734"/>
                    <a:pt x="1889" y="1725"/>
                    <a:pt x="1892" y="1714"/>
                  </a:cubicBezTo>
                  <a:cubicBezTo>
                    <a:pt x="1881" y="1693"/>
                    <a:pt x="1847" y="1688"/>
                    <a:pt x="1832" y="1708"/>
                  </a:cubicBezTo>
                  <a:close/>
                  <a:moveTo>
                    <a:pt x="487" y="1737"/>
                  </a:moveTo>
                  <a:cubicBezTo>
                    <a:pt x="524" y="1791"/>
                    <a:pt x="561" y="1844"/>
                    <a:pt x="601" y="1894"/>
                  </a:cubicBezTo>
                  <a:cubicBezTo>
                    <a:pt x="623" y="1886"/>
                    <a:pt x="647" y="1881"/>
                    <a:pt x="649" y="1859"/>
                  </a:cubicBezTo>
                  <a:cubicBezTo>
                    <a:pt x="642" y="1857"/>
                    <a:pt x="642" y="1862"/>
                    <a:pt x="638" y="1863"/>
                  </a:cubicBezTo>
                  <a:cubicBezTo>
                    <a:pt x="598" y="1811"/>
                    <a:pt x="566" y="1751"/>
                    <a:pt x="523" y="1702"/>
                  </a:cubicBezTo>
                  <a:cubicBezTo>
                    <a:pt x="517" y="1719"/>
                    <a:pt x="512" y="1738"/>
                    <a:pt x="487" y="1737"/>
                  </a:cubicBezTo>
                  <a:close/>
                  <a:moveTo>
                    <a:pt x="378" y="1735"/>
                  </a:moveTo>
                  <a:cubicBezTo>
                    <a:pt x="379" y="1761"/>
                    <a:pt x="371" y="1776"/>
                    <a:pt x="374" y="1797"/>
                  </a:cubicBezTo>
                  <a:cubicBezTo>
                    <a:pt x="402" y="1796"/>
                    <a:pt x="411" y="1770"/>
                    <a:pt x="417" y="1753"/>
                  </a:cubicBezTo>
                  <a:cubicBezTo>
                    <a:pt x="429" y="1753"/>
                    <a:pt x="432" y="1761"/>
                    <a:pt x="444" y="1762"/>
                  </a:cubicBezTo>
                  <a:cubicBezTo>
                    <a:pt x="460" y="1755"/>
                    <a:pt x="461" y="1738"/>
                    <a:pt x="463" y="1722"/>
                  </a:cubicBezTo>
                  <a:cubicBezTo>
                    <a:pt x="450" y="1721"/>
                    <a:pt x="436" y="1712"/>
                    <a:pt x="421" y="1708"/>
                  </a:cubicBezTo>
                  <a:cubicBezTo>
                    <a:pt x="416" y="1726"/>
                    <a:pt x="405" y="1738"/>
                    <a:pt x="378" y="1735"/>
                  </a:cubicBezTo>
                  <a:close/>
                  <a:moveTo>
                    <a:pt x="1379" y="1718"/>
                  </a:moveTo>
                  <a:cubicBezTo>
                    <a:pt x="1350" y="1714"/>
                    <a:pt x="1320" y="1720"/>
                    <a:pt x="1292" y="1720"/>
                  </a:cubicBezTo>
                  <a:cubicBezTo>
                    <a:pt x="1215" y="1721"/>
                    <a:pt x="1141" y="1740"/>
                    <a:pt x="1069" y="1726"/>
                  </a:cubicBezTo>
                  <a:cubicBezTo>
                    <a:pt x="1024" y="1741"/>
                    <a:pt x="978" y="1755"/>
                    <a:pt x="942" y="1768"/>
                  </a:cubicBezTo>
                  <a:cubicBezTo>
                    <a:pt x="1106" y="1758"/>
                    <a:pt x="1295" y="1768"/>
                    <a:pt x="1480" y="1766"/>
                  </a:cubicBezTo>
                  <a:cubicBezTo>
                    <a:pt x="1443" y="1755"/>
                    <a:pt x="1417" y="1724"/>
                    <a:pt x="1379" y="1718"/>
                  </a:cubicBezTo>
                  <a:close/>
                  <a:moveTo>
                    <a:pt x="781" y="1791"/>
                  </a:moveTo>
                  <a:cubicBezTo>
                    <a:pt x="781" y="1802"/>
                    <a:pt x="775" y="1826"/>
                    <a:pt x="752" y="1822"/>
                  </a:cubicBezTo>
                  <a:cubicBezTo>
                    <a:pt x="757" y="1850"/>
                    <a:pt x="727" y="1863"/>
                    <a:pt x="703" y="1857"/>
                  </a:cubicBezTo>
                  <a:cubicBezTo>
                    <a:pt x="696" y="1878"/>
                    <a:pt x="689" y="1899"/>
                    <a:pt x="659" y="1898"/>
                  </a:cubicBezTo>
                  <a:cubicBezTo>
                    <a:pt x="655" y="1895"/>
                    <a:pt x="654" y="1888"/>
                    <a:pt x="647" y="1888"/>
                  </a:cubicBezTo>
                  <a:cubicBezTo>
                    <a:pt x="631" y="1894"/>
                    <a:pt x="618" y="1903"/>
                    <a:pt x="599" y="1906"/>
                  </a:cubicBezTo>
                  <a:cubicBezTo>
                    <a:pt x="585" y="1944"/>
                    <a:pt x="550" y="1969"/>
                    <a:pt x="508" y="1966"/>
                  </a:cubicBezTo>
                  <a:cubicBezTo>
                    <a:pt x="503" y="1960"/>
                    <a:pt x="500" y="1952"/>
                    <a:pt x="492" y="1950"/>
                  </a:cubicBezTo>
                  <a:cubicBezTo>
                    <a:pt x="487" y="1948"/>
                    <a:pt x="480" y="1962"/>
                    <a:pt x="471" y="1962"/>
                  </a:cubicBezTo>
                  <a:cubicBezTo>
                    <a:pt x="525" y="2026"/>
                    <a:pt x="589" y="2080"/>
                    <a:pt x="655" y="2132"/>
                  </a:cubicBezTo>
                  <a:cubicBezTo>
                    <a:pt x="669" y="2131"/>
                    <a:pt x="676" y="2137"/>
                    <a:pt x="688" y="2138"/>
                  </a:cubicBezTo>
                  <a:cubicBezTo>
                    <a:pt x="687" y="2130"/>
                    <a:pt x="690" y="2126"/>
                    <a:pt x="690" y="2119"/>
                  </a:cubicBezTo>
                  <a:cubicBezTo>
                    <a:pt x="718" y="2078"/>
                    <a:pt x="735" y="2037"/>
                    <a:pt x="773" y="2006"/>
                  </a:cubicBezTo>
                  <a:cubicBezTo>
                    <a:pt x="830" y="1958"/>
                    <a:pt x="906" y="1928"/>
                    <a:pt x="913" y="1840"/>
                  </a:cubicBezTo>
                  <a:cubicBezTo>
                    <a:pt x="876" y="1837"/>
                    <a:pt x="872" y="1777"/>
                    <a:pt x="899" y="1764"/>
                  </a:cubicBezTo>
                  <a:cubicBezTo>
                    <a:pt x="895" y="1750"/>
                    <a:pt x="898" y="1724"/>
                    <a:pt x="891" y="1720"/>
                  </a:cubicBezTo>
                  <a:cubicBezTo>
                    <a:pt x="858" y="1747"/>
                    <a:pt x="817" y="1775"/>
                    <a:pt x="781" y="1791"/>
                  </a:cubicBezTo>
                  <a:close/>
                  <a:moveTo>
                    <a:pt x="436" y="1772"/>
                  </a:moveTo>
                  <a:cubicBezTo>
                    <a:pt x="471" y="1833"/>
                    <a:pt x="518" y="1882"/>
                    <a:pt x="562" y="1935"/>
                  </a:cubicBezTo>
                  <a:cubicBezTo>
                    <a:pt x="575" y="1930"/>
                    <a:pt x="580" y="1916"/>
                    <a:pt x="587" y="1904"/>
                  </a:cubicBezTo>
                  <a:cubicBezTo>
                    <a:pt x="554" y="1848"/>
                    <a:pt x="513" y="1793"/>
                    <a:pt x="471" y="1741"/>
                  </a:cubicBezTo>
                  <a:cubicBezTo>
                    <a:pt x="469" y="1762"/>
                    <a:pt x="452" y="1772"/>
                    <a:pt x="436" y="1772"/>
                  </a:cubicBezTo>
                  <a:close/>
                  <a:moveTo>
                    <a:pt x="973" y="1838"/>
                  </a:moveTo>
                  <a:cubicBezTo>
                    <a:pt x="1044" y="1845"/>
                    <a:pt x="1100" y="1845"/>
                    <a:pt x="1164" y="1842"/>
                  </a:cubicBezTo>
                  <a:cubicBezTo>
                    <a:pt x="1260" y="1838"/>
                    <a:pt x="1363" y="1846"/>
                    <a:pt x="1470" y="1838"/>
                  </a:cubicBezTo>
                  <a:cubicBezTo>
                    <a:pt x="1500" y="1836"/>
                    <a:pt x="1534" y="1828"/>
                    <a:pt x="1536" y="1807"/>
                  </a:cubicBezTo>
                  <a:cubicBezTo>
                    <a:pt x="1540" y="1766"/>
                    <a:pt x="1471" y="1780"/>
                    <a:pt x="1441" y="1780"/>
                  </a:cubicBezTo>
                  <a:cubicBezTo>
                    <a:pt x="1375" y="1781"/>
                    <a:pt x="1325" y="1778"/>
                    <a:pt x="1257" y="1778"/>
                  </a:cubicBezTo>
                  <a:cubicBezTo>
                    <a:pt x="1204" y="1779"/>
                    <a:pt x="1158" y="1777"/>
                    <a:pt x="1110" y="1778"/>
                  </a:cubicBezTo>
                  <a:cubicBezTo>
                    <a:pt x="1089" y="1779"/>
                    <a:pt x="1071" y="1774"/>
                    <a:pt x="1058" y="1774"/>
                  </a:cubicBezTo>
                  <a:cubicBezTo>
                    <a:pt x="996" y="1773"/>
                    <a:pt x="936" y="1780"/>
                    <a:pt x="897" y="1782"/>
                  </a:cubicBezTo>
                  <a:cubicBezTo>
                    <a:pt x="873" y="1826"/>
                    <a:pt x="932" y="1834"/>
                    <a:pt x="973" y="1838"/>
                  </a:cubicBezTo>
                  <a:close/>
                  <a:moveTo>
                    <a:pt x="427" y="1780"/>
                  </a:moveTo>
                  <a:cubicBezTo>
                    <a:pt x="426" y="1780"/>
                    <a:pt x="425" y="1780"/>
                    <a:pt x="423" y="1780"/>
                  </a:cubicBezTo>
                  <a:cubicBezTo>
                    <a:pt x="423" y="1779"/>
                    <a:pt x="423" y="1778"/>
                    <a:pt x="421" y="1778"/>
                  </a:cubicBezTo>
                  <a:cubicBezTo>
                    <a:pt x="410" y="1787"/>
                    <a:pt x="401" y="1810"/>
                    <a:pt x="382" y="1805"/>
                  </a:cubicBezTo>
                  <a:cubicBezTo>
                    <a:pt x="401" y="1839"/>
                    <a:pt x="450" y="1872"/>
                    <a:pt x="477" y="1908"/>
                  </a:cubicBezTo>
                  <a:cubicBezTo>
                    <a:pt x="494" y="1932"/>
                    <a:pt x="514" y="1964"/>
                    <a:pt x="554" y="1948"/>
                  </a:cubicBezTo>
                  <a:cubicBezTo>
                    <a:pt x="517" y="1895"/>
                    <a:pt x="463" y="1841"/>
                    <a:pt x="427" y="1780"/>
                  </a:cubicBezTo>
                  <a:close/>
                  <a:moveTo>
                    <a:pt x="926" y="1844"/>
                  </a:moveTo>
                  <a:cubicBezTo>
                    <a:pt x="924" y="1872"/>
                    <a:pt x="907" y="1905"/>
                    <a:pt x="893" y="1925"/>
                  </a:cubicBezTo>
                  <a:cubicBezTo>
                    <a:pt x="868" y="1961"/>
                    <a:pt x="823" y="1982"/>
                    <a:pt x="787" y="2010"/>
                  </a:cubicBezTo>
                  <a:cubicBezTo>
                    <a:pt x="743" y="2045"/>
                    <a:pt x="723" y="2093"/>
                    <a:pt x="696" y="2140"/>
                  </a:cubicBezTo>
                  <a:cubicBezTo>
                    <a:pt x="724" y="2149"/>
                    <a:pt x="758" y="2146"/>
                    <a:pt x="789" y="2150"/>
                  </a:cubicBezTo>
                  <a:cubicBezTo>
                    <a:pt x="805" y="2153"/>
                    <a:pt x="819" y="2162"/>
                    <a:pt x="835" y="2165"/>
                  </a:cubicBezTo>
                  <a:cubicBezTo>
                    <a:pt x="884" y="2174"/>
                    <a:pt x="931" y="2180"/>
                    <a:pt x="982" y="2183"/>
                  </a:cubicBezTo>
                  <a:cubicBezTo>
                    <a:pt x="1077" y="2190"/>
                    <a:pt x="1178" y="2198"/>
                    <a:pt x="1273" y="2200"/>
                  </a:cubicBezTo>
                  <a:cubicBezTo>
                    <a:pt x="1299" y="2200"/>
                    <a:pt x="1324" y="2195"/>
                    <a:pt x="1350" y="2194"/>
                  </a:cubicBezTo>
                  <a:cubicBezTo>
                    <a:pt x="1395" y="2191"/>
                    <a:pt x="1443" y="2193"/>
                    <a:pt x="1488" y="2186"/>
                  </a:cubicBezTo>
                  <a:cubicBezTo>
                    <a:pt x="1513" y="2181"/>
                    <a:pt x="1538" y="2178"/>
                    <a:pt x="1563" y="2175"/>
                  </a:cubicBezTo>
                  <a:cubicBezTo>
                    <a:pt x="1588" y="2172"/>
                    <a:pt x="1615" y="2171"/>
                    <a:pt x="1635" y="2165"/>
                  </a:cubicBezTo>
                  <a:cubicBezTo>
                    <a:pt x="1667" y="2155"/>
                    <a:pt x="1695" y="2135"/>
                    <a:pt x="1722" y="2117"/>
                  </a:cubicBezTo>
                  <a:cubicBezTo>
                    <a:pt x="1749" y="2099"/>
                    <a:pt x="1782" y="2091"/>
                    <a:pt x="1805" y="2070"/>
                  </a:cubicBezTo>
                  <a:cubicBezTo>
                    <a:pt x="1720" y="1984"/>
                    <a:pt x="1523" y="1992"/>
                    <a:pt x="1497" y="1848"/>
                  </a:cubicBezTo>
                  <a:cubicBezTo>
                    <a:pt x="1308" y="1855"/>
                    <a:pt x="1108" y="1865"/>
                    <a:pt x="926" y="1844"/>
                  </a:cubicBezTo>
                  <a:close/>
                  <a:moveTo>
                    <a:pt x="549" y="2223"/>
                  </a:moveTo>
                  <a:cubicBezTo>
                    <a:pt x="578" y="2230"/>
                    <a:pt x="606" y="2242"/>
                    <a:pt x="636" y="2248"/>
                  </a:cubicBezTo>
                  <a:cubicBezTo>
                    <a:pt x="696" y="2259"/>
                    <a:pt x="759" y="2274"/>
                    <a:pt x="816" y="2285"/>
                  </a:cubicBezTo>
                  <a:cubicBezTo>
                    <a:pt x="831" y="2288"/>
                    <a:pt x="847" y="2284"/>
                    <a:pt x="864" y="2285"/>
                  </a:cubicBezTo>
                  <a:cubicBezTo>
                    <a:pt x="903" y="2286"/>
                    <a:pt x="944" y="2297"/>
                    <a:pt x="986" y="2301"/>
                  </a:cubicBezTo>
                  <a:cubicBezTo>
                    <a:pt x="1115" y="2313"/>
                    <a:pt x="1231" y="2308"/>
                    <a:pt x="1356" y="2310"/>
                  </a:cubicBezTo>
                  <a:cubicBezTo>
                    <a:pt x="1388" y="2310"/>
                    <a:pt x="1424" y="2307"/>
                    <a:pt x="1457" y="2303"/>
                  </a:cubicBezTo>
                  <a:cubicBezTo>
                    <a:pt x="1488" y="2300"/>
                    <a:pt x="1519" y="2299"/>
                    <a:pt x="1548" y="2295"/>
                  </a:cubicBezTo>
                  <a:cubicBezTo>
                    <a:pt x="1610" y="2286"/>
                    <a:pt x="1670" y="2269"/>
                    <a:pt x="1726" y="2258"/>
                  </a:cubicBezTo>
                  <a:cubicBezTo>
                    <a:pt x="1796" y="2245"/>
                    <a:pt x="1875" y="2234"/>
                    <a:pt x="1929" y="2204"/>
                  </a:cubicBezTo>
                  <a:cubicBezTo>
                    <a:pt x="1948" y="2194"/>
                    <a:pt x="1981" y="2170"/>
                    <a:pt x="1985" y="2152"/>
                  </a:cubicBezTo>
                  <a:cubicBezTo>
                    <a:pt x="1989" y="2130"/>
                    <a:pt x="1979" y="2099"/>
                    <a:pt x="1956" y="2097"/>
                  </a:cubicBezTo>
                  <a:cubicBezTo>
                    <a:pt x="1943" y="2095"/>
                    <a:pt x="1907" y="2112"/>
                    <a:pt x="1894" y="2117"/>
                  </a:cubicBezTo>
                  <a:cubicBezTo>
                    <a:pt x="1787" y="2155"/>
                    <a:pt x="1671" y="2172"/>
                    <a:pt x="1550" y="2192"/>
                  </a:cubicBezTo>
                  <a:cubicBezTo>
                    <a:pt x="1498" y="2200"/>
                    <a:pt x="1446" y="2209"/>
                    <a:pt x="1399" y="2212"/>
                  </a:cubicBezTo>
                  <a:cubicBezTo>
                    <a:pt x="1307" y="2219"/>
                    <a:pt x="1220" y="2215"/>
                    <a:pt x="1133" y="2214"/>
                  </a:cubicBezTo>
                  <a:cubicBezTo>
                    <a:pt x="1088" y="2214"/>
                    <a:pt x="1051" y="2210"/>
                    <a:pt x="1009" y="2206"/>
                  </a:cubicBezTo>
                  <a:cubicBezTo>
                    <a:pt x="951" y="2202"/>
                    <a:pt x="898" y="2198"/>
                    <a:pt x="845" y="2186"/>
                  </a:cubicBezTo>
                  <a:cubicBezTo>
                    <a:pt x="719" y="2156"/>
                    <a:pt x="586" y="2142"/>
                    <a:pt x="471" y="2094"/>
                  </a:cubicBezTo>
                  <a:cubicBezTo>
                    <a:pt x="451" y="2086"/>
                    <a:pt x="412" y="2072"/>
                    <a:pt x="396" y="2084"/>
                  </a:cubicBezTo>
                  <a:cubicBezTo>
                    <a:pt x="376" y="2100"/>
                    <a:pt x="386" y="2132"/>
                    <a:pt x="394" y="2154"/>
                  </a:cubicBezTo>
                  <a:cubicBezTo>
                    <a:pt x="415" y="2175"/>
                    <a:pt x="439" y="2191"/>
                    <a:pt x="469" y="2202"/>
                  </a:cubicBezTo>
                  <a:cubicBezTo>
                    <a:pt x="473" y="2204"/>
                    <a:pt x="473" y="2204"/>
                    <a:pt x="471" y="2200"/>
                  </a:cubicBezTo>
                  <a:cubicBezTo>
                    <a:pt x="493" y="2214"/>
                    <a:pt x="522" y="2216"/>
                    <a:pt x="549" y="2223"/>
                  </a:cubicBezTo>
                  <a:close/>
                  <a:moveTo>
                    <a:pt x="1728" y="2276"/>
                  </a:moveTo>
                  <a:cubicBezTo>
                    <a:pt x="1647" y="2292"/>
                    <a:pt x="1563" y="2309"/>
                    <a:pt x="1480" y="2316"/>
                  </a:cubicBezTo>
                  <a:cubicBezTo>
                    <a:pt x="1385" y="2324"/>
                    <a:pt x="1287" y="2329"/>
                    <a:pt x="1197" y="2328"/>
                  </a:cubicBezTo>
                  <a:cubicBezTo>
                    <a:pt x="986" y="2327"/>
                    <a:pt x="779" y="2303"/>
                    <a:pt x="587" y="2252"/>
                  </a:cubicBezTo>
                  <a:cubicBezTo>
                    <a:pt x="513" y="2232"/>
                    <a:pt x="440" y="2213"/>
                    <a:pt x="390" y="2173"/>
                  </a:cubicBezTo>
                  <a:cubicBezTo>
                    <a:pt x="368" y="2199"/>
                    <a:pt x="361" y="2245"/>
                    <a:pt x="343" y="2281"/>
                  </a:cubicBezTo>
                  <a:cubicBezTo>
                    <a:pt x="307" y="2351"/>
                    <a:pt x="258" y="2445"/>
                    <a:pt x="221" y="2518"/>
                  </a:cubicBezTo>
                  <a:cubicBezTo>
                    <a:pt x="210" y="2540"/>
                    <a:pt x="181" y="2588"/>
                    <a:pt x="183" y="2599"/>
                  </a:cubicBezTo>
                  <a:cubicBezTo>
                    <a:pt x="184" y="2601"/>
                    <a:pt x="194" y="2604"/>
                    <a:pt x="186" y="2607"/>
                  </a:cubicBezTo>
                  <a:cubicBezTo>
                    <a:pt x="198" y="2605"/>
                    <a:pt x="208" y="2617"/>
                    <a:pt x="225" y="2618"/>
                  </a:cubicBezTo>
                  <a:cubicBezTo>
                    <a:pt x="285" y="2658"/>
                    <a:pt x="381" y="2670"/>
                    <a:pt x="446" y="2700"/>
                  </a:cubicBezTo>
                  <a:cubicBezTo>
                    <a:pt x="465" y="2697"/>
                    <a:pt x="484" y="2707"/>
                    <a:pt x="508" y="2713"/>
                  </a:cubicBezTo>
                  <a:cubicBezTo>
                    <a:pt x="526" y="2717"/>
                    <a:pt x="546" y="2715"/>
                    <a:pt x="556" y="2719"/>
                  </a:cubicBezTo>
                  <a:cubicBezTo>
                    <a:pt x="562" y="2722"/>
                    <a:pt x="558" y="2726"/>
                    <a:pt x="564" y="2727"/>
                  </a:cubicBezTo>
                  <a:cubicBezTo>
                    <a:pt x="604" y="2730"/>
                    <a:pt x="648" y="2730"/>
                    <a:pt x="680" y="2750"/>
                  </a:cubicBezTo>
                  <a:cubicBezTo>
                    <a:pt x="701" y="2741"/>
                    <a:pt x="721" y="2753"/>
                    <a:pt x="742" y="2758"/>
                  </a:cubicBezTo>
                  <a:cubicBezTo>
                    <a:pt x="770" y="2765"/>
                    <a:pt x="802" y="2762"/>
                    <a:pt x="833" y="2767"/>
                  </a:cubicBezTo>
                  <a:cubicBezTo>
                    <a:pt x="922" y="2779"/>
                    <a:pt x="1004" y="2787"/>
                    <a:pt x="1079" y="2783"/>
                  </a:cubicBezTo>
                  <a:cubicBezTo>
                    <a:pt x="1089" y="2785"/>
                    <a:pt x="1092" y="2789"/>
                    <a:pt x="1102" y="2789"/>
                  </a:cubicBezTo>
                  <a:cubicBezTo>
                    <a:pt x="1216" y="2797"/>
                    <a:pt x="1309" y="2782"/>
                    <a:pt x="1412" y="2781"/>
                  </a:cubicBezTo>
                  <a:cubicBezTo>
                    <a:pt x="1473" y="2760"/>
                    <a:pt x="1543" y="2767"/>
                    <a:pt x="1600" y="2758"/>
                  </a:cubicBezTo>
                  <a:cubicBezTo>
                    <a:pt x="1647" y="2751"/>
                    <a:pt x="1694" y="2738"/>
                    <a:pt x="1741" y="2727"/>
                  </a:cubicBezTo>
                  <a:cubicBezTo>
                    <a:pt x="1807" y="2712"/>
                    <a:pt x="1874" y="2692"/>
                    <a:pt x="1939" y="2676"/>
                  </a:cubicBezTo>
                  <a:cubicBezTo>
                    <a:pt x="2004" y="2660"/>
                    <a:pt x="2067" y="2639"/>
                    <a:pt x="2121" y="2607"/>
                  </a:cubicBezTo>
                  <a:cubicBezTo>
                    <a:pt x="2071" y="2467"/>
                    <a:pt x="2017" y="2336"/>
                    <a:pt x="1954" y="2206"/>
                  </a:cubicBezTo>
                  <a:cubicBezTo>
                    <a:pt x="1892" y="2243"/>
                    <a:pt x="1810" y="2261"/>
                    <a:pt x="1728" y="2276"/>
                  </a:cubicBezTo>
                  <a:close/>
                  <a:moveTo>
                    <a:pt x="115" y="2622"/>
                  </a:moveTo>
                  <a:cubicBezTo>
                    <a:pt x="100" y="2642"/>
                    <a:pt x="115" y="2666"/>
                    <a:pt x="128" y="2682"/>
                  </a:cubicBezTo>
                  <a:cubicBezTo>
                    <a:pt x="198" y="2734"/>
                    <a:pt x="294" y="2751"/>
                    <a:pt x="376" y="2787"/>
                  </a:cubicBezTo>
                  <a:cubicBezTo>
                    <a:pt x="386" y="2786"/>
                    <a:pt x="390" y="2791"/>
                    <a:pt x="401" y="2789"/>
                  </a:cubicBezTo>
                  <a:cubicBezTo>
                    <a:pt x="414" y="2803"/>
                    <a:pt x="445" y="2801"/>
                    <a:pt x="461" y="2806"/>
                  </a:cubicBezTo>
                  <a:cubicBezTo>
                    <a:pt x="464" y="2807"/>
                    <a:pt x="466" y="2805"/>
                    <a:pt x="469" y="2806"/>
                  </a:cubicBezTo>
                  <a:cubicBezTo>
                    <a:pt x="530" y="2819"/>
                    <a:pt x="582" y="2836"/>
                    <a:pt x="657" y="2841"/>
                  </a:cubicBezTo>
                  <a:cubicBezTo>
                    <a:pt x="708" y="2851"/>
                    <a:pt x="762" y="2862"/>
                    <a:pt x="816" y="2866"/>
                  </a:cubicBezTo>
                  <a:cubicBezTo>
                    <a:pt x="830" y="2867"/>
                    <a:pt x="844" y="2863"/>
                    <a:pt x="858" y="2866"/>
                  </a:cubicBezTo>
                  <a:cubicBezTo>
                    <a:pt x="914" y="2876"/>
                    <a:pt x="966" y="2874"/>
                    <a:pt x="1019" y="2876"/>
                  </a:cubicBezTo>
                  <a:cubicBezTo>
                    <a:pt x="1040" y="2877"/>
                    <a:pt x="1061" y="2884"/>
                    <a:pt x="1081" y="2885"/>
                  </a:cubicBezTo>
                  <a:cubicBezTo>
                    <a:pt x="1159" y="2887"/>
                    <a:pt x="1245" y="2887"/>
                    <a:pt x="1335" y="2880"/>
                  </a:cubicBezTo>
                  <a:cubicBezTo>
                    <a:pt x="1357" y="2879"/>
                    <a:pt x="1381" y="2872"/>
                    <a:pt x="1397" y="2874"/>
                  </a:cubicBezTo>
                  <a:cubicBezTo>
                    <a:pt x="1408" y="2875"/>
                    <a:pt x="1398" y="2881"/>
                    <a:pt x="1406" y="2874"/>
                  </a:cubicBezTo>
                  <a:cubicBezTo>
                    <a:pt x="1411" y="2869"/>
                    <a:pt x="1442" y="2873"/>
                    <a:pt x="1449" y="2872"/>
                  </a:cubicBezTo>
                  <a:cubicBezTo>
                    <a:pt x="1492" y="2866"/>
                    <a:pt x="1557" y="2859"/>
                    <a:pt x="1584" y="2853"/>
                  </a:cubicBezTo>
                  <a:cubicBezTo>
                    <a:pt x="1618" y="2846"/>
                    <a:pt x="1656" y="2845"/>
                    <a:pt x="1693" y="2837"/>
                  </a:cubicBezTo>
                  <a:cubicBezTo>
                    <a:pt x="1727" y="2829"/>
                    <a:pt x="1761" y="2818"/>
                    <a:pt x="1794" y="2810"/>
                  </a:cubicBezTo>
                  <a:cubicBezTo>
                    <a:pt x="1853" y="2796"/>
                    <a:pt x="1924" y="2783"/>
                    <a:pt x="1974" y="2765"/>
                  </a:cubicBezTo>
                  <a:cubicBezTo>
                    <a:pt x="1992" y="2758"/>
                    <a:pt x="2011" y="2744"/>
                    <a:pt x="2032" y="2736"/>
                  </a:cubicBezTo>
                  <a:cubicBezTo>
                    <a:pt x="2063" y="2724"/>
                    <a:pt x="2096" y="2716"/>
                    <a:pt x="2125" y="2705"/>
                  </a:cubicBezTo>
                  <a:cubicBezTo>
                    <a:pt x="2144" y="2697"/>
                    <a:pt x="2181" y="2674"/>
                    <a:pt x="2185" y="2665"/>
                  </a:cubicBezTo>
                  <a:cubicBezTo>
                    <a:pt x="2189" y="2659"/>
                    <a:pt x="2188" y="2629"/>
                    <a:pt x="2183" y="2620"/>
                  </a:cubicBezTo>
                  <a:cubicBezTo>
                    <a:pt x="2176" y="2606"/>
                    <a:pt x="2158" y="2603"/>
                    <a:pt x="2144" y="2601"/>
                  </a:cubicBezTo>
                  <a:cubicBezTo>
                    <a:pt x="2144" y="2602"/>
                    <a:pt x="2148" y="2611"/>
                    <a:pt x="2144" y="2618"/>
                  </a:cubicBezTo>
                  <a:cubicBezTo>
                    <a:pt x="2021" y="2674"/>
                    <a:pt x="1877" y="2707"/>
                    <a:pt x="1737" y="2744"/>
                  </a:cubicBezTo>
                  <a:cubicBezTo>
                    <a:pt x="1675" y="2760"/>
                    <a:pt x="1612" y="2772"/>
                    <a:pt x="1550" y="2777"/>
                  </a:cubicBezTo>
                  <a:cubicBezTo>
                    <a:pt x="1458" y="2785"/>
                    <a:pt x="1363" y="2805"/>
                    <a:pt x="1267" y="2808"/>
                  </a:cubicBezTo>
                  <a:cubicBezTo>
                    <a:pt x="1244" y="2809"/>
                    <a:pt x="1221" y="2804"/>
                    <a:pt x="1199" y="2804"/>
                  </a:cubicBezTo>
                  <a:cubicBezTo>
                    <a:pt x="1138" y="2804"/>
                    <a:pt x="1081" y="2805"/>
                    <a:pt x="1017" y="2802"/>
                  </a:cubicBezTo>
                  <a:cubicBezTo>
                    <a:pt x="969" y="2799"/>
                    <a:pt x="922" y="2795"/>
                    <a:pt x="874" y="2789"/>
                  </a:cubicBezTo>
                  <a:cubicBezTo>
                    <a:pt x="803" y="2781"/>
                    <a:pt x="730" y="2774"/>
                    <a:pt x="659" y="2760"/>
                  </a:cubicBezTo>
                  <a:cubicBezTo>
                    <a:pt x="621" y="2753"/>
                    <a:pt x="585" y="2737"/>
                    <a:pt x="545" y="2740"/>
                  </a:cubicBezTo>
                  <a:cubicBezTo>
                    <a:pt x="458" y="2719"/>
                    <a:pt x="389" y="2697"/>
                    <a:pt x="295" y="2674"/>
                  </a:cubicBezTo>
                  <a:cubicBezTo>
                    <a:pt x="255" y="2647"/>
                    <a:pt x="204" y="2637"/>
                    <a:pt x="161" y="2618"/>
                  </a:cubicBezTo>
                  <a:cubicBezTo>
                    <a:pt x="156" y="2616"/>
                    <a:pt x="165" y="2606"/>
                    <a:pt x="154" y="2607"/>
                  </a:cubicBezTo>
                  <a:cubicBezTo>
                    <a:pt x="139" y="2613"/>
                    <a:pt x="124" y="2611"/>
                    <a:pt x="115" y="26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72"/>
            <p:cNvSpPr>
              <a:spLocks noEditPoints="1"/>
            </p:cNvSpPr>
            <p:nvPr/>
          </p:nvSpPr>
          <p:spPr bwMode="auto">
            <a:xfrm>
              <a:off x="4479926" y="2373313"/>
              <a:ext cx="204788" cy="496888"/>
            </a:xfrm>
            <a:custGeom>
              <a:avLst/>
              <a:gdLst>
                <a:gd name="T0" fmla="*/ 75 w 263"/>
                <a:gd name="T1" fmla="*/ 5 h 638"/>
                <a:gd name="T2" fmla="*/ 129 w 263"/>
                <a:gd name="T3" fmla="*/ 36 h 638"/>
                <a:gd name="T4" fmla="*/ 164 w 263"/>
                <a:gd name="T5" fmla="*/ 100 h 638"/>
                <a:gd name="T6" fmla="*/ 263 w 263"/>
                <a:gd name="T7" fmla="*/ 475 h 638"/>
                <a:gd name="T8" fmla="*/ 257 w 263"/>
                <a:gd name="T9" fmla="*/ 564 h 638"/>
                <a:gd name="T10" fmla="*/ 151 w 263"/>
                <a:gd name="T11" fmla="*/ 634 h 638"/>
                <a:gd name="T12" fmla="*/ 125 w 263"/>
                <a:gd name="T13" fmla="*/ 541 h 638"/>
                <a:gd name="T14" fmla="*/ 112 w 263"/>
                <a:gd name="T15" fmla="*/ 384 h 638"/>
                <a:gd name="T16" fmla="*/ 81 w 263"/>
                <a:gd name="T17" fmla="*/ 284 h 638"/>
                <a:gd name="T18" fmla="*/ 46 w 263"/>
                <a:gd name="T19" fmla="*/ 179 h 638"/>
                <a:gd name="T20" fmla="*/ 25 w 263"/>
                <a:gd name="T21" fmla="*/ 129 h 638"/>
                <a:gd name="T22" fmla="*/ 17 w 263"/>
                <a:gd name="T23" fmla="*/ 53 h 638"/>
                <a:gd name="T24" fmla="*/ 56 w 263"/>
                <a:gd name="T25" fmla="*/ 32 h 638"/>
                <a:gd name="T26" fmla="*/ 75 w 263"/>
                <a:gd name="T27" fmla="*/ 5 h 638"/>
                <a:gd name="T28" fmla="*/ 224 w 263"/>
                <a:gd name="T29" fmla="*/ 588 h 638"/>
                <a:gd name="T30" fmla="*/ 244 w 263"/>
                <a:gd name="T31" fmla="*/ 528 h 638"/>
                <a:gd name="T32" fmla="*/ 230 w 263"/>
                <a:gd name="T33" fmla="*/ 380 h 638"/>
                <a:gd name="T34" fmla="*/ 162 w 263"/>
                <a:gd name="T35" fmla="*/ 133 h 638"/>
                <a:gd name="T36" fmla="*/ 131 w 263"/>
                <a:gd name="T37" fmla="*/ 80 h 638"/>
                <a:gd name="T38" fmla="*/ 94 w 263"/>
                <a:gd name="T39" fmla="*/ 28 h 638"/>
                <a:gd name="T40" fmla="*/ 27 w 263"/>
                <a:gd name="T41" fmla="*/ 74 h 638"/>
                <a:gd name="T42" fmla="*/ 40 w 263"/>
                <a:gd name="T43" fmla="*/ 117 h 638"/>
                <a:gd name="T44" fmla="*/ 65 w 263"/>
                <a:gd name="T45" fmla="*/ 181 h 638"/>
                <a:gd name="T46" fmla="*/ 77 w 263"/>
                <a:gd name="T47" fmla="*/ 212 h 638"/>
                <a:gd name="T48" fmla="*/ 114 w 263"/>
                <a:gd name="T49" fmla="*/ 344 h 638"/>
                <a:gd name="T50" fmla="*/ 133 w 263"/>
                <a:gd name="T51" fmla="*/ 413 h 638"/>
                <a:gd name="T52" fmla="*/ 141 w 263"/>
                <a:gd name="T53" fmla="*/ 462 h 638"/>
                <a:gd name="T54" fmla="*/ 143 w 263"/>
                <a:gd name="T55" fmla="*/ 547 h 638"/>
                <a:gd name="T56" fmla="*/ 156 w 263"/>
                <a:gd name="T57" fmla="*/ 617 h 638"/>
                <a:gd name="T58" fmla="*/ 224 w 263"/>
                <a:gd name="T59" fmla="*/ 58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638">
                  <a:moveTo>
                    <a:pt x="75" y="5"/>
                  </a:moveTo>
                  <a:cubicBezTo>
                    <a:pt x="102" y="0"/>
                    <a:pt x="111" y="18"/>
                    <a:pt x="129" y="36"/>
                  </a:cubicBezTo>
                  <a:cubicBezTo>
                    <a:pt x="137" y="62"/>
                    <a:pt x="149" y="79"/>
                    <a:pt x="164" y="100"/>
                  </a:cubicBezTo>
                  <a:cubicBezTo>
                    <a:pt x="211" y="223"/>
                    <a:pt x="243" y="343"/>
                    <a:pt x="263" y="475"/>
                  </a:cubicBezTo>
                  <a:cubicBezTo>
                    <a:pt x="258" y="499"/>
                    <a:pt x="262" y="535"/>
                    <a:pt x="257" y="564"/>
                  </a:cubicBezTo>
                  <a:cubicBezTo>
                    <a:pt x="245" y="592"/>
                    <a:pt x="191" y="638"/>
                    <a:pt x="151" y="634"/>
                  </a:cubicBezTo>
                  <a:cubicBezTo>
                    <a:pt x="115" y="631"/>
                    <a:pt x="124" y="579"/>
                    <a:pt x="125" y="541"/>
                  </a:cubicBezTo>
                  <a:cubicBezTo>
                    <a:pt x="125" y="482"/>
                    <a:pt x="124" y="434"/>
                    <a:pt x="112" y="384"/>
                  </a:cubicBezTo>
                  <a:cubicBezTo>
                    <a:pt x="105" y="352"/>
                    <a:pt x="92" y="320"/>
                    <a:pt x="81" y="284"/>
                  </a:cubicBezTo>
                  <a:cubicBezTo>
                    <a:pt x="70" y="248"/>
                    <a:pt x="60" y="213"/>
                    <a:pt x="46" y="179"/>
                  </a:cubicBezTo>
                  <a:cubicBezTo>
                    <a:pt x="41" y="166"/>
                    <a:pt x="32" y="147"/>
                    <a:pt x="25" y="129"/>
                  </a:cubicBezTo>
                  <a:cubicBezTo>
                    <a:pt x="15" y="100"/>
                    <a:pt x="0" y="73"/>
                    <a:pt x="17" y="53"/>
                  </a:cubicBezTo>
                  <a:cubicBezTo>
                    <a:pt x="25" y="44"/>
                    <a:pt x="45" y="41"/>
                    <a:pt x="56" y="32"/>
                  </a:cubicBezTo>
                  <a:cubicBezTo>
                    <a:pt x="70" y="22"/>
                    <a:pt x="67" y="14"/>
                    <a:pt x="75" y="5"/>
                  </a:cubicBezTo>
                  <a:close/>
                  <a:moveTo>
                    <a:pt x="224" y="588"/>
                  </a:moveTo>
                  <a:cubicBezTo>
                    <a:pt x="234" y="569"/>
                    <a:pt x="243" y="550"/>
                    <a:pt x="244" y="528"/>
                  </a:cubicBezTo>
                  <a:cubicBezTo>
                    <a:pt x="248" y="472"/>
                    <a:pt x="242" y="433"/>
                    <a:pt x="230" y="380"/>
                  </a:cubicBezTo>
                  <a:cubicBezTo>
                    <a:pt x="213" y="305"/>
                    <a:pt x="192" y="198"/>
                    <a:pt x="162" y="133"/>
                  </a:cubicBezTo>
                  <a:cubicBezTo>
                    <a:pt x="155" y="118"/>
                    <a:pt x="141" y="100"/>
                    <a:pt x="131" y="80"/>
                  </a:cubicBezTo>
                  <a:cubicBezTo>
                    <a:pt x="119" y="59"/>
                    <a:pt x="110" y="29"/>
                    <a:pt x="94" y="28"/>
                  </a:cubicBezTo>
                  <a:cubicBezTo>
                    <a:pt x="84" y="32"/>
                    <a:pt x="32" y="58"/>
                    <a:pt x="27" y="74"/>
                  </a:cubicBezTo>
                  <a:cubicBezTo>
                    <a:pt x="25" y="82"/>
                    <a:pt x="34" y="101"/>
                    <a:pt x="40" y="117"/>
                  </a:cubicBezTo>
                  <a:cubicBezTo>
                    <a:pt x="51" y="148"/>
                    <a:pt x="56" y="156"/>
                    <a:pt x="65" y="181"/>
                  </a:cubicBezTo>
                  <a:cubicBezTo>
                    <a:pt x="68" y="191"/>
                    <a:pt x="73" y="201"/>
                    <a:pt x="77" y="212"/>
                  </a:cubicBezTo>
                  <a:cubicBezTo>
                    <a:pt x="93" y="255"/>
                    <a:pt x="104" y="299"/>
                    <a:pt x="114" y="344"/>
                  </a:cubicBezTo>
                  <a:cubicBezTo>
                    <a:pt x="120" y="369"/>
                    <a:pt x="132" y="392"/>
                    <a:pt x="133" y="413"/>
                  </a:cubicBezTo>
                  <a:cubicBezTo>
                    <a:pt x="134" y="431"/>
                    <a:pt x="139" y="446"/>
                    <a:pt x="141" y="462"/>
                  </a:cubicBezTo>
                  <a:cubicBezTo>
                    <a:pt x="144" y="494"/>
                    <a:pt x="142" y="522"/>
                    <a:pt x="143" y="547"/>
                  </a:cubicBezTo>
                  <a:cubicBezTo>
                    <a:pt x="144" y="569"/>
                    <a:pt x="137" y="595"/>
                    <a:pt x="156" y="617"/>
                  </a:cubicBezTo>
                  <a:cubicBezTo>
                    <a:pt x="180" y="616"/>
                    <a:pt x="204" y="601"/>
                    <a:pt x="224" y="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73"/>
            <p:cNvSpPr>
              <a:spLocks noEditPoints="1"/>
            </p:cNvSpPr>
            <p:nvPr/>
          </p:nvSpPr>
          <p:spPr bwMode="auto">
            <a:xfrm>
              <a:off x="4335463" y="2446338"/>
              <a:ext cx="217488" cy="503238"/>
            </a:xfrm>
            <a:custGeom>
              <a:avLst/>
              <a:gdLst>
                <a:gd name="T0" fmla="*/ 138 w 279"/>
                <a:gd name="T1" fmla="*/ 1 h 645"/>
                <a:gd name="T2" fmla="*/ 196 w 279"/>
                <a:gd name="T3" fmla="*/ 80 h 645"/>
                <a:gd name="T4" fmla="*/ 216 w 279"/>
                <a:gd name="T5" fmla="*/ 175 h 645"/>
                <a:gd name="T6" fmla="*/ 268 w 279"/>
                <a:gd name="T7" fmla="*/ 394 h 645"/>
                <a:gd name="T8" fmla="*/ 270 w 279"/>
                <a:gd name="T9" fmla="*/ 438 h 645"/>
                <a:gd name="T10" fmla="*/ 256 w 279"/>
                <a:gd name="T11" fmla="*/ 564 h 645"/>
                <a:gd name="T12" fmla="*/ 138 w 279"/>
                <a:gd name="T13" fmla="*/ 634 h 645"/>
                <a:gd name="T14" fmla="*/ 84 w 279"/>
                <a:gd name="T15" fmla="*/ 622 h 645"/>
                <a:gd name="T16" fmla="*/ 76 w 279"/>
                <a:gd name="T17" fmla="*/ 316 h 645"/>
                <a:gd name="T18" fmla="*/ 66 w 279"/>
                <a:gd name="T19" fmla="*/ 258 h 645"/>
                <a:gd name="T20" fmla="*/ 26 w 279"/>
                <a:gd name="T21" fmla="*/ 123 h 645"/>
                <a:gd name="T22" fmla="*/ 3 w 279"/>
                <a:gd name="T23" fmla="*/ 61 h 645"/>
                <a:gd name="T24" fmla="*/ 34 w 279"/>
                <a:gd name="T25" fmla="*/ 43 h 645"/>
                <a:gd name="T26" fmla="*/ 138 w 279"/>
                <a:gd name="T27" fmla="*/ 1 h 645"/>
                <a:gd name="T28" fmla="*/ 175 w 279"/>
                <a:gd name="T29" fmla="*/ 595 h 645"/>
                <a:gd name="T30" fmla="*/ 256 w 279"/>
                <a:gd name="T31" fmla="*/ 493 h 645"/>
                <a:gd name="T32" fmla="*/ 219 w 279"/>
                <a:gd name="T33" fmla="*/ 251 h 645"/>
                <a:gd name="T34" fmla="*/ 169 w 279"/>
                <a:gd name="T35" fmla="*/ 72 h 645"/>
                <a:gd name="T36" fmla="*/ 144 w 279"/>
                <a:gd name="T37" fmla="*/ 28 h 645"/>
                <a:gd name="T38" fmla="*/ 130 w 279"/>
                <a:gd name="T39" fmla="*/ 24 h 645"/>
                <a:gd name="T40" fmla="*/ 28 w 279"/>
                <a:gd name="T41" fmla="*/ 65 h 645"/>
                <a:gd name="T42" fmla="*/ 94 w 279"/>
                <a:gd name="T43" fmla="*/ 307 h 645"/>
                <a:gd name="T44" fmla="*/ 111 w 279"/>
                <a:gd name="T45" fmla="*/ 506 h 645"/>
                <a:gd name="T46" fmla="*/ 113 w 279"/>
                <a:gd name="T47" fmla="*/ 618 h 645"/>
                <a:gd name="T48" fmla="*/ 175 w 279"/>
                <a:gd name="T49" fmla="*/ 59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645">
                  <a:moveTo>
                    <a:pt x="138" y="1"/>
                  </a:moveTo>
                  <a:cubicBezTo>
                    <a:pt x="156" y="8"/>
                    <a:pt x="187" y="58"/>
                    <a:pt x="196" y="80"/>
                  </a:cubicBezTo>
                  <a:cubicBezTo>
                    <a:pt x="206" y="104"/>
                    <a:pt x="209" y="140"/>
                    <a:pt x="216" y="175"/>
                  </a:cubicBezTo>
                  <a:cubicBezTo>
                    <a:pt x="231" y="245"/>
                    <a:pt x="259" y="323"/>
                    <a:pt x="268" y="394"/>
                  </a:cubicBezTo>
                  <a:cubicBezTo>
                    <a:pt x="270" y="410"/>
                    <a:pt x="270" y="426"/>
                    <a:pt x="270" y="438"/>
                  </a:cubicBezTo>
                  <a:cubicBezTo>
                    <a:pt x="273" y="473"/>
                    <a:pt x="279" y="534"/>
                    <a:pt x="256" y="564"/>
                  </a:cubicBezTo>
                  <a:cubicBezTo>
                    <a:pt x="226" y="601"/>
                    <a:pt x="177" y="605"/>
                    <a:pt x="138" y="634"/>
                  </a:cubicBezTo>
                  <a:cubicBezTo>
                    <a:pt x="117" y="634"/>
                    <a:pt x="92" y="645"/>
                    <a:pt x="84" y="622"/>
                  </a:cubicBezTo>
                  <a:cubicBezTo>
                    <a:pt x="98" y="529"/>
                    <a:pt x="93" y="402"/>
                    <a:pt x="76" y="316"/>
                  </a:cubicBezTo>
                  <a:cubicBezTo>
                    <a:pt x="72" y="296"/>
                    <a:pt x="71" y="277"/>
                    <a:pt x="66" y="258"/>
                  </a:cubicBezTo>
                  <a:cubicBezTo>
                    <a:pt x="53" y="211"/>
                    <a:pt x="43" y="175"/>
                    <a:pt x="26" y="123"/>
                  </a:cubicBezTo>
                  <a:cubicBezTo>
                    <a:pt x="21" y="108"/>
                    <a:pt x="0" y="74"/>
                    <a:pt x="3" y="61"/>
                  </a:cubicBezTo>
                  <a:cubicBezTo>
                    <a:pt x="6" y="50"/>
                    <a:pt x="22" y="49"/>
                    <a:pt x="34" y="43"/>
                  </a:cubicBezTo>
                  <a:cubicBezTo>
                    <a:pt x="64" y="29"/>
                    <a:pt x="111" y="0"/>
                    <a:pt x="138" y="1"/>
                  </a:cubicBezTo>
                  <a:close/>
                  <a:moveTo>
                    <a:pt x="175" y="595"/>
                  </a:moveTo>
                  <a:cubicBezTo>
                    <a:pt x="219" y="572"/>
                    <a:pt x="255" y="558"/>
                    <a:pt x="256" y="493"/>
                  </a:cubicBezTo>
                  <a:cubicBezTo>
                    <a:pt x="251" y="418"/>
                    <a:pt x="246" y="323"/>
                    <a:pt x="219" y="251"/>
                  </a:cubicBezTo>
                  <a:cubicBezTo>
                    <a:pt x="204" y="184"/>
                    <a:pt x="187" y="122"/>
                    <a:pt x="169" y="72"/>
                  </a:cubicBezTo>
                  <a:cubicBezTo>
                    <a:pt x="160" y="58"/>
                    <a:pt x="150" y="45"/>
                    <a:pt x="144" y="28"/>
                  </a:cubicBezTo>
                  <a:cubicBezTo>
                    <a:pt x="136" y="32"/>
                    <a:pt x="135" y="17"/>
                    <a:pt x="130" y="24"/>
                  </a:cubicBezTo>
                  <a:cubicBezTo>
                    <a:pt x="106" y="25"/>
                    <a:pt x="58" y="50"/>
                    <a:pt x="28" y="65"/>
                  </a:cubicBezTo>
                  <a:cubicBezTo>
                    <a:pt x="43" y="148"/>
                    <a:pt x="82" y="228"/>
                    <a:pt x="94" y="307"/>
                  </a:cubicBezTo>
                  <a:cubicBezTo>
                    <a:pt x="106" y="383"/>
                    <a:pt x="108" y="443"/>
                    <a:pt x="111" y="506"/>
                  </a:cubicBezTo>
                  <a:cubicBezTo>
                    <a:pt x="113" y="545"/>
                    <a:pt x="101" y="582"/>
                    <a:pt x="113" y="618"/>
                  </a:cubicBezTo>
                  <a:cubicBezTo>
                    <a:pt x="132" y="624"/>
                    <a:pt x="154" y="605"/>
                    <a:pt x="175" y="5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74"/>
            <p:cNvSpPr/>
            <p:nvPr/>
          </p:nvSpPr>
          <p:spPr bwMode="auto">
            <a:xfrm>
              <a:off x="3565526" y="3354388"/>
              <a:ext cx="17463" cy="33338"/>
            </a:xfrm>
            <a:custGeom>
              <a:avLst/>
              <a:gdLst>
                <a:gd name="T0" fmla="*/ 14 w 23"/>
                <a:gd name="T1" fmla="*/ 43 h 43"/>
                <a:gd name="T2" fmla="*/ 0 w 23"/>
                <a:gd name="T3" fmla="*/ 0 h 43"/>
                <a:gd name="T4" fmla="*/ 23 w 23"/>
                <a:gd name="T5" fmla="*/ 37 h 43"/>
                <a:gd name="T6" fmla="*/ 14 w 2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3">
                  <a:moveTo>
                    <a:pt x="14" y="43"/>
                  </a:moveTo>
                  <a:cubicBezTo>
                    <a:pt x="7" y="32"/>
                    <a:pt x="8" y="18"/>
                    <a:pt x="0" y="0"/>
                  </a:cubicBezTo>
                  <a:cubicBezTo>
                    <a:pt x="19" y="4"/>
                    <a:pt x="14" y="25"/>
                    <a:pt x="23" y="37"/>
                  </a:cubicBezTo>
                  <a:cubicBezTo>
                    <a:pt x="20" y="38"/>
                    <a:pt x="17" y="38"/>
                    <a:pt x="14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75"/>
            <p:cNvSpPr/>
            <p:nvPr/>
          </p:nvSpPr>
          <p:spPr bwMode="auto">
            <a:xfrm>
              <a:off x="3449638" y="3446463"/>
              <a:ext cx="14288" cy="26988"/>
            </a:xfrm>
            <a:custGeom>
              <a:avLst/>
              <a:gdLst>
                <a:gd name="T0" fmla="*/ 16 w 18"/>
                <a:gd name="T1" fmla="*/ 0 h 36"/>
                <a:gd name="T2" fmla="*/ 0 w 18"/>
                <a:gd name="T3" fmla="*/ 31 h 36"/>
                <a:gd name="T4" fmla="*/ 10 w 18"/>
                <a:gd name="T5" fmla="*/ 3 h 36"/>
                <a:gd name="T6" fmla="*/ 16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6" y="0"/>
                  </a:moveTo>
                  <a:cubicBezTo>
                    <a:pt x="17" y="8"/>
                    <a:pt x="18" y="36"/>
                    <a:pt x="0" y="31"/>
                  </a:cubicBezTo>
                  <a:cubicBezTo>
                    <a:pt x="1" y="19"/>
                    <a:pt x="9" y="13"/>
                    <a:pt x="10" y="3"/>
                  </a:cubicBezTo>
                  <a:cubicBezTo>
                    <a:pt x="13" y="3"/>
                    <a:pt x="16" y="3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76"/>
            <p:cNvSpPr>
              <a:spLocks noEditPoints="1"/>
            </p:cNvSpPr>
            <p:nvPr/>
          </p:nvSpPr>
          <p:spPr bwMode="auto">
            <a:xfrm>
              <a:off x="4281488" y="2127251"/>
              <a:ext cx="225425" cy="254000"/>
            </a:xfrm>
            <a:custGeom>
              <a:avLst/>
              <a:gdLst>
                <a:gd name="T0" fmla="*/ 279 w 288"/>
                <a:gd name="T1" fmla="*/ 215 h 327"/>
                <a:gd name="T2" fmla="*/ 288 w 288"/>
                <a:gd name="T3" fmla="*/ 260 h 327"/>
                <a:gd name="T4" fmla="*/ 201 w 288"/>
                <a:gd name="T5" fmla="*/ 298 h 327"/>
                <a:gd name="T6" fmla="*/ 41 w 288"/>
                <a:gd name="T7" fmla="*/ 105 h 327"/>
                <a:gd name="T8" fmla="*/ 23 w 288"/>
                <a:gd name="T9" fmla="*/ 47 h 327"/>
                <a:gd name="T10" fmla="*/ 182 w 288"/>
                <a:gd name="T11" fmla="*/ 105 h 327"/>
                <a:gd name="T12" fmla="*/ 215 w 288"/>
                <a:gd name="T13" fmla="*/ 130 h 327"/>
                <a:gd name="T14" fmla="*/ 232 w 288"/>
                <a:gd name="T15" fmla="*/ 155 h 327"/>
                <a:gd name="T16" fmla="*/ 279 w 288"/>
                <a:gd name="T17" fmla="*/ 215 h 327"/>
                <a:gd name="T18" fmla="*/ 259 w 288"/>
                <a:gd name="T19" fmla="*/ 283 h 327"/>
                <a:gd name="T20" fmla="*/ 240 w 288"/>
                <a:gd name="T21" fmla="*/ 184 h 327"/>
                <a:gd name="T22" fmla="*/ 190 w 288"/>
                <a:gd name="T23" fmla="*/ 130 h 327"/>
                <a:gd name="T24" fmla="*/ 112 w 288"/>
                <a:gd name="T25" fmla="*/ 66 h 327"/>
                <a:gd name="T26" fmla="*/ 27 w 288"/>
                <a:gd name="T27" fmla="*/ 74 h 327"/>
                <a:gd name="T28" fmla="*/ 230 w 288"/>
                <a:gd name="T29" fmla="*/ 291 h 327"/>
                <a:gd name="T30" fmla="*/ 259 w 288"/>
                <a:gd name="T31" fmla="*/ 28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327">
                  <a:moveTo>
                    <a:pt x="279" y="215"/>
                  </a:moveTo>
                  <a:cubicBezTo>
                    <a:pt x="272" y="234"/>
                    <a:pt x="288" y="241"/>
                    <a:pt x="288" y="260"/>
                  </a:cubicBezTo>
                  <a:cubicBezTo>
                    <a:pt x="286" y="301"/>
                    <a:pt x="229" y="327"/>
                    <a:pt x="201" y="298"/>
                  </a:cubicBezTo>
                  <a:cubicBezTo>
                    <a:pt x="159" y="222"/>
                    <a:pt x="98" y="166"/>
                    <a:pt x="41" y="105"/>
                  </a:cubicBezTo>
                  <a:cubicBezTo>
                    <a:pt x="15" y="98"/>
                    <a:pt x="0" y="68"/>
                    <a:pt x="23" y="47"/>
                  </a:cubicBezTo>
                  <a:cubicBezTo>
                    <a:pt x="76" y="0"/>
                    <a:pt x="148" y="76"/>
                    <a:pt x="182" y="105"/>
                  </a:cubicBezTo>
                  <a:cubicBezTo>
                    <a:pt x="193" y="114"/>
                    <a:pt x="207" y="122"/>
                    <a:pt x="215" y="130"/>
                  </a:cubicBezTo>
                  <a:cubicBezTo>
                    <a:pt x="222" y="137"/>
                    <a:pt x="225" y="148"/>
                    <a:pt x="232" y="155"/>
                  </a:cubicBezTo>
                  <a:cubicBezTo>
                    <a:pt x="248" y="173"/>
                    <a:pt x="271" y="190"/>
                    <a:pt x="279" y="215"/>
                  </a:cubicBezTo>
                  <a:close/>
                  <a:moveTo>
                    <a:pt x="259" y="283"/>
                  </a:moveTo>
                  <a:cubicBezTo>
                    <a:pt x="283" y="252"/>
                    <a:pt x="259" y="205"/>
                    <a:pt x="240" y="184"/>
                  </a:cubicBezTo>
                  <a:cubicBezTo>
                    <a:pt x="221" y="163"/>
                    <a:pt x="210" y="148"/>
                    <a:pt x="190" y="130"/>
                  </a:cubicBezTo>
                  <a:cubicBezTo>
                    <a:pt x="168" y="109"/>
                    <a:pt x="135" y="79"/>
                    <a:pt x="112" y="66"/>
                  </a:cubicBezTo>
                  <a:cubicBezTo>
                    <a:pt x="82" y="48"/>
                    <a:pt x="39" y="37"/>
                    <a:pt x="27" y="74"/>
                  </a:cubicBezTo>
                  <a:cubicBezTo>
                    <a:pt x="105" y="137"/>
                    <a:pt x="161" y="220"/>
                    <a:pt x="230" y="291"/>
                  </a:cubicBezTo>
                  <a:cubicBezTo>
                    <a:pt x="242" y="291"/>
                    <a:pt x="248" y="285"/>
                    <a:pt x="259" y="2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77"/>
            <p:cNvSpPr>
              <a:spLocks noEditPoints="1"/>
            </p:cNvSpPr>
            <p:nvPr/>
          </p:nvSpPr>
          <p:spPr bwMode="auto">
            <a:xfrm>
              <a:off x="3824288" y="2147888"/>
              <a:ext cx="201613" cy="249238"/>
            </a:xfrm>
            <a:custGeom>
              <a:avLst/>
              <a:gdLst>
                <a:gd name="T0" fmla="*/ 242 w 259"/>
                <a:gd name="T1" fmla="*/ 298 h 320"/>
                <a:gd name="T2" fmla="*/ 35 w 259"/>
                <a:gd name="T3" fmla="*/ 307 h 320"/>
                <a:gd name="T4" fmla="*/ 45 w 259"/>
                <a:gd name="T5" fmla="*/ 46 h 320"/>
                <a:gd name="T6" fmla="*/ 132 w 259"/>
                <a:gd name="T7" fmla="*/ 13 h 320"/>
                <a:gd name="T8" fmla="*/ 242 w 259"/>
                <a:gd name="T9" fmla="*/ 298 h 320"/>
                <a:gd name="T10" fmla="*/ 95 w 259"/>
                <a:gd name="T11" fmla="*/ 25 h 320"/>
                <a:gd name="T12" fmla="*/ 103 w 259"/>
                <a:gd name="T13" fmla="*/ 54 h 320"/>
                <a:gd name="T14" fmla="*/ 132 w 259"/>
                <a:gd name="T15" fmla="*/ 50 h 320"/>
                <a:gd name="T16" fmla="*/ 130 w 259"/>
                <a:gd name="T17" fmla="*/ 25 h 320"/>
                <a:gd name="T18" fmla="*/ 95 w 259"/>
                <a:gd name="T19" fmla="*/ 25 h 320"/>
                <a:gd name="T20" fmla="*/ 74 w 259"/>
                <a:gd name="T21" fmla="*/ 38 h 320"/>
                <a:gd name="T22" fmla="*/ 91 w 259"/>
                <a:gd name="T23" fmla="*/ 69 h 320"/>
                <a:gd name="T24" fmla="*/ 82 w 259"/>
                <a:gd name="T25" fmla="*/ 30 h 320"/>
                <a:gd name="T26" fmla="*/ 74 w 259"/>
                <a:gd name="T27" fmla="*/ 38 h 320"/>
                <a:gd name="T28" fmla="*/ 142 w 259"/>
                <a:gd name="T29" fmla="*/ 63 h 320"/>
                <a:gd name="T30" fmla="*/ 145 w 259"/>
                <a:gd name="T31" fmla="*/ 36 h 320"/>
                <a:gd name="T32" fmla="*/ 142 w 259"/>
                <a:gd name="T33" fmla="*/ 63 h 320"/>
                <a:gd name="T34" fmla="*/ 47 w 259"/>
                <a:gd name="T35" fmla="*/ 298 h 320"/>
                <a:gd name="T36" fmla="*/ 231 w 259"/>
                <a:gd name="T37" fmla="*/ 286 h 320"/>
                <a:gd name="T38" fmla="*/ 169 w 259"/>
                <a:gd name="T39" fmla="*/ 50 h 320"/>
                <a:gd name="T40" fmla="*/ 147 w 259"/>
                <a:gd name="T41" fmla="*/ 87 h 320"/>
                <a:gd name="T42" fmla="*/ 173 w 259"/>
                <a:gd name="T43" fmla="*/ 108 h 320"/>
                <a:gd name="T44" fmla="*/ 192 w 259"/>
                <a:gd name="T45" fmla="*/ 193 h 320"/>
                <a:gd name="T46" fmla="*/ 215 w 259"/>
                <a:gd name="T47" fmla="*/ 224 h 320"/>
                <a:gd name="T48" fmla="*/ 159 w 259"/>
                <a:gd name="T49" fmla="*/ 263 h 320"/>
                <a:gd name="T50" fmla="*/ 41 w 259"/>
                <a:gd name="T51" fmla="*/ 222 h 320"/>
                <a:gd name="T52" fmla="*/ 72 w 259"/>
                <a:gd name="T53" fmla="*/ 178 h 320"/>
                <a:gd name="T54" fmla="*/ 74 w 259"/>
                <a:gd name="T55" fmla="*/ 129 h 320"/>
                <a:gd name="T56" fmla="*/ 97 w 259"/>
                <a:gd name="T57" fmla="*/ 85 h 320"/>
                <a:gd name="T58" fmla="*/ 78 w 259"/>
                <a:gd name="T59" fmla="*/ 73 h 320"/>
                <a:gd name="T60" fmla="*/ 64 w 259"/>
                <a:gd name="T61" fmla="*/ 46 h 320"/>
                <a:gd name="T62" fmla="*/ 47 w 259"/>
                <a:gd name="T63" fmla="*/ 298 h 320"/>
                <a:gd name="T64" fmla="*/ 107 w 259"/>
                <a:gd name="T65" fmla="*/ 87 h 320"/>
                <a:gd name="T66" fmla="*/ 136 w 259"/>
                <a:gd name="T67" fmla="*/ 81 h 320"/>
                <a:gd name="T68" fmla="*/ 128 w 259"/>
                <a:gd name="T69" fmla="*/ 77 h 320"/>
                <a:gd name="T70" fmla="*/ 134 w 259"/>
                <a:gd name="T71" fmla="*/ 65 h 320"/>
                <a:gd name="T72" fmla="*/ 107 w 259"/>
                <a:gd name="T73" fmla="*/ 87 h 320"/>
                <a:gd name="T74" fmla="*/ 167 w 259"/>
                <a:gd name="T75" fmla="*/ 137 h 320"/>
                <a:gd name="T76" fmla="*/ 167 w 259"/>
                <a:gd name="T77" fmla="*/ 114 h 320"/>
                <a:gd name="T78" fmla="*/ 124 w 259"/>
                <a:gd name="T79" fmla="*/ 94 h 320"/>
                <a:gd name="T80" fmla="*/ 72 w 259"/>
                <a:gd name="T81" fmla="*/ 197 h 320"/>
                <a:gd name="T82" fmla="*/ 171 w 259"/>
                <a:gd name="T83" fmla="*/ 214 h 320"/>
                <a:gd name="T84" fmla="*/ 167 w 259"/>
                <a:gd name="T85" fmla="*/ 137 h 320"/>
                <a:gd name="T86" fmla="*/ 99 w 259"/>
                <a:gd name="T87" fmla="*/ 222 h 320"/>
                <a:gd name="T88" fmla="*/ 51 w 259"/>
                <a:gd name="T89" fmla="*/ 224 h 320"/>
                <a:gd name="T90" fmla="*/ 159 w 259"/>
                <a:gd name="T91" fmla="*/ 255 h 320"/>
                <a:gd name="T92" fmla="*/ 198 w 259"/>
                <a:gd name="T93" fmla="*/ 212 h 320"/>
                <a:gd name="T94" fmla="*/ 99 w 259"/>
                <a:gd name="T95" fmla="*/ 22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9" h="320">
                  <a:moveTo>
                    <a:pt x="242" y="298"/>
                  </a:moveTo>
                  <a:cubicBezTo>
                    <a:pt x="178" y="320"/>
                    <a:pt x="120" y="313"/>
                    <a:pt x="35" y="307"/>
                  </a:cubicBezTo>
                  <a:cubicBezTo>
                    <a:pt x="0" y="216"/>
                    <a:pt x="8" y="130"/>
                    <a:pt x="45" y="46"/>
                  </a:cubicBezTo>
                  <a:cubicBezTo>
                    <a:pt x="68" y="25"/>
                    <a:pt x="89" y="0"/>
                    <a:pt x="132" y="13"/>
                  </a:cubicBezTo>
                  <a:cubicBezTo>
                    <a:pt x="225" y="41"/>
                    <a:pt x="259" y="196"/>
                    <a:pt x="242" y="298"/>
                  </a:cubicBezTo>
                  <a:close/>
                  <a:moveTo>
                    <a:pt x="95" y="25"/>
                  </a:moveTo>
                  <a:cubicBezTo>
                    <a:pt x="95" y="37"/>
                    <a:pt x="101" y="44"/>
                    <a:pt x="103" y="54"/>
                  </a:cubicBezTo>
                  <a:cubicBezTo>
                    <a:pt x="114" y="50"/>
                    <a:pt x="123" y="53"/>
                    <a:pt x="132" y="50"/>
                  </a:cubicBezTo>
                  <a:cubicBezTo>
                    <a:pt x="136" y="42"/>
                    <a:pt x="133" y="32"/>
                    <a:pt x="130" y="25"/>
                  </a:cubicBezTo>
                  <a:cubicBezTo>
                    <a:pt x="113" y="27"/>
                    <a:pt x="107" y="21"/>
                    <a:pt x="95" y="25"/>
                  </a:cubicBezTo>
                  <a:close/>
                  <a:moveTo>
                    <a:pt x="74" y="38"/>
                  </a:moveTo>
                  <a:cubicBezTo>
                    <a:pt x="77" y="43"/>
                    <a:pt x="78" y="66"/>
                    <a:pt x="91" y="69"/>
                  </a:cubicBezTo>
                  <a:cubicBezTo>
                    <a:pt x="102" y="61"/>
                    <a:pt x="84" y="37"/>
                    <a:pt x="82" y="30"/>
                  </a:cubicBezTo>
                  <a:cubicBezTo>
                    <a:pt x="82" y="34"/>
                    <a:pt x="76" y="34"/>
                    <a:pt x="74" y="38"/>
                  </a:cubicBezTo>
                  <a:close/>
                  <a:moveTo>
                    <a:pt x="142" y="63"/>
                  </a:moveTo>
                  <a:cubicBezTo>
                    <a:pt x="157" y="59"/>
                    <a:pt x="163" y="38"/>
                    <a:pt x="145" y="36"/>
                  </a:cubicBezTo>
                  <a:cubicBezTo>
                    <a:pt x="148" y="49"/>
                    <a:pt x="137" y="55"/>
                    <a:pt x="142" y="63"/>
                  </a:cubicBezTo>
                  <a:close/>
                  <a:moveTo>
                    <a:pt x="47" y="298"/>
                  </a:moveTo>
                  <a:cubicBezTo>
                    <a:pt x="110" y="292"/>
                    <a:pt x="185" y="310"/>
                    <a:pt x="231" y="286"/>
                  </a:cubicBezTo>
                  <a:cubicBezTo>
                    <a:pt x="236" y="185"/>
                    <a:pt x="220" y="110"/>
                    <a:pt x="169" y="50"/>
                  </a:cubicBezTo>
                  <a:cubicBezTo>
                    <a:pt x="160" y="62"/>
                    <a:pt x="145" y="71"/>
                    <a:pt x="147" y="87"/>
                  </a:cubicBezTo>
                  <a:cubicBezTo>
                    <a:pt x="157" y="97"/>
                    <a:pt x="167" y="98"/>
                    <a:pt x="173" y="108"/>
                  </a:cubicBezTo>
                  <a:cubicBezTo>
                    <a:pt x="186" y="126"/>
                    <a:pt x="179" y="173"/>
                    <a:pt x="192" y="193"/>
                  </a:cubicBezTo>
                  <a:cubicBezTo>
                    <a:pt x="200" y="205"/>
                    <a:pt x="216" y="208"/>
                    <a:pt x="215" y="224"/>
                  </a:cubicBezTo>
                  <a:cubicBezTo>
                    <a:pt x="214" y="243"/>
                    <a:pt x="180" y="260"/>
                    <a:pt x="159" y="263"/>
                  </a:cubicBezTo>
                  <a:cubicBezTo>
                    <a:pt x="125" y="269"/>
                    <a:pt x="44" y="249"/>
                    <a:pt x="41" y="222"/>
                  </a:cubicBezTo>
                  <a:cubicBezTo>
                    <a:pt x="39" y="205"/>
                    <a:pt x="65" y="198"/>
                    <a:pt x="72" y="178"/>
                  </a:cubicBezTo>
                  <a:cubicBezTo>
                    <a:pt x="78" y="163"/>
                    <a:pt x="72" y="144"/>
                    <a:pt x="74" y="129"/>
                  </a:cubicBezTo>
                  <a:cubicBezTo>
                    <a:pt x="76" y="111"/>
                    <a:pt x="96" y="104"/>
                    <a:pt x="97" y="85"/>
                  </a:cubicBezTo>
                  <a:cubicBezTo>
                    <a:pt x="94" y="78"/>
                    <a:pt x="85" y="77"/>
                    <a:pt x="78" y="73"/>
                  </a:cubicBezTo>
                  <a:cubicBezTo>
                    <a:pt x="70" y="68"/>
                    <a:pt x="71" y="53"/>
                    <a:pt x="64" y="46"/>
                  </a:cubicBezTo>
                  <a:cubicBezTo>
                    <a:pt x="22" y="103"/>
                    <a:pt x="12" y="225"/>
                    <a:pt x="47" y="298"/>
                  </a:cubicBezTo>
                  <a:close/>
                  <a:moveTo>
                    <a:pt x="107" y="87"/>
                  </a:moveTo>
                  <a:cubicBezTo>
                    <a:pt x="115" y="84"/>
                    <a:pt x="133" y="90"/>
                    <a:pt x="136" y="81"/>
                  </a:cubicBezTo>
                  <a:cubicBezTo>
                    <a:pt x="138" y="76"/>
                    <a:pt x="127" y="83"/>
                    <a:pt x="128" y="77"/>
                  </a:cubicBezTo>
                  <a:cubicBezTo>
                    <a:pt x="129" y="72"/>
                    <a:pt x="136" y="73"/>
                    <a:pt x="134" y="65"/>
                  </a:cubicBezTo>
                  <a:cubicBezTo>
                    <a:pt x="114" y="56"/>
                    <a:pt x="96" y="66"/>
                    <a:pt x="107" y="87"/>
                  </a:cubicBezTo>
                  <a:close/>
                  <a:moveTo>
                    <a:pt x="167" y="137"/>
                  </a:moveTo>
                  <a:cubicBezTo>
                    <a:pt x="167" y="131"/>
                    <a:pt x="170" y="120"/>
                    <a:pt x="167" y="114"/>
                  </a:cubicBezTo>
                  <a:cubicBezTo>
                    <a:pt x="160" y="100"/>
                    <a:pt x="136" y="93"/>
                    <a:pt x="124" y="94"/>
                  </a:cubicBezTo>
                  <a:cubicBezTo>
                    <a:pt x="80" y="97"/>
                    <a:pt x="91" y="169"/>
                    <a:pt x="72" y="197"/>
                  </a:cubicBezTo>
                  <a:cubicBezTo>
                    <a:pt x="101" y="211"/>
                    <a:pt x="135" y="216"/>
                    <a:pt x="171" y="214"/>
                  </a:cubicBezTo>
                  <a:cubicBezTo>
                    <a:pt x="191" y="193"/>
                    <a:pt x="170" y="167"/>
                    <a:pt x="167" y="137"/>
                  </a:cubicBezTo>
                  <a:close/>
                  <a:moveTo>
                    <a:pt x="99" y="222"/>
                  </a:moveTo>
                  <a:cubicBezTo>
                    <a:pt x="78" y="217"/>
                    <a:pt x="53" y="192"/>
                    <a:pt x="51" y="224"/>
                  </a:cubicBezTo>
                  <a:cubicBezTo>
                    <a:pt x="69" y="240"/>
                    <a:pt x="121" y="261"/>
                    <a:pt x="159" y="255"/>
                  </a:cubicBezTo>
                  <a:cubicBezTo>
                    <a:pt x="178" y="252"/>
                    <a:pt x="209" y="234"/>
                    <a:pt x="198" y="212"/>
                  </a:cubicBezTo>
                  <a:cubicBezTo>
                    <a:pt x="169" y="229"/>
                    <a:pt x="136" y="230"/>
                    <a:pt x="99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78"/>
            <p:cNvSpPr>
              <a:spLocks noEditPoints="1"/>
            </p:cNvSpPr>
            <p:nvPr/>
          </p:nvSpPr>
          <p:spPr bwMode="auto">
            <a:xfrm>
              <a:off x="4195763" y="2206626"/>
              <a:ext cx="233363" cy="233363"/>
            </a:xfrm>
            <a:custGeom>
              <a:avLst/>
              <a:gdLst>
                <a:gd name="T0" fmla="*/ 87 w 300"/>
                <a:gd name="T1" fmla="*/ 2 h 299"/>
                <a:gd name="T2" fmla="*/ 89 w 300"/>
                <a:gd name="T3" fmla="*/ 2 h 299"/>
                <a:gd name="T4" fmla="*/ 185 w 300"/>
                <a:gd name="T5" fmla="*/ 75 h 299"/>
                <a:gd name="T6" fmla="*/ 269 w 300"/>
                <a:gd name="T7" fmla="*/ 168 h 299"/>
                <a:gd name="T8" fmla="*/ 269 w 300"/>
                <a:gd name="T9" fmla="*/ 250 h 299"/>
                <a:gd name="T10" fmla="*/ 174 w 300"/>
                <a:gd name="T11" fmla="*/ 296 h 299"/>
                <a:gd name="T12" fmla="*/ 125 w 300"/>
                <a:gd name="T13" fmla="*/ 232 h 299"/>
                <a:gd name="T14" fmla="*/ 83 w 300"/>
                <a:gd name="T15" fmla="*/ 174 h 299"/>
                <a:gd name="T16" fmla="*/ 42 w 300"/>
                <a:gd name="T17" fmla="*/ 116 h 299"/>
                <a:gd name="T18" fmla="*/ 1 w 300"/>
                <a:gd name="T19" fmla="*/ 58 h 299"/>
                <a:gd name="T20" fmla="*/ 87 w 300"/>
                <a:gd name="T21" fmla="*/ 2 h 299"/>
                <a:gd name="T22" fmla="*/ 269 w 300"/>
                <a:gd name="T23" fmla="*/ 209 h 299"/>
                <a:gd name="T24" fmla="*/ 108 w 300"/>
                <a:gd name="T25" fmla="*/ 29 h 299"/>
                <a:gd name="T26" fmla="*/ 17 w 300"/>
                <a:gd name="T27" fmla="*/ 64 h 299"/>
                <a:gd name="T28" fmla="*/ 178 w 300"/>
                <a:gd name="T29" fmla="*/ 277 h 299"/>
                <a:gd name="T30" fmla="*/ 269 w 300"/>
                <a:gd name="T31" fmla="*/ 20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0" h="299">
                  <a:moveTo>
                    <a:pt x="87" y="2"/>
                  </a:moveTo>
                  <a:cubicBezTo>
                    <a:pt x="88" y="0"/>
                    <a:pt x="89" y="1"/>
                    <a:pt x="89" y="2"/>
                  </a:cubicBezTo>
                  <a:cubicBezTo>
                    <a:pt x="122" y="15"/>
                    <a:pt x="156" y="49"/>
                    <a:pt x="185" y="75"/>
                  </a:cubicBezTo>
                  <a:cubicBezTo>
                    <a:pt x="212" y="100"/>
                    <a:pt x="246" y="134"/>
                    <a:pt x="269" y="168"/>
                  </a:cubicBezTo>
                  <a:cubicBezTo>
                    <a:pt x="292" y="200"/>
                    <a:pt x="300" y="226"/>
                    <a:pt x="269" y="250"/>
                  </a:cubicBezTo>
                  <a:cubicBezTo>
                    <a:pt x="251" y="265"/>
                    <a:pt x="196" y="299"/>
                    <a:pt x="174" y="296"/>
                  </a:cubicBezTo>
                  <a:cubicBezTo>
                    <a:pt x="159" y="294"/>
                    <a:pt x="134" y="247"/>
                    <a:pt x="125" y="232"/>
                  </a:cubicBezTo>
                  <a:cubicBezTo>
                    <a:pt x="111" y="209"/>
                    <a:pt x="98" y="193"/>
                    <a:pt x="83" y="174"/>
                  </a:cubicBezTo>
                  <a:cubicBezTo>
                    <a:pt x="71" y="158"/>
                    <a:pt x="59" y="137"/>
                    <a:pt x="42" y="116"/>
                  </a:cubicBezTo>
                  <a:cubicBezTo>
                    <a:pt x="29" y="100"/>
                    <a:pt x="0" y="76"/>
                    <a:pt x="1" y="58"/>
                  </a:cubicBezTo>
                  <a:cubicBezTo>
                    <a:pt x="1" y="22"/>
                    <a:pt x="54" y="12"/>
                    <a:pt x="87" y="2"/>
                  </a:cubicBezTo>
                  <a:close/>
                  <a:moveTo>
                    <a:pt x="269" y="209"/>
                  </a:moveTo>
                  <a:cubicBezTo>
                    <a:pt x="237" y="143"/>
                    <a:pt x="167" y="73"/>
                    <a:pt x="108" y="29"/>
                  </a:cubicBezTo>
                  <a:cubicBezTo>
                    <a:pt x="78" y="7"/>
                    <a:pt x="25" y="37"/>
                    <a:pt x="17" y="64"/>
                  </a:cubicBezTo>
                  <a:cubicBezTo>
                    <a:pt x="75" y="131"/>
                    <a:pt x="126" y="204"/>
                    <a:pt x="178" y="277"/>
                  </a:cubicBezTo>
                  <a:cubicBezTo>
                    <a:pt x="210" y="255"/>
                    <a:pt x="258" y="251"/>
                    <a:pt x="26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19039" y="1602283"/>
            <a:ext cx="2645638" cy="2643325"/>
            <a:chOff x="1519039" y="1602654"/>
            <a:chExt cx="2645638" cy="2643937"/>
          </a:xfrm>
        </p:grpSpPr>
        <p:sp>
          <p:nvSpPr>
            <p:cNvPr id="6" name="椭圆 5"/>
            <p:cNvSpPr/>
            <p:nvPr/>
          </p:nvSpPr>
          <p:spPr>
            <a:xfrm>
              <a:off x="1627728" y="1709642"/>
              <a:ext cx="2536949" cy="2536949"/>
            </a:xfrm>
            <a:prstGeom prst="ellipse">
              <a:avLst/>
            </a:prstGeom>
            <a:blipFill>
              <a:blip r:embed="rId1"/>
              <a:stretch>
                <a:fillRect l="-3111"/>
              </a:stretch>
            </a:blip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519039" y="1602654"/>
              <a:ext cx="952894" cy="952894"/>
              <a:chOff x="4881965" y="2278250"/>
              <a:chExt cx="2169764" cy="2169764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4881965" y="2278250"/>
                <a:ext cx="2169764" cy="216976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0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5279713" y="2675998"/>
                <a:ext cx="1374270" cy="1374270"/>
              </a:xfrm>
              <a:prstGeom prst="ellipse">
                <a:avLst/>
              </a:prstGeom>
              <a:solidFill>
                <a:schemeClr val="accent1"/>
              </a:solidFill>
              <a:ln w="19050">
                <a:gradFill flip="none" rotWithShape="1">
                  <a:gsLst>
                    <a:gs pos="0">
                      <a:schemeClr val="bg1">
                        <a:lumMod val="60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030551" y="3552441"/>
            <a:ext cx="2882765" cy="2660660"/>
            <a:chOff x="464845" y="3915142"/>
            <a:chExt cx="2882765" cy="2661276"/>
          </a:xfrm>
        </p:grpSpPr>
        <p:sp>
          <p:nvSpPr>
            <p:cNvPr id="12" name="椭圆 11"/>
            <p:cNvSpPr/>
            <p:nvPr/>
          </p:nvSpPr>
          <p:spPr>
            <a:xfrm>
              <a:off x="686334" y="3915142"/>
              <a:ext cx="2661276" cy="2661276"/>
            </a:xfrm>
            <a:prstGeom prst="ellipse">
              <a:avLst/>
            </a:prstGeom>
            <a:blipFill>
              <a:blip r:embed="rId2"/>
              <a:stretch>
                <a:fillRect l="-3111"/>
              </a:stretch>
            </a:blip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64845" y="4323758"/>
              <a:ext cx="778215" cy="778215"/>
              <a:chOff x="4881965" y="2278250"/>
              <a:chExt cx="2169764" cy="2169764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881965" y="2278250"/>
                <a:ext cx="2169764" cy="216976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0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5279713" y="2675998"/>
                <a:ext cx="1374270" cy="1374270"/>
              </a:xfrm>
              <a:prstGeom prst="ellipse">
                <a:avLst/>
              </a:prstGeom>
              <a:solidFill>
                <a:schemeClr val="accent2"/>
              </a:solidFill>
              <a:ln w="19050">
                <a:gradFill flip="none" rotWithShape="1">
                  <a:gsLst>
                    <a:gs pos="0">
                      <a:schemeClr val="bg1">
                        <a:lumMod val="60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523706" y="1823540"/>
            <a:ext cx="2143398" cy="2474168"/>
            <a:chOff x="4422354" y="1602654"/>
            <a:chExt cx="2143398" cy="2474741"/>
          </a:xfrm>
        </p:grpSpPr>
        <p:sp>
          <p:nvSpPr>
            <p:cNvPr id="18" name="椭圆 17"/>
            <p:cNvSpPr/>
            <p:nvPr/>
          </p:nvSpPr>
          <p:spPr>
            <a:xfrm>
              <a:off x="4422354" y="1933997"/>
              <a:ext cx="2143398" cy="2143398"/>
            </a:xfrm>
            <a:prstGeom prst="ellipse">
              <a:avLst/>
            </a:prstGeom>
            <a:blipFill>
              <a:blip r:embed="rId3"/>
              <a:stretch>
                <a:fillRect l="-3111"/>
              </a:stretch>
            </a:blip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318528" y="1602654"/>
              <a:ext cx="778215" cy="778215"/>
              <a:chOff x="4881965" y="2278250"/>
              <a:chExt cx="2169764" cy="2169764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881965" y="2278250"/>
                <a:ext cx="2169764" cy="216976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0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279713" y="2675998"/>
                <a:ext cx="1374270" cy="1374270"/>
              </a:xfrm>
              <a:prstGeom prst="ellipse">
                <a:avLst/>
              </a:prstGeom>
              <a:solidFill>
                <a:schemeClr val="accent4"/>
              </a:solidFill>
              <a:ln w="19050">
                <a:gradFill flip="none" rotWithShape="1">
                  <a:gsLst>
                    <a:gs pos="0">
                      <a:schemeClr val="bg1">
                        <a:lumMod val="60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" name="文本框 79"/>
          <p:cNvSpPr txBox="1"/>
          <p:nvPr/>
        </p:nvSpPr>
        <p:spPr>
          <a:xfrm>
            <a:off x="7175326" y="1954727"/>
            <a:ext cx="359215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80"/>
          <p:cNvSpPr txBox="1"/>
          <p:nvPr/>
        </p:nvSpPr>
        <p:spPr>
          <a:xfrm>
            <a:off x="7175326" y="2819500"/>
            <a:ext cx="372712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在此录入上述图表的描述说明，在此录入上述图表的描述说明，在此录入上述图表的描述说明，在此录入上述图表的描述说明，在此录入描述说明。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255226" y="3763428"/>
            <a:ext cx="2274673" cy="2449674"/>
            <a:chOff x="3415834" y="4030631"/>
            <a:chExt cx="1864426" cy="2008330"/>
          </a:xfrm>
        </p:grpSpPr>
        <p:sp>
          <p:nvSpPr>
            <p:cNvPr id="26" name="椭圆 25"/>
            <p:cNvSpPr/>
            <p:nvPr/>
          </p:nvSpPr>
          <p:spPr>
            <a:xfrm>
              <a:off x="3415834" y="4030631"/>
              <a:ext cx="1864426" cy="1864426"/>
            </a:xfrm>
            <a:prstGeom prst="ellipse">
              <a:avLst/>
            </a:prstGeom>
            <a:blipFill>
              <a:blip r:embed="rId4"/>
              <a:stretch>
                <a:fillRect l="-3111"/>
              </a:stretch>
            </a:blip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514307" y="5349511"/>
              <a:ext cx="689450" cy="689450"/>
              <a:chOff x="4881965" y="2278250"/>
              <a:chExt cx="2169764" cy="216976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881965" y="2278250"/>
                <a:ext cx="2169764" cy="216976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0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279714" y="2675999"/>
                <a:ext cx="1374271" cy="1374271"/>
              </a:xfrm>
              <a:prstGeom prst="ellipse">
                <a:avLst/>
              </a:prstGeom>
              <a:solidFill>
                <a:schemeClr val="accent3"/>
              </a:solidFill>
              <a:ln w="19050">
                <a:gradFill flip="none" rotWithShape="1">
                  <a:gsLst>
                    <a:gs pos="0">
                      <a:schemeClr val="bg1">
                        <a:lumMod val="60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9"/>
          <p:cNvSpPr txBox="1">
            <a:spLocks noChangeArrowheads="1"/>
          </p:cNvSpPr>
          <p:nvPr/>
        </p:nvSpPr>
        <p:spPr bwMode="auto">
          <a:xfrm>
            <a:off x="5856913" y="2728853"/>
            <a:ext cx="4256137" cy="22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在此录入上述图表的描述说明，在此录入上述图表的描述说明，在此录入上述图表的描述说明，在此录入上述图表的描述说明，在此录入描述说明。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214876" y="2183005"/>
            <a:ext cx="5583562" cy="3030686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-1" fmla="*/ 6111936 w 6416813"/>
              <a:gd name="connsiteY0-2" fmla="*/ 519638 h 3001581"/>
              <a:gd name="connsiteX1-3" fmla="*/ 3290358 w 6416813"/>
              <a:gd name="connsiteY1-4" fmla="*/ 23250 h 3001581"/>
              <a:gd name="connsiteX2-5" fmla="*/ 103021 w 6416813"/>
              <a:gd name="connsiteY2-6" fmla="*/ 1029090 h 3001581"/>
              <a:gd name="connsiteX3-7" fmla="*/ 769227 w 6416813"/>
              <a:gd name="connsiteY3-8" fmla="*/ 2531318 h 3001581"/>
              <a:gd name="connsiteX4-9" fmla="*/ 272838 w 6416813"/>
              <a:gd name="connsiteY4-10" fmla="*/ 3001581 h 3001581"/>
              <a:gd name="connsiteX5-11" fmla="*/ 1539936 w 6416813"/>
              <a:gd name="connsiteY5-12" fmla="*/ 2688072 h 3001581"/>
              <a:gd name="connsiteX6-13" fmla="*/ 5824553 w 6416813"/>
              <a:gd name="connsiteY6-14" fmla="*/ 2648884 h 3001581"/>
              <a:gd name="connsiteX7-15" fmla="*/ 6111936 w 6416813"/>
              <a:gd name="connsiteY7-16" fmla="*/ 519638 h 3001581"/>
              <a:gd name="connsiteX0-17" fmla="*/ 6111936 w 6416813"/>
              <a:gd name="connsiteY0-18" fmla="*/ 519638 h 3001581"/>
              <a:gd name="connsiteX1-19" fmla="*/ 3290358 w 6416813"/>
              <a:gd name="connsiteY1-20" fmla="*/ 23250 h 3001581"/>
              <a:gd name="connsiteX2-21" fmla="*/ 103021 w 6416813"/>
              <a:gd name="connsiteY2-22" fmla="*/ 1029090 h 3001581"/>
              <a:gd name="connsiteX3-23" fmla="*/ 769227 w 6416813"/>
              <a:gd name="connsiteY3-24" fmla="*/ 2531318 h 3001581"/>
              <a:gd name="connsiteX4-25" fmla="*/ 272838 w 6416813"/>
              <a:gd name="connsiteY4-26" fmla="*/ 3001581 h 3001581"/>
              <a:gd name="connsiteX5-27" fmla="*/ 1539936 w 6416813"/>
              <a:gd name="connsiteY5-28" fmla="*/ 2688072 h 3001581"/>
              <a:gd name="connsiteX6-29" fmla="*/ 5824553 w 6416813"/>
              <a:gd name="connsiteY6-30" fmla="*/ 2648884 h 3001581"/>
              <a:gd name="connsiteX7-31" fmla="*/ 6111936 w 6416813"/>
              <a:gd name="connsiteY7-32" fmla="*/ 519638 h 3001581"/>
              <a:gd name="connsiteX0-33" fmla="*/ 6072123 w 6377000"/>
              <a:gd name="connsiteY0-34" fmla="*/ 519638 h 3001581"/>
              <a:gd name="connsiteX1-35" fmla="*/ 3250545 w 6377000"/>
              <a:gd name="connsiteY1-36" fmla="*/ 23250 h 3001581"/>
              <a:gd name="connsiteX2-37" fmla="*/ 63208 w 6377000"/>
              <a:gd name="connsiteY2-38" fmla="*/ 1029090 h 3001581"/>
              <a:gd name="connsiteX3-39" fmla="*/ 729414 w 6377000"/>
              <a:gd name="connsiteY3-40" fmla="*/ 2531318 h 3001581"/>
              <a:gd name="connsiteX4-41" fmla="*/ 233025 w 6377000"/>
              <a:gd name="connsiteY4-42" fmla="*/ 3001581 h 3001581"/>
              <a:gd name="connsiteX5-43" fmla="*/ 1500123 w 6377000"/>
              <a:gd name="connsiteY5-44" fmla="*/ 2688072 h 3001581"/>
              <a:gd name="connsiteX6-45" fmla="*/ 5784740 w 6377000"/>
              <a:gd name="connsiteY6-46" fmla="*/ 2648884 h 3001581"/>
              <a:gd name="connsiteX7-47" fmla="*/ 6072123 w 6377000"/>
              <a:gd name="connsiteY7-48" fmla="*/ 519638 h 3001581"/>
              <a:gd name="connsiteX0-49" fmla="*/ 6202752 w 6463800"/>
              <a:gd name="connsiteY0-50" fmla="*/ 673348 h 2985474"/>
              <a:gd name="connsiteX1-51" fmla="*/ 3250545 w 6463800"/>
              <a:gd name="connsiteY1-52" fmla="*/ 7143 h 2985474"/>
              <a:gd name="connsiteX2-53" fmla="*/ 63208 w 6463800"/>
              <a:gd name="connsiteY2-54" fmla="*/ 1012983 h 2985474"/>
              <a:gd name="connsiteX3-55" fmla="*/ 729414 w 6463800"/>
              <a:gd name="connsiteY3-56" fmla="*/ 2515211 h 2985474"/>
              <a:gd name="connsiteX4-57" fmla="*/ 233025 w 6463800"/>
              <a:gd name="connsiteY4-58" fmla="*/ 2985474 h 2985474"/>
              <a:gd name="connsiteX5-59" fmla="*/ 1500123 w 6463800"/>
              <a:gd name="connsiteY5-60" fmla="*/ 2671965 h 2985474"/>
              <a:gd name="connsiteX6-61" fmla="*/ 5784740 w 6463800"/>
              <a:gd name="connsiteY6-62" fmla="*/ 2632777 h 2985474"/>
              <a:gd name="connsiteX7-63" fmla="*/ 6202752 w 6463800"/>
              <a:gd name="connsiteY7-64" fmla="*/ 673348 h 2985474"/>
              <a:gd name="connsiteX0-65" fmla="*/ 6202752 w 6463800"/>
              <a:gd name="connsiteY0-66" fmla="*/ 673348 h 3037725"/>
              <a:gd name="connsiteX1-67" fmla="*/ 3250545 w 6463800"/>
              <a:gd name="connsiteY1-68" fmla="*/ 7143 h 3037725"/>
              <a:gd name="connsiteX2-69" fmla="*/ 63208 w 6463800"/>
              <a:gd name="connsiteY2-70" fmla="*/ 1012983 h 3037725"/>
              <a:gd name="connsiteX3-71" fmla="*/ 729414 w 6463800"/>
              <a:gd name="connsiteY3-72" fmla="*/ 2515211 h 3037725"/>
              <a:gd name="connsiteX4-73" fmla="*/ 533471 w 6463800"/>
              <a:gd name="connsiteY4-74" fmla="*/ 3037725 h 3037725"/>
              <a:gd name="connsiteX5-75" fmla="*/ 1500123 w 6463800"/>
              <a:gd name="connsiteY5-76" fmla="*/ 2671965 h 3037725"/>
              <a:gd name="connsiteX6-77" fmla="*/ 5784740 w 6463800"/>
              <a:gd name="connsiteY6-78" fmla="*/ 2632777 h 3037725"/>
              <a:gd name="connsiteX7-79" fmla="*/ 6202752 w 6463800"/>
              <a:gd name="connsiteY7-80" fmla="*/ 673348 h 3037725"/>
              <a:gd name="connsiteX0-81" fmla="*/ 6202752 w 6399662"/>
              <a:gd name="connsiteY0-82" fmla="*/ 673568 h 3037945"/>
              <a:gd name="connsiteX1-83" fmla="*/ 3250545 w 6399662"/>
              <a:gd name="connsiteY1-84" fmla="*/ 7363 h 3037945"/>
              <a:gd name="connsiteX2-85" fmla="*/ 63208 w 6399662"/>
              <a:gd name="connsiteY2-86" fmla="*/ 1013203 h 3037945"/>
              <a:gd name="connsiteX3-87" fmla="*/ 729414 w 6399662"/>
              <a:gd name="connsiteY3-88" fmla="*/ 2515431 h 3037945"/>
              <a:gd name="connsiteX4-89" fmla="*/ 533471 w 6399662"/>
              <a:gd name="connsiteY4-90" fmla="*/ 3037945 h 3037945"/>
              <a:gd name="connsiteX5-91" fmla="*/ 1500123 w 6399662"/>
              <a:gd name="connsiteY5-92" fmla="*/ 2672185 h 3037945"/>
              <a:gd name="connsiteX6-93" fmla="*/ 5614923 w 6399662"/>
              <a:gd name="connsiteY6-94" fmla="*/ 2698311 h 3037945"/>
              <a:gd name="connsiteX7-95" fmla="*/ 6202752 w 6399662"/>
              <a:gd name="connsiteY7-96" fmla="*/ 673568 h 3037945"/>
              <a:gd name="connsiteX0-97" fmla="*/ 6202752 w 6427727"/>
              <a:gd name="connsiteY0-98" fmla="*/ 673568 h 3037945"/>
              <a:gd name="connsiteX1-99" fmla="*/ 3250545 w 6427727"/>
              <a:gd name="connsiteY1-100" fmla="*/ 7363 h 3037945"/>
              <a:gd name="connsiteX2-101" fmla="*/ 63208 w 6427727"/>
              <a:gd name="connsiteY2-102" fmla="*/ 1013203 h 3037945"/>
              <a:gd name="connsiteX3-103" fmla="*/ 729414 w 6427727"/>
              <a:gd name="connsiteY3-104" fmla="*/ 2515431 h 3037945"/>
              <a:gd name="connsiteX4-105" fmla="*/ 533471 w 6427727"/>
              <a:gd name="connsiteY4-106" fmla="*/ 3037945 h 3037945"/>
              <a:gd name="connsiteX5-107" fmla="*/ 1500123 w 6427727"/>
              <a:gd name="connsiteY5-108" fmla="*/ 2672185 h 3037945"/>
              <a:gd name="connsiteX6-109" fmla="*/ 5614923 w 6427727"/>
              <a:gd name="connsiteY6-110" fmla="*/ 2698311 h 3037945"/>
              <a:gd name="connsiteX7-111" fmla="*/ 6202752 w 6427727"/>
              <a:gd name="connsiteY7-112" fmla="*/ 673568 h 3037945"/>
              <a:gd name="connsiteX0-113" fmla="*/ 6202752 w 6427727"/>
              <a:gd name="connsiteY0-114" fmla="*/ 666268 h 3030645"/>
              <a:gd name="connsiteX1-115" fmla="*/ 3250545 w 6427727"/>
              <a:gd name="connsiteY1-116" fmla="*/ 63 h 3030645"/>
              <a:gd name="connsiteX2-117" fmla="*/ 63208 w 6427727"/>
              <a:gd name="connsiteY2-118" fmla="*/ 1005903 h 3030645"/>
              <a:gd name="connsiteX3-119" fmla="*/ 729414 w 6427727"/>
              <a:gd name="connsiteY3-120" fmla="*/ 2508131 h 3030645"/>
              <a:gd name="connsiteX4-121" fmla="*/ 533471 w 6427727"/>
              <a:gd name="connsiteY4-122" fmla="*/ 3030645 h 3030645"/>
              <a:gd name="connsiteX5-123" fmla="*/ 1500123 w 6427727"/>
              <a:gd name="connsiteY5-124" fmla="*/ 2664885 h 3030645"/>
              <a:gd name="connsiteX6-125" fmla="*/ 5614923 w 6427727"/>
              <a:gd name="connsiteY6-126" fmla="*/ 2691011 h 3030645"/>
              <a:gd name="connsiteX7-127" fmla="*/ 6202752 w 6427727"/>
              <a:gd name="connsiteY7-128" fmla="*/ 666268 h 3030645"/>
              <a:gd name="connsiteX0-129" fmla="*/ 6202752 w 6445028"/>
              <a:gd name="connsiteY0-130" fmla="*/ 666309 h 3030686"/>
              <a:gd name="connsiteX1-131" fmla="*/ 3250545 w 6445028"/>
              <a:gd name="connsiteY1-132" fmla="*/ 104 h 3030686"/>
              <a:gd name="connsiteX2-133" fmla="*/ 63208 w 6445028"/>
              <a:gd name="connsiteY2-134" fmla="*/ 1005944 h 3030686"/>
              <a:gd name="connsiteX3-135" fmla="*/ 729414 w 6445028"/>
              <a:gd name="connsiteY3-136" fmla="*/ 2508172 h 3030686"/>
              <a:gd name="connsiteX4-137" fmla="*/ 533471 w 6445028"/>
              <a:gd name="connsiteY4-138" fmla="*/ 3030686 h 3030686"/>
              <a:gd name="connsiteX5-139" fmla="*/ 1500123 w 6445028"/>
              <a:gd name="connsiteY5-140" fmla="*/ 2664926 h 3030686"/>
              <a:gd name="connsiteX6-141" fmla="*/ 5614923 w 6445028"/>
              <a:gd name="connsiteY6-142" fmla="*/ 2691052 h 3030686"/>
              <a:gd name="connsiteX7-143" fmla="*/ 6202752 w 6445028"/>
              <a:gd name="connsiteY7-144" fmla="*/ 666309 h 30306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6445028" h="3030686">
                <a:moveTo>
                  <a:pt x="6202752" y="666309"/>
                </a:moveTo>
                <a:cubicBezTo>
                  <a:pt x="5769501" y="126378"/>
                  <a:pt x="4286865" y="-4250"/>
                  <a:pt x="3250545" y="104"/>
                </a:cubicBezTo>
                <a:cubicBezTo>
                  <a:pt x="2214225" y="4458"/>
                  <a:pt x="365830" y="169922"/>
                  <a:pt x="63208" y="1005944"/>
                </a:cubicBezTo>
                <a:cubicBezTo>
                  <a:pt x="-239414" y="1841966"/>
                  <a:pt x="637974" y="2244738"/>
                  <a:pt x="729414" y="2508172"/>
                </a:cubicBezTo>
                <a:lnTo>
                  <a:pt x="533471" y="3030686"/>
                </a:lnTo>
                <a:lnTo>
                  <a:pt x="1500123" y="2664926"/>
                </a:lnTo>
                <a:cubicBezTo>
                  <a:pt x="2242529" y="2749835"/>
                  <a:pt x="4713586" y="2919652"/>
                  <a:pt x="5614923" y="2691052"/>
                </a:cubicBezTo>
                <a:cubicBezTo>
                  <a:pt x="6516260" y="2462452"/>
                  <a:pt x="6636003" y="1206240"/>
                  <a:pt x="6202752" y="666309"/>
                </a:cubicBezTo>
                <a:close/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360633" y="1897501"/>
            <a:ext cx="1916113" cy="3798888"/>
            <a:chOff x="671" y="1213"/>
            <a:chExt cx="1207" cy="239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671" y="1213"/>
              <a:ext cx="1207" cy="2393"/>
            </a:xfrm>
            <a:custGeom>
              <a:avLst/>
              <a:gdLst>
                <a:gd name="T0" fmla="*/ 306 w 321"/>
                <a:gd name="T1" fmla="*/ 167 h 640"/>
                <a:gd name="T2" fmla="*/ 291 w 321"/>
                <a:gd name="T3" fmla="*/ 127 h 640"/>
                <a:gd name="T4" fmla="*/ 43 w 321"/>
                <a:gd name="T5" fmla="*/ 41 h 640"/>
                <a:gd name="T6" fmla="*/ 13 w 321"/>
                <a:gd name="T7" fmla="*/ 196 h 640"/>
                <a:gd name="T8" fmla="*/ 3 w 321"/>
                <a:gd name="T9" fmla="*/ 296 h 640"/>
                <a:gd name="T10" fmla="*/ 73 w 321"/>
                <a:gd name="T11" fmla="*/ 424 h 640"/>
                <a:gd name="T12" fmla="*/ 83 w 321"/>
                <a:gd name="T13" fmla="*/ 504 h 640"/>
                <a:gd name="T14" fmla="*/ 164 w 321"/>
                <a:gd name="T15" fmla="*/ 470 h 640"/>
                <a:gd name="T16" fmla="*/ 87 w 321"/>
                <a:gd name="T17" fmla="*/ 510 h 640"/>
                <a:gd name="T18" fmla="*/ 131 w 321"/>
                <a:gd name="T19" fmla="*/ 616 h 640"/>
                <a:gd name="T20" fmla="*/ 131 w 321"/>
                <a:gd name="T21" fmla="*/ 511 h 640"/>
                <a:gd name="T22" fmla="*/ 187 w 321"/>
                <a:gd name="T23" fmla="*/ 469 h 640"/>
                <a:gd name="T24" fmla="*/ 227 w 321"/>
                <a:gd name="T25" fmla="*/ 507 h 640"/>
                <a:gd name="T26" fmla="*/ 242 w 321"/>
                <a:gd name="T27" fmla="*/ 623 h 640"/>
                <a:gd name="T28" fmla="*/ 243 w 321"/>
                <a:gd name="T29" fmla="*/ 608 h 640"/>
                <a:gd name="T30" fmla="*/ 275 w 321"/>
                <a:gd name="T31" fmla="*/ 497 h 640"/>
                <a:gd name="T32" fmla="*/ 275 w 321"/>
                <a:gd name="T33" fmla="*/ 456 h 640"/>
                <a:gd name="T34" fmla="*/ 314 w 321"/>
                <a:gd name="T35" fmla="*/ 259 h 640"/>
                <a:gd name="T36" fmla="*/ 112 w 321"/>
                <a:gd name="T37" fmla="*/ 619 h 640"/>
                <a:gd name="T38" fmla="*/ 247 w 321"/>
                <a:gd name="T39" fmla="*/ 617 h 640"/>
                <a:gd name="T40" fmla="*/ 207 w 321"/>
                <a:gd name="T41" fmla="*/ 239 h 640"/>
                <a:gd name="T42" fmla="*/ 239 w 321"/>
                <a:gd name="T43" fmla="*/ 301 h 640"/>
                <a:gd name="T44" fmla="*/ 246 w 321"/>
                <a:gd name="T45" fmla="*/ 315 h 640"/>
                <a:gd name="T46" fmla="*/ 237 w 321"/>
                <a:gd name="T47" fmla="*/ 319 h 640"/>
                <a:gd name="T48" fmla="*/ 226 w 321"/>
                <a:gd name="T49" fmla="*/ 246 h 640"/>
                <a:gd name="T50" fmla="*/ 293 w 321"/>
                <a:gd name="T51" fmla="*/ 154 h 640"/>
                <a:gd name="T52" fmla="*/ 83 w 321"/>
                <a:gd name="T53" fmla="*/ 52 h 640"/>
                <a:gd name="T54" fmla="*/ 82 w 321"/>
                <a:gd name="T55" fmla="*/ 32 h 640"/>
                <a:gd name="T56" fmla="*/ 111 w 321"/>
                <a:gd name="T57" fmla="*/ 17 h 640"/>
                <a:gd name="T58" fmla="*/ 111 w 321"/>
                <a:gd name="T59" fmla="*/ 17 h 640"/>
                <a:gd name="T60" fmla="*/ 206 w 321"/>
                <a:gd name="T61" fmla="*/ 45 h 640"/>
                <a:gd name="T62" fmla="*/ 234 w 321"/>
                <a:gd name="T63" fmla="*/ 85 h 640"/>
                <a:gd name="T64" fmla="*/ 108 w 321"/>
                <a:gd name="T65" fmla="*/ 34 h 640"/>
                <a:gd name="T66" fmla="*/ 74 w 321"/>
                <a:gd name="T67" fmla="*/ 30 h 640"/>
                <a:gd name="T68" fmla="*/ 66 w 321"/>
                <a:gd name="T69" fmla="*/ 39 h 640"/>
                <a:gd name="T70" fmla="*/ 25 w 321"/>
                <a:gd name="T71" fmla="*/ 131 h 640"/>
                <a:gd name="T72" fmla="*/ 32 w 321"/>
                <a:gd name="T73" fmla="*/ 186 h 640"/>
                <a:gd name="T74" fmla="*/ 80 w 321"/>
                <a:gd name="T75" fmla="*/ 93 h 640"/>
                <a:gd name="T76" fmla="*/ 216 w 321"/>
                <a:gd name="T77" fmla="*/ 156 h 640"/>
                <a:gd name="T78" fmla="*/ 278 w 321"/>
                <a:gd name="T79" fmla="*/ 147 h 640"/>
                <a:gd name="T80" fmla="*/ 75 w 321"/>
                <a:gd name="T81" fmla="*/ 327 h 640"/>
                <a:gd name="T82" fmla="*/ 88 w 321"/>
                <a:gd name="T83" fmla="*/ 321 h 640"/>
                <a:gd name="T84" fmla="*/ 71 w 321"/>
                <a:gd name="T85" fmla="*/ 358 h 640"/>
                <a:gd name="T86" fmla="*/ 78 w 321"/>
                <a:gd name="T87" fmla="*/ 303 h 640"/>
                <a:gd name="T88" fmla="*/ 76 w 321"/>
                <a:gd name="T89" fmla="*/ 229 h 640"/>
                <a:gd name="T90" fmla="*/ 76 w 321"/>
                <a:gd name="T91" fmla="*/ 229 h 640"/>
                <a:gd name="T92" fmla="*/ 67 w 321"/>
                <a:gd name="T93" fmla="*/ 307 h 640"/>
                <a:gd name="T94" fmla="*/ 30 w 321"/>
                <a:gd name="T95" fmla="*/ 319 h 640"/>
                <a:gd name="T96" fmla="*/ 30 w 321"/>
                <a:gd name="T97" fmla="*/ 319 h 640"/>
                <a:gd name="T98" fmla="*/ 65 w 321"/>
                <a:gd name="T99" fmla="*/ 326 h 640"/>
                <a:gd name="T100" fmla="*/ 266 w 321"/>
                <a:gd name="T101" fmla="*/ 495 h 640"/>
                <a:gd name="T102" fmla="*/ 256 w 321"/>
                <a:gd name="T103" fmla="*/ 464 h 640"/>
                <a:gd name="T104" fmla="*/ 220 w 321"/>
                <a:gd name="T105" fmla="*/ 458 h 640"/>
                <a:gd name="T106" fmla="*/ 181 w 321"/>
                <a:gd name="T107" fmla="*/ 247 h 640"/>
                <a:gd name="T108" fmla="*/ 202 w 321"/>
                <a:gd name="T109" fmla="*/ 255 h 640"/>
                <a:gd name="T110" fmla="*/ 271 w 321"/>
                <a:gd name="T111" fmla="*/ 453 h 640"/>
                <a:gd name="T112" fmla="*/ 239 w 321"/>
                <a:gd name="T113" fmla="*/ 342 h 640"/>
                <a:gd name="T114" fmla="*/ 267 w 321"/>
                <a:gd name="T115" fmla="*/ 309 h 640"/>
                <a:gd name="T116" fmla="*/ 277 w 321"/>
                <a:gd name="T117" fmla="*/ 291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1" h="640">
                  <a:moveTo>
                    <a:pt x="314" y="259"/>
                  </a:moveTo>
                  <a:cubicBezTo>
                    <a:pt x="306" y="231"/>
                    <a:pt x="261" y="233"/>
                    <a:pt x="234" y="239"/>
                  </a:cubicBezTo>
                  <a:cubicBezTo>
                    <a:pt x="232" y="236"/>
                    <a:pt x="229" y="233"/>
                    <a:pt x="227" y="229"/>
                  </a:cubicBezTo>
                  <a:cubicBezTo>
                    <a:pt x="246" y="218"/>
                    <a:pt x="263" y="201"/>
                    <a:pt x="274" y="182"/>
                  </a:cubicBezTo>
                  <a:cubicBezTo>
                    <a:pt x="286" y="188"/>
                    <a:pt x="303" y="182"/>
                    <a:pt x="306" y="167"/>
                  </a:cubicBezTo>
                  <a:cubicBezTo>
                    <a:pt x="307" y="160"/>
                    <a:pt x="305" y="152"/>
                    <a:pt x="299" y="148"/>
                  </a:cubicBezTo>
                  <a:cubicBezTo>
                    <a:pt x="296" y="146"/>
                    <a:pt x="292" y="144"/>
                    <a:pt x="289" y="144"/>
                  </a:cubicBezTo>
                  <a:cubicBezTo>
                    <a:pt x="289" y="143"/>
                    <a:pt x="289" y="142"/>
                    <a:pt x="289" y="142"/>
                  </a:cubicBezTo>
                  <a:cubicBezTo>
                    <a:pt x="290" y="139"/>
                    <a:pt x="290" y="135"/>
                    <a:pt x="291" y="132"/>
                  </a:cubicBezTo>
                  <a:cubicBezTo>
                    <a:pt x="293" y="131"/>
                    <a:pt x="294" y="128"/>
                    <a:pt x="291" y="127"/>
                  </a:cubicBezTo>
                  <a:cubicBezTo>
                    <a:pt x="294" y="79"/>
                    <a:pt x="267" y="32"/>
                    <a:pt x="222" y="13"/>
                  </a:cubicBezTo>
                  <a:cubicBezTo>
                    <a:pt x="193" y="1"/>
                    <a:pt x="161" y="0"/>
                    <a:pt x="130" y="5"/>
                  </a:cubicBezTo>
                  <a:cubicBezTo>
                    <a:pt x="113" y="7"/>
                    <a:pt x="95" y="10"/>
                    <a:pt x="78" y="17"/>
                  </a:cubicBezTo>
                  <a:cubicBezTo>
                    <a:pt x="77" y="17"/>
                    <a:pt x="77" y="17"/>
                    <a:pt x="76" y="18"/>
                  </a:cubicBezTo>
                  <a:cubicBezTo>
                    <a:pt x="63" y="23"/>
                    <a:pt x="52" y="30"/>
                    <a:pt x="43" y="41"/>
                  </a:cubicBezTo>
                  <a:cubicBezTo>
                    <a:pt x="42" y="41"/>
                    <a:pt x="42" y="42"/>
                    <a:pt x="42" y="42"/>
                  </a:cubicBezTo>
                  <a:cubicBezTo>
                    <a:pt x="24" y="56"/>
                    <a:pt x="18" y="80"/>
                    <a:pt x="17" y="102"/>
                  </a:cubicBezTo>
                  <a:cubicBezTo>
                    <a:pt x="15" y="123"/>
                    <a:pt x="16" y="146"/>
                    <a:pt x="23" y="167"/>
                  </a:cubicBezTo>
                  <a:cubicBezTo>
                    <a:pt x="17" y="168"/>
                    <a:pt x="13" y="171"/>
                    <a:pt x="11" y="177"/>
                  </a:cubicBezTo>
                  <a:cubicBezTo>
                    <a:pt x="8" y="183"/>
                    <a:pt x="8" y="191"/>
                    <a:pt x="13" y="196"/>
                  </a:cubicBezTo>
                  <a:cubicBezTo>
                    <a:pt x="17" y="202"/>
                    <a:pt x="24" y="204"/>
                    <a:pt x="31" y="203"/>
                  </a:cubicBezTo>
                  <a:cubicBezTo>
                    <a:pt x="34" y="203"/>
                    <a:pt x="38" y="201"/>
                    <a:pt x="41" y="199"/>
                  </a:cubicBezTo>
                  <a:cubicBezTo>
                    <a:pt x="50" y="209"/>
                    <a:pt x="60" y="218"/>
                    <a:pt x="71" y="225"/>
                  </a:cubicBezTo>
                  <a:cubicBezTo>
                    <a:pt x="58" y="232"/>
                    <a:pt x="49" y="245"/>
                    <a:pt x="43" y="261"/>
                  </a:cubicBezTo>
                  <a:cubicBezTo>
                    <a:pt x="24" y="265"/>
                    <a:pt x="7" y="277"/>
                    <a:pt x="3" y="296"/>
                  </a:cubicBezTo>
                  <a:cubicBezTo>
                    <a:pt x="0" y="309"/>
                    <a:pt x="8" y="320"/>
                    <a:pt x="20" y="325"/>
                  </a:cubicBezTo>
                  <a:cubicBezTo>
                    <a:pt x="23" y="326"/>
                    <a:pt x="26" y="327"/>
                    <a:pt x="29" y="328"/>
                  </a:cubicBezTo>
                  <a:cubicBezTo>
                    <a:pt x="29" y="330"/>
                    <a:pt x="28" y="332"/>
                    <a:pt x="28" y="334"/>
                  </a:cubicBezTo>
                  <a:cubicBezTo>
                    <a:pt x="26" y="357"/>
                    <a:pt x="22" y="384"/>
                    <a:pt x="36" y="404"/>
                  </a:cubicBezTo>
                  <a:cubicBezTo>
                    <a:pt x="44" y="417"/>
                    <a:pt x="58" y="425"/>
                    <a:pt x="73" y="424"/>
                  </a:cubicBezTo>
                  <a:cubicBezTo>
                    <a:pt x="72" y="436"/>
                    <a:pt x="70" y="448"/>
                    <a:pt x="68" y="460"/>
                  </a:cubicBezTo>
                  <a:cubicBezTo>
                    <a:pt x="68" y="464"/>
                    <a:pt x="73" y="467"/>
                    <a:pt x="76" y="465"/>
                  </a:cubicBezTo>
                  <a:cubicBezTo>
                    <a:pt x="79" y="466"/>
                    <a:pt x="82" y="467"/>
                    <a:pt x="86" y="468"/>
                  </a:cubicBezTo>
                  <a:cubicBezTo>
                    <a:pt x="84" y="474"/>
                    <a:pt x="83" y="480"/>
                    <a:pt x="82" y="486"/>
                  </a:cubicBezTo>
                  <a:cubicBezTo>
                    <a:pt x="81" y="492"/>
                    <a:pt x="80" y="499"/>
                    <a:pt x="83" y="504"/>
                  </a:cubicBezTo>
                  <a:cubicBezTo>
                    <a:pt x="84" y="506"/>
                    <a:pt x="87" y="506"/>
                    <a:pt x="89" y="504"/>
                  </a:cubicBezTo>
                  <a:cubicBezTo>
                    <a:pt x="91" y="499"/>
                    <a:pt x="90" y="494"/>
                    <a:pt x="90" y="489"/>
                  </a:cubicBezTo>
                  <a:cubicBezTo>
                    <a:pt x="90" y="482"/>
                    <a:pt x="91" y="475"/>
                    <a:pt x="92" y="468"/>
                  </a:cubicBezTo>
                  <a:cubicBezTo>
                    <a:pt x="99" y="469"/>
                    <a:pt x="107" y="469"/>
                    <a:pt x="114" y="470"/>
                  </a:cubicBezTo>
                  <a:cubicBezTo>
                    <a:pt x="131" y="470"/>
                    <a:pt x="147" y="470"/>
                    <a:pt x="164" y="470"/>
                  </a:cubicBezTo>
                  <a:cubicBezTo>
                    <a:pt x="164" y="470"/>
                    <a:pt x="164" y="471"/>
                    <a:pt x="164" y="472"/>
                  </a:cubicBezTo>
                  <a:cubicBezTo>
                    <a:pt x="163" y="481"/>
                    <a:pt x="164" y="490"/>
                    <a:pt x="164" y="500"/>
                  </a:cubicBezTo>
                  <a:cubicBezTo>
                    <a:pt x="150" y="500"/>
                    <a:pt x="136" y="501"/>
                    <a:pt x="122" y="502"/>
                  </a:cubicBezTo>
                  <a:cubicBezTo>
                    <a:pt x="110" y="503"/>
                    <a:pt x="97" y="502"/>
                    <a:pt x="87" y="507"/>
                  </a:cubicBezTo>
                  <a:cubicBezTo>
                    <a:pt x="85" y="508"/>
                    <a:pt x="86" y="509"/>
                    <a:pt x="87" y="510"/>
                  </a:cubicBezTo>
                  <a:cubicBezTo>
                    <a:pt x="98" y="514"/>
                    <a:pt x="112" y="512"/>
                    <a:pt x="124" y="511"/>
                  </a:cubicBezTo>
                  <a:cubicBezTo>
                    <a:pt x="122" y="541"/>
                    <a:pt x="120" y="575"/>
                    <a:pt x="126" y="605"/>
                  </a:cubicBezTo>
                  <a:cubicBezTo>
                    <a:pt x="118" y="600"/>
                    <a:pt x="108" y="599"/>
                    <a:pt x="100" y="600"/>
                  </a:cubicBezTo>
                  <a:cubicBezTo>
                    <a:pt x="91" y="601"/>
                    <a:pt x="79" y="607"/>
                    <a:pt x="79" y="617"/>
                  </a:cubicBezTo>
                  <a:cubicBezTo>
                    <a:pt x="77" y="640"/>
                    <a:pt x="121" y="628"/>
                    <a:pt x="131" y="616"/>
                  </a:cubicBezTo>
                  <a:cubicBezTo>
                    <a:pt x="133" y="615"/>
                    <a:pt x="134" y="613"/>
                    <a:pt x="133" y="611"/>
                  </a:cubicBezTo>
                  <a:cubicBezTo>
                    <a:pt x="132" y="611"/>
                    <a:pt x="132" y="611"/>
                    <a:pt x="132" y="611"/>
                  </a:cubicBezTo>
                  <a:cubicBezTo>
                    <a:pt x="133" y="610"/>
                    <a:pt x="134" y="609"/>
                    <a:pt x="134" y="608"/>
                  </a:cubicBezTo>
                  <a:cubicBezTo>
                    <a:pt x="135" y="591"/>
                    <a:pt x="133" y="574"/>
                    <a:pt x="132" y="557"/>
                  </a:cubicBezTo>
                  <a:cubicBezTo>
                    <a:pt x="132" y="542"/>
                    <a:pt x="132" y="526"/>
                    <a:pt x="131" y="511"/>
                  </a:cubicBezTo>
                  <a:cubicBezTo>
                    <a:pt x="143" y="510"/>
                    <a:pt x="156" y="510"/>
                    <a:pt x="168" y="509"/>
                  </a:cubicBezTo>
                  <a:cubicBezTo>
                    <a:pt x="173" y="509"/>
                    <a:pt x="174" y="504"/>
                    <a:pt x="172" y="501"/>
                  </a:cubicBezTo>
                  <a:cubicBezTo>
                    <a:pt x="173" y="491"/>
                    <a:pt x="173" y="481"/>
                    <a:pt x="173" y="472"/>
                  </a:cubicBezTo>
                  <a:cubicBezTo>
                    <a:pt x="173" y="471"/>
                    <a:pt x="173" y="470"/>
                    <a:pt x="172" y="470"/>
                  </a:cubicBezTo>
                  <a:cubicBezTo>
                    <a:pt x="177" y="470"/>
                    <a:pt x="182" y="469"/>
                    <a:pt x="187" y="469"/>
                  </a:cubicBezTo>
                  <a:cubicBezTo>
                    <a:pt x="187" y="469"/>
                    <a:pt x="187" y="469"/>
                    <a:pt x="187" y="469"/>
                  </a:cubicBezTo>
                  <a:cubicBezTo>
                    <a:pt x="185" y="481"/>
                    <a:pt x="186" y="493"/>
                    <a:pt x="190" y="503"/>
                  </a:cubicBezTo>
                  <a:cubicBezTo>
                    <a:pt x="191" y="505"/>
                    <a:pt x="193" y="506"/>
                    <a:pt x="195" y="506"/>
                  </a:cubicBezTo>
                  <a:cubicBezTo>
                    <a:pt x="195" y="507"/>
                    <a:pt x="196" y="508"/>
                    <a:pt x="197" y="508"/>
                  </a:cubicBezTo>
                  <a:cubicBezTo>
                    <a:pt x="207" y="508"/>
                    <a:pt x="217" y="508"/>
                    <a:pt x="227" y="507"/>
                  </a:cubicBezTo>
                  <a:cubicBezTo>
                    <a:pt x="227" y="525"/>
                    <a:pt x="228" y="543"/>
                    <a:pt x="230" y="561"/>
                  </a:cubicBezTo>
                  <a:cubicBezTo>
                    <a:pt x="231" y="579"/>
                    <a:pt x="232" y="598"/>
                    <a:pt x="236" y="615"/>
                  </a:cubicBezTo>
                  <a:cubicBezTo>
                    <a:pt x="236" y="616"/>
                    <a:pt x="236" y="617"/>
                    <a:pt x="237" y="617"/>
                  </a:cubicBezTo>
                  <a:cubicBezTo>
                    <a:pt x="237" y="618"/>
                    <a:pt x="237" y="618"/>
                    <a:pt x="237" y="618"/>
                  </a:cubicBezTo>
                  <a:cubicBezTo>
                    <a:pt x="235" y="622"/>
                    <a:pt x="239" y="626"/>
                    <a:pt x="242" y="623"/>
                  </a:cubicBezTo>
                  <a:cubicBezTo>
                    <a:pt x="243" y="622"/>
                    <a:pt x="243" y="621"/>
                    <a:pt x="244" y="621"/>
                  </a:cubicBezTo>
                  <a:cubicBezTo>
                    <a:pt x="252" y="624"/>
                    <a:pt x="261" y="625"/>
                    <a:pt x="270" y="621"/>
                  </a:cubicBezTo>
                  <a:cubicBezTo>
                    <a:pt x="277" y="618"/>
                    <a:pt x="287" y="611"/>
                    <a:pt x="283" y="602"/>
                  </a:cubicBezTo>
                  <a:cubicBezTo>
                    <a:pt x="280" y="593"/>
                    <a:pt x="269" y="593"/>
                    <a:pt x="261" y="596"/>
                  </a:cubicBezTo>
                  <a:cubicBezTo>
                    <a:pt x="255" y="599"/>
                    <a:pt x="248" y="603"/>
                    <a:pt x="243" y="608"/>
                  </a:cubicBezTo>
                  <a:cubicBezTo>
                    <a:pt x="243" y="591"/>
                    <a:pt x="240" y="573"/>
                    <a:pt x="239" y="555"/>
                  </a:cubicBezTo>
                  <a:cubicBezTo>
                    <a:pt x="237" y="539"/>
                    <a:pt x="235" y="523"/>
                    <a:pt x="232" y="507"/>
                  </a:cubicBezTo>
                  <a:cubicBezTo>
                    <a:pt x="244" y="506"/>
                    <a:pt x="255" y="505"/>
                    <a:pt x="267" y="504"/>
                  </a:cubicBezTo>
                  <a:cubicBezTo>
                    <a:pt x="269" y="504"/>
                    <a:pt x="270" y="503"/>
                    <a:pt x="271" y="502"/>
                  </a:cubicBezTo>
                  <a:cubicBezTo>
                    <a:pt x="273" y="502"/>
                    <a:pt x="276" y="500"/>
                    <a:pt x="275" y="497"/>
                  </a:cubicBezTo>
                  <a:cubicBezTo>
                    <a:pt x="274" y="491"/>
                    <a:pt x="271" y="485"/>
                    <a:pt x="269" y="479"/>
                  </a:cubicBezTo>
                  <a:cubicBezTo>
                    <a:pt x="268" y="474"/>
                    <a:pt x="267" y="468"/>
                    <a:pt x="263" y="463"/>
                  </a:cubicBezTo>
                  <a:cubicBezTo>
                    <a:pt x="263" y="463"/>
                    <a:pt x="263" y="463"/>
                    <a:pt x="263" y="463"/>
                  </a:cubicBezTo>
                  <a:cubicBezTo>
                    <a:pt x="266" y="462"/>
                    <a:pt x="269" y="461"/>
                    <a:pt x="272" y="460"/>
                  </a:cubicBezTo>
                  <a:cubicBezTo>
                    <a:pt x="274" y="460"/>
                    <a:pt x="275" y="458"/>
                    <a:pt x="275" y="456"/>
                  </a:cubicBezTo>
                  <a:cubicBezTo>
                    <a:pt x="276" y="456"/>
                    <a:pt x="277" y="455"/>
                    <a:pt x="277" y="454"/>
                  </a:cubicBezTo>
                  <a:cubicBezTo>
                    <a:pt x="271" y="433"/>
                    <a:pt x="264" y="411"/>
                    <a:pt x="256" y="390"/>
                  </a:cubicBezTo>
                  <a:cubicBezTo>
                    <a:pt x="281" y="386"/>
                    <a:pt x="299" y="362"/>
                    <a:pt x="289" y="336"/>
                  </a:cubicBezTo>
                  <a:cubicBezTo>
                    <a:pt x="285" y="324"/>
                    <a:pt x="280" y="313"/>
                    <a:pt x="274" y="302"/>
                  </a:cubicBezTo>
                  <a:cubicBezTo>
                    <a:pt x="297" y="296"/>
                    <a:pt x="321" y="281"/>
                    <a:pt x="314" y="259"/>
                  </a:cubicBezTo>
                  <a:close/>
                  <a:moveTo>
                    <a:pt x="112" y="619"/>
                  </a:moveTo>
                  <a:cubicBezTo>
                    <a:pt x="107" y="621"/>
                    <a:pt x="92" y="624"/>
                    <a:pt x="88" y="619"/>
                  </a:cubicBezTo>
                  <a:cubicBezTo>
                    <a:pt x="83" y="611"/>
                    <a:pt x="101" y="607"/>
                    <a:pt x="106" y="608"/>
                  </a:cubicBezTo>
                  <a:cubicBezTo>
                    <a:pt x="114" y="608"/>
                    <a:pt x="119" y="611"/>
                    <a:pt x="124" y="614"/>
                  </a:cubicBezTo>
                  <a:cubicBezTo>
                    <a:pt x="120" y="616"/>
                    <a:pt x="116" y="618"/>
                    <a:pt x="112" y="619"/>
                  </a:cubicBezTo>
                  <a:close/>
                  <a:moveTo>
                    <a:pt x="252" y="611"/>
                  </a:moveTo>
                  <a:cubicBezTo>
                    <a:pt x="256" y="607"/>
                    <a:pt x="265" y="600"/>
                    <a:pt x="270" y="601"/>
                  </a:cubicBezTo>
                  <a:cubicBezTo>
                    <a:pt x="283" y="604"/>
                    <a:pt x="272" y="612"/>
                    <a:pt x="269" y="614"/>
                  </a:cubicBezTo>
                  <a:cubicBezTo>
                    <a:pt x="267" y="615"/>
                    <a:pt x="264" y="616"/>
                    <a:pt x="261" y="617"/>
                  </a:cubicBezTo>
                  <a:cubicBezTo>
                    <a:pt x="257" y="618"/>
                    <a:pt x="252" y="618"/>
                    <a:pt x="247" y="617"/>
                  </a:cubicBezTo>
                  <a:cubicBezTo>
                    <a:pt x="249" y="615"/>
                    <a:pt x="250" y="613"/>
                    <a:pt x="252" y="611"/>
                  </a:cubicBezTo>
                  <a:close/>
                  <a:moveTo>
                    <a:pt x="236" y="295"/>
                  </a:moveTo>
                  <a:cubicBezTo>
                    <a:pt x="233" y="295"/>
                    <a:pt x="229" y="296"/>
                    <a:pt x="226" y="298"/>
                  </a:cubicBezTo>
                  <a:cubicBezTo>
                    <a:pt x="226" y="298"/>
                    <a:pt x="225" y="299"/>
                    <a:pt x="225" y="299"/>
                  </a:cubicBezTo>
                  <a:cubicBezTo>
                    <a:pt x="219" y="279"/>
                    <a:pt x="213" y="259"/>
                    <a:pt x="207" y="239"/>
                  </a:cubicBezTo>
                  <a:cubicBezTo>
                    <a:pt x="209" y="238"/>
                    <a:pt x="212" y="237"/>
                    <a:pt x="214" y="236"/>
                  </a:cubicBezTo>
                  <a:cubicBezTo>
                    <a:pt x="214" y="236"/>
                    <a:pt x="214" y="237"/>
                    <a:pt x="214" y="237"/>
                  </a:cubicBezTo>
                  <a:cubicBezTo>
                    <a:pt x="219" y="256"/>
                    <a:pt x="227" y="276"/>
                    <a:pt x="236" y="295"/>
                  </a:cubicBezTo>
                  <a:close/>
                  <a:moveTo>
                    <a:pt x="232" y="303"/>
                  </a:moveTo>
                  <a:cubicBezTo>
                    <a:pt x="234" y="302"/>
                    <a:pt x="237" y="301"/>
                    <a:pt x="239" y="301"/>
                  </a:cubicBezTo>
                  <a:cubicBezTo>
                    <a:pt x="240" y="303"/>
                    <a:pt x="241" y="305"/>
                    <a:pt x="242" y="307"/>
                  </a:cubicBezTo>
                  <a:cubicBezTo>
                    <a:pt x="239" y="310"/>
                    <a:pt x="236" y="313"/>
                    <a:pt x="231" y="310"/>
                  </a:cubicBezTo>
                  <a:cubicBezTo>
                    <a:pt x="228" y="308"/>
                    <a:pt x="229" y="305"/>
                    <a:pt x="232" y="303"/>
                  </a:cubicBezTo>
                  <a:close/>
                  <a:moveTo>
                    <a:pt x="237" y="319"/>
                  </a:moveTo>
                  <a:cubicBezTo>
                    <a:pt x="240" y="318"/>
                    <a:pt x="243" y="317"/>
                    <a:pt x="246" y="315"/>
                  </a:cubicBezTo>
                  <a:cubicBezTo>
                    <a:pt x="248" y="320"/>
                    <a:pt x="251" y="326"/>
                    <a:pt x="254" y="331"/>
                  </a:cubicBezTo>
                  <a:cubicBezTo>
                    <a:pt x="248" y="333"/>
                    <a:pt x="243" y="334"/>
                    <a:pt x="238" y="335"/>
                  </a:cubicBezTo>
                  <a:cubicBezTo>
                    <a:pt x="237" y="336"/>
                    <a:pt x="237" y="336"/>
                    <a:pt x="237" y="336"/>
                  </a:cubicBezTo>
                  <a:cubicBezTo>
                    <a:pt x="235" y="330"/>
                    <a:pt x="233" y="324"/>
                    <a:pt x="231" y="318"/>
                  </a:cubicBezTo>
                  <a:cubicBezTo>
                    <a:pt x="233" y="319"/>
                    <a:pt x="235" y="319"/>
                    <a:pt x="237" y="319"/>
                  </a:cubicBezTo>
                  <a:close/>
                  <a:moveTo>
                    <a:pt x="226" y="246"/>
                  </a:moveTo>
                  <a:cubicBezTo>
                    <a:pt x="227" y="246"/>
                    <a:pt x="227" y="246"/>
                    <a:pt x="228" y="246"/>
                  </a:cubicBezTo>
                  <a:cubicBezTo>
                    <a:pt x="239" y="262"/>
                    <a:pt x="250" y="278"/>
                    <a:pt x="259" y="295"/>
                  </a:cubicBezTo>
                  <a:cubicBezTo>
                    <a:pt x="255" y="295"/>
                    <a:pt x="251" y="295"/>
                    <a:pt x="248" y="296"/>
                  </a:cubicBezTo>
                  <a:cubicBezTo>
                    <a:pt x="241" y="279"/>
                    <a:pt x="234" y="262"/>
                    <a:pt x="226" y="246"/>
                  </a:cubicBezTo>
                  <a:close/>
                  <a:moveTo>
                    <a:pt x="293" y="154"/>
                  </a:moveTo>
                  <a:cubicBezTo>
                    <a:pt x="298" y="157"/>
                    <a:pt x="299" y="161"/>
                    <a:pt x="298" y="166"/>
                  </a:cubicBezTo>
                  <a:cubicBezTo>
                    <a:pt x="296" y="177"/>
                    <a:pt x="286" y="180"/>
                    <a:pt x="277" y="177"/>
                  </a:cubicBezTo>
                  <a:cubicBezTo>
                    <a:pt x="281" y="169"/>
                    <a:pt x="285" y="160"/>
                    <a:pt x="287" y="152"/>
                  </a:cubicBezTo>
                  <a:cubicBezTo>
                    <a:pt x="289" y="152"/>
                    <a:pt x="291" y="152"/>
                    <a:pt x="293" y="154"/>
                  </a:cubicBezTo>
                  <a:close/>
                  <a:moveTo>
                    <a:pt x="280" y="135"/>
                  </a:moveTo>
                  <a:cubicBezTo>
                    <a:pt x="243" y="145"/>
                    <a:pt x="201" y="144"/>
                    <a:pt x="164" y="137"/>
                  </a:cubicBezTo>
                  <a:cubicBezTo>
                    <a:pt x="146" y="134"/>
                    <a:pt x="130" y="129"/>
                    <a:pt x="115" y="119"/>
                  </a:cubicBezTo>
                  <a:cubicBezTo>
                    <a:pt x="101" y="109"/>
                    <a:pt x="84" y="93"/>
                    <a:pt x="82" y="75"/>
                  </a:cubicBezTo>
                  <a:cubicBezTo>
                    <a:pt x="83" y="67"/>
                    <a:pt x="83" y="59"/>
                    <a:pt x="83" y="52"/>
                  </a:cubicBezTo>
                  <a:cubicBezTo>
                    <a:pt x="92" y="74"/>
                    <a:pt x="112" y="93"/>
                    <a:pt x="134" y="105"/>
                  </a:cubicBezTo>
                  <a:cubicBezTo>
                    <a:pt x="175" y="128"/>
                    <a:pt x="230" y="134"/>
                    <a:pt x="276" y="134"/>
                  </a:cubicBezTo>
                  <a:cubicBezTo>
                    <a:pt x="279" y="134"/>
                    <a:pt x="280" y="129"/>
                    <a:pt x="277" y="129"/>
                  </a:cubicBezTo>
                  <a:cubicBezTo>
                    <a:pt x="233" y="120"/>
                    <a:pt x="187" y="123"/>
                    <a:pt x="146" y="103"/>
                  </a:cubicBezTo>
                  <a:cubicBezTo>
                    <a:pt x="115" y="89"/>
                    <a:pt x="91" y="64"/>
                    <a:pt x="82" y="32"/>
                  </a:cubicBezTo>
                  <a:cubicBezTo>
                    <a:pt x="108" y="54"/>
                    <a:pt x="139" y="70"/>
                    <a:pt x="171" y="83"/>
                  </a:cubicBezTo>
                  <a:cubicBezTo>
                    <a:pt x="207" y="98"/>
                    <a:pt x="244" y="112"/>
                    <a:pt x="280" y="128"/>
                  </a:cubicBezTo>
                  <a:cubicBezTo>
                    <a:pt x="280" y="129"/>
                    <a:pt x="280" y="129"/>
                    <a:pt x="280" y="129"/>
                  </a:cubicBezTo>
                  <a:cubicBezTo>
                    <a:pt x="280" y="131"/>
                    <a:pt x="280" y="133"/>
                    <a:pt x="280" y="135"/>
                  </a:cubicBezTo>
                  <a:close/>
                  <a:moveTo>
                    <a:pt x="111" y="17"/>
                  </a:moveTo>
                  <a:cubicBezTo>
                    <a:pt x="138" y="11"/>
                    <a:pt x="165" y="9"/>
                    <a:pt x="191" y="14"/>
                  </a:cubicBezTo>
                  <a:cubicBezTo>
                    <a:pt x="239" y="22"/>
                    <a:pt x="274" y="60"/>
                    <a:pt x="280" y="108"/>
                  </a:cubicBezTo>
                  <a:cubicBezTo>
                    <a:pt x="280" y="107"/>
                    <a:pt x="279" y="107"/>
                    <a:pt x="279" y="106"/>
                  </a:cubicBezTo>
                  <a:cubicBezTo>
                    <a:pt x="253" y="38"/>
                    <a:pt x="165" y="20"/>
                    <a:pt x="96" y="20"/>
                  </a:cubicBezTo>
                  <a:cubicBezTo>
                    <a:pt x="101" y="19"/>
                    <a:pt x="106" y="18"/>
                    <a:pt x="111" y="17"/>
                  </a:cubicBezTo>
                  <a:close/>
                  <a:moveTo>
                    <a:pt x="262" y="92"/>
                  </a:moveTo>
                  <a:cubicBezTo>
                    <a:pt x="240" y="76"/>
                    <a:pt x="211" y="66"/>
                    <a:pt x="187" y="57"/>
                  </a:cubicBezTo>
                  <a:cubicBezTo>
                    <a:pt x="166" y="49"/>
                    <a:pt x="145" y="41"/>
                    <a:pt x="124" y="35"/>
                  </a:cubicBezTo>
                  <a:cubicBezTo>
                    <a:pt x="118" y="33"/>
                    <a:pt x="107" y="28"/>
                    <a:pt x="98" y="25"/>
                  </a:cubicBezTo>
                  <a:cubicBezTo>
                    <a:pt x="135" y="26"/>
                    <a:pt x="172" y="29"/>
                    <a:pt x="206" y="45"/>
                  </a:cubicBezTo>
                  <a:cubicBezTo>
                    <a:pt x="229" y="55"/>
                    <a:pt x="249" y="71"/>
                    <a:pt x="262" y="92"/>
                  </a:cubicBezTo>
                  <a:close/>
                  <a:moveTo>
                    <a:pt x="108" y="34"/>
                  </a:moveTo>
                  <a:cubicBezTo>
                    <a:pt x="117" y="37"/>
                    <a:pt x="126" y="40"/>
                    <a:pt x="134" y="44"/>
                  </a:cubicBezTo>
                  <a:cubicBezTo>
                    <a:pt x="151" y="50"/>
                    <a:pt x="168" y="56"/>
                    <a:pt x="185" y="63"/>
                  </a:cubicBezTo>
                  <a:cubicBezTo>
                    <a:pt x="202" y="70"/>
                    <a:pt x="218" y="77"/>
                    <a:pt x="234" y="85"/>
                  </a:cubicBezTo>
                  <a:cubicBezTo>
                    <a:pt x="248" y="92"/>
                    <a:pt x="260" y="102"/>
                    <a:pt x="273" y="112"/>
                  </a:cubicBezTo>
                  <a:cubicBezTo>
                    <a:pt x="274" y="114"/>
                    <a:pt x="275" y="116"/>
                    <a:pt x="276" y="118"/>
                  </a:cubicBezTo>
                  <a:cubicBezTo>
                    <a:pt x="212" y="84"/>
                    <a:pt x="139" y="72"/>
                    <a:pt x="81" y="28"/>
                  </a:cubicBezTo>
                  <a:cubicBezTo>
                    <a:pt x="81" y="28"/>
                    <a:pt x="81" y="27"/>
                    <a:pt x="81" y="27"/>
                  </a:cubicBezTo>
                  <a:cubicBezTo>
                    <a:pt x="89" y="25"/>
                    <a:pt x="102" y="32"/>
                    <a:pt x="108" y="34"/>
                  </a:cubicBezTo>
                  <a:close/>
                  <a:moveTo>
                    <a:pt x="31" y="160"/>
                  </a:moveTo>
                  <a:cubicBezTo>
                    <a:pt x="31" y="160"/>
                    <a:pt x="31" y="160"/>
                    <a:pt x="31" y="160"/>
                  </a:cubicBezTo>
                  <a:cubicBezTo>
                    <a:pt x="32" y="148"/>
                    <a:pt x="40" y="137"/>
                    <a:pt x="44" y="127"/>
                  </a:cubicBezTo>
                  <a:cubicBezTo>
                    <a:pt x="49" y="116"/>
                    <a:pt x="53" y="105"/>
                    <a:pt x="57" y="94"/>
                  </a:cubicBezTo>
                  <a:cubicBezTo>
                    <a:pt x="64" y="73"/>
                    <a:pt x="70" y="52"/>
                    <a:pt x="74" y="30"/>
                  </a:cubicBezTo>
                  <a:cubicBezTo>
                    <a:pt x="75" y="79"/>
                    <a:pt x="73" y="128"/>
                    <a:pt x="31" y="160"/>
                  </a:cubicBezTo>
                  <a:close/>
                  <a:moveTo>
                    <a:pt x="47" y="103"/>
                  </a:moveTo>
                  <a:cubicBezTo>
                    <a:pt x="42" y="118"/>
                    <a:pt x="35" y="131"/>
                    <a:pt x="29" y="146"/>
                  </a:cubicBezTo>
                  <a:cubicBezTo>
                    <a:pt x="29" y="147"/>
                    <a:pt x="29" y="148"/>
                    <a:pt x="28" y="149"/>
                  </a:cubicBezTo>
                  <a:cubicBezTo>
                    <a:pt x="30" y="107"/>
                    <a:pt x="42" y="72"/>
                    <a:pt x="66" y="39"/>
                  </a:cubicBezTo>
                  <a:cubicBezTo>
                    <a:pt x="61" y="60"/>
                    <a:pt x="55" y="82"/>
                    <a:pt x="47" y="103"/>
                  </a:cubicBezTo>
                  <a:close/>
                  <a:moveTo>
                    <a:pt x="44" y="47"/>
                  </a:moveTo>
                  <a:cubicBezTo>
                    <a:pt x="45" y="47"/>
                    <a:pt x="47" y="47"/>
                    <a:pt x="48" y="46"/>
                  </a:cubicBezTo>
                  <a:cubicBezTo>
                    <a:pt x="52" y="42"/>
                    <a:pt x="56" y="39"/>
                    <a:pt x="61" y="36"/>
                  </a:cubicBezTo>
                  <a:cubicBezTo>
                    <a:pt x="39" y="62"/>
                    <a:pt x="26" y="97"/>
                    <a:pt x="25" y="131"/>
                  </a:cubicBezTo>
                  <a:cubicBezTo>
                    <a:pt x="21" y="101"/>
                    <a:pt x="28" y="70"/>
                    <a:pt x="44" y="47"/>
                  </a:cubicBezTo>
                  <a:close/>
                  <a:moveTo>
                    <a:pt x="31" y="195"/>
                  </a:moveTo>
                  <a:cubicBezTo>
                    <a:pt x="27" y="196"/>
                    <a:pt x="22" y="195"/>
                    <a:pt x="19" y="192"/>
                  </a:cubicBezTo>
                  <a:cubicBezTo>
                    <a:pt x="14" y="185"/>
                    <a:pt x="18" y="176"/>
                    <a:pt x="24" y="171"/>
                  </a:cubicBezTo>
                  <a:cubicBezTo>
                    <a:pt x="26" y="176"/>
                    <a:pt x="29" y="182"/>
                    <a:pt x="32" y="186"/>
                  </a:cubicBezTo>
                  <a:cubicBezTo>
                    <a:pt x="33" y="188"/>
                    <a:pt x="34" y="190"/>
                    <a:pt x="36" y="192"/>
                  </a:cubicBezTo>
                  <a:cubicBezTo>
                    <a:pt x="35" y="193"/>
                    <a:pt x="33" y="194"/>
                    <a:pt x="31" y="195"/>
                  </a:cubicBezTo>
                  <a:close/>
                  <a:moveTo>
                    <a:pt x="59" y="204"/>
                  </a:moveTo>
                  <a:cubicBezTo>
                    <a:pt x="48" y="194"/>
                    <a:pt x="39" y="181"/>
                    <a:pt x="33" y="166"/>
                  </a:cubicBezTo>
                  <a:cubicBezTo>
                    <a:pt x="60" y="150"/>
                    <a:pt x="74" y="123"/>
                    <a:pt x="80" y="93"/>
                  </a:cubicBezTo>
                  <a:cubicBezTo>
                    <a:pt x="90" y="115"/>
                    <a:pt x="120" y="133"/>
                    <a:pt x="138" y="139"/>
                  </a:cubicBezTo>
                  <a:cubicBezTo>
                    <a:pt x="159" y="147"/>
                    <a:pt x="181" y="148"/>
                    <a:pt x="203" y="149"/>
                  </a:cubicBezTo>
                  <a:cubicBezTo>
                    <a:pt x="198" y="153"/>
                    <a:pt x="195" y="159"/>
                    <a:pt x="195" y="165"/>
                  </a:cubicBezTo>
                  <a:cubicBezTo>
                    <a:pt x="195" y="170"/>
                    <a:pt x="202" y="171"/>
                    <a:pt x="203" y="166"/>
                  </a:cubicBezTo>
                  <a:cubicBezTo>
                    <a:pt x="204" y="160"/>
                    <a:pt x="210" y="154"/>
                    <a:pt x="216" y="156"/>
                  </a:cubicBezTo>
                  <a:cubicBezTo>
                    <a:pt x="223" y="158"/>
                    <a:pt x="223" y="164"/>
                    <a:pt x="226" y="169"/>
                  </a:cubicBezTo>
                  <a:cubicBezTo>
                    <a:pt x="227" y="170"/>
                    <a:pt x="229" y="171"/>
                    <a:pt x="231" y="169"/>
                  </a:cubicBezTo>
                  <a:cubicBezTo>
                    <a:pt x="237" y="163"/>
                    <a:pt x="232" y="155"/>
                    <a:pt x="226" y="150"/>
                  </a:cubicBezTo>
                  <a:cubicBezTo>
                    <a:pt x="243" y="150"/>
                    <a:pt x="261" y="149"/>
                    <a:pt x="278" y="144"/>
                  </a:cubicBezTo>
                  <a:cubicBezTo>
                    <a:pt x="278" y="145"/>
                    <a:pt x="278" y="146"/>
                    <a:pt x="278" y="147"/>
                  </a:cubicBezTo>
                  <a:cubicBezTo>
                    <a:pt x="277" y="147"/>
                    <a:pt x="277" y="148"/>
                    <a:pt x="277" y="149"/>
                  </a:cubicBezTo>
                  <a:cubicBezTo>
                    <a:pt x="267" y="184"/>
                    <a:pt x="241" y="213"/>
                    <a:pt x="207" y="228"/>
                  </a:cubicBezTo>
                  <a:cubicBezTo>
                    <a:pt x="159" y="249"/>
                    <a:pt x="98" y="239"/>
                    <a:pt x="59" y="204"/>
                  </a:cubicBezTo>
                  <a:close/>
                  <a:moveTo>
                    <a:pt x="80" y="329"/>
                  </a:moveTo>
                  <a:cubicBezTo>
                    <a:pt x="78" y="329"/>
                    <a:pt x="77" y="328"/>
                    <a:pt x="75" y="327"/>
                  </a:cubicBezTo>
                  <a:cubicBezTo>
                    <a:pt x="76" y="322"/>
                    <a:pt x="76" y="316"/>
                    <a:pt x="77" y="311"/>
                  </a:cubicBezTo>
                  <a:cubicBezTo>
                    <a:pt x="78" y="311"/>
                    <a:pt x="79" y="311"/>
                    <a:pt x="80" y="311"/>
                  </a:cubicBezTo>
                  <a:cubicBezTo>
                    <a:pt x="85" y="311"/>
                    <a:pt x="88" y="314"/>
                    <a:pt x="88" y="319"/>
                  </a:cubicBezTo>
                  <a:cubicBezTo>
                    <a:pt x="88" y="319"/>
                    <a:pt x="88" y="319"/>
                    <a:pt x="88" y="319"/>
                  </a:cubicBezTo>
                  <a:cubicBezTo>
                    <a:pt x="88" y="320"/>
                    <a:pt x="88" y="321"/>
                    <a:pt x="88" y="321"/>
                  </a:cubicBezTo>
                  <a:cubicBezTo>
                    <a:pt x="87" y="325"/>
                    <a:pt x="84" y="328"/>
                    <a:pt x="80" y="329"/>
                  </a:cubicBezTo>
                  <a:close/>
                  <a:moveTo>
                    <a:pt x="86" y="335"/>
                  </a:moveTo>
                  <a:cubicBezTo>
                    <a:pt x="86" y="339"/>
                    <a:pt x="85" y="344"/>
                    <a:pt x="84" y="348"/>
                  </a:cubicBezTo>
                  <a:cubicBezTo>
                    <a:pt x="84" y="352"/>
                    <a:pt x="83" y="356"/>
                    <a:pt x="83" y="360"/>
                  </a:cubicBezTo>
                  <a:cubicBezTo>
                    <a:pt x="79" y="359"/>
                    <a:pt x="75" y="359"/>
                    <a:pt x="71" y="358"/>
                  </a:cubicBezTo>
                  <a:cubicBezTo>
                    <a:pt x="72" y="350"/>
                    <a:pt x="73" y="343"/>
                    <a:pt x="74" y="335"/>
                  </a:cubicBezTo>
                  <a:cubicBezTo>
                    <a:pt x="75" y="336"/>
                    <a:pt x="77" y="336"/>
                    <a:pt x="78" y="336"/>
                  </a:cubicBezTo>
                  <a:cubicBezTo>
                    <a:pt x="81" y="337"/>
                    <a:pt x="84" y="336"/>
                    <a:pt x="86" y="335"/>
                  </a:cubicBezTo>
                  <a:close/>
                  <a:moveTo>
                    <a:pt x="83" y="303"/>
                  </a:moveTo>
                  <a:cubicBezTo>
                    <a:pt x="82" y="303"/>
                    <a:pt x="80" y="303"/>
                    <a:pt x="78" y="303"/>
                  </a:cubicBezTo>
                  <a:cubicBezTo>
                    <a:pt x="81" y="279"/>
                    <a:pt x="83" y="255"/>
                    <a:pt x="82" y="232"/>
                  </a:cubicBezTo>
                  <a:cubicBezTo>
                    <a:pt x="89" y="235"/>
                    <a:pt x="95" y="238"/>
                    <a:pt x="102" y="240"/>
                  </a:cubicBezTo>
                  <a:cubicBezTo>
                    <a:pt x="96" y="261"/>
                    <a:pt x="93" y="283"/>
                    <a:pt x="90" y="306"/>
                  </a:cubicBezTo>
                  <a:cubicBezTo>
                    <a:pt x="88" y="304"/>
                    <a:pt x="86" y="303"/>
                    <a:pt x="83" y="303"/>
                  </a:cubicBezTo>
                  <a:close/>
                  <a:moveTo>
                    <a:pt x="76" y="229"/>
                  </a:moveTo>
                  <a:cubicBezTo>
                    <a:pt x="77" y="229"/>
                    <a:pt x="77" y="229"/>
                    <a:pt x="77" y="229"/>
                  </a:cubicBezTo>
                  <a:cubicBezTo>
                    <a:pt x="77" y="229"/>
                    <a:pt x="77" y="229"/>
                    <a:pt x="76" y="230"/>
                  </a:cubicBezTo>
                  <a:cubicBezTo>
                    <a:pt x="75" y="240"/>
                    <a:pt x="73" y="251"/>
                    <a:pt x="72" y="261"/>
                  </a:cubicBezTo>
                  <a:cubicBezTo>
                    <a:pt x="67" y="260"/>
                    <a:pt x="61" y="259"/>
                    <a:pt x="55" y="259"/>
                  </a:cubicBezTo>
                  <a:cubicBezTo>
                    <a:pt x="60" y="248"/>
                    <a:pt x="67" y="237"/>
                    <a:pt x="76" y="229"/>
                  </a:cubicBezTo>
                  <a:close/>
                  <a:moveTo>
                    <a:pt x="41" y="314"/>
                  </a:moveTo>
                  <a:cubicBezTo>
                    <a:pt x="43" y="299"/>
                    <a:pt x="46" y="283"/>
                    <a:pt x="52" y="268"/>
                  </a:cubicBezTo>
                  <a:cubicBezTo>
                    <a:pt x="58" y="267"/>
                    <a:pt x="64" y="267"/>
                    <a:pt x="71" y="268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0" y="281"/>
                    <a:pt x="68" y="294"/>
                    <a:pt x="67" y="307"/>
                  </a:cubicBezTo>
                  <a:cubicBezTo>
                    <a:pt x="65" y="309"/>
                    <a:pt x="64" y="311"/>
                    <a:pt x="64" y="314"/>
                  </a:cubicBezTo>
                  <a:cubicBezTo>
                    <a:pt x="64" y="313"/>
                    <a:pt x="63" y="313"/>
                    <a:pt x="62" y="313"/>
                  </a:cubicBezTo>
                  <a:cubicBezTo>
                    <a:pt x="55" y="315"/>
                    <a:pt x="47" y="318"/>
                    <a:pt x="40" y="319"/>
                  </a:cubicBezTo>
                  <a:cubicBezTo>
                    <a:pt x="40" y="317"/>
                    <a:pt x="40" y="316"/>
                    <a:pt x="41" y="314"/>
                  </a:cubicBezTo>
                  <a:close/>
                  <a:moveTo>
                    <a:pt x="30" y="319"/>
                  </a:moveTo>
                  <a:cubicBezTo>
                    <a:pt x="23" y="317"/>
                    <a:pt x="13" y="313"/>
                    <a:pt x="12" y="305"/>
                  </a:cubicBezTo>
                  <a:cubicBezTo>
                    <a:pt x="11" y="298"/>
                    <a:pt x="15" y="290"/>
                    <a:pt x="19" y="285"/>
                  </a:cubicBezTo>
                  <a:cubicBezTo>
                    <a:pt x="25" y="278"/>
                    <a:pt x="32" y="274"/>
                    <a:pt x="40" y="271"/>
                  </a:cubicBezTo>
                  <a:cubicBezTo>
                    <a:pt x="35" y="287"/>
                    <a:pt x="32" y="304"/>
                    <a:pt x="30" y="319"/>
                  </a:cubicBezTo>
                  <a:cubicBezTo>
                    <a:pt x="30" y="319"/>
                    <a:pt x="30" y="319"/>
                    <a:pt x="30" y="319"/>
                  </a:cubicBezTo>
                  <a:close/>
                  <a:moveTo>
                    <a:pt x="75" y="415"/>
                  </a:moveTo>
                  <a:cubicBezTo>
                    <a:pt x="50" y="417"/>
                    <a:pt x="37" y="393"/>
                    <a:pt x="36" y="371"/>
                  </a:cubicBezTo>
                  <a:cubicBezTo>
                    <a:pt x="35" y="357"/>
                    <a:pt x="36" y="342"/>
                    <a:pt x="38" y="328"/>
                  </a:cubicBezTo>
                  <a:cubicBezTo>
                    <a:pt x="47" y="327"/>
                    <a:pt x="56" y="324"/>
                    <a:pt x="64" y="321"/>
                  </a:cubicBezTo>
                  <a:cubicBezTo>
                    <a:pt x="64" y="323"/>
                    <a:pt x="64" y="325"/>
                    <a:pt x="65" y="326"/>
                  </a:cubicBezTo>
                  <a:cubicBezTo>
                    <a:pt x="64" y="338"/>
                    <a:pt x="62" y="350"/>
                    <a:pt x="61" y="362"/>
                  </a:cubicBezTo>
                  <a:cubicBezTo>
                    <a:pt x="60" y="365"/>
                    <a:pt x="63" y="366"/>
                    <a:pt x="65" y="367"/>
                  </a:cubicBezTo>
                  <a:cubicBezTo>
                    <a:pt x="71" y="367"/>
                    <a:pt x="76" y="368"/>
                    <a:pt x="81" y="369"/>
                  </a:cubicBezTo>
                  <a:cubicBezTo>
                    <a:pt x="79" y="384"/>
                    <a:pt x="77" y="399"/>
                    <a:pt x="75" y="415"/>
                  </a:cubicBezTo>
                  <a:close/>
                  <a:moveTo>
                    <a:pt x="266" y="495"/>
                  </a:moveTo>
                  <a:cubicBezTo>
                    <a:pt x="244" y="497"/>
                    <a:pt x="221" y="499"/>
                    <a:pt x="199" y="502"/>
                  </a:cubicBezTo>
                  <a:cubicBezTo>
                    <a:pt x="199" y="502"/>
                    <a:pt x="199" y="502"/>
                    <a:pt x="199" y="501"/>
                  </a:cubicBezTo>
                  <a:cubicBezTo>
                    <a:pt x="195" y="491"/>
                    <a:pt x="193" y="481"/>
                    <a:pt x="193" y="469"/>
                  </a:cubicBezTo>
                  <a:cubicBezTo>
                    <a:pt x="193" y="469"/>
                    <a:pt x="193" y="469"/>
                    <a:pt x="193" y="469"/>
                  </a:cubicBezTo>
                  <a:cubicBezTo>
                    <a:pt x="214" y="469"/>
                    <a:pt x="236" y="468"/>
                    <a:pt x="256" y="464"/>
                  </a:cubicBezTo>
                  <a:cubicBezTo>
                    <a:pt x="256" y="464"/>
                    <a:pt x="256" y="465"/>
                    <a:pt x="256" y="465"/>
                  </a:cubicBezTo>
                  <a:cubicBezTo>
                    <a:pt x="257" y="471"/>
                    <a:pt x="259" y="477"/>
                    <a:pt x="262" y="483"/>
                  </a:cubicBezTo>
                  <a:cubicBezTo>
                    <a:pt x="263" y="487"/>
                    <a:pt x="265" y="491"/>
                    <a:pt x="266" y="495"/>
                  </a:cubicBezTo>
                  <a:close/>
                  <a:moveTo>
                    <a:pt x="271" y="453"/>
                  </a:moveTo>
                  <a:cubicBezTo>
                    <a:pt x="254" y="453"/>
                    <a:pt x="237" y="456"/>
                    <a:pt x="220" y="458"/>
                  </a:cubicBezTo>
                  <a:cubicBezTo>
                    <a:pt x="205" y="459"/>
                    <a:pt x="190" y="460"/>
                    <a:pt x="175" y="460"/>
                  </a:cubicBezTo>
                  <a:cubicBezTo>
                    <a:pt x="144" y="462"/>
                    <a:pt x="109" y="465"/>
                    <a:pt x="78" y="460"/>
                  </a:cubicBezTo>
                  <a:cubicBezTo>
                    <a:pt x="83" y="423"/>
                    <a:pt x="89" y="385"/>
                    <a:pt x="94" y="347"/>
                  </a:cubicBezTo>
                  <a:cubicBezTo>
                    <a:pt x="99" y="313"/>
                    <a:pt x="108" y="277"/>
                    <a:pt x="108" y="242"/>
                  </a:cubicBezTo>
                  <a:cubicBezTo>
                    <a:pt x="132" y="249"/>
                    <a:pt x="157" y="251"/>
                    <a:pt x="181" y="247"/>
                  </a:cubicBezTo>
                  <a:cubicBezTo>
                    <a:pt x="187" y="246"/>
                    <a:pt x="193" y="244"/>
                    <a:pt x="198" y="242"/>
                  </a:cubicBezTo>
                  <a:cubicBezTo>
                    <a:pt x="198" y="243"/>
                    <a:pt x="198" y="243"/>
                    <a:pt x="199" y="243"/>
                  </a:cubicBezTo>
                  <a:cubicBezTo>
                    <a:pt x="199" y="244"/>
                    <a:pt x="201" y="245"/>
                    <a:pt x="202" y="244"/>
                  </a:cubicBezTo>
                  <a:cubicBezTo>
                    <a:pt x="201" y="245"/>
                    <a:pt x="200" y="246"/>
                    <a:pt x="199" y="246"/>
                  </a:cubicBezTo>
                  <a:cubicBezTo>
                    <a:pt x="200" y="249"/>
                    <a:pt x="201" y="252"/>
                    <a:pt x="202" y="255"/>
                  </a:cubicBezTo>
                  <a:cubicBezTo>
                    <a:pt x="203" y="260"/>
                    <a:pt x="204" y="264"/>
                    <a:pt x="205" y="268"/>
                  </a:cubicBezTo>
                  <a:cubicBezTo>
                    <a:pt x="208" y="277"/>
                    <a:pt x="210" y="286"/>
                    <a:pt x="213" y="295"/>
                  </a:cubicBezTo>
                  <a:cubicBezTo>
                    <a:pt x="219" y="314"/>
                    <a:pt x="225" y="333"/>
                    <a:pt x="231" y="352"/>
                  </a:cubicBezTo>
                  <a:cubicBezTo>
                    <a:pt x="243" y="386"/>
                    <a:pt x="255" y="422"/>
                    <a:pt x="273" y="453"/>
                  </a:cubicBezTo>
                  <a:cubicBezTo>
                    <a:pt x="272" y="453"/>
                    <a:pt x="272" y="453"/>
                    <a:pt x="271" y="453"/>
                  </a:cubicBezTo>
                  <a:close/>
                  <a:moveTo>
                    <a:pt x="267" y="309"/>
                  </a:moveTo>
                  <a:cubicBezTo>
                    <a:pt x="273" y="321"/>
                    <a:pt x="284" y="338"/>
                    <a:pt x="283" y="353"/>
                  </a:cubicBezTo>
                  <a:cubicBezTo>
                    <a:pt x="283" y="369"/>
                    <a:pt x="269" y="380"/>
                    <a:pt x="254" y="385"/>
                  </a:cubicBezTo>
                  <a:cubicBezTo>
                    <a:pt x="249" y="372"/>
                    <a:pt x="245" y="359"/>
                    <a:pt x="240" y="346"/>
                  </a:cubicBezTo>
                  <a:cubicBezTo>
                    <a:pt x="240" y="345"/>
                    <a:pt x="239" y="343"/>
                    <a:pt x="239" y="342"/>
                  </a:cubicBezTo>
                  <a:cubicBezTo>
                    <a:pt x="246" y="341"/>
                    <a:pt x="254" y="340"/>
                    <a:pt x="261" y="338"/>
                  </a:cubicBezTo>
                  <a:cubicBezTo>
                    <a:pt x="264" y="337"/>
                    <a:pt x="265" y="334"/>
                    <a:pt x="263" y="331"/>
                  </a:cubicBezTo>
                  <a:cubicBezTo>
                    <a:pt x="259" y="322"/>
                    <a:pt x="255" y="313"/>
                    <a:pt x="251" y="304"/>
                  </a:cubicBezTo>
                  <a:cubicBezTo>
                    <a:pt x="255" y="304"/>
                    <a:pt x="259" y="304"/>
                    <a:pt x="264" y="304"/>
                  </a:cubicBezTo>
                  <a:cubicBezTo>
                    <a:pt x="265" y="305"/>
                    <a:pt x="266" y="307"/>
                    <a:pt x="267" y="309"/>
                  </a:cubicBezTo>
                  <a:close/>
                  <a:moveTo>
                    <a:pt x="277" y="291"/>
                  </a:moveTo>
                  <a:cubicBezTo>
                    <a:pt x="275" y="292"/>
                    <a:pt x="272" y="293"/>
                    <a:pt x="270" y="293"/>
                  </a:cubicBezTo>
                  <a:cubicBezTo>
                    <a:pt x="260" y="276"/>
                    <a:pt x="249" y="260"/>
                    <a:pt x="238" y="244"/>
                  </a:cubicBezTo>
                  <a:cubicBezTo>
                    <a:pt x="258" y="241"/>
                    <a:pt x="286" y="241"/>
                    <a:pt x="299" y="253"/>
                  </a:cubicBezTo>
                  <a:cubicBezTo>
                    <a:pt x="318" y="270"/>
                    <a:pt x="291" y="287"/>
                    <a:pt x="277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926" y="1762"/>
              <a:ext cx="166" cy="128"/>
            </a:xfrm>
            <a:custGeom>
              <a:avLst/>
              <a:gdLst>
                <a:gd name="T0" fmla="*/ 18 w 44"/>
                <a:gd name="T1" fmla="*/ 3 h 34"/>
                <a:gd name="T2" fmla="*/ 6 w 44"/>
                <a:gd name="T3" fmla="*/ 30 h 34"/>
                <a:gd name="T4" fmla="*/ 12 w 44"/>
                <a:gd name="T5" fmla="*/ 28 h 34"/>
                <a:gd name="T6" fmla="*/ 20 w 44"/>
                <a:gd name="T7" fmla="*/ 13 h 34"/>
                <a:gd name="T8" fmla="*/ 33 w 44"/>
                <a:gd name="T9" fmla="*/ 24 h 34"/>
                <a:gd name="T10" fmla="*/ 43 w 44"/>
                <a:gd name="T11" fmla="*/ 23 h 34"/>
                <a:gd name="T12" fmla="*/ 18 w 44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4">
                  <a:moveTo>
                    <a:pt x="18" y="3"/>
                  </a:moveTo>
                  <a:cubicBezTo>
                    <a:pt x="6" y="6"/>
                    <a:pt x="0" y="20"/>
                    <a:pt x="6" y="30"/>
                  </a:cubicBezTo>
                  <a:cubicBezTo>
                    <a:pt x="8" y="34"/>
                    <a:pt x="13" y="32"/>
                    <a:pt x="12" y="28"/>
                  </a:cubicBezTo>
                  <a:cubicBezTo>
                    <a:pt x="11" y="22"/>
                    <a:pt x="14" y="14"/>
                    <a:pt x="20" y="13"/>
                  </a:cubicBezTo>
                  <a:cubicBezTo>
                    <a:pt x="28" y="11"/>
                    <a:pt x="32" y="18"/>
                    <a:pt x="33" y="24"/>
                  </a:cubicBezTo>
                  <a:cubicBezTo>
                    <a:pt x="34" y="29"/>
                    <a:pt x="43" y="28"/>
                    <a:pt x="43" y="23"/>
                  </a:cubicBezTo>
                  <a:cubicBezTo>
                    <a:pt x="44" y="10"/>
                    <a:pt x="30" y="0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186" y="1852"/>
              <a:ext cx="116" cy="124"/>
            </a:xfrm>
            <a:custGeom>
              <a:avLst/>
              <a:gdLst>
                <a:gd name="T0" fmla="*/ 28 w 31"/>
                <a:gd name="T1" fmla="*/ 11 h 33"/>
                <a:gd name="T2" fmla="*/ 1 w 31"/>
                <a:gd name="T3" fmla="*/ 9 h 33"/>
                <a:gd name="T4" fmla="*/ 5 w 31"/>
                <a:gd name="T5" fmla="*/ 13 h 33"/>
                <a:gd name="T6" fmla="*/ 20 w 31"/>
                <a:gd name="T7" fmla="*/ 15 h 33"/>
                <a:gd name="T8" fmla="*/ 20 w 31"/>
                <a:gd name="T9" fmla="*/ 21 h 33"/>
                <a:gd name="T10" fmla="*/ 10 w 31"/>
                <a:gd name="T11" fmla="*/ 24 h 33"/>
                <a:gd name="T12" fmla="*/ 10 w 31"/>
                <a:gd name="T13" fmla="*/ 30 h 33"/>
                <a:gd name="T14" fmla="*/ 28 w 31"/>
                <a:gd name="T15" fmla="*/ 26 h 33"/>
                <a:gd name="T16" fmla="*/ 28 w 31"/>
                <a:gd name="T1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3">
                  <a:moveTo>
                    <a:pt x="28" y="11"/>
                  </a:moveTo>
                  <a:cubicBezTo>
                    <a:pt x="23" y="1"/>
                    <a:pt x="8" y="0"/>
                    <a:pt x="1" y="9"/>
                  </a:cubicBezTo>
                  <a:cubicBezTo>
                    <a:pt x="0" y="11"/>
                    <a:pt x="3" y="15"/>
                    <a:pt x="5" y="13"/>
                  </a:cubicBezTo>
                  <a:cubicBezTo>
                    <a:pt x="10" y="9"/>
                    <a:pt x="17" y="8"/>
                    <a:pt x="20" y="15"/>
                  </a:cubicBezTo>
                  <a:cubicBezTo>
                    <a:pt x="21" y="17"/>
                    <a:pt x="22" y="20"/>
                    <a:pt x="20" y="21"/>
                  </a:cubicBezTo>
                  <a:cubicBezTo>
                    <a:pt x="17" y="24"/>
                    <a:pt x="13" y="22"/>
                    <a:pt x="10" y="24"/>
                  </a:cubicBezTo>
                  <a:cubicBezTo>
                    <a:pt x="7" y="25"/>
                    <a:pt x="8" y="29"/>
                    <a:pt x="10" y="30"/>
                  </a:cubicBezTo>
                  <a:cubicBezTo>
                    <a:pt x="14" y="33"/>
                    <a:pt x="25" y="31"/>
                    <a:pt x="28" y="26"/>
                  </a:cubicBezTo>
                  <a:cubicBezTo>
                    <a:pt x="31" y="22"/>
                    <a:pt x="30" y="15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088" y="1976"/>
              <a:ext cx="312" cy="119"/>
            </a:xfrm>
            <a:custGeom>
              <a:avLst/>
              <a:gdLst>
                <a:gd name="T0" fmla="*/ 77 w 83"/>
                <a:gd name="T1" fmla="*/ 1 h 32"/>
                <a:gd name="T2" fmla="*/ 43 w 83"/>
                <a:gd name="T3" fmla="*/ 16 h 32"/>
                <a:gd name="T4" fmla="*/ 5 w 83"/>
                <a:gd name="T5" fmla="*/ 7 h 32"/>
                <a:gd name="T6" fmla="*/ 2 w 83"/>
                <a:gd name="T7" fmla="*/ 10 h 32"/>
                <a:gd name="T8" fmla="*/ 82 w 83"/>
                <a:gd name="T9" fmla="*/ 6 h 32"/>
                <a:gd name="T10" fmla="*/ 77 w 83"/>
                <a:gd name="T1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2">
                  <a:moveTo>
                    <a:pt x="77" y="1"/>
                  </a:moveTo>
                  <a:cubicBezTo>
                    <a:pt x="66" y="8"/>
                    <a:pt x="57" y="15"/>
                    <a:pt x="43" y="16"/>
                  </a:cubicBezTo>
                  <a:cubicBezTo>
                    <a:pt x="30" y="18"/>
                    <a:pt x="16" y="14"/>
                    <a:pt x="5" y="7"/>
                  </a:cubicBezTo>
                  <a:cubicBezTo>
                    <a:pt x="3" y="5"/>
                    <a:pt x="0" y="8"/>
                    <a:pt x="2" y="10"/>
                  </a:cubicBezTo>
                  <a:cubicBezTo>
                    <a:pt x="22" y="29"/>
                    <a:pt x="65" y="32"/>
                    <a:pt x="82" y="6"/>
                  </a:cubicBezTo>
                  <a:cubicBezTo>
                    <a:pt x="83" y="3"/>
                    <a:pt x="80" y="0"/>
                    <a:pt x="7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3341688" y="3436939"/>
            <a:ext cx="1365250" cy="2122488"/>
            <a:chOff x="2105" y="2165"/>
            <a:chExt cx="860" cy="1337"/>
          </a:xfrm>
          <a:solidFill>
            <a:schemeClr val="bg1"/>
          </a:solidFill>
        </p:grpSpPr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105" y="2165"/>
              <a:ext cx="860" cy="1337"/>
            </a:xfrm>
            <a:custGeom>
              <a:avLst/>
              <a:gdLst>
                <a:gd name="T0" fmla="*/ 236 w 265"/>
                <a:gd name="T1" fmla="*/ 23 h 414"/>
                <a:gd name="T2" fmla="*/ 249 w 265"/>
                <a:gd name="T3" fmla="*/ 40 h 414"/>
                <a:gd name="T4" fmla="*/ 215 w 265"/>
                <a:gd name="T5" fmla="*/ 68 h 414"/>
                <a:gd name="T6" fmla="*/ 203 w 265"/>
                <a:gd name="T7" fmla="*/ 4 h 414"/>
                <a:gd name="T8" fmla="*/ 46 w 265"/>
                <a:gd name="T9" fmla="*/ 7 h 414"/>
                <a:gd name="T10" fmla="*/ 27 w 265"/>
                <a:gd name="T11" fmla="*/ 78 h 414"/>
                <a:gd name="T12" fmla="*/ 19 w 265"/>
                <a:gd name="T13" fmla="*/ 26 h 414"/>
                <a:gd name="T14" fmla="*/ 47 w 265"/>
                <a:gd name="T15" fmla="*/ 90 h 414"/>
                <a:gd name="T16" fmla="*/ 73 w 265"/>
                <a:gd name="T17" fmla="*/ 164 h 414"/>
                <a:gd name="T18" fmla="*/ 47 w 265"/>
                <a:gd name="T19" fmla="*/ 191 h 414"/>
                <a:gd name="T20" fmla="*/ 46 w 265"/>
                <a:gd name="T21" fmla="*/ 338 h 414"/>
                <a:gd name="T22" fmla="*/ 83 w 265"/>
                <a:gd name="T23" fmla="*/ 338 h 414"/>
                <a:gd name="T24" fmla="*/ 59 w 265"/>
                <a:gd name="T25" fmla="*/ 396 h 414"/>
                <a:gd name="T26" fmla="*/ 68 w 265"/>
                <a:gd name="T27" fmla="*/ 412 h 414"/>
                <a:gd name="T28" fmla="*/ 79 w 265"/>
                <a:gd name="T29" fmla="*/ 404 h 414"/>
                <a:gd name="T30" fmla="*/ 187 w 265"/>
                <a:gd name="T31" fmla="*/ 337 h 414"/>
                <a:gd name="T32" fmla="*/ 195 w 265"/>
                <a:gd name="T33" fmla="*/ 407 h 414"/>
                <a:gd name="T34" fmla="*/ 201 w 265"/>
                <a:gd name="T35" fmla="*/ 395 h 414"/>
                <a:gd name="T36" fmla="*/ 228 w 265"/>
                <a:gd name="T37" fmla="*/ 335 h 414"/>
                <a:gd name="T38" fmla="*/ 221 w 265"/>
                <a:gd name="T39" fmla="*/ 188 h 414"/>
                <a:gd name="T40" fmla="*/ 218 w 265"/>
                <a:gd name="T41" fmla="*/ 136 h 414"/>
                <a:gd name="T42" fmla="*/ 255 w 265"/>
                <a:gd name="T43" fmla="*/ 39 h 414"/>
                <a:gd name="T44" fmla="*/ 14 w 265"/>
                <a:gd name="T45" fmla="*/ 51 h 414"/>
                <a:gd name="T46" fmla="*/ 25 w 265"/>
                <a:gd name="T47" fmla="*/ 39 h 414"/>
                <a:gd name="T48" fmla="*/ 58 w 265"/>
                <a:gd name="T49" fmla="*/ 402 h 414"/>
                <a:gd name="T50" fmla="*/ 58 w 265"/>
                <a:gd name="T51" fmla="*/ 407 h 414"/>
                <a:gd name="T52" fmla="*/ 214 w 265"/>
                <a:gd name="T53" fmla="*/ 402 h 414"/>
                <a:gd name="T54" fmla="*/ 204 w 265"/>
                <a:gd name="T55" fmla="*/ 401 h 414"/>
                <a:gd name="T56" fmla="*/ 146 w 265"/>
                <a:gd name="T57" fmla="*/ 16 h 414"/>
                <a:gd name="T58" fmla="*/ 90 w 265"/>
                <a:gd name="T59" fmla="*/ 332 h 414"/>
                <a:gd name="T60" fmla="*/ 51 w 265"/>
                <a:gd name="T61" fmla="*/ 268 h 414"/>
                <a:gd name="T62" fmla="*/ 52 w 265"/>
                <a:gd name="T63" fmla="*/ 121 h 414"/>
                <a:gd name="T64" fmla="*/ 99 w 265"/>
                <a:gd name="T65" fmla="*/ 9 h 414"/>
                <a:gd name="T66" fmla="*/ 90 w 265"/>
                <a:gd name="T67" fmla="*/ 332 h 414"/>
                <a:gd name="T68" fmla="*/ 105 w 265"/>
                <a:gd name="T69" fmla="*/ 17 h 414"/>
                <a:gd name="T70" fmla="*/ 107 w 265"/>
                <a:gd name="T71" fmla="*/ 332 h 414"/>
                <a:gd name="T72" fmla="*/ 129 w 265"/>
                <a:gd name="T73" fmla="*/ 15 h 414"/>
                <a:gd name="T74" fmla="*/ 166 w 265"/>
                <a:gd name="T75" fmla="*/ 171 h 414"/>
                <a:gd name="T76" fmla="*/ 135 w 265"/>
                <a:gd name="T77" fmla="*/ 331 h 414"/>
                <a:gd name="T78" fmla="*/ 223 w 265"/>
                <a:gd name="T79" fmla="*/ 260 h 414"/>
                <a:gd name="T80" fmla="*/ 187 w 265"/>
                <a:gd name="T81" fmla="*/ 328 h 414"/>
                <a:gd name="T82" fmla="*/ 152 w 265"/>
                <a:gd name="T83" fmla="*/ 9 h 414"/>
                <a:gd name="T84" fmla="*/ 208 w 265"/>
                <a:gd name="T85" fmla="*/ 75 h 414"/>
                <a:gd name="T86" fmla="*/ 258 w 265"/>
                <a:gd name="T87" fmla="*/ 27 h 414"/>
                <a:gd name="T88" fmla="*/ 243 w 265"/>
                <a:gd name="T89" fmla="*/ 2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414">
                  <a:moveTo>
                    <a:pt x="265" y="27"/>
                  </a:moveTo>
                  <a:cubicBezTo>
                    <a:pt x="265" y="19"/>
                    <a:pt x="260" y="12"/>
                    <a:pt x="252" y="12"/>
                  </a:cubicBezTo>
                  <a:cubicBezTo>
                    <a:pt x="245" y="11"/>
                    <a:pt x="237" y="16"/>
                    <a:pt x="236" y="23"/>
                  </a:cubicBezTo>
                  <a:cubicBezTo>
                    <a:pt x="236" y="30"/>
                    <a:pt x="240" y="38"/>
                    <a:pt x="246" y="39"/>
                  </a:cubicBezTo>
                  <a:cubicBezTo>
                    <a:pt x="247" y="40"/>
                    <a:pt x="247" y="40"/>
                    <a:pt x="248" y="40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7" y="48"/>
                    <a:pt x="247" y="57"/>
                    <a:pt x="240" y="63"/>
                  </a:cubicBezTo>
                  <a:cubicBezTo>
                    <a:pt x="233" y="70"/>
                    <a:pt x="223" y="71"/>
                    <a:pt x="215" y="69"/>
                  </a:cubicBezTo>
                  <a:cubicBezTo>
                    <a:pt x="215" y="68"/>
                    <a:pt x="215" y="68"/>
                    <a:pt x="215" y="68"/>
                  </a:cubicBezTo>
                  <a:cubicBezTo>
                    <a:pt x="213" y="49"/>
                    <a:pt x="212" y="29"/>
                    <a:pt x="209" y="9"/>
                  </a:cubicBezTo>
                  <a:cubicBezTo>
                    <a:pt x="208" y="8"/>
                    <a:pt x="207" y="7"/>
                    <a:pt x="206" y="7"/>
                  </a:cubicBezTo>
                  <a:cubicBezTo>
                    <a:pt x="206" y="6"/>
                    <a:pt x="205" y="4"/>
                    <a:pt x="203" y="4"/>
                  </a:cubicBezTo>
                  <a:cubicBezTo>
                    <a:pt x="177" y="1"/>
                    <a:pt x="150" y="2"/>
                    <a:pt x="124" y="2"/>
                  </a:cubicBezTo>
                  <a:cubicBezTo>
                    <a:pt x="101" y="2"/>
                    <a:pt x="75" y="0"/>
                    <a:pt x="52" y="5"/>
                  </a:cubicBezTo>
                  <a:cubicBezTo>
                    <a:pt x="50" y="3"/>
                    <a:pt x="46" y="3"/>
                    <a:pt x="46" y="7"/>
                  </a:cubicBezTo>
                  <a:cubicBezTo>
                    <a:pt x="46" y="27"/>
                    <a:pt x="47" y="48"/>
                    <a:pt x="47" y="68"/>
                  </a:cubicBezTo>
                  <a:cubicBezTo>
                    <a:pt x="47" y="74"/>
                    <a:pt x="47" y="80"/>
                    <a:pt x="47" y="86"/>
                  </a:cubicBezTo>
                  <a:cubicBezTo>
                    <a:pt x="39" y="85"/>
                    <a:pt x="32" y="83"/>
                    <a:pt x="27" y="78"/>
                  </a:cubicBezTo>
                  <a:cubicBezTo>
                    <a:pt x="21" y="72"/>
                    <a:pt x="19" y="64"/>
                    <a:pt x="18" y="56"/>
                  </a:cubicBezTo>
                  <a:cubicBezTo>
                    <a:pt x="23" y="56"/>
                    <a:pt x="28" y="49"/>
                    <a:pt x="29" y="46"/>
                  </a:cubicBezTo>
                  <a:cubicBezTo>
                    <a:pt x="33" y="38"/>
                    <a:pt x="28" y="28"/>
                    <a:pt x="19" y="26"/>
                  </a:cubicBezTo>
                  <a:cubicBezTo>
                    <a:pt x="11" y="24"/>
                    <a:pt x="2" y="31"/>
                    <a:pt x="1" y="40"/>
                  </a:cubicBezTo>
                  <a:cubicBezTo>
                    <a:pt x="0" y="47"/>
                    <a:pt x="6" y="56"/>
                    <a:pt x="13" y="57"/>
                  </a:cubicBezTo>
                  <a:cubicBezTo>
                    <a:pt x="10" y="76"/>
                    <a:pt x="29" y="92"/>
                    <a:pt x="47" y="90"/>
                  </a:cubicBezTo>
                  <a:cubicBezTo>
                    <a:pt x="46" y="101"/>
                    <a:pt x="46" y="112"/>
                    <a:pt x="48" y="122"/>
                  </a:cubicBezTo>
                  <a:cubicBezTo>
                    <a:pt x="48" y="124"/>
                    <a:pt x="49" y="127"/>
                    <a:pt x="51" y="127"/>
                  </a:cubicBezTo>
                  <a:cubicBezTo>
                    <a:pt x="69" y="128"/>
                    <a:pt x="77" y="149"/>
                    <a:pt x="73" y="164"/>
                  </a:cubicBezTo>
                  <a:cubicBezTo>
                    <a:pt x="70" y="176"/>
                    <a:pt x="61" y="183"/>
                    <a:pt x="51" y="188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49" y="188"/>
                    <a:pt x="47" y="189"/>
                    <a:pt x="47" y="191"/>
                  </a:cubicBezTo>
                  <a:cubicBezTo>
                    <a:pt x="47" y="217"/>
                    <a:pt x="46" y="242"/>
                    <a:pt x="44" y="268"/>
                  </a:cubicBezTo>
                  <a:cubicBezTo>
                    <a:pt x="43" y="289"/>
                    <a:pt x="37" y="317"/>
                    <a:pt x="44" y="338"/>
                  </a:cubicBezTo>
                  <a:cubicBezTo>
                    <a:pt x="44" y="339"/>
                    <a:pt x="46" y="339"/>
                    <a:pt x="46" y="338"/>
                  </a:cubicBezTo>
                  <a:cubicBezTo>
                    <a:pt x="47" y="337"/>
                    <a:pt x="47" y="336"/>
                    <a:pt x="47" y="335"/>
                  </a:cubicBezTo>
                  <a:cubicBezTo>
                    <a:pt x="47" y="335"/>
                    <a:pt x="48" y="336"/>
                    <a:pt x="48" y="336"/>
                  </a:cubicBezTo>
                  <a:cubicBezTo>
                    <a:pt x="60" y="339"/>
                    <a:pt x="72" y="338"/>
                    <a:pt x="83" y="338"/>
                  </a:cubicBezTo>
                  <a:cubicBezTo>
                    <a:pt x="76" y="345"/>
                    <a:pt x="72" y="355"/>
                    <a:pt x="70" y="366"/>
                  </a:cubicBezTo>
                  <a:cubicBezTo>
                    <a:pt x="69" y="376"/>
                    <a:pt x="68" y="389"/>
                    <a:pt x="72" y="399"/>
                  </a:cubicBezTo>
                  <a:cubicBezTo>
                    <a:pt x="68" y="397"/>
                    <a:pt x="63" y="396"/>
                    <a:pt x="59" y="396"/>
                  </a:cubicBezTo>
                  <a:cubicBezTo>
                    <a:pt x="54" y="396"/>
                    <a:pt x="50" y="399"/>
                    <a:pt x="50" y="404"/>
                  </a:cubicBezTo>
                  <a:cubicBezTo>
                    <a:pt x="50" y="409"/>
                    <a:pt x="55" y="412"/>
                    <a:pt x="59" y="413"/>
                  </a:cubicBezTo>
                  <a:cubicBezTo>
                    <a:pt x="62" y="414"/>
                    <a:pt x="65" y="413"/>
                    <a:pt x="68" y="412"/>
                  </a:cubicBezTo>
                  <a:cubicBezTo>
                    <a:pt x="71" y="411"/>
                    <a:pt x="75" y="411"/>
                    <a:pt x="78" y="409"/>
                  </a:cubicBezTo>
                  <a:cubicBezTo>
                    <a:pt x="79" y="408"/>
                    <a:pt x="79" y="406"/>
                    <a:pt x="78" y="406"/>
                  </a:cubicBezTo>
                  <a:cubicBezTo>
                    <a:pt x="79" y="405"/>
                    <a:pt x="79" y="405"/>
                    <a:pt x="79" y="404"/>
                  </a:cubicBezTo>
                  <a:cubicBezTo>
                    <a:pt x="73" y="383"/>
                    <a:pt x="75" y="354"/>
                    <a:pt x="90" y="338"/>
                  </a:cubicBezTo>
                  <a:cubicBezTo>
                    <a:pt x="105" y="338"/>
                    <a:pt x="120" y="338"/>
                    <a:pt x="135" y="338"/>
                  </a:cubicBezTo>
                  <a:cubicBezTo>
                    <a:pt x="153" y="338"/>
                    <a:pt x="170" y="338"/>
                    <a:pt x="187" y="337"/>
                  </a:cubicBezTo>
                  <a:cubicBezTo>
                    <a:pt x="198" y="358"/>
                    <a:pt x="196" y="383"/>
                    <a:pt x="191" y="405"/>
                  </a:cubicBezTo>
                  <a:cubicBezTo>
                    <a:pt x="191" y="407"/>
                    <a:pt x="194" y="409"/>
                    <a:pt x="195" y="407"/>
                  </a:cubicBezTo>
                  <a:cubicBezTo>
                    <a:pt x="195" y="407"/>
                    <a:pt x="195" y="407"/>
                    <a:pt x="195" y="407"/>
                  </a:cubicBezTo>
                  <a:cubicBezTo>
                    <a:pt x="202" y="413"/>
                    <a:pt x="220" y="411"/>
                    <a:pt x="221" y="401"/>
                  </a:cubicBezTo>
                  <a:cubicBezTo>
                    <a:pt x="221" y="396"/>
                    <a:pt x="216" y="393"/>
                    <a:pt x="211" y="393"/>
                  </a:cubicBezTo>
                  <a:cubicBezTo>
                    <a:pt x="208" y="393"/>
                    <a:pt x="204" y="394"/>
                    <a:pt x="201" y="395"/>
                  </a:cubicBezTo>
                  <a:cubicBezTo>
                    <a:pt x="203" y="387"/>
                    <a:pt x="203" y="378"/>
                    <a:pt x="202" y="370"/>
                  </a:cubicBezTo>
                  <a:cubicBezTo>
                    <a:pt x="201" y="358"/>
                    <a:pt x="199" y="346"/>
                    <a:pt x="192" y="337"/>
                  </a:cubicBezTo>
                  <a:cubicBezTo>
                    <a:pt x="204" y="336"/>
                    <a:pt x="216" y="336"/>
                    <a:pt x="228" y="335"/>
                  </a:cubicBezTo>
                  <a:cubicBezTo>
                    <a:pt x="231" y="334"/>
                    <a:pt x="232" y="332"/>
                    <a:pt x="232" y="331"/>
                  </a:cubicBezTo>
                  <a:cubicBezTo>
                    <a:pt x="233" y="330"/>
                    <a:pt x="234" y="329"/>
                    <a:pt x="234" y="328"/>
                  </a:cubicBezTo>
                  <a:cubicBezTo>
                    <a:pt x="235" y="282"/>
                    <a:pt x="230" y="233"/>
                    <a:pt x="221" y="188"/>
                  </a:cubicBezTo>
                  <a:cubicBezTo>
                    <a:pt x="220" y="186"/>
                    <a:pt x="219" y="185"/>
                    <a:pt x="217" y="186"/>
                  </a:cubicBezTo>
                  <a:cubicBezTo>
                    <a:pt x="207" y="180"/>
                    <a:pt x="199" y="171"/>
                    <a:pt x="200" y="158"/>
                  </a:cubicBezTo>
                  <a:cubicBezTo>
                    <a:pt x="201" y="146"/>
                    <a:pt x="210" y="143"/>
                    <a:pt x="218" y="136"/>
                  </a:cubicBezTo>
                  <a:cubicBezTo>
                    <a:pt x="219" y="135"/>
                    <a:pt x="219" y="133"/>
                    <a:pt x="218" y="132"/>
                  </a:cubicBezTo>
                  <a:cubicBezTo>
                    <a:pt x="218" y="112"/>
                    <a:pt x="217" y="92"/>
                    <a:pt x="215" y="72"/>
                  </a:cubicBezTo>
                  <a:cubicBezTo>
                    <a:pt x="233" y="86"/>
                    <a:pt x="261" y="59"/>
                    <a:pt x="255" y="39"/>
                  </a:cubicBezTo>
                  <a:cubicBezTo>
                    <a:pt x="260" y="37"/>
                    <a:pt x="264" y="33"/>
                    <a:pt x="265" y="27"/>
                  </a:cubicBezTo>
                  <a:close/>
                  <a:moveTo>
                    <a:pt x="16" y="51"/>
                  </a:moveTo>
                  <a:cubicBezTo>
                    <a:pt x="15" y="51"/>
                    <a:pt x="15" y="51"/>
                    <a:pt x="14" y="51"/>
                  </a:cubicBezTo>
                  <a:cubicBezTo>
                    <a:pt x="12" y="49"/>
                    <a:pt x="9" y="48"/>
                    <a:pt x="8" y="44"/>
                  </a:cubicBezTo>
                  <a:cubicBezTo>
                    <a:pt x="6" y="40"/>
                    <a:pt x="9" y="34"/>
                    <a:pt x="14" y="32"/>
                  </a:cubicBezTo>
                  <a:cubicBezTo>
                    <a:pt x="19" y="31"/>
                    <a:pt x="24" y="34"/>
                    <a:pt x="25" y="39"/>
                  </a:cubicBezTo>
                  <a:cubicBezTo>
                    <a:pt x="25" y="42"/>
                    <a:pt x="20" y="56"/>
                    <a:pt x="16" y="51"/>
                  </a:cubicBezTo>
                  <a:close/>
                  <a:moveTo>
                    <a:pt x="58" y="407"/>
                  </a:moveTo>
                  <a:cubicBezTo>
                    <a:pt x="56" y="406"/>
                    <a:pt x="55" y="403"/>
                    <a:pt x="58" y="402"/>
                  </a:cubicBezTo>
                  <a:cubicBezTo>
                    <a:pt x="60" y="401"/>
                    <a:pt x="62" y="401"/>
                    <a:pt x="63" y="402"/>
                  </a:cubicBezTo>
                  <a:cubicBezTo>
                    <a:pt x="67" y="402"/>
                    <a:pt x="71" y="403"/>
                    <a:pt x="74" y="405"/>
                  </a:cubicBezTo>
                  <a:cubicBezTo>
                    <a:pt x="69" y="405"/>
                    <a:pt x="63" y="410"/>
                    <a:pt x="58" y="407"/>
                  </a:cubicBezTo>
                  <a:close/>
                  <a:moveTo>
                    <a:pt x="204" y="401"/>
                  </a:moveTo>
                  <a:cubicBezTo>
                    <a:pt x="206" y="400"/>
                    <a:pt x="208" y="399"/>
                    <a:pt x="210" y="399"/>
                  </a:cubicBezTo>
                  <a:cubicBezTo>
                    <a:pt x="212" y="399"/>
                    <a:pt x="216" y="399"/>
                    <a:pt x="214" y="402"/>
                  </a:cubicBezTo>
                  <a:cubicBezTo>
                    <a:pt x="212" y="405"/>
                    <a:pt x="207" y="405"/>
                    <a:pt x="205" y="405"/>
                  </a:cubicBezTo>
                  <a:cubicBezTo>
                    <a:pt x="202" y="405"/>
                    <a:pt x="200" y="405"/>
                    <a:pt x="198" y="405"/>
                  </a:cubicBezTo>
                  <a:cubicBezTo>
                    <a:pt x="200" y="404"/>
                    <a:pt x="202" y="402"/>
                    <a:pt x="204" y="401"/>
                  </a:cubicBezTo>
                  <a:close/>
                  <a:moveTo>
                    <a:pt x="146" y="9"/>
                  </a:moveTo>
                  <a:cubicBezTo>
                    <a:pt x="146" y="9"/>
                    <a:pt x="146" y="9"/>
                    <a:pt x="146" y="9"/>
                  </a:cubicBezTo>
                  <a:cubicBezTo>
                    <a:pt x="146" y="12"/>
                    <a:pt x="146" y="14"/>
                    <a:pt x="146" y="16"/>
                  </a:cubicBezTo>
                  <a:cubicBezTo>
                    <a:pt x="143" y="13"/>
                    <a:pt x="138" y="10"/>
                    <a:pt x="133" y="8"/>
                  </a:cubicBezTo>
                  <a:cubicBezTo>
                    <a:pt x="138" y="8"/>
                    <a:pt x="142" y="9"/>
                    <a:pt x="146" y="9"/>
                  </a:cubicBezTo>
                  <a:close/>
                  <a:moveTo>
                    <a:pt x="90" y="332"/>
                  </a:moveTo>
                  <a:cubicBezTo>
                    <a:pt x="77" y="331"/>
                    <a:pt x="62" y="330"/>
                    <a:pt x="48" y="333"/>
                  </a:cubicBezTo>
                  <a:cubicBezTo>
                    <a:pt x="48" y="333"/>
                    <a:pt x="48" y="333"/>
                    <a:pt x="48" y="333"/>
                  </a:cubicBezTo>
                  <a:cubicBezTo>
                    <a:pt x="54" y="313"/>
                    <a:pt x="50" y="288"/>
                    <a:pt x="51" y="268"/>
                  </a:cubicBezTo>
                  <a:cubicBezTo>
                    <a:pt x="51" y="243"/>
                    <a:pt x="51" y="217"/>
                    <a:pt x="52" y="192"/>
                  </a:cubicBezTo>
                  <a:cubicBezTo>
                    <a:pt x="52" y="192"/>
                    <a:pt x="52" y="192"/>
                    <a:pt x="52" y="192"/>
                  </a:cubicBezTo>
                  <a:cubicBezTo>
                    <a:pt x="88" y="185"/>
                    <a:pt x="90" y="125"/>
                    <a:pt x="52" y="121"/>
                  </a:cubicBezTo>
                  <a:cubicBezTo>
                    <a:pt x="56" y="104"/>
                    <a:pt x="55" y="86"/>
                    <a:pt x="54" y="68"/>
                  </a:cubicBezTo>
                  <a:cubicBezTo>
                    <a:pt x="54" y="49"/>
                    <a:pt x="54" y="29"/>
                    <a:pt x="53" y="10"/>
                  </a:cubicBezTo>
                  <a:cubicBezTo>
                    <a:pt x="68" y="11"/>
                    <a:pt x="84" y="10"/>
                    <a:pt x="99" y="9"/>
                  </a:cubicBezTo>
                  <a:cubicBezTo>
                    <a:pt x="101" y="63"/>
                    <a:pt x="103" y="116"/>
                    <a:pt x="103" y="170"/>
                  </a:cubicBezTo>
                  <a:cubicBezTo>
                    <a:pt x="103" y="224"/>
                    <a:pt x="100" y="278"/>
                    <a:pt x="103" y="332"/>
                  </a:cubicBezTo>
                  <a:cubicBezTo>
                    <a:pt x="99" y="332"/>
                    <a:pt x="95" y="332"/>
                    <a:pt x="90" y="332"/>
                  </a:cubicBezTo>
                  <a:close/>
                  <a:moveTo>
                    <a:pt x="105" y="9"/>
                  </a:moveTo>
                  <a:cubicBezTo>
                    <a:pt x="109" y="9"/>
                    <a:pt x="112" y="9"/>
                    <a:pt x="116" y="8"/>
                  </a:cubicBezTo>
                  <a:cubicBezTo>
                    <a:pt x="111" y="10"/>
                    <a:pt x="108" y="13"/>
                    <a:pt x="105" y="17"/>
                  </a:cubicBezTo>
                  <a:cubicBezTo>
                    <a:pt x="105" y="14"/>
                    <a:pt x="105" y="11"/>
                    <a:pt x="105" y="9"/>
                  </a:cubicBezTo>
                  <a:close/>
                  <a:moveTo>
                    <a:pt x="135" y="331"/>
                  </a:moveTo>
                  <a:cubicBezTo>
                    <a:pt x="126" y="331"/>
                    <a:pt x="117" y="331"/>
                    <a:pt x="107" y="332"/>
                  </a:cubicBezTo>
                  <a:cubicBezTo>
                    <a:pt x="112" y="278"/>
                    <a:pt x="109" y="224"/>
                    <a:pt x="108" y="170"/>
                  </a:cubicBezTo>
                  <a:cubicBezTo>
                    <a:pt x="108" y="124"/>
                    <a:pt x="107" y="77"/>
                    <a:pt x="106" y="30"/>
                  </a:cubicBezTo>
                  <a:cubicBezTo>
                    <a:pt x="107" y="20"/>
                    <a:pt x="118" y="13"/>
                    <a:pt x="129" y="15"/>
                  </a:cubicBezTo>
                  <a:cubicBezTo>
                    <a:pt x="138" y="16"/>
                    <a:pt x="142" y="23"/>
                    <a:pt x="147" y="28"/>
                  </a:cubicBezTo>
                  <a:cubicBezTo>
                    <a:pt x="150" y="50"/>
                    <a:pt x="154" y="71"/>
                    <a:pt x="157" y="92"/>
                  </a:cubicBezTo>
                  <a:cubicBezTo>
                    <a:pt x="160" y="118"/>
                    <a:pt x="164" y="145"/>
                    <a:pt x="166" y="171"/>
                  </a:cubicBezTo>
                  <a:cubicBezTo>
                    <a:pt x="172" y="224"/>
                    <a:pt x="175" y="276"/>
                    <a:pt x="183" y="328"/>
                  </a:cubicBezTo>
                  <a:cubicBezTo>
                    <a:pt x="183" y="328"/>
                    <a:pt x="183" y="329"/>
                    <a:pt x="183" y="329"/>
                  </a:cubicBezTo>
                  <a:cubicBezTo>
                    <a:pt x="167" y="330"/>
                    <a:pt x="151" y="331"/>
                    <a:pt x="135" y="331"/>
                  </a:cubicBezTo>
                  <a:close/>
                  <a:moveTo>
                    <a:pt x="192" y="159"/>
                  </a:moveTo>
                  <a:cubicBezTo>
                    <a:pt x="191" y="173"/>
                    <a:pt x="201" y="186"/>
                    <a:pt x="214" y="190"/>
                  </a:cubicBezTo>
                  <a:cubicBezTo>
                    <a:pt x="217" y="213"/>
                    <a:pt x="221" y="237"/>
                    <a:pt x="223" y="260"/>
                  </a:cubicBezTo>
                  <a:cubicBezTo>
                    <a:pt x="225" y="282"/>
                    <a:pt x="225" y="304"/>
                    <a:pt x="227" y="326"/>
                  </a:cubicBezTo>
                  <a:cubicBezTo>
                    <a:pt x="214" y="327"/>
                    <a:pt x="200" y="328"/>
                    <a:pt x="187" y="329"/>
                  </a:cubicBezTo>
                  <a:cubicBezTo>
                    <a:pt x="187" y="328"/>
                    <a:pt x="187" y="328"/>
                    <a:pt x="187" y="328"/>
                  </a:cubicBezTo>
                  <a:cubicBezTo>
                    <a:pt x="186" y="273"/>
                    <a:pt x="178" y="219"/>
                    <a:pt x="172" y="165"/>
                  </a:cubicBezTo>
                  <a:cubicBezTo>
                    <a:pt x="169" y="139"/>
                    <a:pt x="166" y="112"/>
                    <a:pt x="163" y="86"/>
                  </a:cubicBezTo>
                  <a:cubicBezTo>
                    <a:pt x="159" y="60"/>
                    <a:pt x="158" y="34"/>
                    <a:pt x="152" y="9"/>
                  </a:cubicBezTo>
                  <a:cubicBezTo>
                    <a:pt x="169" y="9"/>
                    <a:pt x="186" y="10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cubicBezTo>
                    <a:pt x="203" y="32"/>
                    <a:pt x="206" y="53"/>
                    <a:pt x="208" y="75"/>
                  </a:cubicBezTo>
                  <a:cubicBezTo>
                    <a:pt x="209" y="94"/>
                    <a:pt x="210" y="113"/>
                    <a:pt x="212" y="132"/>
                  </a:cubicBezTo>
                  <a:cubicBezTo>
                    <a:pt x="201" y="134"/>
                    <a:pt x="193" y="149"/>
                    <a:pt x="192" y="159"/>
                  </a:cubicBezTo>
                  <a:close/>
                  <a:moveTo>
                    <a:pt x="258" y="27"/>
                  </a:moveTo>
                  <a:cubicBezTo>
                    <a:pt x="258" y="31"/>
                    <a:pt x="255" y="33"/>
                    <a:pt x="252" y="35"/>
                  </a:cubicBezTo>
                  <a:cubicBezTo>
                    <a:pt x="252" y="34"/>
                    <a:pt x="251" y="33"/>
                    <a:pt x="250" y="33"/>
                  </a:cubicBezTo>
                  <a:cubicBezTo>
                    <a:pt x="246" y="32"/>
                    <a:pt x="243" y="29"/>
                    <a:pt x="243" y="24"/>
                  </a:cubicBezTo>
                  <a:cubicBezTo>
                    <a:pt x="244" y="20"/>
                    <a:pt x="248" y="18"/>
                    <a:pt x="252" y="19"/>
                  </a:cubicBezTo>
                  <a:cubicBezTo>
                    <a:pt x="256" y="19"/>
                    <a:pt x="258" y="23"/>
                    <a:pt x="25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501" y="2636"/>
              <a:ext cx="104" cy="97"/>
            </a:xfrm>
            <a:custGeom>
              <a:avLst/>
              <a:gdLst>
                <a:gd name="T0" fmla="*/ 28 w 32"/>
                <a:gd name="T1" fmla="*/ 7 h 30"/>
                <a:gd name="T2" fmla="*/ 15 w 32"/>
                <a:gd name="T3" fmla="*/ 1 h 30"/>
                <a:gd name="T4" fmla="*/ 13 w 32"/>
                <a:gd name="T5" fmla="*/ 0 h 30"/>
                <a:gd name="T6" fmla="*/ 5 w 32"/>
                <a:gd name="T7" fmla="*/ 20 h 30"/>
                <a:gd name="T8" fmla="*/ 24 w 32"/>
                <a:gd name="T9" fmla="*/ 26 h 30"/>
                <a:gd name="T10" fmla="*/ 28 w 32"/>
                <a:gd name="T11" fmla="*/ 7 h 30"/>
                <a:gd name="T12" fmla="*/ 22 w 32"/>
                <a:gd name="T13" fmla="*/ 19 h 30"/>
                <a:gd name="T14" fmla="*/ 22 w 32"/>
                <a:gd name="T15" fmla="*/ 18 h 30"/>
                <a:gd name="T16" fmla="*/ 19 w 32"/>
                <a:gd name="T17" fmla="*/ 15 h 30"/>
                <a:gd name="T18" fmla="*/ 22 w 32"/>
                <a:gd name="T19" fmla="*/ 12 h 30"/>
                <a:gd name="T20" fmla="*/ 20 w 32"/>
                <a:gd name="T21" fmla="*/ 9 h 30"/>
                <a:gd name="T22" fmla="*/ 17 w 32"/>
                <a:gd name="T23" fmla="*/ 12 h 30"/>
                <a:gd name="T24" fmla="*/ 16 w 32"/>
                <a:gd name="T25" fmla="*/ 10 h 30"/>
                <a:gd name="T26" fmla="*/ 13 w 32"/>
                <a:gd name="T27" fmla="*/ 12 h 30"/>
                <a:gd name="T28" fmla="*/ 14 w 32"/>
                <a:gd name="T29" fmla="*/ 14 h 30"/>
                <a:gd name="T30" fmla="*/ 11 w 32"/>
                <a:gd name="T31" fmla="*/ 17 h 30"/>
                <a:gd name="T32" fmla="*/ 13 w 32"/>
                <a:gd name="T33" fmla="*/ 19 h 30"/>
                <a:gd name="T34" fmla="*/ 16 w 32"/>
                <a:gd name="T35" fmla="*/ 17 h 30"/>
                <a:gd name="T36" fmla="*/ 21 w 32"/>
                <a:gd name="T37" fmla="*/ 20 h 30"/>
                <a:gd name="T38" fmla="*/ 21 w 32"/>
                <a:gd name="T39" fmla="*/ 20 h 30"/>
                <a:gd name="T40" fmla="*/ 21 w 32"/>
                <a:gd name="T41" fmla="*/ 20 h 30"/>
                <a:gd name="T42" fmla="*/ 10 w 32"/>
                <a:gd name="T43" fmla="*/ 18 h 30"/>
                <a:gd name="T44" fmla="*/ 11 w 32"/>
                <a:gd name="T45" fmla="*/ 7 h 30"/>
                <a:gd name="T46" fmla="*/ 11 w 32"/>
                <a:gd name="T47" fmla="*/ 7 h 30"/>
                <a:gd name="T48" fmla="*/ 22 w 32"/>
                <a:gd name="T49" fmla="*/ 9 h 30"/>
                <a:gd name="T50" fmla="*/ 22 w 32"/>
                <a:gd name="T51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0">
                  <a:moveTo>
                    <a:pt x="28" y="7"/>
                  </a:moveTo>
                  <a:cubicBezTo>
                    <a:pt x="25" y="3"/>
                    <a:pt x="19" y="0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6" y="4"/>
                    <a:pt x="0" y="13"/>
                    <a:pt x="5" y="20"/>
                  </a:cubicBezTo>
                  <a:cubicBezTo>
                    <a:pt x="8" y="27"/>
                    <a:pt x="18" y="30"/>
                    <a:pt x="24" y="26"/>
                  </a:cubicBezTo>
                  <a:cubicBezTo>
                    <a:pt x="30" y="21"/>
                    <a:pt x="32" y="13"/>
                    <a:pt x="28" y="7"/>
                  </a:cubicBezTo>
                  <a:close/>
                  <a:moveTo>
                    <a:pt x="22" y="19"/>
                  </a:moveTo>
                  <a:cubicBezTo>
                    <a:pt x="23" y="19"/>
                    <a:pt x="23" y="18"/>
                    <a:pt x="22" y="18"/>
                  </a:cubicBezTo>
                  <a:cubicBezTo>
                    <a:pt x="22" y="17"/>
                    <a:pt x="21" y="16"/>
                    <a:pt x="19" y="15"/>
                  </a:cubicBezTo>
                  <a:cubicBezTo>
                    <a:pt x="21" y="14"/>
                    <a:pt x="22" y="13"/>
                    <a:pt x="22" y="12"/>
                  </a:cubicBezTo>
                  <a:cubicBezTo>
                    <a:pt x="23" y="10"/>
                    <a:pt x="22" y="9"/>
                    <a:pt x="20" y="9"/>
                  </a:cubicBezTo>
                  <a:cubicBezTo>
                    <a:pt x="19" y="10"/>
                    <a:pt x="18" y="11"/>
                    <a:pt x="17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4" y="9"/>
                    <a:pt x="12" y="10"/>
                    <a:pt x="13" y="12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1" y="17"/>
                  </a:cubicBezTo>
                  <a:cubicBezTo>
                    <a:pt x="10" y="18"/>
                    <a:pt x="12" y="20"/>
                    <a:pt x="13" y="19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8" y="18"/>
                    <a:pt x="19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8" y="23"/>
                    <a:pt x="12" y="22"/>
                    <a:pt x="10" y="18"/>
                  </a:cubicBezTo>
                  <a:cubicBezTo>
                    <a:pt x="8" y="14"/>
                    <a:pt x="9" y="10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6"/>
                    <a:pt x="19" y="5"/>
                    <a:pt x="22" y="9"/>
                  </a:cubicBezTo>
                  <a:cubicBezTo>
                    <a:pt x="25" y="11"/>
                    <a:pt x="25" y="16"/>
                    <a:pt x="2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297" y="2378"/>
              <a:ext cx="94" cy="74"/>
            </a:xfrm>
            <a:custGeom>
              <a:avLst/>
              <a:gdLst>
                <a:gd name="T0" fmla="*/ 27 w 29"/>
                <a:gd name="T1" fmla="*/ 9 h 23"/>
                <a:gd name="T2" fmla="*/ 15 w 29"/>
                <a:gd name="T3" fmla="*/ 0 h 23"/>
                <a:gd name="T4" fmla="*/ 2 w 29"/>
                <a:gd name="T5" fmla="*/ 8 h 23"/>
                <a:gd name="T6" fmla="*/ 4 w 29"/>
                <a:gd name="T7" fmla="*/ 21 h 23"/>
                <a:gd name="T8" fmla="*/ 7 w 29"/>
                <a:gd name="T9" fmla="*/ 19 h 23"/>
                <a:gd name="T10" fmla="*/ 14 w 29"/>
                <a:gd name="T11" fmla="*/ 8 h 23"/>
                <a:gd name="T12" fmla="*/ 19 w 29"/>
                <a:gd name="T13" fmla="*/ 13 h 23"/>
                <a:gd name="T14" fmla="*/ 19 w 29"/>
                <a:gd name="T15" fmla="*/ 20 h 23"/>
                <a:gd name="T16" fmla="*/ 23 w 29"/>
                <a:gd name="T17" fmla="*/ 23 h 23"/>
                <a:gd name="T18" fmla="*/ 27 w 29"/>
                <a:gd name="T1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27" y="9"/>
                  </a:moveTo>
                  <a:cubicBezTo>
                    <a:pt x="25" y="5"/>
                    <a:pt x="20" y="1"/>
                    <a:pt x="15" y="0"/>
                  </a:cubicBezTo>
                  <a:cubicBezTo>
                    <a:pt x="9" y="0"/>
                    <a:pt x="5" y="3"/>
                    <a:pt x="2" y="8"/>
                  </a:cubicBezTo>
                  <a:cubicBezTo>
                    <a:pt x="0" y="12"/>
                    <a:pt x="0" y="18"/>
                    <a:pt x="4" y="21"/>
                  </a:cubicBezTo>
                  <a:cubicBezTo>
                    <a:pt x="6" y="22"/>
                    <a:pt x="7" y="21"/>
                    <a:pt x="7" y="19"/>
                  </a:cubicBezTo>
                  <a:cubicBezTo>
                    <a:pt x="8" y="15"/>
                    <a:pt x="9" y="8"/>
                    <a:pt x="14" y="8"/>
                  </a:cubicBezTo>
                  <a:cubicBezTo>
                    <a:pt x="17" y="9"/>
                    <a:pt x="19" y="11"/>
                    <a:pt x="19" y="13"/>
                  </a:cubicBezTo>
                  <a:cubicBezTo>
                    <a:pt x="20" y="15"/>
                    <a:pt x="18" y="18"/>
                    <a:pt x="19" y="20"/>
                  </a:cubicBezTo>
                  <a:cubicBezTo>
                    <a:pt x="20" y="22"/>
                    <a:pt x="21" y="23"/>
                    <a:pt x="23" y="23"/>
                  </a:cubicBezTo>
                  <a:cubicBezTo>
                    <a:pt x="29" y="22"/>
                    <a:pt x="28" y="13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650" y="2362"/>
              <a:ext cx="101" cy="77"/>
            </a:xfrm>
            <a:custGeom>
              <a:avLst/>
              <a:gdLst>
                <a:gd name="T0" fmla="*/ 16 w 31"/>
                <a:gd name="T1" fmla="*/ 1 h 24"/>
                <a:gd name="T2" fmla="*/ 4 w 31"/>
                <a:gd name="T3" fmla="*/ 18 h 24"/>
                <a:gd name="T4" fmla="*/ 8 w 31"/>
                <a:gd name="T5" fmla="*/ 17 h 24"/>
                <a:gd name="T6" fmla="*/ 16 w 31"/>
                <a:gd name="T7" fmla="*/ 8 h 24"/>
                <a:gd name="T8" fmla="*/ 20 w 31"/>
                <a:gd name="T9" fmla="*/ 17 h 24"/>
                <a:gd name="T10" fmla="*/ 27 w 31"/>
                <a:gd name="T11" fmla="*/ 20 h 24"/>
                <a:gd name="T12" fmla="*/ 16 w 31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4">
                  <a:moveTo>
                    <a:pt x="16" y="1"/>
                  </a:moveTo>
                  <a:cubicBezTo>
                    <a:pt x="7" y="0"/>
                    <a:pt x="0" y="10"/>
                    <a:pt x="4" y="18"/>
                  </a:cubicBezTo>
                  <a:cubicBezTo>
                    <a:pt x="6" y="21"/>
                    <a:pt x="9" y="19"/>
                    <a:pt x="8" y="17"/>
                  </a:cubicBezTo>
                  <a:cubicBezTo>
                    <a:pt x="8" y="13"/>
                    <a:pt x="12" y="7"/>
                    <a:pt x="16" y="8"/>
                  </a:cubicBezTo>
                  <a:cubicBezTo>
                    <a:pt x="20" y="9"/>
                    <a:pt x="21" y="14"/>
                    <a:pt x="20" y="17"/>
                  </a:cubicBezTo>
                  <a:cubicBezTo>
                    <a:pt x="19" y="21"/>
                    <a:pt x="25" y="24"/>
                    <a:pt x="27" y="20"/>
                  </a:cubicBezTo>
                  <a:cubicBezTo>
                    <a:pt x="31" y="12"/>
                    <a:pt x="25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 31"/>
          <p:cNvSpPr/>
          <p:nvPr/>
        </p:nvSpPr>
        <p:spPr>
          <a:xfrm>
            <a:off x="1650346" y="1684331"/>
            <a:ext cx="1708037" cy="16910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85"/>
          <p:cNvSpPr txBox="1"/>
          <p:nvPr/>
        </p:nvSpPr>
        <p:spPr>
          <a:xfrm>
            <a:off x="1569883" y="3724738"/>
            <a:ext cx="18272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-300" dirty="0" smtClean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添加标题</a:t>
            </a:r>
            <a:endParaRPr lang="zh-CN" altLang="en-US" sz="2800" b="1" spc="-300" dirty="0" smtClean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" name="文本框 86"/>
          <p:cNvSpPr txBox="1"/>
          <p:nvPr/>
        </p:nvSpPr>
        <p:spPr>
          <a:xfrm>
            <a:off x="1536892" y="4294317"/>
            <a:ext cx="2055812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964364" y="2636004"/>
            <a:ext cx="108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8"/>
          <p:cNvSpPr txBox="1"/>
          <p:nvPr/>
        </p:nvSpPr>
        <p:spPr>
          <a:xfrm>
            <a:off x="1813123" y="2636004"/>
            <a:ext cx="138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 1</a:t>
            </a:r>
            <a:endParaRPr lang="zh-CN" altLang="en-US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271487" y="1937485"/>
            <a:ext cx="385904" cy="611158"/>
            <a:chOff x="5844088" y="2600655"/>
            <a:chExt cx="385904" cy="611158"/>
          </a:xfrm>
        </p:grpSpPr>
        <p:grpSp>
          <p:nvGrpSpPr>
            <p:cNvPr id="11" name="组合 10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6019800" y="2540000"/>
                <a:ext cx="217195" cy="201788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455697" y="2035077"/>
            <a:ext cx="473599" cy="430895"/>
            <a:chOff x="7002966" y="4415883"/>
            <a:chExt cx="507443" cy="461687"/>
          </a:xfrm>
        </p:grpSpPr>
        <p:grpSp>
          <p:nvGrpSpPr>
            <p:cNvPr id="17" name="组合 16"/>
            <p:cNvGrpSpPr/>
            <p:nvPr/>
          </p:nvGrpSpPr>
          <p:grpSpPr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7396700" y="4776984"/>
                <a:ext cx="201133" cy="166254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任意多边形 17"/>
            <p:cNvSpPr/>
            <p:nvPr/>
          </p:nvSpPr>
          <p:spPr>
            <a:xfrm>
              <a:off x="7077564" y="4606380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7075055" y="4517389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089852" y="4685188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7081722" y="4766978"/>
              <a:ext cx="245741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762933" y="1920702"/>
            <a:ext cx="557229" cy="497597"/>
            <a:chOff x="4577745" y="4336117"/>
            <a:chExt cx="557229" cy="497597"/>
          </a:xfrm>
        </p:grpSpPr>
        <p:sp>
          <p:nvSpPr>
            <p:cNvPr id="25" name="任意多边形 24"/>
            <p:cNvSpPr/>
            <p:nvPr/>
          </p:nvSpPr>
          <p:spPr>
            <a:xfrm>
              <a:off x="4577745" y="4392897"/>
              <a:ext cx="557229" cy="440817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611655" y="4336117"/>
              <a:ext cx="513962" cy="482779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7" name="椭圆 31"/>
          <p:cNvSpPr/>
          <p:nvPr/>
        </p:nvSpPr>
        <p:spPr>
          <a:xfrm>
            <a:off x="5208405" y="1684331"/>
            <a:ext cx="1708037" cy="16910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文本框 121"/>
          <p:cNvSpPr txBox="1"/>
          <p:nvPr/>
        </p:nvSpPr>
        <p:spPr>
          <a:xfrm>
            <a:off x="5127942" y="3724738"/>
            <a:ext cx="18272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添加标题</a:t>
            </a:r>
            <a:endParaRPr lang="zh-CN" altLang="en-US" sz="2800" b="1" spc="-3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9" name="文本框 122"/>
          <p:cNvSpPr txBox="1"/>
          <p:nvPr/>
        </p:nvSpPr>
        <p:spPr>
          <a:xfrm>
            <a:off x="5094951" y="4294317"/>
            <a:ext cx="2055812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5522423" y="2636004"/>
            <a:ext cx="108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文本框 145"/>
          <p:cNvSpPr txBox="1"/>
          <p:nvPr/>
        </p:nvSpPr>
        <p:spPr>
          <a:xfrm>
            <a:off x="5371182" y="2636004"/>
            <a:ext cx="138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 2</a:t>
            </a:r>
            <a:endParaRPr lang="zh-CN" altLang="en-US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838479" y="1684331"/>
            <a:ext cx="1708037" cy="16910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文本框 154"/>
          <p:cNvSpPr txBox="1"/>
          <p:nvPr/>
        </p:nvSpPr>
        <p:spPr>
          <a:xfrm>
            <a:off x="8758016" y="3724738"/>
            <a:ext cx="18272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添加标题</a:t>
            </a:r>
            <a:endParaRPr lang="zh-CN" altLang="en-US" sz="2800" b="1" spc="-3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4" name="文本框 155"/>
          <p:cNvSpPr txBox="1"/>
          <p:nvPr/>
        </p:nvSpPr>
        <p:spPr>
          <a:xfrm>
            <a:off x="8725025" y="4294317"/>
            <a:ext cx="2055812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9152497" y="2636004"/>
            <a:ext cx="108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文本框 157"/>
          <p:cNvSpPr txBox="1"/>
          <p:nvPr/>
        </p:nvSpPr>
        <p:spPr>
          <a:xfrm>
            <a:off x="9001256" y="2636004"/>
            <a:ext cx="138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 3</a:t>
            </a:r>
            <a:endParaRPr lang="zh-CN" altLang="en-US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983204" y="2376612"/>
            <a:ext cx="565617" cy="482600"/>
            <a:chOff x="4349506" y="3098800"/>
            <a:chExt cx="565617" cy="482600"/>
          </a:xfrm>
        </p:grpSpPr>
        <p:sp>
          <p:nvSpPr>
            <p:cNvPr id="38" name="任意多边形 37"/>
            <p:cNvSpPr/>
            <p:nvPr/>
          </p:nvSpPr>
          <p:spPr>
            <a:xfrm>
              <a:off x="4349506" y="3223928"/>
              <a:ext cx="459084" cy="72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349506" y="3396132"/>
              <a:ext cx="459084" cy="108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622800" y="3098800"/>
              <a:ext cx="292323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565344" y="2376612"/>
            <a:ext cx="565617" cy="482600"/>
            <a:chOff x="4349506" y="3098800"/>
            <a:chExt cx="565617" cy="482600"/>
          </a:xfrm>
        </p:grpSpPr>
        <p:sp>
          <p:nvSpPr>
            <p:cNvPr id="42" name="任意多边形 41"/>
            <p:cNvSpPr/>
            <p:nvPr/>
          </p:nvSpPr>
          <p:spPr>
            <a:xfrm>
              <a:off x="4349506" y="3223928"/>
              <a:ext cx="459084" cy="72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349506" y="3396132"/>
              <a:ext cx="459084" cy="108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4622800" y="3098800"/>
              <a:ext cx="292323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91" y="936702"/>
            <a:ext cx="5241073" cy="5241073"/>
          </a:xfrm>
          <a:prstGeom prst="rect">
            <a:avLst/>
          </a:prstGeom>
        </p:spPr>
      </p:pic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1139597" y="3298921"/>
            <a:ext cx="5227706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latin typeface="+mn-ea"/>
                <a:ea typeface="+mn-ea"/>
              </a:rPr>
              <a:t>添加</a:t>
            </a:r>
            <a:r>
              <a:rPr lang="zh-CN" altLang="en-US" sz="4000" b="1" dirty="0" smtClean="0">
                <a:solidFill>
                  <a:schemeClr val="bg1"/>
                </a:solidFill>
                <a:latin typeface="+mn-ea"/>
                <a:ea typeface="+mn-ea"/>
              </a:rPr>
              <a:t>第四部分</a:t>
            </a:r>
            <a:r>
              <a:rPr lang="zh-CN" altLang="en-US" sz="4000" b="1" dirty="0">
                <a:solidFill>
                  <a:schemeClr val="bg1"/>
                </a:solidFill>
                <a:latin typeface="+mn-ea"/>
                <a:ea typeface="+mn-ea"/>
              </a:rPr>
              <a:t>标题</a:t>
            </a:r>
            <a:endParaRPr lang="zh-CN" altLang="en-US" sz="4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00449" y="4164273"/>
            <a:ext cx="5877842" cy="60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300" dirty="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</a:t>
            </a:r>
            <a:r>
              <a:rPr lang="zh-CN" altLang="en-US" sz="1300" dirty="0" smtClean="0">
                <a:solidFill>
                  <a:schemeClr val="bg1"/>
                </a:solidFill>
                <a:latin typeface="+mn-ea"/>
              </a:rPr>
              <a:t>后</a:t>
            </a:r>
            <a:r>
              <a:rPr lang="en-US" altLang="zh-CN" sz="1300" dirty="0">
                <a:solidFill>
                  <a:schemeClr val="bg1"/>
                </a:solidFill>
                <a:latin typeface="+mn-ea"/>
              </a:rPr>
              <a:t>.</a:t>
            </a:r>
            <a:endParaRPr lang="en-US" altLang="zh-CN" sz="13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472779" y="1354061"/>
            <a:ext cx="1727766" cy="1727766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0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5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977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977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t="27931" r="25616" b="24681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8" y="3115336"/>
            <a:ext cx="3513202" cy="3513202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5535359" y="2098170"/>
            <a:ext cx="4046021" cy="538471"/>
            <a:chOff x="3818511" y="1084860"/>
            <a:chExt cx="3633809" cy="483501"/>
          </a:xfrm>
        </p:grpSpPr>
        <p:grpSp>
          <p:nvGrpSpPr>
            <p:cNvPr id="52" name="组合 51"/>
            <p:cNvGrpSpPr/>
            <p:nvPr/>
          </p:nvGrpSpPr>
          <p:grpSpPr>
            <a:xfrm>
              <a:off x="3818511" y="1084860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55" name="Freeform 5"/>
              <p:cNvSpPr>
                <a:spLocks noEditPoints="1"/>
              </p:cNvSpPr>
              <p:nvPr/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4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ysDot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87755">
                  <a:defRPr/>
                </a:pPr>
                <a:endParaRPr lang="zh-CN" altLang="en-US" sz="2100" kern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Freeform 6"/>
              <p:cNvSpPr/>
              <p:nvPr/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87755">
                  <a:defRPr/>
                </a:pPr>
                <a:endParaRPr lang="zh-CN" altLang="en-US" sz="2100" kern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5113126" y="1090141"/>
              <a:ext cx="2161397" cy="38543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defTabSz="1087755">
                <a:defRPr/>
              </a:pPr>
              <a:r>
                <a:rPr lang="zh-CN" altLang="en-US" sz="2000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点击添加标题</a:t>
              </a:r>
              <a:endParaRPr lang="zh-CN" altLang="zh-CN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文本框 48"/>
            <p:cNvSpPr txBox="1">
              <a:spLocks noChangeArrowheads="1"/>
            </p:cNvSpPr>
            <p:nvPr/>
          </p:nvSpPr>
          <p:spPr bwMode="auto">
            <a:xfrm>
              <a:off x="4407059" y="1138238"/>
              <a:ext cx="501137" cy="3730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087755">
                <a:defRPr/>
              </a:pPr>
              <a:r>
                <a:rPr lang="en-US" altLang="zh-CN" sz="2100" kern="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01</a:t>
              </a:r>
              <a:endParaRPr lang="zh-CN" altLang="en-US" sz="2100" kern="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535359" y="2832928"/>
            <a:ext cx="4046021" cy="538470"/>
            <a:chOff x="3818511" y="1744615"/>
            <a:chExt cx="3633809" cy="483501"/>
          </a:xfrm>
        </p:grpSpPr>
        <p:grpSp>
          <p:nvGrpSpPr>
            <p:cNvPr id="58" name="组合 57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61" name="Freeform 5"/>
              <p:cNvSpPr>
                <a:spLocks noEditPoints="1"/>
              </p:cNvSpPr>
              <p:nvPr/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4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ysDot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87755">
                  <a:defRPr/>
                </a:pPr>
                <a:endParaRPr lang="zh-CN" altLang="en-US" sz="2100" kern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87755">
                  <a:defRPr/>
                </a:pPr>
                <a:endParaRPr lang="zh-CN" altLang="en-US" sz="2100" kern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5113128" y="1779662"/>
              <a:ext cx="1988770" cy="385440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defTabSz="1087755">
                <a:defRPr/>
              </a:pPr>
              <a:r>
                <a:rPr lang="zh-CN" altLang="en-US" sz="2000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点击添加标题</a:t>
              </a:r>
              <a:endParaRPr lang="zh-CN" altLang="zh-CN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文本框 48"/>
            <p:cNvSpPr txBox="1">
              <a:spLocks noChangeArrowheads="1"/>
            </p:cNvSpPr>
            <p:nvPr/>
          </p:nvSpPr>
          <p:spPr bwMode="auto">
            <a:xfrm>
              <a:off x="4407059" y="1786310"/>
              <a:ext cx="631582" cy="3730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7755">
                <a:defRPr/>
              </a:pPr>
              <a:r>
                <a:rPr lang="en-US" altLang="zh-CN" sz="2100" kern="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02</a:t>
              </a:r>
              <a:endParaRPr lang="zh-CN" altLang="en-US" sz="2100" kern="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529797" y="3567693"/>
            <a:ext cx="4186685" cy="538470"/>
            <a:chOff x="3818511" y="2404370"/>
            <a:chExt cx="3760142" cy="483501"/>
          </a:xfrm>
        </p:grpSpPr>
        <p:grpSp>
          <p:nvGrpSpPr>
            <p:cNvPr id="64" name="组合 63"/>
            <p:cNvGrpSpPr/>
            <p:nvPr/>
          </p:nvGrpSpPr>
          <p:grpSpPr>
            <a:xfrm>
              <a:off x="3818511" y="2404370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67" name="Freeform 5"/>
              <p:cNvSpPr>
                <a:spLocks noEditPoints="1"/>
              </p:cNvSpPr>
              <p:nvPr/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4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ysDot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87755">
                  <a:defRPr/>
                </a:pPr>
                <a:endParaRPr lang="zh-CN" altLang="en-US" sz="2100" kern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Freeform 6"/>
              <p:cNvSpPr/>
              <p:nvPr/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87755">
                  <a:defRPr/>
                </a:pPr>
                <a:endParaRPr lang="zh-CN" altLang="en-US" sz="2100" kern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113126" y="2427734"/>
              <a:ext cx="2465527" cy="385440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defTabSz="1087755">
                <a:defRPr/>
              </a:pPr>
              <a:r>
                <a:rPr lang="zh-CN" altLang="en-US" sz="2000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点击添加标题</a:t>
              </a:r>
              <a:endParaRPr lang="zh-CN" altLang="zh-CN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6" name="文本框 48"/>
            <p:cNvSpPr txBox="1">
              <a:spLocks noChangeArrowheads="1"/>
            </p:cNvSpPr>
            <p:nvPr/>
          </p:nvSpPr>
          <p:spPr bwMode="auto">
            <a:xfrm>
              <a:off x="4384823" y="2434862"/>
              <a:ext cx="631582" cy="3730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7755">
                <a:defRPr/>
              </a:pPr>
              <a:r>
                <a:rPr lang="en-US" altLang="zh-CN" sz="2100" kern="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03</a:t>
              </a:r>
              <a:endParaRPr lang="zh-CN" altLang="en-US" sz="2100" kern="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535359" y="4302455"/>
            <a:ext cx="4046021" cy="538470"/>
            <a:chOff x="3818511" y="3064125"/>
            <a:chExt cx="3633809" cy="483501"/>
          </a:xfrm>
        </p:grpSpPr>
        <p:grpSp>
          <p:nvGrpSpPr>
            <p:cNvPr id="70" name="组合 69"/>
            <p:cNvGrpSpPr/>
            <p:nvPr/>
          </p:nvGrpSpPr>
          <p:grpSpPr>
            <a:xfrm>
              <a:off x="3818511" y="306412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73" name="Freeform 5"/>
              <p:cNvSpPr>
                <a:spLocks noEditPoints="1"/>
              </p:cNvSpPr>
              <p:nvPr/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4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ysDot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87755">
                  <a:defRPr/>
                </a:pPr>
                <a:endParaRPr lang="zh-CN" altLang="en-US" sz="2100" kern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4" name="Freeform 6"/>
              <p:cNvSpPr/>
              <p:nvPr/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87755">
                  <a:defRPr/>
                </a:pPr>
                <a:endParaRPr lang="zh-CN" altLang="en-US" sz="2100" kern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1" name="矩形 70"/>
            <p:cNvSpPr/>
            <p:nvPr/>
          </p:nvSpPr>
          <p:spPr>
            <a:xfrm>
              <a:off x="5113128" y="3107704"/>
              <a:ext cx="2051160" cy="385440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defTabSz="1087755">
                <a:defRPr/>
              </a:pPr>
              <a:r>
                <a:rPr lang="zh-CN" altLang="en-US" sz="2000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点击添加标题</a:t>
              </a:r>
              <a:endParaRPr lang="zh-CN" altLang="zh-CN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文本框 48"/>
            <p:cNvSpPr txBox="1">
              <a:spLocks noChangeArrowheads="1"/>
            </p:cNvSpPr>
            <p:nvPr/>
          </p:nvSpPr>
          <p:spPr bwMode="auto">
            <a:xfrm>
              <a:off x="4370970" y="3102364"/>
              <a:ext cx="609347" cy="3730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7755">
                <a:defRPr/>
              </a:pPr>
              <a:r>
                <a:rPr lang="en-US" altLang="zh-CN" sz="2100" kern="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04</a:t>
              </a:r>
              <a:endParaRPr lang="zh-CN" altLang="en-US" sz="2100" kern="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535359" y="5037205"/>
            <a:ext cx="4046021" cy="538469"/>
            <a:chOff x="3818511" y="3723878"/>
            <a:chExt cx="3633809" cy="483501"/>
          </a:xfrm>
        </p:grpSpPr>
        <p:grpSp>
          <p:nvGrpSpPr>
            <p:cNvPr id="76" name="组合 75"/>
            <p:cNvGrpSpPr/>
            <p:nvPr/>
          </p:nvGrpSpPr>
          <p:grpSpPr>
            <a:xfrm>
              <a:off x="3818511" y="3723878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79" name="Freeform 5"/>
              <p:cNvSpPr>
                <a:spLocks noEditPoints="1"/>
              </p:cNvSpPr>
              <p:nvPr/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4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ysDot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87755">
                  <a:defRPr/>
                </a:pPr>
                <a:endParaRPr lang="zh-CN" altLang="en-US" sz="2100" kern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0" name="Freeform 6"/>
              <p:cNvSpPr/>
              <p:nvPr/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87755">
                  <a:defRPr/>
                </a:pPr>
                <a:endParaRPr lang="zh-CN" altLang="en-US" sz="2100" kern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5113128" y="3755776"/>
              <a:ext cx="2051062" cy="38693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defTabSz="1087755">
                <a:defRPr/>
              </a:pPr>
              <a:r>
                <a:rPr lang="zh-CN" altLang="en-US" sz="2000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点击添加标题</a:t>
              </a:r>
              <a:endParaRPr lang="zh-CN" altLang="zh-CN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8" name="文本框 48"/>
            <p:cNvSpPr txBox="1">
              <a:spLocks noChangeArrowheads="1"/>
            </p:cNvSpPr>
            <p:nvPr/>
          </p:nvSpPr>
          <p:spPr bwMode="auto">
            <a:xfrm>
              <a:off x="4382716" y="3755776"/>
              <a:ext cx="631582" cy="3730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7755">
                <a:defRPr/>
              </a:pPr>
              <a:r>
                <a:rPr lang="en-US" altLang="zh-CN" sz="2100" kern="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05</a:t>
              </a:r>
              <a:endParaRPr lang="zh-CN" altLang="en-US" sz="2100" kern="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 rot="42706">
            <a:off x="2584415" y="1438770"/>
            <a:ext cx="196079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900" b="1" dirty="0" smtClean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目录</a:t>
            </a:r>
            <a:endParaRPr lang="en-US" altLang="zh-CN" sz="6900" b="1" dirty="0" smtClean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content</a:t>
            </a:r>
            <a:endParaRPr lang="zh-CN" altLang="en-US" sz="2800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9" y="858766"/>
            <a:ext cx="1029528" cy="61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Freeform 13"/>
          <p:cNvSpPr/>
          <p:nvPr/>
        </p:nvSpPr>
        <p:spPr bwMode="auto">
          <a:xfrm>
            <a:off x="5679965" y="456204"/>
            <a:ext cx="1245259" cy="805124"/>
          </a:xfrm>
          <a:custGeom>
            <a:avLst/>
            <a:gdLst>
              <a:gd name="T0" fmla="*/ 85 w 393"/>
              <a:gd name="T1" fmla="*/ 67 h 254"/>
              <a:gd name="T2" fmla="*/ 138 w 393"/>
              <a:gd name="T3" fmla="*/ 42 h 254"/>
              <a:gd name="T4" fmla="*/ 156 w 393"/>
              <a:gd name="T5" fmla="*/ 75 h 254"/>
              <a:gd name="T6" fmla="*/ 265 w 393"/>
              <a:gd name="T7" fmla="*/ 83 h 254"/>
              <a:gd name="T8" fmla="*/ 343 w 393"/>
              <a:gd name="T9" fmla="*/ 69 h 254"/>
              <a:gd name="T10" fmla="*/ 360 w 393"/>
              <a:gd name="T11" fmla="*/ 142 h 254"/>
              <a:gd name="T12" fmla="*/ 380 w 393"/>
              <a:gd name="T13" fmla="*/ 167 h 254"/>
              <a:gd name="T14" fmla="*/ 292 w 393"/>
              <a:gd name="T15" fmla="*/ 231 h 254"/>
              <a:gd name="T16" fmla="*/ 272 w 393"/>
              <a:gd name="T17" fmla="*/ 207 h 254"/>
              <a:gd name="T18" fmla="*/ 213 w 393"/>
              <a:gd name="T19" fmla="*/ 247 h 254"/>
              <a:gd name="T20" fmla="*/ 156 w 393"/>
              <a:gd name="T21" fmla="*/ 210 h 254"/>
              <a:gd name="T22" fmla="*/ 71 w 393"/>
              <a:gd name="T23" fmla="*/ 207 h 254"/>
              <a:gd name="T24" fmla="*/ 65 w 393"/>
              <a:gd name="T25" fmla="*/ 163 h 254"/>
              <a:gd name="T26" fmla="*/ 20 w 393"/>
              <a:gd name="T27" fmla="*/ 162 h 254"/>
              <a:gd name="T28" fmla="*/ 67 w 393"/>
              <a:gd name="T29" fmla="*/ 91 h 254"/>
              <a:gd name="T30" fmla="*/ 94 w 393"/>
              <a:gd name="T31" fmla="*/ 86 h 254"/>
              <a:gd name="T32" fmla="*/ 83 w 393"/>
              <a:gd name="T33" fmla="*/ 86 h 254"/>
              <a:gd name="T34" fmla="*/ 41 w 393"/>
              <a:gd name="T35" fmla="*/ 90 h 254"/>
              <a:gd name="T36" fmla="*/ 22 w 393"/>
              <a:gd name="T37" fmla="*/ 169 h 254"/>
              <a:gd name="T38" fmla="*/ 65 w 393"/>
              <a:gd name="T39" fmla="*/ 158 h 254"/>
              <a:gd name="T40" fmla="*/ 64 w 393"/>
              <a:gd name="T41" fmla="*/ 207 h 254"/>
              <a:gd name="T42" fmla="*/ 158 w 393"/>
              <a:gd name="T43" fmla="*/ 214 h 254"/>
              <a:gd name="T44" fmla="*/ 213 w 393"/>
              <a:gd name="T45" fmla="*/ 252 h 254"/>
              <a:gd name="T46" fmla="*/ 268 w 393"/>
              <a:gd name="T47" fmla="*/ 204 h 254"/>
              <a:gd name="T48" fmla="*/ 277 w 393"/>
              <a:gd name="T49" fmla="*/ 235 h 254"/>
              <a:gd name="T50" fmla="*/ 358 w 393"/>
              <a:gd name="T51" fmla="*/ 213 h 254"/>
              <a:gd name="T52" fmla="*/ 386 w 393"/>
              <a:gd name="T53" fmla="*/ 140 h 254"/>
              <a:gd name="T54" fmla="*/ 360 w 393"/>
              <a:gd name="T55" fmla="*/ 142 h 254"/>
              <a:gd name="T56" fmla="*/ 301 w 393"/>
              <a:gd name="T57" fmla="*/ 50 h 254"/>
              <a:gd name="T58" fmla="*/ 265 w 393"/>
              <a:gd name="T59" fmla="*/ 83 h 254"/>
              <a:gd name="T60" fmla="*/ 156 w 393"/>
              <a:gd name="T61" fmla="*/ 75 h 254"/>
              <a:gd name="T62" fmla="*/ 105 w 393"/>
              <a:gd name="T63" fmla="*/ 40 h 254"/>
              <a:gd name="T64" fmla="*/ 94 w 393"/>
              <a:gd name="T65" fmla="*/ 101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3" h="254">
                <a:moveTo>
                  <a:pt x="97" y="97"/>
                </a:moveTo>
                <a:cubicBezTo>
                  <a:pt x="87" y="90"/>
                  <a:pt x="81" y="79"/>
                  <a:pt x="85" y="67"/>
                </a:cubicBezTo>
                <a:cubicBezTo>
                  <a:pt x="88" y="57"/>
                  <a:pt x="98" y="49"/>
                  <a:pt x="108" y="44"/>
                </a:cubicBezTo>
                <a:cubicBezTo>
                  <a:pt x="117" y="40"/>
                  <a:pt x="129" y="38"/>
                  <a:pt x="138" y="42"/>
                </a:cubicBezTo>
                <a:cubicBezTo>
                  <a:pt x="151" y="48"/>
                  <a:pt x="152" y="63"/>
                  <a:pt x="151" y="75"/>
                </a:cubicBezTo>
                <a:cubicBezTo>
                  <a:pt x="153" y="75"/>
                  <a:pt x="154" y="75"/>
                  <a:pt x="156" y="75"/>
                </a:cubicBezTo>
                <a:cubicBezTo>
                  <a:pt x="150" y="7"/>
                  <a:pt x="282" y="17"/>
                  <a:pt x="261" y="82"/>
                </a:cubicBezTo>
                <a:cubicBezTo>
                  <a:pt x="260" y="84"/>
                  <a:pt x="264" y="86"/>
                  <a:pt x="265" y="83"/>
                </a:cubicBezTo>
                <a:cubicBezTo>
                  <a:pt x="272" y="68"/>
                  <a:pt x="284" y="57"/>
                  <a:pt x="301" y="55"/>
                </a:cubicBezTo>
                <a:cubicBezTo>
                  <a:pt x="316" y="54"/>
                  <a:pt x="331" y="60"/>
                  <a:pt x="343" y="69"/>
                </a:cubicBezTo>
                <a:cubicBezTo>
                  <a:pt x="365" y="84"/>
                  <a:pt x="387" y="119"/>
                  <a:pt x="358" y="138"/>
                </a:cubicBezTo>
                <a:cubicBezTo>
                  <a:pt x="355" y="140"/>
                  <a:pt x="357" y="144"/>
                  <a:pt x="360" y="142"/>
                </a:cubicBezTo>
                <a:cubicBezTo>
                  <a:pt x="366" y="140"/>
                  <a:pt x="378" y="134"/>
                  <a:pt x="382" y="142"/>
                </a:cubicBezTo>
                <a:cubicBezTo>
                  <a:pt x="386" y="149"/>
                  <a:pt x="382" y="160"/>
                  <a:pt x="380" y="167"/>
                </a:cubicBezTo>
                <a:cubicBezTo>
                  <a:pt x="375" y="183"/>
                  <a:pt x="365" y="204"/>
                  <a:pt x="350" y="213"/>
                </a:cubicBezTo>
                <a:cubicBezTo>
                  <a:pt x="333" y="223"/>
                  <a:pt x="312" y="229"/>
                  <a:pt x="292" y="231"/>
                </a:cubicBezTo>
                <a:cubicBezTo>
                  <a:pt x="285" y="231"/>
                  <a:pt x="276" y="232"/>
                  <a:pt x="269" y="228"/>
                </a:cubicBezTo>
                <a:cubicBezTo>
                  <a:pt x="262" y="223"/>
                  <a:pt x="269" y="212"/>
                  <a:pt x="272" y="207"/>
                </a:cubicBezTo>
                <a:cubicBezTo>
                  <a:pt x="270" y="206"/>
                  <a:pt x="269" y="206"/>
                  <a:pt x="267" y="205"/>
                </a:cubicBezTo>
                <a:cubicBezTo>
                  <a:pt x="271" y="234"/>
                  <a:pt x="236" y="245"/>
                  <a:pt x="213" y="247"/>
                </a:cubicBezTo>
                <a:cubicBezTo>
                  <a:pt x="190" y="250"/>
                  <a:pt x="156" y="242"/>
                  <a:pt x="159" y="212"/>
                </a:cubicBezTo>
                <a:cubicBezTo>
                  <a:pt x="160" y="210"/>
                  <a:pt x="157" y="209"/>
                  <a:pt x="156" y="210"/>
                </a:cubicBezTo>
                <a:cubicBezTo>
                  <a:pt x="142" y="220"/>
                  <a:pt x="125" y="227"/>
                  <a:pt x="108" y="225"/>
                </a:cubicBezTo>
                <a:cubicBezTo>
                  <a:pt x="94" y="224"/>
                  <a:pt x="81" y="217"/>
                  <a:pt x="71" y="207"/>
                </a:cubicBezTo>
                <a:cubicBezTo>
                  <a:pt x="63" y="200"/>
                  <a:pt x="56" y="190"/>
                  <a:pt x="54" y="179"/>
                </a:cubicBezTo>
                <a:cubicBezTo>
                  <a:pt x="52" y="171"/>
                  <a:pt x="55" y="163"/>
                  <a:pt x="65" y="163"/>
                </a:cubicBezTo>
                <a:cubicBezTo>
                  <a:pt x="64" y="162"/>
                  <a:pt x="63" y="161"/>
                  <a:pt x="63" y="159"/>
                </a:cubicBezTo>
                <a:cubicBezTo>
                  <a:pt x="51" y="172"/>
                  <a:pt x="33" y="173"/>
                  <a:pt x="20" y="162"/>
                </a:cubicBezTo>
                <a:cubicBezTo>
                  <a:pt x="5" y="151"/>
                  <a:pt x="3" y="131"/>
                  <a:pt x="12" y="116"/>
                </a:cubicBezTo>
                <a:cubicBezTo>
                  <a:pt x="24" y="96"/>
                  <a:pt x="46" y="92"/>
                  <a:pt x="67" y="91"/>
                </a:cubicBezTo>
                <a:cubicBezTo>
                  <a:pt x="73" y="91"/>
                  <a:pt x="80" y="91"/>
                  <a:pt x="87" y="90"/>
                </a:cubicBezTo>
                <a:cubicBezTo>
                  <a:pt x="90" y="90"/>
                  <a:pt x="94" y="89"/>
                  <a:pt x="94" y="86"/>
                </a:cubicBezTo>
                <a:cubicBezTo>
                  <a:pt x="95" y="83"/>
                  <a:pt x="90" y="83"/>
                  <a:pt x="90" y="86"/>
                </a:cubicBezTo>
                <a:cubicBezTo>
                  <a:pt x="90" y="85"/>
                  <a:pt x="84" y="86"/>
                  <a:pt x="83" y="86"/>
                </a:cubicBezTo>
                <a:cubicBezTo>
                  <a:pt x="79" y="86"/>
                  <a:pt x="75" y="86"/>
                  <a:pt x="71" y="86"/>
                </a:cubicBezTo>
                <a:cubicBezTo>
                  <a:pt x="61" y="87"/>
                  <a:pt x="51" y="88"/>
                  <a:pt x="41" y="90"/>
                </a:cubicBezTo>
                <a:cubicBezTo>
                  <a:pt x="21" y="95"/>
                  <a:pt x="5" y="110"/>
                  <a:pt x="2" y="130"/>
                </a:cubicBezTo>
                <a:cubicBezTo>
                  <a:pt x="0" y="146"/>
                  <a:pt x="9" y="162"/>
                  <a:pt x="22" y="169"/>
                </a:cubicBezTo>
                <a:cubicBezTo>
                  <a:pt x="37" y="178"/>
                  <a:pt x="55" y="175"/>
                  <a:pt x="66" y="163"/>
                </a:cubicBezTo>
                <a:cubicBezTo>
                  <a:pt x="68" y="161"/>
                  <a:pt x="67" y="158"/>
                  <a:pt x="65" y="158"/>
                </a:cubicBezTo>
                <a:cubicBezTo>
                  <a:pt x="55" y="159"/>
                  <a:pt x="49" y="165"/>
                  <a:pt x="49" y="174"/>
                </a:cubicBezTo>
                <a:cubicBezTo>
                  <a:pt x="48" y="186"/>
                  <a:pt x="56" y="198"/>
                  <a:pt x="64" y="207"/>
                </a:cubicBezTo>
                <a:cubicBezTo>
                  <a:pt x="74" y="219"/>
                  <a:pt x="88" y="227"/>
                  <a:pt x="103" y="229"/>
                </a:cubicBezTo>
                <a:cubicBezTo>
                  <a:pt x="123" y="233"/>
                  <a:pt x="142" y="226"/>
                  <a:pt x="158" y="214"/>
                </a:cubicBezTo>
                <a:cubicBezTo>
                  <a:pt x="157" y="214"/>
                  <a:pt x="156" y="213"/>
                  <a:pt x="155" y="212"/>
                </a:cubicBezTo>
                <a:cubicBezTo>
                  <a:pt x="151" y="245"/>
                  <a:pt x="187" y="254"/>
                  <a:pt x="213" y="252"/>
                </a:cubicBezTo>
                <a:cubicBezTo>
                  <a:pt x="238" y="250"/>
                  <a:pt x="276" y="236"/>
                  <a:pt x="272" y="205"/>
                </a:cubicBezTo>
                <a:cubicBezTo>
                  <a:pt x="272" y="203"/>
                  <a:pt x="269" y="202"/>
                  <a:pt x="268" y="204"/>
                </a:cubicBezTo>
                <a:cubicBezTo>
                  <a:pt x="264" y="210"/>
                  <a:pt x="259" y="219"/>
                  <a:pt x="262" y="226"/>
                </a:cubicBezTo>
                <a:cubicBezTo>
                  <a:pt x="265" y="232"/>
                  <a:pt x="271" y="235"/>
                  <a:pt x="277" y="235"/>
                </a:cubicBezTo>
                <a:cubicBezTo>
                  <a:pt x="297" y="238"/>
                  <a:pt x="318" y="231"/>
                  <a:pt x="337" y="224"/>
                </a:cubicBezTo>
                <a:cubicBezTo>
                  <a:pt x="344" y="221"/>
                  <a:pt x="352" y="218"/>
                  <a:pt x="358" y="213"/>
                </a:cubicBezTo>
                <a:cubicBezTo>
                  <a:pt x="365" y="207"/>
                  <a:pt x="370" y="199"/>
                  <a:pt x="374" y="191"/>
                </a:cubicBezTo>
                <a:cubicBezTo>
                  <a:pt x="382" y="177"/>
                  <a:pt x="393" y="155"/>
                  <a:pt x="386" y="140"/>
                </a:cubicBezTo>
                <a:cubicBezTo>
                  <a:pt x="381" y="129"/>
                  <a:pt x="366" y="135"/>
                  <a:pt x="358" y="138"/>
                </a:cubicBezTo>
                <a:cubicBezTo>
                  <a:pt x="358" y="140"/>
                  <a:pt x="359" y="141"/>
                  <a:pt x="360" y="142"/>
                </a:cubicBezTo>
                <a:cubicBezTo>
                  <a:pt x="392" y="121"/>
                  <a:pt x="372" y="85"/>
                  <a:pt x="348" y="67"/>
                </a:cubicBezTo>
                <a:cubicBezTo>
                  <a:pt x="335" y="56"/>
                  <a:pt x="318" y="49"/>
                  <a:pt x="301" y="50"/>
                </a:cubicBezTo>
                <a:cubicBezTo>
                  <a:pt x="282" y="51"/>
                  <a:pt x="268" y="64"/>
                  <a:pt x="261" y="81"/>
                </a:cubicBezTo>
                <a:cubicBezTo>
                  <a:pt x="262" y="82"/>
                  <a:pt x="264" y="82"/>
                  <a:pt x="265" y="83"/>
                </a:cubicBezTo>
                <a:cubicBezTo>
                  <a:pt x="289" y="11"/>
                  <a:pt x="145" y="0"/>
                  <a:pt x="151" y="75"/>
                </a:cubicBezTo>
                <a:cubicBezTo>
                  <a:pt x="151" y="78"/>
                  <a:pt x="156" y="78"/>
                  <a:pt x="156" y="75"/>
                </a:cubicBezTo>
                <a:cubicBezTo>
                  <a:pt x="157" y="61"/>
                  <a:pt x="155" y="45"/>
                  <a:pt x="141" y="38"/>
                </a:cubicBezTo>
                <a:cubicBezTo>
                  <a:pt x="130" y="32"/>
                  <a:pt x="116" y="35"/>
                  <a:pt x="105" y="40"/>
                </a:cubicBezTo>
                <a:cubicBezTo>
                  <a:pt x="94" y="46"/>
                  <a:pt x="84" y="55"/>
                  <a:pt x="80" y="67"/>
                </a:cubicBezTo>
                <a:cubicBezTo>
                  <a:pt x="75" y="81"/>
                  <a:pt x="84" y="93"/>
                  <a:pt x="94" y="101"/>
                </a:cubicBezTo>
                <a:cubicBezTo>
                  <a:pt x="97" y="103"/>
                  <a:pt x="99" y="99"/>
                  <a:pt x="97" y="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06" y="646316"/>
            <a:ext cx="1029528" cy="61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53340" y="1815596"/>
            <a:ext cx="341391" cy="341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53340" y="3004005"/>
            <a:ext cx="341391" cy="341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53340" y="4192414"/>
            <a:ext cx="341391" cy="341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53340" y="5380822"/>
            <a:ext cx="341391" cy="341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616739" y="5335634"/>
            <a:ext cx="3519055" cy="273980"/>
          </a:xfrm>
          <a:custGeom>
            <a:avLst/>
            <a:gdLst>
              <a:gd name="connsiteX0" fmla="*/ 0 w 3519055"/>
              <a:gd name="connsiteY0" fmla="*/ 0 h 273980"/>
              <a:gd name="connsiteX1" fmla="*/ 3519055 w 3519055"/>
              <a:gd name="connsiteY1" fmla="*/ 0 h 273980"/>
              <a:gd name="connsiteX2" fmla="*/ 3519055 w 3519055"/>
              <a:gd name="connsiteY2" fmla="*/ 75400 h 273980"/>
              <a:gd name="connsiteX3" fmla="*/ 3320475 w 3519055"/>
              <a:gd name="connsiteY3" fmla="*/ 273980 h 273980"/>
              <a:gd name="connsiteX4" fmla="*/ 198580 w 3519055"/>
              <a:gd name="connsiteY4" fmla="*/ 273980 h 273980"/>
              <a:gd name="connsiteX5" fmla="*/ 0 w 3519055"/>
              <a:gd name="connsiteY5" fmla="*/ 75400 h 273980"/>
              <a:gd name="connsiteX6" fmla="*/ 0 w 3519055"/>
              <a:gd name="connsiteY6" fmla="*/ 0 h 27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055" h="273980">
                <a:moveTo>
                  <a:pt x="0" y="0"/>
                </a:moveTo>
                <a:lnTo>
                  <a:pt x="3519055" y="0"/>
                </a:lnTo>
                <a:lnTo>
                  <a:pt x="3519055" y="75400"/>
                </a:lnTo>
                <a:cubicBezTo>
                  <a:pt x="3519055" y="185073"/>
                  <a:pt x="3430148" y="273980"/>
                  <a:pt x="3320475" y="273980"/>
                </a:cubicBezTo>
                <a:lnTo>
                  <a:pt x="198580" y="273980"/>
                </a:lnTo>
                <a:cubicBezTo>
                  <a:pt x="88907" y="273980"/>
                  <a:pt x="0" y="185073"/>
                  <a:pt x="0" y="75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4806725">
            <a:off x="-222691" y="3758447"/>
            <a:ext cx="2967210" cy="205458"/>
          </a:xfrm>
          <a:custGeom>
            <a:avLst/>
            <a:gdLst>
              <a:gd name="connsiteX0" fmla="*/ 0 w 3519055"/>
              <a:gd name="connsiteY0" fmla="*/ 0 h 273980"/>
              <a:gd name="connsiteX1" fmla="*/ 3519055 w 3519055"/>
              <a:gd name="connsiteY1" fmla="*/ 0 h 273980"/>
              <a:gd name="connsiteX2" fmla="*/ 3519055 w 3519055"/>
              <a:gd name="connsiteY2" fmla="*/ 75400 h 273980"/>
              <a:gd name="connsiteX3" fmla="*/ 3320475 w 3519055"/>
              <a:gd name="connsiteY3" fmla="*/ 273980 h 273980"/>
              <a:gd name="connsiteX4" fmla="*/ 198580 w 3519055"/>
              <a:gd name="connsiteY4" fmla="*/ 273980 h 273980"/>
              <a:gd name="connsiteX5" fmla="*/ 0 w 3519055"/>
              <a:gd name="connsiteY5" fmla="*/ 75400 h 273980"/>
              <a:gd name="connsiteX6" fmla="*/ 0 w 3519055"/>
              <a:gd name="connsiteY6" fmla="*/ 0 h 27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055" h="273980">
                <a:moveTo>
                  <a:pt x="0" y="0"/>
                </a:moveTo>
                <a:lnTo>
                  <a:pt x="3519055" y="0"/>
                </a:lnTo>
                <a:lnTo>
                  <a:pt x="3519055" y="75400"/>
                </a:lnTo>
                <a:cubicBezTo>
                  <a:pt x="3519055" y="185073"/>
                  <a:pt x="3430148" y="273980"/>
                  <a:pt x="3320475" y="273980"/>
                </a:cubicBezTo>
                <a:lnTo>
                  <a:pt x="198580" y="273980"/>
                </a:lnTo>
                <a:cubicBezTo>
                  <a:pt x="88907" y="273980"/>
                  <a:pt x="0" y="185073"/>
                  <a:pt x="0" y="75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07233" y="392508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791694" y="3861176"/>
            <a:ext cx="1076257" cy="10762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051573" y="2648251"/>
            <a:ext cx="1258930" cy="125893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485383" y="2207998"/>
            <a:ext cx="1717083" cy="171708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27657" y="2996321"/>
            <a:ext cx="560016" cy="557809"/>
            <a:chOff x="4557733" y="2434359"/>
            <a:chExt cx="512624" cy="510606"/>
          </a:xfrm>
          <a:solidFill>
            <a:schemeClr val="bg1"/>
          </a:solidFill>
        </p:grpSpPr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4557733" y="2434359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4781753" y="2529215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33669" y="2623486"/>
            <a:ext cx="820509" cy="789072"/>
            <a:chOff x="6159731" y="1864447"/>
            <a:chExt cx="469385" cy="451400"/>
          </a:xfrm>
          <a:solidFill>
            <a:schemeClr val="bg1"/>
          </a:solidFill>
        </p:grpSpPr>
        <p:sp>
          <p:nvSpPr>
            <p:cNvPr id="19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20" name="Freeform 134"/>
            <p:cNvSpPr/>
            <p:nvPr/>
          </p:nvSpPr>
          <p:spPr bwMode="auto">
            <a:xfrm>
              <a:off x="6159731" y="2111736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22218" y="4219101"/>
            <a:ext cx="376569" cy="326360"/>
            <a:chOff x="7090992" y="4839631"/>
            <a:chExt cx="424306" cy="367732"/>
          </a:xfrm>
          <a:solidFill>
            <a:schemeClr val="bg1"/>
          </a:solidFill>
        </p:grpSpPr>
        <p:sp>
          <p:nvSpPr>
            <p:cNvPr id="22" name="Freeform 19"/>
            <p:cNvSpPr/>
            <p:nvPr/>
          </p:nvSpPr>
          <p:spPr bwMode="auto">
            <a:xfrm>
              <a:off x="7156995" y="4994536"/>
              <a:ext cx="86882" cy="15288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7282266" y="4937962"/>
              <a:ext cx="86882" cy="209459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7408885" y="4891491"/>
              <a:ext cx="86882" cy="255931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7090992" y="4839631"/>
              <a:ext cx="424306" cy="367732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03551" y="4181432"/>
            <a:ext cx="321764" cy="318447"/>
            <a:chOff x="4270293" y="4090633"/>
            <a:chExt cx="390570" cy="386543"/>
          </a:xfrm>
          <a:solidFill>
            <a:schemeClr val="bg1"/>
          </a:solidFill>
        </p:grpSpPr>
        <p:sp>
          <p:nvSpPr>
            <p:cNvPr id="27" name="Freeform 136"/>
            <p:cNvSpPr/>
            <p:nvPr/>
          </p:nvSpPr>
          <p:spPr bwMode="auto">
            <a:xfrm>
              <a:off x="4270293" y="4307258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8" name="Freeform 137"/>
            <p:cNvSpPr>
              <a:spLocks noEditPoints="1"/>
            </p:cNvSpPr>
            <p:nvPr/>
          </p:nvSpPr>
          <p:spPr bwMode="auto">
            <a:xfrm>
              <a:off x="4270293" y="4090633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7353630" y="1428049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2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53630" y="2623486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2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53630" y="3838159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2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53630" y="5018781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2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9"/>
          <p:cNvGrpSpPr/>
          <p:nvPr/>
        </p:nvGrpSpPr>
        <p:grpSpPr>
          <a:xfrm>
            <a:off x="3811531" y="1648833"/>
            <a:ext cx="4787824" cy="4278283"/>
            <a:chOff x="1878445" y="1028700"/>
            <a:chExt cx="5351031" cy="4781550"/>
          </a:xfrm>
          <a:effectLst/>
        </p:grpSpPr>
        <p:grpSp>
          <p:nvGrpSpPr>
            <p:cNvPr id="6" name="组合 61"/>
            <p:cNvGrpSpPr/>
            <p:nvPr/>
          </p:nvGrpSpPr>
          <p:grpSpPr>
            <a:xfrm>
              <a:off x="2233612" y="1028700"/>
              <a:ext cx="4208063" cy="2981325"/>
              <a:chOff x="2233613" y="1028700"/>
              <a:chExt cx="4208062" cy="2981325"/>
            </a:xfrm>
          </p:grpSpPr>
          <p:sp>
            <p:nvSpPr>
              <p:cNvPr id="30" name="Freeform 7"/>
              <p:cNvSpPr/>
              <p:nvPr/>
            </p:nvSpPr>
            <p:spPr bwMode="auto">
              <a:xfrm>
                <a:off x="2233613" y="1028700"/>
                <a:ext cx="3908425" cy="2247900"/>
              </a:xfrm>
              <a:custGeom>
                <a:avLst/>
                <a:gdLst>
                  <a:gd name="T0" fmla="*/ 1031 w 1040"/>
                  <a:gd name="T1" fmla="*/ 579 h 598"/>
                  <a:gd name="T2" fmla="*/ 1026 w 1040"/>
                  <a:gd name="T3" fmla="*/ 598 h 598"/>
                  <a:gd name="T4" fmla="*/ 1008 w 1040"/>
                  <a:gd name="T5" fmla="*/ 456 h 598"/>
                  <a:gd name="T6" fmla="*/ 851 w 1040"/>
                  <a:gd name="T7" fmla="*/ 245 h 598"/>
                  <a:gd name="T8" fmla="*/ 506 w 1040"/>
                  <a:gd name="T9" fmla="*/ 63 h 598"/>
                  <a:gd name="T10" fmla="*/ 0 w 1040"/>
                  <a:gd name="T11" fmla="*/ 58 h 598"/>
                  <a:gd name="T12" fmla="*/ 14 w 1040"/>
                  <a:gd name="T13" fmla="*/ 46 h 598"/>
                  <a:gd name="T14" fmla="*/ 513 w 1040"/>
                  <a:gd name="T15" fmla="*/ 55 h 598"/>
                  <a:gd name="T16" fmla="*/ 854 w 1040"/>
                  <a:gd name="T17" fmla="*/ 235 h 598"/>
                  <a:gd name="T18" fmla="*/ 1010 w 1040"/>
                  <a:gd name="T19" fmla="*/ 440 h 598"/>
                  <a:gd name="T20" fmla="*/ 1031 w 1040"/>
                  <a:gd name="T21" fmla="*/ 579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0" h="598">
                    <a:moveTo>
                      <a:pt x="1031" y="579"/>
                    </a:moveTo>
                    <a:cubicBezTo>
                      <a:pt x="1029" y="585"/>
                      <a:pt x="1028" y="592"/>
                      <a:pt x="1026" y="598"/>
                    </a:cubicBezTo>
                    <a:cubicBezTo>
                      <a:pt x="1036" y="557"/>
                      <a:pt x="1028" y="507"/>
                      <a:pt x="1008" y="456"/>
                    </a:cubicBezTo>
                    <a:cubicBezTo>
                      <a:pt x="977" y="380"/>
                      <a:pt x="917" y="302"/>
                      <a:pt x="851" y="245"/>
                    </a:cubicBezTo>
                    <a:cubicBezTo>
                      <a:pt x="736" y="146"/>
                      <a:pt x="629" y="98"/>
                      <a:pt x="506" y="63"/>
                    </a:cubicBezTo>
                    <a:cubicBezTo>
                      <a:pt x="369" y="24"/>
                      <a:pt x="195" y="9"/>
                      <a:pt x="0" y="58"/>
                    </a:cubicBezTo>
                    <a:cubicBezTo>
                      <a:pt x="5" y="54"/>
                      <a:pt x="10" y="50"/>
                      <a:pt x="14" y="46"/>
                    </a:cubicBezTo>
                    <a:cubicBezTo>
                      <a:pt x="206" y="0"/>
                      <a:pt x="378" y="17"/>
                      <a:pt x="513" y="55"/>
                    </a:cubicBezTo>
                    <a:cubicBezTo>
                      <a:pt x="635" y="90"/>
                      <a:pt x="740" y="138"/>
                      <a:pt x="854" y="235"/>
                    </a:cubicBezTo>
                    <a:cubicBezTo>
                      <a:pt x="920" y="290"/>
                      <a:pt x="980" y="367"/>
                      <a:pt x="1010" y="440"/>
                    </a:cubicBezTo>
                    <a:cubicBezTo>
                      <a:pt x="1031" y="490"/>
                      <a:pt x="1040" y="539"/>
                      <a:pt x="1031" y="579"/>
                    </a:cubicBezTo>
                    <a:close/>
                  </a:path>
                </a:pathLst>
              </a:custGeom>
              <a:gradFill flip="none" rotWithShape="1">
                <a:gsLst>
                  <a:gs pos="72500">
                    <a:srgbClr val="F87477"/>
                  </a:gs>
                  <a:gs pos="24600">
                    <a:srgbClr val="F87477"/>
                  </a:gs>
                  <a:gs pos="0">
                    <a:srgbClr val="D2144F"/>
                  </a:gs>
                  <a:gs pos="50000">
                    <a:srgbClr val="BE1247"/>
                  </a:gs>
                  <a:gs pos="100000">
                    <a:srgbClr val="BE1247"/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10"/>
              <p:cNvSpPr/>
              <p:nvPr/>
            </p:nvSpPr>
            <p:spPr bwMode="auto">
              <a:xfrm>
                <a:off x="5049838" y="3355975"/>
                <a:ext cx="1385888" cy="654050"/>
              </a:xfrm>
              <a:custGeom>
                <a:avLst/>
                <a:gdLst>
                  <a:gd name="T0" fmla="*/ 369 w 369"/>
                  <a:gd name="T1" fmla="*/ 0 h 174"/>
                  <a:gd name="T2" fmla="*/ 366 w 369"/>
                  <a:gd name="T3" fmla="*/ 19 h 174"/>
                  <a:gd name="T4" fmla="*/ 199 w 369"/>
                  <a:gd name="T5" fmla="*/ 171 h 174"/>
                  <a:gd name="T6" fmla="*/ 1 w 369"/>
                  <a:gd name="T7" fmla="*/ 82 h 174"/>
                  <a:gd name="T8" fmla="*/ 1 w 369"/>
                  <a:gd name="T9" fmla="*/ 79 h 174"/>
                  <a:gd name="T10" fmla="*/ 11 w 369"/>
                  <a:gd name="T11" fmla="*/ 53 h 174"/>
                  <a:gd name="T12" fmla="*/ 11 w 369"/>
                  <a:gd name="T13" fmla="*/ 57 h 174"/>
                  <a:gd name="T14" fmla="*/ 207 w 369"/>
                  <a:gd name="T15" fmla="*/ 146 h 174"/>
                  <a:gd name="T16" fmla="*/ 369 w 369"/>
                  <a:gd name="T1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9" h="174">
                    <a:moveTo>
                      <a:pt x="369" y="0"/>
                    </a:moveTo>
                    <a:cubicBezTo>
                      <a:pt x="368" y="7"/>
                      <a:pt x="367" y="13"/>
                      <a:pt x="366" y="19"/>
                    </a:cubicBezTo>
                    <a:cubicBezTo>
                      <a:pt x="351" y="108"/>
                      <a:pt x="284" y="169"/>
                      <a:pt x="199" y="171"/>
                    </a:cubicBezTo>
                    <a:cubicBezTo>
                      <a:pt x="87" y="174"/>
                      <a:pt x="5" y="103"/>
                      <a:pt x="1" y="82"/>
                    </a:cubicBezTo>
                    <a:cubicBezTo>
                      <a:pt x="0" y="81"/>
                      <a:pt x="0" y="79"/>
                      <a:pt x="1" y="79"/>
                    </a:cubicBezTo>
                    <a:cubicBezTo>
                      <a:pt x="4" y="70"/>
                      <a:pt x="8" y="62"/>
                      <a:pt x="11" y="53"/>
                    </a:cubicBezTo>
                    <a:cubicBezTo>
                      <a:pt x="11" y="54"/>
                      <a:pt x="11" y="55"/>
                      <a:pt x="11" y="57"/>
                    </a:cubicBezTo>
                    <a:cubicBezTo>
                      <a:pt x="15" y="78"/>
                      <a:pt x="97" y="147"/>
                      <a:pt x="207" y="146"/>
                    </a:cubicBezTo>
                    <a:cubicBezTo>
                      <a:pt x="291" y="145"/>
                      <a:pt x="356" y="87"/>
                      <a:pt x="36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contrasting" dir="t"/>
              </a:scene3d>
              <a:sp3d>
                <a:bevelB w="0" h="0"/>
                <a:contourClr>
                  <a:schemeClr val="bg1"/>
                </a:contourClr>
              </a:sp3d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Freeform 14"/>
              <p:cNvSpPr/>
              <p:nvPr/>
            </p:nvSpPr>
            <p:spPr bwMode="auto">
              <a:xfrm>
                <a:off x="5091113" y="3457575"/>
                <a:ext cx="1314450" cy="450850"/>
              </a:xfrm>
              <a:custGeom>
                <a:avLst/>
                <a:gdLst>
                  <a:gd name="T0" fmla="*/ 198 w 350"/>
                  <a:gd name="T1" fmla="*/ 113 h 120"/>
                  <a:gd name="T2" fmla="*/ 3 w 350"/>
                  <a:gd name="T3" fmla="*/ 24 h 120"/>
                  <a:gd name="T4" fmla="*/ 0 w 350"/>
                  <a:gd name="T5" fmla="*/ 30 h 120"/>
                  <a:gd name="T6" fmla="*/ 196 w 350"/>
                  <a:gd name="T7" fmla="*/ 119 h 120"/>
                  <a:gd name="T8" fmla="*/ 350 w 350"/>
                  <a:gd name="T9" fmla="*/ 0 h 120"/>
                  <a:gd name="T10" fmla="*/ 198 w 350"/>
                  <a:gd name="T11" fmla="*/ 11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0" h="120">
                    <a:moveTo>
                      <a:pt x="198" y="113"/>
                    </a:moveTo>
                    <a:cubicBezTo>
                      <a:pt x="90" y="114"/>
                      <a:pt x="10" y="47"/>
                      <a:pt x="3" y="24"/>
                    </a:cubicBezTo>
                    <a:cubicBezTo>
                      <a:pt x="0" y="25"/>
                      <a:pt x="0" y="27"/>
                      <a:pt x="0" y="30"/>
                    </a:cubicBezTo>
                    <a:cubicBezTo>
                      <a:pt x="4" y="51"/>
                      <a:pt x="86" y="120"/>
                      <a:pt x="196" y="119"/>
                    </a:cubicBezTo>
                    <a:cubicBezTo>
                      <a:pt x="270" y="119"/>
                      <a:pt x="329" y="71"/>
                      <a:pt x="350" y="0"/>
                    </a:cubicBezTo>
                    <a:cubicBezTo>
                      <a:pt x="327" y="68"/>
                      <a:pt x="270" y="112"/>
                      <a:pt x="198" y="1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" name="Freeform 15"/>
              <p:cNvSpPr/>
              <p:nvPr/>
            </p:nvSpPr>
            <p:spPr bwMode="auto">
              <a:xfrm>
                <a:off x="2287588" y="1028700"/>
                <a:ext cx="3870325" cy="2214563"/>
              </a:xfrm>
              <a:custGeom>
                <a:avLst/>
                <a:gdLst>
                  <a:gd name="T0" fmla="*/ 499 w 1030"/>
                  <a:gd name="T1" fmla="*/ 55 h 589"/>
                  <a:gd name="T2" fmla="*/ 840 w 1030"/>
                  <a:gd name="T3" fmla="*/ 235 h 589"/>
                  <a:gd name="T4" fmla="*/ 996 w 1030"/>
                  <a:gd name="T5" fmla="*/ 440 h 589"/>
                  <a:gd name="T6" fmla="*/ 1014 w 1030"/>
                  <a:gd name="T7" fmla="*/ 589 h 589"/>
                  <a:gd name="T8" fmla="*/ 1015 w 1030"/>
                  <a:gd name="T9" fmla="*/ 587 h 589"/>
                  <a:gd name="T10" fmla="*/ 999 w 1030"/>
                  <a:gd name="T11" fmla="*/ 434 h 589"/>
                  <a:gd name="T12" fmla="*/ 843 w 1030"/>
                  <a:gd name="T13" fmla="*/ 228 h 589"/>
                  <a:gd name="T14" fmla="*/ 501 w 1030"/>
                  <a:gd name="T15" fmla="*/ 49 h 589"/>
                  <a:gd name="T16" fmla="*/ 189 w 1030"/>
                  <a:gd name="T17" fmla="*/ 13 h 589"/>
                  <a:gd name="T18" fmla="*/ 0 w 1030"/>
                  <a:gd name="T19" fmla="*/ 46 h 589"/>
                  <a:gd name="T20" fmla="*/ 499 w 1030"/>
                  <a:gd name="T21" fmla="*/ 55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0" h="589">
                    <a:moveTo>
                      <a:pt x="499" y="55"/>
                    </a:moveTo>
                    <a:cubicBezTo>
                      <a:pt x="621" y="90"/>
                      <a:pt x="726" y="138"/>
                      <a:pt x="840" y="235"/>
                    </a:cubicBezTo>
                    <a:cubicBezTo>
                      <a:pt x="906" y="290"/>
                      <a:pt x="966" y="367"/>
                      <a:pt x="996" y="440"/>
                    </a:cubicBezTo>
                    <a:cubicBezTo>
                      <a:pt x="1019" y="494"/>
                      <a:pt x="1027" y="547"/>
                      <a:pt x="1014" y="589"/>
                    </a:cubicBezTo>
                    <a:cubicBezTo>
                      <a:pt x="1014" y="588"/>
                      <a:pt x="1015" y="588"/>
                      <a:pt x="1015" y="587"/>
                    </a:cubicBezTo>
                    <a:cubicBezTo>
                      <a:pt x="1030" y="545"/>
                      <a:pt x="1022" y="490"/>
                      <a:pt x="999" y="434"/>
                    </a:cubicBezTo>
                    <a:cubicBezTo>
                      <a:pt x="968" y="360"/>
                      <a:pt x="908" y="283"/>
                      <a:pt x="843" y="228"/>
                    </a:cubicBezTo>
                    <a:cubicBezTo>
                      <a:pt x="728" y="131"/>
                      <a:pt x="623" y="83"/>
                      <a:pt x="501" y="49"/>
                    </a:cubicBezTo>
                    <a:cubicBezTo>
                      <a:pt x="412" y="23"/>
                      <a:pt x="306" y="7"/>
                      <a:pt x="189" y="13"/>
                    </a:cubicBezTo>
                    <a:cubicBezTo>
                      <a:pt x="125" y="18"/>
                      <a:pt x="61" y="28"/>
                      <a:pt x="0" y="46"/>
                    </a:cubicBezTo>
                    <a:cubicBezTo>
                      <a:pt x="192" y="0"/>
                      <a:pt x="364" y="17"/>
                      <a:pt x="499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22"/>
              <p:cNvSpPr/>
              <p:nvPr/>
            </p:nvSpPr>
            <p:spPr bwMode="auto">
              <a:xfrm>
                <a:off x="2997200" y="1067882"/>
                <a:ext cx="3444475" cy="2814600"/>
              </a:xfrm>
              <a:custGeom>
                <a:avLst/>
                <a:gdLst/>
                <a:ahLst/>
                <a:cxnLst/>
                <a:rect l="l" t="t" r="r" b="b"/>
                <a:pathLst>
                  <a:path w="3444475" h="2814600">
                    <a:moveTo>
                      <a:pt x="256786" y="38"/>
                    </a:moveTo>
                    <a:cubicBezTo>
                      <a:pt x="855919" y="-2584"/>
                      <a:pt x="1448938" y="131885"/>
                      <a:pt x="1912504" y="355587"/>
                    </a:cubicBezTo>
                    <a:cubicBezTo>
                      <a:pt x="2585075" y="678921"/>
                      <a:pt x="3114865" y="1201520"/>
                      <a:pt x="3336550" y="1697801"/>
                    </a:cubicBezTo>
                    <a:cubicBezTo>
                      <a:pt x="3347822" y="1716599"/>
                      <a:pt x="3355337" y="1739158"/>
                      <a:pt x="3362851" y="1757956"/>
                    </a:cubicBezTo>
                    <a:cubicBezTo>
                      <a:pt x="3377850" y="1791724"/>
                      <a:pt x="3389107" y="1825492"/>
                      <a:pt x="3400349" y="1859262"/>
                    </a:cubicBezTo>
                    <a:lnTo>
                      <a:pt x="3401219" y="1859474"/>
                    </a:lnTo>
                    <a:cubicBezTo>
                      <a:pt x="3457575" y="2055004"/>
                      <a:pt x="3457575" y="2239252"/>
                      <a:pt x="3408733" y="2389659"/>
                    </a:cubicBezTo>
                    <a:cubicBezTo>
                      <a:pt x="3322320" y="2645351"/>
                      <a:pt x="3108166" y="2810799"/>
                      <a:pt x="2837656" y="2814559"/>
                    </a:cubicBezTo>
                    <a:cubicBezTo>
                      <a:pt x="2431891" y="2818319"/>
                      <a:pt x="2131325" y="2566387"/>
                      <a:pt x="2105025" y="2479903"/>
                    </a:cubicBezTo>
                    <a:cubicBezTo>
                      <a:pt x="2108782" y="2479903"/>
                      <a:pt x="2112539" y="2479903"/>
                      <a:pt x="2116296" y="2479903"/>
                    </a:cubicBezTo>
                    <a:cubicBezTo>
                      <a:pt x="2356750" y="2498704"/>
                      <a:pt x="2946612" y="2600229"/>
                      <a:pt x="3093138" y="2194130"/>
                    </a:cubicBezTo>
                    <a:cubicBezTo>
                      <a:pt x="3096895" y="2186610"/>
                      <a:pt x="3100652" y="2179089"/>
                      <a:pt x="3100652" y="2175329"/>
                    </a:cubicBezTo>
                    <a:cubicBezTo>
                      <a:pt x="3100652" y="2171569"/>
                      <a:pt x="3104409" y="2171569"/>
                      <a:pt x="3104409" y="2167809"/>
                    </a:cubicBezTo>
                    <a:cubicBezTo>
                      <a:pt x="3141962" y="2058818"/>
                      <a:pt x="3141980" y="1927289"/>
                      <a:pt x="3108205" y="1788242"/>
                    </a:cubicBezTo>
                    <a:lnTo>
                      <a:pt x="3107350" y="1788034"/>
                    </a:lnTo>
                    <a:cubicBezTo>
                      <a:pt x="3092320" y="1724119"/>
                      <a:pt x="3069776" y="1656444"/>
                      <a:pt x="3043474" y="1592529"/>
                    </a:cubicBezTo>
                    <a:cubicBezTo>
                      <a:pt x="2926996" y="1314311"/>
                      <a:pt x="2701553" y="1024814"/>
                      <a:pt x="2457324" y="818030"/>
                    </a:cubicBezTo>
                    <a:cubicBezTo>
                      <a:pt x="2025226" y="453339"/>
                      <a:pt x="1630701" y="272873"/>
                      <a:pt x="1172301" y="145044"/>
                    </a:cubicBezTo>
                    <a:cubicBezTo>
                      <a:pt x="837895" y="47291"/>
                      <a:pt x="439613" y="-12864"/>
                      <a:pt x="0" y="9694"/>
                    </a:cubicBezTo>
                    <a:cubicBezTo>
                      <a:pt x="85480" y="3585"/>
                      <a:pt x="171196" y="412"/>
                      <a:pt x="256786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81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contrasting" dir="t"/>
              </a:scene3d>
              <a:sp3d>
                <a:bevelB w="0" h="0"/>
                <a:contourClr>
                  <a:schemeClr val="bg1"/>
                </a:contourClr>
              </a:sp3d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" name="Freeform 22"/>
              <p:cNvSpPr/>
              <p:nvPr/>
            </p:nvSpPr>
            <p:spPr bwMode="auto">
              <a:xfrm>
                <a:off x="3003323" y="1036552"/>
                <a:ext cx="3400425" cy="1898650"/>
              </a:xfrm>
              <a:custGeom>
                <a:avLst/>
                <a:gdLst>
                  <a:gd name="T0" fmla="*/ 895 w 905"/>
                  <a:gd name="T1" fmla="*/ 478 h 505"/>
                  <a:gd name="T2" fmla="*/ 888 w 905"/>
                  <a:gd name="T3" fmla="*/ 462 h 505"/>
                  <a:gd name="T4" fmla="*/ 509 w 905"/>
                  <a:gd name="T5" fmla="*/ 105 h 505"/>
                  <a:gd name="T6" fmla="*/ 0 w 905"/>
                  <a:gd name="T7" fmla="*/ 13 h 505"/>
                  <a:gd name="T8" fmla="*/ 312 w 905"/>
                  <a:gd name="T9" fmla="*/ 49 h 505"/>
                  <a:gd name="T10" fmla="*/ 654 w 905"/>
                  <a:gd name="T11" fmla="*/ 228 h 505"/>
                  <a:gd name="T12" fmla="*/ 810 w 905"/>
                  <a:gd name="T13" fmla="*/ 434 h 505"/>
                  <a:gd name="T14" fmla="*/ 827 w 905"/>
                  <a:gd name="T15" fmla="*/ 486 h 505"/>
                  <a:gd name="T16" fmla="*/ 905 w 905"/>
                  <a:gd name="T17" fmla="*/ 505 h 505"/>
                  <a:gd name="T18" fmla="*/ 895 w 905"/>
                  <a:gd name="T19" fmla="*/ 478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5" h="505">
                    <a:moveTo>
                      <a:pt x="895" y="478"/>
                    </a:moveTo>
                    <a:cubicBezTo>
                      <a:pt x="893" y="473"/>
                      <a:pt x="891" y="467"/>
                      <a:pt x="888" y="462"/>
                    </a:cubicBezTo>
                    <a:cubicBezTo>
                      <a:pt x="829" y="330"/>
                      <a:pt x="688" y="191"/>
                      <a:pt x="509" y="105"/>
                    </a:cubicBezTo>
                    <a:cubicBezTo>
                      <a:pt x="368" y="37"/>
                      <a:pt x="182" y="0"/>
                      <a:pt x="0" y="13"/>
                    </a:cubicBezTo>
                    <a:cubicBezTo>
                      <a:pt x="117" y="7"/>
                      <a:pt x="223" y="23"/>
                      <a:pt x="312" y="49"/>
                    </a:cubicBezTo>
                    <a:cubicBezTo>
                      <a:pt x="434" y="83"/>
                      <a:pt x="539" y="131"/>
                      <a:pt x="654" y="228"/>
                    </a:cubicBezTo>
                    <a:cubicBezTo>
                      <a:pt x="719" y="283"/>
                      <a:pt x="779" y="360"/>
                      <a:pt x="810" y="434"/>
                    </a:cubicBezTo>
                    <a:cubicBezTo>
                      <a:pt x="817" y="451"/>
                      <a:pt x="823" y="469"/>
                      <a:pt x="827" y="486"/>
                    </a:cubicBezTo>
                    <a:cubicBezTo>
                      <a:pt x="853" y="492"/>
                      <a:pt x="879" y="498"/>
                      <a:pt x="905" y="505"/>
                    </a:cubicBezTo>
                    <a:cubicBezTo>
                      <a:pt x="902" y="496"/>
                      <a:pt x="899" y="487"/>
                      <a:pt x="895" y="47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2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7" name="组合 30"/>
            <p:cNvGrpSpPr/>
            <p:nvPr/>
          </p:nvGrpSpPr>
          <p:grpSpPr>
            <a:xfrm>
              <a:off x="1878445" y="1342758"/>
              <a:ext cx="4039856" cy="4091255"/>
              <a:chOff x="1878445" y="1342758"/>
              <a:chExt cx="4039855" cy="4091255"/>
            </a:xfrm>
          </p:grpSpPr>
          <p:sp>
            <p:nvSpPr>
              <p:cNvPr id="23" name="Freeform 9"/>
              <p:cNvSpPr/>
              <p:nvPr/>
            </p:nvSpPr>
            <p:spPr bwMode="auto">
              <a:xfrm>
                <a:off x="2489200" y="1657350"/>
                <a:ext cx="3416300" cy="1481138"/>
              </a:xfrm>
              <a:custGeom>
                <a:avLst/>
                <a:gdLst>
                  <a:gd name="T0" fmla="*/ 909 w 909"/>
                  <a:gd name="T1" fmla="*/ 343 h 394"/>
                  <a:gd name="T2" fmla="*/ 904 w 909"/>
                  <a:gd name="T3" fmla="*/ 361 h 394"/>
                  <a:gd name="T4" fmla="*/ 874 w 909"/>
                  <a:gd name="T5" fmla="*/ 380 h 394"/>
                  <a:gd name="T6" fmla="*/ 671 w 909"/>
                  <a:gd name="T7" fmla="*/ 107 h 394"/>
                  <a:gd name="T8" fmla="*/ 179 w 909"/>
                  <a:gd name="T9" fmla="*/ 74 h 394"/>
                  <a:gd name="T10" fmla="*/ 0 w 909"/>
                  <a:gd name="T11" fmla="*/ 225 h 394"/>
                  <a:gd name="T12" fmla="*/ 16 w 909"/>
                  <a:gd name="T13" fmla="*/ 203 h 394"/>
                  <a:gd name="T14" fmla="*/ 192 w 909"/>
                  <a:gd name="T15" fmla="*/ 57 h 394"/>
                  <a:gd name="T16" fmla="*/ 677 w 909"/>
                  <a:gd name="T17" fmla="*/ 93 h 394"/>
                  <a:gd name="T18" fmla="*/ 879 w 909"/>
                  <a:gd name="T19" fmla="*/ 361 h 394"/>
                  <a:gd name="T20" fmla="*/ 909 w 909"/>
                  <a:gd name="T21" fmla="*/ 34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9" h="394">
                    <a:moveTo>
                      <a:pt x="909" y="343"/>
                    </a:moveTo>
                    <a:cubicBezTo>
                      <a:pt x="907" y="349"/>
                      <a:pt x="906" y="355"/>
                      <a:pt x="904" y="361"/>
                    </a:cubicBezTo>
                    <a:cubicBezTo>
                      <a:pt x="897" y="389"/>
                      <a:pt x="878" y="394"/>
                      <a:pt x="874" y="380"/>
                    </a:cubicBezTo>
                    <a:cubicBezTo>
                      <a:pt x="856" y="326"/>
                      <a:pt x="814" y="193"/>
                      <a:pt x="671" y="107"/>
                    </a:cubicBezTo>
                    <a:cubicBezTo>
                      <a:pt x="518" y="14"/>
                      <a:pt x="301" y="14"/>
                      <a:pt x="179" y="74"/>
                    </a:cubicBezTo>
                    <a:cubicBezTo>
                      <a:pt x="96" y="116"/>
                      <a:pt x="40" y="167"/>
                      <a:pt x="0" y="225"/>
                    </a:cubicBezTo>
                    <a:cubicBezTo>
                      <a:pt x="5" y="218"/>
                      <a:pt x="11" y="210"/>
                      <a:pt x="16" y="203"/>
                    </a:cubicBezTo>
                    <a:cubicBezTo>
                      <a:pt x="55" y="146"/>
                      <a:pt x="110" y="97"/>
                      <a:pt x="192" y="57"/>
                    </a:cubicBezTo>
                    <a:cubicBezTo>
                      <a:pt x="312" y="0"/>
                      <a:pt x="525" y="2"/>
                      <a:pt x="677" y="93"/>
                    </a:cubicBezTo>
                    <a:cubicBezTo>
                      <a:pt x="818" y="178"/>
                      <a:pt x="861" y="307"/>
                      <a:pt x="879" y="361"/>
                    </a:cubicBezTo>
                    <a:cubicBezTo>
                      <a:pt x="884" y="375"/>
                      <a:pt x="902" y="369"/>
                      <a:pt x="909" y="34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rgbClr val="FF7711"/>
                  </a:gs>
                  <a:gs pos="67000">
                    <a:srgbClr val="FFAA01"/>
                  </a:gs>
                  <a:gs pos="100000">
                    <a:srgbClr val="FFC000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3"/>
              <p:cNvSpPr/>
              <p:nvPr/>
            </p:nvSpPr>
            <p:spPr bwMode="auto">
              <a:xfrm>
                <a:off x="1878445" y="2103438"/>
                <a:ext cx="736600" cy="3330575"/>
              </a:xfrm>
              <a:custGeom>
                <a:avLst/>
                <a:gdLst>
                  <a:gd name="T0" fmla="*/ 102 w 196"/>
                  <a:gd name="T1" fmla="*/ 20 h 886"/>
                  <a:gd name="T2" fmla="*/ 92 w 196"/>
                  <a:gd name="T3" fmla="*/ 35 h 886"/>
                  <a:gd name="T4" fmla="*/ 7 w 196"/>
                  <a:gd name="T5" fmla="*/ 379 h 886"/>
                  <a:gd name="T6" fmla="*/ 179 w 196"/>
                  <a:gd name="T7" fmla="*/ 886 h 886"/>
                  <a:gd name="T8" fmla="*/ 196 w 196"/>
                  <a:gd name="T9" fmla="*/ 853 h 886"/>
                  <a:gd name="T10" fmla="*/ 24 w 196"/>
                  <a:gd name="T11" fmla="*/ 351 h 886"/>
                  <a:gd name="T12" fmla="*/ 107 w 196"/>
                  <a:gd name="T13" fmla="*/ 14 h 886"/>
                  <a:gd name="T14" fmla="*/ 117 w 196"/>
                  <a:gd name="T15" fmla="*/ 0 h 886"/>
                  <a:gd name="T16" fmla="*/ 102 w 196"/>
                  <a:gd name="T17" fmla="*/ 20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886">
                    <a:moveTo>
                      <a:pt x="102" y="20"/>
                    </a:moveTo>
                    <a:cubicBezTo>
                      <a:pt x="98" y="25"/>
                      <a:pt x="95" y="30"/>
                      <a:pt x="92" y="35"/>
                    </a:cubicBezTo>
                    <a:cubicBezTo>
                      <a:pt x="30" y="123"/>
                      <a:pt x="0" y="243"/>
                      <a:pt x="7" y="379"/>
                    </a:cubicBezTo>
                    <a:cubicBezTo>
                      <a:pt x="15" y="538"/>
                      <a:pt x="71" y="715"/>
                      <a:pt x="179" y="886"/>
                    </a:cubicBezTo>
                    <a:cubicBezTo>
                      <a:pt x="184" y="875"/>
                      <a:pt x="190" y="864"/>
                      <a:pt x="196" y="853"/>
                    </a:cubicBezTo>
                    <a:cubicBezTo>
                      <a:pt x="88" y="683"/>
                      <a:pt x="32" y="507"/>
                      <a:pt x="24" y="351"/>
                    </a:cubicBezTo>
                    <a:cubicBezTo>
                      <a:pt x="17" y="217"/>
                      <a:pt x="46" y="100"/>
                      <a:pt x="107" y="14"/>
                    </a:cubicBezTo>
                    <a:cubicBezTo>
                      <a:pt x="111" y="9"/>
                      <a:pt x="114" y="5"/>
                      <a:pt x="117" y="0"/>
                    </a:cubicBezTo>
                    <a:cubicBezTo>
                      <a:pt x="112" y="7"/>
                      <a:pt x="107" y="14"/>
                      <a:pt x="102" y="2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rgbClr val="FF7711"/>
                  </a:gs>
                  <a:gs pos="67000">
                    <a:srgbClr val="FFAA01"/>
                  </a:gs>
                  <a:gs pos="100000">
                    <a:srgbClr val="FFC000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0"/>
              <p:cNvSpPr/>
              <p:nvPr/>
            </p:nvSpPr>
            <p:spPr bwMode="auto">
              <a:xfrm>
                <a:off x="2305050" y="1630363"/>
                <a:ext cx="3600450" cy="1436688"/>
              </a:xfrm>
              <a:custGeom>
                <a:avLst/>
                <a:gdLst>
                  <a:gd name="T0" fmla="*/ 930 w 958"/>
                  <a:gd name="T1" fmla="*/ 361 h 382"/>
                  <a:gd name="T2" fmla="*/ 728 w 958"/>
                  <a:gd name="T3" fmla="*/ 94 h 382"/>
                  <a:gd name="T4" fmla="*/ 244 w 958"/>
                  <a:gd name="T5" fmla="*/ 58 h 382"/>
                  <a:gd name="T6" fmla="*/ 0 w 958"/>
                  <a:gd name="T7" fmla="*/ 344 h 382"/>
                  <a:gd name="T8" fmla="*/ 0 w 958"/>
                  <a:gd name="T9" fmla="*/ 345 h 382"/>
                  <a:gd name="T10" fmla="*/ 241 w 958"/>
                  <a:gd name="T11" fmla="*/ 64 h 382"/>
                  <a:gd name="T12" fmla="*/ 726 w 958"/>
                  <a:gd name="T13" fmla="*/ 100 h 382"/>
                  <a:gd name="T14" fmla="*/ 928 w 958"/>
                  <a:gd name="T15" fmla="*/ 368 h 382"/>
                  <a:gd name="T16" fmla="*/ 958 w 958"/>
                  <a:gd name="T17" fmla="*/ 351 h 382"/>
                  <a:gd name="T18" fmla="*/ 930 w 958"/>
                  <a:gd name="T19" fmla="*/ 36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8" h="382">
                    <a:moveTo>
                      <a:pt x="930" y="361"/>
                    </a:moveTo>
                    <a:cubicBezTo>
                      <a:pt x="912" y="308"/>
                      <a:pt x="869" y="178"/>
                      <a:pt x="728" y="94"/>
                    </a:cubicBezTo>
                    <a:cubicBezTo>
                      <a:pt x="577" y="3"/>
                      <a:pt x="363" y="0"/>
                      <a:pt x="244" y="58"/>
                    </a:cubicBezTo>
                    <a:cubicBezTo>
                      <a:pt x="101" y="127"/>
                      <a:pt x="40" y="221"/>
                      <a:pt x="0" y="344"/>
                    </a:cubicBezTo>
                    <a:cubicBezTo>
                      <a:pt x="0" y="344"/>
                      <a:pt x="0" y="344"/>
                      <a:pt x="0" y="345"/>
                    </a:cubicBezTo>
                    <a:cubicBezTo>
                      <a:pt x="40" y="224"/>
                      <a:pt x="101" y="132"/>
                      <a:pt x="241" y="64"/>
                    </a:cubicBezTo>
                    <a:cubicBezTo>
                      <a:pt x="361" y="7"/>
                      <a:pt x="574" y="9"/>
                      <a:pt x="726" y="100"/>
                    </a:cubicBezTo>
                    <a:cubicBezTo>
                      <a:pt x="867" y="185"/>
                      <a:pt x="910" y="314"/>
                      <a:pt x="928" y="368"/>
                    </a:cubicBezTo>
                    <a:cubicBezTo>
                      <a:pt x="933" y="382"/>
                      <a:pt x="951" y="376"/>
                      <a:pt x="958" y="351"/>
                    </a:cubicBezTo>
                    <a:cubicBezTo>
                      <a:pt x="950" y="370"/>
                      <a:pt x="935" y="374"/>
                      <a:pt x="930" y="3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" name="Freeform 21"/>
              <p:cNvSpPr/>
              <p:nvPr/>
            </p:nvSpPr>
            <p:spPr bwMode="auto">
              <a:xfrm>
                <a:off x="1963738" y="2559050"/>
                <a:ext cx="665163" cy="2751138"/>
              </a:xfrm>
              <a:custGeom>
                <a:avLst/>
                <a:gdLst>
                  <a:gd name="T0" fmla="*/ 34 w 177"/>
                  <a:gd name="T1" fmla="*/ 0 h 732"/>
                  <a:gd name="T2" fmla="*/ 5 w 177"/>
                  <a:gd name="T3" fmla="*/ 230 h 732"/>
                  <a:gd name="T4" fmla="*/ 177 w 177"/>
                  <a:gd name="T5" fmla="*/ 732 h 732"/>
                  <a:gd name="T6" fmla="*/ 156 w 177"/>
                  <a:gd name="T7" fmla="*/ 687 h 732"/>
                  <a:gd name="T8" fmla="*/ 7 w 177"/>
                  <a:gd name="T9" fmla="*/ 223 h 732"/>
                  <a:gd name="T10" fmla="*/ 34 w 177"/>
                  <a:gd name="T11" fmla="*/ 0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732">
                    <a:moveTo>
                      <a:pt x="34" y="0"/>
                    </a:moveTo>
                    <a:cubicBezTo>
                      <a:pt x="10" y="67"/>
                      <a:pt x="0" y="145"/>
                      <a:pt x="5" y="230"/>
                    </a:cubicBezTo>
                    <a:cubicBezTo>
                      <a:pt x="13" y="386"/>
                      <a:pt x="69" y="562"/>
                      <a:pt x="177" y="732"/>
                    </a:cubicBezTo>
                    <a:cubicBezTo>
                      <a:pt x="169" y="717"/>
                      <a:pt x="162" y="702"/>
                      <a:pt x="156" y="687"/>
                    </a:cubicBezTo>
                    <a:cubicBezTo>
                      <a:pt x="63" y="529"/>
                      <a:pt x="15" y="367"/>
                      <a:pt x="7" y="223"/>
                    </a:cubicBezTo>
                    <a:cubicBezTo>
                      <a:pt x="3" y="141"/>
                      <a:pt x="12" y="66"/>
                      <a:pt x="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Freeform 30"/>
              <p:cNvSpPr/>
              <p:nvPr/>
            </p:nvSpPr>
            <p:spPr bwMode="auto">
              <a:xfrm>
                <a:off x="1986414" y="1444792"/>
                <a:ext cx="3927024" cy="3695533"/>
              </a:xfrm>
              <a:custGeom>
                <a:avLst/>
                <a:gdLst/>
                <a:ahLst/>
                <a:cxnLst/>
                <a:rect l="l" t="t" r="r" b="b"/>
                <a:pathLst>
                  <a:path w="3927024" h="3695533">
                    <a:moveTo>
                      <a:pt x="221745" y="1971508"/>
                    </a:moveTo>
                    <a:cubicBezTo>
                      <a:pt x="206740" y="2102970"/>
                      <a:pt x="206740" y="2245699"/>
                      <a:pt x="214242" y="2399697"/>
                    </a:cubicBezTo>
                    <a:cubicBezTo>
                      <a:pt x="244253" y="2782814"/>
                      <a:pt x="349289" y="3218515"/>
                      <a:pt x="563112" y="3695533"/>
                    </a:cubicBezTo>
                    <a:cubicBezTo>
                      <a:pt x="244253" y="3147150"/>
                      <a:pt x="64191" y="2591256"/>
                      <a:pt x="15424" y="2084189"/>
                    </a:cubicBezTo>
                    <a:cubicBezTo>
                      <a:pt x="82947" y="2042873"/>
                      <a:pt x="150470" y="2005313"/>
                      <a:pt x="221745" y="1971508"/>
                    </a:cubicBezTo>
                    <a:close/>
                    <a:moveTo>
                      <a:pt x="1773698" y="341"/>
                    </a:moveTo>
                    <a:cubicBezTo>
                      <a:pt x="1911883" y="-2084"/>
                      <a:pt x="2052859" y="8398"/>
                      <a:pt x="2194496" y="32355"/>
                    </a:cubicBezTo>
                    <a:cubicBezTo>
                      <a:pt x="2886004" y="152611"/>
                      <a:pt x="3611336" y="682488"/>
                      <a:pt x="3829311" y="1095868"/>
                    </a:cubicBezTo>
                    <a:cubicBezTo>
                      <a:pt x="3848102" y="1129690"/>
                      <a:pt x="3863135" y="1163512"/>
                      <a:pt x="3878168" y="1193576"/>
                    </a:cubicBezTo>
                    <a:cubicBezTo>
                      <a:pt x="3904475" y="1264978"/>
                      <a:pt x="3919508" y="1325106"/>
                      <a:pt x="3927024" y="1373959"/>
                    </a:cubicBezTo>
                    <a:cubicBezTo>
                      <a:pt x="3866893" y="1366443"/>
                      <a:pt x="3803004" y="1355169"/>
                      <a:pt x="3742873" y="1347654"/>
                    </a:cubicBezTo>
                    <a:cubicBezTo>
                      <a:pt x="3645159" y="1110900"/>
                      <a:pt x="3453492" y="776438"/>
                      <a:pt x="3055123" y="539684"/>
                    </a:cubicBezTo>
                    <a:cubicBezTo>
                      <a:pt x="2487636" y="197707"/>
                      <a:pt x="1683382" y="186433"/>
                      <a:pt x="1236157" y="404396"/>
                    </a:cubicBezTo>
                    <a:cubicBezTo>
                      <a:pt x="698735" y="663698"/>
                      <a:pt x="469485" y="1016950"/>
                      <a:pt x="319157" y="1479183"/>
                    </a:cubicBezTo>
                    <a:cubicBezTo>
                      <a:pt x="315399" y="1490457"/>
                      <a:pt x="315399" y="1497973"/>
                      <a:pt x="311641" y="1505489"/>
                    </a:cubicBezTo>
                    <a:cubicBezTo>
                      <a:pt x="266543" y="1648293"/>
                      <a:pt x="236477" y="1802371"/>
                      <a:pt x="221444" y="1971481"/>
                    </a:cubicBezTo>
                    <a:cubicBezTo>
                      <a:pt x="150038" y="2005303"/>
                      <a:pt x="82391" y="2042883"/>
                      <a:pt x="14743" y="2084221"/>
                    </a:cubicBezTo>
                    <a:cubicBezTo>
                      <a:pt x="7227" y="2039125"/>
                      <a:pt x="3469" y="1994029"/>
                      <a:pt x="3469" y="1952691"/>
                    </a:cubicBezTo>
                    <a:cubicBezTo>
                      <a:pt x="-11564" y="1644535"/>
                      <a:pt x="22260" y="1362685"/>
                      <a:pt x="104940" y="1114658"/>
                    </a:cubicBezTo>
                    <a:cubicBezTo>
                      <a:pt x="157555" y="964338"/>
                      <a:pt x="225202" y="832808"/>
                      <a:pt x="307883" y="712552"/>
                    </a:cubicBezTo>
                    <a:cubicBezTo>
                      <a:pt x="628504" y="263706"/>
                      <a:pt x="1174895" y="10849"/>
                      <a:pt x="1773698" y="341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rgbClr val="FF7711"/>
                  </a:gs>
                  <a:gs pos="67000">
                    <a:srgbClr val="FFAA01"/>
                  </a:gs>
                  <a:gs pos="100000">
                    <a:srgbClr val="FFC000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1"/>
              <p:cNvSpPr/>
              <p:nvPr/>
            </p:nvSpPr>
            <p:spPr bwMode="auto">
              <a:xfrm>
                <a:off x="5729288" y="2792413"/>
                <a:ext cx="187325" cy="244475"/>
              </a:xfrm>
              <a:custGeom>
                <a:avLst/>
                <a:gdLst>
                  <a:gd name="T0" fmla="*/ 47 w 50"/>
                  <a:gd name="T1" fmla="*/ 42 h 65"/>
                  <a:gd name="T2" fmla="*/ 49 w 50"/>
                  <a:gd name="T3" fmla="*/ 7 h 65"/>
                  <a:gd name="T4" fmla="*/ 0 w 50"/>
                  <a:gd name="T5" fmla="*/ 0 h 65"/>
                  <a:gd name="T6" fmla="*/ 19 w 50"/>
                  <a:gd name="T7" fmla="*/ 52 h 65"/>
                  <a:gd name="T8" fmla="*/ 47 w 50"/>
                  <a:gd name="T9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5">
                    <a:moveTo>
                      <a:pt x="47" y="42"/>
                    </a:moveTo>
                    <a:cubicBezTo>
                      <a:pt x="49" y="33"/>
                      <a:pt x="50" y="22"/>
                      <a:pt x="49" y="7"/>
                    </a:cubicBezTo>
                    <a:cubicBezTo>
                      <a:pt x="33" y="5"/>
                      <a:pt x="16" y="2"/>
                      <a:pt x="0" y="0"/>
                    </a:cubicBezTo>
                    <a:cubicBezTo>
                      <a:pt x="9" y="21"/>
                      <a:pt x="15" y="39"/>
                      <a:pt x="19" y="52"/>
                    </a:cubicBezTo>
                    <a:cubicBezTo>
                      <a:pt x="24" y="65"/>
                      <a:pt x="39" y="61"/>
                      <a:pt x="47" y="42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rgbClr val="FF7711"/>
                  </a:gs>
                  <a:gs pos="67000">
                    <a:srgbClr val="FFAA01"/>
                  </a:gs>
                  <a:gs pos="100000">
                    <a:srgbClr val="FFC000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 bwMode="auto">
              <a:xfrm>
                <a:off x="1979712" y="1342758"/>
                <a:ext cx="3938588" cy="2179638"/>
              </a:xfrm>
              <a:custGeom>
                <a:avLst/>
                <a:gdLst>
                  <a:gd name="T0" fmla="*/ 1022 w 1048"/>
                  <a:gd name="T1" fmla="*/ 317 h 580"/>
                  <a:gd name="T2" fmla="*/ 587 w 1048"/>
                  <a:gd name="T3" fmla="*/ 34 h 580"/>
                  <a:gd name="T4" fmla="*/ 85 w 1048"/>
                  <a:gd name="T5" fmla="*/ 215 h 580"/>
                  <a:gd name="T6" fmla="*/ 31 w 1048"/>
                  <a:gd name="T7" fmla="*/ 322 h 580"/>
                  <a:gd name="T8" fmla="*/ 4 w 1048"/>
                  <a:gd name="T9" fmla="*/ 545 h 580"/>
                  <a:gd name="T10" fmla="*/ 7 w 1048"/>
                  <a:gd name="T11" fmla="*/ 580 h 580"/>
                  <a:gd name="T12" fmla="*/ 62 w 1048"/>
                  <a:gd name="T13" fmla="*/ 550 h 580"/>
                  <a:gd name="T14" fmla="*/ 86 w 1048"/>
                  <a:gd name="T15" fmla="*/ 426 h 580"/>
                  <a:gd name="T16" fmla="*/ 88 w 1048"/>
                  <a:gd name="T17" fmla="*/ 420 h 580"/>
                  <a:gd name="T18" fmla="*/ 88 w 1048"/>
                  <a:gd name="T19" fmla="*/ 419 h 580"/>
                  <a:gd name="T20" fmla="*/ 332 w 1048"/>
                  <a:gd name="T21" fmla="*/ 133 h 580"/>
                  <a:gd name="T22" fmla="*/ 816 w 1048"/>
                  <a:gd name="T23" fmla="*/ 169 h 580"/>
                  <a:gd name="T24" fmla="*/ 999 w 1048"/>
                  <a:gd name="T25" fmla="*/ 384 h 580"/>
                  <a:gd name="T26" fmla="*/ 1048 w 1048"/>
                  <a:gd name="T27" fmla="*/ 391 h 580"/>
                  <a:gd name="T28" fmla="*/ 1035 w 1048"/>
                  <a:gd name="T29" fmla="*/ 343 h 580"/>
                  <a:gd name="T30" fmla="*/ 1022 w 1048"/>
                  <a:gd name="T31" fmla="*/ 317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8" h="580">
                    <a:moveTo>
                      <a:pt x="1022" y="317"/>
                    </a:moveTo>
                    <a:cubicBezTo>
                      <a:pt x="964" y="207"/>
                      <a:pt x="771" y="66"/>
                      <a:pt x="587" y="34"/>
                    </a:cubicBezTo>
                    <a:cubicBezTo>
                      <a:pt x="386" y="0"/>
                      <a:pt x="190" y="68"/>
                      <a:pt x="85" y="215"/>
                    </a:cubicBezTo>
                    <a:cubicBezTo>
                      <a:pt x="63" y="247"/>
                      <a:pt x="45" y="282"/>
                      <a:pt x="31" y="322"/>
                    </a:cubicBezTo>
                    <a:cubicBezTo>
                      <a:pt x="9" y="388"/>
                      <a:pt x="0" y="463"/>
                      <a:pt x="4" y="545"/>
                    </a:cubicBezTo>
                    <a:cubicBezTo>
                      <a:pt x="4" y="556"/>
                      <a:pt x="5" y="568"/>
                      <a:pt x="7" y="580"/>
                    </a:cubicBezTo>
                    <a:cubicBezTo>
                      <a:pt x="25" y="569"/>
                      <a:pt x="43" y="559"/>
                      <a:pt x="62" y="550"/>
                    </a:cubicBezTo>
                    <a:cubicBezTo>
                      <a:pt x="66" y="505"/>
                      <a:pt x="74" y="464"/>
                      <a:pt x="86" y="426"/>
                    </a:cubicBezTo>
                    <a:cubicBezTo>
                      <a:pt x="87" y="424"/>
                      <a:pt x="87" y="422"/>
                      <a:pt x="88" y="420"/>
                    </a:cubicBezTo>
                    <a:cubicBezTo>
                      <a:pt x="88" y="419"/>
                      <a:pt x="88" y="419"/>
                      <a:pt x="88" y="419"/>
                    </a:cubicBezTo>
                    <a:cubicBezTo>
                      <a:pt x="128" y="296"/>
                      <a:pt x="189" y="202"/>
                      <a:pt x="332" y="133"/>
                    </a:cubicBezTo>
                    <a:cubicBezTo>
                      <a:pt x="451" y="75"/>
                      <a:pt x="665" y="78"/>
                      <a:pt x="816" y="169"/>
                    </a:cubicBezTo>
                    <a:cubicBezTo>
                      <a:pt x="922" y="232"/>
                      <a:pt x="973" y="321"/>
                      <a:pt x="999" y="384"/>
                    </a:cubicBezTo>
                    <a:cubicBezTo>
                      <a:pt x="1015" y="386"/>
                      <a:pt x="1032" y="389"/>
                      <a:pt x="1048" y="391"/>
                    </a:cubicBezTo>
                    <a:cubicBezTo>
                      <a:pt x="1046" y="378"/>
                      <a:pt x="1042" y="362"/>
                      <a:pt x="1035" y="343"/>
                    </a:cubicBezTo>
                    <a:cubicBezTo>
                      <a:pt x="1031" y="335"/>
                      <a:pt x="1027" y="326"/>
                      <a:pt x="1022" y="317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8" name="组合 62"/>
            <p:cNvGrpSpPr/>
            <p:nvPr/>
          </p:nvGrpSpPr>
          <p:grpSpPr>
            <a:xfrm>
              <a:off x="2974975" y="1849848"/>
              <a:ext cx="4254501" cy="3960402"/>
              <a:chOff x="2974975" y="1849848"/>
              <a:chExt cx="4254500" cy="3960402"/>
            </a:xfrm>
          </p:grpSpPr>
          <p:sp>
            <p:nvSpPr>
              <p:cNvPr id="17" name="Freeform 8"/>
              <p:cNvSpPr/>
              <p:nvPr/>
            </p:nvSpPr>
            <p:spPr bwMode="auto">
              <a:xfrm>
                <a:off x="3689350" y="2032000"/>
                <a:ext cx="1246188" cy="496888"/>
              </a:xfrm>
              <a:custGeom>
                <a:avLst/>
                <a:gdLst>
                  <a:gd name="T0" fmla="*/ 332 w 332"/>
                  <a:gd name="T1" fmla="*/ 34 h 132"/>
                  <a:gd name="T2" fmla="*/ 325 w 332"/>
                  <a:gd name="T3" fmla="*/ 49 h 132"/>
                  <a:gd name="T4" fmla="*/ 319 w 332"/>
                  <a:gd name="T5" fmla="*/ 50 h 132"/>
                  <a:gd name="T6" fmla="*/ 11 w 332"/>
                  <a:gd name="T7" fmla="*/ 116 h 132"/>
                  <a:gd name="T8" fmla="*/ 0 w 332"/>
                  <a:gd name="T9" fmla="*/ 132 h 132"/>
                  <a:gd name="T10" fmla="*/ 12 w 332"/>
                  <a:gd name="T11" fmla="*/ 111 h 132"/>
                  <a:gd name="T12" fmla="*/ 23 w 332"/>
                  <a:gd name="T13" fmla="*/ 95 h 132"/>
                  <a:gd name="T14" fmla="*/ 327 w 332"/>
                  <a:gd name="T15" fmla="*/ 35 h 132"/>
                  <a:gd name="T16" fmla="*/ 332 w 332"/>
                  <a:gd name="T17" fmla="*/ 3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2" h="132">
                    <a:moveTo>
                      <a:pt x="332" y="34"/>
                    </a:moveTo>
                    <a:cubicBezTo>
                      <a:pt x="329" y="39"/>
                      <a:pt x="327" y="44"/>
                      <a:pt x="325" y="49"/>
                    </a:cubicBezTo>
                    <a:cubicBezTo>
                      <a:pt x="324" y="50"/>
                      <a:pt x="322" y="51"/>
                      <a:pt x="319" y="50"/>
                    </a:cubicBezTo>
                    <a:cubicBezTo>
                      <a:pt x="260" y="41"/>
                      <a:pt x="87" y="17"/>
                      <a:pt x="11" y="116"/>
                    </a:cubicBezTo>
                    <a:cubicBezTo>
                      <a:pt x="7" y="121"/>
                      <a:pt x="3" y="126"/>
                      <a:pt x="0" y="132"/>
                    </a:cubicBezTo>
                    <a:cubicBezTo>
                      <a:pt x="4" y="125"/>
                      <a:pt x="8" y="118"/>
                      <a:pt x="12" y="111"/>
                    </a:cubicBezTo>
                    <a:cubicBezTo>
                      <a:pt x="16" y="105"/>
                      <a:pt x="19" y="100"/>
                      <a:pt x="23" y="95"/>
                    </a:cubicBezTo>
                    <a:cubicBezTo>
                      <a:pt x="98" y="0"/>
                      <a:pt x="268" y="25"/>
                      <a:pt x="327" y="35"/>
                    </a:cubicBezTo>
                    <a:cubicBezTo>
                      <a:pt x="329" y="35"/>
                      <a:pt x="331" y="35"/>
                      <a:pt x="332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19707"/>
                  </a:gs>
                  <a:gs pos="80000">
                    <a:srgbClr val="8AD53F"/>
                  </a:gs>
                  <a:gs pos="26650">
                    <a:srgbClr val="8AD53F"/>
                  </a:gs>
                  <a:gs pos="50000">
                    <a:srgbClr val="119707"/>
                  </a:gs>
                  <a:gs pos="100000">
                    <a:srgbClr val="119707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2974975" y="2371725"/>
                <a:ext cx="4254500" cy="3438525"/>
              </a:xfrm>
              <a:custGeom>
                <a:avLst/>
                <a:gdLst>
                  <a:gd name="T0" fmla="*/ 52 w 1132"/>
                  <a:gd name="T1" fmla="*/ 22 h 915"/>
                  <a:gd name="T2" fmla="*/ 4 w 1132"/>
                  <a:gd name="T3" fmla="*/ 208 h 915"/>
                  <a:gd name="T4" fmla="*/ 6 w 1132"/>
                  <a:gd name="T5" fmla="*/ 233 h 915"/>
                  <a:gd name="T6" fmla="*/ 469 w 1132"/>
                  <a:gd name="T7" fmla="*/ 817 h 915"/>
                  <a:gd name="T8" fmla="*/ 861 w 1132"/>
                  <a:gd name="T9" fmla="*/ 907 h 915"/>
                  <a:gd name="T10" fmla="*/ 1127 w 1132"/>
                  <a:gd name="T11" fmla="*/ 795 h 915"/>
                  <a:gd name="T12" fmla="*/ 1132 w 1132"/>
                  <a:gd name="T13" fmla="*/ 771 h 915"/>
                  <a:gd name="T14" fmla="*/ 872 w 1132"/>
                  <a:gd name="T15" fmla="*/ 879 h 915"/>
                  <a:gd name="T16" fmla="*/ 483 w 1132"/>
                  <a:gd name="T17" fmla="*/ 785 h 915"/>
                  <a:gd name="T18" fmla="*/ 21 w 1132"/>
                  <a:gd name="T19" fmla="*/ 206 h 915"/>
                  <a:gd name="T20" fmla="*/ 19 w 1132"/>
                  <a:gd name="T21" fmla="*/ 182 h 915"/>
                  <a:gd name="T22" fmla="*/ 66 w 1132"/>
                  <a:gd name="T23" fmla="*/ 0 h 915"/>
                  <a:gd name="T24" fmla="*/ 52 w 1132"/>
                  <a:gd name="T25" fmla="*/ 22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2" h="915">
                    <a:moveTo>
                      <a:pt x="52" y="22"/>
                    </a:moveTo>
                    <a:cubicBezTo>
                      <a:pt x="19" y="73"/>
                      <a:pt x="0" y="137"/>
                      <a:pt x="4" y="208"/>
                    </a:cubicBezTo>
                    <a:cubicBezTo>
                      <a:pt x="4" y="217"/>
                      <a:pt x="5" y="225"/>
                      <a:pt x="6" y="233"/>
                    </a:cubicBezTo>
                    <a:cubicBezTo>
                      <a:pt x="31" y="457"/>
                      <a:pt x="211" y="682"/>
                      <a:pt x="469" y="817"/>
                    </a:cubicBezTo>
                    <a:cubicBezTo>
                      <a:pt x="597" y="884"/>
                      <a:pt x="735" y="915"/>
                      <a:pt x="861" y="907"/>
                    </a:cubicBezTo>
                    <a:cubicBezTo>
                      <a:pt x="969" y="901"/>
                      <a:pt x="1063" y="864"/>
                      <a:pt x="1127" y="795"/>
                    </a:cubicBezTo>
                    <a:cubicBezTo>
                      <a:pt x="1129" y="787"/>
                      <a:pt x="1130" y="779"/>
                      <a:pt x="1132" y="771"/>
                    </a:cubicBezTo>
                    <a:cubicBezTo>
                      <a:pt x="1070" y="839"/>
                      <a:pt x="978" y="873"/>
                      <a:pt x="872" y="879"/>
                    </a:cubicBezTo>
                    <a:cubicBezTo>
                      <a:pt x="747" y="885"/>
                      <a:pt x="611" y="852"/>
                      <a:pt x="483" y="785"/>
                    </a:cubicBezTo>
                    <a:cubicBezTo>
                      <a:pt x="227" y="650"/>
                      <a:pt x="47" y="427"/>
                      <a:pt x="21" y="206"/>
                    </a:cubicBezTo>
                    <a:cubicBezTo>
                      <a:pt x="20" y="198"/>
                      <a:pt x="19" y="190"/>
                      <a:pt x="19" y="182"/>
                    </a:cubicBezTo>
                    <a:cubicBezTo>
                      <a:pt x="15" y="113"/>
                      <a:pt x="33" y="50"/>
                      <a:pt x="66" y="0"/>
                    </a:cubicBezTo>
                    <a:cubicBezTo>
                      <a:pt x="62" y="7"/>
                      <a:pt x="57" y="15"/>
                      <a:pt x="52" y="2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19707"/>
                  </a:gs>
                  <a:gs pos="80000">
                    <a:srgbClr val="8AD53F"/>
                  </a:gs>
                  <a:gs pos="26650">
                    <a:srgbClr val="8AD53F"/>
                  </a:gs>
                  <a:gs pos="50000">
                    <a:srgbClr val="119707"/>
                  </a:gs>
                  <a:gs pos="100000">
                    <a:srgbClr val="11970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3038475" y="2619375"/>
                <a:ext cx="4191000" cy="3078163"/>
              </a:xfrm>
              <a:custGeom>
                <a:avLst/>
                <a:gdLst>
                  <a:gd name="T0" fmla="*/ 857 w 1115"/>
                  <a:gd name="T1" fmla="*/ 806 h 819"/>
                  <a:gd name="T2" fmla="*/ 469 w 1115"/>
                  <a:gd name="T3" fmla="*/ 713 h 819"/>
                  <a:gd name="T4" fmla="*/ 6 w 1115"/>
                  <a:gd name="T5" fmla="*/ 134 h 819"/>
                  <a:gd name="T6" fmla="*/ 4 w 1115"/>
                  <a:gd name="T7" fmla="*/ 110 h 819"/>
                  <a:gd name="T8" fmla="*/ 18 w 1115"/>
                  <a:gd name="T9" fmla="*/ 0 h 819"/>
                  <a:gd name="T10" fmla="*/ 2 w 1115"/>
                  <a:gd name="T11" fmla="*/ 116 h 819"/>
                  <a:gd name="T12" fmla="*/ 4 w 1115"/>
                  <a:gd name="T13" fmla="*/ 140 h 819"/>
                  <a:gd name="T14" fmla="*/ 466 w 1115"/>
                  <a:gd name="T15" fmla="*/ 719 h 819"/>
                  <a:gd name="T16" fmla="*/ 855 w 1115"/>
                  <a:gd name="T17" fmla="*/ 813 h 819"/>
                  <a:gd name="T18" fmla="*/ 1115 w 1115"/>
                  <a:gd name="T19" fmla="*/ 705 h 819"/>
                  <a:gd name="T20" fmla="*/ 1098 w 1115"/>
                  <a:gd name="T21" fmla="*/ 717 h 819"/>
                  <a:gd name="T22" fmla="*/ 857 w 1115"/>
                  <a:gd name="T23" fmla="*/ 806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5" h="819">
                    <a:moveTo>
                      <a:pt x="857" y="806"/>
                    </a:moveTo>
                    <a:cubicBezTo>
                      <a:pt x="733" y="812"/>
                      <a:pt x="596" y="780"/>
                      <a:pt x="469" y="713"/>
                    </a:cubicBezTo>
                    <a:cubicBezTo>
                      <a:pt x="213" y="577"/>
                      <a:pt x="32" y="354"/>
                      <a:pt x="6" y="134"/>
                    </a:cubicBezTo>
                    <a:cubicBezTo>
                      <a:pt x="5" y="126"/>
                      <a:pt x="5" y="118"/>
                      <a:pt x="4" y="110"/>
                    </a:cubicBezTo>
                    <a:cubicBezTo>
                      <a:pt x="2" y="70"/>
                      <a:pt x="7" y="34"/>
                      <a:pt x="18" y="0"/>
                    </a:cubicBezTo>
                    <a:cubicBezTo>
                      <a:pt x="6" y="36"/>
                      <a:pt x="0" y="74"/>
                      <a:pt x="2" y="116"/>
                    </a:cubicBezTo>
                    <a:cubicBezTo>
                      <a:pt x="2" y="124"/>
                      <a:pt x="3" y="132"/>
                      <a:pt x="4" y="140"/>
                    </a:cubicBezTo>
                    <a:cubicBezTo>
                      <a:pt x="30" y="361"/>
                      <a:pt x="210" y="584"/>
                      <a:pt x="466" y="719"/>
                    </a:cubicBezTo>
                    <a:cubicBezTo>
                      <a:pt x="594" y="786"/>
                      <a:pt x="730" y="819"/>
                      <a:pt x="855" y="813"/>
                    </a:cubicBezTo>
                    <a:cubicBezTo>
                      <a:pt x="961" y="807"/>
                      <a:pt x="1053" y="773"/>
                      <a:pt x="1115" y="705"/>
                    </a:cubicBezTo>
                    <a:cubicBezTo>
                      <a:pt x="1109" y="710"/>
                      <a:pt x="1104" y="714"/>
                      <a:pt x="1098" y="717"/>
                    </a:cubicBezTo>
                    <a:cubicBezTo>
                      <a:pt x="1037" y="772"/>
                      <a:pt x="953" y="801"/>
                      <a:pt x="857" y="8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3676650" y="2006600"/>
                <a:ext cx="1258888" cy="563563"/>
              </a:xfrm>
              <a:custGeom>
                <a:avLst/>
                <a:gdLst>
                  <a:gd name="T0" fmla="*/ 29 w 335"/>
                  <a:gd name="T1" fmla="*/ 95 h 150"/>
                  <a:gd name="T2" fmla="*/ 0 w 335"/>
                  <a:gd name="T3" fmla="*/ 150 h 150"/>
                  <a:gd name="T4" fmla="*/ 26 w 335"/>
                  <a:gd name="T5" fmla="*/ 102 h 150"/>
                  <a:gd name="T6" fmla="*/ 330 w 335"/>
                  <a:gd name="T7" fmla="*/ 42 h 150"/>
                  <a:gd name="T8" fmla="*/ 334 w 335"/>
                  <a:gd name="T9" fmla="*/ 39 h 150"/>
                  <a:gd name="T10" fmla="*/ 332 w 335"/>
                  <a:gd name="T11" fmla="*/ 35 h 150"/>
                  <a:gd name="T12" fmla="*/ 332 w 335"/>
                  <a:gd name="T13" fmla="*/ 35 h 150"/>
                  <a:gd name="T14" fmla="*/ 29 w 335"/>
                  <a:gd name="T15" fmla="*/ 9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5" h="150">
                    <a:moveTo>
                      <a:pt x="29" y="95"/>
                    </a:moveTo>
                    <a:cubicBezTo>
                      <a:pt x="16" y="112"/>
                      <a:pt x="7" y="130"/>
                      <a:pt x="0" y="150"/>
                    </a:cubicBezTo>
                    <a:cubicBezTo>
                      <a:pt x="7" y="133"/>
                      <a:pt x="15" y="117"/>
                      <a:pt x="26" y="102"/>
                    </a:cubicBezTo>
                    <a:cubicBezTo>
                      <a:pt x="101" y="7"/>
                      <a:pt x="271" y="32"/>
                      <a:pt x="330" y="42"/>
                    </a:cubicBezTo>
                    <a:cubicBezTo>
                      <a:pt x="334" y="43"/>
                      <a:pt x="335" y="41"/>
                      <a:pt x="334" y="39"/>
                    </a:cubicBezTo>
                    <a:cubicBezTo>
                      <a:pt x="334" y="38"/>
                      <a:pt x="333" y="37"/>
                      <a:pt x="332" y="35"/>
                    </a:cubicBezTo>
                    <a:cubicBezTo>
                      <a:pt x="332" y="35"/>
                      <a:pt x="332" y="35"/>
                      <a:pt x="332" y="35"/>
                    </a:cubicBezTo>
                    <a:cubicBezTo>
                      <a:pt x="273" y="25"/>
                      <a:pt x="103" y="0"/>
                      <a:pt x="29" y="9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Freeform 29"/>
              <p:cNvSpPr/>
              <p:nvPr/>
            </p:nvSpPr>
            <p:spPr bwMode="auto">
              <a:xfrm>
                <a:off x="3052305" y="1873747"/>
                <a:ext cx="4112083" cy="3776928"/>
              </a:xfrm>
              <a:custGeom>
                <a:avLst/>
                <a:gdLst/>
                <a:ahLst/>
                <a:cxnLst/>
                <a:rect l="l" t="t" r="r" b="b"/>
                <a:pathLst>
                  <a:path w="4112083" h="3776928">
                    <a:moveTo>
                      <a:pt x="1147208" y="843"/>
                    </a:moveTo>
                    <a:cubicBezTo>
                      <a:pt x="1537835" y="19645"/>
                      <a:pt x="1819537" y="196383"/>
                      <a:pt x="1872121" y="264070"/>
                    </a:cubicBezTo>
                    <a:cubicBezTo>
                      <a:pt x="1650516" y="226466"/>
                      <a:pt x="1011991" y="132457"/>
                      <a:pt x="734045" y="489694"/>
                    </a:cubicBezTo>
                    <a:cubicBezTo>
                      <a:pt x="685217" y="553620"/>
                      <a:pt x="651413" y="621307"/>
                      <a:pt x="625121" y="696515"/>
                    </a:cubicBezTo>
                    <a:cubicBezTo>
                      <a:pt x="591395" y="797809"/>
                      <a:pt x="576362" y="910333"/>
                      <a:pt x="576348" y="1026616"/>
                    </a:cubicBezTo>
                    <a:lnTo>
                      <a:pt x="576348" y="1026616"/>
                    </a:lnTo>
                    <a:cubicBezTo>
                      <a:pt x="580106" y="1090515"/>
                      <a:pt x="583863" y="1150654"/>
                      <a:pt x="595136" y="1218312"/>
                    </a:cubicBezTo>
                    <a:cubicBezTo>
                      <a:pt x="659012" y="1628014"/>
                      <a:pt x="884457" y="2075303"/>
                      <a:pt x="1181293" y="2409831"/>
                    </a:cubicBezTo>
                    <a:cubicBezTo>
                      <a:pt x="1722362" y="3018746"/>
                      <a:pt x="2199555" y="3300651"/>
                      <a:pt x="2725594" y="3488588"/>
                    </a:cubicBezTo>
                    <a:cubicBezTo>
                      <a:pt x="3214059" y="3661490"/>
                      <a:pt x="3713796" y="3706594"/>
                      <a:pt x="4112083" y="3439724"/>
                    </a:cubicBezTo>
                    <a:cubicBezTo>
                      <a:pt x="3882880" y="3646455"/>
                      <a:pt x="3567257" y="3755458"/>
                      <a:pt x="3206544" y="3774252"/>
                    </a:cubicBezTo>
                    <a:cubicBezTo>
                      <a:pt x="2740624" y="3796804"/>
                      <a:pt x="2225857" y="3676525"/>
                      <a:pt x="1748664" y="3424689"/>
                    </a:cubicBezTo>
                    <a:cubicBezTo>
                      <a:pt x="786764" y="2913501"/>
                      <a:pt x="106671" y="2075303"/>
                      <a:pt x="8978" y="1248382"/>
                    </a:cubicBezTo>
                    <a:cubicBezTo>
                      <a:pt x="8978" y="1225829"/>
                      <a:pt x="5220" y="1207035"/>
                      <a:pt x="5220" y="1184483"/>
                    </a:cubicBezTo>
                    <a:cubicBezTo>
                      <a:pt x="5230" y="1184480"/>
                      <a:pt x="5239" y="1184477"/>
                      <a:pt x="5249" y="1184474"/>
                    </a:cubicBezTo>
                    <a:lnTo>
                      <a:pt x="1620" y="1159043"/>
                    </a:lnTo>
                    <a:cubicBezTo>
                      <a:pt x="-5892" y="1008627"/>
                      <a:pt x="12888" y="873253"/>
                      <a:pt x="54205" y="745400"/>
                    </a:cubicBezTo>
                    <a:cubicBezTo>
                      <a:pt x="219470" y="279112"/>
                      <a:pt x="688973" y="-17959"/>
                      <a:pt x="1147208" y="8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AD53F"/>
                  </a:gs>
                  <a:gs pos="39000">
                    <a:srgbClr val="119707"/>
                  </a:gs>
                  <a:gs pos="96000">
                    <a:srgbClr val="8AD53F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5"/>
              <p:cNvSpPr/>
              <p:nvPr/>
            </p:nvSpPr>
            <p:spPr bwMode="auto">
              <a:xfrm>
                <a:off x="3049784" y="1849848"/>
                <a:ext cx="1878013" cy="1203325"/>
              </a:xfrm>
              <a:custGeom>
                <a:avLst/>
                <a:gdLst>
                  <a:gd name="T0" fmla="*/ 307 w 500"/>
                  <a:gd name="T1" fmla="*/ 5 h 320"/>
                  <a:gd name="T2" fmla="*/ 16 w 500"/>
                  <a:gd name="T3" fmla="*/ 203 h 320"/>
                  <a:gd name="T4" fmla="*/ 2 w 500"/>
                  <a:gd name="T5" fmla="*/ 313 h 320"/>
                  <a:gd name="T6" fmla="*/ 3 w 500"/>
                  <a:gd name="T7" fmla="*/ 320 h 320"/>
                  <a:gd name="T8" fmla="*/ 155 w 500"/>
                  <a:gd name="T9" fmla="*/ 278 h 320"/>
                  <a:gd name="T10" fmla="*/ 168 w 500"/>
                  <a:gd name="T11" fmla="*/ 190 h 320"/>
                  <a:gd name="T12" fmla="*/ 197 w 500"/>
                  <a:gd name="T13" fmla="*/ 135 h 320"/>
                  <a:gd name="T14" fmla="*/ 500 w 500"/>
                  <a:gd name="T15" fmla="*/ 75 h 320"/>
                  <a:gd name="T16" fmla="*/ 500 w 500"/>
                  <a:gd name="T17" fmla="*/ 75 h 320"/>
                  <a:gd name="T18" fmla="*/ 307 w 500"/>
                  <a:gd name="T19" fmla="*/ 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0" h="320">
                    <a:moveTo>
                      <a:pt x="307" y="5"/>
                    </a:moveTo>
                    <a:cubicBezTo>
                      <a:pt x="185" y="0"/>
                      <a:pt x="60" y="79"/>
                      <a:pt x="16" y="203"/>
                    </a:cubicBezTo>
                    <a:cubicBezTo>
                      <a:pt x="5" y="237"/>
                      <a:pt x="0" y="273"/>
                      <a:pt x="2" y="313"/>
                    </a:cubicBezTo>
                    <a:cubicBezTo>
                      <a:pt x="2" y="315"/>
                      <a:pt x="3" y="318"/>
                      <a:pt x="3" y="320"/>
                    </a:cubicBezTo>
                    <a:cubicBezTo>
                      <a:pt x="52" y="304"/>
                      <a:pt x="103" y="290"/>
                      <a:pt x="155" y="278"/>
                    </a:cubicBezTo>
                    <a:cubicBezTo>
                      <a:pt x="155" y="247"/>
                      <a:pt x="159" y="217"/>
                      <a:pt x="168" y="190"/>
                    </a:cubicBezTo>
                    <a:cubicBezTo>
                      <a:pt x="175" y="170"/>
                      <a:pt x="184" y="152"/>
                      <a:pt x="197" y="135"/>
                    </a:cubicBezTo>
                    <a:cubicBezTo>
                      <a:pt x="271" y="40"/>
                      <a:pt x="441" y="65"/>
                      <a:pt x="500" y="75"/>
                    </a:cubicBezTo>
                    <a:cubicBezTo>
                      <a:pt x="500" y="75"/>
                      <a:pt x="500" y="75"/>
                      <a:pt x="500" y="75"/>
                    </a:cubicBezTo>
                    <a:cubicBezTo>
                      <a:pt x="486" y="57"/>
                      <a:pt x="411" y="10"/>
                      <a:pt x="307" y="5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" name="组合 63"/>
            <p:cNvGrpSpPr/>
            <p:nvPr/>
          </p:nvGrpSpPr>
          <p:grpSpPr>
            <a:xfrm>
              <a:off x="3846513" y="1901825"/>
              <a:ext cx="3115882" cy="2949575"/>
              <a:chOff x="3846513" y="1901825"/>
              <a:chExt cx="3115881" cy="2949575"/>
            </a:xfrm>
          </p:grpSpPr>
          <p:sp>
            <p:nvSpPr>
              <p:cNvPr id="10" name="Freeform 6"/>
              <p:cNvSpPr/>
              <p:nvPr/>
            </p:nvSpPr>
            <p:spPr bwMode="auto">
              <a:xfrm>
                <a:off x="5984875" y="1901825"/>
                <a:ext cx="792163" cy="1608138"/>
              </a:xfrm>
              <a:custGeom>
                <a:avLst/>
                <a:gdLst>
                  <a:gd name="T0" fmla="*/ 209 w 211"/>
                  <a:gd name="T1" fmla="*/ 411 h 428"/>
                  <a:gd name="T2" fmla="*/ 208 w 211"/>
                  <a:gd name="T3" fmla="*/ 428 h 428"/>
                  <a:gd name="T4" fmla="*/ 198 w 211"/>
                  <a:gd name="T5" fmla="*/ 326 h 428"/>
                  <a:gd name="T6" fmla="*/ 144 w 211"/>
                  <a:gd name="T7" fmla="*/ 189 h 428"/>
                  <a:gd name="T8" fmla="*/ 2 w 211"/>
                  <a:gd name="T9" fmla="*/ 6 h 428"/>
                  <a:gd name="T10" fmla="*/ 0 w 211"/>
                  <a:gd name="T11" fmla="*/ 0 h 428"/>
                  <a:gd name="T12" fmla="*/ 143 w 211"/>
                  <a:gd name="T13" fmla="*/ 178 h 428"/>
                  <a:gd name="T14" fmla="*/ 198 w 211"/>
                  <a:gd name="T15" fmla="*/ 312 h 428"/>
                  <a:gd name="T16" fmla="*/ 209 w 211"/>
                  <a:gd name="T17" fmla="*/ 41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428">
                    <a:moveTo>
                      <a:pt x="209" y="411"/>
                    </a:moveTo>
                    <a:cubicBezTo>
                      <a:pt x="209" y="416"/>
                      <a:pt x="208" y="422"/>
                      <a:pt x="208" y="428"/>
                    </a:cubicBezTo>
                    <a:cubicBezTo>
                      <a:pt x="210" y="396"/>
                      <a:pt x="206" y="362"/>
                      <a:pt x="198" y="326"/>
                    </a:cubicBezTo>
                    <a:cubicBezTo>
                      <a:pt x="189" y="285"/>
                      <a:pt x="172" y="238"/>
                      <a:pt x="144" y="189"/>
                    </a:cubicBezTo>
                    <a:cubicBezTo>
                      <a:pt x="112" y="132"/>
                      <a:pt x="67" y="70"/>
                      <a:pt x="2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65" y="63"/>
                      <a:pt x="111" y="123"/>
                      <a:pt x="143" y="178"/>
                    </a:cubicBezTo>
                    <a:cubicBezTo>
                      <a:pt x="171" y="226"/>
                      <a:pt x="188" y="271"/>
                      <a:pt x="198" y="312"/>
                    </a:cubicBezTo>
                    <a:cubicBezTo>
                      <a:pt x="207" y="347"/>
                      <a:pt x="211" y="380"/>
                      <a:pt x="209" y="4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70C0"/>
                  </a:gs>
                  <a:gs pos="21650">
                    <a:srgbClr val="00B8FF"/>
                  </a:gs>
                  <a:gs pos="77100">
                    <a:srgbClr val="00B8FF"/>
                  </a:gs>
                  <a:gs pos="100000">
                    <a:srgbClr val="0070C0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3846513" y="2698750"/>
                <a:ext cx="3111500" cy="2152650"/>
              </a:xfrm>
              <a:custGeom>
                <a:avLst/>
                <a:gdLst>
                  <a:gd name="T0" fmla="*/ 21 w 828"/>
                  <a:gd name="T1" fmla="*/ 22 h 573"/>
                  <a:gd name="T2" fmla="*/ 8 w 828"/>
                  <a:gd name="T3" fmla="*/ 129 h 573"/>
                  <a:gd name="T4" fmla="*/ 16 w 828"/>
                  <a:gd name="T5" fmla="*/ 165 h 573"/>
                  <a:gd name="T6" fmla="*/ 516 w 828"/>
                  <a:gd name="T7" fmla="*/ 556 h 573"/>
                  <a:gd name="T8" fmla="*/ 827 w 828"/>
                  <a:gd name="T9" fmla="*/ 315 h 573"/>
                  <a:gd name="T10" fmla="*/ 828 w 828"/>
                  <a:gd name="T11" fmla="*/ 297 h 573"/>
                  <a:gd name="T12" fmla="*/ 527 w 828"/>
                  <a:gd name="T13" fmla="*/ 528 h 573"/>
                  <a:gd name="T14" fmla="*/ 30 w 828"/>
                  <a:gd name="T15" fmla="*/ 139 h 573"/>
                  <a:gd name="T16" fmla="*/ 21 w 828"/>
                  <a:gd name="T17" fmla="*/ 104 h 573"/>
                  <a:gd name="T18" fmla="*/ 33 w 828"/>
                  <a:gd name="T19" fmla="*/ 0 h 573"/>
                  <a:gd name="T20" fmla="*/ 21 w 828"/>
                  <a:gd name="T21" fmla="*/ 22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8" h="573">
                    <a:moveTo>
                      <a:pt x="21" y="22"/>
                    </a:moveTo>
                    <a:cubicBezTo>
                      <a:pt x="8" y="45"/>
                      <a:pt x="0" y="81"/>
                      <a:pt x="8" y="129"/>
                    </a:cubicBezTo>
                    <a:cubicBezTo>
                      <a:pt x="10" y="140"/>
                      <a:pt x="13" y="152"/>
                      <a:pt x="16" y="165"/>
                    </a:cubicBezTo>
                    <a:cubicBezTo>
                      <a:pt x="67" y="335"/>
                      <a:pt x="301" y="534"/>
                      <a:pt x="516" y="556"/>
                    </a:cubicBezTo>
                    <a:cubicBezTo>
                      <a:pt x="693" y="573"/>
                      <a:pt x="815" y="477"/>
                      <a:pt x="827" y="315"/>
                    </a:cubicBezTo>
                    <a:cubicBezTo>
                      <a:pt x="828" y="309"/>
                      <a:pt x="828" y="303"/>
                      <a:pt x="828" y="297"/>
                    </a:cubicBezTo>
                    <a:cubicBezTo>
                      <a:pt x="819" y="454"/>
                      <a:pt x="701" y="547"/>
                      <a:pt x="527" y="528"/>
                    </a:cubicBezTo>
                    <a:cubicBezTo>
                      <a:pt x="314" y="504"/>
                      <a:pt x="82" y="306"/>
                      <a:pt x="30" y="139"/>
                    </a:cubicBezTo>
                    <a:cubicBezTo>
                      <a:pt x="26" y="127"/>
                      <a:pt x="23" y="115"/>
                      <a:pt x="21" y="104"/>
                    </a:cubicBezTo>
                    <a:cubicBezTo>
                      <a:pt x="13" y="57"/>
                      <a:pt x="21" y="22"/>
                      <a:pt x="33" y="0"/>
                    </a:cubicBezTo>
                    <a:cubicBezTo>
                      <a:pt x="29" y="7"/>
                      <a:pt x="25" y="15"/>
                      <a:pt x="21" y="2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70C0"/>
                  </a:gs>
                  <a:gs pos="21650">
                    <a:srgbClr val="00B8FF"/>
                  </a:gs>
                  <a:gs pos="77100">
                    <a:srgbClr val="00B8FF"/>
                  </a:gs>
                  <a:gs pos="100000">
                    <a:srgbClr val="0070C0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6"/>
              <p:cNvSpPr/>
              <p:nvPr/>
            </p:nvSpPr>
            <p:spPr bwMode="auto">
              <a:xfrm>
                <a:off x="5984875" y="1901825"/>
                <a:ext cx="811213" cy="1735138"/>
              </a:xfrm>
              <a:custGeom>
                <a:avLst/>
                <a:gdLst>
                  <a:gd name="T0" fmla="*/ 0 w 216"/>
                  <a:gd name="T1" fmla="*/ 0 h 462"/>
                  <a:gd name="T2" fmla="*/ 143 w 216"/>
                  <a:gd name="T3" fmla="*/ 178 h 462"/>
                  <a:gd name="T4" fmla="*/ 198 w 216"/>
                  <a:gd name="T5" fmla="*/ 312 h 462"/>
                  <a:gd name="T6" fmla="*/ 200 w 216"/>
                  <a:gd name="T7" fmla="*/ 462 h 462"/>
                  <a:gd name="T8" fmla="*/ 200 w 216"/>
                  <a:gd name="T9" fmla="*/ 305 h 462"/>
                  <a:gd name="T10" fmla="*/ 145 w 216"/>
                  <a:gd name="T11" fmla="*/ 171 h 462"/>
                  <a:gd name="T12" fmla="*/ 124 w 216"/>
                  <a:gd name="T13" fmla="*/ 138 h 462"/>
                  <a:gd name="T14" fmla="*/ 0 w 216"/>
                  <a:gd name="T15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462">
                    <a:moveTo>
                      <a:pt x="0" y="0"/>
                    </a:moveTo>
                    <a:cubicBezTo>
                      <a:pt x="65" y="63"/>
                      <a:pt x="111" y="123"/>
                      <a:pt x="143" y="178"/>
                    </a:cubicBezTo>
                    <a:cubicBezTo>
                      <a:pt x="171" y="226"/>
                      <a:pt x="188" y="271"/>
                      <a:pt x="198" y="312"/>
                    </a:cubicBezTo>
                    <a:cubicBezTo>
                      <a:pt x="211" y="366"/>
                      <a:pt x="214" y="416"/>
                      <a:pt x="200" y="462"/>
                    </a:cubicBezTo>
                    <a:cubicBezTo>
                      <a:pt x="216" y="414"/>
                      <a:pt x="214" y="362"/>
                      <a:pt x="200" y="305"/>
                    </a:cubicBezTo>
                    <a:cubicBezTo>
                      <a:pt x="191" y="265"/>
                      <a:pt x="173" y="220"/>
                      <a:pt x="145" y="171"/>
                    </a:cubicBezTo>
                    <a:cubicBezTo>
                      <a:pt x="138" y="160"/>
                      <a:pt x="131" y="149"/>
                      <a:pt x="124" y="138"/>
                    </a:cubicBezTo>
                    <a:cubicBezTo>
                      <a:pt x="89" y="91"/>
                      <a:pt x="48" y="4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" name="Freeform 17"/>
              <p:cNvSpPr/>
              <p:nvPr/>
            </p:nvSpPr>
            <p:spPr bwMode="auto">
              <a:xfrm>
                <a:off x="3903663" y="2757488"/>
                <a:ext cx="3009900" cy="1984375"/>
              </a:xfrm>
              <a:custGeom>
                <a:avLst/>
                <a:gdLst>
                  <a:gd name="T0" fmla="*/ 514 w 801"/>
                  <a:gd name="T1" fmla="*/ 505 h 528"/>
                  <a:gd name="T2" fmla="*/ 17 w 801"/>
                  <a:gd name="T3" fmla="*/ 117 h 528"/>
                  <a:gd name="T4" fmla="*/ 8 w 801"/>
                  <a:gd name="T5" fmla="*/ 81 h 528"/>
                  <a:gd name="T6" fmla="*/ 11 w 801"/>
                  <a:gd name="T7" fmla="*/ 0 h 528"/>
                  <a:gd name="T8" fmla="*/ 6 w 801"/>
                  <a:gd name="T9" fmla="*/ 88 h 528"/>
                  <a:gd name="T10" fmla="*/ 15 w 801"/>
                  <a:gd name="T11" fmla="*/ 123 h 528"/>
                  <a:gd name="T12" fmla="*/ 512 w 801"/>
                  <a:gd name="T13" fmla="*/ 512 h 528"/>
                  <a:gd name="T14" fmla="*/ 801 w 801"/>
                  <a:gd name="T15" fmla="*/ 351 h 528"/>
                  <a:gd name="T16" fmla="*/ 514 w 801"/>
                  <a:gd name="T17" fmla="*/ 50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1" h="528">
                    <a:moveTo>
                      <a:pt x="514" y="505"/>
                    </a:moveTo>
                    <a:cubicBezTo>
                      <a:pt x="301" y="482"/>
                      <a:pt x="69" y="284"/>
                      <a:pt x="17" y="117"/>
                    </a:cubicBezTo>
                    <a:cubicBezTo>
                      <a:pt x="13" y="104"/>
                      <a:pt x="10" y="92"/>
                      <a:pt x="8" y="81"/>
                    </a:cubicBezTo>
                    <a:cubicBezTo>
                      <a:pt x="3" y="48"/>
                      <a:pt x="5" y="21"/>
                      <a:pt x="11" y="0"/>
                    </a:cubicBezTo>
                    <a:cubicBezTo>
                      <a:pt x="3" y="22"/>
                      <a:pt x="0" y="51"/>
                      <a:pt x="6" y="88"/>
                    </a:cubicBezTo>
                    <a:cubicBezTo>
                      <a:pt x="8" y="99"/>
                      <a:pt x="11" y="111"/>
                      <a:pt x="15" y="123"/>
                    </a:cubicBezTo>
                    <a:cubicBezTo>
                      <a:pt x="67" y="290"/>
                      <a:pt x="299" y="488"/>
                      <a:pt x="512" y="512"/>
                    </a:cubicBezTo>
                    <a:cubicBezTo>
                      <a:pt x="658" y="528"/>
                      <a:pt x="765" y="464"/>
                      <a:pt x="801" y="351"/>
                    </a:cubicBezTo>
                    <a:cubicBezTo>
                      <a:pt x="763" y="460"/>
                      <a:pt x="657" y="521"/>
                      <a:pt x="514" y="50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Freeform 28"/>
              <p:cNvSpPr/>
              <p:nvPr/>
            </p:nvSpPr>
            <p:spPr bwMode="auto">
              <a:xfrm>
                <a:off x="3921189" y="2419350"/>
                <a:ext cx="3041205" cy="2246452"/>
              </a:xfrm>
              <a:custGeom>
                <a:avLst/>
                <a:gdLst/>
                <a:ahLst/>
                <a:cxnLst/>
                <a:rect l="l" t="t" r="r" b="b"/>
                <a:pathLst>
                  <a:path w="3041205" h="2246452">
                    <a:moveTo>
                      <a:pt x="2528825" y="0"/>
                    </a:moveTo>
                    <a:cubicBezTo>
                      <a:pt x="2634054" y="142967"/>
                      <a:pt x="2724250" y="289696"/>
                      <a:pt x="2799413" y="432663"/>
                    </a:cubicBezTo>
                    <a:cubicBezTo>
                      <a:pt x="2833010" y="503667"/>
                      <a:pt x="2866607" y="578384"/>
                      <a:pt x="2896488" y="649452"/>
                    </a:cubicBezTo>
                    <a:lnTo>
                      <a:pt x="2898187" y="650147"/>
                    </a:lnTo>
                    <a:cubicBezTo>
                      <a:pt x="2995904" y="898320"/>
                      <a:pt x="3044762" y="1142733"/>
                      <a:pt x="3041004" y="1345784"/>
                    </a:cubicBezTo>
                    <a:cubicBezTo>
                      <a:pt x="3037245" y="1458589"/>
                      <a:pt x="3022212" y="1560115"/>
                      <a:pt x="2992146" y="1657880"/>
                    </a:cubicBezTo>
                    <a:cubicBezTo>
                      <a:pt x="2849329" y="2067741"/>
                      <a:pt x="2450947" y="2297113"/>
                      <a:pt x="1913507" y="2236950"/>
                    </a:cubicBezTo>
                    <a:cubicBezTo>
                      <a:pt x="1112984" y="2150466"/>
                      <a:pt x="241053" y="1405947"/>
                      <a:pt x="45620" y="777994"/>
                    </a:cubicBezTo>
                    <a:lnTo>
                      <a:pt x="11795" y="642627"/>
                    </a:lnTo>
                    <a:cubicBezTo>
                      <a:pt x="-3238" y="559903"/>
                      <a:pt x="-3238" y="484699"/>
                      <a:pt x="8037" y="420775"/>
                    </a:cubicBezTo>
                    <a:lnTo>
                      <a:pt x="135085" y="401356"/>
                    </a:lnTo>
                    <a:lnTo>
                      <a:pt x="7875" y="420688"/>
                    </a:lnTo>
                    <a:cubicBezTo>
                      <a:pt x="11645" y="390684"/>
                      <a:pt x="15416" y="364431"/>
                      <a:pt x="22956" y="338177"/>
                    </a:cubicBezTo>
                    <a:cubicBezTo>
                      <a:pt x="87052" y="173157"/>
                      <a:pt x="215243" y="120650"/>
                      <a:pt x="230324" y="180657"/>
                    </a:cubicBezTo>
                    <a:cubicBezTo>
                      <a:pt x="241635" y="229414"/>
                      <a:pt x="256716" y="296922"/>
                      <a:pt x="279338" y="379433"/>
                    </a:cubicBezTo>
                    <a:cubicBezTo>
                      <a:pt x="279116" y="379460"/>
                      <a:pt x="278895" y="379488"/>
                      <a:pt x="278675" y="379534"/>
                    </a:cubicBezTo>
                    <a:cubicBezTo>
                      <a:pt x="361370" y="657794"/>
                      <a:pt x="534272" y="1093898"/>
                      <a:pt x="1015268" y="1424748"/>
                    </a:cubicBezTo>
                    <a:cubicBezTo>
                      <a:pt x="1657941" y="1857170"/>
                      <a:pt x="2364506" y="1808288"/>
                      <a:pt x="2635105" y="1518753"/>
                    </a:cubicBezTo>
                    <a:cubicBezTo>
                      <a:pt x="2725305" y="1424748"/>
                      <a:pt x="2781679" y="1323222"/>
                      <a:pt x="2815504" y="1217937"/>
                    </a:cubicBezTo>
                    <a:cubicBezTo>
                      <a:pt x="2875638" y="1037447"/>
                      <a:pt x="2868121" y="841917"/>
                      <a:pt x="2815504" y="627586"/>
                    </a:cubicBezTo>
                    <a:cubicBezTo>
                      <a:pt x="2815504" y="624207"/>
                      <a:pt x="2815504" y="620827"/>
                      <a:pt x="2815504" y="617448"/>
                    </a:cubicBezTo>
                    <a:lnTo>
                      <a:pt x="2814446" y="617015"/>
                    </a:lnTo>
                    <a:cubicBezTo>
                      <a:pt x="2776864" y="470286"/>
                      <a:pt x="2709217" y="304745"/>
                      <a:pt x="2607747" y="124155"/>
                    </a:cubicBezTo>
                    <a:cubicBezTo>
                      <a:pt x="2581440" y="82770"/>
                      <a:pt x="2555132" y="41385"/>
                      <a:pt x="25288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24"/>
              <p:cNvSpPr/>
              <p:nvPr/>
            </p:nvSpPr>
            <p:spPr bwMode="auto">
              <a:xfrm>
                <a:off x="3928500" y="2543754"/>
                <a:ext cx="271463" cy="300038"/>
              </a:xfrm>
              <a:custGeom>
                <a:avLst/>
                <a:gdLst>
                  <a:gd name="T0" fmla="*/ 4 w 72"/>
                  <a:gd name="T1" fmla="*/ 58 h 80"/>
                  <a:gd name="T2" fmla="*/ 0 w 72"/>
                  <a:gd name="T3" fmla="*/ 80 h 80"/>
                  <a:gd name="T4" fmla="*/ 72 w 72"/>
                  <a:gd name="T5" fmla="*/ 69 h 80"/>
                  <a:gd name="T6" fmla="*/ 59 w 72"/>
                  <a:gd name="T7" fmla="*/ 16 h 80"/>
                  <a:gd name="T8" fmla="*/ 4 w 72"/>
                  <a:gd name="T9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4" y="58"/>
                    </a:moveTo>
                    <a:cubicBezTo>
                      <a:pt x="2" y="65"/>
                      <a:pt x="1" y="72"/>
                      <a:pt x="0" y="80"/>
                    </a:cubicBezTo>
                    <a:cubicBezTo>
                      <a:pt x="24" y="76"/>
                      <a:pt x="48" y="72"/>
                      <a:pt x="72" y="69"/>
                    </a:cubicBezTo>
                    <a:cubicBezTo>
                      <a:pt x="66" y="47"/>
                      <a:pt x="62" y="29"/>
                      <a:pt x="59" y="16"/>
                    </a:cubicBezTo>
                    <a:cubicBezTo>
                      <a:pt x="55" y="0"/>
                      <a:pt x="21" y="14"/>
                      <a:pt x="4" y="5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" name="Freeform 23"/>
              <p:cNvSpPr/>
              <p:nvPr/>
            </p:nvSpPr>
            <p:spPr bwMode="auto">
              <a:xfrm>
                <a:off x="6447226" y="2414852"/>
                <a:ext cx="368300" cy="650875"/>
              </a:xfrm>
              <a:custGeom>
                <a:avLst/>
                <a:gdLst>
                  <a:gd name="T0" fmla="*/ 72 w 98"/>
                  <a:gd name="T1" fmla="*/ 115 h 173"/>
                  <a:gd name="T2" fmla="*/ 0 w 98"/>
                  <a:gd name="T3" fmla="*/ 0 h 173"/>
                  <a:gd name="T4" fmla="*/ 21 w 98"/>
                  <a:gd name="T5" fmla="*/ 33 h 173"/>
                  <a:gd name="T6" fmla="*/ 76 w 98"/>
                  <a:gd name="T7" fmla="*/ 164 h 173"/>
                  <a:gd name="T8" fmla="*/ 98 w 98"/>
                  <a:gd name="T9" fmla="*/ 173 h 173"/>
                  <a:gd name="T10" fmla="*/ 72 w 98"/>
                  <a:gd name="T11" fmla="*/ 11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73">
                    <a:moveTo>
                      <a:pt x="72" y="115"/>
                    </a:moveTo>
                    <a:cubicBezTo>
                      <a:pt x="52" y="77"/>
                      <a:pt x="28" y="38"/>
                      <a:pt x="0" y="0"/>
                    </a:cubicBezTo>
                    <a:cubicBezTo>
                      <a:pt x="7" y="11"/>
                      <a:pt x="14" y="22"/>
                      <a:pt x="21" y="33"/>
                    </a:cubicBezTo>
                    <a:cubicBezTo>
                      <a:pt x="48" y="81"/>
                      <a:pt x="66" y="125"/>
                      <a:pt x="76" y="164"/>
                    </a:cubicBezTo>
                    <a:cubicBezTo>
                      <a:pt x="83" y="167"/>
                      <a:pt x="90" y="170"/>
                      <a:pt x="98" y="173"/>
                    </a:cubicBezTo>
                    <a:cubicBezTo>
                      <a:pt x="90" y="154"/>
                      <a:pt x="81" y="134"/>
                      <a:pt x="72" y="115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6" name="任意多边形 35"/>
          <p:cNvSpPr/>
          <p:nvPr/>
        </p:nvSpPr>
        <p:spPr>
          <a:xfrm flipH="1">
            <a:off x="7640577" y="2467651"/>
            <a:ext cx="1534715" cy="536775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  <a:gd name="connsiteX0-1" fmla="*/ 807522 w 807522"/>
              <a:gd name="connsiteY0-2" fmla="*/ 950026 h 950026"/>
              <a:gd name="connsiteX1-3" fmla="*/ 595904 w 807522"/>
              <a:gd name="connsiteY1-4" fmla="*/ 15240 h 950026"/>
              <a:gd name="connsiteX2-5" fmla="*/ 0 w 807522"/>
              <a:gd name="connsiteY2-6" fmla="*/ 0 h 950026"/>
              <a:gd name="connsiteX0-7" fmla="*/ 1534558 w 1534558"/>
              <a:gd name="connsiteY0-8" fmla="*/ 934786 h 934786"/>
              <a:gd name="connsiteX1-9" fmla="*/ 1322940 w 1534558"/>
              <a:gd name="connsiteY1-10" fmla="*/ 0 h 934786"/>
              <a:gd name="connsiteX2-11" fmla="*/ 0 w 1534558"/>
              <a:gd name="connsiteY2-12" fmla="*/ 3548 h 934786"/>
              <a:gd name="connsiteX0-13" fmla="*/ 1550250 w 1550250"/>
              <a:gd name="connsiteY0-14" fmla="*/ 934786 h 934786"/>
              <a:gd name="connsiteX1-15" fmla="*/ 1338632 w 1550250"/>
              <a:gd name="connsiteY1-16" fmla="*/ 0 h 934786"/>
              <a:gd name="connsiteX2-17" fmla="*/ 0 w 1550250"/>
              <a:gd name="connsiteY2-18" fmla="*/ 3548 h 934786"/>
              <a:gd name="connsiteX0-19" fmla="*/ 1536302 w 1536302"/>
              <a:gd name="connsiteY0-20" fmla="*/ 934786 h 934786"/>
              <a:gd name="connsiteX1-21" fmla="*/ 1324684 w 1536302"/>
              <a:gd name="connsiteY1-22" fmla="*/ 0 h 934786"/>
              <a:gd name="connsiteX2-23" fmla="*/ 0 w 1536302"/>
              <a:gd name="connsiteY2-24" fmla="*/ 3548 h 934786"/>
              <a:gd name="connsiteX0-25" fmla="*/ 1143871 w 1143871"/>
              <a:gd name="connsiteY0-26" fmla="*/ 934786 h 934786"/>
              <a:gd name="connsiteX1-27" fmla="*/ 932253 w 1143871"/>
              <a:gd name="connsiteY1-28" fmla="*/ 0 h 934786"/>
              <a:gd name="connsiteX2-29" fmla="*/ 0 w 1143871"/>
              <a:gd name="connsiteY2-30" fmla="*/ 22598 h 934786"/>
              <a:gd name="connsiteX0-31" fmla="*/ 1154477 w 1154477"/>
              <a:gd name="connsiteY0-32" fmla="*/ 934786 h 934786"/>
              <a:gd name="connsiteX1-33" fmla="*/ 942859 w 1154477"/>
              <a:gd name="connsiteY1-34" fmla="*/ 0 h 934786"/>
              <a:gd name="connsiteX2-35" fmla="*/ 0 w 1154477"/>
              <a:gd name="connsiteY2-36" fmla="*/ 22598 h 934786"/>
              <a:gd name="connsiteX0-37" fmla="*/ 1141547 w 1141547"/>
              <a:gd name="connsiteY0-38" fmla="*/ 934786 h 934786"/>
              <a:gd name="connsiteX1-39" fmla="*/ 929929 w 1141547"/>
              <a:gd name="connsiteY1-40" fmla="*/ 0 h 934786"/>
              <a:gd name="connsiteX2-41" fmla="*/ 0 w 1141547"/>
              <a:gd name="connsiteY2-42" fmla="*/ 10988 h 934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41547" h="934786">
                <a:moveTo>
                  <a:pt x="1141547" y="934786"/>
                </a:moveTo>
                <a:lnTo>
                  <a:pt x="929929" y="0"/>
                </a:lnTo>
                <a:lnTo>
                  <a:pt x="0" y="10988"/>
                </a:lnTo>
              </a:path>
            </a:pathLst>
          </a:custGeom>
          <a:ln w="12700">
            <a:solidFill>
              <a:schemeClr val="bg1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flipV="1">
            <a:off x="3256988" y="4733357"/>
            <a:ext cx="2469163" cy="534955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  <a:gd name="connsiteX0-1" fmla="*/ 807522 w 807522"/>
              <a:gd name="connsiteY0-2" fmla="*/ 950026 h 950026"/>
              <a:gd name="connsiteX1-3" fmla="*/ 595904 w 807522"/>
              <a:gd name="connsiteY1-4" fmla="*/ 15240 h 950026"/>
              <a:gd name="connsiteX2-5" fmla="*/ 0 w 807522"/>
              <a:gd name="connsiteY2-6" fmla="*/ 0 h 950026"/>
              <a:gd name="connsiteX0-7" fmla="*/ 808848 w 808848"/>
              <a:gd name="connsiteY0-8" fmla="*/ 934786 h 934786"/>
              <a:gd name="connsiteX1-9" fmla="*/ 597230 w 808848"/>
              <a:gd name="connsiteY1-10" fmla="*/ 0 h 934786"/>
              <a:gd name="connsiteX2-11" fmla="*/ 0 w 808848"/>
              <a:gd name="connsiteY2-12" fmla="*/ 3810 h 934786"/>
              <a:gd name="connsiteX0-13" fmla="*/ 1370356 w 1370356"/>
              <a:gd name="connsiteY0-14" fmla="*/ 957914 h 957914"/>
              <a:gd name="connsiteX1-15" fmla="*/ 1158738 w 1370356"/>
              <a:gd name="connsiteY1-16" fmla="*/ 23128 h 957914"/>
              <a:gd name="connsiteX2-17" fmla="*/ 0 w 1370356"/>
              <a:gd name="connsiteY2-18" fmla="*/ 44 h 957914"/>
              <a:gd name="connsiteX0-19" fmla="*/ 1190673 w 1190673"/>
              <a:gd name="connsiteY0-20" fmla="*/ 934786 h 934786"/>
              <a:gd name="connsiteX1-21" fmla="*/ 979055 w 1190673"/>
              <a:gd name="connsiteY1-22" fmla="*/ 0 h 934786"/>
              <a:gd name="connsiteX2-23" fmla="*/ 0 w 1190673"/>
              <a:gd name="connsiteY2-24" fmla="*/ 30704 h 934786"/>
              <a:gd name="connsiteX0-25" fmla="*/ 1195976 w 1195976"/>
              <a:gd name="connsiteY0-26" fmla="*/ 934786 h 934786"/>
              <a:gd name="connsiteX1-27" fmla="*/ 984358 w 1195976"/>
              <a:gd name="connsiteY1-28" fmla="*/ 0 h 934786"/>
              <a:gd name="connsiteX2-29" fmla="*/ 0 w 1195976"/>
              <a:gd name="connsiteY2-30" fmla="*/ 30704 h 934786"/>
              <a:gd name="connsiteX0-31" fmla="*/ 1195976 w 1195976"/>
              <a:gd name="connsiteY0-32" fmla="*/ 934786 h 934786"/>
              <a:gd name="connsiteX1-33" fmla="*/ 984358 w 1195976"/>
              <a:gd name="connsiteY1-34" fmla="*/ 0 h 934786"/>
              <a:gd name="connsiteX2-35" fmla="*/ 0 w 1195976"/>
              <a:gd name="connsiteY2-36" fmla="*/ 13286 h 934786"/>
              <a:gd name="connsiteX0-37" fmla="*/ 1199209 w 1199209"/>
              <a:gd name="connsiteY0-38" fmla="*/ 934786 h 934786"/>
              <a:gd name="connsiteX1-39" fmla="*/ 987591 w 1199209"/>
              <a:gd name="connsiteY1-40" fmla="*/ 0 h 934786"/>
              <a:gd name="connsiteX2-41" fmla="*/ 0 w 1199209"/>
              <a:gd name="connsiteY2-42" fmla="*/ 7480 h 934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99209" h="934786">
                <a:moveTo>
                  <a:pt x="1199209" y="934786"/>
                </a:moveTo>
                <a:lnTo>
                  <a:pt x="987591" y="0"/>
                </a:lnTo>
                <a:lnTo>
                  <a:pt x="0" y="7480"/>
                </a:lnTo>
              </a:path>
            </a:pathLst>
          </a:custGeom>
          <a:ln w="12700">
            <a:solidFill>
              <a:schemeClr val="bg1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flipH="1" flipV="1">
            <a:off x="7306826" y="4619281"/>
            <a:ext cx="2019735" cy="542233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  <a:gd name="connsiteX0-1" fmla="*/ 807522 w 807522"/>
              <a:gd name="connsiteY0-2" fmla="*/ 950026 h 950026"/>
              <a:gd name="connsiteX1-3" fmla="*/ 595904 w 807522"/>
              <a:gd name="connsiteY1-4" fmla="*/ 15240 h 950026"/>
              <a:gd name="connsiteX2-5" fmla="*/ 0 w 807522"/>
              <a:gd name="connsiteY2-6" fmla="*/ 0 h 950026"/>
              <a:gd name="connsiteX0-7" fmla="*/ 661557 w 661557"/>
              <a:gd name="connsiteY0-8" fmla="*/ 950026 h 950026"/>
              <a:gd name="connsiteX1-9" fmla="*/ 449939 w 661557"/>
              <a:gd name="connsiteY1-10" fmla="*/ 15240 h 950026"/>
              <a:gd name="connsiteX2-11" fmla="*/ 0 w 661557"/>
              <a:gd name="connsiteY2-12" fmla="*/ 0 h 950026"/>
              <a:gd name="connsiteX0-13" fmla="*/ 661557 w 661557"/>
              <a:gd name="connsiteY0-14" fmla="*/ 958598 h 958598"/>
              <a:gd name="connsiteX1-15" fmla="*/ 448614 w 661557"/>
              <a:gd name="connsiteY1-16" fmla="*/ 0 h 958598"/>
              <a:gd name="connsiteX2-17" fmla="*/ 0 w 661557"/>
              <a:gd name="connsiteY2-18" fmla="*/ 8572 h 958598"/>
              <a:gd name="connsiteX0-19" fmla="*/ 661557 w 661557"/>
              <a:gd name="connsiteY0-20" fmla="*/ 950026 h 950026"/>
              <a:gd name="connsiteX1-21" fmla="*/ 448614 w 661557"/>
              <a:gd name="connsiteY1-22" fmla="*/ 5716 h 950026"/>
              <a:gd name="connsiteX2-23" fmla="*/ 0 w 661557"/>
              <a:gd name="connsiteY2-24" fmla="*/ 0 h 950026"/>
              <a:gd name="connsiteX0-25" fmla="*/ 2196344 w 2196344"/>
              <a:gd name="connsiteY0-26" fmla="*/ 1003816 h 1003816"/>
              <a:gd name="connsiteX1-27" fmla="*/ 1983401 w 2196344"/>
              <a:gd name="connsiteY1-28" fmla="*/ 59506 h 1003816"/>
              <a:gd name="connsiteX2-29" fmla="*/ 0 w 2196344"/>
              <a:gd name="connsiteY2-30" fmla="*/ 0 h 1003816"/>
              <a:gd name="connsiteX0-31" fmla="*/ 1501635 w 1501635"/>
              <a:gd name="connsiteY0-32" fmla="*/ 946666 h 946666"/>
              <a:gd name="connsiteX1-33" fmla="*/ 1288692 w 1501635"/>
              <a:gd name="connsiteY1-34" fmla="*/ 2356 h 946666"/>
              <a:gd name="connsiteX2-35" fmla="*/ 0 w 1501635"/>
              <a:gd name="connsiteY2-36" fmla="*/ 0 h 9466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01635" h="946666">
                <a:moveTo>
                  <a:pt x="1501635" y="946666"/>
                </a:moveTo>
                <a:cubicBezTo>
                  <a:pt x="1431096" y="635071"/>
                  <a:pt x="1359231" y="313951"/>
                  <a:pt x="1288692" y="2356"/>
                </a:cubicBezTo>
                <a:lnTo>
                  <a:pt x="0" y="0"/>
                </a:lnTo>
              </a:path>
            </a:pathLst>
          </a:custGeom>
          <a:ln w="127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3161737" y="1587853"/>
            <a:ext cx="2218505" cy="534955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  <a:gd name="connsiteX0-1" fmla="*/ 807522 w 807522"/>
              <a:gd name="connsiteY0-2" fmla="*/ 950026 h 950026"/>
              <a:gd name="connsiteX1-3" fmla="*/ 595904 w 807522"/>
              <a:gd name="connsiteY1-4" fmla="*/ 15240 h 950026"/>
              <a:gd name="connsiteX2-5" fmla="*/ 0 w 807522"/>
              <a:gd name="connsiteY2-6" fmla="*/ 0 h 950026"/>
              <a:gd name="connsiteX0-7" fmla="*/ 1524033 w 1524033"/>
              <a:gd name="connsiteY0-8" fmla="*/ 995180 h 995180"/>
              <a:gd name="connsiteX1-9" fmla="*/ 1312415 w 1524033"/>
              <a:gd name="connsiteY1-10" fmla="*/ 60394 h 995180"/>
              <a:gd name="connsiteX2-11" fmla="*/ 0 w 1524033"/>
              <a:gd name="connsiteY2-12" fmla="*/ 0 h 995180"/>
              <a:gd name="connsiteX0-13" fmla="*/ 1530318 w 1530318"/>
              <a:gd name="connsiteY0-14" fmla="*/ 950026 h 950026"/>
              <a:gd name="connsiteX1-15" fmla="*/ 1318700 w 1530318"/>
              <a:gd name="connsiteY1-16" fmla="*/ 15240 h 950026"/>
              <a:gd name="connsiteX2-17" fmla="*/ 0 w 1530318"/>
              <a:gd name="connsiteY2-18" fmla="*/ 0 h 950026"/>
              <a:gd name="connsiteX0-19" fmla="*/ 1583908 w 1583908"/>
              <a:gd name="connsiteY0-20" fmla="*/ 950026 h 950026"/>
              <a:gd name="connsiteX1-21" fmla="*/ 1372290 w 1583908"/>
              <a:gd name="connsiteY1-22" fmla="*/ 15240 h 950026"/>
              <a:gd name="connsiteX2-23" fmla="*/ 0 w 1583908"/>
              <a:gd name="connsiteY2-24" fmla="*/ 0 h 950026"/>
              <a:gd name="connsiteX0-25" fmla="*/ 1572744 w 1572744"/>
              <a:gd name="connsiteY0-26" fmla="*/ 950026 h 950026"/>
              <a:gd name="connsiteX1-27" fmla="*/ 1361126 w 1572744"/>
              <a:gd name="connsiteY1-28" fmla="*/ 15240 h 950026"/>
              <a:gd name="connsiteX2-29" fmla="*/ 0 w 1572744"/>
              <a:gd name="connsiteY2-30" fmla="*/ 0 h 950026"/>
              <a:gd name="connsiteX0-31" fmla="*/ 1561580 w 1561580"/>
              <a:gd name="connsiteY0-32" fmla="*/ 950026 h 950026"/>
              <a:gd name="connsiteX1-33" fmla="*/ 1349962 w 1561580"/>
              <a:gd name="connsiteY1-34" fmla="*/ 15240 h 950026"/>
              <a:gd name="connsiteX2-35" fmla="*/ 0 w 1561580"/>
              <a:gd name="connsiteY2-36" fmla="*/ 0 h 950026"/>
              <a:gd name="connsiteX0-37" fmla="*/ 1561580 w 1561580"/>
              <a:gd name="connsiteY0-38" fmla="*/ 934786 h 934786"/>
              <a:gd name="connsiteX1-39" fmla="*/ 1349962 w 1561580"/>
              <a:gd name="connsiteY1-40" fmla="*/ 0 h 934786"/>
              <a:gd name="connsiteX2-41" fmla="*/ 0 w 1561580"/>
              <a:gd name="connsiteY2-42" fmla="*/ 3810 h 934786"/>
              <a:gd name="connsiteX0-43" fmla="*/ 1801156 w 1801156"/>
              <a:gd name="connsiteY0-44" fmla="*/ 934786 h 934786"/>
              <a:gd name="connsiteX1-45" fmla="*/ 1589538 w 1801156"/>
              <a:gd name="connsiteY1-46" fmla="*/ 0 h 934786"/>
              <a:gd name="connsiteX2-47" fmla="*/ 0 w 1801156"/>
              <a:gd name="connsiteY2-48" fmla="*/ 30704 h 934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801156" h="934786">
                <a:moveTo>
                  <a:pt x="1801156" y="934786"/>
                </a:moveTo>
                <a:lnTo>
                  <a:pt x="1589538" y="0"/>
                </a:lnTo>
                <a:cubicBezTo>
                  <a:pt x="1139551" y="1270"/>
                  <a:pt x="449987" y="29434"/>
                  <a:pt x="0" y="30704"/>
                </a:cubicBezTo>
              </a:path>
            </a:pathLst>
          </a:custGeom>
          <a:ln w="12700">
            <a:solidFill>
              <a:schemeClr val="bg1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876994" y="1381399"/>
            <a:ext cx="60959" cy="12953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163854" y="4225279"/>
            <a:ext cx="60959" cy="1381701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384917" y="4378307"/>
            <a:ext cx="60959" cy="13817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378515" y="2114166"/>
            <a:ext cx="60959" cy="1295372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flipH="1">
            <a:off x="845894" y="1880385"/>
            <a:ext cx="1919044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3737" y="1403926"/>
            <a:ext cx="1871201" cy="451405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1"/>
          <p:cNvSpPr txBox="1">
            <a:spLocks noChangeArrowheads="1"/>
          </p:cNvSpPr>
          <p:nvPr/>
        </p:nvSpPr>
        <p:spPr bwMode="auto">
          <a:xfrm flipH="1">
            <a:off x="893736" y="4750593"/>
            <a:ext cx="2125464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94411" y="4273975"/>
            <a:ext cx="2072475" cy="451405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1"/>
          <p:cNvSpPr txBox="1">
            <a:spLocks noChangeArrowheads="1"/>
          </p:cNvSpPr>
          <p:nvPr/>
        </p:nvSpPr>
        <p:spPr bwMode="auto">
          <a:xfrm flipH="1">
            <a:off x="9521090" y="2634466"/>
            <a:ext cx="2353701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48611" y="2157851"/>
            <a:ext cx="2295023" cy="451405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11"/>
          <p:cNvSpPr txBox="1">
            <a:spLocks noChangeArrowheads="1"/>
          </p:cNvSpPr>
          <p:nvPr/>
        </p:nvSpPr>
        <p:spPr bwMode="auto">
          <a:xfrm flipH="1">
            <a:off x="9548611" y="4846465"/>
            <a:ext cx="2353701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576133" y="4369847"/>
            <a:ext cx="2295023" cy="451405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61"/>
          <p:cNvSpPr/>
          <p:nvPr/>
        </p:nvSpPr>
        <p:spPr>
          <a:xfrm rot="19994519" flipH="1" flipV="1">
            <a:off x="4866110" y="2302382"/>
            <a:ext cx="1804743" cy="1951270"/>
          </a:xfrm>
          <a:custGeom>
            <a:avLst/>
            <a:gdLst>
              <a:gd name="connsiteX0" fmla="*/ 0 w 2368944"/>
              <a:gd name="connsiteY0" fmla="*/ 0 h 2273674"/>
              <a:gd name="connsiteX1" fmla="*/ 2368944 w 2368944"/>
              <a:gd name="connsiteY1" fmla="*/ 0 h 2273674"/>
              <a:gd name="connsiteX2" fmla="*/ 2368944 w 2368944"/>
              <a:gd name="connsiteY2" fmla="*/ 2273674 h 2273674"/>
              <a:gd name="connsiteX3" fmla="*/ 0 w 2368944"/>
              <a:gd name="connsiteY3" fmla="*/ 2273674 h 2273674"/>
              <a:gd name="connsiteX4" fmla="*/ 0 w 2368944"/>
              <a:gd name="connsiteY4" fmla="*/ 0 h 2273674"/>
              <a:gd name="connsiteX0-1" fmla="*/ 0 w 2368944"/>
              <a:gd name="connsiteY0-2" fmla="*/ 0 h 2289944"/>
              <a:gd name="connsiteX1-3" fmla="*/ 2368944 w 2368944"/>
              <a:gd name="connsiteY1-4" fmla="*/ 0 h 2289944"/>
              <a:gd name="connsiteX2-5" fmla="*/ 2368944 w 2368944"/>
              <a:gd name="connsiteY2-6" fmla="*/ 2273674 h 2289944"/>
              <a:gd name="connsiteX3-7" fmla="*/ 1094631 w 2368944"/>
              <a:gd name="connsiteY3-8" fmla="*/ 2289944 h 2289944"/>
              <a:gd name="connsiteX4-9" fmla="*/ 0 w 2368944"/>
              <a:gd name="connsiteY4-10" fmla="*/ 0 h 2289944"/>
              <a:gd name="connsiteX0-11" fmla="*/ 0 w 2029366"/>
              <a:gd name="connsiteY0-12" fmla="*/ 45183 h 2289944"/>
              <a:gd name="connsiteX1-13" fmla="*/ 2029366 w 2029366"/>
              <a:gd name="connsiteY1-14" fmla="*/ 0 h 2289944"/>
              <a:gd name="connsiteX2-15" fmla="*/ 2029366 w 2029366"/>
              <a:gd name="connsiteY2-16" fmla="*/ 2273674 h 2289944"/>
              <a:gd name="connsiteX3-17" fmla="*/ 755053 w 2029366"/>
              <a:gd name="connsiteY3-18" fmla="*/ 2289944 h 2289944"/>
              <a:gd name="connsiteX4-19" fmla="*/ 0 w 2029366"/>
              <a:gd name="connsiteY4-20" fmla="*/ 45183 h 2289944"/>
              <a:gd name="connsiteX0-21" fmla="*/ 0 w 2029366"/>
              <a:gd name="connsiteY0-22" fmla="*/ 0 h 2244761"/>
              <a:gd name="connsiteX1-23" fmla="*/ 814503 w 2029366"/>
              <a:gd name="connsiteY1-24" fmla="*/ 145756 h 2244761"/>
              <a:gd name="connsiteX2-25" fmla="*/ 2029366 w 2029366"/>
              <a:gd name="connsiteY2-26" fmla="*/ 2228491 h 2244761"/>
              <a:gd name="connsiteX3-27" fmla="*/ 755053 w 2029366"/>
              <a:gd name="connsiteY3-28" fmla="*/ 2244761 h 2244761"/>
              <a:gd name="connsiteX4-29" fmla="*/ 0 w 2029366"/>
              <a:gd name="connsiteY4-30" fmla="*/ 0 h 2244761"/>
              <a:gd name="connsiteX0-31" fmla="*/ 0 w 2041821"/>
              <a:gd name="connsiteY0-32" fmla="*/ 0 h 2282550"/>
              <a:gd name="connsiteX1-33" fmla="*/ 826958 w 2041821"/>
              <a:gd name="connsiteY1-34" fmla="*/ 183545 h 2282550"/>
              <a:gd name="connsiteX2-35" fmla="*/ 2041821 w 2041821"/>
              <a:gd name="connsiteY2-36" fmla="*/ 2266280 h 2282550"/>
              <a:gd name="connsiteX3-37" fmla="*/ 767508 w 2041821"/>
              <a:gd name="connsiteY3-38" fmla="*/ 2282550 h 2282550"/>
              <a:gd name="connsiteX4-39" fmla="*/ 0 w 2041821"/>
              <a:gd name="connsiteY4-40" fmla="*/ 0 h 2282550"/>
              <a:gd name="connsiteX0-41" fmla="*/ 0 w 2041821"/>
              <a:gd name="connsiteY0-42" fmla="*/ 0 h 2276322"/>
              <a:gd name="connsiteX1-43" fmla="*/ 826958 w 2041821"/>
              <a:gd name="connsiteY1-44" fmla="*/ 183545 h 2276322"/>
              <a:gd name="connsiteX2-45" fmla="*/ 2041821 w 2041821"/>
              <a:gd name="connsiteY2-46" fmla="*/ 2266280 h 2276322"/>
              <a:gd name="connsiteX3-47" fmla="*/ 786403 w 2041821"/>
              <a:gd name="connsiteY3-48" fmla="*/ 2276322 h 2276322"/>
              <a:gd name="connsiteX4-49" fmla="*/ 0 w 2041821"/>
              <a:gd name="connsiteY4-50" fmla="*/ 0 h 2276322"/>
              <a:gd name="connsiteX0-51" fmla="*/ 0 w 2041821"/>
              <a:gd name="connsiteY0-52" fmla="*/ 0 h 2468979"/>
              <a:gd name="connsiteX1-53" fmla="*/ 826958 w 2041821"/>
              <a:gd name="connsiteY1-54" fmla="*/ 183545 h 2468979"/>
              <a:gd name="connsiteX2-55" fmla="*/ 2041821 w 2041821"/>
              <a:gd name="connsiteY2-56" fmla="*/ 2266280 h 2468979"/>
              <a:gd name="connsiteX3-57" fmla="*/ 1949645 w 2041821"/>
              <a:gd name="connsiteY3-58" fmla="*/ 2468979 h 2468979"/>
              <a:gd name="connsiteX4-59" fmla="*/ 0 w 2041821"/>
              <a:gd name="connsiteY4-60" fmla="*/ 0 h 2468979"/>
              <a:gd name="connsiteX0-61" fmla="*/ 0 w 1414605"/>
              <a:gd name="connsiteY0-62" fmla="*/ 384784 h 2285434"/>
              <a:gd name="connsiteX1-63" fmla="*/ 199742 w 1414605"/>
              <a:gd name="connsiteY1-64" fmla="*/ 0 h 2285434"/>
              <a:gd name="connsiteX2-65" fmla="*/ 1414605 w 1414605"/>
              <a:gd name="connsiteY2-66" fmla="*/ 2082735 h 2285434"/>
              <a:gd name="connsiteX3-67" fmla="*/ 1322429 w 1414605"/>
              <a:gd name="connsiteY3-68" fmla="*/ 2285434 h 2285434"/>
              <a:gd name="connsiteX4-69" fmla="*/ 0 w 1414605"/>
              <a:gd name="connsiteY4-70" fmla="*/ 384784 h 2285434"/>
              <a:gd name="connsiteX0-71" fmla="*/ 0 w 1414605"/>
              <a:gd name="connsiteY0-72" fmla="*/ 0 h 1900650"/>
              <a:gd name="connsiteX1-73" fmla="*/ 902219 w 1414605"/>
              <a:gd name="connsiteY1-74" fmla="*/ 253003 h 1900650"/>
              <a:gd name="connsiteX2-75" fmla="*/ 1414605 w 1414605"/>
              <a:gd name="connsiteY2-76" fmla="*/ 1697951 h 1900650"/>
              <a:gd name="connsiteX3-77" fmla="*/ 1322429 w 1414605"/>
              <a:gd name="connsiteY3-78" fmla="*/ 1900650 h 1900650"/>
              <a:gd name="connsiteX4-79" fmla="*/ 0 w 1414605"/>
              <a:gd name="connsiteY4-80" fmla="*/ 0 h 1900650"/>
              <a:gd name="connsiteX0-81" fmla="*/ 0 w 2483160"/>
              <a:gd name="connsiteY0-82" fmla="*/ 0 h 1984658"/>
              <a:gd name="connsiteX1-83" fmla="*/ 902219 w 2483160"/>
              <a:gd name="connsiteY1-84" fmla="*/ 253003 h 1984658"/>
              <a:gd name="connsiteX2-85" fmla="*/ 2483160 w 2483160"/>
              <a:gd name="connsiteY2-86" fmla="*/ 1984658 h 1984658"/>
              <a:gd name="connsiteX3-87" fmla="*/ 1322429 w 2483160"/>
              <a:gd name="connsiteY3-88" fmla="*/ 1900650 h 1984658"/>
              <a:gd name="connsiteX4-89" fmla="*/ 0 w 2483160"/>
              <a:gd name="connsiteY4-90" fmla="*/ 0 h 1984658"/>
              <a:gd name="connsiteX0-91" fmla="*/ 0 w 2483160"/>
              <a:gd name="connsiteY0-92" fmla="*/ 0 h 2187252"/>
              <a:gd name="connsiteX1-93" fmla="*/ 902219 w 2483160"/>
              <a:gd name="connsiteY1-94" fmla="*/ 253003 h 2187252"/>
              <a:gd name="connsiteX2-95" fmla="*/ 2483160 w 2483160"/>
              <a:gd name="connsiteY2-96" fmla="*/ 1984658 h 2187252"/>
              <a:gd name="connsiteX3-97" fmla="*/ 2359528 w 2483160"/>
              <a:gd name="connsiteY3-98" fmla="*/ 2187252 h 2187252"/>
              <a:gd name="connsiteX4-99" fmla="*/ 0 w 2483160"/>
              <a:gd name="connsiteY4-100" fmla="*/ 0 h 2187252"/>
              <a:gd name="connsiteX0-101" fmla="*/ 0 w 1780683"/>
              <a:gd name="connsiteY0-102" fmla="*/ 384784 h 1934249"/>
              <a:gd name="connsiteX1-103" fmla="*/ 199742 w 1780683"/>
              <a:gd name="connsiteY1-104" fmla="*/ 0 h 1934249"/>
              <a:gd name="connsiteX2-105" fmla="*/ 1780683 w 1780683"/>
              <a:gd name="connsiteY2-106" fmla="*/ 1731655 h 1934249"/>
              <a:gd name="connsiteX3-107" fmla="*/ 1657051 w 1780683"/>
              <a:gd name="connsiteY3-108" fmla="*/ 1934249 h 1934249"/>
              <a:gd name="connsiteX4-109" fmla="*/ 0 w 1780683"/>
              <a:gd name="connsiteY4-110" fmla="*/ 384784 h 19342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80683" h="1934249">
                <a:moveTo>
                  <a:pt x="0" y="384784"/>
                </a:moveTo>
                <a:lnTo>
                  <a:pt x="199742" y="0"/>
                </a:lnTo>
                <a:lnTo>
                  <a:pt x="1780683" y="1731655"/>
                </a:lnTo>
                <a:lnTo>
                  <a:pt x="1657051" y="1934249"/>
                </a:lnTo>
                <a:lnTo>
                  <a:pt x="0" y="384784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4653441" y="4705852"/>
            <a:ext cx="1114313" cy="1048084"/>
          </a:xfrm>
          <a:custGeom>
            <a:avLst/>
            <a:gdLst>
              <a:gd name="connsiteX0" fmla="*/ 1114313 w 1114313"/>
              <a:gd name="connsiteY0" fmla="*/ 0 h 1048084"/>
              <a:gd name="connsiteX1" fmla="*/ 1114313 w 1114313"/>
              <a:gd name="connsiteY1" fmla="*/ 406682 h 1048084"/>
              <a:gd name="connsiteX2" fmla="*/ 0 w 1114313"/>
              <a:gd name="connsiteY2" fmla="*/ 1048084 h 1048084"/>
              <a:gd name="connsiteX3" fmla="*/ 0 w 1114313"/>
              <a:gd name="connsiteY3" fmla="*/ 563093 h 104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313" h="1048084">
                <a:moveTo>
                  <a:pt x="1114313" y="0"/>
                </a:moveTo>
                <a:lnTo>
                  <a:pt x="1114313" y="406682"/>
                </a:lnTo>
                <a:lnTo>
                  <a:pt x="0" y="1048084"/>
                </a:lnTo>
                <a:lnTo>
                  <a:pt x="0" y="563093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5759645" y="3812513"/>
            <a:ext cx="1072110" cy="893339"/>
          </a:xfrm>
          <a:custGeom>
            <a:avLst/>
            <a:gdLst>
              <a:gd name="connsiteX0" fmla="*/ 1114313 w 1114313"/>
              <a:gd name="connsiteY0" fmla="*/ 0 h 1048084"/>
              <a:gd name="connsiteX1" fmla="*/ 1114313 w 1114313"/>
              <a:gd name="connsiteY1" fmla="*/ 406682 h 1048084"/>
              <a:gd name="connsiteX2" fmla="*/ 0 w 1114313"/>
              <a:gd name="connsiteY2" fmla="*/ 1048084 h 1048084"/>
              <a:gd name="connsiteX3" fmla="*/ 0 w 1114313"/>
              <a:gd name="connsiteY3" fmla="*/ 563093 h 1048084"/>
              <a:gd name="connsiteX0-1" fmla="*/ 1114313 w 1114313"/>
              <a:gd name="connsiteY0-2" fmla="*/ 0 h 1048084"/>
              <a:gd name="connsiteX1-3" fmla="*/ 1072110 w 1114313"/>
              <a:gd name="connsiteY1-4" fmla="*/ 491089 h 1048084"/>
              <a:gd name="connsiteX2-5" fmla="*/ 0 w 1114313"/>
              <a:gd name="connsiteY2-6" fmla="*/ 1048084 h 1048084"/>
              <a:gd name="connsiteX3-7" fmla="*/ 0 w 1114313"/>
              <a:gd name="connsiteY3-8" fmla="*/ 563093 h 1048084"/>
              <a:gd name="connsiteX4" fmla="*/ 1114313 w 1114313"/>
              <a:gd name="connsiteY4" fmla="*/ 0 h 1048084"/>
              <a:gd name="connsiteX0-9" fmla="*/ 1072110 w 1072110"/>
              <a:gd name="connsiteY0-10" fmla="*/ 0 h 893339"/>
              <a:gd name="connsiteX1-11" fmla="*/ 1072110 w 1072110"/>
              <a:gd name="connsiteY1-12" fmla="*/ 336344 h 893339"/>
              <a:gd name="connsiteX2-13" fmla="*/ 0 w 1072110"/>
              <a:gd name="connsiteY2-14" fmla="*/ 893339 h 893339"/>
              <a:gd name="connsiteX3-15" fmla="*/ 0 w 1072110"/>
              <a:gd name="connsiteY3-16" fmla="*/ 408348 h 893339"/>
              <a:gd name="connsiteX4-17" fmla="*/ 1072110 w 1072110"/>
              <a:gd name="connsiteY4-18" fmla="*/ 0 h 893339"/>
              <a:gd name="connsiteX0-19" fmla="*/ 1072110 w 1072110"/>
              <a:gd name="connsiteY0-20" fmla="*/ 0 h 893339"/>
              <a:gd name="connsiteX1-21" fmla="*/ 1072110 w 1072110"/>
              <a:gd name="connsiteY1-22" fmla="*/ 336344 h 893339"/>
              <a:gd name="connsiteX2-23" fmla="*/ 0 w 1072110"/>
              <a:gd name="connsiteY2-24" fmla="*/ 893339 h 893339"/>
              <a:gd name="connsiteX3-25" fmla="*/ 0 w 1072110"/>
              <a:gd name="connsiteY3-26" fmla="*/ 436483 h 893339"/>
              <a:gd name="connsiteX4-27" fmla="*/ 1072110 w 1072110"/>
              <a:gd name="connsiteY4-28" fmla="*/ 0 h 8933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72110" h="893339">
                <a:moveTo>
                  <a:pt x="1072110" y="0"/>
                </a:moveTo>
                <a:lnTo>
                  <a:pt x="1072110" y="336344"/>
                </a:lnTo>
                <a:lnTo>
                  <a:pt x="0" y="893339"/>
                </a:lnTo>
                <a:lnTo>
                  <a:pt x="0" y="436483"/>
                </a:lnTo>
                <a:lnTo>
                  <a:pt x="1072110" y="0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6833502" y="3065763"/>
            <a:ext cx="1072110" cy="746750"/>
          </a:xfrm>
          <a:custGeom>
            <a:avLst/>
            <a:gdLst>
              <a:gd name="connsiteX0" fmla="*/ 1114313 w 1114313"/>
              <a:gd name="connsiteY0" fmla="*/ 0 h 1048084"/>
              <a:gd name="connsiteX1" fmla="*/ 1114313 w 1114313"/>
              <a:gd name="connsiteY1" fmla="*/ 406682 h 1048084"/>
              <a:gd name="connsiteX2" fmla="*/ 0 w 1114313"/>
              <a:gd name="connsiteY2" fmla="*/ 1048084 h 1048084"/>
              <a:gd name="connsiteX3" fmla="*/ 0 w 1114313"/>
              <a:gd name="connsiteY3" fmla="*/ 563093 h 1048084"/>
              <a:gd name="connsiteX0-1" fmla="*/ 1114313 w 1114313"/>
              <a:gd name="connsiteY0-2" fmla="*/ 0 h 1048084"/>
              <a:gd name="connsiteX1-3" fmla="*/ 1072110 w 1114313"/>
              <a:gd name="connsiteY1-4" fmla="*/ 491089 h 1048084"/>
              <a:gd name="connsiteX2-5" fmla="*/ 0 w 1114313"/>
              <a:gd name="connsiteY2-6" fmla="*/ 1048084 h 1048084"/>
              <a:gd name="connsiteX3-7" fmla="*/ 0 w 1114313"/>
              <a:gd name="connsiteY3-8" fmla="*/ 563093 h 1048084"/>
              <a:gd name="connsiteX4" fmla="*/ 1114313 w 1114313"/>
              <a:gd name="connsiteY4" fmla="*/ 0 h 1048084"/>
              <a:gd name="connsiteX0-9" fmla="*/ 1072110 w 1072110"/>
              <a:gd name="connsiteY0-10" fmla="*/ 0 h 893339"/>
              <a:gd name="connsiteX1-11" fmla="*/ 1072110 w 1072110"/>
              <a:gd name="connsiteY1-12" fmla="*/ 336344 h 893339"/>
              <a:gd name="connsiteX2-13" fmla="*/ 0 w 1072110"/>
              <a:gd name="connsiteY2-14" fmla="*/ 893339 h 893339"/>
              <a:gd name="connsiteX3-15" fmla="*/ 0 w 1072110"/>
              <a:gd name="connsiteY3-16" fmla="*/ 408348 h 893339"/>
              <a:gd name="connsiteX4-17" fmla="*/ 1072110 w 1072110"/>
              <a:gd name="connsiteY4-18" fmla="*/ 0 h 893339"/>
              <a:gd name="connsiteX0-19" fmla="*/ 1072110 w 1072110"/>
              <a:gd name="connsiteY0-20" fmla="*/ 0 h 893339"/>
              <a:gd name="connsiteX1-21" fmla="*/ 1072110 w 1072110"/>
              <a:gd name="connsiteY1-22" fmla="*/ 336344 h 893339"/>
              <a:gd name="connsiteX2-23" fmla="*/ 0 w 1072110"/>
              <a:gd name="connsiteY2-24" fmla="*/ 893339 h 893339"/>
              <a:gd name="connsiteX3-25" fmla="*/ 0 w 1072110"/>
              <a:gd name="connsiteY3-26" fmla="*/ 436483 h 893339"/>
              <a:gd name="connsiteX4-27" fmla="*/ 1072110 w 1072110"/>
              <a:gd name="connsiteY4-28" fmla="*/ 0 h 893339"/>
              <a:gd name="connsiteX0-29" fmla="*/ 1072110 w 1072110"/>
              <a:gd name="connsiteY0-30" fmla="*/ 0 h 893339"/>
              <a:gd name="connsiteX1-31" fmla="*/ 1072110 w 1072110"/>
              <a:gd name="connsiteY1-32" fmla="*/ 434818 h 893339"/>
              <a:gd name="connsiteX2-33" fmla="*/ 0 w 1072110"/>
              <a:gd name="connsiteY2-34" fmla="*/ 893339 h 893339"/>
              <a:gd name="connsiteX3-35" fmla="*/ 0 w 1072110"/>
              <a:gd name="connsiteY3-36" fmla="*/ 436483 h 893339"/>
              <a:gd name="connsiteX4-37" fmla="*/ 1072110 w 1072110"/>
              <a:gd name="connsiteY4-38" fmla="*/ 0 h 893339"/>
              <a:gd name="connsiteX0-39" fmla="*/ 1072110 w 1072110"/>
              <a:gd name="connsiteY0-40" fmla="*/ 0 h 808933"/>
              <a:gd name="connsiteX1-41" fmla="*/ 1072110 w 1072110"/>
              <a:gd name="connsiteY1-42" fmla="*/ 350412 h 808933"/>
              <a:gd name="connsiteX2-43" fmla="*/ 0 w 1072110"/>
              <a:gd name="connsiteY2-44" fmla="*/ 808933 h 808933"/>
              <a:gd name="connsiteX3-45" fmla="*/ 0 w 1072110"/>
              <a:gd name="connsiteY3-46" fmla="*/ 352077 h 808933"/>
              <a:gd name="connsiteX4-47" fmla="*/ 1072110 w 1072110"/>
              <a:gd name="connsiteY4-48" fmla="*/ 0 h 808933"/>
              <a:gd name="connsiteX0-49" fmla="*/ 1072110 w 1072110"/>
              <a:gd name="connsiteY0-50" fmla="*/ 0 h 808933"/>
              <a:gd name="connsiteX1-51" fmla="*/ 1072110 w 1072110"/>
              <a:gd name="connsiteY1-52" fmla="*/ 350412 h 808933"/>
              <a:gd name="connsiteX2-53" fmla="*/ 0 w 1072110"/>
              <a:gd name="connsiteY2-54" fmla="*/ 808933 h 808933"/>
              <a:gd name="connsiteX3-55" fmla="*/ 0 w 1072110"/>
              <a:gd name="connsiteY3-56" fmla="*/ 352077 h 808933"/>
              <a:gd name="connsiteX4-57" fmla="*/ 1072110 w 1072110"/>
              <a:gd name="connsiteY4-58" fmla="*/ 0 h 808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72110" h="808933">
                <a:moveTo>
                  <a:pt x="1072110" y="0"/>
                </a:moveTo>
                <a:lnTo>
                  <a:pt x="1072110" y="350412"/>
                </a:lnTo>
                <a:lnTo>
                  <a:pt x="0" y="808933"/>
                </a:lnTo>
                <a:lnTo>
                  <a:pt x="0" y="352077"/>
                </a:lnTo>
                <a:lnTo>
                  <a:pt x="1072110" y="0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7877476" y="2446472"/>
            <a:ext cx="973637" cy="618930"/>
          </a:xfrm>
          <a:custGeom>
            <a:avLst/>
            <a:gdLst>
              <a:gd name="connsiteX0" fmla="*/ 973637 w 973637"/>
              <a:gd name="connsiteY0" fmla="*/ 0 h 618930"/>
              <a:gd name="connsiteX1" fmla="*/ 973637 w 973637"/>
              <a:gd name="connsiteY1" fmla="*/ 301075 h 618930"/>
              <a:gd name="connsiteX2" fmla="*/ 973636 w 973637"/>
              <a:gd name="connsiteY2" fmla="*/ 301086 h 618930"/>
              <a:gd name="connsiteX3" fmla="*/ 0 w 973637"/>
              <a:gd name="connsiteY3" fmla="*/ 618930 h 618930"/>
              <a:gd name="connsiteX4" fmla="*/ 0 w 973637"/>
              <a:gd name="connsiteY4" fmla="*/ 246480 h 61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637" h="618930">
                <a:moveTo>
                  <a:pt x="973637" y="0"/>
                </a:moveTo>
                <a:lnTo>
                  <a:pt x="973637" y="301075"/>
                </a:lnTo>
                <a:lnTo>
                  <a:pt x="973636" y="301086"/>
                </a:lnTo>
                <a:lnTo>
                  <a:pt x="0" y="618930"/>
                </a:lnTo>
                <a:lnTo>
                  <a:pt x="0" y="246480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矩形 61"/>
          <p:cNvSpPr/>
          <p:nvPr/>
        </p:nvSpPr>
        <p:spPr>
          <a:xfrm rot="19994519">
            <a:off x="3328915" y="3021375"/>
            <a:ext cx="2041821" cy="2276322"/>
          </a:xfrm>
          <a:custGeom>
            <a:avLst/>
            <a:gdLst>
              <a:gd name="connsiteX0" fmla="*/ 0 w 2368944"/>
              <a:gd name="connsiteY0" fmla="*/ 0 h 2273674"/>
              <a:gd name="connsiteX1" fmla="*/ 2368944 w 2368944"/>
              <a:gd name="connsiteY1" fmla="*/ 0 h 2273674"/>
              <a:gd name="connsiteX2" fmla="*/ 2368944 w 2368944"/>
              <a:gd name="connsiteY2" fmla="*/ 2273674 h 2273674"/>
              <a:gd name="connsiteX3" fmla="*/ 0 w 2368944"/>
              <a:gd name="connsiteY3" fmla="*/ 2273674 h 2273674"/>
              <a:gd name="connsiteX4" fmla="*/ 0 w 2368944"/>
              <a:gd name="connsiteY4" fmla="*/ 0 h 2273674"/>
              <a:gd name="connsiteX0-1" fmla="*/ 0 w 2368944"/>
              <a:gd name="connsiteY0-2" fmla="*/ 0 h 2289944"/>
              <a:gd name="connsiteX1-3" fmla="*/ 2368944 w 2368944"/>
              <a:gd name="connsiteY1-4" fmla="*/ 0 h 2289944"/>
              <a:gd name="connsiteX2-5" fmla="*/ 2368944 w 2368944"/>
              <a:gd name="connsiteY2-6" fmla="*/ 2273674 h 2289944"/>
              <a:gd name="connsiteX3-7" fmla="*/ 1094631 w 2368944"/>
              <a:gd name="connsiteY3-8" fmla="*/ 2289944 h 2289944"/>
              <a:gd name="connsiteX4-9" fmla="*/ 0 w 2368944"/>
              <a:gd name="connsiteY4-10" fmla="*/ 0 h 2289944"/>
              <a:gd name="connsiteX0-11" fmla="*/ 0 w 2029366"/>
              <a:gd name="connsiteY0-12" fmla="*/ 45183 h 2289944"/>
              <a:gd name="connsiteX1-13" fmla="*/ 2029366 w 2029366"/>
              <a:gd name="connsiteY1-14" fmla="*/ 0 h 2289944"/>
              <a:gd name="connsiteX2-15" fmla="*/ 2029366 w 2029366"/>
              <a:gd name="connsiteY2-16" fmla="*/ 2273674 h 2289944"/>
              <a:gd name="connsiteX3-17" fmla="*/ 755053 w 2029366"/>
              <a:gd name="connsiteY3-18" fmla="*/ 2289944 h 2289944"/>
              <a:gd name="connsiteX4-19" fmla="*/ 0 w 2029366"/>
              <a:gd name="connsiteY4-20" fmla="*/ 45183 h 2289944"/>
              <a:gd name="connsiteX0-21" fmla="*/ 0 w 2029366"/>
              <a:gd name="connsiteY0-22" fmla="*/ 0 h 2244761"/>
              <a:gd name="connsiteX1-23" fmla="*/ 814503 w 2029366"/>
              <a:gd name="connsiteY1-24" fmla="*/ 145756 h 2244761"/>
              <a:gd name="connsiteX2-25" fmla="*/ 2029366 w 2029366"/>
              <a:gd name="connsiteY2-26" fmla="*/ 2228491 h 2244761"/>
              <a:gd name="connsiteX3-27" fmla="*/ 755053 w 2029366"/>
              <a:gd name="connsiteY3-28" fmla="*/ 2244761 h 2244761"/>
              <a:gd name="connsiteX4-29" fmla="*/ 0 w 2029366"/>
              <a:gd name="connsiteY4-30" fmla="*/ 0 h 2244761"/>
              <a:gd name="connsiteX0-31" fmla="*/ 0 w 2041821"/>
              <a:gd name="connsiteY0-32" fmla="*/ 0 h 2282550"/>
              <a:gd name="connsiteX1-33" fmla="*/ 826958 w 2041821"/>
              <a:gd name="connsiteY1-34" fmla="*/ 183545 h 2282550"/>
              <a:gd name="connsiteX2-35" fmla="*/ 2041821 w 2041821"/>
              <a:gd name="connsiteY2-36" fmla="*/ 2266280 h 2282550"/>
              <a:gd name="connsiteX3-37" fmla="*/ 767508 w 2041821"/>
              <a:gd name="connsiteY3-38" fmla="*/ 2282550 h 2282550"/>
              <a:gd name="connsiteX4-39" fmla="*/ 0 w 2041821"/>
              <a:gd name="connsiteY4-40" fmla="*/ 0 h 2282550"/>
              <a:gd name="connsiteX0-41" fmla="*/ 0 w 2041821"/>
              <a:gd name="connsiteY0-42" fmla="*/ 0 h 2276322"/>
              <a:gd name="connsiteX1-43" fmla="*/ 826958 w 2041821"/>
              <a:gd name="connsiteY1-44" fmla="*/ 183545 h 2276322"/>
              <a:gd name="connsiteX2-45" fmla="*/ 2041821 w 2041821"/>
              <a:gd name="connsiteY2-46" fmla="*/ 2266280 h 2276322"/>
              <a:gd name="connsiteX3-47" fmla="*/ 786403 w 2041821"/>
              <a:gd name="connsiteY3-48" fmla="*/ 2276322 h 2276322"/>
              <a:gd name="connsiteX4-49" fmla="*/ 0 w 2041821"/>
              <a:gd name="connsiteY4-50" fmla="*/ 0 h 2276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1821" h="2276322">
                <a:moveTo>
                  <a:pt x="0" y="0"/>
                </a:moveTo>
                <a:lnTo>
                  <a:pt x="826958" y="183545"/>
                </a:lnTo>
                <a:lnTo>
                  <a:pt x="2041821" y="2266280"/>
                </a:lnTo>
                <a:lnTo>
                  <a:pt x="786403" y="22763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61"/>
          <p:cNvSpPr/>
          <p:nvPr/>
        </p:nvSpPr>
        <p:spPr>
          <a:xfrm rot="19994519" flipH="1" flipV="1">
            <a:off x="3361977" y="3314927"/>
            <a:ext cx="929037" cy="2686229"/>
          </a:xfrm>
          <a:custGeom>
            <a:avLst/>
            <a:gdLst>
              <a:gd name="connsiteX0" fmla="*/ 0 w 2368944"/>
              <a:gd name="connsiteY0" fmla="*/ 0 h 2273674"/>
              <a:gd name="connsiteX1" fmla="*/ 2368944 w 2368944"/>
              <a:gd name="connsiteY1" fmla="*/ 0 h 2273674"/>
              <a:gd name="connsiteX2" fmla="*/ 2368944 w 2368944"/>
              <a:gd name="connsiteY2" fmla="*/ 2273674 h 2273674"/>
              <a:gd name="connsiteX3" fmla="*/ 0 w 2368944"/>
              <a:gd name="connsiteY3" fmla="*/ 2273674 h 2273674"/>
              <a:gd name="connsiteX4" fmla="*/ 0 w 2368944"/>
              <a:gd name="connsiteY4" fmla="*/ 0 h 2273674"/>
              <a:gd name="connsiteX0-1" fmla="*/ 0 w 2368944"/>
              <a:gd name="connsiteY0-2" fmla="*/ 0 h 2289944"/>
              <a:gd name="connsiteX1-3" fmla="*/ 2368944 w 2368944"/>
              <a:gd name="connsiteY1-4" fmla="*/ 0 h 2289944"/>
              <a:gd name="connsiteX2-5" fmla="*/ 2368944 w 2368944"/>
              <a:gd name="connsiteY2-6" fmla="*/ 2273674 h 2289944"/>
              <a:gd name="connsiteX3-7" fmla="*/ 1094631 w 2368944"/>
              <a:gd name="connsiteY3-8" fmla="*/ 2289944 h 2289944"/>
              <a:gd name="connsiteX4-9" fmla="*/ 0 w 2368944"/>
              <a:gd name="connsiteY4-10" fmla="*/ 0 h 2289944"/>
              <a:gd name="connsiteX0-11" fmla="*/ 0 w 2029366"/>
              <a:gd name="connsiteY0-12" fmla="*/ 45183 h 2289944"/>
              <a:gd name="connsiteX1-13" fmla="*/ 2029366 w 2029366"/>
              <a:gd name="connsiteY1-14" fmla="*/ 0 h 2289944"/>
              <a:gd name="connsiteX2-15" fmla="*/ 2029366 w 2029366"/>
              <a:gd name="connsiteY2-16" fmla="*/ 2273674 h 2289944"/>
              <a:gd name="connsiteX3-17" fmla="*/ 755053 w 2029366"/>
              <a:gd name="connsiteY3-18" fmla="*/ 2289944 h 2289944"/>
              <a:gd name="connsiteX4-19" fmla="*/ 0 w 2029366"/>
              <a:gd name="connsiteY4-20" fmla="*/ 45183 h 2289944"/>
              <a:gd name="connsiteX0-21" fmla="*/ 0 w 2029366"/>
              <a:gd name="connsiteY0-22" fmla="*/ 0 h 2244761"/>
              <a:gd name="connsiteX1-23" fmla="*/ 814503 w 2029366"/>
              <a:gd name="connsiteY1-24" fmla="*/ 145756 h 2244761"/>
              <a:gd name="connsiteX2-25" fmla="*/ 2029366 w 2029366"/>
              <a:gd name="connsiteY2-26" fmla="*/ 2228491 h 2244761"/>
              <a:gd name="connsiteX3-27" fmla="*/ 755053 w 2029366"/>
              <a:gd name="connsiteY3-28" fmla="*/ 2244761 h 2244761"/>
              <a:gd name="connsiteX4-29" fmla="*/ 0 w 2029366"/>
              <a:gd name="connsiteY4-30" fmla="*/ 0 h 2244761"/>
              <a:gd name="connsiteX0-31" fmla="*/ 0 w 2041821"/>
              <a:gd name="connsiteY0-32" fmla="*/ 0 h 2282550"/>
              <a:gd name="connsiteX1-33" fmla="*/ 826958 w 2041821"/>
              <a:gd name="connsiteY1-34" fmla="*/ 183545 h 2282550"/>
              <a:gd name="connsiteX2-35" fmla="*/ 2041821 w 2041821"/>
              <a:gd name="connsiteY2-36" fmla="*/ 2266280 h 2282550"/>
              <a:gd name="connsiteX3-37" fmla="*/ 767508 w 2041821"/>
              <a:gd name="connsiteY3-38" fmla="*/ 2282550 h 2282550"/>
              <a:gd name="connsiteX4-39" fmla="*/ 0 w 2041821"/>
              <a:gd name="connsiteY4-40" fmla="*/ 0 h 2282550"/>
              <a:gd name="connsiteX0-41" fmla="*/ 0 w 2041821"/>
              <a:gd name="connsiteY0-42" fmla="*/ 0 h 2276322"/>
              <a:gd name="connsiteX1-43" fmla="*/ 826958 w 2041821"/>
              <a:gd name="connsiteY1-44" fmla="*/ 183545 h 2276322"/>
              <a:gd name="connsiteX2-45" fmla="*/ 2041821 w 2041821"/>
              <a:gd name="connsiteY2-46" fmla="*/ 2266280 h 2276322"/>
              <a:gd name="connsiteX3-47" fmla="*/ 786403 w 2041821"/>
              <a:gd name="connsiteY3-48" fmla="*/ 2276322 h 2276322"/>
              <a:gd name="connsiteX4-49" fmla="*/ 0 w 2041821"/>
              <a:gd name="connsiteY4-50" fmla="*/ 0 h 2276322"/>
              <a:gd name="connsiteX0-51" fmla="*/ 0 w 2041821"/>
              <a:gd name="connsiteY0-52" fmla="*/ 409907 h 2686229"/>
              <a:gd name="connsiteX1-53" fmla="*/ 212409 w 2041821"/>
              <a:gd name="connsiteY1-54" fmla="*/ 0 h 2686229"/>
              <a:gd name="connsiteX2-55" fmla="*/ 2041821 w 2041821"/>
              <a:gd name="connsiteY2-56" fmla="*/ 2676187 h 2686229"/>
              <a:gd name="connsiteX3-57" fmla="*/ 786403 w 2041821"/>
              <a:gd name="connsiteY3-58" fmla="*/ 2686229 h 2686229"/>
              <a:gd name="connsiteX4-59" fmla="*/ 0 w 2041821"/>
              <a:gd name="connsiteY4-60" fmla="*/ 409907 h 2686229"/>
              <a:gd name="connsiteX0-61" fmla="*/ 0 w 929037"/>
              <a:gd name="connsiteY0-62" fmla="*/ 409907 h 2686229"/>
              <a:gd name="connsiteX1-63" fmla="*/ 212409 w 929037"/>
              <a:gd name="connsiteY1-64" fmla="*/ 0 h 2686229"/>
              <a:gd name="connsiteX2-65" fmla="*/ 929037 w 929037"/>
              <a:gd name="connsiteY2-66" fmla="*/ 2445952 h 2686229"/>
              <a:gd name="connsiteX3-67" fmla="*/ 786403 w 929037"/>
              <a:gd name="connsiteY3-68" fmla="*/ 2686229 h 2686229"/>
              <a:gd name="connsiteX4-69" fmla="*/ 0 w 929037"/>
              <a:gd name="connsiteY4-70" fmla="*/ 409907 h 26862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037" h="2686229">
                <a:moveTo>
                  <a:pt x="0" y="409907"/>
                </a:moveTo>
                <a:lnTo>
                  <a:pt x="212409" y="0"/>
                </a:lnTo>
                <a:lnTo>
                  <a:pt x="929037" y="2445952"/>
                </a:lnTo>
                <a:lnTo>
                  <a:pt x="786403" y="2686229"/>
                </a:lnTo>
                <a:lnTo>
                  <a:pt x="0" y="409907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61"/>
          <p:cNvSpPr/>
          <p:nvPr/>
        </p:nvSpPr>
        <p:spPr>
          <a:xfrm rot="19994519" flipH="1" flipV="1">
            <a:off x="4079076" y="2766980"/>
            <a:ext cx="1414605" cy="2285434"/>
          </a:xfrm>
          <a:custGeom>
            <a:avLst/>
            <a:gdLst>
              <a:gd name="connsiteX0" fmla="*/ 0 w 2368944"/>
              <a:gd name="connsiteY0" fmla="*/ 0 h 2273674"/>
              <a:gd name="connsiteX1" fmla="*/ 2368944 w 2368944"/>
              <a:gd name="connsiteY1" fmla="*/ 0 h 2273674"/>
              <a:gd name="connsiteX2" fmla="*/ 2368944 w 2368944"/>
              <a:gd name="connsiteY2" fmla="*/ 2273674 h 2273674"/>
              <a:gd name="connsiteX3" fmla="*/ 0 w 2368944"/>
              <a:gd name="connsiteY3" fmla="*/ 2273674 h 2273674"/>
              <a:gd name="connsiteX4" fmla="*/ 0 w 2368944"/>
              <a:gd name="connsiteY4" fmla="*/ 0 h 2273674"/>
              <a:gd name="connsiteX0-1" fmla="*/ 0 w 2368944"/>
              <a:gd name="connsiteY0-2" fmla="*/ 0 h 2289944"/>
              <a:gd name="connsiteX1-3" fmla="*/ 2368944 w 2368944"/>
              <a:gd name="connsiteY1-4" fmla="*/ 0 h 2289944"/>
              <a:gd name="connsiteX2-5" fmla="*/ 2368944 w 2368944"/>
              <a:gd name="connsiteY2-6" fmla="*/ 2273674 h 2289944"/>
              <a:gd name="connsiteX3-7" fmla="*/ 1094631 w 2368944"/>
              <a:gd name="connsiteY3-8" fmla="*/ 2289944 h 2289944"/>
              <a:gd name="connsiteX4-9" fmla="*/ 0 w 2368944"/>
              <a:gd name="connsiteY4-10" fmla="*/ 0 h 2289944"/>
              <a:gd name="connsiteX0-11" fmla="*/ 0 w 2029366"/>
              <a:gd name="connsiteY0-12" fmla="*/ 45183 h 2289944"/>
              <a:gd name="connsiteX1-13" fmla="*/ 2029366 w 2029366"/>
              <a:gd name="connsiteY1-14" fmla="*/ 0 h 2289944"/>
              <a:gd name="connsiteX2-15" fmla="*/ 2029366 w 2029366"/>
              <a:gd name="connsiteY2-16" fmla="*/ 2273674 h 2289944"/>
              <a:gd name="connsiteX3-17" fmla="*/ 755053 w 2029366"/>
              <a:gd name="connsiteY3-18" fmla="*/ 2289944 h 2289944"/>
              <a:gd name="connsiteX4-19" fmla="*/ 0 w 2029366"/>
              <a:gd name="connsiteY4-20" fmla="*/ 45183 h 2289944"/>
              <a:gd name="connsiteX0-21" fmla="*/ 0 w 2029366"/>
              <a:gd name="connsiteY0-22" fmla="*/ 0 h 2244761"/>
              <a:gd name="connsiteX1-23" fmla="*/ 814503 w 2029366"/>
              <a:gd name="connsiteY1-24" fmla="*/ 145756 h 2244761"/>
              <a:gd name="connsiteX2-25" fmla="*/ 2029366 w 2029366"/>
              <a:gd name="connsiteY2-26" fmla="*/ 2228491 h 2244761"/>
              <a:gd name="connsiteX3-27" fmla="*/ 755053 w 2029366"/>
              <a:gd name="connsiteY3-28" fmla="*/ 2244761 h 2244761"/>
              <a:gd name="connsiteX4-29" fmla="*/ 0 w 2029366"/>
              <a:gd name="connsiteY4-30" fmla="*/ 0 h 2244761"/>
              <a:gd name="connsiteX0-31" fmla="*/ 0 w 2041821"/>
              <a:gd name="connsiteY0-32" fmla="*/ 0 h 2282550"/>
              <a:gd name="connsiteX1-33" fmla="*/ 826958 w 2041821"/>
              <a:gd name="connsiteY1-34" fmla="*/ 183545 h 2282550"/>
              <a:gd name="connsiteX2-35" fmla="*/ 2041821 w 2041821"/>
              <a:gd name="connsiteY2-36" fmla="*/ 2266280 h 2282550"/>
              <a:gd name="connsiteX3-37" fmla="*/ 767508 w 2041821"/>
              <a:gd name="connsiteY3-38" fmla="*/ 2282550 h 2282550"/>
              <a:gd name="connsiteX4-39" fmla="*/ 0 w 2041821"/>
              <a:gd name="connsiteY4-40" fmla="*/ 0 h 2282550"/>
              <a:gd name="connsiteX0-41" fmla="*/ 0 w 2041821"/>
              <a:gd name="connsiteY0-42" fmla="*/ 0 h 2276322"/>
              <a:gd name="connsiteX1-43" fmla="*/ 826958 w 2041821"/>
              <a:gd name="connsiteY1-44" fmla="*/ 183545 h 2276322"/>
              <a:gd name="connsiteX2-45" fmla="*/ 2041821 w 2041821"/>
              <a:gd name="connsiteY2-46" fmla="*/ 2266280 h 2276322"/>
              <a:gd name="connsiteX3-47" fmla="*/ 786403 w 2041821"/>
              <a:gd name="connsiteY3-48" fmla="*/ 2276322 h 2276322"/>
              <a:gd name="connsiteX4-49" fmla="*/ 0 w 2041821"/>
              <a:gd name="connsiteY4-50" fmla="*/ 0 h 2276322"/>
              <a:gd name="connsiteX0-51" fmla="*/ 0 w 2041821"/>
              <a:gd name="connsiteY0-52" fmla="*/ 0 h 2468979"/>
              <a:gd name="connsiteX1-53" fmla="*/ 826958 w 2041821"/>
              <a:gd name="connsiteY1-54" fmla="*/ 183545 h 2468979"/>
              <a:gd name="connsiteX2-55" fmla="*/ 2041821 w 2041821"/>
              <a:gd name="connsiteY2-56" fmla="*/ 2266280 h 2468979"/>
              <a:gd name="connsiteX3-57" fmla="*/ 1949645 w 2041821"/>
              <a:gd name="connsiteY3-58" fmla="*/ 2468979 h 2468979"/>
              <a:gd name="connsiteX4-59" fmla="*/ 0 w 2041821"/>
              <a:gd name="connsiteY4-60" fmla="*/ 0 h 2468979"/>
              <a:gd name="connsiteX0-61" fmla="*/ 0 w 1414605"/>
              <a:gd name="connsiteY0-62" fmla="*/ 384784 h 2285434"/>
              <a:gd name="connsiteX1-63" fmla="*/ 199742 w 1414605"/>
              <a:gd name="connsiteY1-64" fmla="*/ 0 h 2285434"/>
              <a:gd name="connsiteX2-65" fmla="*/ 1414605 w 1414605"/>
              <a:gd name="connsiteY2-66" fmla="*/ 2082735 h 2285434"/>
              <a:gd name="connsiteX3-67" fmla="*/ 1322429 w 1414605"/>
              <a:gd name="connsiteY3-68" fmla="*/ 2285434 h 2285434"/>
              <a:gd name="connsiteX4-69" fmla="*/ 0 w 1414605"/>
              <a:gd name="connsiteY4-70" fmla="*/ 384784 h 22854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14605" h="2285434">
                <a:moveTo>
                  <a:pt x="0" y="384784"/>
                </a:moveTo>
                <a:lnTo>
                  <a:pt x="199742" y="0"/>
                </a:lnTo>
                <a:lnTo>
                  <a:pt x="1414605" y="2082735"/>
                </a:lnTo>
                <a:lnTo>
                  <a:pt x="1322429" y="2285434"/>
                </a:lnTo>
                <a:lnTo>
                  <a:pt x="0" y="384784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61"/>
          <p:cNvSpPr/>
          <p:nvPr/>
        </p:nvSpPr>
        <p:spPr>
          <a:xfrm rot="19994519">
            <a:off x="4034848" y="2499155"/>
            <a:ext cx="2483160" cy="1984658"/>
          </a:xfrm>
          <a:custGeom>
            <a:avLst/>
            <a:gdLst>
              <a:gd name="connsiteX0" fmla="*/ 0 w 2368944"/>
              <a:gd name="connsiteY0" fmla="*/ 0 h 2273674"/>
              <a:gd name="connsiteX1" fmla="*/ 2368944 w 2368944"/>
              <a:gd name="connsiteY1" fmla="*/ 0 h 2273674"/>
              <a:gd name="connsiteX2" fmla="*/ 2368944 w 2368944"/>
              <a:gd name="connsiteY2" fmla="*/ 2273674 h 2273674"/>
              <a:gd name="connsiteX3" fmla="*/ 0 w 2368944"/>
              <a:gd name="connsiteY3" fmla="*/ 2273674 h 2273674"/>
              <a:gd name="connsiteX4" fmla="*/ 0 w 2368944"/>
              <a:gd name="connsiteY4" fmla="*/ 0 h 2273674"/>
              <a:gd name="connsiteX0-1" fmla="*/ 0 w 2368944"/>
              <a:gd name="connsiteY0-2" fmla="*/ 0 h 2289944"/>
              <a:gd name="connsiteX1-3" fmla="*/ 2368944 w 2368944"/>
              <a:gd name="connsiteY1-4" fmla="*/ 0 h 2289944"/>
              <a:gd name="connsiteX2-5" fmla="*/ 2368944 w 2368944"/>
              <a:gd name="connsiteY2-6" fmla="*/ 2273674 h 2289944"/>
              <a:gd name="connsiteX3-7" fmla="*/ 1094631 w 2368944"/>
              <a:gd name="connsiteY3-8" fmla="*/ 2289944 h 2289944"/>
              <a:gd name="connsiteX4-9" fmla="*/ 0 w 2368944"/>
              <a:gd name="connsiteY4-10" fmla="*/ 0 h 2289944"/>
              <a:gd name="connsiteX0-11" fmla="*/ 0 w 2029366"/>
              <a:gd name="connsiteY0-12" fmla="*/ 45183 h 2289944"/>
              <a:gd name="connsiteX1-13" fmla="*/ 2029366 w 2029366"/>
              <a:gd name="connsiteY1-14" fmla="*/ 0 h 2289944"/>
              <a:gd name="connsiteX2-15" fmla="*/ 2029366 w 2029366"/>
              <a:gd name="connsiteY2-16" fmla="*/ 2273674 h 2289944"/>
              <a:gd name="connsiteX3-17" fmla="*/ 755053 w 2029366"/>
              <a:gd name="connsiteY3-18" fmla="*/ 2289944 h 2289944"/>
              <a:gd name="connsiteX4-19" fmla="*/ 0 w 2029366"/>
              <a:gd name="connsiteY4-20" fmla="*/ 45183 h 2289944"/>
              <a:gd name="connsiteX0-21" fmla="*/ 0 w 2029366"/>
              <a:gd name="connsiteY0-22" fmla="*/ 0 h 2244761"/>
              <a:gd name="connsiteX1-23" fmla="*/ 814503 w 2029366"/>
              <a:gd name="connsiteY1-24" fmla="*/ 145756 h 2244761"/>
              <a:gd name="connsiteX2-25" fmla="*/ 2029366 w 2029366"/>
              <a:gd name="connsiteY2-26" fmla="*/ 2228491 h 2244761"/>
              <a:gd name="connsiteX3-27" fmla="*/ 755053 w 2029366"/>
              <a:gd name="connsiteY3-28" fmla="*/ 2244761 h 2244761"/>
              <a:gd name="connsiteX4-29" fmla="*/ 0 w 2029366"/>
              <a:gd name="connsiteY4-30" fmla="*/ 0 h 2244761"/>
              <a:gd name="connsiteX0-31" fmla="*/ 0 w 2041821"/>
              <a:gd name="connsiteY0-32" fmla="*/ 0 h 2282550"/>
              <a:gd name="connsiteX1-33" fmla="*/ 826958 w 2041821"/>
              <a:gd name="connsiteY1-34" fmla="*/ 183545 h 2282550"/>
              <a:gd name="connsiteX2-35" fmla="*/ 2041821 w 2041821"/>
              <a:gd name="connsiteY2-36" fmla="*/ 2266280 h 2282550"/>
              <a:gd name="connsiteX3-37" fmla="*/ 767508 w 2041821"/>
              <a:gd name="connsiteY3-38" fmla="*/ 2282550 h 2282550"/>
              <a:gd name="connsiteX4-39" fmla="*/ 0 w 2041821"/>
              <a:gd name="connsiteY4-40" fmla="*/ 0 h 2282550"/>
              <a:gd name="connsiteX0-41" fmla="*/ 0 w 2041821"/>
              <a:gd name="connsiteY0-42" fmla="*/ 0 h 2276322"/>
              <a:gd name="connsiteX1-43" fmla="*/ 826958 w 2041821"/>
              <a:gd name="connsiteY1-44" fmla="*/ 183545 h 2276322"/>
              <a:gd name="connsiteX2-45" fmla="*/ 2041821 w 2041821"/>
              <a:gd name="connsiteY2-46" fmla="*/ 2266280 h 2276322"/>
              <a:gd name="connsiteX3-47" fmla="*/ 786403 w 2041821"/>
              <a:gd name="connsiteY3-48" fmla="*/ 2276322 h 2276322"/>
              <a:gd name="connsiteX4-49" fmla="*/ 0 w 2041821"/>
              <a:gd name="connsiteY4-50" fmla="*/ 0 h 2276322"/>
              <a:gd name="connsiteX0-51" fmla="*/ 0 w 2041821"/>
              <a:gd name="connsiteY0-52" fmla="*/ 0 h 2468979"/>
              <a:gd name="connsiteX1-53" fmla="*/ 826958 w 2041821"/>
              <a:gd name="connsiteY1-54" fmla="*/ 183545 h 2468979"/>
              <a:gd name="connsiteX2-55" fmla="*/ 2041821 w 2041821"/>
              <a:gd name="connsiteY2-56" fmla="*/ 2266280 h 2468979"/>
              <a:gd name="connsiteX3-57" fmla="*/ 1949645 w 2041821"/>
              <a:gd name="connsiteY3-58" fmla="*/ 2468979 h 2468979"/>
              <a:gd name="connsiteX4-59" fmla="*/ 0 w 2041821"/>
              <a:gd name="connsiteY4-60" fmla="*/ 0 h 2468979"/>
              <a:gd name="connsiteX0-61" fmla="*/ 0 w 1414605"/>
              <a:gd name="connsiteY0-62" fmla="*/ 384784 h 2285434"/>
              <a:gd name="connsiteX1-63" fmla="*/ 199742 w 1414605"/>
              <a:gd name="connsiteY1-64" fmla="*/ 0 h 2285434"/>
              <a:gd name="connsiteX2-65" fmla="*/ 1414605 w 1414605"/>
              <a:gd name="connsiteY2-66" fmla="*/ 2082735 h 2285434"/>
              <a:gd name="connsiteX3-67" fmla="*/ 1322429 w 1414605"/>
              <a:gd name="connsiteY3-68" fmla="*/ 2285434 h 2285434"/>
              <a:gd name="connsiteX4-69" fmla="*/ 0 w 1414605"/>
              <a:gd name="connsiteY4-70" fmla="*/ 384784 h 2285434"/>
              <a:gd name="connsiteX0-71" fmla="*/ 0 w 1414605"/>
              <a:gd name="connsiteY0-72" fmla="*/ 0 h 1900650"/>
              <a:gd name="connsiteX1-73" fmla="*/ 902219 w 1414605"/>
              <a:gd name="connsiteY1-74" fmla="*/ 253003 h 1900650"/>
              <a:gd name="connsiteX2-75" fmla="*/ 1414605 w 1414605"/>
              <a:gd name="connsiteY2-76" fmla="*/ 1697951 h 1900650"/>
              <a:gd name="connsiteX3-77" fmla="*/ 1322429 w 1414605"/>
              <a:gd name="connsiteY3-78" fmla="*/ 1900650 h 1900650"/>
              <a:gd name="connsiteX4-79" fmla="*/ 0 w 1414605"/>
              <a:gd name="connsiteY4-80" fmla="*/ 0 h 1900650"/>
              <a:gd name="connsiteX0-81" fmla="*/ 0 w 2483160"/>
              <a:gd name="connsiteY0-82" fmla="*/ 0 h 1984658"/>
              <a:gd name="connsiteX1-83" fmla="*/ 902219 w 2483160"/>
              <a:gd name="connsiteY1-84" fmla="*/ 253003 h 1984658"/>
              <a:gd name="connsiteX2-85" fmla="*/ 2483160 w 2483160"/>
              <a:gd name="connsiteY2-86" fmla="*/ 1984658 h 1984658"/>
              <a:gd name="connsiteX3-87" fmla="*/ 1322429 w 2483160"/>
              <a:gd name="connsiteY3-88" fmla="*/ 1900650 h 1984658"/>
              <a:gd name="connsiteX4-89" fmla="*/ 0 w 2483160"/>
              <a:gd name="connsiteY4-90" fmla="*/ 0 h 1984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83160" h="1984658">
                <a:moveTo>
                  <a:pt x="0" y="0"/>
                </a:moveTo>
                <a:lnTo>
                  <a:pt x="902219" y="253003"/>
                </a:lnTo>
                <a:lnTo>
                  <a:pt x="2483160" y="1984658"/>
                </a:lnTo>
                <a:lnTo>
                  <a:pt x="1322429" y="1900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61"/>
          <p:cNvSpPr/>
          <p:nvPr/>
        </p:nvSpPr>
        <p:spPr>
          <a:xfrm rot="19994519">
            <a:off x="5775963" y="1568474"/>
            <a:ext cx="2892301" cy="1607750"/>
          </a:xfrm>
          <a:custGeom>
            <a:avLst/>
            <a:gdLst>
              <a:gd name="connsiteX0" fmla="*/ 0 w 2368944"/>
              <a:gd name="connsiteY0" fmla="*/ 0 h 2273674"/>
              <a:gd name="connsiteX1" fmla="*/ 2368944 w 2368944"/>
              <a:gd name="connsiteY1" fmla="*/ 0 h 2273674"/>
              <a:gd name="connsiteX2" fmla="*/ 2368944 w 2368944"/>
              <a:gd name="connsiteY2" fmla="*/ 2273674 h 2273674"/>
              <a:gd name="connsiteX3" fmla="*/ 0 w 2368944"/>
              <a:gd name="connsiteY3" fmla="*/ 2273674 h 2273674"/>
              <a:gd name="connsiteX4" fmla="*/ 0 w 2368944"/>
              <a:gd name="connsiteY4" fmla="*/ 0 h 2273674"/>
              <a:gd name="connsiteX0-1" fmla="*/ 0 w 2368944"/>
              <a:gd name="connsiteY0-2" fmla="*/ 0 h 2289944"/>
              <a:gd name="connsiteX1-3" fmla="*/ 2368944 w 2368944"/>
              <a:gd name="connsiteY1-4" fmla="*/ 0 h 2289944"/>
              <a:gd name="connsiteX2-5" fmla="*/ 2368944 w 2368944"/>
              <a:gd name="connsiteY2-6" fmla="*/ 2273674 h 2289944"/>
              <a:gd name="connsiteX3-7" fmla="*/ 1094631 w 2368944"/>
              <a:gd name="connsiteY3-8" fmla="*/ 2289944 h 2289944"/>
              <a:gd name="connsiteX4-9" fmla="*/ 0 w 2368944"/>
              <a:gd name="connsiteY4-10" fmla="*/ 0 h 2289944"/>
              <a:gd name="connsiteX0-11" fmla="*/ 0 w 2029366"/>
              <a:gd name="connsiteY0-12" fmla="*/ 45183 h 2289944"/>
              <a:gd name="connsiteX1-13" fmla="*/ 2029366 w 2029366"/>
              <a:gd name="connsiteY1-14" fmla="*/ 0 h 2289944"/>
              <a:gd name="connsiteX2-15" fmla="*/ 2029366 w 2029366"/>
              <a:gd name="connsiteY2-16" fmla="*/ 2273674 h 2289944"/>
              <a:gd name="connsiteX3-17" fmla="*/ 755053 w 2029366"/>
              <a:gd name="connsiteY3-18" fmla="*/ 2289944 h 2289944"/>
              <a:gd name="connsiteX4-19" fmla="*/ 0 w 2029366"/>
              <a:gd name="connsiteY4-20" fmla="*/ 45183 h 2289944"/>
              <a:gd name="connsiteX0-21" fmla="*/ 0 w 2029366"/>
              <a:gd name="connsiteY0-22" fmla="*/ 0 h 2244761"/>
              <a:gd name="connsiteX1-23" fmla="*/ 814503 w 2029366"/>
              <a:gd name="connsiteY1-24" fmla="*/ 145756 h 2244761"/>
              <a:gd name="connsiteX2-25" fmla="*/ 2029366 w 2029366"/>
              <a:gd name="connsiteY2-26" fmla="*/ 2228491 h 2244761"/>
              <a:gd name="connsiteX3-27" fmla="*/ 755053 w 2029366"/>
              <a:gd name="connsiteY3-28" fmla="*/ 2244761 h 2244761"/>
              <a:gd name="connsiteX4-29" fmla="*/ 0 w 2029366"/>
              <a:gd name="connsiteY4-30" fmla="*/ 0 h 2244761"/>
              <a:gd name="connsiteX0-31" fmla="*/ 0 w 2041821"/>
              <a:gd name="connsiteY0-32" fmla="*/ 0 h 2282550"/>
              <a:gd name="connsiteX1-33" fmla="*/ 826958 w 2041821"/>
              <a:gd name="connsiteY1-34" fmla="*/ 183545 h 2282550"/>
              <a:gd name="connsiteX2-35" fmla="*/ 2041821 w 2041821"/>
              <a:gd name="connsiteY2-36" fmla="*/ 2266280 h 2282550"/>
              <a:gd name="connsiteX3-37" fmla="*/ 767508 w 2041821"/>
              <a:gd name="connsiteY3-38" fmla="*/ 2282550 h 2282550"/>
              <a:gd name="connsiteX4-39" fmla="*/ 0 w 2041821"/>
              <a:gd name="connsiteY4-40" fmla="*/ 0 h 2282550"/>
              <a:gd name="connsiteX0-41" fmla="*/ 0 w 2041821"/>
              <a:gd name="connsiteY0-42" fmla="*/ 0 h 2276322"/>
              <a:gd name="connsiteX1-43" fmla="*/ 826958 w 2041821"/>
              <a:gd name="connsiteY1-44" fmla="*/ 183545 h 2276322"/>
              <a:gd name="connsiteX2-45" fmla="*/ 2041821 w 2041821"/>
              <a:gd name="connsiteY2-46" fmla="*/ 2266280 h 2276322"/>
              <a:gd name="connsiteX3-47" fmla="*/ 786403 w 2041821"/>
              <a:gd name="connsiteY3-48" fmla="*/ 2276322 h 2276322"/>
              <a:gd name="connsiteX4-49" fmla="*/ 0 w 2041821"/>
              <a:gd name="connsiteY4-50" fmla="*/ 0 h 2276322"/>
              <a:gd name="connsiteX0-51" fmla="*/ 0 w 2041821"/>
              <a:gd name="connsiteY0-52" fmla="*/ 0 h 2468979"/>
              <a:gd name="connsiteX1-53" fmla="*/ 826958 w 2041821"/>
              <a:gd name="connsiteY1-54" fmla="*/ 183545 h 2468979"/>
              <a:gd name="connsiteX2-55" fmla="*/ 2041821 w 2041821"/>
              <a:gd name="connsiteY2-56" fmla="*/ 2266280 h 2468979"/>
              <a:gd name="connsiteX3-57" fmla="*/ 1949645 w 2041821"/>
              <a:gd name="connsiteY3-58" fmla="*/ 2468979 h 2468979"/>
              <a:gd name="connsiteX4-59" fmla="*/ 0 w 2041821"/>
              <a:gd name="connsiteY4-60" fmla="*/ 0 h 2468979"/>
              <a:gd name="connsiteX0-61" fmla="*/ 0 w 1414605"/>
              <a:gd name="connsiteY0-62" fmla="*/ 384784 h 2285434"/>
              <a:gd name="connsiteX1-63" fmla="*/ 199742 w 1414605"/>
              <a:gd name="connsiteY1-64" fmla="*/ 0 h 2285434"/>
              <a:gd name="connsiteX2-65" fmla="*/ 1414605 w 1414605"/>
              <a:gd name="connsiteY2-66" fmla="*/ 2082735 h 2285434"/>
              <a:gd name="connsiteX3-67" fmla="*/ 1322429 w 1414605"/>
              <a:gd name="connsiteY3-68" fmla="*/ 2285434 h 2285434"/>
              <a:gd name="connsiteX4-69" fmla="*/ 0 w 1414605"/>
              <a:gd name="connsiteY4-70" fmla="*/ 384784 h 2285434"/>
              <a:gd name="connsiteX0-71" fmla="*/ 0 w 1414605"/>
              <a:gd name="connsiteY0-72" fmla="*/ 0 h 1900650"/>
              <a:gd name="connsiteX1-73" fmla="*/ 902219 w 1414605"/>
              <a:gd name="connsiteY1-74" fmla="*/ 253003 h 1900650"/>
              <a:gd name="connsiteX2-75" fmla="*/ 1414605 w 1414605"/>
              <a:gd name="connsiteY2-76" fmla="*/ 1697951 h 1900650"/>
              <a:gd name="connsiteX3-77" fmla="*/ 1322429 w 1414605"/>
              <a:gd name="connsiteY3-78" fmla="*/ 1900650 h 1900650"/>
              <a:gd name="connsiteX4-79" fmla="*/ 0 w 1414605"/>
              <a:gd name="connsiteY4-80" fmla="*/ 0 h 1900650"/>
              <a:gd name="connsiteX0-81" fmla="*/ 0 w 2483160"/>
              <a:gd name="connsiteY0-82" fmla="*/ 0 h 1984658"/>
              <a:gd name="connsiteX1-83" fmla="*/ 902219 w 2483160"/>
              <a:gd name="connsiteY1-84" fmla="*/ 253003 h 1984658"/>
              <a:gd name="connsiteX2-85" fmla="*/ 2483160 w 2483160"/>
              <a:gd name="connsiteY2-86" fmla="*/ 1984658 h 1984658"/>
              <a:gd name="connsiteX3-87" fmla="*/ 1322429 w 2483160"/>
              <a:gd name="connsiteY3-88" fmla="*/ 1900650 h 1984658"/>
              <a:gd name="connsiteX4-89" fmla="*/ 0 w 2483160"/>
              <a:gd name="connsiteY4-90" fmla="*/ 0 h 1984658"/>
              <a:gd name="connsiteX0-91" fmla="*/ 0 w 2483160"/>
              <a:gd name="connsiteY0-92" fmla="*/ 0 h 2187252"/>
              <a:gd name="connsiteX1-93" fmla="*/ 902219 w 2483160"/>
              <a:gd name="connsiteY1-94" fmla="*/ 253003 h 2187252"/>
              <a:gd name="connsiteX2-95" fmla="*/ 2483160 w 2483160"/>
              <a:gd name="connsiteY2-96" fmla="*/ 1984658 h 2187252"/>
              <a:gd name="connsiteX3-97" fmla="*/ 2359528 w 2483160"/>
              <a:gd name="connsiteY3-98" fmla="*/ 2187252 h 2187252"/>
              <a:gd name="connsiteX4-99" fmla="*/ 0 w 2483160"/>
              <a:gd name="connsiteY4-100" fmla="*/ 0 h 2187252"/>
              <a:gd name="connsiteX0-101" fmla="*/ 0 w 1780683"/>
              <a:gd name="connsiteY0-102" fmla="*/ 384784 h 1934249"/>
              <a:gd name="connsiteX1-103" fmla="*/ 199742 w 1780683"/>
              <a:gd name="connsiteY1-104" fmla="*/ 0 h 1934249"/>
              <a:gd name="connsiteX2-105" fmla="*/ 1780683 w 1780683"/>
              <a:gd name="connsiteY2-106" fmla="*/ 1731655 h 1934249"/>
              <a:gd name="connsiteX3-107" fmla="*/ 1657051 w 1780683"/>
              <a:gd name="connsiteY3-108" fmla="*/ 1934249 h 1934249"/>
              <a:gd name="connsiteX4-109" fmla="*/ 0 w 1780683"/>
              <a:gd name="connsiteY4-110" fmla="*/ 384784 h 1934249"/>
              <a:gd name="connsiteX0-111" fmla="*/ 0 w 1780683"/>
              <a:gd name="connsiteY0-112" fmla="*/ 0 h 1549465"/>
              <a:gd name="connsiteX1-113" fmla="*/ 861818 w 1780683"/>
              <a:gd name="connsiteY1-114" fmla="*/ 247334 h 1549465"/>
              <a:gd name="connsiteX2-115" fmla="*/ 1780683 w 1780683"/>
              <a:gd name="connsiteY2-116" fmla="*/ 1346871 h 1549465"/>
              <a:gd name="connsiteX3-117" fmla="*/ 1657051 w 1780683"/>
              <a:gd name="connsiteY3-118" fmla="*/ 1549465 h 1549465"/>
              <a:gd name="connsiteX4-119" fmla="*/ 0 w 1780683"/>
              <a:gd name="connsiteY4-120" fmla="*/ 0 h 1549465"/>
              <a:gd name="connsiteX0-121" fmla="*/ 0 w 2729175"/>
              <a:gd name="connsiteY0-122" fmla="*/ 0 h 1718030"/>
              <a:gd name="connsiteX1-123" fmla="*/ 861818 w 2729175"/>
              <a:gd name="connsiteY1-124" fmla="*/ 247334 h 1718030"/>
              <a:gd name="connsiteX2-125" fmla="*/ 2729175 w 2729175"/>
              <a:gd name="connsiteY2-126" fmla="*/ 1718030 h 1718030"/>
              <a:gd name="connsiteX3-127" fmla="*/ 1657051 w 2729175"/>
              <a:gd name="connsiteY3-128" fmla="*/ 1549465 h 1718030"/>
              <a:gd name="connsiteX4-129" fmla="*/ 0 w 2729175"/>
              <a:gd name="connsiteY4-130" fmla="*/ 0 h 1718030"/>
              <a:gd name="connsiteX0-131" fmla="*/ 0 w 2722925"/>
              <a:gd name="connsiteY0-132" fmla="*/ 0 h 1730483"/>
              <a:gd name="connsiteX1-133" fmla="*/ 861818 w 2722925"/>
              <a:gd name="connsiteY1-134" fmla="*/ 247334 h 1730483"/>
              <a:gd name="connsiteX2-135" fmla="*/ 2722925 w 2722925"/>
              <a:gd name="connsiteY2-136" fmla="*/ 1730483 h 1730483"/>
              <a:gd name="connsiteX3-137" fmla="*/ 1657051 w 2722925"/>
              <a:gd name="connsiteY3-138" fmla="*/ 1549465 h 1730483"/>
              <a:gd name="connsiteX4-139" fmla="*/ 0 w 2722925"/>
              <a:gd name="connsiteY4-140" fmla="*/ 0 h 1730483"/>
              <a:gd name="connsiteX0-141" fmla="*/ 0 w 2722925"/>
              <a:gd name="connsiteY0-142" fmla="*/ 0 h 1970430"/>
              <a:gd name="connsiteX1-143" fmla="*/ 861818 w 2722925"/>
              <a:gd name="connsiteY1-144" fmla="*/ 247334 h 1970430"/>
              <a:gd name="connsiteX2-145" fmla="*/ 2722925 w 2722925"/>
              <a:gd name="connsiteY2-146" fmla="*/ 1730483 h 1970430"/>
              <a:gd name="connsiteX3-147" fmla="*/ 2580547 w 2722925"/>
              <a:gd name="connsiteY3-148" fmla="*/ 1970430 h 1970430"/>
              <a:gd name="connsiteX4-149" fmla="*/ 0 w 2722925"/>
              <a:gd name="connsiteY4-150" fmla="*/ 0 h 1970430"/>
              <a:gd name="connsiteX0-151" fmla="*/ 0 w 2023460"/>
              <a:gd name="connsiteY0-152" fmla="*/ 341257 h 1723096"/>
              <a:gd name="connsiteX1-153" fmla="*/ 162353 w 2023460"/>
              <a:gd name="connsiteY1-154" fmla="*/ 0 h 1723096"/>
              <a:gd name="connsiteX2-155" fmla="*/ 2023460 w 2023460"/>
              <a:gd name="connsiteY2-156" fmla="*/ 1483149 h 1723096"/>
              <a:gd name="connsiteX3-157" fmla="*/ 1881082 w 2023460"/>
              <a:gd name="connsiteY3-158" fmla="*/ 1723096 h 1723096"/>
              <a:gd name="connsiteX4-159" fmla="*/ 0 w 2023460"/>
              <a:gd name="connsiteY4-160" fmla="*/ 341257 h 1723096"/>
              <a:gd name="connsiteX0-161" fmla="*/ 0 w 2853741"/>
              <a:gd name="connsiteY0-162" fmla="*/ 341257 h 1934982"/>
              <a:gd name="connsiteX1-163" fmla="*/ 162353 w 2853741"/>
              <a:gd name="connsiteY1-164" fmla="*/ 0 h 1934982"/>
              <a:gd name="connsiteX2-165" fmla="*/ 2853741 w 2853741"/>
              <a:gd name="connsiteY2-166" fmla="*/ 1934982 h 1934982"/>
              <a:gd name="connsiteX3-167" fmla="*/ 1881082 w 2853741"/>
              <a:gd name="connsiteY3-168" fmla="*/ 1723096 h 1934982"/>
              <a:gd name="connsiteX4-169" fmla="*/ 0 w 2853741"/>
              <a:gd name="connsiteY4-170" fmla="*/ 341257 h 1934982"/>
              <a:gd name="connsiteX0-171" fmla="*/ 0 w 2853741"/>
              <a:gd name="connsiteY0-172" fmla="*/ 0 h 1593725"/>
              <a:gd name="connsiteX1-173" fmla="*/ 1041372 w 2853741"/>
              <a:gd name="connsiteY1-174" fmla="*/ 385142 h 1593725"/>
              <a:gd name="connsiteX2-175" fmla="*/ 2853741 w 2853741"/>
              <a:gd name="connsiteY2-176" fmla="*/ 1593725 h 1593725"/>
              <a:gd name="connsiteX3-177" fmla="*/ 1881082 w 2853741"/>
              <a:gd name="connsiteY3-178" fmla="*/ 1381839 h 1593725"/>
              <a:gd name="connsiteX4-179" fmla="*/ 0 w 2853741"/>
              <a:gd name="connsiteY4-180" fmla="*/ 0 h 15937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53741" h="1593725">
                <a:moveTo>
                  <a:pt x="0" y="0"/>
                </a:moveTo>
                <a:lnTo>
                  <a:pt x="1041372" y="385142"/>
                </a:lnTo>
                <a:lnTo>
                  <a:pt x="2853741" y="1593725"/>
                </a:lnTo>
                <a:lnTo>
                  <a:pt x="1881082" y="13818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2807017" y="4867349"/>
            <a:ext cx="1185855" cy="0"/>
          </a:xfrm>
          <a:custGeom>
            <a:avLst/>
            <a:gdLst>
              <a:gd name="connsiteX0" fmla="*/ 1331650 w 1331650"/>
              <a:gd name="connsiteY0" fmla="*/ 0 h 0"/>
              <a:gd name="connsiteX1" fmla="*/ 0 w 1331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1650">
                <a:moveTo>
                  <a:pt x="13316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EFEFE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8749167" y="2599709"/>
            <a:ext cx="864317" cy="40713"/>
          </a:xfrm>
          <a:custGeom>
            <a:avLst/>
            <a:gdLst>
              <a:gd name="connsiteX0" fmla="*/ 1331650 w 1331650"/>
              <a:gd name="connsiteY0" fmla="*/ 0 h 0"/>
              <a:gd name="connsiteX1" fmla="*/ 0 w 1331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1650">
                <a:moveTo>
                  <a:pt x="13316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EFEFE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6399507" y="4285735"/>
            <a:ext cx="864317" cy="40713"/>
          </a:xfrm>
          <a:custGeom>
            <a:avLst/>
            <a:gdLst>
              <a:gd name="connsiteX0" fmla="*/ 1331650 w 1331650"/>
              <a:gd name="connsiteY0" fmla="*/ 0 h 0"/>
              <a:gd name="connsiteX1" fmla="*/ 0 w 1331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1650">
                <a:moveTo>
                  <a:pt x="13316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EFEFE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3519772" y="2866064"/>
            <a:ext cx="1185855" cy="0"/>
          </a:xfrm>
          <a:custGeom>
            <a:avLst/>
            <a:gdLst>
              <a:gd name="connsiteX0" fmla="*/ 1331650 w 1331650"/>
              <a:gd name="connsiteY0" fmla="*/ 0 h 0"/>
              <a:gd name="connsiteX1" fmla="*/ 0 w 1331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1650">
                <a:moveTo>
                  <a:pt x="13316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EFEFE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61"/>
          <p:cNvSpPr/>
          <p:nvPr/>
        </p:nvSpPr>
        <p:spPr>
          <a:xfrm rot="19994519">
            <a:off x="4893907" y="2047854"/>
            <a:ext cx="2759717" cy="1745711"/>
          </a:xfrm>
          <a:custGeom>
            <a:avLst/>
            <a:gdLst>
              <a:gd name="connsiteX0" fmla="*/ 0 w 2368944"/>
              <a:gd name="connsiteY0" fmla="*/ 0 h 2273674"/>
              <a:gd name="connsiteX1" fmla="*/ 2368944 w 2368944"/>
              <a:gd name="connsiteY1" fmla="*/ 0 h 2273674"/>
              <a:gd name="connsiteX2" fmla="*/ 2368944 w 2368944"/>
              <a:gd name="connsiteY2" fmla="*/ 2273674 h 2273674"/>
              <a:gd name="connsiteX3" fmla="*/ 0 w 2368944"/>
              <a:gd name="connsiteY3" fmla="*/ 2273674 h 2273674"/>
              <a:gd name="connsiteX4" fmla="*/ 0 w 2368944"/>
              <a:gd name="connsiteY4" fmla="*/ 0 h 2273674"/>
              <a:gd name="connsiteX0-1" fmla="*/ 0 w 2368944"/>
              <a:gd name="connsiteY0-2" fmla="*/ 0 h 2289944"/>
              <a:gd name="connsiteX1-3" fmla="*/ 2368944 w 2368944"/>
              <a:gd name="connsiteY1-4" fmla="*/ 0 h 2289944"/>
              <a:gd name="connsiteX2-5" fmla="*/ 2368944 w 2368944"/>
              <a:gd name="connsiteY2-6" fmla="*/ 2273674 h 2289944"/>
              <a:gd name="connsiteX3-7" fmla="*/ 1094631 w 2368944"/>
              <a:gd name="connsiteY3-8" fmla="*/ 2289944 h 2289944"/>
              <a:gd name="connsiteX4-9" fmla="*/ 0 w 2368944"/>
              <a:gd name="connsiteY4-10" fmla="*/ 0 h 2289944"/>
              <a:gd name="connsiteX0-11" fmla="*/ 0 w 2029366"/>
              <a:gd name="connsiteY0-12" fmla="*/ 45183 h 2289944"/>
              <a:gd name="connsiteX1-13" fmla="*/ 2029366 w 2029366"/>
              <a:gd name="connsiteY1-14" fmla="*/ 0 h 2289944"/>
              <a:gd name="connsiteX2-15" fmla="*/ 2029366 w 2029366"/>
              <a:gd name="connsiteY2-16" fmla="*/ 2273674 h 2289944"/>
              <a:gd name="connsiteX3-17" fmla="*/ 755053 w 2029366"/>
              <a:gd name="connsiteY3-18" fmla="*/ 2289944 h 2289944"/>
              <a:gd name="connsiteX4-19" fmla="*/ 0 w 2029366"/>
              <a:gd name="connsiteY4-20" fmla="*/ 45183 h 2289944"/>
              <a:gd name="connsiteX0-21" fmla="*/ 0 w 2029366"/>
              <a:gd name="connsiteY0-22" fmla="*/ 0 h 2244761"/>
              <a:gd name="connsiteX1-23" fmla="*/ 814503 w 2029366"/>
              <a:gd name="connsiteY1-24" fmla="*/ 145756 h 2244761"/>
              <a:gd name="connsiteX2-25" fmla="*/ 2029366 w 2029366"/>
              <a:gd name="connsiteY2-26" fmla="*/ 2228491 h 2244761"/>
              <a:gd name="connsiteX3-27" fmla="*/ 755053 w 2029366"/>
              <a:gd name="connsiteY3-28" fmla="*/ 2244761 h 2244761"/>
              <a:gd name="connsiteX4-29" fmla="*/ 0 w 2029366"/>
              <a:gd name="connsiteY4-30" fmla="*/ 0 h 2244761"/>
              <a:gd name="connsiteX0-31" fmla="*/ 0 w 2041821"/>
              <a:gd name="connsiteY0-32" fmla="*/ 0 h 2282550"/>
              <a:gd name="connsiteX1-33" fmla="*/ 826958 w 2041821"/>
              <a:gd name="connsiteY1-34" fmla="*/ 183545 h 2282550"/>
              <a:gd name="connsiteX2-35" fmla="*/ 2041821 w 2041821"/>
              <a:gd name="connsiteY2-36" fmla="*/ 2266280 h 2282550"/>
              <a:gd name="connsiteX3-37" fmla="*/ 767508 w 2041821"/>
              <a:gd name="connsiteY3-38" fmla="*/ 2282550 h 2282550"/>
              <a:gd name="connsiteX4-39" fmla="*/ 0 w 2041821"/>
              <a:gd name="connsiteY4-40" fmla="*/ 0 h 2282550"/>
              <a:gd name="connsiteX0-41" fmla="*/ 0 w 2041821"/>
              <a:gd name="connsiteY0-42" fmla="*/ 0 h 2276322"/>
              <a:gd name="connsiteX1-43" fmla="*/ 826958 w 2041821"/>
              <a:gd name="connsiteY1-44" fmla="*/ 183545 h 2276322"/>
              <a:gd name="connsiteX2-45" fmla="*/ 2041821 w 2041821"/>
              <a:gd name="connsiteY2-46" fmla="*/ 2266280 h 2276322"/>
              <a:gd name="connsiteX3-47" fmla="*/ 786403 w 2041821"/>
              <a:gd name="connsiteY3-48" fmla="*/ 2276322 h 2276322"/>
              <a:gd name="connsiteX4-49" fmla="*/ 0 w 2041821"/>
              <a:gd name="connsiteY4-50" fmla="*/ 0 h 2276322"/>
              <a:gd name="connsiteX0-51" fmla="*/ 0 w 2041821"/>
              <a:gd name="connsiteY0-52" fmla="*/ 0 h 2468979"/>
              <a:gd name="connsiteX1-53" fmla="*/ 826958 w 2041821"/>
              <a:gd name="connsiteY1-54" fmla="*/ 183545 h 2468979"/>
              <a:gd name="connsiteX2-55" fmla="*/ 2041821 w 2041821"/>
              <a:gd name="connsiteY2-56" fmla="*/ 2266280 h 2468979"/>
              <a:gd name="connsiteX3-57" fmla="*/ 1949645 w 2041821"/>
              <a:gd name="connsiteY3-58" fmla="*/ 2468979 h 2468979"/>
              <a:gd name="connsiteX4-59" fmla="*/ 0 w 2041821"/>
              <a:gd name="connsiteY4-60" fmla="*/ 0 h 2468979"/>
              <a:gd name="connsiteX0-61" fmla="*/ 0 w 1414605"/>
              <a:gd name="connsiteY0-62" fmla="*/ 384784 h 2285434"/>
              <a:gd name="connsiteX1-63" fmla="*/ 199742 w 1414605"/>
              <a:gd name="connsiteY1-64" fmla="*/ 0 h 2285434"/>
              <a:gd name="connsiteX2-65" fmla="*/ 1414605 w 1414605"/>
              <a:gd name="connsiteY2-66" fmla="*/ 2082735 h 2285434"/>
              <a:gd name="connsiteX3-67" fmla="*/ 1322429 w 1414605"/>
              <a:gd name="connsiteY3-68" fmla="*/ 2285434 h 2285434"/>
              <a:gd name="connsiteX4-69" fmla="*/ 0 w 1414605"/>
              <a:gd name="connsiteY4-70" fmla="*/ 384784 h 2285434"/>
              <a:gd name="connsiteX0-71" fmla="*/ 0 w 1414605"/>
              <a:gd name="connsiteY0-72" fmla="*/ 0 h 1900650"/>
              <a:gd name="connsiteX1-73" fmla="*/ 902219 w 1414605"/>
              <a:gd name="connsiteY1-74" fmla="*/ 253003 h 1900650"/>
              <a:gd name="connsiteX2-75" fmla="*/ 1414605 w 1414605"/>
              <a:gd name="connsiteY2-76" fmla="*/ 1697951 h 1900650"/>
              <a:gd name="connsiteX3-77" fmla="*/ 1322429 w 1414605"/>
              <a:gd name="connsiteY3-78" fmla="*/ 1900650 h 1900650"/>
              <a:gd name="connsiteX4-79" fmla="*/ 0 w 1414605"/>
              <a:gd name="connsiteY4-80" fmla="*/ 0 h 1900650"/>
              <a:gd name="connsiteX0-81" fmla="*/ 0 w 2483160"/>
              <a:gd name="connsiteY0-82" fmla="*/ 0 h 1984658"/>
              <a:gd name="connsiteX1-83" fmla="*/ 902219 w 2483160"/>
              <a:gd name="connsiteY1-84" fmla="*/ 253003 h 1984658"/>
              <a:gd name="connsiteX2-85" fmla="*/ 2483160 w 2483160"/>
              <a:gd name="connsiteY2-86" fmla="*/ 1984658 h 1984658"/>
              <a:gd name="connsiteX3-87" fmla="*/ 1322429 w 2483160"/>
              <a:gd name="connsiteY3-88" fmla="*/ 1900650 h 1984658"/>
              <a:gd name="connsiteX4-89" fmla="*/ 0 w 2483160"/>
              <a:gd name="connsiteY4-90" fmla="*/ 0 h 1984658"/>
              <a:gd name="connsiteX0-91" fmla="*/ 0 w 2483160"/>
              <a:gd name="connsiteY0-92" fmla="*/ 0 h 2187252"/>
              <a:gd name="connsiteX1-93" fmla="*/ 902219 w 2483160"/>
              <a:gd name="connsiteY1-94" fmla="*/ 253003 h 2187252"/>
              <a:gd name="connsiteX2-95" fmla="*/ 2483160 w 2483160"/>
              <a:gd name="connsiteY2-96" fmla="*/ 1984658 h 2187252"/>
              <a:gd name="connsiteX3-97" fmla="*/ 2359528 w 2483160"/>
              <a:gd name="connsiteY3-98" fmla="*/ 2187252 h 2187252"/>
              <a:gd name="connsiteX4-99" fmla="*/ 0 w 2483160"/>
              <a:gd name="connsiteY4-100" fmla="*/ 0 h 2187252"/>
              <a:gd name="connsiteX0-101" fmla="*/ 0 w 1780683"/>
              <a:gd name="connsiteY0-102" fmla="*/ 384784 h 1934249"/>
              <a:gd name="connsiteX1-103" fmla="*/ 199742 w 1780683"/>
              <a:gd name="connsiteY1-104" fmla="*/ 0 h 1934249"/>
              <a:gd name="connsiteX2-105" fmla="*/ 1780683 w 1780683"/>
              <a:gd name="connsiteY2-106" fmla="*/ 1731655 h 1934249"/>
              <a:gd name="connsiteX3-107" fmla="*/ 1657051 w 1780683"/>
              <a:gd name="connsiteY3-108" fmla="*/ 1934249 h 1934249"/>
              <a:gd name="connsiteX4-109" fmla="*/ 0 w 1780683"/>
              <a:gd name="connsiteY4-110" fmla="*/ 384784 h 1934249"/>
              <a:gd name="connsiteX0-111" fmla="*/ 0 w 1780683"/>
              <a:gd name="connsiteY0-112" fmla="*/ 0 h 1549465"/>
              <a:gd name="connsiteX1-113" fmla="*/ 861818 w 1780683"/>
              <a:gd name="connsiteY1-114" fmla="*/ 247334 h 1549465"/>
              <a:gd name="connsiteX2-115" fmla="*/ 1780683 w 1780683"/>
              <a:gd name="connsiteY2-116" fmla="*/ 1346871 h 1549465"/>
              <a:gd name="connsiteX3-117" fmla="*/ 1657051 w 1780683"/>
              <a:gd name="connsiteY3-118" fmla="*/ 1549465 h 1549465"/>
              <a:gd name="connsiteX4-119" fmla="*/ 0 w 1780683"/>
              <a:gd name="connsiteY4-120" fmla="*/ 0 h 1549465"/>
              <a:gd name="connsiteX0-121" fmla="*/ 0 w 2729175"/>
              <a:gd name="connsiteY0-122" fmla="*/ 0 h 1718030"/>
              <a:gd name="connsiteX1-123" fmla="*/ 861818 w 2729175"/>
              <a:gd name="connsiteY1-124" fmla="*/ 247334 h 1718030"/>
              <a:gd name="connsiteX2-125" fmla="*/ 2729175 w 2729175"/>
              <a:gd name="connsiteY2-126" fmla="*/ 1718030 h 1718030"/>
              <a:gd name="connsiteX3-127" fmla="*/ 1657051 w 2729175"/>
              <a:gd name="connsiteY3-128" fmla="*/ 1549465 h 1718030"/>
              <a:gd name="connsiteX4-129" fmla="*/ 0 w 2729175"/>
              <a:gd name="connsiteY4-130" fmla="*/ 0 h 1718030"/>
              <a:gd name="connsiteX0-131" fmla="*/ 0 w 2722925"/>
              <a:gd name="connsiteY0-132" fmla="*/ 0 h 1730483"/>
              <a:gd name="connsiteX1-133" fmla="*/ 861818 w 2722925"/>
              <a:gd name="connsiteY1-134" fmla="*/ 247334 h 1730483"/>
              <a:gd name="connsiteX2-135" fmla="*/ 2722925 w 2722925"/>
              <a:gd name="connsiteY2-136" fmla="*/ 1730483 h 1730483"/>
              <a:gd name="connsiteX3-137" fmla="*/ 1657051 w 2722925"/>
              <a:gd name="connsiteY3-138" fmla="*/ 1549465 h 1730483"/>
              <a:gd name="connsiteX4-139" fmla="*/ 0 w 2722925"/>
              <a:gd name="connsiteY4-140" fmla="*/ 0 h 17304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22925" h="1730483">
                <a:moveTo>
                  <a:pt x="0" y="0"/>
                </a:moveTo>
                <a:lnTo>
                  <a:pt x="861818" y="247334"/>
                </a:lnTo>
                <a:lnTo>
                  <a:pt x="2722925" y="1730483"/>
                </a:lnTo>
                <a:lnTo>
                  <a:pt x="1657051" y="15494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61"/>
          <p:cNvSpPr/>
          <p:nvPr/>
        </p:nvSpPr>
        <p:spPr>
          <a:xfrm rot="19994519" flipH="1" flipV="1">
            <a:off x="5707636" y="1811764"/>
            <a:ext cx="2050801" cy="1738259"/>
          </a:xfrm>
          <a:custGeom>
            <a:avLst/>
            <a:gdLst>
              <a:gd name="connsiteX0" fmla="*/ 0 w 2368944"/>
              <a:gd name="connsiteY0" fmla="*/ 0 h 2273674"/>
              <a:gd name="connsiteX1" fmla="*/ 2368944 w 2368944"/>
              <a:gd name="connsiteY1" fmla="*/ 0 h 2273674"/>
              <a:gd name="connsiteX2" fmla="*/ 2368944 w 2368944"/>
              <a:gd name="connsiteY2" fmla="*/ 2273674 h 2273674"/>
              <a:gd name="connsiteX3" fmla="*/ 0 w 2368944"/>
              <a:gd name="connsiteY3" fmla="*/ 2273674 h 2273674"/>
              <a:gd name="connsiteX4" fmla="*/ 0 w 2368944"/>
              <a:gd name="connsiteY4" fmla="*/ 0 h 2273674"/>
              <a:gd name="connsiteX0-1" fmla="*/ 0 w 2368944"/>
              <a:gd name="connsiteY0-2" fmla="*/ 0 h 2289944"/>
              <a:gd name="connsiteX1-3" fmla="*/ 2368944 w 2368944"/>
              <a:gd name="connsiteY1-4" fmla="*/ 0 h 2289944"/>
              <a:gd name="connsiteX2-5" fmla="*/ 2368944 w 2368944"/>
              <a:gd name="connsiteY2-6" fmla="*/ 2273674 h 2289944"/>
              <a:gd name="connsiteX3-7" fmla="*/ 1094631 w 2368944"/>
              <a:gd name="connsiteY3-8" fmla="*/ 2289944 h 2289944"/>
              <a:gd name="connsiteX4-9" fmla="*/ 0 w 2368944"/>
              <a:gd name="connsiteY4-10" fmla="*/ 0 h 2289944"/>
              <a:gd name="connsiteX0-11" fmla="*/ 0 w 2029366"/>
              <a:gd name="connsiteY0-12" fmla="*/ 45183 h 2289944"/>
              <a:gd name="connsiteX1-13" fmla="*/ 2029366 w 2029366"/>
              <a:gd name="connsiteY1-14" fmla="*/ 0 h 2289944"/>
              <a:gd name="connsiteX2-15" fmla="*/ 2029366 w 2029366"/>
              <a:gd name="connsiteY2-16" fmla="*/ 2273674 h 2289944"/>
              <a:gd name="connsiteX3-17" fmla="*/ 755053 w 2029366"/>
              <a:gd name="connsiteY3-18" fmla="*/ 2289944 h 2289944"/>
              <a:gd name="connsiteX4-19" fmla="*/ 0 w 2029366"/>
              <a:gd name="connsiteY4-20" fmla="*/ 45183 h 2289944"/>
              <a:gd name="connsiteX0-21" fmla="*/ 0 w 2029366"/>
              <a:gd name="connsiteY0-22" fmla="*/ 0 h 2244761"/>
              <a:gd name="connsiteX1-23" fmla="*/ 814503 w 2029366"/>
              <a:gd name="connsiteY1-24" fmla="*/ 145756 h 2244761"/>
              <a:gd name="connsiteX2-25" fmla="*/ 2029366 w 2029366"/>
              <a:gd name="connsiteY2-26" fmla="*/ 2228491 h 2244761"/>
              <a:gd name="connsiteX3-27" fmla="*/ 755053 w 2029366"/>
              <a:gd name="connsiteY3-28" fmla="*/ 2244761 h 2244761"/>
              <a:gd name="connsiteX4-29" fmla="*/ 0 w 2029366"/>
              <a:gd name="connsiteY4-30" fmla="*/ 0 h 2244761"/>
              <a:gd name="connsiteX0-31" fmla="*/ 0 w 2041821"/>
              <a:gd name="connsiteY0-32" fmla="*/ 0 h 2282550"/>
              <a:gd name="connsiteX1-33" fmla="*/ 826958 w 2041821"/>
              <a:gd name="connsiteY1-34" fmla="*/ 183545 h 2282550"/>
              <a:gd name="connsiteX2-35" fmla="*/ 2041821 w 2041821"/>
              <a:gd name="connsiteY2-36" fmla="*/ 2266280 h 2282550"/>
              <a:gd name="connsiteX3-37" fmla="*/ 767508 w 2041821"/>
              <a:gd name="connsiteY3-38" fmla="*/ 2282550 h 2282550"/>
              <a:gd name="connsiteX4-39" fmla="*/ 0 w 2041821"/>
              <a:gd name="connsiteY4-40" fmla="*/ 0 h 2282550"/>
              <a:gd name="connsiteX0-41" fmla="*/ 0 w 2041821"/>
              <a:gd name="connsiteY0-42" fmla="*/ 0 h 2276322"/>
              <a:gd name="connsiteX1-43" fmla="*/ 826958 w 2041821"/>
              <a:gd name="connsiteY1-44" fmla="*/ 183545 h 2276322"/>
              <a:gd name="connsiteX2-45" fmla="*/ 2041821 w 2041821"/>
              <a:gd name="connsiteY2-46" fmla="*/ 2266280 h 2276322"/>
              <a:gd name="connsiteX3-47" fmla="*/ 786403 w 2041821"/>
              <a:gd name="connsiteY3-48" fmla="*/ 2276322 h 2276322"/>
              <a:gd name="connsiteX4-49" fmla="*/ 0 w 2041821"/>
              <a:gd name="connsiteY4-50" fmla="*/ 0 h 2276322"/>
              <a:gd name="connsiteX0-51" fmla="*/ 0 w 2041821"/>
              <a:gd name="connsiteY0-52" fmla="*/ 0 h 2468979"/>
              <a:gd name="connsiteX1-53" fmla="*/ 826958 w 2041821"/>
              <a:gd name="connsiteY1-54" fmla="*/ 183545 h 2468979"/>
              <a:gd name="connsiteX2-55" fmla="*/ 2041821 w 2041821"/>
              <a:gd name="connsiteY2-56" fmla="*/ 2266280 h 2468979"/>
              <a:gd name="connsiteX3-57" fmla="*/ 1949645 w 2041821"/>
              <a:gd name="connsiteY3-58" fmla="*/ 2468979 h 2468979"/>
              <a:gd name="connsiteX4-59" fmla="*/ 0 w 2041821"/>
              <a:gd name="connsiteY4-60" fmla="*/ 0 h 2468979"/>
              <a:gd name="connsiteX0-61" fmla="*/ 0 w 1414605"/>
              <a:gd name="connsiteY0-62" fmla="*/ 384784 h 2285434"/>
              <a:gd name="connsiteX1-63" fmla="*/ 199742 w 1414605"/>
              <a:gd name="connsiteY1-64" fmla="*/ 0 h 2285434"/>
              <a:gd name="connsiteX2-65" fmla="*/ 1414605 w 1414605"/>
              <a:gd name="connsiteY2-66" fmla="*/ 2082735 h 2285434"/>
              <a:gd name="connsiteX3-67" fmla="*/ 1322429 w 1414605"/>
              <a:gd name="connsiteY3-68" fmla="*/ 2285434 h 2285434"/>
              <a:gd name="connsiteX4-69" fmla="*/ 0 w 1414605"/>
              <a:gd name="connsiteY4-70" fmla="*/ 384784 h 2285434"/>
              <a:gd name="connsiteX0-71" fmla="*/ 0 w 1414605"/>
              <a:gd name="connsiteY0-72" fmla="*/ 0 h 1900650"/>
              <a:gd name="connsiteX1-73" fmla="*/ 902219 w 1414605"/>
              <a:gd name="connsiteY1-74" fmla="*/ 253003 h 1900650"/>
              <a:gd name="connsiteX2-75" fmla="*/ 1414605 w 1414605"/>
              <a:gd name="connsiteY2-76" fmla="*/ 1697951 h 1900650"/>
              <a:gd name="connsiteX3-77" fmla="*/ 1322429 w 1414605"/>
              <a:gd name="connsiteY3-78" fmla="*/ 1900650 h 1900650"/>
              <a:gd name="connsiteX4-79" fmla="*/ 0 w 1414605"/>
              <a:gd name="connsiteY4-80" fmla="*/ 0 h 1900650"/>
              <a:gd name="connsiteX0-81" fmla="*/ 0 w 2483160"/>
              <a:gd name="connsiteY0-82" fmla="*/ 0 h 1984658"/>
              <a:gd name="connsiteX1-83" fmla="*/ 902219 w 2483160"/>
              <a:gd name="connsiteY1-84" fmla="*/ 253003 h 1984658"/>
              <a:gd name="connsiteX2-85" fmla="*/ 2483160 w 2483160"/>
              <a:gd name="connsiteY2-86" fmla="*/ 1984658 h 1984658"/>
              <a:gd name="connsiteX3-87" fmla="*/ 1322429 w 2483160"/>
              <a:gd name="connsiteY3-88" fmla="*/ 1900650 h 1984658"/>
              <a:gd name="connsiteX4-89" fmla="*/ 0 w 2483160"/>
              <a:gd name="connsiteY4-90" fmla="*/ 0 h 1984658"/>
              <a:gd name="connsiteX0-91" fmla="*/ 0 w 2483160"/>
              <a:gd name="connsiteY0-92" fmla="*/ 0 h 2187252"/>
              <a:gd name="connsiteX1-93" fmla="*/ 902219 w 2483160"/>
              <a:gd name="connsiteY1-94" fmla="*/ 253003 h 2187252"/>
              <a:gd name="connsiteX2-95" fmla="*/ 2483160 w 2483160"/>
              <a:gd name="connsiteY2-96" fmla="*/ 1984658 h 2187252"/>
              <a:gd name="connsiteX3-97" fmla="*/ 2359528 w 2483160"/>
              <a:gd name="connsiteY3-98" fmla="*/ 2187252 h 2187252"/>
              <a:gd name="connsiteX4-99" fmla="*/ 0 w 2483160"/>
              <a:gd name="connsiteY4-100" fmla="*/ 0 h 2187252"/>
              <a:gd name="connsiteX0-101" fmla="*/ 0 w 1780683"/>
              <a:gd name="connsiteY0-102" fmla="*/ 384784 h 1934249"/>
              <a:gd name="connsiteX1-103" fmla="*/ 199742 w 1780683"/>
              <a:gd name="connsiteY1-104" fmla="*/ 0 h 1934249"/>
              <a:gd name="connsiteX2-105" fmla="*/ 1780683 w 1780683"/>
              <a:gd name="connsiteY2-106" fmla="*/ 1731655 h 1934249"/>
              <a:gd name="connsiteX3-107" fmla="*/ 1657051 w 1780683"/>
              <a:gd name="connsiteY3-108" fmla="*/ 1934249 h 1934249"/>
              <a:gd name="connsiteX4-109" fmla="*/ 0 w 1780683"/>
              <a:gd name="connsiteY4-110" fmla="*/ 384784 h 1934249"/>
              <a:gd name="connsiteX0-111" fmla="*/ 0 w 1780683"/>
              <a:gd name="connsiteY0-112" fmla="*/ 0 h 1549465"/>
              <a:gd name="connsiteX1-113" fmla="*/ 861818 w 1780683"/>
              <a:gd name="connsiteY1-114" fmla="*/ 247334 h 1549465"/>
              <a:gd name="connsiteX2-115" fmla="*/ 1780683 w 1780683"/>
              <a:gd name="connsiteY2-116" fmla="*/ 1346871 h 1549465"/>
              <a:gd name="connsiteX3-117" fmla="*/ 1657051 w 1780683"/>
              <a:gd name="connsiteY3-118" fmla="*/ 1549465 h 1549465"/>
              <a:gd name="connsiteX4-119" fmla="*/ 0 w 1780683"/>
              <a:gd name="connsiteY4-120" fmla="*/ 0 h 1549465"/>
              <a:gd name="connsiteX0-121" fmla="*/ 0 w 2729175"/>
              <a:gd name="connsiteY0-122" fmla="*/ 0 h 1718030"/>
              <a:gd name="connsiteX1-123" fmla="*/ 861818 w 2729175"/>
              <a:gd name="connsiteY1-124" fmla="*/ 247334 h 1718030"/>
              <a:gd name="connsiteX2-125" fmla="*/ 2729175 w 2729175"/>
              <a:gd name="connsiteY2-126" fmla="*/ 1718030 h 1718030"/>
              <a:gd name="connsiteX3-127" fmla="*/ 1657051 w 2729175"/>
              <a:gd name="connsiteY3-128" fmla="*/ 1549465 h 1718030"/>
              <a:gd name="connsiteX4-129" fmla="*/ 0 w 2729175"/>
              <a:gd name="connsiteY4-130" fmla="*/ 0 h 1718030"/>
              <a:gd name="connsiteX0-131" fmla="*/ 0 w 2722925"/>
              <a:gd name="connsiteY0-132" fmla="*/ 0 h 1730483"/>
              <a:gd name="connsiteX1-133" fmla="*/ 861818 w 2722925"/>
              <a:gd name="connsiteY1-134" fmla="*/ 247334 h 1730483"/>
              <a:gd name="connsiteX2-135" fmla="*/ 2722925 w 2722925"/>
              <a:gd name="connsiteY2-136" fmla="*/ 1730483 h 1730483"/>
              <a:gd name="connsiteX3-137" fmla="*/ 1657051 w 2722925"/>
              <a:gd name="connsiteY3-138" fmla="*/ 1549465 h 1730483"/>
              <a:gd name="connsiteX4-139" fmla="*/ 0 w 2722925"/>
              <a:gd name="connsiteY4-140" fmla="*/ 0 h 1730483"/>
              <a:gd name="connsiteX0-141" fmla="*/ 0 w 2722925"/>
              <a:gd name="connsiteY0-142" fmla="*/ 0 h 1970430"/>
              <a:gd name="connsiteX1-143" fmla="*/ 861818 w 2722925"/>
              <a:gd name="connsiteY1-144" fmla="*/ 247334 h 1970430"/>
              <a:gd name="connsiteX2-145" fmla="*/ 2722925 w 2722925"/>
              <a:gd name="connsiteY2-146" fmla="*/ 1730483 h 1970430"/>
              <a:gd name="connsiteX3-147" fmla="*/ 2580547 w 2722925"/>
              <a:gd name="connsiteY3-148" fmla="*/ 1970430 h 1970430"/>
              <a:gd name="connsiteX4-149" fmla="*/ 0 w 2722925"/>
              <a:gd name="connsiteY4-150" fmla="*/ 0 h 1970430"/>
              <a:gd name="connsiteX0-151" fmla="*/ 0 w 2023460"/>
              <a:gd name="connsiteY0-152" fmla="*/ 341257 h 1723096"/>
              <a:gd name="connsiteX1-153" fmla="*/ 162353 w 2023460"/>
              <a:gd name="connsiteY1-154" fmla="*/ 0 h 1723096"/>
              <a:gd name="connsiteX2-155" fmla="*/ 2023460 w 2023460"/>
              <a:gd name="connsiteY2-156" fmla="*/ 1483149 h 1723096"/>
              <a:gd name="connsiteX3-157" fmla="*/ 1881082 w 2023460"/>
              <a:gd name="connsiteY3-158" fmla="*/ 1723096 h 1723096"/>
              <a:gd name="connsiteX4-159" fmla="*/ 0 w 2023460"/>
              <a:gd name="connsiteY4-160" fmla="*/ 341257 h 17230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23460" h="1723096">
                <a:moveTo>
                  <a:pt x="0" y="341257"/>
                </a:moveTo>
                <a:lnTo>
                  <a:pt x="162353" y="0"/>
                </a:lnTo>
                <a:lnTo>
                  <a:pt x="2023460" y="1483149"/>
                </a:lnTo>
                <a:lnTo>
                  <a:pt x="1881082" y="1723096"/>
                </a:lnTo>
                <a:lnTo>
                  <a:pt x="0" y="341257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20"/>
          <p:cNvSpPr txBox="1"/>
          <p:nvPr/>
        </p:nvSpPr>
        <p:spPr>
          <a:xfrm>
            <a:off x="408982" y="4461274"/>
            <a:ext cx="2159566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600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1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21"/>
          <p:cNvSpPr txBox="1"/>
          <p:nvPr/>
        </p:nvSpPr>
        <p:spPr>
          <a:xfrm>
            <a:off x="7596511" y="3891578"/>
            <a:ext cx="2159566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600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1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22"/>
          <p:cNvSpPr txBox="1"/>
          <p:nvPr/>
        </p:nvSpPr>
        <p:spPr>
          <a:xfrm>
            <a:off x="1092047" y="2400506"/>
            <a:ext cx="2159566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600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1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23"/>
          <p:cNvSpPr txBox="1"/>
          <p:nvPr/>
        </p:nvSpPr>
        <p:spPr>
          <a:xfrm>
            <a:off x="9872253" y="2109606"/>
            <a:ext cx="2159566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600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1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385691" y="3599669"/>
            <a:ext cx="7716796" cy="1567975"/>
            <a:chOff x="1754978" y="2693267"/>
            <a:chExt cx="5787597" cy="1175981"/>
          </a:xfrm>
        </p:grpSpPr>
        <p:sp>
          <p:nvSpPr>
            <p:cNvPr id="6" name="剪去同侧角的矩形 6"/>
            <p:cNvSpPr/>
            <p:nvPr/>
          </p:nvSpPr>
          <p:spPr>
            <a:xfrm>
              <a:off x="4568558" y="2693267"/>
              <a:ext cx="530131" cy="864096"/>
            </a:xfrm>
            <a:custGeom>
              <a:avLst/>
              <a:gdLst>
                <a:gd name="connsiteX0" fmla="*/ 73488 w 440922"/>
                <a:gd name="connsiteY0" fmla="*/ 0 h 1152129"/>
                <a:gd name="connsiteX1" fmla="*/ 367434 w 440922"/>
                <a:gd name="connsiteY1" fmla="*/ 0 h 1152129"/>
                <a:gd name="connsiteX2" fmla="*/ 440922 w 440922"/>
                <a:gd name="connsiteY2" fmla="*/ 73488 h 1152129"/>
                <a:gd name="connsiteX3" fmla="*/ 440922 w 440922"/>
                <a:gd name="connsiteY3" fmla="*/ 1152129 h 1152129"/>
                <a:gd name="connsiteX4" fmla="*/ 440922 w 440922"/>
                <a:gd name="connsiteY4" fmla="*/ 1152129 h 1152129"/>
                <a:gd name="connsiteX5" fmla="*/ 0 w 440922"/>
                <a:gd name="connsiteY5" fmla="*/ 1152129 h 1152129"/>
                <a:gd name="connsiteX6" fmla="*/ 0 w 440922"/>
                <a:gd name="connsiteY6" fmla="*/ 1152129 h 1152129"/>
                <a:gd name="connsiteX7" fmla="*/ 0 w 440922"/>
                <a:gd name="connsiteY7" fmla="*/ 73488 h 1152129"/>
                <a:gd name="connsiteX8" fmla="*/ 73488 w 440922"/>
                <a:gd name="connsiteY8" fmla="*/ 0 h 1152129"/>
                <a:gd name="connsiteX0-1" fmla="*/ 73488 w 530131"/>
                <a:gd name="connsiteY0-2" fmla="*/ 0 h 1152129"/>
                <a:gd name="connsiteX1-3" fmla="*/ 367434 w 530131"/>
                <a:gd name="connsiteY1-4" fmla="*/ 0 h 1152129"/>
                <a:gd name="connsiteX2-5" fmla="*/ 440922 w 530131"/>
                <a:gd name="connsiteY2-6" fmla="*/ 73488 h 1152129"/>
                <a:gd name="connsiteX3-7" fmla="*/ 440922 w 530131"/>
                <a:gd name="connsiteY3-8" fmla="*/ 1152129 h 1152129"/>
                <a:gd name="connsiteX4-9" fmla="*/ 530131 w 530131"/>
                <a:gd name="connsiteY4-10" fmla="*/ 1152129 h 1152129"/>
                <a:gd name="connsiteX5-11" fmla="*/ 0 w 530131"/>
                <a:gd name="connsiteY5-12" fmla="*/ 1152129 h 1152129"/>
                <a:gd name="connsiteX6-13" fmla="*/ 0 w 530131"/>
                <a:gd name="connsiteY6-14" fmla="*/ 1152129 h 1152129"/>
                <a:gd name="connsiteX7-15" fmla="*/ 0 w 530131"/>
                <a:gd name="connsiteY7-16" fmla="*/ 73488 h 1152129"/>
                <a:gd name="connsiteX8-17" fmla="*/ 73488 w 530131"/>
                <a:gd name="connsiteY8-18" fmla="*/ 0 h 1152129"/>
                <a:gd name="connsiteX0-19" fmla="*/ 73488 w 530131"/>
                <a:gd name="connsiteY0-20" fmla="*/ 0 h 1152129"/>
                <a:gd name="connsiteX1-21" fmla="*/ 367434 w 530131"/>
                <a:gd name="connsiteY1-22" fmla="*/ 0 h 1152129"/>
                <a:gd name="connsiteX2-23" fmla="*/ 440922 w 530131"/>
                <a:gd name="connsiteY2-24" fmla="*/ 73488 h 1152129"/>
                <a:gd name="connsiteX3-25" fmla="*/ 530131 w 530131"/>
                <a:gd name="connsiteY3-26" fmla="*/ 1152129 h 1152129"/>
                <a:gd name="connsiteX4-27" fmla="*/ 0 w 530131"/>
                <a:gd name="connsiteY4-28" fmla="*/ 1152129 h 1152129"/>
                <a:gd name="connsiteX5-29" fmla="*/ 0 w 530131"/>
                <a:gd name="connsiteY5-30" fmla="*/ 1152129 h 1152129"/>
                <a:gd name="connsiteX6-31" fmla="*/ 0 w 530131"/>
                <a:gd name="connsiteY6-32" fmla="*/ 73488 h 1152129"/>
                <a:gd name="connsiteX7-33" fmla="*/ 73488 w 530131"/>
                <a:gd name="connsiteY7-34" fmla="*/ 0 h 1152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30131" h="1152129">
                  <a:moveTo>
                    <a:pt x="73488" y="0"/>
                  </a:moveTo>
                  <a:lnTo>
                    <a:pt x="367434" y="0"/>
                  </a:lnTo>
                  <a:lnTo>
                    <a:pt x="440922" y="73488"/>
                  </a:lnTo>
                  <a:lnTo>
                    <a:pt x="530131" y="1152129"/>
                  </a:lnTo>
                  <a:lnTo>
                    <a:pt x="0" y="1152129"/>
                  </a:lnTo>
                  <a:lnTo>
                    <a:pt x="0" y="1152129"/>
                  </a:lnTo>
                  <a:lnTo>
                    <a:pt x="0" y="73488"/>
                  </a:lnTo>
                  <a:lnTo>
                    <a:pt x="7348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54978" y="3053307"/>
              <a:ext cx="5787597" cy="1080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矩形 4"/>
            <p:cNvSpPr/>
            <p:nvPr/>
          </p:nvSpPr>
          <p:spPr>
            <a:xfrm>
              <a:off x="1754979" y="2765276"/>
              <a:ext cx="5733622" cy="288030"/>
            </a:xfrm>
            <a:custGeom>
              <a:avLst/>
              <a:gdLst>
                <a:gd name="connsiteX0" fmla="*/ 0 w 5634372"/>
                <a:gd name="connsiteY0" fmla="*/ 0 h 396044"/>
                <a:gd name="connsiteX1" fmla="*/ 5634372 w 5634372"/>
                <a:gd name="connsiteY1" fmla="*/ 0 h 396044"/>
                <a:gd name="connsiteX2" fmla="*/ 5634372 w 5634372"/>
                <a:gd name="connsiteY2" fmla="*/ 396044 h 396044"/>
                <a:gd name="connsiteX3" fmla="*/ 0 w 5634372"/>
                <a:gd name="connsiteY3" fmla="*/ 396044 h 396044"/>
                <a:gd name="connsiteX4" fmla="*/ 0 w 5634372"/>
                <a:gd name="connsiteY4" fmla="*/ 0 h 396044"/>
                <a:gd name="connsiteX0-1" fmla="*/ 367990 w 5634372"/>
                <a:gd name="connsiteY0-2" fmla="*/ 33453 h 396044"/>
                <a:gd name="connsiteX1-3" fmla="*/ 5634372 w 5634372"/>
                <a:gd name="connsiteY1-4" fmla="*/ 0 h 396044"/>
                <a:gd name="connsiteX2-5" fmla="*/ 5634372 w 5634372"/>
                <a:gd name="connsiteY2-6" fmla="*/ 396044 h 396044"/>
                <a:gd name="connsiteX3-7" fmla="*/ 0 w 5634372"/>
                <a:gd name="connsiteY3-8" fmla="*/ 396044 h 396044"/>
                <a:gd name="connsiteX4-9" fmla="*/ 367990 w 5634372"/>
                <a:gd name="connsiteY4-10" fmla="*/ 33453 h 396044"/>
                <a:gd name="connsiteX0-11" fmla="*/ 367990 w 5634372"/>
                <a:gd name="connsiteY0-12" fmla="*/ 11151 h 373742"/>
                <a:gd name="connsiteX1-13" fmla="*/ 4954147 w 5634372"/>
                <a:gd name="connsiteY1-14" fmla="*/ 0 h 373742"/>
                <a:gd name="connsiteX2-15" fmla="*/ 5634372 w 5634372"/>
                <a:gd name="connsiteY2-16" fmla="*/ 373742 h 373742"/>
                <a:gd name="connsiteX3-17" fmla="*/ 0 w 5634372"/>
                <a:gd name="connsiteY3-18" fmla="*/ 373742 h 373742"/>
                <a:gd name="connsiteX4-19" fmla="*/ 367990 w 5634372"/>
                <a:gd name="connsiteY4-20" fmla="*/ 11151 h 3737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34372" h="373742">
                  <a:moveTo>
                    <a:pt x="367990" y="11151"/>
                  </a:moveTo>
                  <a:lnTo>
                    <a:pt x="4954147" y="0"/>
                  </a:lnTo>
                  <a:lnTo>
                    <a:pt x="5634372" y="373742"/>
                  </a:lnTo>
                  <a:lnTo>
                    <a:pt x="0" y="373742"/>
                  </a:lnTo>
                  <a:lnTo>
                    <a:pt x="367990" y="111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剪去同侧角的矩形 1"/>
            <p:cNvSpPr/>
            <p:nvPr/>
          </p:nvSpPr>
          <p:spPr>
            <a:xfrm>
              <a:off x="4289869" y="2693267"/>
              <a:ext cx="603312" cy="1175981"/>
            </a:xfrm>
            <a:custGeom>
              <a:avLst/>
              <a:gdLst>
                <a:gd name="connsiteX0" fmla="*/ 73488 w 440922"/>
                <a:gd name="connsiteY0" fmla="*/ 0 h 1152129"/>
                <a:gd name="connsiteX1" fmla="*/ 367434 w 440922"/>
                <a:gd name="connsiteY1" fmla="*/ 0 h 1152129"/>
                <a:gd name="connsiteX2" fmla="*/ 440922 w 440922"/>
                <a:gd name="connsiteY2" fmla="*/ 73488 h 1152129"/>
                <a:gd name="connsiteX3" fmla="*/ 440922 w 440922"/>
                <a:gd name="connsiteY3" fmla="*/ 1152129 h 1152129"/>
                <a:gd name="connsiteX4" fmla="*/ 440922 w 440922"/>
                <a:gd name="connsiteY4" fmla="*/ 1152129 h 1152129"/>
                <a:gd name="connsiteX5" fmla="*/ 0 w 440922"/>
                <a:gd name="connsiteY5" fmla="*/ 1152129 h 1152129"/>
                <a:gd name="connsiteX6" fmla="*/ 0 w 440922"/>
                <a:gd name="connsiteY6" fmla="*/ 1152129 h 1152129"/>
                <a:gd name="connsiteX7" fmla="*/ 0 w 440922"/>
                <a:gd name="connsiteY7" fmla="*/ 73488 h 1152129"/>
                <a:gd name="connsiteX8" fmla="*/ 73488 w 440922"/>
                <a:gd name="connsiteY8" fmla="*/ 0 h 1152129"/>
                <a:gd name="connsiteX0-1" fmla="*/ 129244 w 496678"/>
                <a:gd name="connsiteY0-2" fmla="*/ 0 h 1163281"/>
                <a:gd name="connsiteX1-3" fmla="*/ 423190 w 496678"/>
                <a:gd name="connsiteY1-4" fmla="*/ 0 h 1163281"/>
                <a:gd name="connsiteX2-5" fmla="*/ 496678 w 496678"/>
                <a:gd name="connsiteY2-6" fmla="*/ 73488 h 1163281"/>
                <a:gd name="connsiteX3-7" fmla="*/ 496678 w 496678"/>
                <a:gd name="connsiteY3-8" fmla="*/ 1152129 h 1163281"/>
                <a:gd name="connsiteX4-9" fmla="*/ 496678 w 496678"/>
                <a:gd name="connsiteY4-10" fmla="*/ 1152129 h 1163281"/>
                <a:gd name="connsiteX5-11" fmla="*/ 55756 w 496678"/>
                <a:gd name="connsiteY5-12" fmla="*/ 1152129 h 1163281"/>
                <a:gd name="connsiteX6-13" fmla="*/ 0 w 496678"/>
                <a:gd name="connsiteY6-14" fmla="*/ 1163281 h 1163281"/>
                <a:gd name="connsiteX7-15" fmla="*/ 55756 w 496678"/>
                <a:gd name="connsiteY7-16" fmla="*/ 73488 h 1163281"/>
                <a:gd name="connsiteX8-17" fmla="*/ 129244 w 496678"/>
                <a:gd name="connsiteY8-18" fmla="*/ 0 h 1163281"/>
                <a:gd name="connsiteX0-19" fmla="*/ 129244 w 496678"/>
                <a:gd name="connsiteY0-20" fmla="*/ 0 h 1163281"/>
                <a:gd name="connsiteX1-21" fmla="*/ 423190 w 496678"/>
                <a:gd name="connsiteY1-22" fmla="*/ 0 h 1163281"/>
                <a:gd name="connsiteX2-23" fmla="*/ 496678 w 496678"/>
                <a:gd name="connsiteY2-24" fmla="*/ 73488 h 1163281"/>
                <a:gd name="connsiteX3-25" fmla="*/ 496678 w 496678"/>
                <a:gd name="connsiteY3-26" fmla="*/ 1152129 h 1163281"/>
                <a:gd name="connsiteX4-27" fmla="*/ 496678 w 496678"/>
                <a:gd name="connsiteY4-28" fmla="*/ 1152129 h 1163281"/>
                <a:gd name="connsiteX5-29" fmla="*/ 0 w 496678"/>
                <a:gd name="connsiteY5-30" fmla="*/ 1163281 h 1163281"/>
                <a:gd name="connsiteX6-31" fmla="*/ 55756 w 496678"/>
                <a:gd name="connsiteY6-32" fmla="*/ 73488 h 1163281"/>
                <a:gd name="connsiteX7-33" fmla="*/ 129244 w 496678"/>
                <a:gd name="connsiteY7-34" fmla="*/ 0 h 1163281"/>
                <a:gd name="connsiteX0-35" fmla="*/ 129244 w 541283"/>
                <a:gd name="connsiteY0-36" fmla="*/ 0 h 1163281"/>
                <a:gd name="connsiteX1-37" fmla="*/ 423190 w 541283"/>
                <a:gd name="connsiteY1-38" fmla="*/ 0 h 1163281"/>
                <a:gd name="connsiteX2-39" fmla="*/ 496678 w 541283"/>
                <a:gd name="connsiteY2-40" fmla="*/ 73488 h 1163281"/>
                <a:gd name="connsiteX3-41" fmla="*/ 496678 w 541283"/>
                <a:gd name="connsiteY3-42" fmla="*/ 1152129 h 1163281"/>
                <a:gd name="connsiteX4-43" fmla="*/ 541283 w 541283"/>
                <a:gd name="connsiteY4-44" fmla="*/ 1163280 h 1163281"/>
                <a:gd name="connsiteX5-45" fmla="*/ 0 w 541283"/>
                <a:gd name="connsiteY5-46" fmla="*/ 1163281 h 1163281"/>
                <a:gd name="connsiteX6-47" fmla="*/ 55756 w 541283"/>
                <a:gd name="connsiteY6-48" fmla="*/ 73488 h 1163281"/>
                <a:gd name="connsiteX7-49" fmla="*/ 129244 w 541283"/>
                <a:gd name="connsiteY7-50" fmla="*/ 0 h 1163281"/>
                <a:gd name="connsiteX0-51" fmla="*/ 129244 w 541283"/>
                <a:gd name="connsiteY0-52" fmla="*/ 0 h 1163281"/>
                <a:gd name="connsiteX1-53" fmla="*/ 423190 w 541283"/>
                <a:gd name="connsiteY1-54" fmla="*/ 0 h 1163281"/>
                <a:gd name="connsiteX2-55" fmla="*/ 496678 w 541283"/>
                <a:gd name="connsiteY2-56" fmla="*/ 73488 h 1163281"/>
                <a:gd name="connsiteX3-57" fmla="*/ 541283 w 541283"/>
                <a:gd name="connsiteY3-58" fmla="*/ 1163280 h 1163281"/>
                <a:gd name="connsiteX4-59" fmla="*/ 0 w 541283"/>
                <a:gd name="connsiteY4-60" fmla="*/ 1163281 h 1163281"/>
                <a:gd name="connsiteX5-61" fmla="*/ 55756 w 541283"/>
                <a:gd name="connsiteY5-62" fmla="*/ 73488 h 1163281"/>
                <a:gd name="connsiteX6-63" fmla="*/ 129244 w 541283"/>
                <a:gd name="connsiteY6-64" fmla="*/ 0 h 1163281"/>
                <a:gd name="connsiteX0-65" fmla="*/ 129244 w 574737"/>
                <a:gd name="connsiteY0-66" fmla="*/ 0 h 1174431"/>
                <a:gd name="connsiteX1-67" fmla="*/ 423190 w 574737"/>
                <a:gd name="connsiteY1-68" fmla="*/ 0 h 1174431"/>
                <a:gd name="connsiteX2-69" fmla="*/ 496678 w 574737"/>
                <a:gd name="connsiteY2-70" fmla="*/ 73488 h 1174431"/>
                <a:gd name="connsiteX3-71" fmla="*/ 574737 w 574737"/>
                <a:gd name="connsiteY3-72" fmla="*/ 1174431 h 1174431"/>
                <a:gd name="connsiteX4-73" fmla="*/ 0 w 574737"/>
                <a:gd name="connsiteY4-74" fmla="*/ 1163281 h 1174431"/>
                <a:gd name="connsiteX5-75" fmla="*/ 55756 w 574737"/>
                <a:gd name="connsiteY5-76" fmla="*/ 73488 h 1174431"/>
                <a:gd name="connsiteX6-77" fmla="*/ 129244 w 574737"/>
                <a:gd name="connsiteY6-78" fmla="*/ 0 h 1174431"/>
                <a:gd name="connsiteX0-79" fmla="*/ 148294 w 593787"/>
                <a:gd name="connsiteY0-80" fmla="*/ 0 h 1175981"/>
                <a:gd name="connsiteX1-81" fmla="*/ 442240 w 593787"/>
                <a:gd name="connsiteY1-82" fmla="*/ 0 h 1175981"/>
                <a:gd name="connsiteX2-83" fmla="*/ 515728 w 593787"/>
                <a:gd name="connsiteY2-84" fmla="*/ 73488 h 1175981"/>
                <a:gd name="connsiteX3-85" fmla="*/ 593787 w 593787"/>
                <a:gd name="connsiteY3-86" fmla="*/ 1174431 h 1175981"/>
                <a:gd name="connsiteX4-87" fmla="*/ 0 w 593787"/>
                <a:gd name="connsiteY4-88" fmla="*/ 1175981 h 1175981"/>
                <a:gd name="connsiteX5-89" fmla="*/ 74806 w 593787"/>
                <a:gd name="connsiteY5-90" fmla="*/ 73488 h 1175981"/>
                <a:gd name="connsiteX6-91" fmla="*/ 148294 w 593787"/>
                <a:gd name="connsiteY6-92" fmla="*/ 0 h 1175981"/>
                <a:gd name="connsiteX0-93" fmla="*/ 145119 w 590612"/>
                <a:gd name="connsiteY0-94" fmla="*/ 0 h 1174431"/>
                <a:gd name="connsiteX1-95" fmla="*/ 439065 w 590612"/>
                <a:gd name="connsiteY1-96" fmla="*/ 0 h 1174431"/>
                <a:gd name="connsiteX2-97" fmla="*/ 512553 w 590612"/>
                <a:gd name="connsiteY2-98" fmla="*/ 73488 h 1174431"/>
                <a:gd name="connsiteX3-99" fmla="*/ 590612 w 590612"/>
                <a:gd name="connsiteY3-100" fmla="*/ 1174431 h 1174431"/>
                <a:gd name="connsiteX4-101" fmla="*/ 0 w 590612"/>
                <a:gd name="connsiteY4-102" fmla="*/ 1169631 h 1174431"/>
                <a:gd name="connsiteX5-103" fmla="*/ 71631 w 590612"/>
                <a:gd name="connsiteY5-104" fmla="*/ 73488 h 1174431"/>
                <a:gd name="connsiteX6-105" fmla="*/ 145119 w 590612"/>
                <a:gd name="connsiteY6-106" fmla="*/ 0 h 1174431"/>
                <a:gd name="connsiteX0-107" fmla="*/ 157819 w 603312"/>
                <a:gd name="connsiteY0-108" fmla="*/ 0 h 1175981"/>
                <a:gd name="connsiteX1-109" fmla="*/ 451765 w 603312"/>
                <a:gd name="connsiteY1-110" fmla="*/ 0 h 1175981"/>
                <a:gd name="connsiteX2-111" fmla="*/ 525253 w 603312"/>
                <a:gd name="connsiteY2-112" fmla="*/ 73488 h 1175981"/>
                <a:gd name="connsiteX3-113" fmla="*/ 603312 w 603312"/>
                <a:gd name="connsiteY3-114" fmla="*/ 1174431 h 1175981"/>
                <a:gd name="connsiteX4-115" fmla="*/ 0 w 603312"/>
                <a:gd name="connsiteY4-116" fmla="*/ 1175981 h 1175981"/>
                <a:gd name="connsiteX5-117" fmla="*/ 84331 w 603312"/>
                <a:gd name="connsiteY5-118" fmla="*/ 73488 h 1175981"/>
                <a:gd name="connsiteX6-119" fmla="*/ 157819 w 603312"/>
                <a:gd name="connsiteY6-120" fmla="*/ 0 h 11759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03312" h="1175981">
                  <a:moveTo>
                    <a:pt x="157819" y="0"/>
                  </a:moveTo>
                  <a:lnTo>
                    <a:pt x="451765" y="0"/>
                  </a:lnTo>
                  <a:lnTo>
                    <a:pt x="525253" y="73488"/>
                  </a:lnTo>
                  <a:lnTo>
                    <a:pt x="603312" y="1174431"/>
                  </a:lnTo>
                  <a:lnTo>
                    <a:pt x="0" y="1175981"/>
                  </a:lnTo>
                  <a:lnTo>
                    <a:pt x="84331" y="73488"/>
                  </a:lnTo>
                  <a:lnTo>
                    <a:pt x="157819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513779" y="2999301"/>
              <a:ext cx="216023" cy="21602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tx2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立方体 10"/>
          <p:cNvSpPr/>
          <p:nvPr/>
        </p:nvSpPr>
        <p:spPr>
          <a:xfrm>
            <a:off x="7600261" y="3123786"/>
            <a:ext cx="981448" cy="931509"/>
          </a:xfrm>
          <a:prstGeom prst="cube">
            <a:avLst>
              <a:gd name="adj" fmla="val 22325"/>
            </a:avLst>
          </a:prstGeom>
          <a:gradFill>
            <a:gsLst>
              <a:gs pos="100000">
                <a:srgbClr val="B4E664"/>
              </a:gs>
              <a:gs pos="0">
                <a:srgbClr val="0F9605">
                  <a:alpha val="85098"/>
                </a:srgbClr>
              </a:gs>
            </a:gsLst>
            <a:lin ang="16800000" scaled="0"/>
          </a:gradFill>
          <a:ln w="1905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立方体 11"/>
          <p:cNvSpPr/>
          <p:nvPr/>
        </p:nvSpPr>
        <p:spPr>
          <a:xfrm>
            <a:off x="8410757" y="3120943"/>
            <a:ext cx="981448" cy="931509"/>
          </a:xfrm>
          <a:prstGeom prst="cube">
            <a:avLst>
              <a:gd name="adj" fmla="val 22325"/>
            </a:avLst>
          </a:prstGeom>
          <a:gradFill>
            <a:gsLst>
              <a:gs pos="100000">
                <a:srgbClr val="006496"/>
              </a:gs>
              <a:gs pos="0">
                <a:srgbClr val="00B4FA">
                  <a:alpha val="84706"/>
                </a:srgbClr>
              </a:gs>
            </a:gsLst>
            <a:lin ang="4800000" scaled="0"/>
          </a:gradFill>
          <a:ln w="1905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立方体 12"/>
          <p:cNvSpPr/>
          <p:nvPr/>
        </p:nvSpPr>
        <p:spPr>
          <a:xfrm>
            <a:off x="8090985" y="2371988"/>
            <a:ext cx="981448" cy="931509"/>
          </a:xfrm>
          <a:prstGeom prst="cube">
            <a:avLst>
              <a:gd name="adj" fmla="val 22325"/>
            </a:avLst>
          </a:prstGeom>
          <a:gradFill flip="none" rotWithShape="1">
            <a:gsLst>
              <a:gs pos="100000">
                <a:srgbClr val="C01248"/>
              </a:gs>
              <a:gs pos="0">
                <a:srgbClr val="FA9191">
                  <a:alpha val="85882"/>
                </a:srgbClr>
              </a:gs>
            </a:gsLst>
            <a:lin ang="2400000" scaled="0"/>
            <a:tileRect/>
          </a:gradFill>
          <a:ln w="1905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圆柱形 13"/>
          <p:cNvSpPr/>
          <p:nvPr/>
        </p:nvSpPr>
        <p:spPr>
          <a:xfrm>
            <a:off x="2895739" y="3169887"/>
            <a:ext cx="981448" cy="931509"/>
          </a:xfrm>
          <a:prstGeom prst="can">
            <a:avLst/>
          </a:prstGeom>
          <a:gradFill>
            <a:gsLst>
              <a:gs pos="100000">
                <a:srgbClr val="006496"/>
              </a:gs>
              <a:gs pos="0">
                <a:srgbClr val="00B4FA">
                  <a:alpha val="84706"/>
                </a:srgbClr>
              </a:gs>
            </a:gsLst>
            <a:lin ang="4800000" scaled="0"/>
          </a:gradFill>
          <a:ln w="1905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圆柱形 14"/>
          <p:cNvSpPr/>
          <p:nvPr/>
        </p:nvSpPr>
        <p:spPr>
          <a:xfrm>
            <a:off x="3939967" y="3182859"/>
            <a:ext cx="981448" cy="931509"/>
          </a:xfrm>
          <a:prstGeom prst="can">
            <a:avLst/>
          </a:prstGeom>
          <a:gradFill flip="none" rotWithShape="1">
            <a:gsLst>
              <a:gs pos="0">
                <a:srgbClr val="F1BBD2"/>
              </a:gs>
              <a:gs pos="100000">
                <a:srgbClr val="AC1083"/>
              </a:gs>
            </a:gsLst>
            <a:lin ang="5400000" scaled="1"/>
            <a:tileRect/>
          </a:gradFill>
          <a:ln w="1905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圆柱形 15"/>
          <p:cNvSpPr/>
          <p:nvPr/>
        </p:nvSpPr>
        <p:spPr>
          <a:xfrm>
            <a:off x="3449243" y="2435727"/>
            <a:ext cx="981448" cy="931509"/>
          </a:xfrm>
          <a:prstGeom prst="can">
            <a:avLst/>
          </a:prstGeom>
          <a:gradFill>
            <a:gsLst>
              <a:gs pos="100000">
                <a:srgbClr val="C83C00"/>
              </a:gs>
              <a:gs pos="0">
                <a:srgbClr val="FFC800">
                  <a:alpha val="85490"/>
                </a:srgbClr>
              </a:gs>
            </a:gsLst>
            <a:lin ang="5400000" scaled="0"/>
          </a:gradFill>
          <a:ln w="19050" cmpd="sng">
            <a:noFill/>
            <a:round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2313725" y="3643384"/>
            <a:ext cx="1084443" cy="5229"/>
          </a:xfrm>
          <a:prstGeom prst="line">
            <a:avLst/>
          </a:prstGeom>
          <a:ln w="12700">
            <a:solidFill>
              <a:srgbClr val="005DD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927615" y="2201864"/>
            <a:ext cx="0" cy="699617"/>
          </a:xfrm>
          <a:prstGeom prst="line">
            <a:avLst/>
          </a:prstGeom>
          <a:ln w="12700">
            <a:solidFill>
              <a:srgbClr val="C73E0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313726" y="2196992"/>
            <a:ext cx="1613541" cy="1"/>
          </a:xfrm>
          <a:prstGeom prst="line">
            <a:avLst/>
          </a:prstGeom>
          <a:ln w="12700">
            <a:solidFill>
              <a:srgbClr val="C73E0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412135" y="3889248"/>
            <a:ext cx="7991" cy="1016163"/>
          </a:xfrm>
          <a:prstGeom prst="line">
            <a:avLst/>
          </a:prstGeom>
          <a:ln w="12700">
            <a:solidFill>
              <a:srgbClr val="AC108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13726" y="4905411"/>
            <a:ext cx="2098409" cy="0"/>
          </a:xfrm>
          <a:prstGeom prst="line">
            <a:avLst/>
          </a:prstGeom>
          <a:ln w="12700">
            <a:solidFill>
              <a:srgbClr val="AC108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145769" y="1922276"/>
            <a:ext cx="57600" cy="57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600836" y="1892829"/>
            <a:ext cx="1528233" cy="618067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45769" y="3369611"/>
            <a:ext cx="57600" cy="57600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45769" y="4617749"/>
            <a:ext cx="57600" cy="576000"/>
          </a:xfrm>
          <a:prstGeom prst="rect">
            <a:avLst/>
          </a:prstGeom>
          <a:solidFill>
            <a:srgbClr val="AC108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600836" y="3339580"/>
            <a:ext cx="1528233" cy="618067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 flipH="1">
            <a:off x="617537" y="4575683"/>
            <a:ext cx="1528233" cy="618067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9029324" y="3657611"/>
            <a:ext cx="1084443" cy="5229"/>
          </a:xfrm>
          <a:prstGeom prst="line">
            <a:avLst/>
          </a:prstGeom>
          <a:ln w="12700">
            <a:solidFill>
              <a:srgbClr val="005DD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475903" y="2210278"/>
            <a:ext cx="0" cy="699617"/>
          </a:xfrm>
          <a:prstGeom prst="line">
            <a:avLst/>
          </a:prstGeom>
          <a:ln w="12700">
            <a:solidFill>
              <a:srgbClr val="C73E0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475903" y="2210277"/>
            <a:ext cx="1613541" cy="1"/>
          </a:xfrm>
          <a:prstGeom prst="line">
            <a:avLst/>
          </a:prstGeom>
          <a:ln w="12700">
            <a:solidFill>
              <a:srgbClr val="C73E0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977210" y="3863585"/>
            <a:ext cx="7991" cy="1016163"/>
          </a:xfrm>
          <a:prstGeom prst="line">
            <a:avLst/>
          </a:prstGeom>
          <a:ln w="12700">
            <a:solidFill>
              <a:srgbClr val="0F960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8003065" y="4879748"/>
            <a:ext cx="2098409" cy="0"/>
          </a:xfrm>
          <a:prstGeom prst="line">
            <a:avLst/>
          </a:prstGeom>
          <a:ln w="12700">
            <a:solidFill>
              <a:srgbClr val="0F960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0185455" y="1922277"/>
            <a:ext cx="57600" cy="576000"/>
          </a:xfrm>
          <a:prstGeom prst="rect">
            <a:avLst/>
          </a:prstGeom>
          <a:solidFill>
            <a:srgbClr val="CC3C6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 flipH="1">
            <a:off x="10277646" y="1901575"/>
            <a:ext cx="1528233" cy="618067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185455" y="3397391"/>
            <a:ext cx="57600" cy="57600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185455" y="4560863"/>
            <a:ext cx="57600" cy="576000"/>
          </a:xfrm>
          <a:prstGeom prst="rect">
            <a:avLst/>
          </a:prstGeom>
          <a:solidFill>
            <a:srgbClr val="0F9605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flipH="1">
            <a:off x="10277646" y="3325855"/>
            <a:ext cx="1528233" cy="618067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10277646" y="4518796"/>
            <a:ext cx="1528233" cy="618067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/>
      <p:bldP spid="24" grpId="0" animBg="1"/>
      <p:bldP spid="25" grpId="0" animBg="1"/>
      <p:bldP spid="26" grpId="0"/>
      <p:bldP spid="27" grpId="0"/>
      <p:bldP spid="33" grpId="0" animBg="1"/>
      <p:bldP spid="34" grpId="0"/>
      <p:bldP spid="35" grpId="0" animBg="1"/>
      <p:bldP spid="36" grpId="0" animBg="1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433749" y="2436868"/>
            <a:ext cx="1781783" cy="501028"/>
          </a:xfrm>
          <a:custGeom>
            <a:avLst/>
            <a:gdLst>
              <a:gd name="connsiteX0" fmla="*/ 0 w 2334917"/>
              <a:gd name="connsiteY0" fmla="*/ 0 h 656566"/>
              <a:gd name="connsiteX1" fmla="*/ 13988 w 2334917"/>
              <a:gd name="connsiteY1" fmla="*/ 0 h 656566"/>
              <a:gd name="connsiteX2" fmla="*/ 604396 w 2334917"/>
              <a:gd name="connsiteY2" fmla="*/ 0 h 656566"/>
              <a:gd name="connsiteX3" fmla="*/ 634527 w 2334917"/>
              <a:gd name="connsiteY3" fmla="*/ 25188 h 656566"/>
              <a:gd name="connsiteX4" fmla="*/ 804433 w 2334917"/>
              <a:gd name="connsiteY4" fmla="*/ 141551 h 656566"/>
              <a:gd name="connsiteX5" fmla="*/ 973432 w 2334917"/>
              <a:gd name="connsiteY5" fmla="*/ 96489 h 656566"/>
              <a:gd name="connsiteX6" fmla="*/ 910526 w 2334917"/>
              <a:gd name="connsiteY6" fmla="*/ 547 h 656566"/>
              <a:gd name="connsiteX7" fmla="*/ 909878 w 2334917"/>
              <a:gd name="connsiteY7" fmla="*/ 0 h 656566"/>
              <a:gd name="connsiteX8" fmla="*/ 1032124 w 2334917"/>
              <a:gd name="connsiteY8" fmla="*/ 0 h 656566"/>
              <a:gd name="connsiteX9" fmla="*/ 1032125 w 2334917"/>
              <a:gd name="connsiteY9" fmla="*/ 0 h 656566"/>
              <a:gd name="connsiteX10" fmla="*/ 2334917 w 2334917"/>
              <a:gd name="connsiteY10" fmla="*/ 617856 h 656566"/>
              <a:gd name="connsiteX11" fmla="*/ 1226467 w 2334917"/>
              <a:gd name="connsiteY11" fmla="*/ 656566 h 656566"/>
              <a:gd name="connsiteX12" fmla="*/ 1223676 w 2334917"/>
              <a:gd name="connsiteY12" fmla="*/ 655072 h 656566"/>
              <a:gd name="connsiteX13" fmla="*/ 1236806 w 2334917"/>
              <a:gd name="connsiteY13" fmla="*/ 654613 h 656566"/>
              <a:gd name="connsiteX14" fmla="*/ 654502 w 2334917"/>
              <a:gd name="connsiteY14" fmla="*/ 342887 h 656566"/>
              <a:gd name="connsiteX15" fmla="*/ 649764 w 2334917"/>
              <a:gd name="connsiteY15" fmla="*/ 347839 h 656566"/>
              <a:gd name="connsiteX16" fmla="*/ 339953 w 2334917"/>
              <a:gd name="connsiteY16" fmla="*/ 181987 h 656566"/>
              <a:gd name="connsiteX17" fmla="*/ 349097 w 2334917"/>
              <a:gd name="connsiteY17" fmla="*/ 179394 h 656566"/>
              <a:gd name="connsiteX18" fmla="*/ 15939 w 2334917"/>
              <a:gd name="connsiteY18" fmla="*/ 1044 h 656566"/>
              <a:gd name="connsiteX19" fmla="*/ 1951 w 2334917"/>
              <a:gd name="connsiteY19" fmla="*/ 1044 h 65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34917" h="656566">
                <a:moveTo>
                  <a:pt x="0" y="0"/>
                </a:moveTo>
                <a:lnTo>
                  <a:pt x="13988" y="0"/>
                </a:lnTo>
                <a:lnTo>
                  <a:pt x="604396" y="0"/>
                </a:lnTo>
                <a:lnTo>
                  <a:pt x="634527" y="25188"/>
                </a:lnTo>
                <a:cubicBezTo>
                  <a:pt x="691075" y="71002"/>
                  <a:pt x="756987" y="119589"/>
                  <a:pt x="804433" y="141551"/>
                </a:cubicBezTo>
                <a:cubicBezTo>
                  <a:pt x="923991" y="195140"/>
                  <a:pt x="1000928" y="175828"/>
                  <a:pt x="973432" y="96489"/>
                </a:cubicBezTo>
                <a:cubicBezTo>
                  <a:pt x="963991" y="67359"/>
                  <a:pt x="941392" y="33863"/>
                  <a:pt x="910526" y="547"/>
                </a:cubicBezTo>
                <a:lnTo>
                  <a:pt x="909878" y="0"/>
                </a:lnTo>
                <a:lnTo>
                  <a:pt x="1032124" y="0"/>
                </a:lnTo>
                <a:lnTo>
                  <a:pt x="1032125" y="0"/>
                </a:lnTo>
                <a:lnTo>
                  <a:pt x="2334917" y="617856"/>
                </a:lnTo>
                <a:lnTo>
                  <a:pt x="1226467" y="656566"/>
                </a:lnTo>
                <a:lnTo>
                  <a:pt x="1223676" y="655072"/>
                </a:lnTo>
                <a:lnTo>
                  <a:pt x="1236806" y="654613"/>
                </a:lnTo>
                <a:lnTo>
                  <a:pt x="654502" y="342887"/>
                </a:lnTo>
                <a:lnTo>
                  <a:pt x="649764" y="347839"/>
                </a:lnTo>
                <a:lnTo>
                  <a:pt x="339953" y="181987"/>
                </a:lnTo>
                <a:lnTo>
                  <a:pt x="349097" y="179394"/>
                </a:lnTo>
                <a:lnTo>
                  <a:pt x="15939" y="1044"/>
                </a:lnTo>
                <a:lnTo>
                  <a:pt x="1951" y="1044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 bwMode="auto">
          <a:xfrm rot="12304448" flipH="1" flipV="1">
            <a:off x="5417002" y="2388282"/>
            <a:ext cx="1969435" cy="620352"/>
          </a:xfrm>
          <a:custGeom>
            <a:avLst/>
            <a:gdLst>
              <a:gd name="connsiteX0" fmla="*/ 1027045 w 2580823"/>
              <a:gd name="connsiteY0" fmla="*/ 0 h 812933"/>
              <a:gd name="connsiteX1" fmla="*/ 1027201 w 2580823"/>
              <a:gd name="connsiteY1" fmla="*/ 56 h 812933"/>
              <a:gd name="connsiteX2" fmla="*/ 1015053 w 2580823"/>
              <a:gd name="connsiteY2" fmla="*/ 16174 h 812933"/>
              <a:gd name="connsiteX3" fmla="*/ 438820 w 2580823"/>
              <a:gd name="connsiteY3" fmla="*/ 206712 h 812933"/>
              <a:gd name="connsiteX4" fmla="*/ 620815 w 2580823"/>
              <a:gd name="connsiteY4" fmla="*/ 193463 h 812933"/>
              <a:gd name="connsiteX5" fmla="*/ 712486 w 2580823"/>
              <a:gd name="connsiteY5" fmla="*/ 278888 h 812933"/>
              <a:gd name="connsiteX6" fmla="*/ 730564 w 2580823"/>
              <a:gd name="connsiteY6" fmla="*/ 291101 h 812933"/>
              <a:gd name="connsiteX7" fmla="*/ 1198034 w 2580823"/>
              <a:gd name="connsiteY7" fmla="*/ 72380 h 812933"/>
              <a:gd name="connsiteX8" fmla="*/ 2580823 w 2580823"/>
              <a:gd name="connsiteY8" fmla="*/ 146964 h 812933"/>
              <a:gd name="connsiteX9" fmla="*/ 1277958 w 2580823"/>
              <a:gd name="connsiteY9" fmla="*/ 812933 h 812933"/>
              <a:gd name="connsiteX10" fmla="*/ 1276363 w 2580823"/>
              <a:gd name="connsiteY10" fmla="*/ 803641 h 812933"/>
              <a:gd name="connsiteX11" fmla="*/ 9105 w 2580823"/>
              <a:gd name="connsiteY11" fmla="*/ 628662 h 812933"/>
              <a:gd name="connsiteX12" fmla="*/ 10209 w 2580823"/>
              <a:gd name="connsiteY12" fmla="*/ 635634 h 812933"/>
              <a:gd name="connsiteX13" fmla="*/ 229 w 2580823"/>
              <a:gd name="connsiteY13" fmla="*/ 634256 h 812933"/>
              <a:gd name="connsiteX14" fmla="*/ 0 w 2580823"/>
              <a:gd name="connsiteY14" fmla="*/ 632920 h 812933"/>
              <a:gd name="connsiteX15" fmla="*/ 493455 w 2580823"/>
              <a:gd name="connsiteY15" fmla="*/ 402040 h 812933"/>
              <a:gd name="connsiteX16" fmla="*/ 468029 w 2580823"/>
              <a:gd name="connsiteY16" fmla="*/ 399488 h 812933"/>
              <a:gd name="connsiteX17" fmla="*/ 397927 w 2580823"/>
              <a:gd name="connsiteY17" fmla="*/ 242456 h 812933"/>
              <a:gd name="connsiteX18" fmla="*/ 438820 w 2580823"/>
              <a:gd name="connsiteY18" fmla="*/ 206712 h 81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80823" h="812933">
                <a:moveTo>
                  <a:pt x="1027045" y="0"/>
                </a:moveTo>
                <a:lnTo>
                  <a:pt x="1027201" y="56"/>
                </a:lnTo>
                <a:lnTo>
                  <a:pt x="1015053" y="16174"/>
                </a:lnTo>
                <a:close/>
                <a:moveTo>
                  <a:pt x="438820" y="206712"/>
                </a:moveTo>
                <a:cubicBezTo>
                  <a:pt x="488363" y="177917"/>
                  <a:pt x="560149" y="170850"/>
                  <a:pt x="620815" y="193463"/>
                </a:cubicBezTo>
                <a:cubicBezTo>
                  <a:pt x="692714" y="218588"/>
                  <a:pt x="701701" y="253763"/>
                  <a:pt x="712486" y="278888"/>
                </a:cubicBezTo>
                <a:lnTo>
                  <a:pt x="730564" y="291101"/>
                </a:lnTo>
                <a:lnTo>
                  <a:pt x="1198034" y="72380"/>
                </a:lnTo>
                <a:lnTo>
                  <a:pt x="2580823" y="146964"/>
                </a:lnTo>
                <a:lnTo>
                  <a:pt x="1277958" y="812933"/>
                </a:lnTo>
                <a:lnTo>
                  <a:pt x="1276363" y="803641"/>
                </a:lnTo>
                <a:lnTo>
                  <a:pt x="9105" y="628662"/>
                </a:lnTo>
                <a:lnTo>
                  <a:pt x="10209" y="635634"/>
                </a:lnTo>
                <a:lnTo>
                  <a:pt x="229" y="634256"/>
                </a:lnTo>
                <a:lnTo>
                  <a:pt x="0" y="632920"/>
                </a:lnTo>
                <a:lnTo>
                  <a:pt x="493455" y="402040"/>
                </a:lnTo>
                <a:lnTo>
                  <a:pt x="468029" y="399488"/>
                </a:lnTo>
                <a:cubicBezTo>
                  <a:pt x="387143" y="369338"/>
                  <a:pt x="354788" y="298988"/>
                  <a:pt x="397927" y="242456"/>
                </a:cubicBezTo>
                <a:cubicBezTo>
                  <a:pt x="408263" y="228324"/>
                  <a:pt x="422305" y="216311"/>
                  <a:pt x="438820" y="206712"/>
                </a:cubicBez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/>
          <p:nvPr/>
        </p:nvSpPr>
        <p:spPr bwMode="auto">
          <a:xfrm rot="13709735" flipV="1">
            <a:off x="4239390" y="2201188"/>
            <a:ext cx="1472982" cy="1138151"/>
          </a:xfrm>
          <a:custGeom>
            <a:avLst/>
            <a:gdLst>
              <a:gd name="connsiteX0" fmla="*/ 1930252 w 1930252"/>
              <a:gd name="connsiteY0" fmla="*/ 288375 h 1491476"/>
              <a:gd name="connsiteX1" fmla="*/ 894612 w 1930252"/>
              <a:gd name="connsiteY1" fmla="*/ 0 h 1491476"/>
              <a:gd name="connsiteX2" fmla="*/ 464794 w 1930252"/>
              <a:gd name="connsiteY2" fmla="*/ 657887 h 1491476"/>
              <a:gd name="connsiteX3" fmla="*/ 463622 w 1930252"/>
              <a:gd name="connsiteY3" fmla="*/ 657208 h 1491476"/>
              <a:gd name="connsiteX4" fmla="*/ 447307 w 1930252"/>
              <a:gd name="connsiteY4" fmla="*/ 633535 h 1491476"/>
              <a:gd name="connsiteX5" fmla="*/ 324437 w 1930252"/>
              <a:gd name="connsiteY5" fmla="*/ 479359 h 1491476"/>
              <a:gd name="connsiteX6" fmla="*/ 25695 w 1930252"/>
              <a:gd name="connsiteY6" fmla="*/ 567783 h 1491476"/>
              <a:gd name="connsiteX7" fmla="*/ 119655 w 1930252"/>
              <a:gd name="connsiteY7" fmla="*/ 851193 h 1491476"/>
              <a:gd name="connsiteX8" fmla="*/ 293456 w 1930252"/>
              <a:gd name="connsiteY8" fmla="*/ 859802 h 1491476"/>
              <a:gd name="connsiteX9" fmla="*/ 338437 w 1930252"/>
              <a:gd name="connsiteY9" fmla="*/ 851291 h 1491476"/>
              <a:gd name="connsiteX10" fmla="*/ 42198 w 1930252"/>
              <a:gd name="connsiteY10" fmla="*/ 1304719 h 1491476"/>
              <a:gd name="connsiteX11" fmla="*/ 562480 w 1930252"/>
              <a:gd name="connsiteY11" fmla="*/ 1387608 h 1491476"/>
              <a:gd name="connsiteX12" fmla="*/ 567511 w 1930252"/>
              <a:gd name="connsiteY12" fmla="*/ 1364161 h 1491476"/>
              <a:gd name="connsiteX13" fmla="*/ 626800 w 1930252"/>
              <a:gd name="connsiteY13" fmla="*/ 1118366 h 1491476"/>
              <a:gd name="connsiteX14" fmla="*/ 893441 w 1930252"/>
              <a:gd name="connsiteY14" fmla="*/ 1079048 h 1491476"/>
              <a:gd name="connsiteX15" fmla="*/ 889792 w 1930252"/>
              <a:gd name="connsiteY15" fmla="*/ 1414736 h 1491476"/>
              <a:gd name="connsiteX16" fmla="*/ 870602 w 1930252"/>
              <a:gd name="connsiteY16" fmla="*/ 1436696 h 1491476"/>
              <a:gd name="connsiteX17" fmla="*/ 1150847 w 1930252"/>
              <a:gd name="connsiteY17" fmla="*/ 1481344 h 1491476"/>
              <a:gd name="connsiteX18" fmla="*/ 1144228 w 1930252"/>
              <a:gd name="connsiteY18" fmla="*/ 1491476 h 1491476"/>
              <a:gd name="connsiteX19" fmla="*/ 1144229 w 1930252"/>
              <a:gd name="connsiteY19" fmla="*/ 1491476 h 149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30252" h="1491476">
                <a:moveTo>
                  <a:pt x="1930252" y="288375"/>
                </a:moveTo>
                <a:lnTo>
                  <a:pt x="894612" y="0"/>
                </a:lnTo>
                <a:lnTo>
                  <a:pt x="464794" y="657887"/>
                </a:lnTo>
                <a:lnTo>
                  <a:pt x="463622" y="657208"/>
                </a:lnTo>
                <a:cubicBezTo>
                  <a:pt x="456172" y="650512"/>
                  <a:pt x="450469" y="642462"/>
                  <a:pt x="447307" y="633535"/>
                </a:cubicBezTo>
                <a:cubicBezTo>
                  <a:pt x="432853" y="588189"/>
                  <a:pt x="420806" y="524705"/>
                  <a:pt x="324437" y="479359"/>
                </a:cubicBezTo>
                <a:cubicBezTo>
                  <a:pt x="216023" y="424944"/>
                  <a:pt x="81107" y="465755"/>
                  <a:pt x="25695" y="567783"/>
                </a:cubicBezTo>
                <a:cubicBezTo>
                  <a:pt x="-32125" y="669811"/>
                  <a:pt x="11240" y="796779"/>
                  <a:pt x="119655" y="851193"/>
                </a:cubicBezTo>
                <a:cubicBezTo>
                  <a:pt x="163020" y="871599"/>
                  <a:pt x="232134" y="869048"/>
                  <a:pt x="293456" y="859802"/>
                </a:cubicBezTo>
                <a:lnTo>
                  <a:pt x="338437" y="851291"/>
                </a:lnTo>
                <a:lnTo>
                  <a:pt x="42198" y="1304719"/>
                </a:lnTo>
                <a:lnTo>
                  <a:pt x="562480" y="1387608"/>
                </a:lnTo>
                <a:lnTo>
                  <a:pt x="567511" y="1364161"/>
                </a:lnTo>
                <a:cubicBezTo>
                  <a:pt x="572466" y="1286678"/>
                  <a:pt x="588284" y="1173902"/>
                  <a:pt x="626800" y="1118366"/>
                </a:cubicBezTo>
                <a:cubicBezTo>
                  <a:pt x="701918" y="1014962"/>
                  <a:pt x="821710" y="995997"/>
                  <a:pt x="893441" y="1079048"/>
                </a:cubicBezTo>
                <a:cubicBezTo>
                  <a:pt x="965810" y="1159542"/>
                  <a:pt x="964910" y="1311331"/>
                  <a:pt x="889792" y="1414736"/>
                </a:cubicBezTo>
                <a:lnTo>
                  <a:pt x="870602" y="1436696"/>
                </a:lnTo>
                <a:lnTo>
                  <a:pt x="1150847" y="1481344"/>
                </a:lnTo>
                <a:lnTo>
                  <a:pt x="1144228" y="1491476"/>
                </a:lnTo>
                <a:lnTo>
                  <a:pt x="1144229" y="14914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EFEFE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686377" y="3452290"/>
            <a:ext cx="1349240" cy="2104845"/>
          </a:xfrm>
          <a:custGeom>
            <a:avLst/>
            <a:gdLst>
              <a:gd name="connsiteX0" fmla="*/ 576982 w 1768095"/>
              <a:gd name="connsiteY0" fmla="*/ 180015 h 2758270"/>
              <a:gd name="connsiteX1" fmla="*/ 576983 w 1768095"/>
              <a:gd name="connsiteY1" fmla="*/ 180015 h 2758270"/>
              <a:gd name="connsiteX2" fmla="*/ 576982 w 1768095"/>
              <a:gd name="connsiteY2" fmla="*/ 180016 h 2758270"/>
              <a:gd name="connsiteX3" fmla="*/ 982401 w 1768095"/>
              <a:gd name="connsiteY3" fmla="*/ 513548 h 2758270"/>
              <a:gd name="connsiteX4" fmla="*/ 952988 w 1768095"/>
              <a:gd name="connsiteY4" fmla="*/ 526716 h 2758270"/>
              <a:gd name="connsiteX5" fmla="*/ 843363 w 1768095"/>
              <a:gd name="connsiteY5" fmla="*/ 672533 h 2758270"/>
              <a:gd name="connsiteX6" fmla="*/ 925979 w 1768095"/>
              <a:gd name="connsiteY6" fmla="*/ 1064538 h 2758270"/>
              <a:gd name="connsiteX7" fmla="*/ 1190774 w 1768095"/>
              <a:gd name="connsiteY7" fmla="*/ 941246 h 2758270"/>
              <a:gd name="connsiteX8" fmla="*/ 1198817 w 1768095"/>
              <a:gd name="connsiteY8" fmla="*/ 713186 h 2758270"/>
              <a:gd name="connsiteX9" fmla="*/ 1195545 w 1768095"/>
              <a:gd name="connsiteY9" fmla="*/ 688898 h 2758270"/>
              <a:gd name="connsiteX10" fmla="*/ 1610349 w 1768095"/>
              <a:gd name="connsiteY10" fmla="*/ 1030150 h 2758270"/>
              <a:gd name="connsiteX11" fmla="*/ 1768095 w 1768095"/>
              <a:gd name="connsiteY11" fmla="*/ 455017 h 2758270"/>
              <a:gd name="connsiteX12" fmla="*/ 1768095 w 1768095"/>
              <a:gd name="connsiteY12" fmla="*/ 455018 h 2758270"/>
              <a:gd name="connsiteX13" fmla="*/ 1136365 w 1768095"/>
              <a:gd name="connsiteY13" fmla="*/ 2758270 h 2758270"/>
              <a:gd name="connsiteX14" fmla="*/ 154157 w 1768095"/>
              <a:gd name="connsiteY14" fmla="*/ 1721612 h 2758270"/>
              <a:gd name="connsiteX15" fmla="*/ 315332 w 1768095"/>
              <a:gd name="connsiteY15" fmla="*/ 1133977 h 2758270"/>
              <a:gd name="connsiteX16" fmla="*/ 296985 w 1768095"/>
              <a:gd name="connsiteY16" fmla="*/ 1113355 h 2758270"/>
              <a:gd name="connsiteX17" fmla="*/ 267907 w 1768095"/>
              <a:gd name="connsiteY17" fmla="*/ 1100547 h 2758270"/>
              <a:gd name="connsiteX18" fmla="*/ 72810 w 1768095"/>
              <a:gd name="connsiteY18" fmla="*/ 997222 h 2758270"/>
              <a:gd name="connsiteX19" fmla="*/ 57649 w 1768095"/>
              <a:gd name="connsiteY19" fmla="*/ 614116 h 2758270"/>
              <a:gd name="connsiteX20" fmla="*/ 370891 w 1768095"/>
              <a:gd name="connsiteY20" fmla="*/ 646011 h 2758270"/>
              <a:gd name="connsiteX21" fmla="*/ 401578 w 1768095"/>
              <a:gd name="connsiteY21" fmla="*/ 702962 h 2758270"/>
              <a:gd name="connsiteX22" fmla="*/ 418594 w 1768095"/>
              <a:gd name="connsiteY22" fmla="*/ 757490 h 2758270"/>
              <a:gd name="connsiteX23" fmla="*/ 626356 w 1768095"/>
              <a:gd name="connsiteY23" fmla="*/ 0 h 2758270"/>
              <a:gd name="connsiteX24" fmla="*/ 626356 w 1768095"/>
              <a:gd name="connsiteY24" fmla="*/ 0 h 2758270"/>
              <a:gd name="connsiteX25" fmla="*/ 588409 w 1768095"/>
              <a:gd name="connsiteY25" fmla="*/ 138356 h 275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68095" h="2758270">
                <a:moveTo>
                  <a:pt x="576982" y="180015"/>
                </a:moveTo>
                <a:lnTo>
                  <a:pt x="576983" y="180015"/>
                </a:lnTo>
                <a:lnTo>
                  <a:pt x="576982" y="180016"/>
                </a:lnTo>
                <a:lnTo>
                  <a:pt x="982401" y="513548"/>
                </a:lnTo>
                <a:lnTo>
                  <a:pt x="952988" y="526716"/>
                </a:lnTo>
                <a:cubicBezTo>
                  <a:pt x="916446" y="545091"/>
                  <a:pt x="875138" y="577693"/>
                  <a:pt x="843363" y="672533"/>
                </a:cubicBezTo>
                <a:cubicBezTo>
                  <a:pt x="792522" y="814792"/>
                  <a:pt x="830652" y="991827"/>
                  <a:pt x="925979" y="1064538"/>
                </a:cubicBezTo>
                <a:cubicBezTo>
                  <a:pt x="1021305" y="1140410"/>
                  <a:pt x="1139934" y="1083505"/>
                  <a:pt x="1190774" y="941246"/>
                </a:cubicBezTo>
                <a:cubicBezTo>
                  <a:pt x="1209840" y="884342"/>
                  <a:pt x="1207456" y="793651"/>
                  <a:pt x="1198817" y="713186"/>
                </a:cubicBezTo>
                <a:lnTo>
                  <a:pt x="1195545" y="688898"/>
                </a:lnTo>
                <a:lnTo>
                  <a:pt x="1610349" y="1030150"/>
                </a:lnTo>
                <a:lnTo>
                  <a:pt x="1768095" y="455017"/>
                </a:lnTo>
                <a:lnTo>
                  <a:pt x="1768095" y="455018"/>
                </a:lnTo>
                <a:lnTo>
                  <a:pt x="1136365" y="2758270"/>
                </a:lnTo>
                <a:lnTo>
                  <a:pt x="154157" y="1721612"/>
                </a:lnTo>
                <a:lnTo>
                  <a:pt x="315332" y="1133977"/>
                </a:lnTo>
                <a:lnTo>
                  <a:pt x="296985" y="1113355"/>
                </a:lnTo>
                <a:cubicBezTo>
                  <a:pt x="287785" y="1106335"/>
                  <a:pt x="277843" y="1101794"/>
                  <a:pt x="267907" y="1100547"/>
                </a:cubicBezTo>
                <a:cubicBezTo>
                  <a:pt x="217987" y="1096137"/>
                  <a:pt x="150918" y="1099776"/>
                  <a:pt x="72810" y="997222"/>
                </a:cubicBezTo>
                <a:cubicBezTo>
                  <a:pt x="-18432" y="882818"/>
                  <a:pt x="-24409" y="709552"/>
                  <a:pt x="57649" y="614116"/>
                </a:cubicBezTo>
                <a:cubicBezTo>
                  <a:pt x="138879" y="515794"/>
                  <a:pt x="279649" y="531607"/>
                  <a:pt x="370891" y="646011"/>
                </a:cubicBezTo>
                <a:cubicBezTo>
                  <a:pt x="382607" y="661394"/>
                  <a:pt x="392780" y="680931"/>
                  <a:pt x="401578" y="702962"/>
                </a:cubicBezTo>
                <a:lnTo>
                  <a:pt x="418594" y="757490"/>
                </a:lnTo>
                <a:close/>
                <a:moveTo>
                  <a:pt x="626356" y="0"/>
                </a:moveTo>
                <a:lnTo>
                  <a:pt x="626356" y="0"/>
                </a:lnTo>
                <a:lnTo>
                  <a:pt x="588409" y="138356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920267" flipH="1">
            <a:off x="6107612" y="2817113"/>
            <a:ext cx="1371743" cy="1642382"/>
          </a:xfrm>
          <a:custGeom>
            <a:avLst/>
            <a:gdLst>
              <a:gd name="connsiteX0" fmla="*/ 1790501 w 1797584"/>
              <a:gd name="connsiteY0" fmla="*/ 2083402 h 2152241"/>
              <a:gd name="connsiteX1" fmla="*/ 1790476 w 1797584"/>
              <a:gd name="connsiteY1" fmla="*/ 2083642 h 2152241"/>
              <a:gd name="connsiteX2" fmla="*/ 1774113 w 1797584"/>
              <a:gd name="connsiteY2" fmla="*/ 2079825 h 2152241"/>
              <a:gd name="connsiteX3" fmla="*/ 1758353 w 1797584"/>
              <a:gd name="connsiteY3" fmla="*/ 2076148 h 2152241"/>
              <a:gd name="connsiteX4" fmla="*/ 1758421 w 1797584"/>
              <a:gd name="connsiteY4" fmla="*/ 2076164 h 2152241"/>
              <a:gd name="connsiteX5" fmla="*/ 1758353 w 1797584"/>
              <a:gd name="connsiteY5" fmla="*/ 2076148 h 2152241"/>
              <a:gd name="connsiteX6" fmla="*/ 1789209 w 1797584"/>
              <a:gd name="connsiteY6" fmla="*/ 2083110 h 2152241"/>
              <a:gd name="connsiteX7" fmla="*/ 1790501 w 1797584"/>
              <a:gd name="connsiteY7" fmla="*/ 2083402 h 2152241"/>
              <a:gd name="connsiteX8" fmla="*/ 1790501 w 1797584"/>
              <a:gd name="connsiteY8" fmla="*/ 2083402 h 2152241"/>
              <a:gd name="connsiteX9" fmla="*/ 398126 w 1797584"/>
              <a:gd name="connsiteY9" fmla="*/ 0 h 2152241"/>
              <a:gd name="connsiteX10" fmla="*/ 398126 w 1797584"/>
              <a:gd name="connsiteY10" fmla="*/ 656295 h 2152241"/>
              <a:gd name="connsiteX11" fmla="*/ 372507 w 1797584"/>
              <a:gd name="connsiteY11" fmla="*/ 631536 h 2152241"/>
              <a:gd name="connsiteX12" fmla="*/ 217516 w 1797584"/>
              <a:gd name="connsiteY12" fmla="*/ 528621 h 2152241"/>
              <a:gd name="connsiteX13" fmla="*/ 11 w 1797584"/>
              <a:gd name="connsiteY13" fmla="*/ 658650 h 2152241"/>
              <a:gd name="connsiteX14" fmla="*/ 216908 w 1797584"/>
              <a:gd name="connsiteY14" fmla="*/ 904297 h 2152241"/>
              <a:gd name="connsiteX15" fmla="*/ 397516 w 1797584"/>
              <a:gd name="connsiteY15" fmla="*/ 878419 h 2152241"/>
              <a:gd name="connsiteX16" fmla="*/ 398126 w 1797584"/>
              <a:gd name="connsiteY16" fmla="*/ 878285 h 2152241"/>
              <a:gd name="connsiteX17" fmla="*/ 398126 w 1797584"/>
              <a:gd name="connsiteY17" fmla="*/ 1554966 h 2152241"/>
              <a:gd name="connsiteX18" fmla="*/ 964245 w 1797584"/>
              <a:gd name="connsiteY18" fmla="*/ 1796580 h 2152241"/>
              <a:gd name="connsiteX19" fmla="*/ 962122 w 1797584"/>
              <a:gd name="connsiteY19" fmla="*/ 1790828 h 2152241"/>
              <a:gd name="connsiteX20" fmla="*/ 959184 w 1797584"/>
              <a:gd name="connsiteY20" fmla="*/ 1782869 h 2152241"/>
              <a:gd name="connsiteX21" fmla="*/ 955056 w 1797584"/>
              <a:gd name="connsiteY21" fmla="*/ 1775103 h 2152241"/>
              <a:gd name="connsiteX22" fmla="*/ 930442 w 1797584"/>
              <a:gd name="connsiteY22" fmla="*/ 1728793 h 2152241"/>
              <a:gd name="connsiteX23" fmla="*/ 881797 w 1797584"/>
              <a:gd name="connsiteY23" fmla="*/ 1552805 h 2152241"/>
              <a:gd name="connsiteX24" fmla="*/ 931568 w 1797584"/>
              <a:gd name="connsiteY24" fmla="*/ 1434322 h 2152241"/>
              <a:gd name="connsiteX25" fmla="*/ 931568 w 1797584"/>
              <a:gd name="connsiteY25" fmla="*/ 1434322 h 2152241"/>
              <a:gd name="connsiteX26" fmla="*/ 931569 w 1797584"/>
              <a:gd name="connsiteY26" fmla="*/ 1434321 h 2152241"/>
              <a:gd name="connsiteX27" fmla="*/ 1112519 w 1797584"/>
              <a:gd name="connsiteY27" fmla="*/ 1373793 h 2152241"/>
              <a:gd name="connsiteX28" fmla="*/ 1168740 w 1797584"/>
              <a:gd name="connsiteY28" fmla="*/ 1399439 h 2152241"/>
              <a:gd name="connsiteX29" fmla="*/ 1189844 w 1797584"/>
              <a:gd name="connsiteY29" fmla="*/ 1409066 h 2152241"/>
              <a:gd name="connsiteX30" fmla="*/ 1291306 w 1797584"/>
              <a:gd name="connsiteY30" fmla="*/ 1645238 h 2152241"/>
              <a:gd name="connsiteX31" fmla="*/ 1189154 w 1797584"/>
              <a:gd name="connsiteY31" fmla="*/ 1814209 h 2152241"/>
              <a:gd name="connsiteX32" fmla="*/ 1174711 w 1797584"/>
              <a:gd name="connsiteY32" fmla="*/ 1834672 h 2152241"/>
              <a:gd name="connsiteX33" fmla="*/ 1172638 w 1797584"/>
              <a:gd name="connsiteY33" fmla="*/ 1837609 h 2152241"/>
              <a:gd name="connsiteX34" fmla="*/ 1171852 w 1797584"/>
              <a:gd name="connsiteY34" fmla="*/ 1842013 h 2152241"/>
              <a:gd name="connsiteX35" fmla="*/ 1167031 w 1797584"/>
              <a:gd name="connsiteY35" fmla="*/ 1869020 h 2152241"/>
              <a:gd name="connsiteX36" fmla="*/ 1168202 w 1797584"/>
              <a:gd name="connsiteY36" fmla="*/ 1875210 h 2152241"/>
              <a:gd name="connsiteX37" fmla="*/ 1169934 w 1797584"/>
              <a:gd name="connsiteY37" fmla="*/ 1884366 h 2152241"/>
              <a:gd name="connsiteX38" fmla="*/ 1218618 w 1797584"/>
              <a:gd name="connsiteY38" fmla="*/ 1905145 h 2152241"/>
              <a:gd name="connsiteX39" fmla="*/ 1401601 w 1797584"/>
              <a:gd name="connsiteY39" fmla="*/ 1983239 h 2152241"/>
              <a:gd name="connsiteX40" fmla="*/ 1591372 w 1797584"/>
              <a:gd name="connsiteY40" fmla="*/ 2064232 h 2152241"/>
              <a:gd name="connsiteX41" fmla="*/ 1796957 w 1797584"/>
              <a:gd name="connsiteY41" fmla="*/ 2151973 h 2152241"/>
              <a:gd name="connsiteX42" fmla="*/ 1796970 w 1797584"/>
              <a:gd name="connsiteY42" fmla="*/ 2151979 h 2152241"/>
              <a:gd name="connsiteX43" fmla="*/ 1797388 w 1797584"/>
              <a:gd name="connsiteY43" fmla="*/ 2152158 h 2152241"/>
              <a:gd name="connsiteX44" fmla="*/ 1797584 w 1797584"/>
              <a:gd name="connsiteY44" fmla="*/ 2152241 h 2152241"/>
              <a:gd name="connsiteX45" fmla="*/ 1797584 w 1797584"/>
              <a:gd name="connsiteY45" fmla="*/ 436896 h 215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97584" h="2152241">
                <a:moveTo>
                  <a:pt x="1790501" y="2083402"/>
                </a:moveTo>
                <a:lnTo>
                  <a:pt x="1790476" y="2083642"/>
                </a:lnTo>
                <a:lnTo>
                  <a:pt x="1774113" y="2079825"/>
                </a:lnTo>
                <a:lnTo>
                  <a:pt x="1758353" y="2076148"/>
                </a:lnTo>
                <a:lnTo>
                  <a:pt x="1758421" y="2076164"/>
                </a:lnTo>
                <a:lnTo>
                  <a:pt x="1758353" y="2076148"/>
                </a:lnTo>
                <a:lnTo>
                  <a:pt x="1789209" y="2083110"/>
                </a:lnTo>
                <a:lnTo>
                  <a:pt x="1790501" y="2083402"/>
                </a:lnTo>
                <a:lnTo>
                  <a:pt x="1790501" y="2083402"/>
                </a:lnTo>
                <a:close/>
                <a:moveTo>
                  <a:pt x="398126" y="0"/>
                </a:moveTo>
                <a:lnTo>
                  <a:pt x="398126" y="656295"/>
                </a:lnTo>
                <a:lnTo>
                  <a:pt x="372507" y="631536"/>
                </a:lnTo>
                <a:cubicBezTo>
                  <a:pt x="323714" y="587043"/>
                  <a:pt x="264946" y="542139"/>
                  <a:pt x="217516" y="528621"/>
                </a:cubicBezTo>
                <a:cubicBezTo>
                  <a:pt x="97309" y="497091"/>
                  <a:pt x="-1237" y="554549"/>
                  <a:pt x="11" y="658650"/>
                </a:cubicBezTo>
                <a:cubicBezTo>
                  <a:pt x="-831" y="761245"/>
                  <a:pt x="96701" y="872768"/>
                  <a:pt x="216908" y="904297"/>
                </a:cubicBezTo>
                <a:cubicBezTo>
                  <a:pt x="322308" y="934338"/>
                  <a:pt x="363217" y="899585"/>
                  <a:pt x="397516" y="878419"/>
                </a:cubicBezTo>
                <a:lnTo>
                  <a:pt x="398126" y="878285"/>
                </a:lnTo>
                <a:lnTo>
                  <a:pt x="398126" y="1554966"/>
                </a:lnTo>
                <a:lnTo>
                  <a:pt x="964245" y="1796580"/>
                </a:lnTo>
                <a:lnTo>
                  <a:pt x="962122" y="1790828"/>
                </a:lnTo>
                <a:lnTo>
                  <a:pt x="959184" y="1782869"/>
                </a:lnTo>
                <a:lnTo>
                  <a:pt x="955056" y="1775103"/>
                </a:lnTo>
                <a:lnTo>
                  <a:pt x="930442" y="1728793"/>
                </a:lnTo>
                <a:cubicBezTo>
                  <a:pt x="901953" y="1670395"/>
                  <a:pt x="877100" y="1602209"/>
                  <a:pt x="881797" y="1552805"/>
                </a:cubicBezTo>
                <a:cubicBezTo>
                  <a:pt x="887375" y="1506105"/>
                  <a:pt x="905339" y="1465461"/>
                  <a:pt x="931568" y="1434322"/>
                </a:cubicBezTo>
                <a:lnTo>
                  <a:pt x="931568" y="1434322"/>
                </a:lnTo>
                <a:lnTo>
                  <a:pt x="931569" y="1434321"/>
                </a:lnTo>
                <a:cubicBezTo>
                  <a:pt x="975284" y="1382423"/>
                  <a:pt x="1041959" y="1356925"/>
                  <a:pt x="1112519" y="1373793"/>
                </a:cubicBezTo>
                <a:lnTo>
                  <a:pt x="1168740" y="1399439"/>
                </a:lnTo>
                <a:lnTo>
                  <a:pt x="1189844" y="1409066"/>
                </a:lnTo>
                <a:cubicBezTo>
                  <a:pt x="1259380" y="1459679"/>
                  <a:pt x="1302463" y="1551837"/>
                  <a:pt x="1291306" y="1645238"/>
                </a:cubicBezTo>
                <a:cubicBezTo>
                  <a:pt x="1280869" y="1755026"/>
                  <a:pt x="1226258" y="1786145"/>
                  <a:pt x="1189154" y="1814209"/>
                </a:cubicBezTo>
                <a:lnTo>
                  <a:pt x="1174711" y="1834672"/>
                </a:lnTo>
                <a:lnTo>
                  <a:pt x="1172638" y="1837609"/>
                </a:lnTo>
                <a:lnTo>
                  <a:pt x="1171852" y="1842013"/>
                </a:lnTo>
                <a:lnTo>
                  <a:pt x="1167031" y="1869020"/>
                </a:lnTo>
                <a:lnTo>
                  <a:pt x="1168202" y="1875210"/>
                </a:lnTo>
                <a:lnTo>
                  <a:pt x="1169934" y="1884366"/>
                </a:lnTo>
                <a:lnTo>
                  <a:pt x="1218618" y="1905145"/>
                </a:lnTo>
                <a:lnTo>
                  <a:pt x="1401601" y="1983239"/>
                </a:lnTo>
                <a:lnTo>
                  <a:pt x="1591372" y="2064232"/>
                </a:lnTo>
                <a:lnTo>
                  <a:pt x="1796957" y="2151973"/>
                </a:lnTo>
                <a:lnTo>
                  <a:pt x="1796970" y="2151979"/>
                </a:lnTo>
                <a:lnTo>
                  <a:pt x="1797388" y="2152158"/>
                </a:lnTo>
                <a:lnTo>
                  <a:pt x="1797584" y="2152241"/>
                </a:lnTo>
                <a:lnTo>
                  <a:pt x="1797584" y="436896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920267" flipH="1">
            <a:off x="6623664" y="3817465"/>
            <a:ext cx="1115976" cy="1472407"/>
          </a:xfrm>
          <a:custGeom>
            <a:avLst/>
            <a:gdLst>
              <a:gd name="connsiteX0" fmla="*/ 0 w 1462418"/>
              <a:gd name="connsiteY0" fmla="*/ 0 h 1929499"/>
              <a:gd name="connsiteX1" fmla="*/ 0 w 1462418"/>
              <a:gd name="connsiteY1" fmla="*/ 1289914 h 1929499"/>
              <a:gd name="connsiteX2" fmla="*/ 1047605 w 1462418"/>
              <a:gd name="connsiteY2" fmla="*/ 1929499 h 1929499"/>
              <a:gd name="connsiteX3" fmla="*/ 1047605 w 1462418"/>
              <a:gd name="connsiteY3" fmla="*/ 1462656 h 1929499"/>
              <a:gd name="connsiteX4" fmla="*/ 1090247 w 1462418"/>
              <a:gd name="connsiteY4" fmla="*/ 1523589 h 1929499"/>
              <a:gd name="connsiteX5" fmla="*/ 1136761 w 1462418"/>
              <a:gd name="connsiteY5" fmla="*/ 1568551 h 1929499"/>
              <a:gd name="connsiteX6" fmla="*/ 1444923 w 1462418"/>
              <a:gd name="connsiteY6" fmla="*/ 1503946 h 1929499"/>
              <a:gd name="connsiteX7" fmla="*/ 1314289 w 1462418"/>
              <a:gd name="connsiteY7" fmla="*/ 1143481 h 1929499"/>
              <a:gd name="connsiteX8" fmla="*/ 1097045 w 1462418"/>
              <a:gd name="connsiteY8" fmla="*/ 1104190 h 1929499"/>
              <a:gd name="connsiteX9" fmla="*/ 1065451 w 1462418"/>
              <a:gd name="connsiteY9" fmla="*/ 1100803 h 1929499"/>
              <a:gd name="connsiteX10" fmla="*/ 1047605 w 1462418"/>
              <a:gd name="connsiteY10" fmla="*/ 1090213 h 1929499"/>
              <a:gd name="connsiteX11" fmla="*/ 1047605 w 1462418"/>
              <a:gd name="connsiteY11" fmla="*/ 447107 h 1929499"/>
              <a:gd name="connsiteX12" fmla="*/ 1047604 w 1462418"/>
              <a:gd name="connsiteY12" fmla="*/ 447107 h 1929499"/>
              <a:gd name="connsiteX13" fmla="*/ 1047604 w 1462418"/>
              <a:gd name="connsiteY13" fmla="*/ 447108 h 1929499"/>
              <a:gd name="connsiteX14" fmla="*/ 564467 w 1462418"/>
              <a:gd name="connsiteY14" fmla="*/ 240910 h 1929499"/>
              <a:gd name="connsiteX15" fmla="*/ 570022 w 1462418"/>
              <a:gd name="connsiteY15" fmla="*/ 272275 h 1929499"/>
              <a:gd name="connsiteX16" fmla="*/ 603419 w 1462418"/>
              <a:gd name="connsiteY16" fmla="*/ 493332 h 1929499"/>
              <a:gd name="connsiteX17" fmla="*/ 398428 w 1462418"/>
              <a:gd name="connsiteY17" fmla="*/ 614399 h 1929499"/>
              <a:gd name="connsiteX18" fmla="*/ 289572 w 1462418"/>
              <a:gd name="connsiteY18" fmla="*/ 338266 h 1929499"/>
              <a:gd name="connsiteX19" fmla="*/ 391266 w 1462418"/>
              <a:gd name="connsiteY19" fmla="*/ 203745 h 1929499"/>
              <a:gd name="connsiteX20" fmla="*/ 407231 w 1462418"/>
              <a:gd name="connsiteY20" fmla="*/ 185531 h 1929499"/>
              <a:gd name="connsiteX21" fmla="*/ 410375 w 1462418"/>
              <a:gd name="connsiteY21" fmla="*/ 175145 h 19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62418" h="1929499">
                <a:moveTo>
                  <a:pt x="0" y="0"/>
                </a:moveTo>
                <a:lnTo>
                  <a:pt x="0" y="1289914"/>
                </a:lnTo>
                <a:lnTo>
                  <a:pt x="1047605" y="1929499"/>
                </a:lnTo>
                <a:lnTo>
                  <a:pt x="1047605" y="1462656"/>
                </a:lnTo>
                <a:lnTo>
                  <a:pt x="1090247" y="1523589"/>
                </a:lnTo>
                <a:cubicBezTo>
                  <a:pt x="1105312" y="1541914"/>
                  <a:pt x="1120931" y="1557445"/>
                  <a:pt x="1136761" y="1568551"/>
                </a:cubicBezTo>
                <a:cubicBezTo>
                  <a:pt x="1258401" y="1649896"/>
                  <a:pt x="1397337" y="1622272"/>
                  <a:pt x="1444923" y="1503946"/>
                </a:cubicBezTo>
                <a:cubicBezTo>
                  <a:pt x="1494173" y="1388118"/>
                  <a:pt x="1435930" y="1224825"/>
                  <a:pt x="1314289" y="1143481"/>
                </a:cubicBezTo>
                <a:cubicBezTo>
                  <a:pt x="1208758" y="1069445"/>
                  <a:pt x="1145951" y="1093253"/>
                  <a:pt x="1097045" y="1104190"/>
                </a:cubicBezTo>
                <a:cubicBezTo>
                  <a:pt x="1087198" y="1106015"/>
                  <a:pt x="1076347" y="1104703"/>
                  <a:pt x="1065451" y="1100803"/>
                </a:cubicBezTo>
                <a:lnTo>
                  <a:pt x="1047605" y="1090213"/>
                </a:lnTo>
                <a:lnTo>
                  <a:pt x="1047605" y="447107"/>
                </a:lnTo>
                <a:lnTo>
                  <a:pt x="1047604" y="447107"/>
                </a:lnTo>
                <a:lnTo>
                  <a:pt x="1047604" y="447108"/>
                </a:lnTo>
                <a:lnTo>
                  <a:pt x="564467" y="240910"/>
                </a:lnTo>
                <a:lnTo>
                  <a:pt x="570022" y="272275"/>
                </a:lnTo>
                <a:cubicBezTo>
                  <a:pt x="591785" y="337383"/>
                  <a:pt x="616420" y="435014"/>
                  <a:pt x="603419" y="493332"/>
                </a:cubicBezTo>
                <a:cubicBezTo>
                  <a:pt x="576430" y="603053"/>
                  <a:pt x="484768" y="658507"/>
                  <a:pt x="398428" y="614399"/>
                </a:cubicBezTo>
                <a:cubicBezTo>
                  <a:pt x="312418" y="572595"/>
                  <a:pt x="262583" y="447986"/>
                  <a:pt x="289572" y="338266"/>
                </a:cubicBezTo>
                <a:cubicBezTo>
                  <a:pt x="311238" y="241069"/>
                  <a:pt x="358388" y="222562"/>
                  <a:pt x="391266" y="203745"/>
                </a:cubicBezTo>
                <a:cubicBezTo>
                  <a:pt x="397696" y="199738"/>
                  <a:pt x="403103" y="193396"/>
                  <a:pt x="407231" y="185531"/>
                </a:cubicBezTo>
                <a:lnTo>
                  <a:pt x="410375" y="175145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920267" flipH="1">
            <a:off x="7214378" y="2773315"/>
            <a:ext cx="799431" cy="1604132"/>
          </a:xfrm>
          <a:custGeom>
            <a:avLst/>
            <a:gdLst>
              <a:gd name="connsiteX0" fmla="*/ 0 w 1047605"/>
              <a:gd name="connsiteY0" fmla="*/ 0 h 2102116"/>
              <a:gd name="connsiteX1" fmla="*/ 0 w 1047605"/>
              <a:gd name="connsiteY1" fmla="*/ 1472528 h 2102116"/>
              <a:gd name="connsiteX2" fmla="*/ 410376 w 1047605"/>
              <a:gd name="connsiteY2" fmla="*/ 1647673 h 2102116"/>
              <a:gd name="connsiteX3" fmla="*/ 407232 w 1047605"/>
              <a:gd name="connsiteY3" fmla="*/ 1658059 h 2102116"/>
              <a:gd name="connsiteX4" fmla="*/ 391267 w 1047605"/>
              <a:gd name="connsiteY4" fmla="*/ 1676273 h 2102116"/>
              <a:gd name="connsiteX5" fmla="*/ 289573 w 1047605"/>
              <a:gd name="connsiteY5" fmla="*/ 1810794 h 2102116"/>
              <a:gd name="connsiteX6" fmla="*/ 398429 w 1047605"/>
              <a:gd name="connsiteY6" fmla="*/ 2086927 h 2102116"/>
              <a:gd name="connsiteX7" fmla="*/ 603420 w 1047605"/>
              <a:gd name="connsiteY7" fmla="*/ 1965860 h 2102116"/>
              <a:gd name="connsiteX8" fmla="*/ 570023 w 1047605"/>
              <a:gd name="connsiteY8" fmla="*/ 1744803 h 2102116"/>
              <a:gd name="connsiteX9" fmla="*/ 564468 w 1047605"/>
              <a:gd name="connsiteY9" fmla="*/ 1713438 h 2102116"/>
              <a:gd name="connsiteX10" fmla="*/ 1047605 w 1047605"/>
              <a:gd name="connsiteY10" fmla="*/ 1919636 h 2102116"/>
              <a:gd name="connsiteX11" fmla="*/ 1047605 w 1047605"/>
              <a:gd name="connsiteY11" fmla="*/ 1897802 h 2102116"/>
              <a:gd name="connsiteX12" fmla="*/ 1038384 w 1047605"/>
              <a:gd name="connsiteY12" fmla="*/ 1893866 h 2102116"/>
              <a:gd name="connsiteX13" fmla="*/ 1038385 w 1047605"/>
              <a:gd name="connsiteY13" fmla="*/ 1217186 h 2102116"/>
              <a:gd name="connsiteX14" fmla="*/ 1037774 w 1047605"/>
              <a:gd name="connsiteY14" fmla="*/ 1217319 h 2102116"/>
              <a:gd name="connsiteX15" fmla="*/ 857166 w 1047605"/>
              <a:gd name="connsiteY15" fmla="*/ 1243197 h 2102116"/>
              <a:gd name="connsiteX16" fmla="*/ 640269 w 1047605"/>
              <a:gd name="connsiteY16" fmla="*/ 997551 h 2102116"/>
              <a:gd name="connsiteX17" fmla="*/ 857775 w 1047605"/>
              <a:gd name="connsiteY17" fmla="*/ 867521 h 2102116"/>
              <a:gd name="connsiteX18" fmla="*/ 1012765 w 1047605"/>
              <a:gd name="connsiteY18" fmla="*/ 970436 h 2102116"/>
              <a:gd name="connsiteX19" fmla="*/ 1038384 w 1047605"/>
              <a:gd name="connsiteY19" fmla="*/ 995195 h 2102116"/>
              <a:gd name="connsiteX20" fmla="*/ 1038384 w 1047605"/>
              <a:gd name="connsiteY20" fmla="*/ 338901 h 2102116"/>
              <a:gd name="connsiteX21" fmla="*/ 1047605 w 1047605"/>
              <a:gd name="connsiteY21" fmla="*/ 341779 h 2102116"/>
              <a:gd name="connsiteX22" fmla="*/ 1047605 w 1047605"/>
              <a:gd name="connsiteY22" fmla="*/ 327052 h 210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47605" h="2102116">
                <a:moveTo>
                  <a:pt x="0" y="0"/>
                </a:moveTo>
                <a:lnTo>
                  <a:pt x="0" y="1472528"/>
                </a:lnTo>
                <a:lnTo>
                  <a:pt x="410376" y="1647673"/>
                </a:lnTo>
                <a:lnTo>
                  <a:pt x="407232" y="1658059"/>
                </a:lnTo>
                <a:cubicBezTo>
                  <a:pt x="403104" y="1665924"/>
                  <a:pt x="397697" y="1672266"/>
                  <a:pt x="391267" y="1676273"/>
                </a:cubicBezTo>
                <a:cubicBezTo>
                  <a:pt x="358389" y="1695090"/>
                  <a:pt x="311239" y="1713597"/>
                  <a:pt x="289573" y="1810794"/>
                </a:cubicBezTo>
                <a:cubicBezTo>
                  <a:pt x="262583" y="1920514"/>
                  <a:pt x="312419" y="2045123"/>
                  <a:pt x="398429" y="2086927"/>
                </a:cubicBezTo>
                <a:cubicBezTo>
                  <a:pt x="484769" y="2131035"/>
                  <a:pt x="576431" y="2075581"/>
                  <a:pt x="603420" y="1965860"/>
                </a:cubicBezTo>
                <a:cubicBezTo>
                  <a:pt x="616421" y="1907542"/>
                  <a:pt x="591786" y="1809911"/>
                  <a:pt x="570023" y="1744803"/>
                </a:cubicBezTo>
                <a:lnTo>
                  <a:pt x="564468" y="1713438"/>
                </a:lnTo>
                <a:lnTo>
                  <a:pt x="1047605" y="1919636"/>
                </a:lnTo>
                <a:lnTo>
                  <a:pt x="1047605" y="1897802"/>
                </a:lnTo>
                <a:lnTo>
                  <a:pt x="1038384" y="1893866"/>
                </a:lnTo>
                <a:lnTo>
                  <a:pt x="1038385" y="1217186"/>
                </a:lnTo>
                <a:lnTo>
                  <a:pt x="1037774" y="1217319"/>
                </a:lnTo>
                <a:cubicBezTo>
                  <a:pt x="1003475" y="1238485"/>
                  <a:pt x="962567" y="1273239"/>
                  <a:pt x="857166" y="1243197"/>
                </a:cubicBezTo>
                <a:cubicBezTo>
                  <a:pt x="736960" y="1211668"/>
                  <a:pt x="639428" y="1100146"/>
                  <a:pt x="640269" y="997551"/>
                </a:cubicBezTo>
                <a:cubicBezTo>
                  <a:pt x="639022" y="893450"/>
                  <a:pt x="737567" y="835991"/>
                  <a:pt x="857775" y="867521"/>
                </a:cubicBezTo>
                <a:cubicBezTo>
                  <a:pt x="905204" y="881039"/>
                  <a:pt x="963972" y="925944"/>
                  <a:pt x="1012765" y="970436"/>
                </a:cubicBezTo>
                <a:lnTo>
                  <a:pt x="1038384" y="995195"/>
                </a:lnTo>
                <a:lnTo>
                  <a:pt x="1038384" y="338901"/>
                </a:lnTo>
                <a:lnTo>
                  <a:pt x="1047605" y="341779"/>
                </a:lnTo>
                <a:lnTo>
                  <a:pt x="1047605" y="327052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4170482" y="2979773"/>
            <a:ext cx="955921" cy="1784581"/>
          </a:xfrm>
          <a:custGeom>
            <a:avLst/>
            <a:gdLst>
              <a:gd name="connsiteX0" fmla="*/ 853312 w 1252675"/>
              <a:gd name="connsiteY0" fmla="*/ 12 h 2338584"/>
              <a:gd name="connsiteX1" fmla="*/ 1000563 w 1252675"/>
              <a:gd name="connsiteY1" fmla="*/ 225756 h 2338584"/>
              <a:gd name="connsiteX2" fmla="*/ 855776 w 1252675"/>
              <a:gd name="connsiteY2" fmla="*/ 433041 h 2338584"/>
              <a:gd name="connsiteX3" fmla="*/ 841550 w 1252675"/>
              <a:gd name="connsiteY3" fmla="*/ 452346 h 2338584"/>
              <a:gd name="connsiteX4" fmla="*/ 1252675 w 1252675"/>
              <a:gd name="connsiteY4" fmla="*/ 790572 h 2338584"/>
              <a:gd name="connsiteX5" fmla="*/ 1093191 w 1252675"/>
              <a:gd name="connsiteY5" fmla="*/ 1372042 h 2338584"/>
              <a:gd name="connsiteX6" fmla="*/ 1077627 w 1252675"/>
              <a:gd name="connsiteY6" fmla="*/ 1322167 h 2338584"/>
              <a:gd name="connsiteX7" fmla="*/ 1046940 w 1252675"/>
              <a:gd name="connsiteY7" fmla="*/ 1265216 h 2338584"/>
              <a:gd name="connsiteX8" fmla="*/ 733698 w 1252675"/>
              <a:gd name="connsiteY8" fmla="*/ 1233321 h 2338584"/>
              <a:gd name="connsiteX9" fmla="*/ 748859 w 1252675"/>
              <a:gd name="connsiteY9" fmla="*/ 1616427 h 2338584"/>
              <a:gd name="connsiteX10" fmla="*/ 943956 w 1252675"/>
              <a:gd name="connsiteY10" fmla="*/ 1719752 h 2338584"/>
              <a:gd name="connsiteX11" fmla="*/ 973034 w 1252675"/>
              <a:gd name="connsiteY11" fmla="*/ 1732560 h 2338584"/>
              <a:gd name="connsiteX12" fmla="*/ 989296 w 1252675"/>
              <a:gd name="connsiteY12" fmla="*/ 1750838 h 2338584"/>
              <a:gd name="connsiteX13" fmla="*/ 828090 w 1252675"/>
              <a:gd name="connsiteY13" fmla="*/ 2338584 h 2338584"/>
              <a:gd name="connsiteX14" fmla="*/ 0 w 1252675"/>
              <a:gd name="connsiteY14" fmla="*/ 1464588 h 2338584"/>
              <a:gd name="connsiteX15" fmla="*/ 381453 w 1252675"/>
              <a:gd name="connsiteY15" fmla="*/ 73832 h 2338584"/>
              <a:gd name="connsiteX16" fmla="*/ 600602 w 1252675"/>
              <a:gd name="connsiteY16" fmla="*/ 254122 h 2338584"/>
              <a:gd name="connsiteX17" fmla="*/ 604332 w 1252675"/>
              <a:gd name="connsiteY17" fmla="*/ 225198 h 2338584"/>
              <a:gd name="connsiteX18" fmla="*/ 853312 w 1252675"/>
              <a:gd name="connsiteY18" fmla="*/ 12 h 233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675" h="2338584">
                <a:moveTo>
                  <a:pt x="853312" y="12"/>
                </a:moveTo>
                <a:cubicBezTo>
                  <a:pt x="963043" y="-1304"/>
                  <a:pt x="1028224" y="100976"/>
                  <a:pt x="1000563" y="225756"/>
                </a:cubicBezTo>
                <a:cubicBezTo>
                  <a:pt x="984496" y="291403"/>
                  <a:pt x="910520" y="377984"/>
                  <a:pt x="855776" y="433041"/>
                </a:cubicBezTo>
                <a:lnTo>
                  <a:pt x="841550" y="452346"/>
                </a:lnTo>
                <a:lnTo>
                  <a:pt x="1252675" y="790572"/>
                </a:lnTo>
                <a:lnTo>
                  <a:pt x="1093191" y="1372042"/>
                </a:lnTo>
                <a:lnTo>
                  <a:pt x="1077627" y="1322167"/>
                </a:lnTo>
                <a:cubicBezTo>
                  <a:pt x="1068829" y="1300136"/>
                  <a:pt x="1058656" y="1280599"/>
                  <a:pt x="1046940" y="1265216"/>
                </a:cubicBezTo>
                <a:cubicBezTo>
                  <a:pt x="955698" y="1150812"/>
                  <a:pt x="814928" y="1134999"/>
                  <a:pt x="733698" y="1233321"/>
                </a:cubicBezTo>
                <a:cubicBezTo>
                  <a:pt x="651640" y="1328757"/>
                  <a:pt x="657617" y="1502023"/>
                  <a:pt x="748859" y="1616427"/>
                </a:cubicBezTo>
                <a:cubicBezTo>
                  <a:pt x="826967" y="1718981"/>
                  <a:pt x="894036" y="1715342"/>
                  <a:pt x="943956" y="1719752"/>
                </a:cubicBezTo>
                <a:cubicBezTo>
                  <a:pt x="953892" y="1720999"/>
                  <a:pt x="963834" y="1725540"/>
                  <a:pt x="973034" y="1732560"/>
                </a:cubicBezTo>
                <a:lnTo>
                  <a:pt x="989296" y="1750838"/>
                </a:lnTo>
                <a:lnTo>
                  <a:pt x="828090" y="2338584"/>
                </a:lnTo>
                <a:lnTo>
                  <a:pt x="0" y="1464588"/>
                </a:lnTo>
                <a:lnTo>
                  <a:pt x="381453" y="73832"/>
                </a:lnTo>
                <a:lnTo>
                  <a:pt x="600602" y="254122"/>
                </a:lnTo>
                <a:lnTo>
                  <a:pt x="604332" y="225198"/>
                </a:lnTo>
                <a:cubicBezTo>
                  <a:pt x="631993" y="100418"/>
                  <a:pt x="745072" y="-843"/>
                  <a:pt x="853312" y="12"/>
                </a:cubicBez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5616295" y="2063132"/>
            <a:ext cx="1605071" cy="504813"/>
          </a:xfrm>
          <a:custGeom>
            <a:avLst/>
            <a:gdLst>
              <a:gd name="connsiteX0" fmla="*/ 0 w 2103346"/>
              <a:gd name="connsiteY0" fmla="*/ 0 h 661526"/>
              <a:gd name="connsiteX1" fmla="*/ 1373397 w 2103346"/>
              <a:gd name="connsiteY1" fmla="*/ 143576 h 661526"/>
              <a:gd name="connsiteX2" fmla="*/ 2103346 w 2103346"/>
              <a:gd name="connsiteY2" fmla="*/ 489758 h 661526"/>
              <a:gd name="connsiteX3" fmla="*/ 1981100 w 2103346"/>
              <a:gd name="connsiteY3" fmla="*/ 489758 h 661526"/>
              <a:gd name="connsiteX4" fmla="*/ 1981748 w 2103346"/>
              <a:gd name="connsiteY4" fmla="*/ 490305 h 661526"/>
              <a:gd name="connsiteX5" fmla="*/ 2044654 w 2103346"/>
              <a:gd name="connsiteY5" fmla="*/ 586247 h 661526"/>
              <a:gd name="connsiteX6" fmla="*/ 1875655 w 2103346"/>
              <a:gd name="connsiteY6" fmla="*/ 631309 h 661526"/>
              <a:gd name="connsiteX7" fmla="*/ 1705749 w 2103346"/>
              <a:gd name="connsiteY7" fmla="*/ 514946 h 661526"/>
              <a:gd name="connsiteX8" fmla="*/ 1675618 w 2103346"/>
              <a:gd name="connsiteY8" fmla="*/ 489758 h 661526"/>
              <a:gd name="connsiteX9" fmla="*/ 1085210 w 2103346"/>
              <a:gd name="connsiteY9" fmla="*/ 489758 h 661526"/>
              <a:gd name="connsiteX10" fmla="*/ 790310 w 2103346"/>
              <a:gd name="connsiteY10" fmla="*/ 331888 h 661526"/>
              <a:gd name="connsiteX11" fmla="*/ 867103 w 2103346"/>
              <a:gd name="connsiteY11" fmla="*/ 302098 h 661526"/>
              <a:gd name="connsiteX12" fmla="*/ 755795 w 2103346"/>
              <a:gd name="connsiteY12" fmla="*/ 167185 h 661526"/>
              <a:gd name="connsiteX13" fmla="*/ 624152 w 2103346"/>
              <a:gd name="connsiteY13" fmla="*/ 160034 h 661526"/>
              <a:gd name="connsiteX14" fmla="*/ 484381 w 2103346"/>
              <a:gd name="connsiteY14" fmla="*/ 168115 h 661526"/>
              <a:gd name="connsiteX15" fmla="*/ 220765 w 2103346"/>
              <a:gd name="connsiteY15" fmla="*/ 26993 h 661526"/>
              <a:gd name="connsiteX16" fmla="*/ 0 w 2103346"/>
              <a:gd name="connsiteY16" fmla="*/ 3914 h 6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03346" h="661526">
                <a:moveTo>
                  <a:pt x="0" y="0"/>
                </a:moveTo>
                <a:lnTo>
                  <a:pt x="1373397" y="143576"/>
                </a:lnTo>
                <a:lnTo>
                  <a:pt x="2103346" y="489758"/>
                </a:lnTo>
                <a:lnTo>
                  <a:pt x="1981100" y="489758"/>
                </a:lnTo>
                <a:lnTo>
                  <a:pt x="1981748" y="490305"/>
                </a:lnTo>
                <a:cubicBezTo>
                  <a:pt x="2012614" y="523621"/>
                  <a:pt x="2035213" y="557117"/>
                  <a:pt x="2044654" y="586247"/>
                </a:cubicBezTo>
                <a:cubicBezTo>
                  <a:pt x="2072150" y="665586"/>
                  <a:pt x="1995213" y="684898"/>
                  <a:pt x="1875655" y="631309"/>
                </a:cubicBezTo>
                <a:cubicBezTo>
                  <a:pt x="1828209" y="609347"/>
                  <a:pt x="1762297" y="560760"/>
                  <a:pt x="1705749" y="514946"/>
                </a:cubicBezTo>
                <a:lnTo>
                  <a:pt x="1675618" y="489758"/>
                </a:lnTo>
                <a:lnTo>
                  <a:pt x="1085210" y="489758"/>
                </a:lnTo>
                <a:lnTo>
                  <a:pt x="790310" y="331888"/>
                </a:lnTo>
                <a:lnTo>
                  <a:pt x="867103" y="302098"/>
                </a:lnTo>
                <a:cubicBezTo>
                  <a:pt x="935600" y="253529"/>
                  <a:pt x="884227" y="193088"/>
                  <a:pt x="755795" y="167185"/>
                </a:cubicBezTo>
                <a:cubicBezTo>
                  <a:pt x="721547" y="160709"/>
                  <a:pt x="673741" y="159089"/>
                  <a:pt x="624152" y="160034"/>
                </a:cubicBezTo>
                <a:lnTo>
                  <a:pt x="484381" y="168115"/>
                </a:lnTo>
                <a:lnTo>
                  <a:pt x="220765" y="26993"/>
                </a:lnTo>
                <a:lnTo>
                  <a:pt x="0" y="391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747912" y="1985273"/>
            <a:ext cx="1708735" cy="463127"/>
          </a:xfrm>
          <a:custGeom>
            <a:avLst/>
            <a:gdLst>
              <a:gd name="connsiteX0" fmla="*/ 4036 w 2239191"/>
              <a:gd name="connsiteY0" fmla="*/ 0 h 606900"/>
              <a:gd name="connsiteX1" fmla="*/ 1372796 w 2239191"/>
              <a:gd name="connsiteY1" fmla="*/ 143091 h 606900"/>
              <a:gd name="connsiteX2" fmla="*/ 1610693 w 2239191"/>
              <a:gd name="connsiteY2" fmla="*/ 270445 h 606900"/>
              <a:gd name="connsiteX3" fmla="*/ 1619770 w 2239191"/>
              <a:gd name="connsiteY3" fmla="*/ 270294 h 606900"/>
              <a:gd name="connsiteX4" fmla="*/ 1893758 w 2239191"/>
              <a:gd name="connsiteY4" fmla="*/ 269215 h 606900"/>
              <a:gd name="connsiteX5" fmla="*/ 2005066 w 2239191"/>
              <a:gd name="connsiteY5" fmla="*/ 404128 h 606900"/>
              <a:gd name="connsiteX6" fmla="*/ 1921192 w 2239191"/>
              <a:gd name="connsiteY6" fmla="*/ 436665 h 606900"/>
              <a:gd name="connsiteX7" fmla="*/ 2239191 w 2239191"/>
              <a:gd name="connsiteY7" fmla="*/ 606900 h 606900"/>
              <a:gd name="connsiteX8" fmla="*/ 916508 w 2239191"/>
              <a:gd name="connsiteY8" fmla="*/ 606900 h 606900"/>
              <a:gd name="connsiteX9" fmla="*/ 918023 w 2239191"/>
              <a:gd name="connsiteY9" fmla="*/ 601374 h 606900"/>
              <a:gd name="connsiteX10" fmla="*/ 15762 w 2239191"/>
              <a:gd name="connsiteY10" fmla="*/ 16878 h 606900"/>
              <a:gd name="connsiteX11" fmla="*/ 13888 w 2239191"/>
              <a:gd name="connsiteY11" fmla="*/ 23711 h 606900"/>
              <a:gd name="connsiteX12" fmla="*/ 0 w 2239191"/>
              <a:gd name="connsiteY12" fmla="*/ 14715 h 60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9191" h="606900">
                <a:moveTo>
                  <a:pt x="4036" y="0"/>
                </a:moveTo>
                <a:lnTo>
                  <a:pt x="1372796" y="143091"/>
                </a:lnTo>
                <a:lnTo>
                  <a:pt x="1610693" y="270445"/>
                </a:lnTo>
                <a:lnTo>
                  <a:pt x="1619770" y="270294"/>
                </a:lnTo>
                <a:cubicBezTo>
                  <a:pt x="1702537" y="262738"/>
                  <a:pt x="1825261" y="256262"/>
                  <a:pt x="1893758" y="269215"/>
                </a:cubicBezTo>
                <a:cubicBezTo>
                  <a:pt x="2022190" y="295118"/>
                  <a:pt x="2073563" y="355559"/>
                  <a:pt x="2005066" y="404128"/>
                </a:cubicBezTo>
                <a:lnTo>
                  <a:pt x="1921192" y="436665"/>
                </a:lnTo>
                <a:lnTo>
                  <a:pt x="2239191" y="606900"/>
                </a:lnTo>
                <a:lnTo>
                  <a:pt x="916508" y="606900"/>
                </a:lnTo>
                <a:lnTo>
                  <a:pt x="918023" y="601374"/>
                </a:lnTo>
                <a:lnTo>
                  <a:pt x="15762" y="16878"/>
                </a:lnTo>
                <a:lnTo>
                  <a:pt x="13888" y="23711"/>
                </a:lnTo>
                <a:lnTo>
                  <a:pt x="0" y="14715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5126674" y="2437665"/>
            <a:ext cx="1136889" cy="1852707"/>
          </a:xfrm>
          <a:custGeom>
            <a:avLst/>
            <a:gdLst>
              <a:gd name="connsiteX0" fmla="*/ 416145 w 1489823"/>
              <a:gd name="connsiteY0" fmla="*/ 0 h 2427858"/>
              <a:gd name="connsiteX1" fmla="*/ 1489823 w 1489823"/>
              <a:gd name="connsiteY1" fmla="*/ 695541 h 2427858"/>
              <a:gd name="connsiteX2" fmla="*/ 1033367 w 1489823"/>
              <a:gd name="connsiteY2" fmla="*/ 2359753 h 2427858"/>
              <a:gd name="connsiteX3" fmla="*/ 618563 w 1489823"/>
              <a:gd name="connsiteY3" fmla="*/ 2018500 h 2427858"/>
              <a:gd name="connsiteX4" fmla="*/ 621835 w 1489823"/>
              <a:gd name="connsiteY4" fmla="*/ 2042790 h 2427858"/>
              <a:gd name="connsiteX5" fmla="*/ 613792 w 1489823"/>
              <a:gd name="connsiteY5" fmla="*/ 2270850 h 2427858"/>
              <a:gd name="connsiteX6" fmla="*/ 348997 w 1489823"/>
              <a:gd name="connsiteY6" fmla="*/ 2394142 h 2427858"/>
              <a:gd name="connsiteX7" fmla="*/ 266381 w 1489823"/>
              <a:gd name="connsiteY7" fmla="*/ 2002137 h 2427858"/>
              <a:gd name="connsiteX8" fmla="*/ 376006 w 1489823"/>
              <a:gd name="connsiteY8" fmla="*/ 1856320 h 2427858"/>
              <a:gd name="connsiteX9" fmla="*/ 405420 w 1489823"/>
              <a:gd name="connsiteY9" fmla="*/ 1843151 h 2427858"/>
              <a:gd name="connsiteX10" fmla="*/ 0 w 1489823"/>
              <a:gd name="connsiteY10" fmla="*/ 1509619 h 2427858"/>
              <a:gd name="connsiteX11" fmla="*/ 146732 w 1489823"/>
              <a:gd name="connsiteY11" fmla="*/ 974643 h 2427858"/>
              <a:gd name="connsiteX12" fmla="*/ 162072 w 1489823"/>
              <a:gd name="connsiteY12" fmla="*/ 1000386 h 2427858"/>
              <a:gd name="connsiteX13" fmla="*/ 283693 w 1489823"/>
              <a:gd name="connsiteY13" fmla="*/ 1124841 h 2427858"/>
              <a:gd name="connsiteX14" fmla="*/ 558206 w 1489823"/>
              <a:gd name="connsiteY14" fmla="*/ 1007399 h 2427858"/>
              <a:gd name="connsiteX15" fmla="*/ 426457 w 1489823"/>
              <a:gd name="connsiteY15" fmla="*/ 725073 h 2427858"/>
              <a:gd name="connsiteX16" fmla="*/ 229571 w 1489823"/>
              <a:gd name="connsiteY16" fmla="*/ 735224 h 2427858"/>
              <a:gd name="connsiteX17" fmla="*/ 211807 w 1489823"/>
              <a:gd name="connsiteY17" fmla="*/ 737383 h 2427858"/>
              <a:gd name="connsiteX18" fmla="*/ 372641 w 1489823"/>
              <a:gd name="connsiteY18" fmla="*/ 150991 h 242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9823" h="2427858">
                <a:moveTo>
                  <a:pt x="416145" y="0"/>
                </a:moveTo>
                <a:lnTo>
                  <a:pt x="1489823" y="695541"/>
                </a:lnTo>
                <a:lnTo>
                  <a:pt x="1033367" y="2359753"/>
                </a:lnTo>
                <a:lnTo>
                  <a:pt x="618563" y="2018500"/>
                </a:lnTo>
                <a:lnTo>
                  <a:pt x="621835" y="2042790"/>
                </a:lnTo>
                <a:cubicBezTo>
                  <a:pt x="630474" y="2123255"/>
                  <a:pt x="632858" y="2213946"/>
                  <a:pt x="613792" y="2270850"/>
                </a:cubicBezTo>
                <a:cubicBezTo>
                  <a:pt x="562952" y="2413109"/>
                  <a:pt x="444323" y="2470014"/>
                  <a:pt x="348997" y="2394142"/>
                </a:cubicBezTo>
                <a:cubicBezTo>
                  <a:pt x="253670" y="2321431"/>
                  <a:pt x="215540" y="2144396"/>
                  <a:pt x="266381" y="2002137"/>
                </a:cubicBezTo>
                <a:cubicBezTo>
                  <a:pt x="298156" y="1907297"/>
                  <a:pt x="339464" y="1874695"/>
                  <a:pt x="376006" y="1856320"/>
                </a:cubicBezTo>
                <a:lnTo>
                  <a:pt x="405420" y="1843151"/>
                </a:lnTo>
                <a:lnTo>
                  <a:pt x="0" y="1509619"/>
                </a:lnTo>
                <a:lnTo>
                  <a:pt x="146732" y="974643"/>
                </a:lnTo>
                <a:lnTo>
                  <a:pt x="162072" y="1000386"/>
                </a:lnTo>
                <a:cubicBezTo>
                  <a:pt x="195784" y="1052437"/>
                  <a:pt x="239674" y="1105887"/>
                  <a:pt x="283693" y="1124841"/>
                </a:cubicBezTo>
                <a:cubicBezTo>
                  <a:pt x="396288" y="1169975"/>
                  <a:pt x="520112" y="1118312"/>
                  <a:pt x="558206" y="1007399"/>
                </a:cubicBezTo>
                <a:cubicBezTo>
                  <a:pt x="597895" y="898289"/>
                  <a:pt x="539052" y="770205"/>
                  <a:pt x="426457" y="725073"/>
                </a:cubicBezTo>
                <a:cubicBezTo>
                  <a:pt x="328636" y="682951"/>
                  <a:pt x="273109" y="715999"/>
                  <a:pt x="229571" y="735224"/>
                </a:cubicBezTo>
                <a:lnTo>
                  <a:pt x="211807" y="737383"/>
                </a:lnTo>
                <a:lnTo>
                  <a:pt x="372641" y="150991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 bwMode="auto">
          <a:xfrm rot="18181813" flipH="1">
            <a:off x="5257964" y="4182714"/>
            <a:ext cx="2047445" cy="1241303"/>
          </a:xfrm>
          <a:custGeom>
            <a:avLst/>
            <a:gdLst>
              <a:gd name="connsiteX0" fmla="*/ 926593 w 2683051"/>
              <a:gd name="connsiteY0" fmla="*/ 0 h 1626651"/>
              <a:gd name="connsiteX1" fmla="*/ 909913 w 2683051"/>
              <a:gd name="connsiteY1" fmla="*/ 28423 h 1626651"/>
              <a:gd name="connsiteX2" fmla="*/ 926814 w 2683051"/>
              <a:gd name="connsiteY2" fmla="*/ 97 h 1626651"/>
              <a:gd name="connsiteX3" fmla="*/ 44504 w 2683051"/>
              <a:gd name="connsiteY3" fmla="*/ 430259 h 1626651"/>
              <a:gd name="connsiteX4" fmla="*/ 144931 w 2683051"/>
              <a:gd name="connsiteY4" fmla="*/ 704471 h 1626651"/>
              <a:gd name="connsiteX5" fmla="*/ 387631 w 2683051"/>
              <a:gd name="connsiteY5" fmla="*/ 700663 h 1626651"/>
              <a:gd name="connsiteX6" fmla="*/ 402233 w 2683051"/>
              <a:gd name="connsiteY6" fmla="*/ 700008 h 1626651"/>
              <a:gd name="connsiteX7" fmla="*/ 335820 w 2683051"/>
              <a:gd name="connsiteY7" fmla="*/ 776935 h 1626651"/>
              <a:gd name="connsiteX8" fmla="*/ 220282 w 2683051"/>
              <a:gd name="connsiteY8" fmla="*/ 910765 h 1626651"/>
              <a:gd name="connsiteX9" fmla="*/ 0 w 2683051"/>
              <a:gd name="connsiteY9" fmla="*/ 1165921 h 1626651"/>
              <a:gd name="connsiteX10" fmla="*/ 20800 w 2683051"/>
              <a:gd name="connsiteY10" fmla="*/ 1172556 h 1626651"/>
              <a:gd name="connsiteX11" fmla="*/ 27351 w 2683051"/>
              <a:gd name="connsiteY11" fmla="*/ 1164968 h 1626651"/>
              <a:gd name="connsiteX12" fmla="*/ 640039 w 2683051"/>
              <a:gd name="connsiteY12" fmla="*/ 1360413 h 1626651"/>
              <a:gd name="connsiteX13" fmla="*/ 655551 w 2683051"/>
              <a:gd name="connsiteY13" fmla="*/ 1346629 h 1626651"/>
              <a:gd name="connsiteX14" fmla="*/ 668380 w 2683051"/>
              <a:gd name="connsiteY14" fmla="*/ 1317559 h 1626651"/>
              <a:gd name="connsiteX15" fmla="*/ 771834 w 2683051"/>
              <a:gd name="connsiteY15" fmla="*/ 1122531 h 1626651"/>
              <a:gd name="connsiteX16" fmla="*/ 1154951 w 2683051"/>
              <a:gd name="connsiteY16" fmla="*/ 1107624 h 1626651"/>
              <a:gd name="connsiteX17" fmla="*/ 1122847 w 2683051"/>
              <a:gd name="connsiteY17" fmla="*/ 1420844 h 1626651"/>
              <a:gd name="connsiteX18" fmla="*/ 1065876 w 2683051"/>
              <a:gd name="connsiteY18" fmla="*/ 1451494 h 1626651"/>
              <a:gd name="connsiteX19" fmla="*/ 994866 w 2683051"/>
              <a:gd name="connsiteY19" fmla="*/ 1473601 h 1626651"/>
              <a:gd name="connsiteX20" fmla="*/ 1439628 w 2683051"/>
              <a:gd name="connsiteY20" fmla="*/ 1615478 h 1626651"/>
              <a:gd name="connsiteX21" fmla="*/ 1431463 w 2683051"/>
              <a:gd name="connsiteY21" fmla="*/ 1622551 h 1626651"/>
              <a:gd name="connsiteX22" fmla="*/ 1444316 w 2683051"/>
              <a:gd name="connsiteY22" fmla="*/ 1626651 h 1626651"/>
              <a:gd name="connsiteX23" fmla="*/ 2683051 w 2683051"/>
              <a:gd name="connsiteY23" fmla="*/ 553527 h 1626651"/>
              <a:gd name="connsiteX24" fmla="*/ 994375 w 2683051"/>
              <a:gd name="connsiteY24" fmla="*/ 14846 h 1626651"/>
              <a:gd name="connsiteX25" fmla="*/ 994303 w 2683051"/>
              <a:gd name="connsiteY25" fmla="*/ 14203 h 1626651"/>
              <a:gd name="connsiteX26" fmla="*/ 994243 w 2683051"/>
              <a:gd name="connsiteY26" fmla="*/ 14273 h 1626651"/>
              <a:gd name="connsiteX27" fmla="*/ 993883 w 2683051"/>
              <a:gd name="connsiteY27" fmla="*/ 14689 h 1626651"/>
              <a:gd name="connsiteX28" fmla="*/ 712979 w 2683051"/>
              <a:gd name="connsiteY28" fmla="*/ 340065 h 1626651"/>
              <a:gd name="connsiteX29" fmla="*/ 565431 w 2683051"/>
              <a:gd name="connsiteY29" fmla="*/ 510973 h 1626651"/>
              <a:gd name="connsiteX30" fmla="*/ 548377 w 2683051"/>
              <a:gd name="connsiteY30" fmla="*/ 530727 h 1626651"/>
              <a:gd name="connsiteX31" fmla="*/ 532874 w 2683051"/>
              <a:gd name="connsiteY31" fmla="*/ 528829 h 1626651"/>
              <a:gd name="connsiteX32" fmla="*/ 487379 w 2683051"/>
              <a:gd name="connsiteY32" fmla="*/ 491095 h 1626651"/>
              <a:gd name="connsiteX33" fmla="*/ 357444 w 2683051"/>
              <a:gd name="connsiteY33" fmla="*/ 342423 h 1626651"/>
              <a:gd name="connsiteX34" fmla="*/ 44504 w 2683051"/>
              <a:gd name="connsiteY34" fmla="*/ 430259 h 162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83051" h="1626651">
                <a:moveTo>
                  <a:pt x="926593" y="0"/>
                </a:moveTo>
                <a:lnTo>
                  <a:pt x="909913" y="28423"/>
                </a:lnTo>
                <a:lnTo>
                  <a:pt x="926814" y="97"/>
                </a:lnTo>
                <a:close/>
                <a:moveTo>
                  <a:pt x="44504" y="430259"/>
                </a:moveTo>
                <a:cubicBezTo>
                  <a:pt x="-15518" y="529614"/>
                  <a:pt x="30808" y="652452"/>
                  <a:pt x="144931" y="704471"/>
                </a:cubicBezTo>
                <a:cubicBezTo>
                  <a:pt x="205784" y="730456"/>
                  <a:pt x="314413" y="716542"/>
                  <a:pt x="387631" y="700663"/>
                </a:cubicBezTo>
                <a:lnTo>
                  <a:pt x="402233" y="700008"/>
                </a:lnTo>
                <a:lnTo>
                  <a:pt x="335820" y="776935"/>
                </a:lnTo>
                <a:lnTo>
                  <a:pt x="220282" y="910765"/>
                </a:lnTo>
                <a:lnTo>
                  <a:pt x="0" y="1165921"/>
                </a:lnTo>
                <a:lnTo>
                  <a:pt x="20800" y="1172556"/>
                </a:lnTo>
                <a:lnTo>
                  <a:pt x="27351" y="1164968"/>
                </a:lnTo>
                <a:lnTo>
                  <a:pt x="640039" y="1360413"/>
                </a:lnTo>
                <a:lnTo>
                  <a:pt x="655551" y="1346629"/>
                </a:lnTo>
                <a:cubicBezTo>
                  <a:pt x="662578" y="1337434"/>
                  <a:pt x="667126" y="1327495"/>
                  <a:pt x="668380" y="1317559"/>
                </a:cubicBezTo>
                <a:cubicBezTo>
                  <a:pt x="672823" y="1267642"/>
                  <a:pt x="669229" y="1200570"/>
                  <a:pt x="771834" y="1122531"/>
                </a:cubicBezTo>
                <a:cubicBezTo>
                  <a:pt x="886299" y="1031365"/>
                  <a:pt x="1059568" y="1025502"/>
                  <a:pt x="1154951" y="1107624"/>
                </a:cubicBezTo>
                <a:cubicBezTo>
                  <a:pt x="1253218" y="1188919"/>
                  <a:pt x="1237312" y="1329679"/>
                  <a:pt x="1122847" y="1420844"/>
                </a:cubicBezTo>
                <a:cubicBezTo>
                  <a:pt x="1107456" y="1432550"/>
                  <a:pt x="1087913" y="1442711"/>
                  <a:pt x="1065876" y="1451494"/>
                </a:cubicBezTo>
                <a:lnTo>
                  <a:pt x="994866" y="1473601"/>
                </a:lnTo>
                <a:lnTo>
                  <a:pt x="1439628" y="1615478"/>
                </a:lnTo>
                <a:lnTo>
                  <a:pt x="1431463" y="1622551"/>
                </a:lnTo>
                <a:lnTo>
                  <a:pt x="1444316" y="1626651"/>
                </a:lnTo>
                <a:lnTo>
                  <a:pt x="2683051" y="553527"/>
                </a:lnTo>
                <a:lnTo>
                  <a:pt x="994375" y="14846"/>
                </a:lnTo>
                <a:lnTo>
                  <a:pt x="994303" y="14203"/>
                </a:lnTo>
                <a:lnTo>
                  <a:pt x="994243" y="14273"/>
                </a:lnTo>
                <a:lnTo>
                  <a:pt x="993883" y="14689"/>
                </a:lnTo>
                <a:lnTo>
                  <a:pt x="712979" y="340065"/>
                </a:lnTo>
                <a:lnTo>
                  <a:pt x="565431" y="510973"/>
                </a:lnTo>
                <a:lnTo>
                  <a:pt x="548377" y="530727"/>
                </a:lnTo>
                <a:lnTo>
                  <a:pt x="532874" y="528829"/>
                </a:lnTo>
                <a:cubicBezTo>
                  <a:pt x="511526" y="522167"/>
                  <a:pt x="494131" y="508367"/>
                  <a:pt x="487379" y="491095"/>
                </a:cubicBezTo>
                <a:cubicBezTo>
                  <a:pt x="471918" y="447217"/>
                  <a:pt x="458868" y="385731"/>
                  <a:pt x="357444" y="342423"/>
                </a:cubicBezTo>
                <a:cubicBezTo>
                  <a:pt x="243321" y="290403"/>
                  <a:pt x="101999" y="330922"/>
                  <a:pt x="44504" y="43025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EFEFE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文本框 17"/>
          <p:cNvSpPr txBox="1"/>
          <p:nvPr/>
        </p:nvSpPr>
        <p:spPr>
          <a:xfrm>
            <a:off x="1605668" y="1881316"/>
            <a:ext cx="2339102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2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8"/>
          <p:cNvSpPr txBox="1"/>
          <p:nvPr/>
        </p:nvSpPr>
        <p:spPr>
          <a:xfrm>
            <a:off x="1688511" y="4647112"/>
            <a:ext cx="2339102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2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9"/>
          <p:cNvSpPr txBox="1"/>
          <p:nvPr/>
        </p:nvSpPr>
        <p:spPr>
          <a:xfrm>
            <a:off x="8480337" y="1985273"/>
            <a:ext cx="2339102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2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0"/>
          <p:cNvSpPr txBox="1"/>
          <p:nvPr/>
        </p:nvSpPr>
        <p:spPr>
          <a:xfrm>
            <a:off x="8563180" y="4751069"/>
            <a:ext cx="2339102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2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388441" y="986619"/>
            <a:ext cx="3458622" cy="4959524"/>
            <a:chOff x="7183438" y="1422401"/>
            <a:chExt cx="504826" cy="723900"/>
          </a:xfrm>
        </p:grpSpPr>
        <p:sp>
          <p:nvSpPr>
            <p:cNvPr id="22" name="Freeform 347"/>
            <p:cNvSpPr>
              <a:spLocks noEditPoints="1"/>
            </p:cNvSpPr>
            <p:nvPr/>
          </p:nvSpPr>
          <p:spPr bwMode="auto">
            <a:xfrm>
              <a:off x="7183438" y="1422401"/>
              <a:ext cx="465138" cy="361950"/>
            </a:xfrm>
            <a:custGeom>
              <a:avLst/>
              <a:gdLst>
                <a:gd name="T0" fmla="*/ 132 w 188"/>
                <a:gd name="T1" fmla="*/ 35 h 146"/>
                <a:gd name="T2" fmla="*/ 141 w 188"/>
                <a:gd name="T3" fmla="*/ 41 h 146"/>
                <a:gd name="T4" fmla="*/ 185 w 188"/>
                <a:gd name="T5" fmla="*/ 62 h 146"/>
                <a:gd name="T6" fmla="*/ 167 w 188"/>
                <a:gd name="T7" fmla="*/ 124 h 146"/>
                <a:gd name="T8" fmla="*/ 123 w 188"/>
                <a:gd name="T9" fmla="*/ 123 h 146"/>
                <a:gd name="T10" fmla="*/ 100 w 188"/>
                <a:gd name="T11" fmla="*/ 135 h 146"/>
                <a:gd name="T12" fmla="*/ 79 w 188"/>
                <a:gd name="T13" fmla="*/ 125 h 146"/>
                <a:gd name="T14" fmla="*/ 29 w 188"/>
                <a:gd name="T15" fmla="*/ 144 h 146"/>
                <a:gd name="T16" fmla="*/ 28 w 188"/>
                <a:gd name="T17" fmla="*/ 77 h 146"/>
                <a:gd name="T18" fmla="*/ 37 w 188"/>
                <a:gd name="T19" fmla="*/ 57 h 146"/>
                <a:gd name="T20" fmla="*/ 40 w 188"/>
                <a:gd name="T21" fmla="*/ 28 h 146"/>
                <a:gd name="T22" fmla="*/ 66 w 188"/>
                <a:gd name="T23" fmla="*/ 24 h 146"/>
                <a:gd name="T24" fmla="*/ 86 w 188"/>
                <a:gd name="T25" fmla="*/ 0 h 146"/>
                <a:gd name="T26" fmla="*/ 111 w 188"/>
                <a:gd name="T27" fmla="*/ 14 h 146"/>
                <a:gd name="T28" fmla="*/ 104 w 188"/>
                <a:gd name="T29" fmla="*/ 24 h 146"/>
                <a:gd name="T30" fmla="*/ 95 w 188"/>
                <a:gd name="T31" fmla="*/ 4 h 146"/>
                <a:gd name="T32" fmla="*/ 71 w 188"/>
                <a:gd name="T33" fmla="*/ 28 h 146"/>
                <a:gd name="T34" fmla="*/ 70 w 188"/>
                <a:gd name="T35" fmla="*/ 34 h 146"/>
                <a:gd name="T36" fmla="*/ 57 w 188"/>
                <a:gd name="T37" fmla="*/ 28 h 146"/>
                <a:gd name="T38" fmla="*/ 45 w 188"/>
                <a:gd name="T39" fmla="*/ 55 h 146"/>
                <a:gd name="T40" fmla="*/ 48 w 188"/>
                <a:gd name="T41" fmla="*/ 60 h 146"/>
                <a:gd name="T42" fmla="*/ 42 w 188"/>
                <a:gd name="T43" fmla="*/ 59 h 146"/>
                <a:gd name="T44" fmla="*/ 35 w 188"/>
                <a:gd name="T45" fmla="*/ 74 h 146"/>
                <a:gd name="T46" fmla="*/ 42 w 188"/>
                <a:gd name="T47" fmla="*/ 77 h 146"/>
                <a:gd name="T48" fmla="*/ 35 w 188"/>
                <a:gd name="T49" fmla="*/ 80 h 146"/>
                <a:gd name="T50" fmla="*/ 9 w 188"/>
                <a:gd name="T51" fmla="*/ 111 h 146"/>
                <a:gd name="T52" fmla="*/ 66 w 188"/>
                <a:gd name="T53" fmla="*/ 132 h 146"/>
                <a:gd name="T54" fmla="*/ 80 w 188"/>
                <a:gd name="T55" fmla="*/ 111 h 146"/>
                <a:gd name="T56" fmla="*/ 85 w 188"/>
                <a:gd name="T57" fmla="*/ 115 h 146"/>
                <a:gd name="T58" fmla="*/ 117 w 188"/>
                <a:gd name="T59" fmla="*/ 124 h 146"/>
                <a:gd name="T60" fmla="*/ 118 w 188"/>
                <a:gd name="T61" fmla="*/ 114 h 146"/>
                <a:gd name="T62" fmla="*/ 153 w 188"/>
                <a:gd name="T63" fmla="*/ 120 h 146"/>
                <a:gd name="T64" fmla="*/ 175 w 188"/>
                <a:gd name="T65" fmla="*/ 58 h 146"/>
                <a:gd name="T66" fmla="*/ 133 w 188"/>
                <a:gd name="T67" fmla="*/ 56 h 146"/>
                <a:gd name="T68" fmla="*/ 124 w 188"/>
                <a:gd name="T69" fmla="*/ 59 h 146"/>
                <a:gd name="T70" fmla="*/ 127 w 188"/>
                <a:gd name="T71" fmla="*/ 36 h 146"/>
                <a:gd name="T72" fmla="*/ 106 w 188"/>
                <a:gd name="T73" fmla="*/ 28 h 146"/>
                <a:gd name="T74" fmla="*/ 103 w 188"/>
                <a:gd name="T75" fmla="*/ 28 h 146"/>
                <a:gd name="T76" fmla="*/ 181 w 188"/>
                <a:gd name="T77" fmla="*/ 100 h 146"/>
                <a:gd name="T78" fmla="*/ 177 w 188"/>
                <a:gd name="T79" fmla="*/ 58 h 146"/>
                <a:gd name="T80" fmla="*/ 157 w 188"/>
                <a:gd name="T81" fmla="*/ 120 h 146"/>
                <a:gd name="T82" fmla="*/ 65 w 188"/>
                <a:gd name="T83" fmla="*/ 137 h 146"/>
                <a:gd name="T84" fmla="*/ 11 w 188"/>
                <a:gd name="T85" fmla="*/ 130 h 146"/>
                <a:gd name="T86" fmla="*/ 52 w 188"/>
                <a:gd name="T87" fmla="*/ 143 h 146"/>
                <a:gd name="T88" fmla="*/ 154 w 188"/>
                <a:gd name="T89" fmla="*/ 44 h 146"/>
                <a:gd name="T90" fmla="*/ 157 w 188"/>
                <a:gd name="T91" fmla="*/ 45 h 146"/>
                <a:gd name="T92" fmla="*/ 14 w 188"/>
                <a:gd name="T93" fmla="*/ 127 h 146"/>
                <a:gd name="T94" fmla="*/ 16 w 188"/>
                <a:gd name="T95" fmla="*/ 128 h 146"/>
                <a:gd name="T96" fmla="*/ 107 w 188"/>
                <a:gd name="T97" fmla="*/ 20 h 146"/>
                <a:gd name="T98" fmla="*/ 105 w 188"/>
                <a:gd name="T99" fmla="*/ 13 h 146"/>
                <a:gd name="T100" fmla="*/ 30 w 188"/>
                <a:gd name="T101" fmla="*/ 75 h 146"/>
                <a:gd name="T102" fmla="*/ 30 w 188"/>
                <a:gd name="T103" fmla="*/ 69 h 146"/>
                <a:gd name="T104" fmla="*/ 159 w 188"/>
                <a:gd name="T105" fmla="*/ 125 h 146"/>
                <a:gd name="T106" fmla="*/ 149 w 188"/>
                <a:gd name="T107" fmla="*/ 128 h 146"/>
                <a:gd name="T108" fmla="*/ 14 w 188"/>
                <a:gd name="T109" fmla="*/ 131 h 146"/>
                <a:gd name="T110" fmla="*/ 5 w 188"/>
                <a:gd name="T111" fmla="*/ 102 h 146"/>
                <a:gd name="T112" fmla="*/ 119 w 188"/>
                <a:gd name="T113" fmla="*/ 119 h 146"/>
                <a:gd name="T114" fmla="*/ 74 w 188"/>
                <a:gd name="T115" fmla="*/ 13 h 146"/>
                <a:gd name="T116" fmla="*/ 86 w 188"/>
                <a:gd name="T117" fmla="*/ 123 h 146"/>
                <a:gd name="T118" fmla="*/ 131 w 188"/>
                <a:gd name="T119" fmla="*/ 38 h 146"/>
                <a:gd name="T120" fmla="*/ 74 w 188"/>
                <a:gd name="T121" fmla="*/ 10 h 146"/>
                <a:gd name="T122" fmla="*/ 171 w 188"/>
                <a:gd name="T123" fmla="*/ 11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" h="146">
                  <a:moveTo>
                    <a:pt x="110" y="23"/>
                  </a:moveTo>
                  <a:cubicBezTo>
                    <a:pt x="111" y="23"/>
                    <a:pt x="112" y="23"/>
                    <a:pt x="112" y="23"/>
                  </a:cubicBezTo>
                  <a:cubicBezTo>
                    <a:pt x="114" y="22"/>
                    <a:pt x="116" y="23"/>
                    <a:pt x="118" y="23"/>
                  </a:cubicBezTo>
                  <a:cubicBezTo>
                    <a:pt x="120" y="24"/>
                    <a:pt x="123" y="25"/>
                    <a:pt x="125" y="26"/>
                  </a:cubicBezTo>
                  <a:cubicBezTo>
                    <a:pt x="128" y="28"/>
                    <a:pt x="131" y="31"/>
                    <a:pt x="132" y="35"/>
                  </a:cubicBezTo>
                  <a:cubicBezTo>
                    <a:pt x="133" y="37"/>
                    <a:pt x="133" y="39"/>
                    <a:pt x="133" y="41"/>
                  </a:cubicBezTo>
                  <a:cubicBezTo>
                    <a:pt x="133" y="42"/>
                    <a:pt x="132" y="44"/>
                    <a:pt x="132" y="45"/>
                  </a:cubicBezTo>
                  <a:cubicBezTo>
                    <a:pt x="132" y="45"/>
                    <a:pt x="132" y="45"/>
                    <a:pt x="132" y="46"/>
                  </a:cubicBezTo>
                  <a:cubicBezTo>
                    <a:pt x="133" y="46"/>
                    <a:pt x="133" y="45"/>
                    <a:pt x="133" y="45"/>
                  </a:cubicBezTo>
                  <a:cubicBezTo>
                    <a:pt x="136" y="43"/>
                    <a:pt x="138" y="42"/>
                    <a:pt x="141" y="41"/>
                  </a:cubicBezTo>
                  <a:cubicBezTo>
                    <a:pt x="143" y="41"/>
                    <a:pt x="145" y="41"/>
                    <a:pt x="146" y="41"/>
                  </a:cubicBezTo>
                  <a:cubicBezTo>
                    <a:pt x="147" y="41"/>
                    <a:pt x="148" y="41"/>
                    <a:pt x="149" y="41"/>
                  </a:cubicBezTo>
                  <a:cubicBezTo>
                    <a:pt x="153" y="41"/>
                    <a:pt x="156" y="41"/>
                    <a:pt x="159" y="42"/>
                  </a:cubicBezTo>
                  <a:cubicBezTo>
                    <a:pt x="164" y="43"/>
                    <a:pt x="168" y="45"/>
                    <a:pt x="172" y="47"/>
                  </a:cubicBezTo>
                  <a:cubicBezTo>
                    <a:pt x="177" y="51"/>
                    <a:pt x="182" y="56"/>
                    <a:pt x="185" y="62"/>
                  </a:cubicBezTo>
                  <a:cubicBezTo>
                    <a:pt x="187" y="67"/>
                    <a:pt x="188" y="71"/>
                    <a:pt x="188" y="76"/>
                  </a:cubicBezTo>
                  <a:cubicBezTo>
                    <a:pt x="188" y="78"/>
                    <a:pt x="188" y="81"/>
                    <a:pt x="188" y="83"/>
                  </a:cubicBezTo>
                  <a:cubicBezTo>
                    <a:pt x="188" y="87"/>
                    <a:pt x="187" y="92"/>
                    <a:pt x="186" y="96"/>
                  </a:cubicBezTo>
                  <a:cubicBezTo>
                    <a:pt x="185" y="101"/>
                    <a:pt x="182" y="107"/>
                    <a:pt x="179" y="111"/>
                  </a:cubicBezTo>
                  <a:cubicBezTo>
                    <a:pt x="176" y="117"/>
                    <a:pt x="172" y="121"/>
                    <a:pt x="167" y="124"/>
                  </a:cubicBezTo>
                  <a:cubicBezTo>
                    <a:pt x="163" y="127"/>
                    <a:pt x="158" y="129"/>
                    <a:pt x="153" y="130"/>
                  </a:cubicBezTo>
                  <a:cubicBezTo>
                    <a:pt x="151" y="130"/>
                    <a:pt x="150" y="130"/>
                    <a:pt x="148" y="130"/>
                  </a:cubicBezTo>
                  <a:cubicBezTo>
                    <a:pt x="145" y="131"/>
                    <a:pt x="142" y="130"/>
                    <a:pt x="138" y="130"/>
                  </a:cubicBezTo>
                  <a:cubicBezTo>
                    <a:pt x="136" y="129"/>
                    <a:pt x="134" y="129"/>
                    <a:pt x="132" y="128"/>
                  </a:cubicBezTo>
                  <a:cubicBezTo>
                    <a:pt x="128" y="127"/>
                    <a:pt x="125" y="125"/>
                    <a:pt x="123" y="123"/>
                  </a:cubicBezTo>
                  <a:cubicBezTo>
                    <a:pt x="123" y="122"/>
                    <a:pt x="122" y="122"/>
                    <a:pt x="122" y="122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6"/>
                    <a:pt x="120" y="129"/>
                    <a:pt x="118" y="132"/>
                  </a:cubicBezTo>
                  <a:cubicBezTo>
                    <a:pt x="116" y="134"/>
                    <a:pt x="113" y="135"/>
                    <a:pt x="110" y="136"/>
                  </a:cubicBezTo>
                  <a:cubicBezTo>
                    <a:pt x="107" y="136"/>
                    <a:pt x="104" y="136"/>
                    <a:pt x="100" y="135"/>
                  </a:cubicBezTo>
                  <a:cubicBezTo>
                    <a:pt x="94" y="134"/>
                    <a:pt x="90" y="131"/>
                    <a:pt x="86" y="126"/>
                  </a:cubicBezTo>
                  <a:cubicBezTo>
                    <a:pt x="85" y="124"/>
                    <a:pt x="84" y="123"/>
                    <a:pt x="83" y="121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83" y="121"/>
                    <a:pt x="83" y="121"/>
                    <a:pt x="82" y="121"/>
                  </a:cubicBezTo>
                  <a:cubicBezTo>
                    <a:pt x="82" y="123"/>
                    <a:pt x="80" y="124"/>
                    <a:pt x="79" y="125"/>
                  </a:cubicBezTo>
                  <a:cubicBezTo>
                    <a:pt x="79" y="126"/>
                    <a:pt x="79" y="126"/>
                    <a:pt x="78" y="126"/>
                  </a:cubicBezTo>
                  <a:cubicBezTo>
                    <a:pt x="75" y="132"/>
                    <a:pt x="71" y="136"/>
                    <a:pt x="66" y="139"/>
                  </a:cubicBezTo>
                  <a:cubicBezTo>
                    <a:pt x="61" y="142"/>
                    <a:pt x="57" y="144"/>
                    <a:pt x="52" y="145"/>
                  </a:cubicBezTo>
                  <a:cubicBezTo>
                    <a:pt x="48" y="146"/>
                    <a:pt x="44" y="146"/>
                    <a:pt x="39" y="146"/>
                  </a:cubicBezTo>
                  <a:cubicBezTo>
                    <a:pt x="36" y="145"/>
                    <a:pt x="32" y="145"/>
                    <a:pt x="29" y="144"/>
                  </a:cubicBezTo>
                  <a:cubicBezTo>
                    <a:pt x="20" y="142"/>
                    <a:pt x="13" y="137"/>
                    <a:pt x="7" y="130"/>
                  </a:cubicBezTo>
                  <a:cubicBezTo>
                    <a:pt x="4" y="126"/>
                    <a:pt x="2" y="121"/>
                    <a:pt x="1" y="116"/>
                  </a:cubicBezTo>
                  <a:cubicBezTo>
                    <a:pt x="0" y="108"/>
                    <a:pt x="1" y="100"/>
                    <a:pt x="3" y="93"/>
                  </a:cubicBezTo>
                  <a:cubicBezTo>
                    <a:pt x="6" y="85"/>
                    <a:pt x="12" y="80"/>
                    <a:pt x="20" y="78"/>
                  </a:cubicBezTo>
                  <a:cubicBezTo>
                    <a:pt x="23" y="77"/>
                    <a:pt x="25" y="77"/>
                    <a:pt x="28" y="77"/>
                  </a:cubicBezTo>
                  <a:cubicBezTo>
                    <a:pt x="28" y="77"/>
                    <a:pt x="28" y="77"/>
                    <a:pt x="29" y="77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73"/>
                    <a:pt x="26" y="70"/>
                    <a:pt x="26" y="67"/>
                  </a:cubicBezTo>
                  <a:cubicBezTo>
                    <a:pt x="27" y="62"/>
                    <a:pt x="31" y="59"/>
                    <a:pt x="36" y="58"/>
                  </a:cubicBezTo>
                  <a:cubicBezTo>
                    <a:pt x="36" y="57"/>
                    <a:pt x="37" y="57"/>
                    <a:pt x="37" y="57"/>
                  </a:cubicBezTo>
                  <a:cubicBezTo>
                    <a:pt x="38" y="57"/>
                    <a:pt x="39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7" y="53"/>
                    <a:pt x="36" y="49"/>
                    <a:pt x="35" y="45"/>
                  </a:cubicBezTo>
                  <a:cubicBezTo>
                    <a:pt x="35" y="41"/>
                    <a:pt x="35" y="36"/>
                    <a:pt x="37" y="32"/>
                  </a:cubicBezTo>
                  <a:cubicBezTo>
                    <a:pt x="38" y="31"/>
                    <a:pt x="39" y="29"/>
                    <a:pt x="40" y="28"/>
                  </a:cubicBezTo>
                  <a:cubicBezTo>
                    <a:pt x="43" y="25"/>
                    <a:pt x="47" y="23"/>
                    <a:pt x="51" y="23"/>
                  </a:cubicBezTo>
                  <a:cubicBezTo>
                    <a:pt x="52" y="23"/>
                    <a:pt x="53" y="23"/>
                    <a:pt x="54" y="22"/>
                  </a:cubicBezTo>
                  <a:cubicBezTo>
                    <a:pt x="58" y="22"/>
                    <a:pt x="61" y="22"/>
                    <a:pt x="64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1"/>
                    <a:pt x="66" y="19"/>
                    <a:pt x="67" y="17"/>
                  </a:cubicBezTo>
                  <a:cubicBezTo>
                    <a:pt x="68" y="16"/>
                    <a:pt x="68" y="15"/>
                    <a:pt x="68" y="14"/>
                  </a:cubicBezTo>
                  <a:cubicBezTo>
                    <a:pt x="69" y="10"/>
                    <a:pt x="71" y="6"/>
                    <a:pt x="74" y="4"/>
                  </a:cubicBezTo>
                  <a:cubicBezTo>
                    <a:pt x="77" y="2"/>
                    <a:pt x="80" y="0"/>
                    <a:pt x="83" y="0"/>
                  </a:cubicBezTo>
                  <a:cubicBezTo>
                    <a:pt x="84" y="0"/>
                    <a:pt x="85" y="0"/>
                    <a:pt x="86" y="0"/>
                  </a:cubicBezTo>
                  <a:cubicBezTo>
                    <a:pt x="88" y="0"/>
                    <a:pt x="91" y="0"/>
                    <a:pt x="93" y="0"/>
                  </a:cubicBezTo>
                  <a:cubicBezTo>
                    <a:pt x="94" y="0"/>
                    <a:pt x="94" y="0"/>
                    <a:pt x="95" y="0"/>
                  </a:cubicBezTo>
                  <a:cubicBezTo>
                    <a:pt x="99" y="0"/>
                    <a:pt x="102" y="1"/>
                    <a:pt x="105" y="4"/>
                  </a:cubicBezTo>
                  <a:cubicBezTo>
                    <a:pt x="106" y="5"/>
                    <a:pt x="108" y="7"/>
                    <a:pt x="109" y="8"/>
                  </a:cubicBezTo>
                  <a:cubicBezTo>
                    <a:pt x="110" y="10"/>
                    <a:pt x="111" y="12"/>
                    <a:pt x="111" y="14"/>
                  </a:cubicBezTo>
                  <a:cubicBezTo>
                    <a:pt x="111" y="16"/>
                    <a:pt x="111" y="18"/>
                    <a:pt x="110" y="21"/>
                  </a:cubicBezTo>
                  <a:cubicBezTo>
                    <a:pt x="110" y="21"/>
                    <a:pt x="110" y="22"/>
                    <a:pt x="110" y="23"/>
                  </a:cubicBezTo>
                  <a:close/>
                  <a:moveTo>
                    <a:pt x="103" y="28"/>
                  </a:moveTo>
                  <a:cubicBezTo>
                    <a:pt x="102" y="27"/>
                    <a:pt x="102" y="26"/>
                    <a:pt x="103" y="26"/>
                  </a:cubicBezTo>
                  <a:cubicBezTo>
                    <a:pt x="103" y="25"/>
                    <a:pt x="103" y="25"/>
                    <a:pt x="104" y="24"/>
                  </a:cubicBezTo>
                  <a:cubicBezTo>
                    <a:pt x="105" y="23"/>
                    <a:pt x="105" y="23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17"/>
                    <a:pt x="104" y="14"/>
                    <a:pt x="102" y="11"/>
                  </a:cubicBezTo>
                  <a:cubicBezTo>
                    <a:pt x="101" y="8"/>
                    <a:pt x="99" y="6"/>
                    <a:pt x="97" y="5"/>
                  </a:cubicBezTo>
                  <a:cubicBezTo>
                    <a:pt x="96" y="4"/>
                    <a:pt x="96" y="4"/>
                    <a:pt x="95" y="4"/>
                  </a:cubicBezTo>
                  <a:cubicBezTo>
                    <a:pt x="93" y="4"/>
                    <a:pt x="91" y="4"/>
                    <a:pt x="88" y="4"/>
                  </a:cubicBezTo>
                  <a:cubicBezTo>
                    <a:pt x="83" y="6"/>
                    <a:pt x="79" y="8"/>
                    <a:pt x="77" y="13"/>
                  </a:cubicBezTo>
                  <a:cubicBezTo>
                    <a:pt x="76" y="14"/>
                    <a:pt x="75" y="16"/>
                    <a:pt x="74" y="17"/>
                  </a:cubicBezTo>
                  <a:cubicBezTo>
                    <a:pt x="73" y="19"/>
                    <a:pt x="72" y="21"/>
                    <a:pt x="72" y="24"/>
                  </a:cubicBezTo>
                  <a:cubicBezTo>
                    <a:pt x="72" y="25"/>
                    <a:pt x="72" y="27"/>
                    <a:pt x="71" y="28"/>
                  </a:cubicBezTo>
                  <a:cubicBezTo>
                    <a:pt x="72" y="29"/>
                    <a:pt x="73" y="29"/>
                    <a:pt x="74" y="30"/>
                  </a:cubicBezTo>
                  <a:cubicBezTo>
                    <a:pt x="74" y="31"/>
                    <a:pt x="75" y="31"/>
                    <a:pt x="75" y="32"/>
                  </a:cubicBezTo>
                  <a:cubicBezTo>
                    <a:pt x="76" y="33"/>
                    <a:pt x="75" y="34"/>
                    <a:pt x="74" y="34"/>
                  </a:cubicBezTo>
                  <a:cubicBezTo>
                    <a:pt x="73" y="34"/>
                    <a:pt x="73" y="34"/>
                    <a:pt x="72" y="34"/>
                  </a:cubicBezTo>
                  <a:cubicBezTo>
                    <a:pt x="71" y="35"/>
                    <a:pt x="71" y="35"/>
                    <a:pt x="70" y="34"/>
                  </a:cubicBezTo>
                  <a:cubicBezTo>
                    <a:pt x="69" y="34"/>
                    <a:pt x="68" y="33"/>
                    <a:pt x="68" y="32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6" y="32"/>
                    <a:pt x="66" y="32"/>
                    <a:pt x="65" y="31"/>
                  </a:cubicBezTo>
                  <a:cubicBezTo>
                    <a:pt x="65" y="31"/>
                    <a:pt x="65" y="30"/>
                    <a:pt x="65" y="30"/>
                  </a:cubicBezTo>
                  <a:cubicBezTo>
                    <a:pt x="63" y="29"/>
                    <a:pt x="60" y="28"/>
                    <a:pt x="57" y="28"/>
                  </a:cubicBezTo>
                  <a:cubicBezTo>
                    <a:pt x="55" y="27"/>
                    <a:pt x="53" y="27"/>
                    <a:pt x="51" y="28"/>
                  </a:cubicBezTo>
                  <a:cubicBezTo>
                    <a:pt x="45" y="29"/>
                    <a:pt x="41" y="33"/>
                    <a:pt x="40" y="39"/>
                  </a:cubicBezTo>
                  <a:cubicBezTo>
                    <a:pt x="39" y="41"/>
                    <a:pt x="39" y="43"/>
                    <a:pt x="39" y="45"/>
                  </a:cubicBezTo>
                  <a:cubicBezTo>
                    <a:pt x="39" y="49"/>
                    <a:pt x="41" y="53"/>
                    <a:pt x="44" y="55"/>
                  </a:cubicBezTo>
                  <a:cubicBezTo>
                    <a:pt x="44" y="55"/>
                    <a:pt x="45" y="55"/>
                    <a:pt x="45" y="55"/>
                  </a:cubicBezTo>
                  <a:cubicBezTo>
                    <a:pt x="46" y="55"/>
                    <a:pt x="46" y="55"/>
                    <a:pt x="47" y="56"/>
                  </a:cubicBezTo>
                  <a:cubicBezTo>
                    <a:pt x="47" y="56"/>
                    <a:pt x="48" y="57"/>
                    <a:pt x="48" y="57"/>
                  </a:cubicBezTo>
                  <a:cubicBezTo>
                    <a:pt x="48" y="57"/>
                    <a:pt x="48" y="57"/>
                    <a:pt x="49" y="58"/>
                  </a:cubicBezTo>
                  <a:cubicBezTo>
                    <a:pt x="49" y="58"/>
                    <a:pt x="49" y="59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1"/>
                    <a:pt x="47" y="62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5" y="60"/>
                    <a:pt x="44" y="60"/>
                    <a:pt x="43" y="59"/>
                  </a:cubicBezTo>
                  <a:cubicBezTo>
                    <a:pt x="43" y="59"/>
                    <a:pt x="43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3" y="61"/>
                    <a:pt x="42" y="62"/>
                    <a:pt x="40" y="62"/>
                  </a:cubicBezTo>
                  <a:cubicBezTo>
                    <a:pt x="39" y="63"/>
                    <a:pt x="38" y="63"/>
                    <a:pt x="37" y="63"/>
                  </a:cubicBezTo>
                  <a:cubicBezTo>
                    <a:pt x="36" y="63"/>
                    <a:pt x="35" y="64"/>
                    <a:pt x="34" y="65"/>
                  </a:cubicBezTo>
                  <a:cubicBezTo>
                    <a:pt x="33" y="66"/>
                    <a:pt x="33" y="67"/>
                    <a:pt x="33" y="68"/>
                  </a:cubicBezTo>
                  <a:cubicBezTo>
                    <a:pt x="33" y="70"/>
                    <a:pt x="34" y="72"/>
                    <a:pt x="35" y="74"/>
                  </a:cubicBezTo>
                  <a:cubicBezTo>
                    <a:pt x="35" y="75"/>
                    <a:pt x="36" y="75"/>
                    <a:pt x="37" y="75"/>
                  </a:cubicBezTo>
                  <a:cubicBezTo>
                    <a:pt x="38" y="75"/>
                    <a:pt x="38" y="75"/>
                    <a:pt x="39" y="75"/>
                  </a:cubicBezTo>
                  <a:cubicBezTo>
                    <a:pt x="40" y="75"/>
                    <a:pt x="40" y="76"/>
                    <a:pt x="41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7"/>
                    <a:pt x="42" y="77"/>
                    <a:pt x="42" y="77"/>
                  </a:cubicBezTo>
                  <a:cubicBezTo>
                    <a:pt x="43" y="77"/>
                    <a:pt x="44" y="78"/>
                    <a:pt x="44" y="78"/>
                  </a:cubicBezTo>
                  <a:cubicBezTo>
                    <a:pt x="45" y="79"/>
                    <a:pt x="44" y="80"/>
                    <a:pt x="44" y="81"/>
                  </a:cubicBezTo>
                  <a:cubicBezTo>
                    <a:pt x="43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9" y="81"/>
                    <a:pt x="37" y="81"/>
                    <a:pt x="35" y="80"/>
                  </a:cubicBezTo>
                  <a:cubicBezTo>
                    <a:pt x="34" y="80"/>
                    <a:pt x="33" y="80"/>
                    <a:pt x="32" y="80"/>
                  </a:cubicBezTo>
                  <a:cubicBezTo>
                    <a:pt x="29" y="80"/>
                    <a:pt x="26" y="81"/>
                    <a:pt x="24" y="82"/>
                  </a:cubicBezTo>
                  <a:cubicBezTo>
                    <a:pt x="23" y="82"/>
                    <a:pt x="23" y="82"/>
                    <a:pt x="22" y="83"/>
                  </a:cubicBezTo>
                  <a:cubicBezTo>
                    <a:pt x="20" y="84"/>
                    <a:pt x="18" y="86"/>
                    <a:pt x="16" y="88"/>
                  </a:cubicBezTo>
                  <a:cubicBezTo>
                    <a:pt x="10" y="94"/>
                    <a:pt x="7" y="102"/>
                    <a:pt x="9" y="111"/>
                  </a:cubicBezTo>
                  <a:cubicBezTo>
                    <a:pt x="10" y="117"/>
                    <a:pt x="13" y="122"/>
                    <a:pt x="18" y="127"/>
                  </a:cubicBezTo>
                  <a:cubicBezTo>
                    <a:pt x="22" y="131"/>
                    <a:pt x="26" y="133"/>
                    <a:pt x="32" y="135"/>
                  </a:cubicBezTo>
                  <a:cubicBezTo>
                    <a:pt x="37" y="137"/>
                    <a:pt x="36" y="137"/>
                    <a:pt x="43" y="137"/>
                  </a:cubicBezTo>
                  <a:cubicBezTo>
                    <a:pt x="48" y="137"/>
                    <a:pt x="54" y="137"/>
                    <a:pt x="60" y="135"/>
                  </a:cubicBezTo>
                  <a:cubicBezTo>
                    <a:pt x="62" y="134"/>
                    <a:pt x="64" y="133"/>
                    <a:pt x="66" y="132"/>
                  </a:cubicBezTo>
                  <a:cubicBezTo>
                    <a:pt x="71" y="128"/>
                    <a:pt x="75" y="124"/>
                    <a:pt x="78" y="118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16"/>
                    <a:pt x="78" y="116"/>
                    <a:pt x="79" y="115"/>
                  </a:cubicBezTo>
                  <a:cubicBezTo>
                    <a:pt x="80" y="115"/>
                    <a:pt x="80" y="115"/>
                    <a:pt x="80" y="114"/>
                  </a:cubicBezTo>
                  <a:cubicBezTo>
                    <a:pt x="80" y="113"/>
                    <a:pt x="80" y="112"/>
                    <a:pt x="80" y="111"/>
                  </a:cubicBezTo>
                  <a:cubicBezTo>
                    <a:pt x="80" y="111"/>
                    <a:pt x="80" y="111"/>
                    <a:pt x="80" y="110"/>
                  </a:cubicBezTo>
                  <a:cubicBezTo>
                    <a:pt x="80" y="109"/>
                    <a:pt x="81" y="107"/>
                    <a:pt x="82" y="108"/>
                  </a:cubicBezTo>
                  <a:cubicBezTo>
                    <a:pt x="83" y="108"/>
                    <a:pt x="84" y="109"/>
                    <a:pt x="84" y="110"/>
                  </a:cubicBezTo>
                  <a:cubicBezTo>
                    <a:pt x="84" y="110"/>
                    <a:pt x="84" y="111"/>
                    <a:pt x="84" y="111"/>
                  </a:cubicBezTo>
                  <a:cubicBezTo>
                    <a:pt x="84" y="113"/>
                    <a:pt x="85" y="114"/>
                    <a:pt x="85" y="115"/>
                  </a:cubicBezTo>
                  <a:cubicBezTo>
                    <a:pt x="86" y="117"/>
                    <a:pt x="86" y="118"/>
                    <a:pt x="87" y="120"/>
                  </a:cubicBezTo>
                  <a:cubicBezTo>
                    <a:pt x="89" y="125"/>
                    <a:pt x="92" y="128"/>
                    <a:pt x="97" y="131"/>
                  </a:cubicBezTo>
                  <a:cubicBezTo>
                    <a:pt x="100" y="133"/>
                    <a:pt x="103" y="134"/>
                    <a:pt x="107" y="134"/>
                  </a:cubicBezTo>
                  <a:cubicBezTo>
                    <a:pt x="111" y="134"/>
                    <a:pt x="114" y="132"/>
                    <a:pt x="116" y="128"/>
                  </a:cubicBezTo>
                  <a:cubicBezTo>
                    <a:pt x="116" y="127"/>
                    <a:pt x="117" y="125"/>
                    <a:pt x="117" y="124"/>
                  </a:cubicBezTo>
                  <a:cubicBezTo>
                    <a:pt x="117" y="121"/>
                    <a:pt x="117" y="119"/>
                    <a:pt x="117" y="117"/>
                  </a:cubicBezTo>
                  <a:cubicBezTo>
                    <a:pt x="116" y="116"/>
                    <a:pt x="116" y="115"/>
                    <a:pt x="116" y="114"/>
                  </a:cubicBezTo>
                  <a:cubicBezTo>
                    <a:pt x="116" y="114"/>
                    <a:pt x="116" y="113"/>
                    <a:pt x="116" y="113"/>
                  </a:cubicBezTo>
                  <a:cubicBezTo>
                    <a:pt x="117" y="113"/>
                    <a:pt x="117" y="113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21" y="116"/>
                    <a:pt x="123" y="118"/>
                    <a:pt x="125" y="119"/>
                  </a:cubicBezTo>
                  <a:cubicBezTo>
                    <a:pt x="129" y="121"/>
                    <a:pt x="133" y="123"/>
                    <a:pt x="138" y="124"/>
                  </a:cubicBezTo>
                  <a:cubicBezTo>
                    <a:pt x="138" y="124"/>
                    <a:pt x="139" y="124"/>
                    <a:pt x="139" y="124"/>
                  </a:cubicBezTo>
                  <a:cubicBezTo>
                    <a:pt x="144" y="124"/>
                    <a:pt x="149" y="123"/>
                    <a:pt x="153" y="120"/>
                  </a:cubicBezTo>
                  <a:cubicBezTo>
                    <a:pt x="155" y="119"/>
                    <a:pt x="156" y="118"/>
                    <a:pt x="158" y="117"/>
                  </a:cubicBezTo>
                  <a:cubicBezTo>
                    <a:pt x="164" y="113"/>
                    <a:pt x="170" y="107"/>
                    <a:pt x="174" y="100"/>
                  </a:cubicBezTo>
                  <a:cubicBezTo>
                    <a:pt x="177" y="95"/>
                    <a:pt x="178" y="90"/>
                    <a:pt x="179" y="84"/>
                  </a:cubicBezTo>
                  <a:cubicBezTo>
                    <a:pt x="180" y="80"/>
                    <a:pt x="179" y="76"/>
                    <a:pt x="179" y="72"/>
                  </a:cubicBezTo>
                  <a:cubicBezTo>
                    <a:pt x="178" y="67"/>
                    <a:pt x="177" y="62"/>
                    <a:pt x="175" y="58"/>
                  </a:cubicBezTo>
                  <a:cubicBezTo>
                    <a:pt x="173" y="55"/>
                    <a:pt x="171" y="52"/>
                    <a:pt x="168" y="50"/>
                  </a:cubicBezTo>
                  <a:cubicBezTo>
                    <a:pt x="167" y="50"/>
                    <a:pt x="167" y="49"/>
                    <a:pt x="166" y="49"/>
                  </a:cubicBezTo>
                  <a:cubicBezTo>
                    <a:pt x="164" y="48"/>
                    <a:pt x="162" y="47"/>
                    <a:pt x="159" y="47"/>
                  </a:cubicBezTo>
                  <a:cubicBezTo>
                    <a:pt x="157" y="47"/>
                    <a:pt x="155" y="47"/>
                    <a:pt x="153" y="47"/>
                  </a:cubicBezTo>
                  <a:cubicBezTo>
                    <a:pt x="146" y="48"/>
                    <a:pt x="139" y="51"/>
                    <a:pt x="133" y="56"/>
                  </a:cubicBezTo>
                  <a:cubicBezTo>
                    <a:pt x="131" y="57"/>
                    <a:pt x="130" y="58"/>
                    <a:pt x="128" y="59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1"/>
                    <a:pt x="126" y="61"/>
                    <a:pt x="126" y="62"/>
                  </a:cubicBezTo>
                  <a:cubicBezTo>
                    <a:pt x="125" y="62"/>
                    <a:pt x="125" y="62"/>
                    <a:pt x="124" y="61"/>
                  </a:cubicBezTo>
                  <a:cubicBezTo>
                    <a:pt x="124" y="61"/>
                    <a:pt x="124" y="60"/>
                    <a:pt x="124" y="59"/>
                  </a:cubicBezTo>
                  <a:cubicBezTo>
                    <a:pt x="124" y="59"/>
                    <a:pt x="124" y="59"/>
                    <a:pt x="124" y="58"/>
                  </a:cubicBezTo>
                  <a:cubicBezTo>
                    <a:pt x="125" y="58"/>
                    <a:pt x="125" y="57"/>
                    <a:pt x="125" y="57"/>
                  </a:cubicBezTo>
                  <a:cubicBezTo>
                    <a:pt x="125" y="55"/>
                    <a:pt x="125" y="53"/>
                    <a:pt x="125" y="52"/>
                  </a:cubicBezTo>
                  <a:cubicBezTo>
                    <a:pt x="126" y="49"/>
                    <a:pt x="127" y="45"/>
                    <a:pt x="127" y="42"/>
                  </a:cubicBezTo>
                  <a:cubicBezTo>
                    <a:pt x="127" y="40"/>
                    <a:pt x="127" y="38"/>
                    <a:pt x="127" y="36"/>
                  </a:cubicBezTo>
                  <a:cubicBezTo>
                    <a:pt x="127" y="35"/>
                    <a:pt x="127" y="34"/>
                    <a:pt x="126" y="33"/>
                  </a:cubicBezTo>
                  <a:cubicBezTo>
                    <a:pt x="124" y="30"/>
                    <a:pt x="121" y="27"/>
                    <a:pt x="117" y="27"/>
                  </a:cubicBezTo>
                  <a:cubicBezTo>
                    <a:pt x="115" y="27"/>
                    <a:pt x="113" y="27"/>
                    <a:pt x="111" y="27"/>
                  </a:cubicBezTo>
                  <a:cubicBezTo>
                    <a:pt x="110" y="28"/>
                    <a:pt x="109" y="28"/>
                    <a:pt x="108" y="27"/>
                  </a:cubicBezTo>
                  <a:cubicBezTo>
                    <a:pt x="107" y="28"/>
                    <a:pt x="107" y="29"/>
                    <a:pt x="106" y="28"/>
                  </a:cubicBezTo>
                  <a:cubicBezTo>
                    <a:pt x="106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4" y="29"/>
                  </a:cubicBezTo>
                  <a:cubicBezTo>
                    <a:pt x="104" y="30"/>
                    <a:pt x="103" y="30"/>
                    <a:pt x="103" y="29"/>
                  </a:cubicBezTo>
                  <a:cubicBezTo>
                    <a:pt x="103" y="29"/>
                    <a:pt x="102" y="29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lose/>
                  <a:moveTo>
                    <a:pt x="146" y="125"/>
                  </a:move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52" y="125"/>
                    <a:pt x="157" y="124"/>
                    <a:pt x="161" y="121"/>
                  </a:cubicBezTo>
                  <a:cubicBezTo>
                    <a:pt x="170" y="116"/>
                    <a:pt x="176" y="109"/>
                    <a:pt x="181" y="100"/>
                  </a:cubicBezTo>
                  <a:cubicBezTo>
                    <a:pt x="181" y="99"/>
                    <a:pt x="182" y="98"/>
                    <a:pt x="182" y="96"/>
                  </a:cubicBezTo>
                  <a:cubicBezTo>
                    <a:pt x="184" y="90"/>
                    <a:pt x="185" y="83"/>
                    <a:pt x="184" y="76"/>
                  </a:cubicBezTo>
                  <a:cubicBezTo>
                    <a:pt x="184" y="72"/>
                    <a:pt x="183" y="68"/>
                    <a:pt x="181" y="64"/>
                  </a:cubicBezTo>
                  <a:cubicBezTo>
                    <a:pt x="180" y="62"/>
                    <a:pt x="179" y="60"/>
                    <a:pt x="178" y="58"/>
                  </a:cubicBezTo>
                  <a:cubicBezTo>
                    <a:pt x="177" y="58"/>
                    <a:pt x="177" y="58"/>
                    <a:pt x="177" y="58"/>
                  </a:cubicBezTo>
                  <a:cubicBezTo>
                    <a:pt x="177" y="59"/>
                    <a:pt x="178" y="60"/>
                    <a:pt x="178" y="61"/>
                  </a:cubicBezTo>
                  <a:cubicBezTo>
                    <a:pt x="180" y="66"/>
                    <a:pt x="181" y="70"/>
                    <a:pt x="181" y="75"/>
                  </a:cubicBezTo>
                  <a:cubicBezTo>
                    <a:pt x="182" y="79"/>
                    <a:pt x="181" y="84"/>
                    <a:pt x="180" y="88"/>
                  </a:cubicBezTo>
                  <a:cubicBezTo>
                    <a:pt x="179" y="95"/>
                    <a:pt x="176" y="101"/>
                    <a:pt x="172" y="106"/>
                  </a:cubicBezTo>
                  <a:cubicBezTo>
                    <a:pt x="168" y="112"/>
                    <a:pt x="163" y="116"/>
                    <a:pt x="157" y="120"/>
                  </a:cubicBezTo>
                  <a:cubicBezTo>
                    <a:pt x="154" y="122"/>
                    <a:pt x="151" y="124"/>
                    <a:pt x="147" y="125"/>
                  </a:cubicBezTo>
                  <a:cubicBezTo>
                    <a:pt x="147" y="125"/>
                    <a:pt x="146" y="125"/>
                    <a:pt x="146" y="125"/>
                  </a:cubicBezTo>
                  <a:close/>
                  <a:moveTo>
                    <a:pt x="69" y="135"/>
                  </a:moveTo>
                  <a:cubicBezTo>
                    <a:pt x="69" y="134"/>
                    <a:pt x="69" y="134"/>
                    <a:pt x="69" y="134"/>
                  </a:cubicBezTo>
                  <a:cubicBezTo>
                    <a:pt x="67" y="135"/>
                    <a:pt x="66" y="136"/>
                    <a:pt x="65" y="137"/>
                  </a:cubicBezTo>
                  <a:cubicBezTo>
                    <a:pt x="58" y="141"/>
                    <a:pt x="50" y="143"/>
                    <a:pt x="41" y="142"/>
                  </a:cubicBezTo>
                  <a:cubicBezTo>
                    <a:pt x="36" y="141"/>
                    <a:pt x="31" y="140"/>
                    <a:pt x="27" y="139"/>
                  </a:cubicBezTo>
                  <a:cubicBezTo>
                    <a:pt x="26" y="138"/>
                    <a:pt x="25" y="138"/>
                    <a:pt x="25" y="138"/>
                  </a:cubicBezTo>
                  <a:cubicBezTo>
                    <a:pt x="20" y="136"/>
                    <a:pt x="15" y="134"/>
                    <a:pt x="11" y="131"/>
                  </a:cubicBezTo>
                  <a:cubicBezTo>
                    <a:pt x="11" y="131"/>
                    <a:pt x="11" y="131"/>
                    <a:pt x="11" y="130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6" y="136"/>
                    <a:pt x="22" y="140"/>
                    <a:pt x="29" y="142"/>
                  </a:cubicBezTo>
                  <a:cubicBezTo>
                    <a:pt x="32" y="143"/>
                    <a:pt x="35" y="143"/>
                    <a:pt x="38" y="144"/>
                  </a:cubicBezTo>
                  <a:cubicBezTo>
                    <a:pt x="43" y="144"/>
                    <a:pt x="47" y="144"/>
                    <a:pt x="52" y="143"/>
                  </a:cubicBezTo>
                  <a:cubicBezTo>
                    <a:pt x="58" y="142"/>
                    <a:pt x="63" y="139"/>
                    <a:pt x="68" y="135"/>
                  </a:cubicBezTo>
                  <a:cubicBezTo>
                    <a:pt x="69" y="135"/>
                    <a:pt x="69" y="135"/>
                    <a:pt x="69" y="135"/>
                  </a:cubicBezTo>
                  <a:close/>
                  <a:moveTo>
                    <a:pt x="157" y="45"/>
                  </a:moveTo>
                  <a:cubicBezTo>
                    <a:pt x="157" y="45"/>
                    <a:pt x="157" y="45"/>
                    <a:pt x="157" y="45"/>
                  </a:cubicBezTo>
                  <a:cubicBezTo>
                    <a:pt x="156" y="45"/>
                    <a:pt x="155" y="44"/>
                    <a:pt x="154" y="44"/>
                  </a:cubicBezTo>
                  <a:cubicBezTo>
                    <a:pt x="153" y="44"/>
                    <a:pt x="151" y="44"/>
                    <a:pt x="149" y="44"/>
                  </a:cubicBezTo>
                  <a:cubicBezTo>
                    <a:pt x="145" y="45"/>
                    <a:pt x="141" y="47"/>
                    <a:pt x="137" y="50"/>
                  </a:cubicBezTo>
                  <a:cubicBezTo>
                    <a:pt x="136" y="51"/>
                    <a:pt x="134" y="52"/>
                    <a:pt x="133" y="53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41" y="48"/>
                    <a:pt x="148" y="45"/>
                    <a:pt x="157" y="45"/>
                  </a:cubicBezTo>
                  <a:close/>
                  <a:moveTo>
                    <a:pt x="13" y="88"/>
                  </a:moveTo>
                  <a:cubicBezTo>
                    <a:pt x="13" y="88"/>
                    <a:pt x="13" y="88"/>
                    <a:pt x="13" y="88"/>
                  </a:cubicBezTo>
                  <a:cubicBezTo>
                    <a:pt x="13" y="88"/>
                    <a:pt x="13" y="88"/>
                    <a:pt x="12" y="89"/>
                  </a:cubicBezTo>
                  <a:cubicBezTo>
                    <a:pt x="8" y="94"/>
                    <a:pt x="6" y="101"/>
                    <a:pt x="6" y="108"/>
                  </a:cubicBezTo>
                  <a:cubicBezTo>
                    <a:pt x="7" y="115"/>
                    <a:pt x="9" y="121"/>
                    <a:pt x="14" y="127"/>
                  </a:cubicBezTo>
                  <a:cubicBezTo>
                    <a:pt x="14" y="127"/>
                    <a:pt x="14" y="127"/>
                    <a:pt x="14" y="128"/>
                  </a:cubicBezTo>
                  <a:cubicBezTo>
                    <a:pt x="17" y="130"/>
                    <a:pt x="20" y="132"/>
                    <a:pt x="23" y="134"/>
                  </a:cubicBezTo>
                  <a:cubicBezTo>
                    <a:pt x="23" y="134"/>
                    <a:pt x="24" y="134"/>
                    <a:pt x="24" y="134"/>
                  </a:cubicBezTo>
                  <a:cubicBezTo>
                    <a:pt x="24" y="134"/>
                    <a:pt x="23" y="133"/>
                    <a:pt x="23" y="133"/>
                  </a:cubicBezTo>
                  <a:cubicBezTo>
                    <a:pt x="21" y="132"/>
                    <a:pt x="18" y="130"/>
                    <a:pt x="16" y="128"/>
                  </a:cubicBezTo>
                  <a:cubicBezTo>
                    <a:pt x="10" y="122"/>
                    <a:pt x="7" y="115"/>
                    <a:pt x="7" y="106"/>
                  </a:cubicBezTo>
                  <a:cubicBezTo>
                    <a:pt x="6" y="101"/>
                    <a:pt x="8" y="97"/>
                    <a:pt x="10" y="93"/>
                  </a:cubicBezTo>
                  <a:cubicBezTo>
                    <a:pt x="11" y="91"/>
                    <a:pt x="12" y="89"/>
                    <a:pt x="13" y="88"/>
                  </a:cubicBezTo>
                  <a:close/>
                  <a:moveTo>
                    <a:pt x="107" y="20"/>
                  </a:moveTo>
                  <a:cubicBezTo>
                    <a:pt x="107" y="20"/>
                    <a:pt x="107" y="20"/>
                    <a:pt x="107" y="20"/>
                  </a:cubicBezTo>
                  <a:cubicBezTo>
                    <a:pt x="108" y="19"/>
                    <a:pt x="108" y="19"/>
                    <a:pt x="108" y="18"/>
                  </a:cubicBezTo>
                  <a:cubicBezTo>
                    <a:pt x="108" y="17"/>
                    <a:pt x="108" y="17"/>
                    <a:pt x="108" y="16"/>
                  </a:cubicBezTo>
                  <a:cubicBezTo>
                    <a:pt x="108" y="12"/>
                    <a:pt x="106" y="9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8"/>
                    <a:pt x="104" y="11"/>
                    <a:pt x="105" y="13"/>
                  </a:cubicBezTo>
                  <a:cubicBezTo>
                    <a:pt x="106" y="15"/>
                    <a:pt x="106" y="18"/>
                    <a:pt x="107" y="20"/>
                  </a:cubicBezTo>
                  <a:close/>
                  <a:moveTo>
                    <a:pt x="32" y="62"/>
                  </a:moveTo>
                  <a:cubicBezTo>
                    <a:pt x="30" y="63"/>
                    <a:pt x="29" y="64"/>
                    <a:pt x="29" y="66"/>
                  </a:cubicBezTo>
                  <a:cubicBezTo>
                    <a:pt x="28" y="67"/>
                    <a:pt x="28" y="68"/>
                    <a:pt x="28" y="68"/>
                  </a:cubicBezTo>
                  <a:cubicBezTo>
                    <a:pt x="28" y="71"/>
                    <a:pt x="28" y="73"/>
                    <a:pt x="30" y="75"/>
                  </a:cubicBezTo>
                  <a:cubicBezTo>
                    <a:pt x="31" y="76"/>
                    <a:pt x="31" y="76"/>
                    <a:pt x="32" y="76"/>
                  </a:cubicBezTo>
                  <a:cubicBezTo>
                    <a:pt x="32" y="76"/>
                    <a:pt x="33" y="76"/>
                    <a:pt x="33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4"/>
                    <a:pt x="31" y="73"/>
                    <a:pt x="30" y="71"/>
                  </a:cubicBezTo>
                  <a:cubicBezTo>
                    <a:pt x="30" y="71"/>
                    <a:pt x="30" y="70"/>
                    <a:pt x="30" y="69"/>
                  </a:cubicBezTo>
                  <a:cubicBezTo>
                    <a:pt x="29" y="67"/>
                    <a:pt x="30" y="65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lose/>
                  <a:moveTo>
                    <a:pt x="160" y="124"/>
                  </a:moveTo>
                  <a:cubicBezTo>
                    <a:pt x="160" y="124"/>
                    <a:pt x="160" y="124"/>
                    <a:pt x="160" y="124"/>
                  </a:cubicBezTo>
                  <a:cubicBezTo>
                    <a:pt x="160" y="124"/>
                    <a:pt x="159" y="125"/>
                    <a:pt x="159" y="125"/>
                  </a:cubicBezTo>
                  <a:cubicBezTo>
                    <a:pt x="155" y="126"/>
                    <a:pt x="151" y="127"/>
                    <a:pt x="146" y="127"/>
                  </a:cubicBezTo>
                  <a:cubicBezTo>
                    <a:pt x="144" y="127"/>
                    <a:pt x="142" y="126"/>
                    <a:pt x="139" y="126"/>
                  </a:cubicBezTo>
                  <a:cubicBezTo>
                    <a:pt x="139" y="126"/>
                    <a:pt x="138" y="126"/>
                    <a:pt x="137" y="126"/>
                  </a:cubicBezTo>
                  <a:cubicBezTo>
                    <a:pt x="138" y="126"/>
                    <a:pt x="138" y="126"/>
                    <a:pt x="138" y="127"/>
                  </a:cubicBezTo>
                  <a:cubicBezTo>
                    <a:pt x="142" y="127"/>
                    <a:pt x="146" y="128"/>
                    <a:pt x="149" y="128"/>
                  </a:cubicBezTo>
                  <a:cubicBezTo>
                    <a:pt x="150" y="128"/>
                    <a:pt x="151" y="128"/>
                    <a:pt x="152" y="128"/>
                  </a:cubicBezTo>
                  <a:cubicBezTo>
                    <a:pt x="155" y="127"/>
                    <a:pt x="157" y="126"/>
                    <a:pt x="159" y="125"/>
                  </a:cubicBezTo>
                  <a:cubicBezTo>
                    <a:pt x="160" y="125"/>
                    <a:pt x="160" y="125"/>
                    <a:pt x="160" y="124"/>
                  </a:cubicBezTo>
                  <a:close/>
                  <a:moveTo>
                    <a:pt x="4" y="117"/>
                  </a:moveTo>
                  <a:cubicBezTo>
                    <a:pt x="6" y="123"/>
                    <a:pt x="9" y="127"/>
                    <a:pt x="14" y="131"/>
                  </a:cubicBezTo>
                  <a:cubicBezTo>
                    <a:pt x="13" y="129"/>
                    <a:pt x="12" y="128"/>
                    <a:pt x="11" y="127"/>
                  </a:cubicBezTo>
                  <a:cubicBezTo>
                    <a:pt x="8" y="124"/>
                    <a:pt x="6" y="121"/>
                    <a:pt x="4" y="118"/>
                  </a:cubicBezTo>
                  <a:cubicBezTo>
                    <a:pt x="4" y="117"/>
                    <a:pt x="4" y="117"/>
                    <a:pt x="4" y="117"/>
                  </a:cubicBezTo>
                  <a:close/>
                  <a:moveTo>
                    <a:pt x="6" y="116"/>
                  </a:moveTo>
                  <a:cubicBezTo>
                    <a:pt x="5" y="111"/>
                    <a:pt x="4" y="107"/>
                    <a:pt x="5" y="102"/>
                  </a:cubicBezTo>
                  <a:cubicBezTo>
                    <a:pt x="3" y="107"/>
                    <a:pt x="3" y="111"/>
                    <a:pt x="6" y="116"/>
                  </a:cubicBezTo>
                  <a:close/>
                  <a:moveTo>
                    <a:pt x="118" y="128"/>
                  </a:moveTo>
                  <a:cubicBezTo>
                    <a:pt x="119" y="127"/>
                    <a:pt x="120" y="125"/>
                    <a:pt x="120" y="123"/>
                  </a:cubicBezTo>
                  <a:cubicBezTo>
                    <a:pt x="120" y="122"/>
                    <a:pt x="120" y="122"/>
                    <a:pt x="120" y="121"/>
                  </a:cubicBezTo>
                  <a:cubicBezTo>
                    <a:pt x="120" y="120"/>
                    <a:pt x="120" y="120"/>
                    <a:pt x="119" y="119"/>
                  </a:cubicBezTo>
                  <a:cubicBezTo>
                    <a:pt x="119" y="122"/>
                    <a:pt x="119" y="125"/>
                    <a:pt x="118" y="128"/>
                  </a:cubicBezTo>
                  <a:close/>
                  <a:moveTo>
                    <a:pt x="70" y="21"/>
                  </a:moveTo>
                  <a:cubicBezTo>
                    <a:pt x="70" y="21"/>
                    <a:pt x="70" y="21"/>
                    <a:pt x="70" y="20"/>
                  </a:cubicBezTo>
                  <a:cubicBezTo>
                    <a:pt x="71" y="18"/>
                    <a:pt x="72" y="16"/>
                    <a:pt x="73" y="14"/>
                  </a:cubicBezTo>
                  <a:cubicBezTo>
                    <a:pt x="73" y="14"/>
                    <a:pt x="74" y="14"/>
                    <a:pt x="74" y="13"/>
                  </a:cubicBezTo>
                  <a:cubicBezTo>
                    <a:pt x="72" y="16"/>
                    <a:pt x="70" y="19"/>
                    <a:pt x="70" y="21"/>
                  </a:cubicBezTo>
                  <a:close/>
                  <a:moveTo>
                    <a:pt x="84" y="117"/>
                  </a:moveTo>
                  <a:cubicBezTo>
                    <a:pt x="84" y="117"/>
                    <a:pt x="84" y="117"/>
                    <a:pt x="84" y="117"/>
                  </a:cubicBezTo>
                  <a:cubicBezTo>
                    <a:pt x="84" y="117"/>
                    <a:pt x="84" y="118"/>
                    <a:pt x="84" y="118"/>
                  </a:cubicBezTo>
                  <a:cubicBezTo>
                    <a:pt x="84" y="120"/>
                    <a:pt x="85" y="122"/>
                    <a:pt x="86" y="123"/>
                  </a:cubicBezTo>
                  <a:cubicBezTo>
                    <a:pt x="86" y="123"/>
                    <a:pt x="86" y="123"/>
                    <a:pt x="87" y="124"/>
                  </a:cubicBezTo>
                  <a:cubicBezTo>
                    <a:pt x="86" y="121"/>
                    <a:pt x="85" y="119"/>
                    <a:pt x="84" y="117"/>
                  </a:cubicBezTo>
                  <a:close/>
                  <a:moveTo>
                    <a:pt x="131" y="42"/>
                  </a:moveTo>
                  <a:cubicBezTo>
                    <a:pt x="131" y="42"/>
                    <a:pt x="131" y="42"/>
                    <a:pt x="131" y="42"/>
                  </a:cubicBezTo>
                  <a:cubicBezTo>
                    <a:pt x="131" y="41"/>
                    <a:pt x="131" y="39"/>
                    <a:pt x="131" y="38"/>
                  </a:cubicBezTo>
                  <a:cubicBezTo>
                    <a:pt x="131" y="39"/>
                    <a:pt x="131" y="41"/>
                    <a:pt x="131" y="42"/>
                  </a:cubicBezTo>
                  <a:close/>
                  <a:moveTo>
                    <a:pt x="74" y="10"/>
                  </a:moveTo>
                  <a:cubicBezTo>
                    <a:pt x="74" y="10"/>
                    <a:pt x="74" y="10"/>
                    <a:pt x="74" y="10"/>
                  </a:cubicBezTo>
                  <a:cubicBezTo>
                    <a:pt x="75" y="9"/>
                    <a:pt x="76" y="9"/>
                    <a:pt x="76" y="8"/>
                  </a:cubicBezTo>
                  <a:cubicBezTo>
                    <a:pt x="75" y="8"/>
                    <a:pt x="75" y="9"/>
                    <a:pt x="74" y="10"/>
                  </a:cubicBezTo>
                  <a:close/>
                  <a:moveTo>
                    <a:pt x="171" y="119"/>
                  </a:moveTo>
                  <a:cubicBezTo>
                    <a:pt x="171" y="119"/>
                    <a:pt x="171" y="119"/>
                    <a:pt x="171" y="119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70" y="119"/>
                    <a:pt x="170" y="119"/>
                    <a:pt x="170" y="120"/>
                  </a:cubicBezTo>
                  <a:cubicBezTo>
                    <a:pt x="170" y="119"/>
                    <a:pt x="170" y="119"/>
                    <a:pt x="171" y="1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48"/>
            <p:cNvSpPr>
              <a:spLocks noEditPoints="1"/>
            </p:cNvSpPr>
            <p:nvPr/>
          </p:nvSpPr>
          <p:spPr bwMode="auto">
            <a:xfrm>
              <a:off x="7242176" y="1838326"/>
              <a:ext cx="446088" cy="307975"/>
            </a:xfrm>
            <a:custGeom>
              <a:avLst/>
              <a:gdLst>
                <a:gd name="T0" fmla="*/ 84 w 180"/>
                <a:gd name="T1" fmla="*/ 5 h 125"/>
                <a:gd name="T2" fmla="*/ 98 w 180"/>
                <a:gd name="T3" fmla="*/ 12 h 125"/>
                <a:gd name="T4" fmla="*/ 121 w 180"/>
                <a:gd name="T5" fmla="*/ 0 h 125"/>
                <a:gd name="T6" fmla="*/ 145 w 180"/>
                <a:gd name="T7" fmla="*/ 12 h 125"/>
                <a:gd name="T8" fmla="*/ 148 w 180"/>
                <a:gd name="T9" fmla="*/ 35 h 125"/>
                <a:gd name="T10" fmla="*/ 180 w 180"/>
                <a:gd name="T11" fmla="*/ 66 h 125"/>
                <a:gd name="T12" fmla="*/ 141 w 180"/>
                <a:gd name="T13" fmla="*/ 115 h 125"/>
                <a:gd name="T14" fmla="*/ 119 w 180"/>
                <a:gd name="T15" fmla="*/ 111 h 125"/>
                <a:gd name="T16" fmla="*/ 82 w 180"/>
                <a:gd name="T17" fmla="*/ 121 h 125"/>
                <a:gd name="T18" fmla="*/ 63 w 180"/>
                <a:gd name="T19" fmla="*/ 114 h 125"/>
                <a:gd name="T20" fmla="*/ 28 w 180"/>
                <a:gd name="T21" fmla="*/ 122 h 125"/>
                <a:gd name="T22" fmla="*/ 3 w 180"/>
                <a:gd name="T23" fmla="*/ 106 h 125"/>
                <a:gd name="T24" fmla="*/ 24 w 180"/>
                <a:gd name="T25" fmla="*/ 67 h 125"/>
                <a:gd name="T26" fmla="*/ 27 w 180"/>
                <a:gd name="T27" fmla="*/ 55 h 125"/>
                <a:gd name="T28" fmla="*/ 42 w 180"/>
                <a:gd name="T29" fmla="*/ 34 h 125"/>
                <a:gd name="T30" fmla="*/ 70 w 180"/>
                <a:gd name="T31" fmla="*/ 27 h 125"/>
                <a:gd name="T32" fmla="*/ 74 w 180"/>
                <a:gd name="T33" fmla="*/ 100 h 125"/>
                <a:gd name="T34" fmla="*/ 136 w 180"/>
                <a:gd name="T35" fmla="*/ 112 h 125"/>
                <a:gd name="T36" fmla="*/ 131 w 180"/>
                <a:gd name="T37" fmla="*/ 112 h 125"/>
                <a:gd name="T38" fmla="*/ 101 w 180"/>
                <a:gd name="T39" fmla="*/ 21 h 125"/>
                <a:gd name="T40" fmla="*/ 96 w 180"/>
                <a:gd name="T41" fmla="*/ 24 h 125"/>
                <a:gd name="T42" fmla="*/ 89 w 180"/>
                <a:gd name="T43" fmla="*/ 10 h 125"/>
                <a:gd name="T44" fmla="*/ 77 w 180"/>
                <a:gd name="T45" fmla="*/ 29 h 125"/>
                <a:gd name="T46" fmla="*/ 73 w 180"/>
                <a:gd name="T47" fmla="*/ 42 h 125"/>
                <a:gd name="T48" fmla="*/ 48 w 180"/>
                <a:gd name="T49" fmla="*/ 36 h 125"/>
                <a:gd name="T50" fmla="*/ 46 w 180"/>
                <a:gd name="T51" fmla="*/ 50 h 125"/>
                <a:gd name="T52" fmla="*/ 47 w 180"/>
                <a:gd name="T53" fmla="*/ 56 h 125"/>
                <a:gd name="T54" fmla="*/ 32 w 180"/>
                <a:gd name="T55" fmla="*/ 55 h 125"/>
                <a:gd name="T56" fmla="*/ 34 w 180"/>
                <a:gd name="T57" fmla="*/ 69 h 125"/>
                <a:gd name="T58" fmla="*/ 37 w 180"/>
                <a:gd name="T59" fmla="*/ 75 h 125"/>
                <a:gd name="T60" fmla="*/ 21 w 180"/>
                <a:gd name="T61" fmla="*/ 76 h 125"/>
                <a:gd name="T62" fmla="*/ 6 w 180"/>
                <a:gd name="T63" fmla="*/ 84 h 125"/>
                <a:gd name="T64" fmla="*/ 46 w 180"/>
                <a:gd name="T65" fmla="*/ 116 h 125"/>
                <a:gd name="T66" fmla="*/ 68 w 180"/>
                <a:gd name="T67" fmla="*/ 100 h 125"/>
                <a:gd name="T68" fmla="*/ 77 w 180"/>
                <a:gd name="T69" fmla="*/ 101 h 125"/>
                <a:gd name="T70" fmla="*/ 113 w 180"/>
                <a:gd name="T71" fmla="*/ 114 h 125"/>
                <a:gd name="T72" fmla="*/ 120 w 180"/>
                <a:gd name="T73" fmla="*/ 100 h 125"/>
                <a:gd name="T74" fmla="*/ 154 w 180"/>
                <a:gd name="T75" fmla="*/ 107 h 125"/>
                <a:gd name="T76" fmla="*/ 173 w 180"/>
                <a:gd name="T77" fmla="*/ 55 h 125"/>
                <a:gd name="T78" fmla="*/ 146 w 180"/>
                <a:gd name="T79" fmla="*/ 40 h 125"/>
                <a:gd name="T80" fmla="*/ 142 w 180"/>
                <a:gd name="T81" fmla="*/ 42 h 125"/>
                <a:gd name="T82" fmla="*/ 140 w 180"/>
                <a:gd name="T83" fmla="*/ 39 h 125"/>
                <a:gd name="T84" fmla="*/ 129 w 180"/>
                <a:gd name="T85" fmla="*/ 8 h 125"/>
                <a:gd name="T86" fmla="*/ 49 w 180"/>
                <a:gd name="T87" fmla="*/ 31 h 125"/>
                <a:gd name="T88" fmla="*/ 69 w 180"/>
                <a:gd name="T89" fmla="*/ 34 h 125"/>
                <a:gd name="T90" fmla="*/ 56 w 180"/>
                <a:gd name="T91" fmla="*/ 27 h 125"/>
                <a:gd name="T92" fmla="*/ 76 w 180"/>
                <a:gd name="T93" fmla="*/ 112 h 125"/>
                <a:gd name="T94" fmla="*/ 176 w 180"/>
                <a:gd name="T95" fmla="*/ 75 h 125"/>
                <a:gd name="T96" fmla="*/ 173 w 180"/>
                <a:gd name="T97" fmla="*/ 86 h 125"/>
                <a:gd name="T98" fmla="*/ 168 w 180"/>
                <a:gd name="T99" fmla="*/ 96 h 125"/>
                <a:gd name="T100" fmla="*/ 176 w 180"/>
                <a:gd name="T101" fmla="*/ 71 h 125"/>
                <a:gd name="T102" fmla="*/ 146 w 180"/>
                <a:gd name="T103" fmla="*/ 22 h 125"/>
                <a:gd name="T104" fmla="*/ 145 w 180"/>
                <a:gd name="T105" fmla="*/ 33 h 125"/>
                <a:gd name="T106" fmla="*/ 127 w 180"/>
                <a:gd name="T107" fmla="*/ 106 h 125"/>
                <a:gd name="T108" fmla="*/ 168 w 180"/>
                <a:gd name="T109" fmla="*/ 46 h 125"/>
                <a:gd name="T110" fmla="*/ 102 w 180"/>
                <a:gd name="T111" fmla="*/ 121 h 125"/>
                <a:gd name="T112" fmla="*/ 78 w 180"/>
                <a:gd name="T113" fmla="*/ 13 h 125"/>
                <a:gd name="T114" fmla="*/ 36 w 180"/>
                <a:gd name="T115" fmla="*/ 11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125">
                  <a:moveTo>
                    <a:pt x="70" y="27"/>
                  </a:moveTo>
                  <a:cubicBezTo>
                    <a:pt x="70" y="26"/>
                    <a:pt x="70" y="24"/>
                    <a:pt x="70" y="23"/>
                  </a:cubicBezTo>
                  <a:cubicBezTo>
                    <a:pt x="71" y="21"/>
                    <a:pt x="71" y="20"/>
                    <a:pt x="71" y="18"/>
                  </a:cubicBezTo>
                  <a:cubicBezTo>
                    <a:pt x="72" y="14"/>
                    <a:pt x="74" y="10"/>
                    <a:pt x="78" y="8"/>
                  </a:cubicBezTo>
                  <a:cubicBezTo>
                    <a:pt x="80" y="6"/>
                    <a:pt x="82" y="5"/>
                    <a:pt x="84" y="5"/>
                  </a:cubicBezTo>
                  <a:cubicBezTo>
                    <a:pt x="86" y="4"/>
                    <a:pt x="87" y="4"/>
                    <a:pt x="88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7"/>
                    <a:pt x="93" y="7"/>
                  </a:cubicBezTo>
                  <a:cubicBezTo>
                    <a:pt x="95" y="8"/>
                    <a:pt x="97" y="10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2" y="9"/>
                    <a:pt x="104" y="6"/>
                    <a:pt x="108" y="5"/>
                  </a:cubicBezTo>
                  <a:cubicBezTo>
                    <a:pt x="109" y="4"/>
                    <a:pt x="110" y="4"/>
                    <a:pt x="111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5" y="2"/>
                    <a:pt x="118" y="1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3" y="0"/>
                    <a:pt x="123" y="0"/>
                  </a:cubicBezTo>
                  <a:cubicBezTo>
                    <a:pt x="124" y="1"/>
                    <a:pt x="124" y="1"/>
                    <a:pt x="125" y="1"/>
                  </a:cubicBezTo>
                  <a:cubicBezTo>
                    <a:pt x="129" y="0"/>
                    <a:pt x="133" y="1"/>
                    <a:pt x="137" y="4"/>
                  </a:cubicBezTo>
                  <a:cubicBezTo>
                    <a:pt x="141" y="5"/>
                    <a:pt x="143" y="8"/>
                    <a:pt x="145" y="12"/>
                  </a:cubicBezTo>
                  <a:cubicBezTo>
                    <a:pt x="146" y="13"/>
                    <a:pt x="146" y="15"/>
                    <a:pt x="147" y="17"/>
                  </a:cubicBezTo>
                  <a:cubicBezTo>
                    <a:pt x="147" y="17"/>
                    <a:pt x="147" y="18"/>
                    <a:pt x="147" y="18"/>
                  </a:cubicBezTo>
                  <a:cubicBezTo>
                    <a:pt x="149" y="23"/>
                    <a:pt x="149" y="28"/>
                    <a:pt x="148" y="33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8" y="34"/>
                    <a:pt x="148" y="35"/>
                    <a:pt x="148" y="35"/>
                  </a:cubicBezTo>
                  <a:cubicBezTo>
                    <a:pt x="149" y="35"/>
                    <a:pt x="150" y="35"/>
                    <a:pt x="151" y="35"/>
                  </a:cubicBezTo>
                  <a:cubicBezTo>
                    <a:pt x="155" y="36"/>
                    <a:pt x="159" y="37"/>
                    <a:pt x="163" y="39"/>
                  </a:cubicBezTo>
                  <a:cubicBezTo>
                    <a:pt x="167" y="40"/>
                    <a:pt x="170" y="43"/>
                    <a:pt x="173" y="46"/>
                  </a:cubicBezTo>
                  <a:cubicBezTo>
                    <a:pt x="176" y="48"/>
                    <a:pt x="177" y="51"/>
                    <a:pt x="178" y="55"/>
                  </a:cubicBezTo>
                  <a:cubicBezTo>
                    <a:pt x="179" y="59"/>
                    <a:pt x="180" y="62"/>
                    <a:pt x="180" y="66"/>
                  </a:cubicBezTo>
                  <a:cubicBezTo>
                    <a:pt x="180" y="69"/>
                    <a:pt x="180" y="73"/>
                    <a:pt x="180" y="76"/>
                  </a:cubicBezTo>
                  <a:cubicBezTo>
                    <a:pt x="180" y="83"/>
                    <a:pt x="178" y="89"/>
                    <a:pt x="174" y="95"/>
                  </a:cubicBezTo>
                  <a:cubicBezTo>
                    <a:pt x="171" y="99"/>
                    <a:pt x="167" y="103"/>
                    <a:pt x="163" y="106"/>
                  </a:cubicBezTo>
                  <a:cubicBezTo>
                    <a:pt x="161" y="108"/>
                    <a:pt x="158" y="110"/>
                    <a:pt x="156" y="111"/>
                  </a:cubicBezTo>
                  <a:cubicBezTo>
                    <a:pt x="151" y="114"/>
                    <a:pt x="147" y="115"/>
                    <a:pt x="141" y="115"/>
                  </a:cubicBezTo>
                  <a:cubicBezTo>
                    <a:pt x="137" y="116"/>
                    <a:pt x="133" y="115"/>
                    <a:pt x="129" y="113"/>
                  </a:cubicBezTo>
                  <a:cubicBezTo>
                    <a:pt x="126" y="111"/>
                    <a:pt x="123" y="109"/>
                    <a:pt x="121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20" y="108"/>
                    <a:pt x="120" y="110"/>
                    <a:pt x="119" y="111"/>
                  </a:cubicBezTo>
                  <a:cubicBezTo>
                    <a:pt x="119" y="112"/>
                    <a:pt x="119" y="112"/>
                    <a:pt x="119" y="113"/>
                  </a:cubicBezTo>
                  <a:cubicBezTo>
                    <a:pt x="116" y="119"/>
                    <a:pt x="111" y="122"/>
                    <a:pt x="105" y="124"/>
                  </a:cubicBezTo>
                  <a:cubicBezTo>
                    <a:pt x="102" y="125"/>
                    <a:pt x="98" y="125"/>
                    <a:pt x="95" y="125"/>
                  </a:cubicBezTo>
                  <a:cubicBezTo>
                    <a:pt x="93" y="124"/>
                    <a:pt x="92" y="124"/>
                    <a:pt x="90" y="124"/>
                  </a:cubicBezTo>
                  <a:cubicBezTo>
                    <a:pt x="87" y="123"/>
                    <a:pt x="85" y="122"/>
                    <a:pt x="82" y="121"/>
                  </a:cubicBezTo>
                  <a:cubicBezTo>
                    <a:pt x="79" y="119"/>
                    <a:pt x="76" y="116"/>
                    <a:pt x="74" y="112"/>
                  </a:cubicBezTo>
                  <a:cubicBezTo>
                    <a:pt x="73" y="109"/>
                    <a:pt x="72" y="107"/>
                    <a:pt x="71" y="104"/>
                  </a:cubicBezTo>
                  <a:cubicBezTo>
                    <a:pt x="71" y="104"/>
                    <a:pt x="71" y="104"/>
                    <a:pt x="71" y="103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69" y="108"/>
                    <a:pt x="66" y="111"/>
                    <a:pt x="63" y="114"/>
                  </a:cubicBezTo>
                  <a:cubicBezTo>
                    <a:pt x="62" y="114"/>
                    <a:pt x="62" y="115"/>
                    <a:pt x="61" y="115"/>
                  </a:cubicBezTo>
                  <a:cubicBezTo>
                    <a:pt x="58" y="120"/>
                    <a:pt x="53" y="122"/>
                    <a:pt x="48" y="122"/>
                  </a:cubicBezTo>
                  <a:cubicBezTo>
                    <a:pt x="47" y="122"/>
                    <a:pt x="46" y="123"/>
                    <a:pt x="45" y="123"/>
                  </a:cubicBezTo>
                  <a:cubicBezTo>
                    <a:pt x="43" y="123"/>
                    <a:pt x="41" y="123"/>
                    <a:pt x="39" y="123"/>
                  </a:cubicBezTo>
                  <a:cubicBezTo>
                    <a:pt x="35" y="123"/>
                    <a:pt x="32" y="122"/>
                    <a:pt x="28" y="122"/>
                  </a:cubicBezTo>
                  <a:cubicBezTo>
                    <a:pt x="27" y="122"/>
                    <a:pt x="26" y="122"/>
                    <a:pt x="24" y="122"/>
                  </a:cubicBezTo>
                  <a:cubicBezTo>
                    <a:pt x="23" y="122"/>
                    <a:pt x="22" y="122"/>
                    <a:pt x="21" y="121"/>
                  </a:cubicBezTo>
                  <a:cubicBezTo>
                    <a:pt x="18" y="120"/>
                    <a:pt x="15" y="119"/>
                    <a:pt x="12" y="117"/>
                  </a:cubicBezTo>
                  <a:cubicBezTo>
                    <a:pt x="8" y="115"/>
                    <a:pt x="6" y="112"/>
                    <a:pt x="4" y="107"/>
                  </a:cubicBezTo>
                  <a:cubicBezTo>
                    <a:pt x="4" y="107"/>
                    <a:pt x="3" y="106"/>
                    <a:pt x="3" y="106"/>
                  </a:cubicBezTo>
                  <a:cubicBezTo>
                    <a:pt x="1" y="102"/>
                    <a:pt x="0" y="98"/>
                    <a:pt x="0" y="94"/>
                  </a:cubicBezTo>
                  <a:cubicBezTo>
                    <a:pt x="0" y="90"/>
                    <a:pt x="2" y="85"/>
                    <a:pt x="4" y="82"/>
                  </a:cubicBezTo>
                  <a:cubicBezTo>
                    <a:pt x="4" y="81"/>
                    <a:pt x="5" y="81"/>
                    <a:pt x="5" y="80"/>
                  </a:cubicBezTo>
                  <a:cubicBezTo>
                    <a:pt x="7" y="76"/>
                    <a:pt x="10" y="73"/>
                    <a:pt x="14" y="71"/>
                  </a:cubicBezTo>
                  <a:cubicBezTo>
                    <a:pt x="17" y="68"/>
                    <a:pt x="20" y="67"/>
                    <a:pt x="24" y="67"/>
                  </a:cubicBezTo>
                  <a:cubicBezTo>
                    <a:pt x="24" y="67"/>
                    <a:pt x="24" y="66"/>
                    <a:pt x="25" y="66"/>
                  </a:cubicBezTo>
                  <a:cubicBezTo>
                    <a:pt x="25" y="66"/>
                    <a:pt x="25" y="65"/>
                    <a:pt x="25" y="64"/>
                  </a:cubicBezTo>
                  <a:cubicBezTo>
                    <a:pt x="25" y="63"/>
                    <a:pt x="25" y="63"/>
                    <a:pt x="25" y="62"/>
                  </a:cubicBezTo>
                  <a:cubicBezTo>
                    <a:pt x="25" y="61"/>
                    <a:pt x="25" y="60"/>
                    <a:pt x="25" y="59"/>
                  </a:cubicBezTo>
                  <a:cubicBezTo>
                    <a:pt x="25" y="58"/>
                    <a:pt x="26" y="56"/>
                    <a:pt x="27" y="55"/>
                  </a:cubicBezTo>
                  <a:cubicBezTo>
                    <a:pt x="29" y="53"/>
                    <a:pt x="32" y="51"/>
                    <a:pt x="35" y="50"/>
                  </a:cubicBezTo>
                  <a:cubicBezTo>
                    <a:pt x="37" y="50"/>
                    <a:pt x="38" y="49"/>
                    <a:pt x="40" y="49"/>
                  </a:cubicBezTo>
                  <a:cubicBezTo>
                    <a:pt x="40" y="49"/>
                    <a:pt x="40" y="49"/>
                    <a:pt x="41" y="49"/>
                  </a:cubicBezTo>
                  <a:cubicBezTo>
                    <a:pt x="41" y="49"/>
                    <a:pt x="40" y="48"/>
                    <a:pt x="40" y="48"/>
                  </a:cubicBezTo>
                  <a:cubicBezTo>
                    <a:pt x="39" y="43"/>
                    <a:pt x="40" y="39"/>
                    <a:pt x="42" y="34"/>
                  </a:cubicBezTo>
                  <a:cubicBezTo>
                    <a:pt x="43" y="33"/>
                    <a:pt x="43" y="32"/>
                    <a:pt x="44" y="31"/>
                  </a:cubicBezTo>
                  <a:cubicBezTo>
                    <a:pt x="48" y="26"/>
                    <a:pt x="53" y="23"/>
                    <a:pt x="59" y="24"/>
                  </a:cubicBezTo>
                  <a:cubicBezTo>
                    <a:pt x="61" y="24"/>
                    <a:pt x="63" y="24"/>
                    <a:pt x="65" y="25"/>
                  </a:cubicBezTo>
                  <a:cubicBezTo>
                    <a:pt x="67" y="25"/>
                    <a:pt x="68" y="26"/>
                    <a:pt x="69" y="26"/>
                  </a:cubicBezTo>
                  <a:cubicBezTo>
                    <a:pt x="69" y="27"/>
                    <a:pt x="69" y="27"/>
                    <a:pt x="70" y="27"/>
                  </a:cubicBezTo>
                  <a:close/>
                  <a:moveTo>
                    <a:pt x="75" y="102"/>
                  </a:moveTo>
                  <a:cubicBezTo>
                    <a:pt x="75" y="103"/>
                    <a:pt x="75" y="103"/>
                    <a:pt x="75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5" y="102"/>
                    <a:pt x="75" y="101"/>
                    <a:pt x="74" y="100"/>
                  </a:cubicBezTo>
                  <a:cubicBezTo>
                    <a:pt x="74" y="101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lose/>
                  <a:moveTo>
                    <a:pt x="135" y="112"/>
                  </a:moveTo>
                  <a:cubicBezTo>
                    <a:pt x="135" y="112"/>
                    <a:pt x="136" y="112"/>
                    <a:pt x="136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112"/>
                    <a:pt x="135" y="112"/>
                    <a:pt x="135" y="112"/>
                  </a:cubicBezTo>
                  <a:cubicBezTo>
                    <a:pt x="135" y="112"/>
                    <a:pt x="135" y="112"/>
                    <a:pt x="134" y="112"/>
                  </a:cubicBezTo>
                  <a:cubicBezTo>
                    <a:pt x="132" y="111"/>
                    <a:pt x="129" y="110"/>
                    <a:pt x="127" y="109"/>
                  </a:cubicBezTo>
                  <a:cubicBezTo>
                    <a:pt x="127" y="109"/>
                    <a:pt x="127" y="109"/>
                    <a:pt x="127" y="109"/>
                  </a:cubicBezTo>
                  <a:cubicBezTo>
                    <a:pt x="128" y="110"/>
                    <a:pt x="129" y="111"/>
                    <a:pt x="131" y="112"/>
                  </a:cubicBezTo>
                  <a:cubicBezTo>
                    <a:pt x="133" y="112"/>
                    <a:pt x="134" y="112"/>
                    <a:pt x="135" y="112"/>
                  </a:cubicBezTo>
                  <a:close/>
                  <a:moveTo>
                    <a:pt x="104" y="16"/>
                  </a:moveTo>
                  <a:cubicBezTo>
                    <a:pt x="104" y="16"/>
                    <a:pt x="104" y="16"/>
                    <a:pt x="104" y="17"/>
                  </a:cubicBezTo>
                  <a:cubicBezTo>
                    <a:pt x="103" y="18"/>
                    <a:pt x="102" y="19"/>
                    <a:pt x="101" y="20"/>
                  </a:cubicBezTo>
                  <a:cubicBezTo>
                    <a:pt x="101" y="20"/>
                    <a:pt x="101" y="21"/>
                    <a:pt x="101" y="21"/>
                  </a:cubicBezTo>
                  <a:cubicBezTo>
                    <a:pt x="100" y="22"/>
                    <a:pt x="100" y="23"/>
                    <a:pt x="100" y="24"/>
                  </a:cubicBezTo>
                  <a:cubicBezTo>
                    <a:pt x="100" y="25"/>
                    <a:pt x="99" y="25"/>
                    <a:pt x="99" y="25"/>
                  </a:cubicBezTo>
                  <a:cubicBezTo>
                    <a:pt x="99" y="26"/>
                    <a:pt x="98" y="26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4"/>
                    <a:pt x="96" y="24"/>
                    <a:pt x="96" y="24"/>
                  </a:cubicBezTo>
                  <a:cubicBezTo>
                    <a:pt x="95" y="23"/>
                    <a:pt x="95" y="22"/>
                    <a:pt x="96" y="22"/>
                  </a:cubicBezTo>
                  <a:cubicBezTo>
                    <a:pt x="97" y="20"/>
                    <a:pt x="97" y="19"/>
                    <a:pt x="96" y="18"/>
                  </a:cubicBezTo>
                  <a:cubicBezTo>
                    <a:pt x="96" y="17"/>
                    <a:pt x="95" y="17"/>
                    <a:pt x="95" y="16"/>
                  </a:cubicBezTo>
                  <a:cubicBezTo>
                    <a:pt x="94" y="15"/>
                    <a:pt x="93" y="14"/>
                    <a:pt x="92" y="13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88" y="10"/>
                    <a:pt x="88" y="10"/>
                    <a:pt x="87" y="10"/>
                  </a:cubicBezTo>
                  <a:cubicBezTo>
                    <a:pt x="86" y="10"/>
                    <a:pt x="85" y="10"/>
                    <a:pt x="84" y="11"/>
                  </a:cubicBezTo>
                  <a:cubicBezTo>
                    <a:pt x="81" y="13"/>
                    <a:pt x="78" y="16"/>
                    <a:pt x="76" y="20"/>
                  </a:cubicBezTo>
                  <a:cubicBezTo>
                    <a:pt x="76" y="20"/>
                    <a:pt x="76" y="21"/>
                    <a:pt x="76" y="21"/>
                  </a:cubicBezTo>
                  <a:cubicBezTo>
                    <a:pt x="76" y="24"/>
                    <a:pt x="76" y="26"/>
                    <a:pt x="77" y="29"/>
                  </a:cubicBezTo>
                  <a:cubicBezTo>
                    <a:pt x="77" y="31"/>
                    <a:pt x="77" y="33"/>
                    <a:pt x="78" y="35"/>
                  </a:cubicBezTo>
                  <a:cubicBezTo>
                    <a:pt x="78" y="36"/>
                    <a:pt x="78" y="38"/>
                    <a:pt x="77" y="40"/>
                  </a:cubicBezTo>
                  <a:cubicBezTo>
                    <a:pt x="77" y="41"/>
                    <a:pt x="77" y="41"/>
                    <a:pt x="77" y="42"/>
                  </a:cubicBezTo>
                  <a:cubicBezTo>
                    <a:pt x="77" y="42"/>
                    <a:pt x="76" y="43"/>
                    <a:pt x="76" y="43"/>
                  </a:cubicBezTo>
                  <a:cubicBezTo>
                    <a:pt x="75" y="43"/>
                    <a:pt x="74" y="43"/>
                    <a:pt x="73" y="42"/>
                  </a:cubicBezTo>
                  <a:cubicBezTo>
                    <a:pt x="71" y="40"/>
                    <a:pt x="70" y="39"/>
                    <a:pt x="69" y="37"/>
                  </a:cubicBezTo>
                  <a:cubicBezTo>
                    <a:pt x="69" y="36"/>
                    <a:pt x="68" y="35"/>
                    <a:pt x="67" y="34"/>
                  </a:cubicBezTo>
                  <a:cubicBezTo>
                    <a:pt x="65" y="32"/>
                    <a:pt x="63" y="30"/>
                    <a:pt x="60" y="30"/>
                  </a:cubicBezTo>
                  <a:cubicBezTo>
                    <a:pt x="57" y="30"/>
                    <a:pt x="54" y="31"/>
                    <a:pt x="51" y="32"/>
                  </a:cubicBezTo>
                  <a:cubicBezTo>
                    <a:pt x="49" y="33"/>
                    <a:pt x="48" y="34"/>
                    <a:pt x="48" y="36"/>
                  </a:cubicBezTo>
                  <a:cubicBezTo>
                    <a:pt x="48" y="38"/>
                    <a:pt x="47" y="38"/>
                    <a:pt x="46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8"/>
                    <a:pt x="44" y="39"/>
                  </a:cubicBezTo>
                  <a:cubicBezTo>
                    <a:pt x="44" y="40"/>
                    <a:pt x="44" y="42"/>
                    <a:pt x="44" y="44"/>
                  </a:cubicBezTo>
                  <a:cubicBezTo>
                    <a:pt x="45" y="46"/>
                    <a:pt x="45" y="48"/>
                    <a:pt x="46" y="50"/>
                  </a:cubicBezTo>
                  <a:cubicBezTo>
                    <a:pt x="46" y="51"/>
                    <a:pt x="46" y="51"/>
                    <a:pt x="47" y="52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0" y="55"/>
                    <a:pt x="49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6" y="56"/>
                    <a:pt x="46" y="55"/>
                    <a:pt x="46" y="55"/>
                  </a:cubicBezTo>
                  <a:cubicBezTo>
                    <a:pt x="45" y="55"/>
                    <a:pt x="45" y="55"/>
                    <a:pt x="44" y="54"/>
                  </a:cubicBezTo>
                  <a:cubicBezTo>
                    <a:pt x="42" y="54"/>
                    <a:pt x="39" y="54"/>
                    <a:pt x="37" y="54"/>
                  </a:cubicBezTo>
                  <a:cubicBezTo>
                    <a:pt x="36" y="54"/>
                    <a:pt x="34" y="54"/>
                    <a:pt x="3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0" y="57"/>
                    <a:pt x="29" y="59"/>
                    <a:pt x="29" y="61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5"/>
                    <a:pt x="30" y="66"/>
                    <a:pt x="31" y="67"/>
                  </a:cubicBezTo>
                  <a:cubicBezTo>
                    <a:pt x="31" y="67"/>
                    <a:pt x="31" y="67"/>
                    <a:pt x="32" y="67"/>
                  </a:cubicBezTo>
                  <a:cubicBezTo>
                    <a:pt x="33" y="68"/>
                    <a:pt x="34" y="68"/>
                    <a:pt x="34" y="69"/>
                  </a:cubicBezTo>
                  <a:cubicBezTo>
                    <a:pt x="35" y="70"/>
                    <a:pt x="35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7" y="71"/>
                    <a:pt x="38" y="71"/>
                    <a:pt x="38" y="72"/>
                  </a:cubicBezTo>
                  <a:cubicBezTo>
                    <a:pt x="39" y="73"/>
                    <a:pt x="39" y="74"/>
                    <a:pt x="38" y="75"/>
                  </a:cubicBezTo>
                  <a:cubicBezTo>
                    <a:pt x="38" y="75"/>
                    <a:pt x="38" y="75"/>
                    <a:pt x="37" y="75"/>
                  </a:cubicBezTo>
                  <a:cubicBezTo>
                    <a:pt x="36" y="76"/>
                    <a:pt x="35" y="76"/>
                    <a:pt x="35" y="75"/>
                  </a:cubicBezTo>
                  <a:cubicBezTo>
                    <a:pt x="34" y="75"/>
                    <a:pt x="34" y="75"/>
                    <a:pt x="33" y="75"/>
                  </a:cubicBezTo>
                  <a:cubicBezTo>
                    <a:pt x="32" y="75"/>
                    <a:pt x="31" y="75"/>
                    <a:pt x="30" y="75"/>
                  </a:cubicBezTo>
                  <a:cubicBezTo>
                    <a:pt x="28" y="75"/>
                    <a:pt x="26" y="75"/>
                    <a:pt x="24" y="75"/>
                  </a:cubicBezTo>
                  <a:cubicBezTo>
                    <a:pt x="23" y="75"/>
                    <a:pt x="22" y="75"/>
                    <a:pt x="21" y="76"/>
                  </a:cubicBezTo>
                  <a:cubicBezTo>
                    <a:pt x="19" y="77"/>
                    <a:pt x="18" y="76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6" y="75"/>
                    <a:pt x="14" y="76"/>
                    <a:pt x="13" y="77"/>
                  </a:cubicBezTo>
                  <a:cubicBezTo>
                    <a:pt x="11" y="79"/>
                    <a:pt x="9" y="81"/>
                    <a:pt x="7" y="83"/>
                  </a:cubicBezTo>
                  <a:cubicBezTo>
                    <a:pt x="7" y="83"/>
                    <a:pt x="7" y="84"/>
                    <a:pt x="6" y="84"/>
                  </a:cubicBezTo>
                  <a:cubicBezTo>
                    <a:pt x="6" y="87"/>
                    <a:pt x="5" y="90"/>
                    <a:pt x="6" y="93"/>
                  </a:cubicBezTo>
                  <a:cubicBezTo>
                    <a:pt x="6" y="97"/>
                    <a:pt x="8" y="101"/>
                    <a:pt x="10" y="104"/>
                  </a:cubicBezTo>
                  <a:cubicBezTo>
                    <a:pt x="14" y="109"/>
                    <a:pt x="19" y="113"/>
                    <a:pt x="25" y="115"/>
                  </a:cubicBezTo>
                  <a:cubicBezTo>
                    <a:pt x="28" y="116"/>
                    <a:pt x="31" y="117"/>
                    <a:pt x="35" y="117"/>
                  </a:cubicBezTo>
                  <a:cubicBezTo>
                    <a:pt x="38" y="117"/>
                    <a:pt x="42" y="116"/>
                    <a:pt x="46" y="116"/>
                  </a:cubicBezTo>
                  <a:cubicBezTo>
                    <a:pt x="49" y="115"/>
                    <a:pt x="51" y="114"/>
                    <a:pt x="53" y="113"/>
                  </a:cubicBezTo>
                  <a:cubicBezTo>
                    <a:pt x="55" y="111"/>
                    <a:pt x="58" y="110"/>
                    <a:pt x="59" y="108"/>
                  </a:cubicBezTo>
                  <a:cubicBezTo>
                    <a:pt x="62" y="106"/>
                    <a:pt x="64" y="104"/>
                    <a:pt x="66" y="102"/>
                  </a:cubicBezTo>
                  <a:cubicBezTo>
                    <a:pt x="67" y="102"/>
                    <a:pt x="67" y="101"/>
                    <a:pt x="67" y="101"/>
                  </a:cubicBezTo>
                  <a:cubicBezTo>
                    <a:pt x="67" y="100"/>
                    <a:pt x="68" y="100"/>
                    <a:pt x="68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9" y="99"/>
                    <a:pt x="70" y="99"/>
                    <a:pt x="70" y="98"/>
                  </a:cubicBezTo>
                  <a:cubicBezTo>
                    <a:pt x="71" y="97"/>
                    <a:pt x="72" y="97"/>
                    <a:pt x="73" y="97"/>
                  </a:cubicBezTo>
                  <a:cubicBezTo>
                    <a:pt x="74" y="97"/>
                    <a:pt x="75" y="97"/>
                    <a:pt x="76" y="99"/>
                  </a:cubicBezTo>
                  <a:cubicBezTo>
                    <a:pt x="76" y="99"/>
                    <a:pt x="76" y="100"/>
                    <a:pt x="77" y="101"/>
                  </a:cubicBezTo>
                  <a:cubicBezTo>
                    <a:pt x="77" y="103"/>
                    <a:pt x="78" y="105"/>
                    <a:pt x="79" y="107"/>
                  </a:cubicBezTo>
                  <a:cubicBezTo>
                    <a:pt x="81" y="112"/>
                    <a:pt x="84" y="116"/>
                    <a:pt x="89" y="118"/>
                  </a:cubicBezTo>
                  <a:cubicBezTo>
                    <a:pt x="90" y="119"/>
                    <a:pt x="91" y="119"/>
                    <a:pt x="92" y="119"/>
                  </a:cubicBezTo>
                  <a:cubicBezTo>
                    <a:pt x="96" y="120"/>
                    <a:pt x="100" y="120"/>
                    <a:pt x="105" y="119"/>
                  </a:cubicBezTo>
                  <a:cubicBezTo>
                    <a:pt x="108" y="118"/>
                    <a:pt x="110" y="117"/>
                    <a:pt x="113" y="114"/>
                  </a:cubicBezTo>
                  <a:cubicBezTo>
                    <a:pt x="114" y="112"/>
                    <a:pt x="116" y="111"/>
                    <a:pt x="117" y="109"/>
                  </a:cubicBezTo>
                  <a:cubicBezTo>
                    <a:pt x="118" y="106"/>
                    <a:pt x="118" y="106"/>
                    <a:pt x="118" y="104"/>
                  </a:cubicBezTo>
                  <a:cubicBezTo>
                    <a:pt x="118" y="103"/>
                    <a:pt x="118" y="103"/>
                    <a:pt x="118" y="102"/>
                  </a:cubicBezTo>
                  <a:cubicBezTo>
                    <a:pt x="117" y="101"/>
                    <a:pt x="118" y="100"/>
                    <a:pt x="118" y="100"/>
                  </a:cubicBezTo>
                  <a:cubicBezTo>
                    <a:pt x="119" y="99"/>
                    <a:pt x="120" y="99"/>
                    <a:pt x="120" y="100"/>
                  </a:cubicBezTo>
                  <a:cubicBezTo>
                    <a:pt x="120" y="100"/>
                    <a:pt x="121" y="100"/>
                    <a:pt x="121" y="101"/>
                  </a:cubicBezTo>
                  <a:cubicBezTo>
                    <a:pt x="122" y="101"/>
                    <a:pt x="124" y="102"/>
                    <a:pt x="125" y="103"/>
                  </a:cubicBezTo>
                  <a:cubicBezTo>
                    <a:pt x="131" y="107"/>
                    <a:pt x="138" y="109"/>
                    <a:pt x="145" y="110"/>
                  </a:cubicBezTo>
                  <a:cubicBezTo>
                    <a:pt x="146" y="110"/>
                    <a:pt x="147" y="110"/>
                    <a:pt x="148" y="109"/>
                  </a:cubicBezTo>
                  <a:cubicBezTo>
                    <a:pt x="150" y="109"/>
                    <a:pt x="152" y="108"/>
                    <a:pt x="154" y="107"/>
                  </a:cubicBezTo>
                  <a:cubicBezTo>
                    <a:pt x="155" y="107"/>
                    <a:pt x="156" y="106"/>
                    <a:pt x="156" y="106"/>
                  </a:cubicBezTo>
                  <a:cubicBezTo>
                    <a:pt x="163" y="101"/>
                    <a:pt x="168" y="94"/>
                    <a:pt x="171" y="86"/>
                  </a:cubicBezTo>
                  <a:cubicBezTo>
                    <a:pt x="173" y="79"/>
                    <a:pt x="175" y="72"/>
                    <a:pt x="175" y="65"/>
                  </a:cubicBezTo>
                  <a:cubicBezTo>
                    <a:pt x="175" y="62"/>
                    <a:pt x="174" y="59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2" y="53"/>
                    <a:pt x="171" y="52"/>
                    <a:pt x="170" y="50"/>
                  </a:cubicBezTo>
                  <a:cubicBezTo>
                    <a:pt x="166" y="47"/>
                    <a:pt x="163" y="44"/>
                    <a:pt x="159" y="42"/>
                  </a:cubicBezTo>
                  <a:cubicBezTo>
                    <a:pt x="157" y="41"/>
                    <a:pt x="155" y="40"/>
                    <a:pt x="153" y="40"/>
                  </a:cubicBezTo>
                  <a:cubicBezTo>
                    <a:pt x="153" y="40"/>
                    <a:pt x="153" y="40"/>
                    <a:pt x="152" y="40"/>
                  </a:cubicBezTo>
                  <a:cubicBezTo>
                    <a:pt x="150" y="40"/>
                    <a:pt x="148" y="40"/>
                    <a:pt x="146" y="40"/>
                  </a:cubicBezTo>
                  <a:cubicBezTo>
                    <a:pt x="146" y="40"/>
                    <a:pt x="145" y="41"/>
                    <a:pt x="145" y="41"/>
                  </a:cubicBezTo>
                  <a:cubicBezTo>
                    <a:pt x="145" y="41"/>
                    <a:pt x="145" y="42"/>
                    <a:pt x="145" y="42"/>
                  </a:cubicBezTo>
                  <a:cubicBezTo>
                    <a:pt x="144" y="43"/>
                    <a:pt x="143" y="43"/>
                    <a:pt x="143" y="42"/>
                  </a:cubicBezTo>
                  <a:cubicBezTo>
                    <a:pt x="143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2"/>
                  </a:cubicBezTo>
                  <a:cubicBezTo>
                    <a:pt x="142" y="42"/>
                    <a:pt x="142" y="43"/>
                    <a:pt x="141" y="43"/>
                  </a:cubicBezTo>
                  <a:cubicBezTo>
                    <a:pt x="141" y="44"/>
                    <a:pt x="140" y="44"/>
                    <a:pt x="140" y="44"/>
                  </a:cubicBezTo>
                  <a:cubicBezTo>
                    <a:pt x="139" y="44"/>
                    <a:pt x="138" y="43"/>
                    <a:pt x="138" y="42"/>
                  </a:cubicBezTo>
                  <a:cubicBezTo>
                    <a:pt x="138" y="42"/>
                    <a:pt x="138" y="41"/>
                    <a:pt x="138" y="41"/>
                  </a:cubicBezTo>
                  <a:cubicBezTo>
                    <a:pt x="139" y="40"/>
                    <a:pt x="140" y="40"/>
                    <a:pt x="140" y="39"/>
                  </a:cubicBezTo>
                  <a:cubicBezTo>
                    <a:pt x="140" y="38"/>
                    <a:pt x="140" y="38"/>
                    <a:pt x="140" y="37"/>
                  </a:cubicBezTo>
                  <a:cubicBezTo>
                    <a:pt x="140" y="37"/>
                    <a:pt x="140" y="36"/>
                    <a:pt x="140" y="35"/>
                  </a:cubicBezTo>
                  <a:cubicBezTo>
                    <a:pt x="141" y="32"/>
                    <a:pt x="141" y="28"/>
                    <a:pt x="141" y="25"/>
                  </a:cubicBezTo>
                  <a:cubicBezTo>
                    <a:pt x="141" y="23"/>
                    <a:pt x="141" y="21"/>
                    <a:pt x="140" y="19"/>
                  </a:cubicBezTo>
                  <a:cubicBezTo>
                    <a:pt x="138" y="14"/>
                    <a:pt x="134" y="10"/>
                    <a:pt x="129" y="8"/>
                  </a:cubicBezTo>
                  <a:cubicBezTo>
                    <a:pt x="126" y="6"/>
                    <a:pt x="123" y="6"/>
                    <a:pt x="119" y="6"/>
                  </a:cubicBezTo>
                  <a:cubicBezTo>
                    <a:pt x="118" y="5"/>
                    <a:pt x="117" y="6"/>
                    <a:pt x="116" y="7"/>
                  </a:cubicBezTo>
                  <a:cubicBezTo>
                    <a:pt x="113" y="9"/>
                    <a:pt x="110" y="12"/>
                    <a:pt x="107" y="15"/>
                  </a:cubicBezTo>
                  <a:cubicBezTo>
                    <a:pt x="106" y="17"/>
                    <a:pt x="105" y="17"/>
                    <a:pt x="104" y="16"/>
                  </a:cubicBezTo>
                  <a:close/>
                  <a:moveTo>
                    <a:pt x="49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3" y="29"/>
                    <a:pt x="56" y="29"/>
                    <a:pt x="59" y="28"/>
                  </a:cubicBezTo>
                  <a:cubicBezTo>
                    <a:pt x="61" y="28"/>
                    <a:pt x="63" y="29"/>
                    <a:pt x="64" y="29"/>
                  </a:cubicBezTo>
                  <a:cubicBezTo>
                    <a:pt x="66" y="30"/>
                    <a:pt x="68" y="32"/>
                    <a:pt x="69" y="34"/>
                  </a:cubicBezTo>
                  <a:cubicBezTo>
                    <a:pt x="70" y="34"/>
                    <a:pt x="70" y="34"/>
                    <a:pt x="70" y="35"/>
                  </a:cubicBezTo>
                  <a:cubicBezTo>
                    <a:pt x="70" y="33"/>
                    <a:pt x="70" y="32"/>
                    <a:pt x="69" y="31"/>
                  </a:cubicBezTo>
                  <a:cubicBezTo>
                    <a:pt x="68" y="31"/>
                    <a:pt x="68" y="30"/>
                    <a:pt x="67" y="30"/>
                  </a:cubicBezTo>
                  <a:cubicBezTo>
                    <a:pt x="65" y="28"/>
                    <a:pt x="62" y="28"/>
                    <a:pt x="59" y="27"/>
                  </a:cubicBezTo>
                  <a:cubicBezTo>
                    <a:pt x="58" y="27"/>
                    <a:pt x="57" y="27"/>
                    <a:pt x="56" y="27"/>
                  </a:cubicBezTo>
                  <a:cubicBezTo>
                    <a:pt x="54" y="28"/>
                    <a:pt x="52" y="29"/>
                    <a:pt x="50" y="30"/>
                  </a:cubicBezTo>
                  <a:cubicBezTo>
                    <a:pt x="50" y="30"/>
                    <a:pt x="50" y="30"/>
                    <a:pt x="49" y="31"/>
                  </a:cubicBezTo>
                  <a:close/>
                  <a:moveTo>
                    <a:pt x="93" y="122"/>
                  </a:moveTo>
                  <a:cubicBezTo>
                    <a:pt x="90" y="122"/>
                    <a:pt x="88" y="120"/>
                    <a:pt x="85" y="119"/>
                  </a:cubicBezTo>
                  <a:cubicBezTo>
                    <a:pt x="82" y="117"/>
                    <a:pt x="79" y="115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7" y="116"/>
                    <a:pt x="86" y="122"/>
                    <a:pt x="93" y="122"/>
                  </a:cubicBezTo>
                  <a:close/>
                  <a:moveTo>
                    <a:pt x="176" y="71"/>
                  </a:moveTo>
                  <a:cubicBezTo>
                    <a:pt x="176" y="71"/>
                    <a:pt x="176" y="72"/>
                    <a:pt x="176" y="73"/>
                  </a:cubicBezTo>
                  <a:cubicBezTo>
                    <a:pt x="176" y="73"/>
                    <a:pt x="176" y="74"/>
                    <a:pt x="176" y="75"/>
                  </a:cubicBezTo>
                  <a:cubicBezTo>
                    <a:pt x="176" y="76"/>
                    <a:pt x="175" y="76"/>
                    <a:pt x="175" y="77"/>
                  </a:cubicBezTo>
                  <a:cubicBezTo>
                    <a:pt x="175" y="78"/>
                    <a:pt x="175" y="79"/>
                    <a:pt x="175" y="79"/>
                  </a:cubicBezTo>
                  <a:cubicBezTo>
                    <a:pt x="175" y="80"/>
                    <a:pt x="174" y="81"/>
                    <a:pt x="174" y="82"/>
                  </a:cubicBezTo>
                  <a:cubicBezTo>
                    <a:pt x="174" y="82"/>
                    <a:pt x="174" y="83"/>
                    <a:pt x="174" y="84"/>
                  </a:cubicBezTo>
                  <a:cubicBezTo>
                    <a:pt x="173" y="84"/>
                    <a:pt x="173" y="85"/>
                    <a:pt x="173" y="86"/>
                  </a:cubicBezTo>
                  <a:cubicBezTo>
                    <a:pt x="173" y="86"/>
                    <a:pt x="172" y="87"/>
                    <a:pt x="172" y="88"/>
                  </a:cubicBezTo>
                  <a:cubicBezTo>
                    <a:pt x="172" y="89"/>
                    <a:pt x="172" y="89"/>
                    <a:pt x="171" y="90"/>
                  </a:cubicBezTo>
                  <a:cubicBezTo>
                    <a:pt x="171" y="91"/>
                    <a:pt x="171" y="91"/>
                    <a:pt x="170" y="92"/>
                  </a:cubicBezTo>
                  <a:cubicBezTo>
                    <a:pt x="170" y="93"/>
                    <a:pt x="170" y="93"/>
                    <a:pt x="169" y="94"/>
                  </a:cubicBezTo>
                  <a:cubicBezTo>
                    <a:pt x="169" y="95"/>
                    <a:pt x="168" y="95"/>
                    <a:pt x="168" y="96"/>
                  </a:cubicBezTo>
                  <a:cubicBezTo>
                    <a:pt x="168" y="97"/>
                    <a:pt x="167" y="97"/>
                    <a:pt x="167" y="98"/>
                  </a:cubicBezTo>
                  <a:cubicBezTo>
                    <a:pt x="166" y="98"/>
                    <a:pt x="166" y="99"/>
                    <a:pt x="166" y="100"/>
                  </a:cubicBezTo>
                  <a:cubicBezTo>
                    <a:pt x="167" y="99"/>
                    <a:pt x="168" y="98"/>
                    <a:pt x="168" y="96"/>
                  </a:cubicBezTo>
                  <a:cubicBezTo>
                    <a:pt x="172" y="90"/>
                    <a:pt x="175" y="84"/>
                    <a:pt x="176" y="76"/>
                  </a:cubicBezTo>
                  <a:cubicBezTo>
                    <a:pt x="176" y="74"/>
                    <a:pt x="177" y="72"/>
                    <a:pt x="176" y="71"/>
                  </a:cubicBezTo>
                  <a:close/>
                  <a:moveTo>
                    <a:pt x="144" y="35"/>
                  </a:moveTo>
                  <a:cubicBezTo>
                    <a:pt x="145" y="35"/>
                    <a:pt x="145" y="35"/>
                    <a:pt x="145" y="35"/>
                  </a:cubicBezTo>
                  <a:cubicBezTo>
                    <a:pt x="145" y="35"/>
                    <a:pt x="145" y="34"/>
                    <a:pt x="145" y="34"/>
                  </a:cubicBezTo>
                  <a:cubicBezTo>
                    <a:pt x="146" y="32"/>
                    <a:pt x="146" y="30"/>
                    <a:pt x="146" y="28"/>
                  </a:cubicBezTo>
                  <a:cubicBezTo>
                    <a:pt x="146" y="26"/>
                    <a:pt x="146" y="24"/>
                    <a:pt x="146" y="22"/>
                  </a:cubicBezTo>
                  <a:cubicBezTo>
                    <a:pt x="145" y="20"/>
                    <a:pt x="145" y="18"/>
                    <a:pt x="144" y="16"/>
                  </a:cubicBezTo>
                  <a:cubicBezTo>
                    <a:pt x="144" y="16"/>
                    <a:pt x="144" y="16"/>
                    <a:pt x="144" y="15"/>
                  </a:cubicBezTo>
                  <a:cubicBezTo>
                    <a:pt x="144" y="15"/>
                    <a:pt x="143" y="15"/>
                    <a:pt x="143" y="15"/>
                  </a:cubicBezTo>
                  <a:cubicBezTo>
                    <a:pt x="144" y="18"/>
                    <a:pt x="145" y="21"/>
                    <a:pt x="145" y="24"/>
                  </a:cubicBezTo>
                  <a:cubicBezTo>
                    <a:pt x="145" y="27"/>
                    <a:pt x="146" y="30"/>
                    <a:pt x="145" y="33"/>
                  </a:cubicBezTo>
                  <a:cubicBezTo>
                    <a:pt x="145" y="34"/>
                    <a:pt x="145" y="34"/>
                    <a:pt x="144" y="35"/>
                  </a:cubicBezTo>
                  <a:close/>
                  <a:moveTo>
                    <a:pt x="13" y="115"/>
                  </a:moveTo>
                  <a:cubicBezTo>
                    <a:pt x="15" y="117"/>
                    <a:pt x="21" y="120"/>
                    <a:pt x="23" y="119"/>
                  </a:cubicBezTo>
                  <a:cubicBezTo>
                    <a:pt x="20" y="118"/>
                    <a:pt x="16" y="116"/>
                    <a:pt x="13" y="115"/>
                  </a:cubicBezTo>
                  <a:close/>
                  <a:moveTo>
                    <a:pt x="127" y="106"/>
                  </a:moveTo>
                  <a:cubicBezTo>
                    <a:pt x="130" y="109"/>
                    <a:pt x="134" y="110"/>
                    <a:pt x="138" y="111"/>
                  </a:cubicBezTo>
                  <a:cubicBezTo>
                    <a:pt x="134" y="110"/>
                    <a:pt x="130" y="108"/>
                    <a:pt x="127" y="106"/>
                  </a:cubicBezTo>
                  <a:close/>
                  <a:moveTo>
                    <a:pt x="159" y="40"/>
                  </a:moveTo>
                  <a:cubicBezTo>
                    <a:pt x="159" y="40"/>
                    <a:pt x="159" y="40"/>
                    <a:pt x="159" y="40"/>
                  </a:cubicBezTo>
                  <a:cubicBezTo>
                    <a:pt x="162" y="41"/>
                    <a:pt x="165" y="43"/>
                    <a:pt x="168" y="46"/>
                  </a:cubicBezTo>
                  <a:cubicBezTo>
                    <a:pt x="165" y="43"/>
                    <a:pt x="163" y="41"/>
                    <a:pt x="160" y="40"/>
                  </a:cubicBezTo>
                  <a:cubicBezTo>
                    <a:pt x="160" y="40"/>
                    <a:pt x="159" y="40"/>
                    <a:pt x="159" y="40"/>
                  </a:cubicBezTo>
                  <a:close/>
                  <a:moveTo>
                    <a:pt x="102" y="121"/>
                  </a:moveTo>
                  <a:cubicBezTo>
                    <a:pt x="103" y="122"/>
                    <a:pt x="105" y="121"/>
                    <a:pt x="106" y="121"/>
                  </a:cubicBezTo>
                  <a:cubicBezTo>
                    <a:pt x="105" y="121"/>
                    <a:pt x="103" y="121"/>
                    <a:pt x="102" y="121"/>
                  </a:cubicBezTo>
                  <a:close/>
                  <a:moveTo>
                    <a:pt x="19" y="115"/>
                  </a:moveTo>
                  <a:cubicBezTo>
                    <a:pt x="20" y="116"/>
                    <a:pt x="21" y="116"/>
                    <a:pt x="22" y="116"/>
                  </a:cubicBezTo>
                  <a:cubicBezTo>
                    <a:pt x="21" y="116"/>
                    <a:pt x="20" y="116"/>
                    <a:pt x="19" y="115"/>
                  </a:cubicBezTo>
                  <a:close/>
                  <a:moveTo>
                    <a:pt x="78" y="14"/>
                  </a:moveTo>
                  <a:cubicBezTo>
                    <a:pt x="78" y="14"/>
                    <a:pt x="78" y="13"/>
                    <a:pt x="78" y="13"/>
                  </a:cubicBezTo>
                  <a:cubicBezTo>
                    <a:pt x="78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4"/>
                    <a:pt x="78" y="14"/>
                    <a:pt x="78" y="14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7" y="119"/>
                    <a:pt x="37" y="119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37" y="119"/>
                    <a:pt x="36" y="119"/>
                    <a:pt x="36" y="11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49"/>
            <p:cNvSpPr>
              <a:spLocks noEditPoints="1"/>
            </p:cNvSpPr>
            <p:nvPr/>
          </p:nvSpPr>
          <p:spPr bwMode="auto">
            <a:xfrm>
              <a:off x="7186613" y="1768476"/>
              <a:ext cx="77788" cy="238125"/>
            </a:xfrm>
            <a:custGeom>
              <a:avLst/>
              <a:gdLst>
                <a:gd name="T0" fmla="*/ 20 w 32"/>
                <a:gd name="T1" fmla="*/ 85 h 96"/>
                <a:gd name="T2" fmla="*/ 6 w 32"/>
                <a:gd name="T3" fmla="*/ 59 h 96"/>
                <a:gd name="T4" fmla="*/ 4 w 32"/>
                <a:gd name="T5" fmla="*/ 27 h 96"/>
                <a:gd name="T6" fmla="*/ 6 w 32"/>
                <a:gd name="T7" fmla="*/ 6 h 96"/>
                <a:gd name="T8" fmla="*/ 7 w 32"/>
                <a:gd name="T9" fmla="*/ 3 h 96"/>
                <a:gd name="T10" fmla="*/ 6 w 32"/>
                <a:gd name="T11" fmla="*/ 2 h 96"/>
                <a:gd name="T12" fmla="*/ 7 w 32"/>
                <a:gd name="T13" fmla="*/ 0 h 96"/>
                <a:gd name="T14" fmla="*/ 10 w 32"/>
                <a:gd name="T15" fmla="*/ 1 h 96"/>
                <a:gd name="T16" fmla="*/ 14 w 32"/>
                <a:gd name="T17" fmla="*/ 1 h 96"/>
                <a:gd name="T18" fmla="*/ 15 w 32"/>
                <a:gd name="T19" fmla="*/ 3 h 96"/>
                <a:gd name="T20" fmla="*/ 16 w 32"/>
                <a:gd name="T21" fmla="*/ 5 h 96"/>
                <a:gd name="T22" fmla="*/ 14 w 32"/>
                <a:gd name="T23" fmla="*/ 7 h 96"/>
                <a:gd name="T24" fmla="*/ 10 w 32"/>
                <a:gd name="T25" fmla="*/ 17 h 96"/>
                <a:gd name="T26" fmla="*/ 8 w 32"/>
                <a:gd name="T27" fmla="*/ 35 h 96"/>
                <a:gd name="T28" fmla="*/ 10 w 32"/>
                <a:gd name="T29" fmla="*/ 52 h 96"/>
                <a:gd name="T30" fmla="*/ 23 w 32"/>
                <a:gd name="T31" fmla="*/ 81 h 96"/>
                <a:gd name="T32" fmla="*/ 22 w 32"/>
                <a:gd name="T33" fmla="*/ 68 h 96"/>
                <a:gd name="T34" fmla="*/ 20 w 32"/>
                <a:gd name="T35" fmla="*/ 66 h 96"/>
                <a:gd name="T36" fmla="*/ 22 w 32"/>
                <a:gd name="T37" fmla="*/ 64 h 96"/>
                <a:gd name="T38" fmla="*/ 25 w 32"/>
                <a:gd name="T39" fmla="*/ 63 h 96"/>
                <a:gd name="T40" fmla="*/ 26 w 32"/>
                <a:gd name="T41" fmla="*/ 64 h 96"/>
                <a:gd name="T42" fmla="*/ 24 w 32"/>
                <a:gd name="T43" fmla="*/ 66 h 96"/>
                <a:gd name="T44" fmla="*/ 26 w 32"/>
                <a:gd name="T45" fmla="*/ 67 h 96"/>
                <a:gd name="T46" fmla="*/ 29 w 32"/>
                <a:gd name="T47" fmla="*/ 77 h 96"/>
                <a:gd name="T48" fmla="*/ 31 w 32"/>
                <a:gd name="T49" fmla="*/ 94 h 96"/>
                <a:gd name="T50" fmla="*/ 27 w 32"/>
                <a:gd name="T51" fmla="*/ 95 h 96"/>
                <a:gd name="T52" fmla="*/ 9 w 32"/>
                <a:gd name="T53" fmla="*/ 86 h 96"/>
                <a:gd name="T54" fmla="*/ 1 w 32"/>
                <a:gd name="T55" fmla="*/ 79 h 96"/>
                <a:gd name="T56" fmla="*/ 1 w 32"/>
                <a:gd name="T57" fmla="*/ 77 h 96"/>
                <a:gd name="T58" fmla="*/ 2 w 32"/>
                <a:gd name="T59" fmla="*/ 75 h 96"/>
                <a:gd name="T60" fmla="*/ 5 w 32"/>
                <a:gd name="T61" fmla="*/ 73 h 96"/>
                <a:gd name="T62" fmla="*/ 9 w 32"/>
                <a:gd name="T63" fmla="*/ 76 h 96"/>
                <a:gd name="T64" fmla="*/ 15 w 32"/>
                <a:gd name="T65" fmla="*/ 83 h 96"/>
                <a:gd name="T66" fmla="*/ 20 w 32"/>
                <a:gd name="T67" fmla="*/ 86 h 96"/>
                <a:gd name="T68" fmla="*/ 5 w 32"/>
                <a:gd name="T69" fmla="*/ 77 h 96"/>
                <a:gd name="T70" fmla="*/ 7 w 32"/>
                <a:gd name="T7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96">
                  <a:moveTo>
                    <a:pt x="20" y="86"/>
                  </a:moveTo>
                  <a:cubicBezTo>
                    <a:pt x="20" y="85"/>
                    <a:pt x="20" y="85"/>
                    <a:pt x="20" y="85"/>
                  </a:cubicBezTo>
                  <a:cubicBezTo>
                    <a:pt x="17" y="81"/>
                    <a:pt x="14" y="77"/>
                    <a:pt x="12" y="73"/>
                  </a:cubicBezTo>
                  <a:cubicBezTo>
                    <a:pt x="10" y="68"/>
                    <a:pt x="8" y="64"/>
                    <a:pt x="6" y="59"/>
                  </a:cubicBezTo>
                  <a:cubicBezTo>
                    <a:pt x="4" y="53"/>
                    <a:pt x="3" y="47"/>
                    <a:pt x="4" y="41"/>
                  </a:cubicBezTo>
                  <a:cubicBezTo>
                    <a:pt x="4" y="36"/>
                    <a:pt x="4" y="31"/>
                    <a:pt x="4" y="27"/>
                  </a:cubicBezTo>
                  <a:cubicBezTo>
                    <a:pt x="3" y="21"/>
                    <a:pt x="4" y="15"/>
                    <a:pt x="6" y="10"/>
                  </a:cubicBezTo>
                  <a:cubicBezTo>
                    <a:pt x="6" y="9"/>
                    <a:pt x="6" y="7"/>
                    <a:pt x="6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4" y="2"/>
                    <a:pt x="15" y="3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3" y="7"/>
                    <a:pt x="12" y="8"/>
                    <a:pt x="12" y="10"/>
                  </a:cubicBezTo>
                  <a:cubicBezTo>
                    <a:pt x="11" y="12"/>
                    <a:pt x="10" y="15"/>
                    <a:pt x="10" y="17"/>
                  </a:cubicBezTo>
                  <a:cubicBezTo>
                    <a:pt x="9" y="21"/>
                    <a:pt x="9" y="25"/>
                    <a:pt x="9" y="30"/>
                  </a:cubicBezTo>
                  <a:cubicBezTo>
                    <a:pt x="8" y="32"/>
                    <a:pt x="8" y="33"/>
                    <a:pt x="8" y="35"/>
                  </a:cubicBezTo>
                  <a:cubicBezTo>
                    <a:pt x="8" y="39"/>
                    <a:pt x="9" y="42"/>
                    <a:pt x="9" y="46"/>
                  </a:cubicBezTo>
                  <a:cubicBezTo>
                    <a:pt x="10" y="48"/>
                    <a:pt x="10" y="50"/>
                    <a:pt x="10" y="52"/>
                  </a:cubicBezTo>
                  <a:cubicBezTo>
                    <a:pt x="13" y="60"/>
                    <a:pt x="16" y="68"/>
                    <a:pt x="20" y="75"/>
                  </a:cubicBezTo>
                  <a:cubicBezTo>
                    <a:pt x="21" y="77"/>
                    <a:pt x="22" y="79"/>
                    <a:pt x="23" y="81"/>
                  </a:cubicBezTo>
                  <a:cubicBezTo>
                    <a:pt x="24" y="81"/>
                    <a:pt x="24" y="82"/>
                    <a:pt x="24" y="82"/>
                  </a:cubicBezTo>
                  <a:cubicBezTo>
                    <a:pt x="23" y="77"/>
                    <a:pt x="21" y="73"/>
                    <a:pt x="22" y="68"/>
                  </a:cubicBezTo>
                  <a:cubicBezTo>
                    <a:pt x="21" y="68"/>
                    <a:pt x="21" y="67"/>
                    <a:pt x="21" y="67"/>
                  </a:cubicBezTo>
                  <a:cubicBezTo>
                    <a:pt x="20" y="67"/>
                    <a:pt x="19" y="67"/>
                    <a:pt x="20" y="66"/>
                  </a:cubicBezTo>
                  <a:cubicBezTo>
                    <a:pt x="20" y="65"/>
                    <a:pt x="20" y="65"/>
                    <a:pt x="21" y="65"/>
                  </a:cubicBezTo>
                  <a:cubicBezTo>
                    <a:pt x="21" y="64"/>
                    <a:pt x="22" y="64"/>
                    <a:pt x="22" y="64"/>
                  </a:cubicBezTo>
                  <a:cubicBezTo>
                    <a:pt x="23" y="64"/>
                    <a:pt x="24" y="63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2"/>
                    <a:pt x="26" y="63"/>
                    <a:pt x="27" y="63"/>
                  </a:cubicBezTo>
                  <a:cubicBezTo>
                    <a:pt x="27" y="64"/>
                    <a:pt x="27" y="64"/>
                    <a:pt x="26" y="64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4" y="66"/>
                    <a:pt x="24" y="66"/>
                  </a:cubicBezTo>
                  <a:cubicBezTo>
                    <a:pt x="24" y="67"/>
                    <a:pt x="24" y="67"/>
                    <a:pt x="25" y="67"/>
                  </a:cubicBezTo>
                  <a:cubicBezTo>
                    <a:pt x="25" y="66"/>
                    <a:pt x="26" y="66"/>
                    <a:pt x="26" y="67"/>
                  </a:cubicBezTo>
                  <a:cubicBezTo>
                    <a:pt x="26" y="68"/>
                    <a:pt x="27" y="68"/>
                    <a:pt x="27" y="69"/>
                  </a:cubicBezTo>
                  <a:cubicBezTo>
                    <a:pt x="27" y="72"/>
                    <a:pt x="28" y="74"/>
                    <a:pt x="29" y="77"/>
                  </a:cubicBezTo>
                  <a:cubicBezTo>
                    <a:pt x="29" y="81"/>
                    <a:pt x="30" y="85"/>
                    <a:pt x="31" y="89"/>
                  </a:cubicBezTo>
                  <a:cubicBezTo>
                    <a:pt x="32" y="91"/>
                    <a:pt x="32" y="93"/>
                    <a:pt x="31" y="94"/>
                  </a:cubicBezTo>
                  <a:cubicBezTo>
                    <a:pt x="31" y="95"/>
                    <a:pt x="29" y="96"/>
                    <a:pt x="28" y="96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5" y="94"/>
                    <a:pt x="22" y="93"/>
                    <a:pt x="20" y="92"/>
                  </a:cubicBezTo>
                  <a:cubicBezTo>
                    <a:pt x="16" y="90"/>
                    <a:pt x="12" y="88"/>
                    <a:pt x="9" y="86"/>
                  </a:cubicBezTo>
                  <a:cubicBezTo>
                    <a:pt x="6" y="84"/>
                    <a:pt x="4" y="82"/>
                    <a:pt x="2" y="80"/>
                  </a:cubicBezTo>
                  <a:cubicBezTo>
                    <a:pt x="2" y="80"/>
                    <a:pt x="1" y="79"/>
                    <a:pt x="1" y="79"/>
                  </a:cubicBezTo>
                  <a:cubicBezTo>
                    <a:pt x="1" y="79"/>
                    <a:pt x="1" y="79"/>
                    <a:pt x="1" y="78"/>
                  </a:cubicBezTo>
                  <a:cubicBezTo>
                    <a:pt x="1" y="78"/>
                    <a:pt x="1" y="77"/>
                    <a:pt x="1" y="77"/>
                  </a:cubicBezTo>
                  <a:cubicBezTo>
                    <a:pt x="1" y="76"/>
                    <a:pt x="0" y="76"/>
                    <a:pt x="1" y="76"/>
                  </a:cubicBezTo>
                  <a:cubicBezTo>
                    <a:pt x="1" y="75"/>
                    <a:pt x="1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3" y="74"/>
                    <a:pt x="4" y="74"/>
                    <a:pt x="5" y="73"/>
                  </a:cubicBezTo>
                  <a:cubicBezTo>
                    <a:pt x="6" y="73"/>
                    <a:pt x="6" y="73"/>
                    <a:pt x="7" y="73"/>
                  </a:cubicBezTo>
                  <a:cubicBezTo>
                    <a:pt x="7" y="74"/>
                    <a:pt x="8" y="75"/>
                    <a:pt x="9" y="76"/>
                  </a:cubicBezTo>
                  <a:cubicBezTo>
                    <a:pt x="10" y="79"/>
                    <a:pt x="12" y="81"/>
                    <a:pt x="14" y="83"/>
                  </a:cubicBezTo>
                  <a:cubicBezTo>
                    <a:pt x="14" y="83"/>
                    <a:pt x="15" y="83"/>
                    <a:pt x="15" y="83"/>
                  </a:cubicBezTo>
                  <a:cubicBezTo>
                    <a:pt x="17" y="84"/>
                    <a:pt x="18" y="85"/>
                    <a:pt x="20" y="85"/>
                  </a:cubicBezTo>
                  <a:cubicBezTo>
                    <a:pt x="20" y="86"/>
                    <a:pt x="20" y="86"/>
                    <a:pt x="20" y="86"/>
                  </a:cubicBezTo>
                  <a:close/>
                  <a:moveTo>
                    <a:pt x="6" y="76"/>
                  </a:moveTo>
                  <a:cubicBezTo>
                    <a:pt x="5" y="76"/>
                    <a:pt x="5" y="76"/>
                    <a:pt x="5" y="77"/>
                  </a:cubicBezTo>
                  <a:cubicBezTo>
                    <a:pt x="6" y="77"/>
                    <a:pt x="6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7"/>
                    <a:pt x="6" y="76"/>
                    <a:pt x="6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50"/>
            <p:cNvSpPr>
              <a:spLocks noEditPoints="1"/>
            </p:cNvSpPr>
            <p:nvPr/>
          </p:nvSpPr>
          <p:spPr bwMode="auto">
            <a:xfrm>
              <a:off x="7596188" y="1739901"/>
              <a:ext cx="76200" cy="179388"/>
            </a:xfrm>
            <a:custGeom>
              <a:avLst/>
              <a:gdLst>
                <a:gd name="T0" fmla="*/ 9 w 31"/>
                <a:gd name="T1" fmla="*/ 17 h 73"/>
                <a:gd name="T2" fmla="*/ 9 w 31"/>
                <a:gd name="T3" fmla="*/ 32 h 73"/>
                <a:gd name="T4" fmla="*/ 6 w 31"/>
                <a:gd name="T5" fmla="*/ 34 h 73"/>
                <a:gd name="T6" fmla="*/ 5 w 31"/>
                <a:gd name="T7" fmla="*/ 31 h 73"/>
                <a:gd name="T8" fmla="*/ 1 w 31"/>
                <a:gd name="T9" fmla="*/ 16 h 73"/>
                <a:gd name="T10" fmla="*/ 0 w 31"/>
                <a:gd name="T11" fmla="*/ 2 h 73"/>
                <a:gd name="T12" fmla="*/ 6 w 31"/>
                <a:gd name="T13" fmla="*/ 0 h 73"/>
                <a:gd name="T14" fmla="*/ 25 w 31"/>
                <a:gd name="T15" fmla="*/ 19 h 73"/>
                <a:gd name="T16" fmla="*/ 28 w 31"/>
                <a:gd name="T17" fmla="*/ 27 h 73"/>
                <a:gd name="T18" fmla="*/ 31 w 31"/>
                <a:gd name="T19" fmla="*/ 37 h 73"/>
                <a:gd name="T20" fmla="*/ 28 w 31"/>
                <a:gd name="T21" fmla="*/ 38 h 73"/>
                <a:gd name="T22" fmla="*/ 25 w 31"/>
                <a:gd name="T23" fmla="*/ 30 h 73"/>
                <a:gd name="T24" fmla="*/ 20 w 31"/>
                <a:gd name="T25" fmla="*/ 19 h 73"/>
                <a:gd name="T26" fmla="*/ 14 w 31"/>
                <a:gd name="T27" fmla="*/ 14 h 73"/>
                <a:gd name="T28" fmla="*/ 19 w 31"/>
                <a:gd name="T29" fmla="*/ 28 h 73"/>
                <a:gd name="T30" fmla="*/ 21 w 31"/>
                <a:gd name="T31" fmla="*/ 39 h 73"/>
                <a:gd name="T32" fmla="*/ 24 w 31"/>
                <a:gd name="T33" fmla="*/ 65 h 73"/>
                <a:gd name="T34" fmla="*/ 26 w 31"/>
                <a:gd name="T35" fmla="*/ 69 h 73"/>
                <a:gd name="T36" fmla="*/ 27 w 31"/>
                <a:gd name="T37" fmla="*/ 71 h 73"/>
                <a:gd name="T38" fmla="*/ 24 w 31"/>
                <a:gd name="T39" fmla="*/ 73 h 73"/>
                <a:gd name="T40" fmla="*/ 20 w 31"/>
                <a:gd name="T41" fmla="*/ 72 h 73"/>
                <a:gd name="T42" fmla="*/ 19 w 31"/>
                <a:gd name="T43" fmla="*/ 69 h 73"/>
                <a:gd name="T44" fmla="*/ 19 w 31"/>
                <a:gd name="T45" fmla="*/ 66 h 73"/>
                <a:gd name="T46" fmla="*/ 18 w 31"/>
                <a:gd name="T47" fmla="*/ 43 h 73"/>
                <a:gd name="T48" fmla="*/ 9 w 31"/>
                <a:gd name="T49" fmla="*/ 16 h 73"/>
                <a:gd name="T50" fmla="*/ 8 w 31"/>
                <a:gd name="T51" fmla="*/ 15 h 73"/>
                <a:gd name="T52" fmla="*/ 11 w 31"/>
                <a:gd name="T53" fmla="*/ 7 h 73"/>
                <a:gd name="T54" fmla="*/ 16 w 31"/>
                <a:gd name="T55" fmla="*/ 12 h 73"/>
                <a:gd name="T56" fmla="*/ 11 w 31"/>
                <a:gd name="T57" fmla="*/ 7 h 73"/>
                <a:gd name="T58" fmla="*/ 2 w 31"/>
                <a:gd name="T59" fmla="*/ 10 h 73"/>
                <a:gd name="T60" fmla="*/ 4 w 31"/>
                <a:gd name="T61" fmla="*/ 16 h 73"/>
                <a:gd name="T62" fmla="*/ 7 w 31"/>
                <a:gd name="T63" fmla="*/ 23 h 73"/>
                <a:gd name="T64" fmla="*/ 7 w 31"/>
                <a:gd name="T65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73">
                  <a:moveTo>
                    <a:pt x="8" y="15"/>
                  </a:moveTo>
                  <a:cubicBezTo>
                    <a:pt x="8" y="16"/>
                    <a:pt x="9" y="17"/>
                    <a:pt x="9" y="17"/>
                  </a:cubicBezTo>
                  <a:cubicBezTo>
                    <a:pt x="9" y="20"/>
                    <a:pt x="10" y="22"/>
                    <a:pt x="9" y="25"/>
                  </a:cubicBezTo>
                  <a:cubicBezTo>
                    <a:pt x="9" y="27"/>
                    <a:pt x="9" y="29"/>
                    <a:pt x="9" y="32"/>
                  </a:cubicBezTo>
                  <a:cubicBezTo>
                    <a:pt x="9" y="32"/>
                    <a:pt x="9" y="32"/>
                    <a:pt x="9" y="33"/>
                  </a:cubicBezTo>
                  <a:cubicBezTo>
                    <a:pt x="8" y="34"/>
                    <a:pt x="7" y="34"/>
                    <a:pt x="6" y="34"/>
                  </a:cubicBezTo>
                  <a:cubicBezTo>
                    <a:pt x="6" y="34"/>
                    <a:pt x="6" y="34"/>
                    <a:pt x="5" y="33"/>
                  </a:cubicBezTo>
                  <a:cubicBezTo>
                    <a:pt x="5" y="33"/>
                    <a:pt x="5" y="32"/>
                    <a:pt x="5" y="31"/>
                  </a:cubicBezTo>
                  <a:cubicBezTo>
                    <a:pt x="5" y="30"/>
                    <a:pt x="4" y="30"/>
                    <a:pt x="4" y="29"/>
                  </a:cubicBezTo>
                  <a:cubicBezTo>
                    <a:pt x="3" y="25"/>
                    <a:pt x="2" y="20"/>
                    <a:pt x="1" y="16"/>
                  </a:cubicBezTo>
                  <a:cubicBezTo>
                    <a:pt x="1" y="12"/>
                    <a:pt x="0" y="9"/>
                    <a:pt x="0" y="6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1"/>
                    <a:pt x="12" y="3"/>
                    <a:pt x="14" y="5"/>
                  </a:cubicBezTo>
                  <a:cubicBezTo>
                    <a:pt x="18" y="9"/>
                    <a:pt x="22" y="14"/>
                    <a:pt x="25" y="19"/>
                  </a:cubicBezTo>
                  <a:cubicBezTo>
                    <a:pt x="26" y="21"/>
                    <a:pt x="27" y="23"/>
                    <a:pt x="27" y="26"/>
                  </a:cubicBezTo>
                  <a:cubicBezTo>
                    <a:pt x="28" y="26"/>
                    <a:pt x="28" y="27"/>
                    <a:pt x="28" y="27"/>
                  </a:cubicBezTo>
                  <a:cubicBezTo>
                    <a:pt x="29" y="30"/>
                    <a:pt x="30" y="32"/>
                    <a:pt x="31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1" y="37"/>
                    <a:pt x="30" y="38"/>
                    <a:pt x="30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27" y="37"/>
                    <a:pt x="27" y="37"/>
                    <a:pt x="27" y="36"/>
                  </a:cubicBezTo>
                  <a:cubicBezTo>
                    <a:pt x="26" y="34"/>
                    <a:pt x="26" y="32"/>
                    <a:pt x="25" y="30"/>
                  </a:cubicBezTo>
                  <a:cubicBezTo>
                    <a:pt x="24" y="26"/>
                    <a:pt x="22" y="23"/>
                    <a:pt x="20" y="20"/>
                  </a:cubicBezTo>
                  <a:cubicBezTo>
                    <a:pt x="20" y="20"/>
                    <a:pt x="20" y="19"/>
                    <a:pt x="20" y="19"/>
                  </a:cubicBezTo>
                  <a:cubicBezTo>
                    <a:pt x="18" y="18"/>
                    <a:pt x="17" y="16"/>
                    <a:pt x="15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5" y="15"/>
                    <a:pt x="15" y="16"/>
                    <a:pt x="15" y="17"/>
                  </a:cubicBezTo>
                  <a:cubicBezTo>
                    <a:pt x="17" y="21"/>
                    <a:pt x="18" y="24"/>
                    <a:pt x="19" y="28"/>
                  </a:cubicBezTo>
                  <a:cubicBezTo>
                    <a:pt x="20" y="30"/>
                    <a:pt x="20" y="33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3" y="44"/>
                    <a:pt x="23" y="50"/>
                    <a:pt x="24" y="55"/>
                  </a:cubicBezTo>
                  <a:cubicBezTo>
                    <a:pt x="24" y="58"/>
                    <a:pt x="24" y="62"/>
                    <a:pt x="24" y="65"/>
                  </a:cubicBezTo>
                  <a:cubicBezTo>
                    <a:pt x="24" y="66"/>
                    <a:pt x="24" y="67"/>
                    <a:pt x="24" y="69"/>
                  </a:cubicBezTo>
                  <a:cubicBezTo>
                    <a:pt x="25" y="69"/>
                    <a:pt x="25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7" y="70"/>
                    <a:pt x="27" y="70"/>
                    <a:pt x="27" y="71"/>
                  </a:cubicBezTo>
                  <a:cubicBezTo>
                    <a:pt x="26" y="71"/>
                    <a:pt x="26" y="72"/>
                    <a:pt x="26" y="72"/>
                  </a:cubicBezTo>
                  <a:cubicBezTo>
                    <a:pt x="25" y="72"/>
                    <a:pt x="24" y="73"/>
                    <a:pt x="24" y="73"/>
                  </a:cubicBezTo>
                  <a:cubicBezTo>
                    <a:pt x="23" y="72"/>
                    <a:pt x="22" y="72"/>
                    <a:pt x="21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1"/>
                    <a:pt x="18" y="71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9" y="67"/>
                    <a:pt x="19" y="67"/>
                    <a:pt x="19" y="66"/>
                  </a:cubicBezTo>
                  <a:cubicBezTo>
                    <a:pt x="19" y="62"/>
                    <a:pt x="18" y="57"/>
                    <a:pt x="18" y="53"/>
                  </a:cubicBezTo>
                  <a:cubicBezTo>
                    <a:pt x="18" y="49"/>
                    <a:pt x="18" y="46"/>
                    <a:pt x="18" y="43"/>
                  </a:cubicBezTo>
                  <a:cubicBezTo>
                    <a:pt x="17" y="38"/>
                    <a:pt x="16" y="32"/>
                    <a:pt x="14" y="27"/>
                  </a:cubicBezTo>
                  <a:cubicBezTo>
                    <a:pt x="13" y="24"/>
                    <a:pt x="11" y="20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11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3" y="10"/>
                    <a:pt x="14" y="11"/>
                    <a:pt x="16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1"/>
                    <a:pt x="13" y="9"/>
                    <a:pt x="11" y="7"/>
                  </a:cubicBez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3" y="14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4"/>
                    <a:pt x="3" y="12"/>
                    <a:pt x="2" y="10"/>
                  </a:cubicBezTo>
                  <a:close/>
                  <a:moveTo>
                    <a:pt x="7" y="23"/>
                  </a:moveTo>
                  <a:cubicBezTo>
                    <a:pt x="8" y="21"/>
                    <a:pt x="7" y="20"/>
                    <a:pt x="7" y="18"/>
                  </a:cubicBezTo>
                  <a:cubicBezTo>
                    <a:pt x="7" y="20"/>
                    <a:pt x="7" y="21"/>
                    <a:pt x="7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文本框 7"/>
          <p:cNvSpPr txBox="1"/>
          <p:nvPr/>
        </p:nvSpPr>
        <p:spPr>
          <a:xfrm>
            <a:off x="4943128" y="2268840"/>
            <a:ext cx="238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单击添加标题</a:t>
            </a:r>
            <a:endParaRPr lang="zh-CN" altLang="en-US" sz="2800" b="1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5323797" y="4906890"/>
            <a:ext cx="238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单击添加标题</a:t>
            </a:r>
            <a:endParaRPr lang="zh-CN" altLang="en-US" sz="2800" b="1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 rot="19633630">
            <a:off x="7986157" y="4386166"/>
            <a:ext cx="2809875" cy="1411288"/>
          </a:xfrm>
          <a:custGeom>
            <a:avLst/>
            <a:gdLst>
              <a:gd name="T0" fmla="*/ 679 w 748"/>
              <a:gd name="T1" fmla="*/ 368 h 375"/>
              <a:gd name="T2" fmla="*/ 678 w 748"/>
              <a:gd name="T3" fmla="*/ 358 h 375"/>
              <a:gd name="T4" fmla="*/ 420 w 748"/>
              <a:gd name="T5" fmla="*/ 127 h 375"/>
              <a:gd name="T6" fmla="*/ 503 w 748"/>
              <a:gd name="T7" fmla="*/ 209 h 375"/>
              <a:gd name="T8" fmla="*/ 639 w 748"/>
              <a:gd name="T9" fmla="*/ 188 h 375"/>
              <a:gd name="T10" fmla="*/ 644 w 748"/>
              <a:gd name="T11" fmla="*/ 209 h 375"/>
              <a:gd name="T12" fmla="*/ 668 w 748"/>
              <a:gd name="T13" fmla="*/ 263 h 375"/>
              <a:gd name="T14" fmla="*/ 706 w 748"/>
              <a:gd name="T15" fmla="*/ 226 h 375"/>
              <a:gd name="T16" fmla="*/ 486 w 748"/>
              <a:gd name="T17" fmla="*/ 173 h 375"/>
              <a:gd name="T18" fmla="*/ 35 w 748"/>
              <a:gd name="T19" fmla="*/ 13 h 375"/>
              <a:gd name="T20" fmla="*/ 641 w 748"/>
              <a:gd name="T21" fmla="*/ 205 h 375"/>
              <a:gd name="T22" fmla="*/ 650 w 748"/>
              <a:gd name="T23" fmla="*/ 268 h 375"/>
              <a:gd name="T24" fmla="*/ 372 w 748"/>
              <a:gd name="T25" fmla="*/ 78 h 375"/>
              <a:gd name="T26" fmla="*/ 687 w 748"/>
              <a:gd name="T27" fmla="*/ 291 h 375"/>
              <a:gd name="T28" fmla="*/ 269 w 748"/>
              <a:gd name="T29" fmla="*/ 31 h 375"/>
              <a:gd name="T30" fmla="*/ 701 w 748"/>
              <a:gd name="T31" fmla="*/ 227 h 375"/>
              <a:gd name="T32" fmla="*/ 698 w 748"/>
              <a:gd name="T33" fmla="*/ 255 h 375"/>
              <a:gd name="T34" fmla="*/ 261 w 748"/>
              <a:gd name="T35" fmla="*/ 29 h 375"/>
              <a:gd name="T36" fmla="*/ 413 w 748"/>
              <a:gd name="T37" fmla="*/ 100 h 375"/>
              <a:gd name="T38" fmla="*/ 706 w 748"/>
              <a:gd name="T39" fmla="*/ 278 h 375"/>
              <a:gd name="T40" fmla="*/ 674 w 748"/>
              <a:gd name="T41" fmla="*/ 322 h 375"/>
              <a:gd name="T42" fmla="*/ 681 w 748"/>
              <a:gd name="T43" fmla="*/ 214 h 375"/>
              <a:gd name="T44" fmla="*/ 709 w 748"/>
              <a:gd name="T45" fmla="*/ 231 h 375"/>
              <a:gd name="T46" fmla="*/ 631 w 748"/>
              <a:gd name="T47" fmla="*/ 193 h 375"/>
              <a:gd name="T48" fmla="*/ 676 w 748"/>
              <a:gd name="T49" fmla="*/ 229 h 375"/>
              <a:gd name="T50" fmla="*/ 712 w 748"/>
              <a:gd name="T51" fmla="*/ 246 h 375"/>
              <a:gd name="T52" fmla="*/ 89 w 748"/>
              <a:gd name="T53" fmla="*/ 11 h 375"/>
              <a:gd name="T54" fmla="*/ 405 w 748"/>
              <a:gd name="T55" fmla="*/ 92 h 375"/>
              <a:gd name="T56" fmla="*/ 478 w 748"/>
              <a:gd name="T57" fmla="*/ 164 h 375"/>
              <a:gd name="T58" fmla="*/ 10 w 748"/>
              <a:gd name="T59" fmla="*/ 32 h 375"/>
              <a:gd name="T60" fmla="*/ 275 w 748"/>
              <a:gd name="T61" fmla="*/ 35 h 375"/>
              <a:gd name="T62" fmla="*/ 353 w 748"/>
              <a:gd name="T63" fmla="*/ 66 h 375"/>
              <a:gd name="T64" fmla="*/ 174 w 748"/>
              <a:gd name="T65" fmla="*/ 17 h 375"/>
              <a:gd name="T66" fmla="*/ 699 w 748"/>
              <a:gd name="T67" fmla="*/ 264 h 375"/>
              <a:gd name="T68" fmla="*/ 687 w 748"/>
              <a:gd name="T69" fmla="*/ 290 h 375"/>
              <a:gd name="T70" fmla="*/ 676 w 748"/>
              <a:gd name="T71" fmla="*/ 371 h 375"/>
              <a:gd name="T72" fmla="*/ 696 w 748"/>
              <a:gd name="T73" fmla="*/ 299 h 375"/>
              <a:gd name="T74" fmla="*/ 690 w 748"/>
              <a:gd name="T75" fmla="*/ 313 h 375"/>
              <a:gd name="T76" fmla="*/ 709 w 748"/>
              <a:gd name="T77" fmla="*/ 229 h 375"/>
              <a:gd name="T78" fmla="*/ 649 w 748"/>
              <a:gd name="T79" fmla="*/ 204 h 375"/>
              <a:gd name="T80" fmla="*/ 661 w 748"/>
              <a:gd name="T81" fmla="*/ 210 h 375"/>
              <a:gd name="T82" fmla="*/ 432 w 748"/>
              <a:gd name="T83" fmla="*/ 120 h 375"/>
              <a:gd name="T84" fmla="*/ 316 w 748"/>
              <a:gd name="T85" fmla="*/ 34 h 375"/>
              <a:gd name="T86" fmla="*/ 44 w 748"/>
              <a:gd name="T87" fmla="*/ 28 h 375"/>
              <a:gd name="T88" fmla="*/ 345 w 748"/>
              <a:gd name="T89" fmla="*/ 64 h 375"/>
              <a:gd name="T90" fmla="*/ 235 w 748"/>
              <a:gd name="T91" fmla="*/ 25 h 375"/>
              <a:gd name="T92" fmla="*/ 470 w 748"/>
              <a:gd name="T93" fmla="*/ 168 h 375"/>
              <a:gd name="T94" fmla="*/ 484 w 748"/>
              <a:gd name="T95" fmla="*/ 178 h 375"/>
              <a:gd name="T96" fmla="*/ 514 w 748"/>
              <a:gd name="T97" fmla="*/ 209 h 375"/>
              <a:gd name="T98" fmla="*/ 532 w 748"/>
              <a:gd name="T99" fmla="*/ 226 h 375"/>
              <a:gd name="T100" fmla="*/ 602 w 748"/>
              <a:gd name="T101" fmla="*/ 265 h 375"/>
              <a:gd name="T102" fmla="*/ 657 w 748"/>
              <a:gd name="T103" fmla="*/ 273 h 375"/>
              <a:gd name="T104" fmla="*/ 690 w 748"/>
              <a:gd name="T105" fmla="*/ 279 h 375"/>
              <a:gd name="T106" fmla="*/ 674 w 748"/>
              <a:gd name="T107" fmla="*/ 361 h 375"/>
              <a:gd name="T108" fmla="*/ 678 w 748"/>
              <a:gd name="T109" fmla="*/ 343 h 375"/>
              <a:gd name="T110" fmla="*/ 684 w 748"/>
              <a:gd name="T111" fmla="*/ 322 h 375"/>
              <a:gd name="T112" fmla="*/ 700 w 748"/>
              <a:gd name="T113" fmla="*/ 265 h 375"/>
              <a:gd name="T114" fmla="*/ 704 w 748"/>
              <a:gd name="T115" fmla="*/ 282 h 375"/>
              <a:gd name="T116" fmla="*/ 689 w 748"/>
              <a:gd name="T117" fmla="*/ 219 h 375"/>
              <a:gd name="T118" fmla="*/ 675 w 748"/>
              <a:gd name="T119" fmla="*/ 227 h 375"/>
              <a:gd name="T120" fmla="*/ 684 w 748"/>
              <a:gd name="T121" fmla="*/ 218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8" h="375">
                <a:moveTo>
                  <a:pt x="687" y="327"/>
                </a:moveTo>
                <a:cubicBezTo>
                  <a:pt x="687" y="328"/>
                  <a:pt x="682" y="343"/>
                  <a:pt x="683" y="344"/>
                </a:cubicBezTo>
                <a:cubicBezTo>
                  <a:pt x="684" y="348"/>
                  <a:pt x="689" y="326"/>
                  <a:pt x="687" y="327"/>
                </a:cubicBezTo>
                <a:close/>
                <a:moveTo>
                  <a:pt x="688" y="321"/>
                </a:moveTo>
                <a:cubicBezTo>
                  <a:pt x="689" y="322"/>
                  <a:pt x="688" y="321"/>
                  <a:pt x="688" y="321"/>
                </a:cubicBezTo>
                <a:close/>
                <a:moveTo>
                  <a:pt x="686" y="327"/>
                </a:moveTo>
                <a:cubicBezTo>
                  <a:pt x="687" y="327"/>
                  <a:pt x="685" y="327"/>
                  <a:pt x="686" y="327"/>
                </a:cubicBezTo>
                <a:close/>
                <a:moveTo>
                  <a:pt x="678" y="367"/>
                </a:moveTo>
                <a:cubicBezTo>
                  <a:pt x="678" y="367"/>
                  <a:pt x="678" y="367"/>
                  <a:pt x="678" y="367"/>
                </a:cubicBezTo>
                <a:cubicBezTo>
                  <a:pt x="678" y="367"/>
                  <a:pt x="678" y="367"/>
                  <a:pt x="678" y="367"/>
                </a:cubicBezTo>
                <a:close/>
                <a:moveTo>
                  <a:pt x="682" y="345"/>
                </a:moveTo>
                <a:cubicBezTo>
                  <a:pt x="681" y="348"/>
                  <a:pt x="681" y="351"/>
                  <a:pt x="680" y="354"/>
                </a:cubicBezTo>
                <a:cubicBezTo>
                  <a:pt x="679" y="355"/>
                  <a:pt x="679" y="358"/>
                  <a:pt x="678" y="360"/>
                </a:cubicBezTo>
                <a:cubicBezTo>
                  <a:pt x="678" y="360"/>
                  <a:pt x="678" y="360"/>
                  <a:pt x="678" y="360"/>
                </a:cubicBezTo>
                <a:cubicBezTo>
                  <a:pt x="678" y="363"/>
                  <a:pt x="678" y="365"/>
                  <a:pt x="678" y="367"/>
                </a:cubicBezTo>
                <a:cubicBezTo>
                  <a:pt x="678" y="367"/>
                  <a:pt x="678" y="367"/>
                  <a:pt x="678" y="367"/>
                </a:cubicBezTo>
                <a:cubicBezTo>
                  <a:pt x="678" y="367"/>
                  <a:pt x="678" y="367"/>
                  <a:pt x="678" y="367"/>
                </a:cubicBezTo>
                <a:cubicBezTo>
                  <a:pt x="678" y="367"/>
                  <a:pt x="678" y="368"/>
                  <a:pt x="679" y="368"/>
                </a:cubicBezTo>
                <a:cubicBezTo>
                  <a:pt x="677" y="368"/>
                  <a:pt x="684" y="348"/>
                  <a:pt x="684" y="347"/>
                </a:cubicBezTo>
                <a:cubicBezTo>
                  <a:pt x="684" y="347"/>
                  <a:pt x="682" y="345"/>
                  <a:pt x="682" y="345"/>
                </a:cubicBezTo>
                <a:close/>
                <a:moveTo>
                  <a:pt x="727" y="256"/>
                </a:moveTo>
                <a:cubicBezTo>
                  <a:pt x="727" y="256"/>
                  <a:pt x="727" y="258"/>
                  <a:pt x="727" y="256"/>
                </a:cubicBezTo>
                <a:close/>
                <a:moveTo>
                  <a:pt x="733" y="251"/>
                </a:moveTo>
                <a:cubicBezTo>
                  <a:pt x="733" y="252"/>
                  <a:pt x="733" y="251"/>
                  <a:pt x="733" y="251"/>
                </a:cubicBezTo>
                <a:close/>
                <a:moveTo>
                  <a:pt x="688" y="319"/>
                </a:moveTo>
                <a:cubicBezTo>
                  <a:pt x="688" y="319"/>
                  <a:pt x="688" y="319"/>
                  <a:pt x="688" y="319"/>
                </a:cubicBezTo>
                <a:cubicBezTo>
                  <a:pt x="688" y="318"/>
                  <a:pt x="688" y="319"/>
                  <a:pt x="688" y="319"/>
                </a:cubicBezTo>
                <a:close/>
                <a:moveTo>
                  <a:pt x="734" y="251"/>
                </a:moveTo>
                <a:cubicBezTo>
                  <a:pt x="734" y="252"/>
                  <a:pt x="734" y="250"/>
                  <a:pt x="734" y="251"/>
                </a:cubicBezTo>
                <a:close/>
                <a:moveTo>
                  <a:pt x="689" y="323"/>
                </a:moveTo>
                <a:cubicBezTo>
                  <a:pt x="691" y="322"/>
                  <a:pt x="688" y="323"/>
                  <a:pt x="689" y="323"/>
                </a:cubicBezTo>
                <a:close/>
                <a:moveTo>
                  <a:pt x="690" y="322"/>
                </a:moveTo>
                <a:cubicBezTo>
                  <a:pt x="691" y="322"/>
                  <a:pt x="689" y="322"/>
                  <a:pt x="690" y="322"/>
                </a:cubicBezTo>
                <a:close/>
                <a:moveTo>
                  <a:pt x="689" y="317"/>
                </a:moveTo>
                <a:cubicBezTo>
                  <a:pt x="690" y="317"/>
                  <a:pt x="688" y="317"/>
                  <a:pt x="689" y="317"/>
                </a:cubicBezTo>
                <a:close/>
                <a:moveTo>
                  <a:pt x="678" y="358"/>
                </a:moveTo>
                <a:cubicBezTo>
                  <a:pt x="678" y="358"/>
                  <a:pt x="678" y="355"/>
                  <a:pt x="677" y="355"/>
                </a:cubicBezTo>
                <a:cubicBezTo>
                  <a:pt x="677" y="355"/>
                  <a:pt x="677" y="358"/>
                  <a:pt x="678" y="358"/>
                </a:cubicBezTo>
                <a:close/>
                <a:moveTo>
                  <a:pt x="441" y="147"/>
                </a:moveTo>
                <a:cubicBezTo>
                  <a:pt x="441" y="148"/>
                  <a:pt x="441" y="149"/>
                  <a:pt x="442" y="149"/>
                </a:cubicBezTo>
                <a:cubicBezTo>
                  <a:pt x="442" y="149"/>
                  <a:pt x="441" y="148"/>
                  <a:pt x="441" y="147"/>
                </a:cubicBezTo>
                <a:close/>
                <a:moveTo>
                  <a:pt x="452" y="160"/>
                </a:moveTo>
                <a:cubicBezTo>
                  <a:pt x="452" y="161"/>
                  <a:pt x="453" y="161"/>
                  <a:pt x="454" y="162"/>
                </a:cubicBezTo>
                <a:cubicBezTo>
                  <a:pt x="454" y="162"/>
                  <a:pt x="452" y="160"/>
                  <a:pt x="452" y="160"/>
                </a:cubicBezTo>
                <a:close/>
                <a:moveTo>
                  <a:pt x="426" y="131"/>
                </a:moveTo>
                <a:cubicBezTo>
                  <a:pt x="426" y="132"/>
                  <a:pt x="436" y="142"/>
                  <a:pt x="436" y="142"/>
                </a:cubicBezTo>
                <a:cubicBezTo>
                  <a:pt x="437" y="141"/>
                  <a:pt x="425" y="130"/>
                  <a:pt x="426" y="131"/>
                </a:cubicBezTo>
                <a:close/>
                <a:moveTo>
                  <a:pt x="493" y="201"/>
                </a:moveTo>
                <a:cubicBezTo>
                  <a:pt x="492" y="201"/>
                  <a:pt x="496" y="205"/>
                  <a:pt x="496" y="205"/>
                </a:cubicBezTo>
                <a:cubicBezTo>
                  <a:pt x="496" y="204"/>
                  <a:pt x="493" y="200"/>
                  <a:pt x="493" y="201"/>
                </a:cubicBezTo>
                <a:close/>
                <a:moveTo>
                  <a:pt x="420" y="127"/>
                </a:moveTo>
                <a:cubicBezTo>
                  <a:pt x="421" y="128"/>
                  <a:pt x="422" y="129"/>
                  <a:pt x="423" y="130"/>
                </a:cubicBezTo>
                <a:cubicBezTo>
                  <a:pt x="424" y="131"/>
                  <a:pt x="425" y="132"/>
                  <a:pt x="427" y="134"/>
                </a:cubicBezTo>
                <a:cubicBezTo>
                  <a:pt x="427" y="133"/>
                  <a:pt x="422" y="127"/>
                  <a:pt x="420" y="127"/>
                </a:cubicBezTo>
                <a:close/>
                <a:moveTo>
                  <a:pt x="431" y="137"/>
                </a:moveTo>
                <a:cubicBezTo>
                  <a:pt x="431" y="138"/>
                  <a:pt x="431" y="138"/>
                  <a:pt x="432" y="139"/>
                </a:cubicBezTo>
                <a:cubicBezTo>
                  <a:pt x="432" y="138"/>
                  <a:pt x="431" y="137"/>
                  <a:pt x="431" y="137"/>
                </a:cubicBezTo>
                <a:close/>
                <a:moveTo>
                  <a:pt x="428" y="135"/>
                </a:moveTo>
                <a:cubicBezTo>
                  <a:pt x="429" y="137"/>
                  <a:pt x="429" y="137"/>
                  <a:pt x="429" y="136"/>
                </a:cubicBezTo>
                <a:cubicBezTo>
                  <a:pt x="429" y="135"/>
                  <a:pt x="427" y="134"/>
                  <a:pt x="428" y="135"/>
                </a:cubicBezTo>
                <a:close/>
                <a:moveTo>
                  <a:pt x="661" y="366"/>
                </a:moveTo>
                <a:cubicBezTo>
                  <a:pt x="661" y="367"/>
                  <a:pt x="664" y="372"/>
                  <a:pt x="665" y="366"/>
                </a:cubicBezTo>
                <a:cubicBezTo>
                  <a:pt x="665" y="366"/>
                  <a:pt x="665" y="364"/>
                  <a:pt x="665" y="362"/>
                </a:cubicBezTo>
                <a:cubicBezTo>
                  <a:pt x="664" y="364"/>
                  <a:pt x="661" y="366"/>
                  <a:pt x="661" y="366"/>
                </a:cubicBezTo>
                <a:close/>
                <a:moveTo>
                  <a:pt x="665" y="359"/>
                </a:moveTo>
                <a:cubicBezTo>
                  <a:pt x="663" y="359"/>
                  <a:pt x="667" y="359"/>
                  <a:pt x="665" y="359"/>
                </a:cubicBezTo>
                <a:close/>
                <a:moveTo>
                  <a:pt x="665" y="361"/>
                </a:moveTo>
                <a:cubicBezTo>
                  <a:pt x="664" y="361"/>
                  <a:pt x="664" y="361"/>
                  <a:pt x="665" y="362"/>
                </a:cubicBezTo>
                <a:cubicBezTo>
                  <a:pt x="665" y="362"/>
                  <a:pt x="665" y="361"/>
                  <a:pt x="665" y="361"/>
                </a:cubicBezTo>
                <a:close/>
                <a:moveTo>
                  <a:pt x="664" y="361"/>
                </a:moveTo>
                <a:cubicBezTo>
                  <a:pt x="665" y="361"/>
                  <a:pt x="663" y="361"/>
                  <a:pt x="664" y="361"/>
                </a:cubicBezTo>
                <a:close/>
                <a:moveTo>
                  <a:pt x="503" y="209"/>
                </a:moveTo>
                <a:cubicBezTo>
                  <a:pt x="503" y="209"/>
                  <a:pt x="502" y="210"/>
                  <a:pt x="503" y="209"/>
                </a:cubicBezTo>
                <a:close/>
                <a:moveTo>
                  <a:pt x="493" y="195"/>
                </a:moveTo>
                <a:cubicBezTo>
                  <a:pt x="493" y="195"/>
                  <a:pt x="495" y="197"/>
                  <a:pt x="496" y="197"/>
                </a:cubicBezTo>
                <a:cubicBezTo>
                  <a:pt x="495" y="196"/>
                  <a:pt x="494" y="195"/>
                  <a:pt x="493" y="195"/>
                </a:cubicBezTo>
                <a:close/>
                <a:moveTo>
                  <a:pt x="518" y="224"/>
                </a:moveTo>
                <a:cubicBezTo>
                  <a:pt x="517" y="223"/>
                  <a:pt x="516" y="222"/>
                  <a:pt x="515" y="221"/>
                </a:cubicBezTo>
                <a:cubicBezTo>
                  <a:pt x="515" y="222"/>
                  <a:pt x="518" y="224"/>
                  <a:pt x="518" y="224"/>
                </a:cubicBezTo>
                <a:close/>
                <a:moveTo>
                  <a:pt x="658" y="219"/>
                </a:moveTo>
                <a:cubicBezTo>
                  <a:pt x="657" y="218"/>
                  <a:pt x="645" y="209"/>
                  <a:pt x="645" y="210"/>
                </a:cubicBezTo>
                <a:cubicBezTo>
                  <a:pt x="641" y="210"/>
                  <a:pt x="658" y="221"/>
                  <a:pt x="658" y="219"/>
                </a:cubicBezTo>
                <a:close/>
                <a:moveTo>
                  <a:pt x="648" y="213"/>
                </a:moveTo>
                <a:cubicBezTo>
                  <a:pt x="648" y="213"/>
                  <a:pt x="648" y="214"/>
                  <a:pt x="648" y="213"/>
                </a:cubicBezTo>
                <a:close/>
                <a:moveTo>
                  <a:pt x="649" y="214"/>
                </a:moveTo>
                <a:cubicBezTo>
                  <a:pt x="650" y="214"/>
                  <a:pt x="649" y="215"/>
                  <a:pt x="649" y="214"/>
                </a:cubicBezTo>
                <a:close/>
                <a:moveTo>
                  <a:pt x="638" y="188"/>
                </a:moveTo>
                <a:cubicBezTo>
                  <a:pt x="638" y="188"/>
                  <a:pt x="638" y="188"/>
                  <a:pt x="639" y="188"/>
                </a:cubicBezTo>
                <a:cubicBezTo>
                  <a:pt x="639" y="188"/>
                  <a:pt x="638" y="188"/>
                  <a:pt x="638" y="188"/>
                </a:cubicBezTo>
                <a:close/>
                <a:moveTo>
                  <a:pt x="639" y="188"/>
                </a:moveTo>
                <a:cubicBezTo>
                  <a:pt x="638" y="189"/>
                  <a:pt x="639" y="187"/>
                  <a:pt x="639" y="188"/>
                </a:cubicBezTo>
                <a:close/>
                <a:moveTo>
                  <a:pt x="636" y="183"/>
                </a:moveTo>
                <a:cubicBezTo>
                  <a:pt x="636" y="182"/>
                  <a:pt x="633" y="184"/>
                  <a:pt x="633" y="185"/>
                </a:cubicBezTo>
                <a:cubicBezTo>
                  <a:pt x="633" y="185"/>
                  <a:pt x="636" y="187"/>
                  <a:pt x="638" y="188"/>
                </a:cubicBezTo>
                <a:cubicBezTo>
                  <a:pt x="637" y="187"/>
                  <a:pt x="637" y="184"/>
                  <a:pt x="636" y="183"/>
                </a:cubicBezTo>
                <a:close/>
                <a:moveTo>
                  <a:pt x="647" y="200"/>
                </a:moveTo>
                <a:cubicBezTo>
                  <a:pt x="648" y="199"/>
                  <a:pt x="647" y="200"/>
                  <a:pt x="647" y="200"/>
                </a:cubicBezTo>
                <a:close/>
                <a:moveTo>
                  <a:pt x="640" y="189"/>
                </a:moveTo>
                <a:cubicBezTo>
                  <a:pt x="641" y="187"/>
                  <a:pt x="639" y="191"/>
                  <a:pt x="640" y="189"/>
                </a:cubicBezTo>
                <a:close/>
                <a:moveTo>
                  <a:pt x="592" y="255"/>
                </a:moveTo>
                <a:cubicBezTo>
                  <a:pt x="599" y="259"/>
                  <a:pt x="611" y="263"/>
                  <a:pt x="622" y="264"/>
                </a:cubicBezTo>
                <a:cubicBezTo>
                  <a:pt x="614" y="262"/>
                  <a:pt x="601" y="258"/>
                  <a:pt x="592" y="255"/>
                </a:cubicBezTo>
                <a:close/>
                <a:moveTo>
                  <a:pt x="662" y="204"/>
                </a:moveTo>
                <a:cubicBezTo>
                  <a:pt x="662" y="204"/>
                  <a:pt x="661" y="206"/>
                  <a:pt x="662" y="204"/>
                </a:cubicBezTo>
                <a:close/>
                <a:moveTo>
                  <a:pt x="628" y="198"/>
                </a:moveTo>
                <a:cubicBezTo>
                  <a:pt x="627" y="198"/>
                  <a:pt x="627" y="198"/>
                  <a:pt x="627" y="198"/>
                </a:cubicBezTo>
                <a:cubicBezTo>
                  <a:pt x="627" y="197"/>
                  <a:pt x="641" y="210"/>
                  <a:pt x="642" y="210"/>
                </a:cubicBezTo>
                <a:cubicBezTo>
                  <a:pt x="642" y="210"/>
                  <a:pt x="644" y="209"/>
                  <a:pt x="644" y="209"/>
                </a:cubicBezTo>
                <a:cubicBezTo>
                  <a:pt x="642" y="207"/>
                  <a:pt x="639" y="206"/>
                  <a:pt x="638" y="204"/>
                </a:cubicBezTo>
                <a:cubicBezTo>
                  <a:pt x="637" y="204"/>
                  <a:pt x="635" y="202"/>
                  <a:pt x="633" y="201"/>
                </a:cubicBezTo>
                <a:cubicBezTo>
                  <a:pt x="633" y="201"/>
                  <a:pt x="632" y="201"/>
                  <a:pt x="633" y="201"/>
                </a:cubicBezTo>
                <a:cubicBezTo>
                  <a:pt x="633" y="201"/>
                  <a:pt x="633" y="201"/>
                  <a:pt x="633" y="201"/>
                </a:cubicBezTo>
                <a:cubicBezTo>
                  <a:pt x="631" y="199"/>
                  <a:pt x="629" y="198"/>
                  <a:pt x="628" y="198"/>
                </a:cubicBezTo>
                <a:cubicBezTo>
                  <a:pt x="628" y="198"/>
                  <a:pt x="628" y="198"/>
                  <a:pt x="628" y="198"/>
                </a:cubicBezTo>
                <a:close/>
                <a:moveTo>
                  <a:pt x="592" y="255"/>
                </a:moveTo>
                <a:cubicBezTo>
                  <a:pt x="592" y="254"/>
                  <a:pt x="591" y="254"/>
                  <a:pt x="591" y="254"/>
                </a:cubicBezTo>
                <a:cubicBezTo>
                  <a:pt x="591" y="253"/>
                  <a:pt x="591" y="253"/>
                  <a:pt x="592" y="254"/>
                </a:cubicBezTo>
                <a:cubicBezTo>
                  <a:pt x="592" y="253"/>
                  <a:pt x="587" y="252"/>
                  <a:pt x="587" y="252"/>
                </a:cubicBezTo>
                <a:cubicBezTo>
                  <a:pt x="587" y="252"/>
                  <a:pt x="587" y="252"/>
                  <a:pt x="587" y="253"/>
                </a:cubicBezTo>
                <a:cubicBezTo>
                  <a:pt x="587" y="253"/>
                  <a:pt x="583" y="251"/>
                  <a:pt x="582" y="251"/>
                </a:cubicBezTo>
                <a:cubicBezTo>
                  <a:pt x="582" y="251"/>
                  <a:pt x="586" y="253"/>
                  <a:pt x="592" y="255"/>
                </a:cubicBezTo>
                <a:close/>
                <a:moveTo>
                  <a:pt x="662" y="265"/>
                </a:moveTo>
                <a:cubicBezTo>
                  <a:pt x="662" y="265"/>
                  <a:pt x="662" y="265"/>
                  <a:pt x="661" y="265"/>
                </a:cubicBezTo>
                <a:cubicBezTo>
                  <a:pt x="662" y="265"/>
                  <a:pt x="663" y="265"/>
                  <a:pt x="664" y="264"/>
                </a:cubicBezTo>
                <a:cubicBezTo>
                  <a:pt x="663" y="264"/>
                  <a:pt x="663" y="264"/>
                  <a:pt x="663" y="264"/>
                </a:cubicBezTo>
                <a:cubicBezTo>
                  <a:pt x="665" y="264"/>
                  <a:pt x="666" y="264"/>
                  <a:pt x="668" y="263"/>
                </a:cubicBezTo>
                <a:cubicBezTo>
                  <a:pt x="672" y="262"/>
                  <a:pt x="698" y="257"/>
                  <a:pt x="697" y="252"/>
                </a:cubicBezTo>
                <a:cubicBezTo>
                  <a:pt x="697" y="253"/>
                  <a:pt x="676" y="260"/>
                  <a:pt x="672" y="261"/>
                </a:cubicBezTo>
                <a:cubicBezTo>
                  <a:pt x="661" y="264"/>
                  <a:pt x="650" y="264"/>
                  <a:pt x="638" y="265"/>
                </a:cubicBezTo>
                <a:cubicBezTo>
                  <a:pt x="638" y="265"/>
                  <a:pt x="639" y="265"/>
                  <a:pt x="639" y="266"/>
                </a:cubicBezTo>
                <a:cubicBezTo>
                  <a:pt x="634" y="266"/>
                  <a:pt x="628" y="265"/>
                  <a:pt x="622" y="264"/>
                </a:cubicBezTo>
                <a:cubicBezTo>
                  <a:pt x="625" y="265"/>
                  <a:pt x="627" y="266"/>
                  <a:pt x="628" y="266"/>
                </a:cubicBezTo>
                <a:cubicBezTo>
                  <a:pt x="639" y="268"/>
                  <a:pt x="651" y="267"/>
                  <a:pt x="662" y="265"/>
                </a:cubicBezTo>
                <a:close/>
                <a:moveTo>
                  <a:pt x="692" y="255"/>
                </a:moveTo>
                <a:cubicBezTo>
                  <a:pt x="691" y="256"/>
                  <a:pt x="691" y="256"/>
                  <a:pt x="690" y="256"/>
                </a:cubicBezTo>
                <a:cubicBezTo>
                  <a:pt x="690" y="255"/>
                  <a:pt x="691" y="255"/>
                  <a:pt x="692" y="255"/>
                </a:cubicBezTo>
                <a:close/>
                <a:moveTo>
                  <a:pt x="664" y="206"/>
                </a:moveTo>
                <a:cubicBezTo>
                  <a:pt x="664" y="206"/>
                  <a:pt x="663" y="207"/>
                  <a:pt x="664" y="206"/>
                </a:cubicBezTo>
                <a:close/>
                <a:moveTo>
                  <a:pt x="679" y="213"/>
                </a:moveTo>
                <a:cubicBezTo>
                  <a:pt x="678" y="212"/>
                  <a:pt x="679" y="215"/>
                  <a:pt x="679" y="213"/>
                </a:cubicBezTo>
                <a:close/>
                <a:moveTo>
                  <a:pt x="680" y="214"/>
                </a:moveTo>
                <a:cubicBezTo>
                  <a:pt x="682" y="215"/>
                  <a:pt x="678" y="212"/>
                  <a:pt x="680" y="214"/>
                </a:cubicBezTo>
                <a:close/>
                <a:moveTo>
                  <a:pt x="706" y="226"/>
                </a:moveTo>
                <a:cubicBezTo>
                  <a:pt x="706" y="227"/>
                  <a:pt x="706" y="226"/>
                  <a:pt x="706" y="226"/>
                </a:cubicBezTo>
                <a:close/>
                <a:moveTo>
                  <a:pt x="678" y="213"/>
                </a:moveTo>
                <a:cubicBezTo>
                  <a:pt x="678" y="212"/>
                  <a:pt x="678" y="214"/>
                  <a:pt x="678" y="213"/>
                </a:cubicBezTo>
                <a:close/>
                <a:moveTo>
                  <a:pt x="674" y="211"/>
                </a:moveTo>
                <a:cubicBezTo>
                  <a:pt x="674" y="210"/>
                  <a:pt x="674" y="212"/>
                  <a:pt x="674" y="211"/>
                </a:cubicBezTo>
                <a:close/>
                <a:moveTo>
                  <a:pt x="666" y="207"/>
                </a:moveTo>
                <a:cubicBezTo>
                  <a:pt x="666" y="207"/>
                  <a:pt x="666" y="206"/>
                  <a:pt x="666" y="207"/>
                </a:cubicBezTo>
                <a:close/>
                <a:moveTo>
                  <a:pt x="628" y="198"/>
                </a:moveTo>
                <a:cubicBezTo>
                  <a:pt x="628" y="198"/>
                  <a:pt x="628" y="198"/>
                  <a:pt x="628" y="198"/>
                </a:cubicBezTo>
                <a:cubicBezTo>
                  <a:pt x="628" y="198"/>
                  <a:pt x="628" y="198"/>
                  <a:pt x="628" y="198"/>
                </a:cubicBezTo>
                <a:cubicBezTo>
                  <a:pt x="628" y="198"/>
                  <a:pt x="628" y="198"/>
                  <a:pt x="628" y="198"/>
                </a:cubicBezTo>
                <a:close/>
                <a:moveTo>
                  <a:pt x="679" y="215"/>
                </a:moveTo>
                <a:cubicBezTo>
                  <a:pt x="679" y="214"/>
                  <a:pt x="676" y="214"/>
                  <a:pt x="676" y="214"/>
                </a:cubicBezTo>
                <a:cubicBezTo>
                  <a:pt x="677" y="214"/>
                  <a:pt x="678" y="216"/>
                  <a:pt x="679" y="215"/>
                </a:cubicBezTo>
                <a:close/>
                <a:moveTo>
                  <a:pt x="676" y="212"/>
                </a:moveTo>
                <a:cubicBezTo>
                  <a:pt x="676" y="212"/>
                  <a:pt x="676" y="213"/>
                  <a:pt x="676" y="212"/>
                </a:cubicBezTo>
                <a:close/>
                <a:moveTo>
                  <a:pt x="662" y="222"/>
                </a:moveTo>
                <a:cubicBezTo>
                  <a:pt x="662" y="221"/>
                  <a:pt x="661" y="223"/>
                  <a:pt x="662" y="222"/>
                </a:cubicBezTo>
                <a:close/>
                <a:moveTo>
                  <a:pt x="486" y="173"/>
                </a:moveTo>
                <a:cubicBezTo>
                  <a:pt x="487" y="173"/>
                  <a:pt x="483" y="169"/>
                  <a:pt x="485" y="172"/>
                </a:cubicBezTo>
                <a:cubicBezTo>
                  <a:pt x="485" y="173"/>
                  <a:pt x="485" y="173"/>
                  <a:pt x="486" y="173"/>
                </a:cubicBezTo>
                <a:close/>
                <a:moveTo>
                  <a:pt x="638" y="201"/>
                </a:moveTo>
                <a:cubicBezTo>
                  <a:pt x="638" y="201"/>
                  <a:pt x="635" y="200"/>
                  <a:pt x="635" y="201"/>
                </a:cubicBezTo>
                <a:cubicBezTo>
                  <a:pt x="635" y="201"/>
                  <a:pt x="637" y="202"/>
                  <a:pt x="638" y="201"/>
                </a:cubicBezTo>
                <a:close/>
                <a:moveTo>
                  <a:pt x="44" y="11"/>
                </a:moveTo>
                <a:cubicBezTo>
                  <a:pt x="44" y="11"/>
                  <a:pt x="47" y="10"/>
                  <a:pt x="44" y="11"/>
                </a:cubicBezTo>
                <a:close/>
                <a:moveTo>
                  <a:pt x="483" y="169"/>
                </a:moveTo>
                <a:cubicBezTo>
                  <a:pt x="483" y="168"/>
                  <a:pt x="482" y="168"/>
                  <a:pt x="481" y="167"/>
                </a:cubicBezTo>
                <a:cubicBezTo>
                  <a:pt x="481" y="168"/>
                  <a:pt x="482" y="169"/>
                  <a:pt x="483" y="169"/>
                </a:cubicBezTo>
                <a:close/>
                <a:moveTo>
                  <a:pt x="93" y="5"/>
                </a:moveTo>
                <a:cubicBezTo>
                  <a:pt x="92" y="5"/>
                  <a:pt x="91" y="5"/>
                  <a:pt x="90" y="5"/>
                </a:cubicBezTo>
                <a:cubicBezTo>
                  <a:pt x="91" y="6"/>
                  <a:pt x="92" y="6"/>
                  <a:pt x="93" y="5"/>
                </a:cubicBezTo>
                <a:close/>
                <a:moveTo>
                  <a:pt x="400" y="105"/>
                </a:moveTo>
                <a:cubicBezTo>
                  <a:pt x="400" y="105"/>
                  <a:pt x="399" y="106"/>
                  <a:pt x="400" y="105"/>
                </a:cubicBezTo>
                <a:close/>
                <a:moveTo>
                  <a:pt x="35" y="13"/>
                </a:moveTo>
                <a:cubicBezTo>
                  <a:pt x="36" y="12"/>
                  <a:pt x="38" y="13"/>
                  <a:pt x="39" y="12"/>
                </a:cubicBezTo>
                <a:cubicBezTo>
                  <a:pt x="38" y="12"/>
                  <a:pt x="37" y="12"/>
                  <a:pt x="35" y="13"/>
                </a:cubicBezTo>
                <a:close/>
                <a:moveTo>
                  <a:pt x="403" y="108"/>
                </a:moveTo>
                <a:cubicBezTo>
                  <a:pt x="402" y="106"/>
                  <a:pt x="402" y="107"/>
                  <a:pt x="403" y="108"/>
                </a:cubicBezTo>
                <a:close/>
                <a:moveTo>
                  <a:pt x="7" y="19"/>
                </a:moveTo>
                <a:cubicBezTo>
                  <a:pt x="7" y="19"/>
                  <a:pt x="8" y="18"/>
                  <a:pt x="8" y="18"/>
                </a:cubicBezTo>
                <a:cubicBezTo>
                  <a:pt x="8" y="18"/>
                  <a:pt x="0" y="20"/>
                  <a:pt x="5" y="20"/>
                </a:cubicBezTo>
                <a:cubicBezTo>
                  <a:pt x="6" y="20"/>
                  <a:pt x="11" y="19"/>
                  <a:pt x="12" y="18"/>
                </a:cubicBezTo>
                <a:cubicBezTo>
                  <a:pt x="12" y="18"/>
                  <a:pt x="7" y="19"/>
                  <a:pt x="7" y="19"/>
                </a:cubicBezTo>
                <a:close/>
                <a:moveTo>
                  <a:pt x="479" y="169"/>
                </a:moveTo>
                <a:cubicBezTo>
                  <a:pt x="479" y="169"/>
                  <a:pt x="482" y="172"/>
                  <a:pt x="482" y="172"/>
                </a:cubicBezTo>
                <a:cubicBezTo>
                  <a:pt x="481" y="171"/>
                  <a:pt x="480" y="169"/>
                  <a:pt x="479" y="169"/>
                </a:cubicBezTo>
                <a:close/>
                <a:moveTo>
                  <a:pt x="737" y="250"/>
                </a:moveTo>
                <a:cubicBezTo>
                  <a:pt x="737" y="250"/>
                  <a:pt x="736" y="251"/>
                  <a:pt x="737" y="250"/>
                </a:cubicBezTo>
                <a:close/>
                <a:moveTo>
                  <a:pt x="658" y="217"/>
                </a:moveTo>
                <a:cubicBezTo>
                  <a:pt x="658" y="218"/>
                  <a:pt x="659" y="217"/>
                  <a:pt x="658" y="217"/>
                </a:cubicBezTo>
                <a:close/>
                <a:moveTo>
                  <a:pt x="661" y="221"/>
                </a:moveTo>
                <a:cubicBezTo>
                  <a:pt x="661" y="223"/>
                  <a:pt x="661" y="220"/>
                  <a:pt x="661" y="221"/>
                </a:cubicBezTo>
                <a:close/>
                <a:moveTo>
                  <a:pt x="641" y="205"/>
                </a:moveTo>
                <a:cubicBezTo>
                  <a:pt x="641" y="204"/>
                  <a:pt x="640" y="205"/>
                  <a:pt x="641" y="205"/>
                </a:cubicBezTo>
                <a:close/>
                <a:moveTo>
                  <a:pt x="406" y="112"/>
                </a:moveTo>
                <a:cubicBezTo>
                  <a:pt x="407" y="113"/>
                  <a:pt x="407" y="114"/>
                  <a:pt x="408" y="114"/>
                </a:cubicBezTo>
                <a:cubicBezTo>
                  <a:pt x="408" y="114"/>
                  <a:pt x="407" y="113"/>
                  <a:pt x="406" y="112"/>
                </a:cubicBezTo>
                <a:close/>
                <a:moveTo>
                  <a:pt x="611" y="264"/>
                </a:moveTo>
                <a:cubicBezTo>
                  <a:pt x="611" y="265"/>
                  <a:pt x="612" y="263"/>
                  <a:pt x="611" y="264"/>
                </a:cubicBezTo>
                <a:close/>
                <a:moveTo>
                  <a:pt x="539" y="223"/>
                </a:moveTo>
                <a:cubicBezTo>
                  <a:pt x="547" y="230"/>
                  <a:pt x="567" y="248"/>
                  <a:pt x="579" y="249"/>
                </a:cubicBezTo>
                <a:cubicBezTo>
                  <a:pt x="579" y="250"/>
                  <a:pt x="577" y="246"/>
                  <a:pt x="576" y="246"/>
                </a:cubicBezTo>
                <a:cubicBezTo>
                  <a:pt x="571" y="243"/>
                  <a:pt x="565" y="240"/>
                  <a:pt x="560" y="236"/>
                </a:cubicBezTo>
                <a:cubicBezTo>
                  <a:pt x="552" y="231"/>
                  <a:pt x="544" y="226"/>
                  <a:pt x="538" y="220"/>
                </a:cubicBezTo>
                <a:cubicBezTo>
                  <a:pt x="532" y="216"/>
                  <a:pt x="527" y="211"/>
                  <a:pt x="522" y="206"/>
                </a:cubicBezTo>
                <a:cubicBezTo>
                  <a:pt x="518" y="203"/>
                  <a:pt x="514" y="201"/>
                  <a:pt x="511" y="198"/>
                </a:cubicBezTo>
                <a:cubicBezTo>
                  <a:pt x="509" y="196"/>
                  <a:pt x="501" y="188"/>
                  <a:pt x="503" y="191"/>
                </a:cubicBezTo>
                <a:cubicBezTo>
                  <a:pt x="512" y="204"/>
                  <a:pt x="528" y="213"/>
                  <a:pt x="539" y="223"/>
                </a:cubicBezTo>
                <a:close/>
                <a:moveTo>
                  <a:pt x="553" y="232"/>
                </a:moveTo>
                <a:cubicBezTo>
                  <a:pt x="552" y="232"/>
                  <a:pt x="550" y="230"/>
                  <a:pt x="553" y="232"/>
                </a:cubicBezTo>
                <a:close/>
                <a:moveTo>
                  <a:pt x="638" y="269"/>
                </a:moveTo>
                <a:cubicBezTo>
                  <a:pt x="638" y="271"/>
                  <a:pt x="649" y="268"/>
                  <a:pt x="650" y="268"/>
                </a:cubicBezTo>
                <a:cubicBezTo>
                  <a:pt x="649" y="268"/>
                  <a:pt x="638" y="268"/>
                  <a:pt x="638" y="269"/>
                </a:cubicBezTo>
                <a:close/>
                <a:moveTo>
                  <a:pt x="505" y="195"/>
                </a:moveTo>
                <a:cubicBezTo>
                  <a:pt x="505" y="194"/>
                  <a:pt x="504" y="193"/>
                  <a:pt x="503" y="193"/>
                </a:cubicBezTo>
                <a:cubicBezTo>
                  <a:pt x="503" y="194"/>
                  <a:pt x="504" y="194"/>
                  <a:pt x="505" y="195"/>
                </a:cubicBezTo>
                <a:close/>
                <a:moveTo>
                  <a:pt x="697" y="270"/>
                </a:moveTo>
                <a:cubicBezTo>
                  <a:pt x="697" y="270"/>
                  <a:pt x="698" y="271"/>
                  <a:pt x="697" y="270"/>
                </a:cubicBezTo>
                <a:close/>
                <a:moveTo>
                  <a:pt x="285" y="35"/>
                </a:moveTo>
                <a:cubicBezTo>
                  <a:pt x="285" y="35"/>
                  <a:pt x="289" y="36"/>
                  <a:pt x="285" y="35"/>
                </a:cubicBezTo>
                <a:close/>
                <a:moveTo>
                  <a:pt x="694" y="270"/>
                </a:moveTo>
                <a:cubicBezTo>
                  <a:pt x="695" y="271"/>
                  <a:pt x="693" y="270"/>
                  <a:pt x="694" y="270"/>
                </a:cubicBezTo>
                <a:close/>
                <a:moveTo>
                  <a:pt x="383" y="87"/>
                </a:moveTo>
                <a:cubicBezTo>
                  <a:pt x="383" y="87"/>
                  <a:pt x="382" y="86"/>
                  <a:pt x="382" y="86"/>
                </a:cubicBezTo>
                <a:cubicBezTo>
                  <a:pt x="380" y="85"/>
                  <a:pt x="384" y="88"/>
                  <a:pt x="383" y="87"/>
                </a:cubicBezTo>
                <a:close/>
                <a:moveTo>
                  <a:pt x="694" y="276"/>
                </a:moveTo>
                <a:cubicBezTo>
                  <a:pt x="694" y="276"/>
                  <a:pt x="693" y="276"/>
                  <a:pt x="694" y="276"/>
                </a:cubicBezTo>
                <a:close/>
                <a:moveTo>
                  <a:pt x="372" y="78"/>
                </a:moveTo>
                <a:cubicBezTo>
                  <a:pt x="372" y="78"/>
                  <a:pt x="378" y="84"/>
                  <a:pt x="379" y="84"/>
                </a:cubicBezTo>
                <a:cubicBezTo>
                  <a:pt x="378" y="83"/>
                  <a:pt x="373" y="77"/>
                  <a:pt x="372" y="78"/>
                </a:cubicBezTo>
                <a:close/>
                <a:moveTo>
                  <a:pt x="291" y="37"/>
                </a:moveTo>
                <a:cubicBezTo>
                  <a:pt x="292" y="38"/>
                  <a:pt x="294" y="39"/>
                  <a:pt x="296" y="39"/>
                </a:cubicBezTo>
                <a:cubicBezTo>
                  <a:pt x="296" y="39"/>
                  <a:pt x="291" y="37"/>
                  <a:pt x="291" y="37"/>
                </a:cubicBezTo>
                <a:close/>
                <a:moveTo>
                  <a:pt x="686" y="295"/>
                </a:moveTo>
                <a:cubicBezTo>
                  <a:pt x="686" y="295"/>
                  <a:pt x="686" y="294"/>
                  <a:pt x="686" y="295"/>
                </a:cubicBezTo>
                <a:close/>
                <a:moveTo>
                  <a:pt x="300" y="40"/>
                </a:moveTo>
                <a:cubicBezTo>
                  <a:pt x="300" y="40"/>
                  <a:pt x="305" y="42"/>
                  <a:pt x="305" y="42"/>
                </a:cubicBezTo>
                <a:cubicBezTo>
                  <a:pt x="303" y="41"/>
                  <a:pt x="302" y="40"/>
                  <a:pt x="300" y="40"/>
                </a:cubicBezTo>
                <a:close/>
                <a:moveTo>
                  <a:pt x="370" y="76"/>
                </a:moveTo>
                <a:cubicBezTo>
                  <a:pt x="369" y="76"/>
                  <a:pt x="364" y="73"/>
                  <a:pt x="364" y="73"/>
                </a:cubicBezTo>
                <a:cubicBezTo>
                  <a:pt x="365" y="74"/>
                  <a:pt x="368" y="77"/>
                  <a:pt x="370" y="76"/>
                </a:cubicBezTo>
                <a:close/>
                <a:moveTo>
                  <a:pt x="695" y="276"/>
                </a:moveTo>
                <a:cubicBezTo>
                  <a:pt x="694" y="275"/>
                  <a:pt x="695" y="277"/>
                  <a:pt x="695" y="276"/>
                </a:cubicBezTo>
                <a:close/>
                <a:moveTo>
                  <a:pt x="679" y="304"/>
                </a:moveTo>
                <a:cubicBezTo>
                  <a:pt x="680" y="302"/>
                  <a:pt x="677" y="307"/>
                  <a:pt x="679" y="304"/>
                </a:cubicBezTo>
                <a:close/>
                <a:moveTo>
                  <a:pt x="687" y="291"/>
                </a:moveTo>
                <a:cubicBezTo>
                  <a:pt x="687" y="291"/>
                  <a:pt x="687" y="291"/>
                  <a:pt x="687" y="291"/>
                </a:cubicBezTo>
                <a:cubicBezTo>
                  <a:pt x="687" y="291"/>
                  <a:pt x="687" y="291"/>
                  <a:pt x="687" y="291"/>
                </a:cubicBezTo>
                <a:close/>
                <a:moveTo>
                  <a:pt x="679" y="306"/>
                </a:moveTo>
                <a:cubicBezTo>
                  <a:pt x="677" y="306"/>
                  <a:pt x="679" y="306"/>
                  <a:pt x="679" y="306"/>
                </a:cubicBezTo>
                <a:close/>
                <a:moveTo>
                  <a:pt x="678" y="309"/>
                </a:moveTo>
                <a:cubicBezTo>
                  <a:pt x="677" y="309"/>
                  <a:pt x="678" y="309"/>
                  <a:pt x="678" y="309"/>
                </a:cubicBezTo>
                <a:close/>
                <a:moveTo>
                  <a:pt x="680" y="305"/>
                </a:moveTo>
                <a:cubicBezTo>
                  <a:pt x="679" y="305"/>
                  <a:pt x="679" y="308"/>
                  <a:pt x="679" y="308"/>
                </a:cubicBezTo>
                <a:cubicBezTo>
                  <a:pt x="679" y="308"/>
                  <a:pt x="681" y="305"/>
                  <a:pt x="680" y="305"/>
                </a:cubicBezTo>
                <a:close/>
                <a:moveTo>
                  <a:pt x="678" y="306"/>
                </a:moveTo>
                <a:cubicBezTo>
                  <a:pt x="677" y="306"/>
                  <a:pt x="679" y="305"/>
                  <a:pt x="678" y="306"/>
                </a:cubicBezTo>
                <a:close/>
                <a:moveTo>
                  <a:pt x="687" y="291"/>
                </a:moveTo>
                <a:cubicBezTo>
                  <a:pt x="686" y="291"/>
                  <a:pt x="687" y="291"/>
                  <a:pt x="687" y="291"/>
                </a:cubicBezTo>
                <a:close/>
                <a:moveTo>
                  <a:pt x="686" y="294"/>
                </a:moveTo>
                <a:cubicBezTo>
                  <a:pt x="686" y="294"/>
                  <a:pt x="687" y="293"/>
                  <a:pt x="686" y="292"/>
                </a:cubicBezTo>
                <a:cubicBezTo>
                  <a:pt x="687" y="293"/>
                  <a:pt x="685" y="294"/>
                  <a:pt x="686" y="294"/>
                </a:cubicBezTo>
                <a:close/>
                <a:moveTo>
                  <a:pt x="688" y="260"/>
                </a:moveTo>
                <a:cubicBezTo>
                  <a:pt x="689" y="259"/>
                  <a:pt x="690" y="259"/>
                  <a:pt x="690" y="259"/>
                </a:cubicBezTo>
                <a:cubicBezTo>
                  <a:pt x="691" y="258"/>
                  <a:pt x="688" y="260"/>
                  <a:pt x="688" y="260"/>
                </a:cubicBezTo>
                <a:close/>
                <a:moveTo>
                  <a:pt x="269" y="31"/>
                </a:moveTo>
                <a:cubicBezTo>
                  <a:pt x="268" y="31"/>
                  <a:pt x="267" y="31"/>
                  <a:pt x="267" y="31"/>
                </a:cubicBezTo>
                <a:cubicBezTo>
                  <a:pt x="267" y="31"/>
                  <a:pt x="268" y="31"/>
                  <a:pt x="269" y="31"/>
                </a:cubicBezTo>
                <a:close/>
                <a:moveTo>
                  <a:pt x="677" y="228"/>
                </a:moveTo>
                <a:cubicBezTo>
                  <a:pt x="678" y="227"/>
                  <a:pt x="677" y="228"/>
                  <a:pt x="677" y="228"/>
                </a:cubicBezTo>
                <a:close/>
                <a:moveTo>
                  <a:pt x="686" y="221"/>
                </a:moveTo>
                <a:cubicBezTo>
                  <a:pt x="686" y="221"/>
                  <a:pt x="687" y="221"/>
                  <a:pt x="686" y="221"/>
                </a:cubicBezTo>
                <a:close/>
                <a:moveTo>
                  <a:pt x="683" y="231"/>
                </a:moveTo>
                <a:cubicBezTo>
                  <a:pt x="682" y="232"/>
                  <a:pt x="683" y="230"/>
                  <a:pt x="683" y="231"/>
                </a:cubicBezTo>
                <a:close/>
                <a:moveTo>
                  <a:pt x="688" y="222"/>
                </a:moveTo>
                <a:cubicBezTo>
                  <a:pt x="688" y="221"/>
                  <a:pt x="687" y="223"/>
                  <a:pt x="688" y="222"/>
                </a:cubicBezTo>
                <a:close/>
                <a:moveTo>
                  <a:pt x="700" y="227"/>
                </a:moveTo>
                <a:cubicBezTo>
                  <a:pt x="699" y="228"/>
                  <a:pt x="700" y="227"/>
                  <a:pt x="700" y="227"/>
                </a:cubicBezTo>
                <a:close/>
                <a:moveTo>
                  <a:pt x="706" y="229"/>
                </a:moveTo>
                <a:cubicBezTo>
                  <a:pt x="707" y="229"/>
                  <a:pt x="706" y="229"/>
                  <a:pt x="706" y="229"/>
                </a:cubicBezTo>
                <a:close/>
                <a:moveTo>
                  <a:pt x="702" y="228"/>
                </a:moveTo>
                <a:cubicBezTo>
                  <a:pt x="702" y="228"/>
                  <a:pt x="701" y="228"/>
                  <a:pt x="702" y="228"/>
                </a:cubicBezTo>
                <a:close/>
                <a:moveTo>
                  <a:pt x="701" y="227"/>
                </a:moveTo>
                <a:cubicBezTo>
                  <a:pt x="701" y="228"/>
                  <a:pt x="701" y="227"/>
                  <a:pt x="701" y="227"/>
                </a:cubicBezTo>
                <a:close/>
                <a:moveTo>
                  <a:pt x="690" y="222"/>
                </a:moveTo>
                <a:cubicBezTo>
                  <a:pt x="690" y="221"/>
                  <a:pt x="689" y="223"/>
                  <a:pt x="690" y="222"/>
                </a:cubicBezTo>
                <a:close/>
                <a:moveTo>
                  <a:pt x="466" y="155"/>
                </a:moveTo>
                <a:cubicBezTo>
                  <a:pt x="466" y="154"/>
                  <a:pt x="466" y="154"/>
                  <a:pt x="465" y="154"/>
                </a:cubicBezTo>
                <a:cubicBezTo>
                  <a:pt x="465" y="154"/>
                  <a:pt x="466" y="155"/>
                  <a:pt x="466" y="155"/>
                </a:cubicBezTo>
                <a:close/>
                <a:moveTo>
                  <a:pt x="409" y="97"/>
                </a:moveTo>
                <a:cubicBezTo>
                  <a:pt x="408" y="98"/>
                  <a:pt x="410" y="96"/>
                  <a:pt x="409" y="97"/>
                </a:cubicBezTo>
                <a:close/>
                <a:moveTo>
                  <a:pt x="741" y="250"/>
                </a:moveTo>
                <a:cubicBezTo>
                  <a:pt x="742" y="251"/>
                  <a:pt x="742" y="250"/>
                  <a:pt x="742" y="249"/>
                </a:cubicBezTo>
                <a:cubicBezTo>
                  <a:pt x="741" y="248"/>
                  <a:pt x="741" y="250"/>
                  <a:pt x="741" y="250"/>
                </a:cubicBezTo>
                <a:close/>
                <a:moveTo>
                  <a:pt x="672" y="328"/>
                </a:moveTo>
                <a:cubicBezTo>
                  <a:pt x="674" y="328"/>
                  <a:pt x="672" y="328"/>
                  <a:pt x="672" y="328"/>
                </a:cubicBezTo>
                <a:close/>
                <a:moveTo>
                  <a:pt x="471" y="161"/>
                </a:moveTo>
                <a:cubicBezTo>
                  <a:pt x="471" y="160"/>
                  <a:pt x="471" y="160"/>
                  <a:pt x="470" y="160"/>
                </a:cubicBezTo>
                <a:cubicBezTo>
                  <a:pt x="470" y="160"/>
                  <a:pt x="471" y="161"/>
                  <a:pt x="471" y="161"/>
                </a:cubicBezTo>
                <a:close/>
                <a:moveTo>
                  <a:pt x="665" y="221"/>
                </a:moveTo>
                <a:cubicBezTo>
                  <a:pt x="665" y="220"/>
                  <a:pt x="664" y="222"/>
                  <a:pt x="665" y="221"/>
                </a:cubicBezTo>
                <a:close/>
                <a:moveTo>
                  <a:pt x="698" y="255"/>
                </a:moveTo>
                <a:cubicBezTo>
                  <a:pt x="698" y="255"/>
                  <a:pt x="699" y="256"/>
                  <a:pt x="698" y="255"/>
                </a:cubicBezTo>
                <a:close/>
                <a:moveTo>
                  <a:pt x="663" y="220"/>
                </a:moveTo>
                <a:cubicBezTo>
                  <a:pt x="662" y="221"/>
                  <a:pt x="663" y="220"/>
                  <a:pt x="663" y="220"/>
                </a:cubicBezTo>
                <a:close/>
                <a:moveTo>
                  <a:pt x="666" y="222"/>
                </a:moveTo>
                <a:cubicBezTo>
                  <a:pt x="666" y="223"/>
                  <a:pt x="666" y="221"/>
                  <a:pt x="666" y="222"/>
                </a:cubicBezTo>
                <a:close/>
                <a:moveTo>
                  <a:pt x="219" y="21"/>
                </a:moveTo>
                <a:cubicBezTo>
                  <a:pt x="217" y="21"/>
                  <a:pt x="216" y="21"/>
                  <a:pt x="215" y="21"/>
                </a:cubicBezTo>
                <a:cubicBezTo>
                  <a:pt x="216" y="21"/>
                  <a:pt x="217" y="21"/>
                  <a:pt x="219" y="21"/>
                </a:cubicBezTo>
                <a:close/>
                <a:moveTo>
                  <a:pt x="261" y="29"/>
                </a:moveTo>
                <a:cubicBezTo>
                  <a:pt x="262" y="30"/>
                  <a:pt x="263" y="30"/>
                  <a:pt x="264" y="30"/>
                </a:cubicBezTo>
                <a:cubicBezTo>
                  <a:pt x="264" y="30"/>
                  <a:pt x="263" y="30"/>
                  <a:pt x="261" y="29"/>
                </a:cubicBezTo>
                <a:close/>
                <a:moveTo>
                  <a:pt x="272" y="32"/>
                </a:moveTo>
                <a:cubicBezTo>
                  <a:pt x="272" y="32"/>
                  <a:pt x="272" y="32"/>
                  <a:pt x="273" y="33"/>
                </a:cubicBezTo>
                <a:cubicBezTo>
                  <a:pt x="274" y="33"/>
                  <a:pt x="274" y="33"/>
                  <a:pt x="275" y="33"/>
                </a:cubicBezTo>
                <a:cubicBezTo>
                  <a:pt x="274" y="32"/>
                  <a:pt x="273" y="32"/>
                  <a:pt x="272" y="32"/>
                </a:cubicBezTo>
                <a:close/>
                <a:moveTo>
                  <a:pt x="260" y="29"/>
                </a:moveTo>
                <a:cubicBezTo>
                  <a:pt x="260" y="29"/>
                  <a:pt x="260" y="29"/>
                  <a:pt x="260" y="29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29"/>
                  <a:pt x="261" y="29"/>
                  <a:pt x="260" y="29"/>
                </a:cubicBezTo>
                <a:close/>
                <a:moveTo>
                  <a:pt x="346" y="62"/>
                </a:moveTo>
                <a:cubicBezTo>
                  <a:pt x="348" y="62"/>
                  <a:pt x="350" y="64"/>
                  <a:pt x="353" y="66"/>
                </a:cubicBezTo>
                <a:cubicBezTo>
                  <a:pt x="354" y="66"/>
                  <a:pt x="354" y="67"/>
                  <a:pt x="355" y="67"/>
                </a:cubicBezTo>
                <a:cubicBezTo>
                  <a:pt x="352" y="65"/>
                  <a:pt x="349" y="62"/>
                  <a:pt x="346" y="62"/>
                </a:cubicBezTo>
                <a:close/>
                <a:moveTo>
                  <a:pt x="417" y="104"/>
                </a:moveTo>
                <a:cubicBezTo>
                  <a:pt x="416" y="104"/>
                  <a:pt x="416" y="104"/>
                  <a:pt x="416" y="104"/>
                </a:cubicBezTo>
                <a:cubicBezTo>
                  <a:pt x="416" y="104"/>
                  <a:pt x="417" y="104"/>
                  <a:pt x="417" y="104"/>
                </a:cubicBezTo>
                <a:close/>
                <a:moveTo>
                  <a:pt x="78" y="25"/>
                </a:moveTo>
                <a:cubicBezTo>
                  <a:pt x="78" y="25"/>
                  <a:pt x="78" y="25"/>
                  <a:pt x="78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8" y="25"/>
                </a:cubicBezTo>
                <a:close/>
                <a:moveTo>
                  <a:pt x="355" y="67"/>
                </a:moveTo>
                <a:cubicBezTo>
                  <a:pt x="357" y="69"/>
                  <a:pt x="359" y="70"/>
                  <a:pt x="361" y="70"/>
                </a:cubicBezTo>
                <a:cubicBezTo>
                  <a:pt x="360" y="70"/>
                  <a:pt x="358" y="69"/>
                  <a:pt x="355" y="67"/>
                </a:cubicBezTo>
                <a:close/>
                <a:moveTo>
                  <a:pt x="413" y="100"/>
                </a:moveTo>
                <a:cubicBezTo>
                  <a:pt x="413" y="100"/>
                  <a:pt x="413" y="101"/>
                  <a:pt x="413" y="101"/>
                </a:cubicBezTo>
                <a:cubicBezTo>
                  <a:pt x="413" y="101"/>
                  <a:pt x="413" y="100"/>
                  <a:pt x="413" y="100"/>
                </a:cubicBezTo>
                <a:close/>
                <a:moveTo>
                  <a:pt x="396" y="102"/>
                </a:moveTo>
                <a:cubicBezTo>
                  <a:pt x="396" y="101"/>
                  <a:pt x="395" y="101"/>
                  <a:pt x="395" y="101"/>
                </a:cubicBezTo>
                <a:cubicBezTo>
                  <a:pt x="396" y="102"/>
                  <a:pt x="397" y="103"/>
                  <a:pt x="396" y="102"/>
                </a:cubicBezTo>
                <a:close/>
                <a:moveTo>
                  <a:pt x="691" y="282"/>
                </a:moveTo>
                <a:cubicBezTo>
                  <a:pt x="692" y="283"/>
                  <a:pt x="692" y="281"/>
                  <a:pt x="692" y="280"/>
                </a:cubicBezTo>
                <a:cubicBezTo>
                  <a:pt x="692" y="280"/>
                  <a:pt x="691" y="282"/>
                  <a:pt x="691" y="282"/>
                </a:cubicBezTo>
                <a:close/>
                <a:moveTo>
                  <a:pt x="693" y="307"/>
                </a:moveTo>
                <a:cubicBezTo>
                  <a:pt x="692" y="307"/>
                  <a:pt x="692" y="307"/>
                  <a:pt x="692" y="307"/>
                </a:cubicBezTo>
                <a:cubicBezTo>
                  <a:pt x="692" y="307"/>
                  <a:pt x="692" y="307"/>
                  <a:pt x="693" y="307"/>
                </a:cubicBezTo>
                <a:close/>
                <a:moveTo>
                  <a:pt x="678" y="369"/>
                </a:moveTo>
                <a:cubicBezTo>
                  <a:pt x="679" y="369"/>
                  <a:pt x="676" y="371"/>
                  <a:pt x="676" y="371"/>
                </a:cubicBezTo>
                <a:cubicBezTo>
                  <a:pt x="677" y="372"/>
                  <a:pt x="677" y="372"/>
                  <a:pt x="677" y="372"/>
                </a:cubicBezTo>
                <a:cubicBezTo>
                  <a:pt x="680" y="373"/>
                  <a:pt x="678" y="369"/>
                  <a:pt x="678" y="369"/>
                </a:cubicBezTo>
                <a:close/>
                <a:moveTo>
                  <a:pt x="728" y="255"/>
                </a:moveTo>
                <a:cubicBezTo>
                  <a:pt x="728" y="255"/>
                  <a:pt x="728" y="255"/>
                  <a:pt x="728" y="255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5"/>
                  <a:pt x="728" y="255"/>
                  <a:pt x="728" y="255"/>
                </a:cubicBezTo>
                <a:close/>
                <a:moveTo>
                  <a:pt x="706" y="278"/>
                </a:moveTo>
                <a:cubicBezTo>
                  <a:pt x="706" y="278"/>
                  <a:pt x="706" y="278"/>
                  <a:pt x="706" y="278"/>
                </a:cubicBezTo>
                <a:cubicBezTo>
                  <a:pt x="706" y="278"/>
                  <a:pt x="705" y="277"/>
                  <a:pt x="706" y="278"/>
                </a:cubicBezTo>
                <a:close/>
                <a:moveTo>
                  <a:pt x="692" y="280"/>
                </a:moveTo>
                <a:cubicBezTo>
                  <a:pt x="692" y="280"/>
                  <a:pt x="692" y="280"/>
                  <a:pt x="692" y="280"/>
                </a:cubicBezTo>
                <a:cubicBezTo>
                  <a:pt x="692" y="280"/>
                  <a:pt x="692" y="280"/>
                  <a:pt x="692" y="280"/>
                </a:cubicBezTo>
                <a:cubicBezTo>
                  <a:pt x="692" y="280"/>
                  <a:pt x="692" y="280"/>
                  <a:pt x="692" y="280"/>
                </a:cubicBezTo>
                <a:close/>
                <a:moveTo>
                  <a:pt x="672" y="346"/>
                </a:moveTo>
                <a:cubicBezTo>
                  <a:pt x="672" y="346"/>
                  <a:pt x="672" y="346"/>
                  <a:pt x="672" y="346"/>
                </a:cubicBezTo>
                <a:cubicBezTo>
                  <a:pt x="672" y="346"/>
                  <a:pt x="672" y="346"/>
                  <a:pt x="672" y="346"/>
                </a:cubicBezTo>
                <a:close/>
                <a:moveTo>
                  <a:pt x="676" y="372"/>
                </a:moveTo>
                <a:cubicBezTo>
                  <a:pt x="676" y="372"/>
                  <a:pt x="676" y="371"/>
                  <a:pt x="676" y="371"/>
                </a:cubicBezTo>
                <a:cubicBezTo>
                  <a:pt x="676" y="371"/>
                  <a:pt x="676" y="371"/>
                  <a:pt x="676" y="371"/>
                </a:cubicBezTo>
                <a:cubicBezTo>
                  <a:pt x="676" y="371"/>
                  <a:pt x="676" y="372"/>
                  <a:pt x="676" y="372"/>
                </a:cubicBezTo>
                <a:close/>
                <a:moveTo>
                  <a:pt x="693" y="304"/>
                </a:moveTo>
                <a:cubicBezTo>
                  <a:pt x="692" y="303"/>
                  <a:pt x="694" y="304"/>
                  <a:pt x="693" y="304"/>
                </a:cubicBezTo>
                <a:close/>
                <a:moveTo>
                  <a:pt x="696" y="297"/>
                </a:moveTo>
                <a:cubicBezTo>
                  <a:pt x="695" y="297"/>
                  <a:pt x="698" y="298"/>
                  <a:pt x="696" y="297"/>
                </a:cubicBezTo>
                <a:close/>
                <a:moveTo>
                  <a:pt x="674" y="322"/>
                </a:moveTo>
                <a:cubicBezTo>
                  <a:pt x="673" y="322"/>
                  <a:pt x="674" y="323"/>
                  <a:pt x="674" y="322"/>
                </a:cubicBezTo>
                <a:close/>
                <a:moveTo>
                  <a:pt x="744" y="235"/>
                </a:moveTo>
                <a:cubicBezTo>
                  <a:pt x="744" y="234"/>
                  <a:pt x="739" y="234"/>
                  <a:pt x="739" y="234"/>
                </a:cubicBezTo>
                <a:cubicBezTo>
                  <a:pt x="739" y="234"/>
                  <a:pt x="744" y="234"/>
                  <a:pt x="743" y="232"/>
                </a:cubicBezTo>
                <a:cubicBezTo>
                  <a:pt x="742" y="229"/>
                  <a:pt x="735" y="233"/>
                  <a:pt x="735" y="233"/>
                </a:cubicBezTo>
                <a:cubicBezTo>
                  <a:pt x="734" y="233"/>
                  <a:pt x="733" y="233"/>
                  <a:pt x="731" y="233"/>
                </a:cubicBezTo>
                <a:cubicBezTo>
                  <a:pt x="732" y="232"/>
                  <a:pt x="732" y="232"/>
                  <a:pt x="731" y="231"/>
                </a:cubicBezTo>
                <a:cubicBezTo>
                  <a:pt x="731" y="231"/>
                  <a:pt x="729" y="232"/>
                  <a:pt x="728" y="232"/>
                </a:cubicBezTo>
                <a:cubicBezTo>
                  <a:pt x="719" y="231"/>
                  <a:pt x="705" y="227"/>
                  <a:pt x="699" y="224"/>
                </a:cubicBezTo>
                <a:cubicBezTo>
                  <a:pt x="699" y="224"/>
                  <a:pt x="699" y="224"/>
                  <a:pt x="699" y="224"/>
                </a:cubicBezTo>
                <a:cubicBezTo>
                  <a:pt x="698" y="223"/>
                  <a:pt x="697" y="223"/>
                  <a:pt x="697" y="222"/>
                </a:cubicBezTo>
                <a:cubicBezTo>
                  <a:pt x="697" y="222"/>
                  <a:pt x="696" y="222"/>
                  <a:pt x="695" y="223"/>
                </a:cubicBezTo>
                <a:cubicBezTo>
                  <a:pt x="695" y="222"/>
                  <a:pt x="694" y="220"/>
                  <a:pt x="694" y="221"/>
                </a:cubicBezTo>
                <a:cubicBezTo>
                  <a:pt x="694" y="222"/>
                  <a:pt x="694" y="222"/>
                  <a:pt x="694" y="223"/>
                </a:cubicBezTo>
                <a:cubicBezTo>
                  <a:pt x="694" y="223"/>
                  <a:pt x="691" y="221"/>
                  <a:pt x="689" y="219"/>
                </a:cubicBezTo>
                <a:cubicBezTo>
                  <a:pt x="688" y="219"/>
                  <a:pt x="688" y="220"/>
                  <a:pt x="688" y="219"/>
                </a:cubicBezTo>
                <a:cubicBezTo>
                  <a:pt x="688" y="219"/>
                  <a:pt x="688" y="219"/>
                  <a:pt x="689" y="219"/>
                </a:cubicBezTo>
                <a:cubicBezTo>
                  <a:pt x="685" y="217"/>
                  <a:pt x="682" y="214"/>
                  <a:pt x="681" y="214"/>
                </a:cubicBezTo>
                <a:cubicBezTo>
                  <a:pt x="681" y="214"/>
                  <a:pt x="680" y="215"/>
                  <a:pt x="679" y="215"/>
                </a:cubicBezTo>
                <a:cubicBezTo>
                  <a:pt x="680" y="215"/>
                  <a:pt x="682" y="216"/>
                  <a:pt x="684" y="218"/>
                </a:cubicBezTo>
                <a:cubicBezTo>
                  <a:pt x="684" y="218"/>
                  <a:pt x="684" y="218"/>
                  <a:pt x="684" y="218"/>
                </a:cubicBezTo>
                <a:cubicBezTo>
                  <a:pt x="684" y="217"/>
                  <a:pt x="684" y="218"/>
                  <a:pt x="684" y="218"/>
                </a:cubicBezTo>
                <a:cubicBezTo>
                  <a:pt x="688" y="220"/>
                  <a:pt x="693" y="222"/>
                  <a:pt x="693" y="223"/>
                </a:cubicBezTo>
                <a:cubicBezTo>
                  <a:pt x="693" y="223"/>
                  <a:pt x="690" y="222"/>
                  <a:pt x="690" y="222"/>
                </a:cubicBezTo>
                <a:cubicBezTo>
                  <a:pt x="690" y="223"/>
                  <a:pt x="696" y="225"/>
                  <a:pt x="696" y="225"/>
                </a:cubicBezTo>
                <a:cubicBezTo>
                  <a:pt x="696" y="225"/>
                  <a:pt x="696" y="224"/>
                  <a:pt x="696" y="224"/>
                </a:cubicBezTo>
                <a:cubicBezTo>
                  <a:pt x="696" y="224"/>
                  <a:pt x="699" y="225"/>
                  <a:pt x="698" y="226"/>
                </a:cubicBezTo>
                <a:cubicBezTo>
                  <a:pt x="699" y="226"/>
                  <a:pt x="699" y="225"/>
                  <a:pt x="699" y="225"/>
                </a:cubicBezTo>
                <a:cubicBezTo>
                  <a:pt x="701" y="225"/>
                  <a:pt x="702" y="228"/>
                  <a:pt x="702" y="228"/>
                </a:cubicBezTo>
                <a:cubicBezTo>
                  <a:pt x="702" y="231"/>
                  <a:pt x="706" y="229"/>
                  <a:pt x="706" y="228"/>
                </a:cubicBezTo>
                <a:cubicBezTo>
                  <a:pt x="706" y="228"/>
                  <a:pt x="707" y="229"/>
                  <a:pt x="707" y="229"/>
                </a:cubicBezTo>
                <a:cubicBezTo>
                  <a:pt x="707" y="229"/>
                  <a:pt x="707" y="229"/>
                  <a:pt x="707" y="229"/>
                </a:cubicBezTo>
                <a:cubicBezTo>
                  <a:pt x="707" y="230"/>
                  <a:pt x="707" y="229"/>
                  <a:pt x="707" y="229"/>
                </a:cubicBezTo>
                <a:cubicBezTo>
                  <a:pt x="708" y="230"/>
                  <a:pt x="709" y="230"/>
                  <a:pt x="709" y="231"/>
                </a:cubicBezTo>
                <a:cubicBezTo>
                  <a:pt x="710" y="231"/>
                  <a:pt x="710" y="230"/>
                  <a:pt x="710" y="230"/>
                </a:cubicBezTo>
                <a:cubicBezTo>
                  <a:pt x="710" y="229"/>
                  <a:pt x="709" y="231"/>
                  <a:pt x="709" y="231"/>
                </a:cubicBezTo>
                <a:cubicBezTo>
                  <a:pt x="711" y="232"/>
                  <a:pt x="713" y="233"/>
                  <a:pt x="712" y="232"/>
                </a:cubicBezTo>
                <a:cubicBezTo>
                  <a:pt x="712" y="231"/>
                  <a:pt x="711" y="231"/>
                  <a:pt x="711" y="231"/>
                </a:cubicBezTo>
                <a:cubicBezTo>
                  <a:pt x="711" y="231"/>
                  <a:pt x="713" y="230"/>
                  <a:pt x="712" y="229"/>
                </a:cubicBezTo>
                <a:cubicBezTo>
                  <a:pt x="713" y="230"/>
                  <a:pt x="715" y="233"/>
                  <a:pt x="716" y="233"/>
                </a:cubicBezTo>
                <a:cubicBezTo>
                  <a:pt x="716" y="233"/>
                  <a:pt x="716" y="231"/>
                  <a:pt x="717" y="231"/>
                </a:cubicBezTo>
                <a:cubicBezTo>
                  <a:pt x="717" y="232"/>
                  <a:pt x="721" y="236"/>
                  <a:pt x="722" y="235"/>
                </a:cubicBezTo>
                <a:cubicBezTo>
                  <a:pt x="718" y="239"/>
                  <a:pt x="687" y="223"/>
                  <a:pt x="684" y="221"/>
                </a:cubicBezTo>
                <a:cubicBezTo>
                  <a:pt x="676" y="218"/>
                  <a:pt x="666" y="212"/>
                  <a:pt x="662" y="210"/>
                </a:cubicBezTo>
                <a:cubicBezTo>
                  <a:pt x="660" y="208"/>
                  <a:pt x="654" y="203"/>
                  <a:pt x="652" y="202"/>
                </a:cubicBezTo>
                <a:cubicBezTo>
                  <a:pt x="654" y="203"/>
                  <a:pt x="644" y="200"/>
                  <a:pt x="645" y="198"/>
                </a:cubicBezTo>
                <a:cubicBezTo>
                  <a:pt x="645" y="196"/>
                  <a:pt x="630" y="180"/>
                  <a:pt x="627" y="191"/>
                </a:cubicBezTo>
                <a:cubicBezTo>
                  <a:pt x="627" y="191"/>
                  <a:pt x="628" y="192"/>
                  <a:pt x="628" y="193"/>
                </a:cubicBezTo>
                <a:cubicBezTo>
                  <a:pt x="628" y="192"/>
                  <a:pt x="624" y="194"/>
                  <a:pt x="625" y="194"/>
                </a:cubicBezTo>
                <a:cubicBezTo>
                  <a:pt x="622" y="194"/>
                  <a:pt x="626" y="199"/>
                  <a:pt x="626" y="197"/>
                </a:cubicBezTo>
                <a:cubicBezTo>
                  <a:pt x="626" y="198"/>
                  <a:pt x="626" y="194"/>
                  <a:pt x="625" y="194"/>
                </a:cubicBezTo>
                <a:cubicBezTo>
                  <a:pt x="626" y="192"/>
                  <a:pt x="635" y="201"/>
                  <a:pt x="635" y="200"/>
                </a:cubicBezTo>
                <a:cubicBezTo>
                  <a:pt x="636" y="199"/>
                  <a:pt x="629" y="195"/>
                  <a:pt x="628" y="194"/>
                </a:cubicBezTo>
                <a:cubicBezTo>
                  <a:pt x="628" y="193"/>
                  <a:pt x="631" y="194"/>
                  <a:pt x="631" y="193"/>
                </a:cubicBezTo>
                <a:cubicBezTo>
                  <a:pt x="631" y="194"/>
                  <a:pt x="632" y="194"/>
                  <a:pt x="632" y="195"/>
                </a:cubicBezTo>
                <a:cubicBezTo>
                  <a:pt x="632" y="195"/>
                  <a:pt x="632" y="195"/>
                  <a:pt x="632" y="195"/>
                </a:cubicBezTo>
                <a:cubicBezTo>
                  <a:pt x="641" y="204"/>
                  <a:pt x="655" y="214"/>
                  <a:pt x="667" y="220"/>
                </a:cubicBezTo>
                <a:cubicBezTo>
                  <a:pt x="677" y="226"/>
                  <a:pt x="688" y="231"/>
                  <a:pt x="699" y="236"/>
                </a:cubicBezTo>
                <a:cubicBezTo>
                  <a:pt x="701" y="237"/>
                  <a:pt x="707" y="240"/>
                  <a:pt x="713" y="242"/>
                </a:cubicBezTo>
                <a:cubicBezTo>
                  <a:pt x="713" y="242"/>
                  <a:pt x="713" y="242"/>
                  <a:pt x="713" y="242"/>
                </a:cubicBezTo>
                <a:cubicBezTo>
                  <a:pt x="703" y="239"/>
                  <a:pt x="692" y="235"/>
                  <a:pt x="686" y="233"/>
                </a:cubicBezTo>
                <a:cubicBezTo>
                  <a:pt x="687" y="233"/>
                  <a:pt x="688" y="234"/>
                  <a:pt x="687" y="234"/>
                </a:cubicBezTo>
                <a:cubicBezTo>
                  <a:pt x="687" y="235"/>
                  <a:pt x="685" y="233"/>
                  <a:pt x="686" y="233"/>
                </a:cubicBezTo>
                <a:cubicBezTo>
                  <a:pt x="685" y="232"/>
                  <a:pt x="684" y="232"/>
                  <a:pt x="683" y="232"/>
                </a:cubicBezTo>
                <a:cubicBezTo>
                  <a:pt x="684" y="232"/>
                  <a:pt x="685" y="233"/>
                  <a:pt x="685" y="233"/>
                </a:cubicBezTo>
                <a:cubicBezTo>
                  <a:pt x="684" y="236"/>
                  <a:pt x="681" y="229"/>
                  <a:pt x="681" y="230"/>
                </a:cubicBezTo>
                <a:cubicBezTo>
                  <a:pt x="680" y="229"/>
                  <a:pt x="681" y="230"/>
                  <a:pt x="681" y="230"/>
                </a:cubicBezTo>
                <a:cubicBezTo>
                  <a:pt x="680" y="230"/>
                  <a:pt x="678" y="230"/>
                  <a:pt x="678" y="231"/>
                </a:cubicBezTo>
                <a:cubicBezTo>
                  <a:pt x="679" y="230"/>
                  <a:pt x="679" y="226"/>
                  <a:pt x="678" y="228"/>
                </a:cubicBezTo>
                <a:cubicBezTo>
                  <a:pt x="678" y="228"/>
                  <a:pt x="677" y="230"/>
                  <a:pt x="676" y="230"/>
                </a:cubicBezTo>
                <a:cubicBezTo>
                  <a:pt x="676" y="229"/>
                  <a:pt x="677" y="227"/>
                  <a:pt x="677" y="227"/>
                </a:cubicBezTo>
                <a:cubicBezTo>
                  <a:pt x="676" y="228"/>
                  <a:pt x="676" y="228"/>
                  <a:pt x="676" y="229"/>
                </a:cubicBezTo>
                <a:cubicBezTo>
                  <a:pt x="676" y="229"/>
                  <a:pt x="675" y="228"/>
                  <a:pt x="675" y="227"/>
                </a:cubicBezTo>
                <a:cubicBezTo>
                  <a:pt x="674" y="227"/>
                  <a:pt x="674" y="228"/>
                  <a:pt x="674" y="227"/>
                </a:cubicBezTo>
                <a:cubicBezTo>
                  <a:pt x="675" y="227"/>
                  <a:pt x="675" y="227"/>
                  <a:pt x="675" y="227"/>
                </a:cubicBezTo>
                <a:cubicBezTo>
                  <a:pt x="674" y="227"/>
                  <a:pt x="674" y="227"/>
                  <a:pt x="674" y="226"/>
                </a:cubicBezTo>
                <a:cubicBezTo>
                  <a:pt x="674" y="227"/>
                  <a:pt x="674" y="227"/>
                  <a:pt x="674" y="226"/>
                </a:cubicBezTo>
                <a:cubicBezTo>
                  <a:pt x="673" y="225"/>
                  <a:pt x="671" y="224"/>
                  <a:pt x="671" y="225"/>
                </a:cubicBezTo>
                <a:cubicBezTo>
                  <a:pt x="671" y="225"/>
                  <a:pt x="672" y="226"/>
                  <a:pt x="671" y="226"/>
                </a:cubicBezTo>
                <a:cubicBezTo>
                  <a:pt x="672" y="226"/>
                  <a:pt x="671" y="225"/>
                  <a:pt x="669" y="224"/>
                </a:cubicBezTo>
                <a:cubicBezTo>
                  <a:pt x="669" y="224"/>
                  <a:pt x="669" y="224"/>
                  <a:pt x="669" y="224"/>
                </a:cubicBezTo>
                <a:cubicBezTo>
                  <a:pt x="669" y="224"/>
                  <a:pt x="669" y="224"/>
                  <a:pt x="669" y="224"/>
                </a:cubicBezTo>
                <a:cubicBezTo>
                  <a:pt x="668" y="223"/>
                  <a:pt x="666" y="222"/>
                  <a:pt x="666" y="222"/>
                </a:cubicBezTo>
                <a:cubicBezTo>
                  <a:pt x="666" y="222"/>
                  <a:pt x="668" y="223"/>
                  <a:pt x="668" y="223"/>
                </a:cubicBezTo>
                <a:cubicBezTo>
                  <a:pt x="668" y="223"/>
                  <a:pt x="662" y="222"/>
                  <a:pt x="662" y="223"/>
                </a:cubicBezTo>
                <a:cubicBezTo>
                  <a:pt x="663" y="225"/>
                  <a:pt x="672" y="229"/>
                  <a:pt x="674" y="230"/>
                </a:cubicBezTo>
                <a:cubicBezTo>
                  <a:pt x="684" y="234"/>
                  <a:pt x="691" y="239"/>
                  <a:pt x="701" y="243"/>
                </a:cubicBezTo>
                <a:cubicBezTo>
                  <a:pt x="702" y="243"/>
                  <a:pt x="705" y="244"/>
                  <a:pt x="708" y="245"/>
                </a:cubicBezTo>
                <a:cubicBezTo>
                  <a:pt x="706" y="246"/>
                  <a:pt x="704" y="248"/>
                  <a:pt x="703" y="249"/>
                </a:cubicBezTo>
                <a:cubicBezTo>
                  <a:pt x="703" y="249"/>
                  <a:pt x="708" y="247"/>
                  <a:pt x="712" y="246"/>
                </a:cubicBezTo>
                <a:cubicBezTo>
                  <a:pt x="712" y="246"/>
                  <a:pt x="712" y="246"/>
                  <a:pt x="713" y="246"/>
                </a:cubicBezTo>
                <a:cubicBezTo>
                  <a:pt x="712" y="247"/>
                  <a:pt x="711" y="247"/>
                  <a:pt x="710" y="248"/>
                </a:cubicBezTo>
                <a:cubicBezTo>
                  <a:pt x="709" y="249"/>
                  <a:pt x="708" y="249"/>
                  <a:pt x="708" y="249"/>
                </a:cubicBezTo>
                <a:cubicBezTo>
                  <a:pt x="708" y="249"/>
                  <a:pt x="709" y="249"/>
                  <a:pt x="709" y="249"/>
                </a:cubicBezTo>
                <a:cubicBezTo>
                  <a:pt x="709" y="249"/>
                  <a:pt x="709" y="250"/>
                  <a:pt x="709" y="250"/>
                </a:cubicBezTo>
                <a:cubicBezTo>
                  <a:pt x="701" y="254"/>
                  <a:pt x="652" y="271"/>
                  <a:pt x="652" y="268"/>
                </a:cubicBezTo>
                <a:cubicBezTo>
                  <a:pt x="653" y="273"/>
                  <a:pt x="698" y="254"/>
                  <a:pt x="707" y="251"/>
                </a:cubicBezTo>
                <a:cubicBezTo>
                  <a:pt x="707" y="252"/>
                  <a:pt x="707" y="252"/>
                  <a:pt x="706" y="252"/>
                </a:cubicBezTo>
                <a:cubicBezTo>
                  <a:pt x="704" y="253"/>
                  <a:pt x="701" y="256"/>
                  <a:pt x="700" y="256"/>
                </a:cubicBezTo>
                <a:cubicBezTo>
                  <a:pt x="700" y="258"/>
                  <a:pt x="689" y="261"/>
                  <a:pt x="684" y="263"/>
                </a:cubicBezTo>
                <a:cubicBezTo>
                  <a:pt x="670" y="268"/>
                  <a:pt x="654" y="271"/>
                  <a:pt x="638" y="270"/>
                </a:cubicBezTo>
                <a:cubicBezTo>
                  <a:pt x="618" y="269"/>
                  <a:pt x="596" y="263"/>
                  <a:pt x="577" y="253"/>
                </a:cubicBezTo>
                <a:cubicBezTo>
                  <a:pt x="571" y="250"/>
                  <a:pt x="565" y="247"/>
                  <a:pt x="560" y="243"/>
                </a:cubicBezTo>
                <a:cubicBezTo>
                  <a:pt x="519" y="214"/>
                  <a:pt x="485" y="178"/>
                  <a:pt x="450" y="141"/>
                </a:cubicBezTo>
                <a:cubicBezTo>
                  <a:pt x="430" y="119"/>
                  <a:pt x="409" y="97"/>
                  <a:pt x="385" y="78"/>
                </a:cubicBezTo>
                <a:cubicBezTo>
                  <a:pt x="357" y="54"/>
                  <a:pt x="324" y="38"/>
                  <a:pt x="289" y="27"/>
                </a:cubicBezTo>
                <a:cubicBezTo>
                  <a:pt x="231" y="9"/>
                  <a:pt x="168" y="6"/>
                  <a:pt x="107" y="10"/>
                </a:cubicBezTo>
                <a:cubicBezTo>
                  <a:pt x="101" y="11"/>
                  <a:pt x="95" y="10"/>
                  <a:pt x="89" y="11"/>
                </a:cubicBezTo>
                <a:cubicBezTo>
                  <a:pt x="98" y="9"/>
                  <a:pt x="109" y="10"/>
                  <a:pt x="118" y="9"/>
                </a:cubicBezTo>
                <a:cubicBezTo>
                  <a:pt x="131" y="8"/>
                  <a:pt x="145" y="6"/>
                  <a:pt x="158" y="7"/>
                </a:cubicBezTo>
                <a:cubicBezTo>
                  <a:pt x="184" y="10"/>
                  <a:pt x="209" y="10"/>
                  <a:pt x="235" y="14"/>
                </a:cubicBezTo>
                <a:cubicBezTo>
                  <a:pt x="262" y="18"/>
                  <a:pt x="289" y="25"/>
                  <a:pt x="315" y="35"/>
                </a:cubicBezTo>
                <a:cubicBezTo>
                  <a:pt x="326" y="39"/>
                  <a:pt x="337" y="44"/>
                  <a:pt x="348" y="50"/>
                </a:cubicBezTo>
                <a:cubicBezTo>
                  <a:pt x="353" y="54"/>
                  <a:pt x="359" y="57"/>
                  <a:pt x="364" y="60"/>
                </a:cubicBezTo>
                <a:cubicBezTo>
                  <a:pt x="366" y="62"/>
                  <a:pt x="377" y="67"/>
                  <a:pt x="378" y="69"/>
                </a:cubicBezTo>
                <a:cubicBezTo>
                  <a:pt x="376" y="67"/>
                  <a:pt x="362" y="58"/>
                  <a:pt x="363" y="58"/>
                </a:cubicBezTo>
                <a:cubicBezTo>
                  <a:pt x="364" y="55"/>
                  <a:pt x="374" y="64"/>
                  <a:pt x="381" y="71"/>
                </a:cubicBezTo>
                <a:cubicBezTo>
                  <a:pt x="380" y="71"/>
                  <a:pt x="380" y="70"/>
                  <a:pt x="379" y="71"/>
                </a:cubicBezTo>
                <a:cubicBezTo>
                  <a:pt x="379" y="71"/>
                  <a:pt x="384" y="75"/>
                  <a:pt x="384" y="75"/>
                </a:cubicBezTo>
                <a:cubicBezTo>
                  <a:pt x="385" y="75"/>
                  <a:pt x="384" y="74"/>
                  <a:pt x="383" y="73"/>
                </a:cubicBezTo>
                <a:cubicBezTo>
                  <a:pt x="387" y="77"/>
                  <a:pt x="390" y="80"/>
                  <a:pt x="390" y="79"/>
                </a:cubicBezTo>
                <a:cubicBezTo>
                  <a:pt x="391" y="79"/>
                  <a:pt x="388" y="77"/>
                  <a:pt x="388" y="77"/>
                </a:cubicBezTo>
                <a:cubicBezTo>
                  <a:pt x="388" y="77"/>
                  <a:pt x="400" y="87"/>
                  <a:pt x="400" y="86"/>
                </a:cubicBezTo>
                <a:cubicBezTo>
                  <a:pt x="399" y="87"/>
                  <a:pt x="396" y="83"/>
                  <a:pt x="395" y="84"/>
                </a:cubicBezTo>
                <a:cubicBezTo>
                  <a:pt x="395" y="84"/>
                  <a:pt x="406" y="95"/>
                  <a:pt x="406" y="95"/>
                </a:cubicBezTo>
                <a:cubicBezTo>
                  <a:pt x="406" y="94"/>
                  <a:pt x="406" y="93"/>
                  <a:pt x="405" y="92"/>
                </a:cubicBezTo>
                <a:cubicBezTo>
                  <a:pt x="407" y="91"/>
                  <a:pt x="411" y="97"/>
                  <a:pt x="413" y="100"/>
                </a:cubicBezTo>
                <a:cubicBezTo>
                  <a:pt x="412" y="99"/>
                  <a:pt x="412" y="99"/>
                  <a:pt x="412" y="98"/>
                </a:cubicBezTo>
                <a:cubicBezTo>
                  <a:pt x="412" y="98"/>
                  <a:pt x="419" y="104"/>
                  <a:pt x="418" y="105"/>
                </a:cubicBezTo>
                <a:cubicBezTo>
                  <a:pt x="418" y="105"/>
                  <a:pt x="417" y="105"/>
                  <a:pt x="417" y="104"/>
                </a:cubicBezTo>
                <a:cubicBezTo>
                  <a:pt x="418" y="105"/>
                  <a:pt x="420" y="108"/>
                  <a:pt x="423" y="111"/>
                </a:cubicBezTo>
                <a:cubicBezTo>
                  <a:pt x="423" y="110"/>
                  <a:pt x="423" y="110"/>
                  <a:pt x="423" y="110"/>
                </a:cubicBezTo>
                <a:cubicBezTo>
                  <a:pt x="422" y="108"/>
                  <a:pt x="428" y="114"/>
                  <a:pt x="426" y="113"/>
                </a:cubicBezTo>
                <a:cubicBezTo>
                  <a:pt x="426" y="114"/>
                  <a:pt x="424" y="111"/>
                  <a:pt x="425" y="112"/>
                </a:cubicBezTo>
                <a:cubicBezTo>
                  <a:pt x="424" y="112"/>
                  <a:pt x="424" y="112"/>
                  <a:pt x="424" y="111"/>
                </a:cubicBezTo>
                <a:cubicBezTo>
                  <a:pt x="429" y="118"/>
                  <a:pt x="437" y="125"/>
                  <a:pt x="438" y="127"/>
                </a:cubicBezTo>
                <a:cubicBezTo>
                  <a:pt x="439" y="127"/>
                  <a:pt x="436" y="123"/>
                  <a:pt x="436" y="123"/>
                </a:cubicBezTo>
                <a:cubicBezTo>
                  <a:pt x="436" y="123"/>
                  <a:pt x="442" y="129"/>
                  <a:pt x="449" y="136"/>
                </a:cubicBezTo>
                <a:cubicBezTo>
                  <a:pt x="448" y="136"/>
                  <a:pt x="448" y="136"/>
                  <a:pt x="448" y="136"/>
                </a:cubicBezTo>
                <a:cubicBezTo>
                  <a:pt x="448" y="137"/>
                  <a:pt x="448" y="137"/>
                  <a:pt x="449" y="137"/>
                </a:cubicBezTo>
                <a:cubicBezTo>
                  <a:pt x="449" y="137"/>
                  <a:pt x="449" y="137"/>
                  <a:pt x="449" y="136"/>
                </a:cubicBezTo>
                <a:cubicBezTo>
                  <a:pt x="455" y="143"/>
                  <a:pt x="461" y="150"/>
                  <a:pt x="463" y="151"/>
                </a:cubicBezTo>
                <a:cubicBezTo>
                  <a:pt x="460" y="149"/>
                  <a:pt x="457" y="144"/>
                  <a:pt x="454" y="141"/>
                </a:cubicBezTo>
                <a:cubicBezTo>
                  <a:pt x="457" y="144"/>
                  <a:pt x="478" y="164"/>
                  <a:pt x="478" y="164"/>
                </a:cubicBezTo>
                <a:cubicBezTo>
                  <a:pt x="480" y="161"/>
                  <a:pt x="417" y="100"/>
                  <a:pt x="411" y="93"/>
                </a:cubicBezTo>
                <a:cubicBezTo>
                  <a:pt x="378" y="60"/>
                  <a:pt x="337" y="36"/>
                  <a:pt x="293" y="23"/>
                </a:cubicBezTo>
                <a:cubicBezTo>
                  <a:pt x="265" y="15"/>
                  <a:pt x="238" y="9"/>
                  <a:pt x="209" y="6"/>
                </a:cubicBezTo>
                <a:cubicBezTo>
                  <a:pt x="185" y="3"/>
                  <a:pt x="158" y="0"/>
                  <a:pt x="134" y="3"/>
                </a:cubicBezTo>
                <a:cubicBezTo>
                  <a:pt x="116" y="6"/>
                  <a:pt x="97" y="6"/>
                  <a:pt x="78" y="7"/>
                </a:cubicBezTo>
                <a:cubicBezTo>
                  <a:pt x="78" y="7"/>
                  <a:pt x="79" y="7"/>
                  <a:pt x="79" y="7"/>
                </a:cubicBezTo>
                <a:cubicBezTo>
                  <a:pt x="78" y="7"/>
                  <a:pt x="77" y="7"/>
                  <a:pt x="77" y="7"/>
                </a:cubicBezTo>
                <a:cubicBezTo>
                  <a:pt x="77" y="7"/>
                  <a:pt x="77" y="7"/>
                  <a:pt x="77" y="7"/>
                </a:cubicBezTo>
                <a:cubicBezTo>
                  <a:pt x="73" y="7"/>
                  <a:pt x="70" y="8"/>
                  <a:pt x="66" y="8"/>
                </a:cubicBezTo>
                <a:cubicBezTo>
                  <a:pt x="56" y="9"/>
                  <a:pt x="47" y="11"/>
                  <a:pt x="37" y="13"/>
                </a:cubicBezTo>
                <a:cubicBezTo>
                  <a:pt x="35" y="13"/>
                  <a:pt x="22" y="15"/>
                  <a:pt x="21" y="16"/>
                </a:cubicBezTo>
                <a:cubicBezTo>
                  <a:pt x="22" y="15"/>
                  <a:pt x="11" y="19"/>
                  <a:pt x="13" y="19"/>
                </a:cubicBezTo>
                <a:cubicBezTo>
                  <a:pt x="23" y="21"/>
                  <a:pt x="36" y="18"/>
                  <a:pt x="47" y="16"/>
                </a:cubicBezTo>
                <a:cubicBezTo>
                  <a:pt x="52" y="16"/>
                  <a:pt x="58" y="15"/>
                  <a:pt x="63" y="14"/>
                </a:cubicBezTo>
                <a:cubicBezTo>
                  <a:pt x="66" y="14"/>
                  <a:pt x="72" y="14"/>
                  <a:pt x="76" y="14"/>
                </a:cubicBezTo>
                <a:cubicBezTo>
                  <a:pt x="58" y="16"/>
                  <a:pt x="15" y="20"/>
                  <a:pt x="16" y="25"/>
                </a:cubicBezTo>
                <a:cubicBezTo>
                  <a:pt x="17" y="27"/>
                  <a:pt x="3" y="25"/>
                  <a:pt x="7" y="32"/>
                </a:cubicBezTo>
                <a:cubicBezTo>
                  <a:pt x="8" y="32"/>
                  <a:pt x="9" y="32"/>
                  <a:pt x="10" y="32"/>
                </a:cubicBezTo>
                <a:cubicBezTo>
                  <a:pt x="10" y="32"/>
                  <a:pt x="6" y="34"/>
                  <a:pt x="6" y="34"/>
                </a:cubicBezTo>
                <a:cubicBezTo>
                  <a:pt x="11" y="35"/>
                  <a:pt x="18" y="32"/>
                  <a:pt x="23" y="31"/>
                </a:cubicBezTo>
                <a:cubicBezTo>
                  <a:pt x="25" y="31"/>
                  <a:pt x="33" y="31"/>
                  <a:pt x="38" y="30"/>
                </a:cubicBezTo>
                <a:cubicBezTo>
                  <a:pt x="30" y="32"/>
                  <a:pt x="14" y="34"/>
                  <a:pt x="14" y="35"/>
                </a:cubicBezTo>
                <a:cubicBezTo>
                  <a:pt x="14" y="35"/>
                  <a:pt x="15" y="35"/>
                  <a:pt x="15" y="35"/>
                </a:cubicBezTo>
                <a:cubicBezTo>
                  <a:pt x="24" y="35"/>
                  <a:pt x="33" y="32"/>
                  <a:pt x="42" y="31"/>
                </a:cubicBezTo>
                <a:cubicBezTo>
                  <a:pt x="52" y="29"/>
                  <a:pt x="64" y="29"/>
                  <a:pt x="74" y="26"/>
                </a:cubicBezTo>
                <a:cubicBezTo>
                  <a:pt x="73" y="26"/>
                  <a:pt x="72" y="26"/>
                  <a:pt x="71" y="25"/>
                </a:cubicBezTo>
                <a:cubicBezTo>
                  <a:pt x="71" y="25"/>
                  <a:pt x="77" y="25"/>
                  <a:pt x="78" y="25"/>
                </a:cubicBezTo>
                <a:cubicBezTo>
                  <a:pt x="84" y="22"/>
                  <a:pt x="114" y="23"/>
                  <a:pt x="119" y="22"/>
                </a:cubicBezTo>
                <a:cubicBezTo>
                  <a:pt x="131" y="21"/>
                  <a:pt x="143" y="21"/>
                  <a:pt x="155" y="21"/>
                </a:cubicBezTo>
                <a:cubicBezTo>
                  <a:pt x="155" y="21"/>
                  <a:pt x="228" y="24"/>
                  <a:pt x="228" y="25"/>
                </a:cubicBezTo>
                <a:cubicBezTo>
                  <a:pt x="227" y="25"/>
                  <a:pt x="227" y="25"/>
                  <a:pt x="226" y="26"/>
                </a:cubicBezTo>
                <a:cubicBezTo>
                  <a:pt x="235" y="30"/>
                  <a:pt x="248" y="26"/>
                  <a:pt x="257" y="31"/>
                </a:cubicBezTo>
                <a:cubicBezTo>
                  <a:pt x="259" y="32"/>
                  <a:pt x="262" y="32"/>
                  <a:pt x="265" y="33"/>
                </a:cubicBezTo>
                <a:cubicBezTo>
                  <a:pt x="265" y="33"/>
                  <a:pt x="265" y="34"/>
                  <a:pt x="265" y="33"/>
                </a:cubicBezTo>
                <a:cubicBezTo>
                  <a:pt x="265" y="33"/>
                  <a:pt x="265" y="33"/>
                  <a:pt x="265" y="33"/>
                </a:cubicBezTo>
                <a:cubicBezTo>
                  <a:pt x="269" y="34"/>
                  <a:pt x="272" y="34"/>
                  <a:pt x="275" y="35"/>
                </a:cubicBezTo>
                <a:cubicBezTo>
                  <a:pt x="278" y="36"/>
                  <a:pt x="328" y="54"/>
                  <a:pt x="327" y="54"/>
                </a:cubicBezTo>
                <a:cubicBezTo>
                  <a:pt x="327" y="54"/>
                  <a:pt x="327" y="54"/>
                  <a:pt x="326" y="54"/>
                </a:cubicBezTo>
                <a:cubicBezTo>
                  <a:pt x="328" y="56"/>
                  <a:pt x="337" y="56"/>
                  <a:pt x="337" y="59"/>
                </a:cubicBezTo>
                <a:cubicBezTo>
                  <a:pt x="336" y="58"/>
                  <a:pt x="335" y="58"/>
                  <a:pt x="334" y="58"/>
                </a:cubicBezTo>
                <a:cubicBezTo>
                  <a:pt x="335" y="59"/>
                  <a:pt x="340" y="61"/>
                  <a:pt x="343" y="62"/>
                </a:cubicBezTo>
                <a:cubicBezTo>
                  <a:pt x="347" y="66"/>
                  <a:pt x="357" y="72"/>
                  <a:pt x="361" y="75"/>
                </a:cubicBezTo>
                <a:cubicBezTo>
                  <a:pt x="368" y="79"/>
                  <a:pt x="376" y="85"/>
                  <a:pt x="382" y="90"/>
                </a:cubicBezTo>
                <a:cubicBezTo>
                  <a:pt x="385" y="94"/>
                  <a:pt x="390" y="97"/>
                  <a:pt x="395" y="101"/>
                </a:cubicBezTo>
                <a:cubicBezTo>
                  <a:pt x="394" y="100"/>
                  <a:pt x="394" y="99"/>
                  <a:pt x="394" y="99"/>
                </a:cubicBezTo>
                <a:cubicBezTo>
                  <a:pt x="395" y="100"/>
                  <a:pt x="395" y="100"/>
                  <a:pt x="396" y="101"/>
                </a:cubicBezTo>
                <a:cubicBezTo>
                  <a:pt x="396" y="101"/>
                  <a:pt x="396" y="102"/>
                  <a:pt x="396" y="102"/>
                </a:cubicBezTo>
                <a:cubicBezTo>
                  <a:pt x="402" y="106"/>
                  <a:pt x="407" y="111"/>
                  <a:pt x="410" y="116"/>
                </a:cubicBezTo>
                <a:cubicBezTo>
                  <a:pt x="411" y="117"/>
                  <a:pt x="413" y="119"/>
                  <a:pt x="414" y="121"/>
                </a:cubicBezTo>
                <a:cubicBezTo>
                  <a:pt x="416" y="123"/>
                  <a:pt x="421" y="124"/>
                  <a:pt x="422" y="127"/>
                </a:cubicBezTo>
                <a:cubicBezTo>
                  <a:pt x="419" y="119"/>
                  <a:pt x="408" y="112"/>
                  <a:pt x="402" y="107"/>
                </a:cubicBezTo>
                <a:cubicBezTo>
                  <a:pt x="394" y="99"/>
                  <a:pt x="386" y="91"/>
                  <a:pt x="378" y="84"/>
                </a:cubicBezTo>
                <a:cubicBezTo>
                  <a:pt x="372" y="80"/>
                  <a:pt x="366" y="74"/>
                  <a:pt x="359" y="71"/>
                </a:cubicBezTo>
                <a:cubicBezTo>
                  <a:pt x="357" y="71"/>
                  <a:pt x="355" y="68"/>
                  <a:pt x="353" y="66"/>
                </a:cubicBezTo>
                <a:cubicBezTo>
                  <a:pt x="342" y="59"/>
                  <a:pt x="326" y="48"/>
                  <a:pt x="325" y="50"/>
                </a:cubicBezTo>
                <a:cubicBezTo>
                  <a:pt x="325" y="50"/>
                  <a:pt x="326" y="51"/>
                  <a:pt x="328" y="52"/>
                </a:cubicBezTo>
                <a:cubicBezTo>
                  <a:pt x="323" y="50"/>
                  <a:pt x="309" y="45"/>
                  <a:pt x="310" y="44"/>
                </a:cubicBezTo>
                <a:cubicBezTo>
                  <a:pt x="310" y="44"/>
                  <a:pt x="320" y="49"/>
                  <a:pt x="321" y="48"/>
                </a:cubicBezTo>
                <a:cubicBezTo>
                  <a:pt x="321" y="48"/>
                  <a:pt x="308" y="43"/>
                  <a:pt x="307" y="43"/>
                </a:cubicBezTo>
                <a:cubicBezTo>
                  <a:pt x="307" y="43"/>
                  <a:pt x="308" y="44"/>
                  <a:pt x="308" y="44"/>
                </a:cubicBezTo>
                <a:cubicBezTo>
                  <a:pt x="305" y="43"/>
                  <a:pt x="279" y="34"/>
                  <a:pt x="279" y="34"/>
                </a:cubicBezTo>
                <a:cubicBezTo>
                  <a:pt x="279" y="34"/>
                  <a:pt x="283" y="35"/>
                  <a:pt x="283" y="35"/>
                </a:cubicBezTo>
                <a:cubicBezTo>
                  <a:pt x="282" y="34"/>
                  <a:pt x="278" y="33"/>
                  <a:pt x="275" y="33"/>
                </a:cubicBezTo>
                <a:cubicBezTo>
                  <a:pt x="275" y="33"/>
                  <a:pt x="275" y="33"/>
                  <a:pt x="276" y="33"/>
                </a:cubicBezTo>
                <a:cubicBezTo>
                  <a:pt x="275" y="34"/>
                  <a:pt x="274" y="33"/>
                  <a:pt x="273" y="33"/>
                </a:cubicBezTo>
                <a:cubicBezTo>
                  <a:pt x="267" y="32"/>
                  <a:pt x="262" y="31"/>
                  <a:pt x="260" y="29"/>
                </a:cubicBezTo>
                <a:cubicBezTo>
                  <a:pt x="252" y="27"/>
                  <a:pt x="229" y="23"/>
                  <a:pt x="219" y="21"/>
                </a:cubicBezTo>
                <a:cubicBezTo>
                  <a:pt x="221" y="22"/>
                  <a:pt x="224" y="22"/>
                  <a:pt x="225" y="23"/>
                </a:cubicBezTo>
                <a:cubicBezTo>
                  <a:pt x="224" y="22"/>
                  <a:pt x="220" y="24"/>
                  <a:pt x="221" y="24"/>
                </a:cubicBezTo>
                <a:cubicBezTo>
                  <a:pt x="219" y="24"/>
                  <a:pt x="191" y="17"/>
                  <a:pt x="191" y="19"/>
                </a:cubicBezTo>
                <a:cubicBezTo>
                  <a:pt x="192" y="19"/>
                  <a:pt x="193" y="20"/>
                  <a:pt x="194" y="20"/>
                </a:cubicBezTo>
                <a:cubicBezTo>
                  <a:pt x="191" y="22"/>
                  <a:pt x="177" y="17"/>
                  <a:pt x="174" y="17"/>
                </a:cubicBezTo>
                <a:cubicBezTo>
                  <a:pt x="167" y="17"/>
                  <a:pt x="155" y="15"/>
                  <a:pt x="149" y="16"/>
                </a:cubicBezTo>
                <a:cubicBezTo>
                  <a:pt x="164" y="13"/>
                  <a:pt x="185" y="17"/>
                  <a:pt x="201" y="18"/>
                </a:cubicBezTo>
                <a:cubicBezTo>
                  <a:pt x="217" y="20"/>
                  <a:pt x="234" y="22"/>
                  <a:pt x="251" y="26"/>
                </a:cubicBezTo>
                <a:cubicBezTo>
                  <a:pt x="285" y="33"/>
                  <a:pt x="319" y="43"/>
                  <a:pt x="349" y="61"/>
                </a:cubicBezTo>
                <a:cubicBezTo>
                  <a:pt x="385" y="83"/>
                  <a:pt x="413" y="113"/>
                  <a:pt x="442" y="143"/>
                </a:cubicBezTo>
                <a:cubicBezTo>
                  <a:pt x="453" y="154"/>
                  <a:pt x="463" y="166"/>
                  <a:pt x="474" y="176"/>
                </a:cubicBezTo>
                <a:cubicBezTo>
                  <a:pt x="480" y="182"/>
                  <a:pt x="501" y="197"/>
                  <a:pt x="501" y="202"/>
                </a:cubicBezTo>
                <a:cubicBezTo>
                  <a:pt x="501" y="204"/>
                  <a:pt x="508" y="210"/>
                  <a:pt x="510" y="211"/>
                </a:cubicBezTo>
                <a:cubicBezTo>
                  <a:pt x="518" y="220"/>
                  <a:pt x="528" y="228"/>
                  <a:pt x="538" y="235"/>
                </a:cubicBezTo>
                <a:cubicBezTo>
                  <a:pt x="539" y="236"/>
                  <a:pt x="551" y="245"/>
                  <a:pt x="551" y="245"/>
                </a:cubicBezTo>
                <a:cubicBezTo>
                  <a:pt x="551" y="245"/>
                  <a:pt x="556" y="247"/>
                  <a:pt x="559" y="250"/>
                </a:cubicBezTo>
                <a:cubicBezTo>
                  <a:pt x="563" y="253"/>
                  <a:pt x="576" y="260"/>
                  <a:pt x="581" y="262"/>
                </a:cubicBezTo>
                <a:cubicBezTo>
                  <a:pt x="588" y="266"/>
                  <a:pt x="596" y="269"/>
                  <a:pt x="604" y="271"/>
                </a:cubicBezTo>
                <a:cubicBezTo>
                  <a:pt x="607" y="272"/>
                  <a:pt x="611" y="271"/>
                  <a:pt x="613" y="273"/>
                </a:cubicBezTo>
                <a:cubicBezTo>
                  <a:pt x="612" y="273"/>
                  <a:pt x="611" y="273"/>
                  <a:pt x="610" y="273"/>
                </a:cubicBezTo>
                <a:cubicBezTo>
                  <a:pt x="625" y="279"/>
                  <a:pt x="646" y="278"/>
                  <a:pt x="662" y="275"/>
                </a:cubicBezTo>
                <a:cubicBezTo>
                  <a:pt x="675" y="273"/>
                  <a:pt x="687" y="270"/>
                  <a:pt x="699" y="264"/>
                </a:cubicBezTo>
                <a:cubicBezTo>
                  <a:pt x="699" y="264"/>
                  <a:pt x="699" y="264"/>
                  <a:pt x="699" y="264"/>
                </a:cubicBezTo>
                <a:cubicBezTo>
                  <a:pt x="698" y="264"/>
                  <a:pt x="698" y="265"/>
                  <a:pt x="697" y="267"/>
                </a:cubicBezTo>
                <a:cubicBezTo>
                  <a:pt x="689" y="271"/>
                  <a:pt x="682" y="274"/>
                  <a:pt x="681" y="275"/>
                </a:cubicBezTo>
                <a:cubicBezTo>
                  <a:pt x="681" y="274"/>
                  <a:pt x="681" y="274"/>
                  <a:pt x="682" y="274"/>
                </a:cubicBezTo>
                <a:cubicBezTo>
                  <a:pt x="682" y="274"/>
                  <a:pt x="682" y="274"/>
                  <a:pt x="682" y="274"/>
                </a:cubicBezTo>
                <a:cubicBezTo>
                  <a:pt x="683" y="274"/>
                  <a:pt x="683" y="274"/>
                  <a:pt x="684" y="274"/>
                </a:cubicBezTo>
                <a:cubicBezTo>
                  <a:pt x="684" y="274"/>
                  <a:pt x="684" y="274"/>
                  <a:pt x="683" y="274"/>
                </a:cubicBezTo>
                <a:cubicBezTo>
                  <a:pt x="686" y="273"/>
                  <a:pt x="691" y="271"/>
                  <a:pt x="696" y="269"/>
                </a:cubicBezTo>
                <a:cubicBezTo>
                  <a:pt x="693" y="274"/>
                  <a:pt x="688" y="282"/>
                  <a:pt x="688" y="282"/>
                </a:cubicBezTo>
                <a:cubicBezTo>
                  <a:pt x="687" y="282"/>
                  <a:pt x="688" y="283"/>
                  <a:pt x="688" y="284"/>
                </a:cubicBezTo>
                <a:cubicBezTo>
                  <a:pt x="687" y="284"/>
                  <a:pt x="685" y="285"/>
                  <a:pt x="686" y="286"/>
                </a:cubicBezTo>
                <a:cubicBezTo>
                  <a:pt x="687" y="286"/>
                  <a:pt x="687" y="286"/>
                  <a:pt x="687" y="286"/>
                </a:cubicBezTo>
                <a:cubicBezTo>
                  <a:pt x="686" y="287"/>
                  <a:pt x="682" y="294"/>
                  <a:pt x="683" y="293"/>
                </a:cubicBezTo>
                <a:cubicBezTo>
                  <a:pt x="682" y="294"/>
                  <a:pt x="679" y="303"/>
                  <a:pt x="679" y="302"/>
                </a:cubicBezTo>
                <a:cubicBezTo>
                  <a:pt x="679" y="302"/>
                  <a:pt x="680" y="304"/>
                  <a:pt x="680" y="304"/>
                </a:cubicBezTo>
                <a:cubicBezTo>
                  <a:pt x="680" y="304"/>
                  <a:pt x="681" y="301"/>
                  <a:pt x="683" y="297"/>
                </a:cubicBezTo>
                <a:cubicBezTo>
                  <a:pt x="683" y="297"/>
                  <a:pt x="683" y="297"/>
                  <a:pt x="683" y="297"/>
                </a:cubicBezTo>
                <a:cubicBezTo>
                  <a:pt x="684" y="293"/>
                  <a:pt x="687" y="287"/>
                  <a:pt x="688" y="287"/>
                </a:cubicBezTo>
                <a:cubicBezTo>
                  <a:pt x="689" y="287"/>
                  <a:pt x="687" y="290"/>
                  <a:pt x="687" y="290"/>
                </a:cubicBezTo>
                <a:cubicBezTo>
                  <a:pt x="687" y="290"/>
                  <a:pt x="691" y="283"/>
                  <a:pt x="691" y="283"/>
                </a:cubicBezTo>
                <a:cubicBezTo>
                  <a:pt x="691" y="283"/>
                  <a:pt x="690" y="283"/>
                  <a:pt x="690" y="283"/>
                </a:cubicBezTo>
                <a:cubicBezTo>
                  <a:pt x="690" y="283"/>
                  <a:pt x="691" y="279"/>
                  <a:pt x="692" y="280"/>
                </a:cubicBezTo>
                <a:cubicBezTo>
                  <a:pt x="692" y="279"/>
                  <a:pt x="692" y="279"/>
                  <a:pt x="692" y="279"/>
                </a:cubicBezTo>
                <a:cubicBezTo>
                  <a:pt x="691" y="276"/>
                  <a:pt x="695" y="275"/>
                  <a:pt x="695" y="275"/>
                </a:cubicBezTo>
                <a:cubicBezTo>
                  <a:pt x="696" y="275"/>
                  <a:pt x="696" y="275"/>
                  <a:pt x="697" y="275"/>
                </a:cubicBezTo>
                <a:cubicBezTo>
                  <a:pt x="692" y="282"/>
                  <a:pt x="689" y="290"/>
                  <a:pt x="686" y="298"/>
                </a:cubicBezTo>
                <a:cubicBezTo>
                  <a:pt x="683" y="307"/>
                  <a:pt x="679" y="319"/>
                  <a:pt x="677" y="325"/>
                </a:cubicBezTo>
                <a:cubicBezTo>
                  <a:pt x="676" y="329"/>
                  <a:pt x="673" y="337"/>
                  <a:pt x="673" y="339"/>
                </a:cubicBezTo>
                <a:cubicBezTo>
                  <a:pt x="674" y="339"/>
                  <a:pt x="674" y="339"/>
                  <a:pt x="674" y="339"/>
                </a:cubicBezTo>
                <a:cubicBezTo>
                  <a:pt x="674" y="339"/>
                  <a:pt x="673" y="343"/>
                  <a:pt x="672" y="346"/>
                </a:cubicBezTo>
                <a:cubicBezTo>
                  <a:pt x="672" y="346"/>
                  <a:pt x="673" y="346"/>
                  <a:pt x="672" y="346"/>
                </a:cubicBezTo>
                <a:cubicBezTo>
                  <a:pt x="672" y="346"/>
                  <a:pt x="672" y="346"/>
                  <a:pt x="672" y="346"/>
                </a:cubicBezTo>
                <a:cubicBezTo>
                  <a:pt x="671" y="347"/>
                  <a:pt x="671" y="349"/>
                  <a:pt x="671" y="349"/>
                </a:cubicBezTo>
                <a:cubicBezTo>
                  <a:pt x="671" y="349"/>
                  <a:pt x="671" y="349"/>
                  <a:pt x="671" y="349"/>
                </a:cubicBezTo>
                <a:cubicBezTo>
                  <a:pt x="667" y="352"/>
                  <a:pt x="663" y="375"/>
                  <a:pt x="672" y="372"/>
                </a:cubicBezTo>
                <a:cubicBezTo>
                  <a:pt x="672" y="372"/>
                  <a:pt x="673" y="370"/>
                  <a:pt x="674" y="370"/>
                </a:cubicBezTo>
                <a:cubicBezTo>
                  <a:pt x="674" y="370"/>
                  <a:pt x="675" y="370"/>
                  <a:pt x="676" y="371"/>
                </a:cubicBezTo>
                <a:cubicBezTo>
                  <a:pt x="675" y="369"/>
                  <a:pt x="678" y="358"/>
                  <a:pt x="677" y="358"/>
                </a:cubicBezTo>
                <a:cubicBezTo>
                  <a:pt x="676" y="358"/>
                  <a:pt x="675" y="370"/>
                  <a:pt x="674" y="369"/>
                </a:cubicBezTo>
                <a:cubicBezTo>
                  <a:pt x="674" y="369"/>
                  <a:pt x="673" y="366"/>
                  <a:pt x="673" y="367"/>
                </a:cubicBezTo>
                <a:cubicBezTo>
                  <a:pt x="673" y="366"/>
                  <a:pt x="673" y="365"/>
                  <a:pt x="674" y="364"/>
                </a:cubicBezTo>
                <a:cubicBezTo>
                  <a:pt x="674" y="364"/>
                  <a:pt x="674" y="364"/>
                  <a:pt x="673" y="364"/>
                </a:cubicBezTo>
                <a:cubicBezTo>
                  <a:pt x="673" y="364"/>
                  <a:pt x="673" y="364"/>
                  <a:pt x="674" y="364"/>
                </a:cubicBezTo>
                <a:cubicBezTo>
                  <a:pt x="679" y="349"/>
                  <a:pt x="683" y="332"/>
                  <a:pt x="687" y="317"/>
                </a:cubicBezTo>
                <a:cubicBezTo>
                  <a:pt x="690" y="305"/>
                  <a:pt x="695" y="293"/>
                  <a:pt x="701" y="283"/>
                </a:cubicBezTo>
                <a:cubicBezTo>
                  <a:pt x="705" y="276"/>
                  <a:pt x="709" y="270"/>
                  <a:pt x="713" y="263"/>
                </a:cubicBezTo>
                <a:cubicBezTo>
                  <a:pt x="715" y="262"/>
                  <a:pt x="718" y="258"/>
                  <a:pt x="720" y="256"/>
                </a:cubicBezTo>
                <a:cubicBezTo>
                  <a:pt x="721" y="255"/>
                  <a:pt x="722" y="255"/>
                  <a:pt x="722" y="254"/>
                </a:cubicBezTo>
                <a:cubicBezTo>
                  <a:pt x="719" y="259"/>
                  <a:pt x="712" y="269"/>
                  <a:pt x="706" y="278"/>
                </a:cubicBezTo>
                <a:cubicBezTo>
                  <a:pt x="707" y="278"/>
                  <a:pt x="707" y="278"/>
                  <a:pt x="706" y="278"/>
                </a:cubicBezTo>
                <a:cubicBezTo>
                  <a:pt x="706" y="278"/>
                  <a:pt x="706" y="278"/>
                  <a:pt x="706" y="278"/>
                </a:cubicBezTo>
                <a:cubicBezTo>
                  <a:pt x="700" y="288"/>
                  <a:pt x="695" y="297"/>
                  <a:pt x="697" y="297"/>
                </a:cubicBezTo>
                <a:cubicBezTo>
                  <a:pt x="697" y="297"/>
                  <a:pt x="698" y="294"/>
                  <a:pt x="698" y="294"/>
                </a:cubicBezTo>
                <a:cubicBezTo>
                  <a:pt x="701" y="296"/>
                  <a:pt x="695" y="299"/>
                  <a:pt x="695" y="299"/>
                </a:cubicBezTo>
                <a:cubicBezTo>
                  <a:pt x="694" y="300"/>
                  <a:pt x="696" y="299"/>
                  <a:pt x="696" y="299"/>
                </a:cubicBezTo>
                <a:cubicBezTo>
                  <a:pt x="696" y="299"/>
                  <a:pt x="695" y="301"/>
                  <a:pt x="696" y="302"/>
                </a:cubicBezTo>
                <a:cubicBezTo>
                  <a:pt x="695" y="301"/>
                  <a:pt x="695" y="301"/>
                  <a:pt x="695" y="301"/>
                </a:cubicBezTo>
                <a:cubicBezTo>
                  <a:pt x="694" y="300"/>
                  <a:pt x="693" y="303"/>
                  <a:pt x="693" y="303"/>
                </a:cubicBezTo>
                <a:cubicBezTo>
                  <a:pt x="693" y="303"/>
                  <a:pt x="696" y="303"/>
                  <a:pt x="695" y="304"/>
                </a:cubicBezTo>
                <a:cubicBezTo>
                  <a:pt x="695" y="305"/>
                  <a:pt x="693" y="304"/>
                  <a:pt x="693" y="304"/>
                </a:cubicBezTo>
                <a:cubicBezTo>
                  <a:pt x="693" y="305"/>
                  <a:pt x="694" y="305"/>
                  <a:pt x="694" y="305"/>
                </a:cubicBezTo>
                <a:cubicBezTo>
                  <a:pt x="695" y="305"/>
                  <a:pt x="694" y="306"/>
                  <a:pt x="693" y="307"/>
                </a:cubicBezTo>
                <a:cubicBezTo>
                  <a:pt x="693" y="307"/>
                  <a:pt x="693" y="307"/>
                  <a:pt x="693" y="307"/>
                </a:cubicBezTo>
                <a:cubicBezTo>
                  <a:pt x="692" y="307"/>
                  <a:pt x="693" y="307"/>
                  <a:pt x="693" y="307"/>
                </a:cubicBezTo>
                <a:cubicBezTo>
                  <a:pt x="693" y="307"/>
                  <a:pt x="693" y="307"/>
                  <a:pt x="693" y="307"/>
                </a:cubicBezTo>
                <a:cubicBezTo>
                  <a:pt x="692" y="308"/>
                  <a:pt x="692" y="309"/>
                  <a:pt x="691" y="309"/>
                </a:cubicBezTo>
                <a:cubicBezTo>
                  <a:pt x="691" y="309"/>
                  <a:pt x="692" y="309"/>
                  <a:pt x="692" y="309"/>
                </a:cubicBezTo>
                <a:cubicBezTo>
                  <a:pt x="691" y="309"/>
                  <a:pt x="691" y="309"/>
                  <a:pt x="691" y="309"/>
                </a:cubicBezTo>
                <a:cubicBezTo>
                  <a:pt x="691" y="310"/>
                  <a:pt x="690" y="311"/>
                  <a:pt x="691" y="311"/>
                </a:cubicBezTo>
                <a:cubicBezTo>
                  <a:pt x="691" y="311"/>
                  <a:pt x="692" y="309"/>
                  <a:pt x="692" y="311"/>
                </a:cubicBezTo>
                <a:cubicBezTo>
                  <a:pt x="692" y="310"/>
                  <a:pt x="691" y="312"/>
                  <a:pt x="690" y="313"/>
                </a:cubicBezTo>
                <a:cubicBezTo>
                  <a:pt x="690" y="313"/>
                  <a:pt x="690" y="313"/>
                  <a:pt x="690" y="313"/>
                </a:cubicBezTo>
                <a:cubicBezTo>
                  <a:pt x="689" y="313"/>
                  <a:pt x="690" y="313"/>
                  <a:pt x="690" y="313"/>
                </a:cubicBezTo>
                <a:cubicBezTo>
                  <a:pt x="690" y="315"/>
                  <a:pt x="689" y="317"/>
                  <a:pt x="689" y="317"/>
                </a:cubicBezTo>
                <a:cubicBezTo>
                  <a:pt x="689" y="317"/>
                  <a:pt x="690" y="315"/>
                  <a:pt x="690" y="315"/>
                </a:cubicBezTo>
                <a:cubicBezTo>
                  <a:pt x="690" y="315"/>
                  <a:pt x="690" y="322"/>
                  <a:pt x="691" y="321"/>
                </a:cubicBezTo>
                <a:cubicBezTo>
                  <a:pt x="692" y="320"/>
                  <a:pt x="696" y="309"/>
                  <a:pt x="696" y="307"/>
                </a:cubicBezTo>
                <a:cubicBezTo>
                  <a:pt x="698" y="297"/>
                  <a:pt x="704" y="289"/>
                  <a:pt x="709" y="280"/>
                </a:cubicBezTo>
                <a:cubicBezTo>
                  <a:pt x="710" y="277"/>
                  <a:pt x="723" y="259"/>
                  <a:pt x="728" y="255"/>
                </a:cubicBezTo>
                <a:cubicBezTo>
                  <a:pt x="728" y="254"/>
                  <a:pt x="728" y="255"/>
                  <a:pt x="728" y="255"/>
                </a:cubicBezTo>
                <a:cubicBezTo>
                  <a:pt x="729" y="254"/>
                  <a:pt x="730" y="253"/>
                  <a:pt x="730" y="254"/>
                </a:cubicBezTo>
                <a:cubicBezTo>
                  <a:pt x="729" y="253"/>
                  <a:pt x="732" y="251"/>
                  <a:pt x="734" y="249"/>
                </a:cubicBezTo>
                <a:cubicBezTo>
                  <a:pt x="737" y="249"/>
                  <a:pt x="740" y="249"/>
                  <a:pt x="741" y="249"/>
                </a:cubicBezTo>
                <a:cubicBezTo>
                  <a:pt x="743" y="246"/>
                  <a:pt x="735" y="244"/>
                  <a:pt x="731" y="244"/>
                </a:cubicBezTo>
                <a:cubicBezTo>
                  <a:pt x="732" y="244"/>
                  <a:pt x="732" y="243"/>
                  <a:pt x="732" y="243"/>
                </a:cubicBezTo>
                <a:cubicBezTo>
                  <a:pt x="737" y="243"/>
                  <a:pt x="748" y="243"/>
                  <a:pt x="744" y="235"/>
                </a:cubicBezTo>
                <a:close/>
                <a:moveTo>
                  <a:pt x="684" y="217"/>
                </a:moveTo>
                <a:cubicBezTo>
                  <a:pt x="684" y="216"/>
                  <a:pt x="683" y="218"/>
                  <a:pt x="684" y="217"/>
                </a:cubicBezTo>
                <a:close/>
                <a:moveTo>
                  <a:pt x="705" y="229"/>
                </a:moveTo>
                <a:cubicBezTo>
                  <a:pt x="705" y="228"/>
                  <a:pt x="705" y="229"/>
                  <a:pt x="705" y="229"/>
                </a:cubicBezTo>
                <a:close/>
                <a:moveTo>
                  <a:pt x="709" y="229"/>
                </a:moveTo>
                <a:cubicBezTo>
                  <a:pt x="709" y="228"/>
                  <a:pt x="707" y="231"/>
                  <a:pt x="709" y="229"/>
                </a:cubicBezTo>
                <a:close/>
                <a:moveTo>
                  <a:pt x="630" y="196"/>
                </a:moveTo>
                <a:cubicBezTo>
                  <a:pt x="631" y="196"/>
                  <a:pt x="629" y="197"/>
                  <a:pt x="630" y="196"/>
                </a:cubicBezTo>
                <a:close/>
                <a:moveTo>
                  <a:pt x="634" y="196"/>
                </a:moveTo>
                <a:cubicBezTo>
                  <a:pt x="635" y="195"/>
                  <a:pt x="634" y="197"/>
                  <a:pt x="634" y="196"/>
                </a:cubicBezTo>
                <a:close/>
                <a:moveTo>
                  <a:pt x="636" y="191"/>
                </a:moveTo>
                <a:cubicBezTo>
                  <a:pt x="637" y="192"/>
                  <a:pt x="636" y="191"/>
                  <a:pt x="636" y="191"/>
                </a:cubicBezTo>
                <a:close/>
                <a:moveTo>
                  <a:pt x="641" y="198"/>
                </a:moveTo>
                <a:cubicBezTo>
                  <a:pt x="642" y="197"/>
                  <a:pt x="640" y="199"/>
                  <a:pt x="641" y="198"/>
                </a:cubicBezTo>
                <a:close/>
                <a:moveTo>
                  <a:pt x="642" y="199"/>
                </a:moveTo>
                <a:cubicBezTo>
                  <a:pt x="643" y="198"/>
                  <a:pt x="641" y="200"/>
                  <a:pt x="642" y="199"/>
                </a:cubicBezTo>
                <a:close/>
                <a:moveTo>
                  <a:pt x="643" y="202"/>
                </a:moveTo>
                <a:cubicBezTo>
                  <a:pt x="643" y="201"/>
                  <a:pt x="643" y="204"/>
                  <a:pt x="643" y="202"/>
                </a:cubicBezTo>
                <a:close/>
                <a:moveTo>
                  <a:pt x="649" y="204"/>
                </a:moveTo>
                <a:cubicBezTo>
                  <a:pt x="649" y="204"/>
                  <a:pt x="646" y="203"/>
                  <a:pt x="646" y="204"/>
                </a:cubicBezTo>
                <a:cubicBezTo>
                  <a:pt x="646" y="204"/>
                  <a:pt x="645" y="201"/>
                  <a:pt x="645" y="201"/>
                </a:cubicBezTo>
                <a:cubicBezTo>
                  <a:pt x="645" y="200"/>
                  <a:pt x="648" y="204"/>
                  <a:pt x="649" y="203"/>
                </a:cubicBezTo>
                <a:cubicBezTo>
                  <a:pt x="650" y="202"/>
                  <a:pt x="649" y="204"/>
                  <a:pt x="649" y="204"/>
                </a:cubicBezTo>
                <a:close/>
                <a:moveTo>
                  <a:pt x="651" y="209"/>
                </a:moveTo>
                <a:cubicBezTo>
                  <a:pt x="651" y="209"/>
                  <a:pt x="650" y="208"/>
                  <a:pt x="650" y="208"/>
                </a:cubicBezTo>
                <a:cubicBezTo>
                  <a:pt x="651" y="207"/>
                  <a:pt x="652" y="209"/>
                  <a:pt x="651" y="209"/>
                </a:cubicBezTo>
                <a:close/>
                <a:moveTo>
                  <a:pt x="654" y="205"/>
                </a:moveTo>
                <a:cubicBezTo>
                  <a:pt x="655" y="204"/>
                  <a:pt x="654" y="206"/>
                  <a:pt x="654" y="205"/>
                </a:cubicBezTo>
                <a:close/>
                <a:moveTo>
                  <a:pt x="655" y="212"/>
                </a:moveTo>
                <a:cubicBezTo>
                  <a:pt x="655" y="212"/>
                  <a:pt x="655" y="212"/>
                  <a:pt x="655" y="212"/>
                </a:cubicBezTo>
                <a:close/>
                <a:moveTo>
                  <a:pt x="656" y="210"/>
                </a:moveTo>
                <a:cubicBezTo>
                  <a:pt x="656" y="209"/>
                  <a:pt x="655" y="212"/>
                  <a:pt x="656" y="210"/>
                </a:cubicBezTo>
                <a:close/>
                <a:moveTo>
                  <a:pt x="656" y="207"/>
                </a:moveTo>
                <a:cubicBezTo>
                  <a:pt x="656" y="206"/>
                  <a:pt x="655" y="208"/>
                  <a:pt x="656" y="207"/>
                </a:cubicBezTo>
                <a:close/>
                <a:moveTo>
                  <a:pt x="658" y="210"/>
                </a:moveTo>
                <a:cubicBezTo>
                  <a:pt x="659" y="210"/>
                  <a:pt x="658" y="211"/>
                  <a:pt x="658" y="210"/>
                </a:cubicBezTo>
                <a:close/>
                <a:moveTo>
                  <a:pt x="659" y="212"/>
                </a:moveTo>
                <a:cubicBezTo>
                  <a:pt x="660" y="211"/>
                  <a:pt x="658" y="213"/>
                  <a:pt x="659" y="212"/>
                </a:cubicBezTo>
                <a:close/>
                <a:moveTo>
                  <a:pt x="659" y="208"/>
                </a:moveTo>
                <a:cubicBezTo>
                  <a:pt x="660" y="207"/>
                  <a:pt x="659" y="210"/>
                  <a:pt x="659" y="208"/>
                </a:cubicBezTo>
                <a:close/>
                <a:moveTo>
                  <a:pt x="661" y="210"/>
                </a:moveTo>
                <a:cubicBezTo>
                  <a:pt x="661" y="210"/>
                  <a:pt x="660" y="211"/>
                  <a:pt x="661" y="210"/>
                </a:cubicBezTo>
                <a:close/>
                <a:moveTo>
                  <a:pt x="661" y="216"/>
                </a:moveTo>
                <a:cubicBezTo>
                  <a:pt x="662" y="215"/>
                  <a:pt x="661" y="216"/>
                  <a:pt x="661" y="216"/>
                </a:cubicBezTo>
                <a:close/>
                <a:moveTo>
                  <a:pt x="663" y="216"/>
                </a:moveTo>
                <a:cubicBezTo>
                  <a:pt x="664" y="216"/>
                  <a:pt x="662" y="217"/>
                  <a:pt x="663" y="216"/>
                </a:cubicBezTo>
                <a:close/>
                <a:moveTo>
                  <a:pt x="663" y="213"/>
                </a:moveTo>
                <a:cubicBezTo>
                  <a:pt x="664" y="212"/>
                  <a:pt x="662" y="214"/>
                  <a:pt x="663" y="213"/>
                </a:cubicBezTo>
                <a:close/>
                <a:moveTo>
                  <a:pt x="664" y="217"/>
                </a:moveTo>
                <a:cubicBezTo>
                  <a:pt x="665" y="216"/>
                  <a:pt x="663" y="218"/>
                  <a:pt x="664" y="217"/>
                </a:cubicBezTo>
                <a:close/>
                <a:moveTo>
                  <a:pt x="664" y="214"/>
                </a:moveTo>
                <a:cubicBezTo>
                  <a:pt x="665" y="213"/>
                  <a:pt x="663" y="215"/>
                  <a:pt x="664" y="214"/>
                </a:cubicBezTo>
                <a:close/>
                <a:moveTo>
                  <a:pt x="678" y="229"/>
                </a:moveTo>
                <a:cubicBezTo>
                  <a:pt x="678" y="228"/>
                  <a:pt x="677" y="231"/>
                  <a:pt x="678" y="229"/>
                </a:cubicBezTo>
                <a:close/>
                <a:moveTo>
                  <a:pt x="693" y="237"/>
                </a:moveTo>
                <a:cubicBezTo>
                  <a:pt x="693" y="236"/>
                  <a:pt x="693" y="238"/>
                  <a:pt x="693" y="237"/>
                </a:cubicBezTo>
                <a:close/>
                <a:moveTo>
                  <a:pt x="695" y="238"/>
                </a:moveTo>
                <a:cubicBezTo>
                  <a:pt x="696" y="236"/>
                  <a:pt x="694" y="239"/>
                  <a:pt x="695" y="238"/>
                </a:cubicBezTo>
                <a:close/>
                <a:moveTo>
                  <a:pt x="432" y="120"/>
                </a:moveTo>
                <a:cubicBezTo>
                  <a:pt x="432" y="120"/>
                  <a:pt x="433" y="119"/>
                  <a:pt x="432" y="120"/>
                </a:cubicBezTo>
                <a:close/>
                <a:moveTo>
                  <a:pt x="422" y="107"/>
                </a:moveTo>
                <a:cubicBezTo>
                  <a:pt x="423" y="107"/>
                  <a:pt x="421" y="105"/>
                  <a:pt x="420" y="105"/>
                </a:cubicBezTo>
                <a:cubicBezTo>
                  <a:pt x="421" y="105"/>
                  <a:pt x="422" y="106"/>
                  <a:pt x="422" y="107"/>
                </a:cubicBezTo>
                <a:close/>
                <a:moveTo>
                  <a:pt x="422" y="108"/>
                </a:moveTo>
                <a:cubicBezTo>
                  <a:pt x="420" y="109"/>
                  <a:pt x="419" y="105"/>
                  <a:pt x="419" y="105"/>
                </a:cubicBezTo>
                <a:cubicBezTo>
                  <a:pt x="420" y="106"/>
                  <a:pt x="421" y="107"/>
                  <a:pt x="422" y="108"/>
                </a:cubicBezTo>
                <a:close/>
                <a:moveTo>
                  <a:pt x="404" y="91"/>
                </a:moveTo>
                <a:cubicBezTo>
                  <a:pt x="404" y="92"/>
                  <a:pt x="401" y="88"/>
                  <a:pt x="401" y="88"/>
                </a:cubicBezTo>
                <a:cubicBezTo>
                  <a:pt x="405" y="88"/>
                  <a:pt x="404" y="92"/>
                  <a:pt x="404" y="91"/>
                </a:cubicBezTo>
                <a:close/>
                <a:moveTo>
                  <a:pt x="360" y="56"/>
                </a:moveTo>
                <a:cubicBezTo>
                  <a:pt x="360" y="56"/>
                  <a:pt x="359" y="55"/>
                  <a:pt x="358" y="55"/>
                </a:cubicBezTo>
                <a:cubicBezTo>
                  <a:pt x="358" y="55"/>
                  <a:pt x="349" y="50"/>
                  <a:pt x="350" y="49"/>
                </a:cubicBezTo>
                <a:cubicBezTo>
                  <a:pt x="350" y="49"/>
                  <a:pt x="361" y="55"/>
                  <a:pt x="360" y="56"/>
                </a:cubicBezTo>
                <a:close/>
                <a:moveTo>
                  <a:pt x="337" y="43"/>
                </a:moveTo>
                <a:cubicBezTo>
                  <a:pt x="335" y="42"/>
                  <a:pt x="332" y="41"/>
                  <a:pt x="330" y="40"/>
                </a:cubicBezTo>
                <a:cubicBezTo>
                  <a:pt x="333" y="41"/>
                  <a:pt x="335" y="42"/>
                  <a:pt x="337" y="43"/>
                </a:cubicBezTo>
                <a:close/>
                <a:moveTo>
                  <a:pt x="316" y="34"/>
                </a:moveTo>
                <a:cubicBezTo>
                  <a:pt x="315" y="34"/>
                  <a:pt x="314" y="33"/>
                  <a:pt x="313" y="33"/>
                </a:cubicBezTo>
                <a:cubicBezTo>
                  <a:pt x="314" y="33"/>
                  <a:pt x="315" y="33"/>
                  <a:pt x="316" y="34"/>
                </a:cubicBezTo>
                <a:close/>
                <a:moveTo>
                  <a:pt x="299" y="27"/>
                </a:moveTo>
                <a:cubicBezTo>
                  <a:pt x="300" y="27"/>
                  <a:pt x="301" y="27"/>
                  <a:pt x="302" y="28"/>
                </a:cubicBezTo>
                <a:cubicBezTo>
                  <a:pt x="301" y="30"/>
                  <a:pt x="298" y="27"/>
                  <a:pt x="299" y="27"/>
                </a:cubicBezTo>
                <a:close/>
                <a:moveTo>
                  <a:pt x="291" y="25"/>
                </a:moveTo>
                <a:cubicBezTo>
                  <a:pt x="290" y="25"/>
                  <a:pt x="289" y="25"/>
                  <a:pt x="289" y="24"/>
                </a:cubicBezTo>
                <a:cubicBezTo>
                  <a:pt x="289" y="24"/>
                  <a:pt x="290" y="24"/>
                  <a:pt x="291" y="25"/>
                </a:cubicBezTo>
                <a:close/>
                <a:moveTo>
                  <a:pt x="267" y="19"/>
                </a:moveTo>
                <a:cubicBezTo>
                  <a:pt x="266" y="19"/>
                  <a:pt x="264" y="19"/>
                  <a:pt x="263" y="18"/>
                </a:cubicBezTo>
                <a:cubicBezTo>
                  <a:pt x="263" y="18"/>
                  <a:pt x="267" y="18"/>
                  <a:pt x="267" y="19"/>
                </a:cubicBezTo>
                <a:close/>
                <a:moveTo>
                  <a:pt x="21" y="18"/>
                </a:moveTo>
                <a:cubicBezTo>
                  <a:pt x="22" y="17"/>
                  <a:pt x="27" y="17"/>
                  <a:pt x="28" y="18"/>
                </a:cubicBezTo>
                <a:cubicBezTo>
                  <a:pt x="28" y="19"/>
                  <a:pt x="22" y="18"/>
                  <a:pt x="21" y="18"/>
                </a:cubicBezTo>
                <a:close/>
                <a:moveTo>
                  <a:pt x="49" y="14"/>
                </a:moveTo>
                <a:cubicBezTo>
                  <a:pt x="47" y="15"/>
                  <a:pt x="44" y="14"/>
                  <a:pt x="42" y="14"/>
                </a:cubicBezTo>
                <a:cubicBezTo>
                  <a:pt x="43" y="14"/>
                  <a:pt x="50" y="13"/>
                  <a:pt x="49" y="14"/>
                </a:cubicBezTo>
                <a:close/>
                <a:moveTo>
                  <a:pt x="44" y="28"/>
                </a:moveTo>
                <a:cubicBezTo>
                  <a:pt x="46" y="27"/>
                  <a:pt x="48" y="27"/>
                  <a:pt x="50" y="27"/>
                </a:cubicBezTo>
                <a:cubicBezTo>
                  <a:pt x="48" y="28"/>
                  <a:pt x="45" y="27"/>
                  <a:pt x="44" y="28"/>
                </a:cubicBezTo>
                <a:close/>
                <a:moveTo>
                  <a:pt x="52" y="27"/>
                </a:moveTo>
                <a:cubicBezTo>
                  <a:pt x="52" y="27"/>
                  <a:pt x="57" y="25"/>
                  <a:pt x="57" y="26"/>
                </a:cubicBezTo>
                <a:cubicBezTo>
                  <a:pt x="57" y="26"/>
                  <a:pt x="52" y="27"/>
                  <a:pt x="52" y="27"/>
                </a:cubicBezTo>
                <a:close/>
                <a:moveTo>
                  <a:pt x="68" y="25"/>
                </a:moveTo>
                <a:cubicBezTo>
                  <a:pt x="67" y="25"/>
                  <a:pt x="65" y="25"/>
                  <a:pt x="63" y="26"/>
                </a:cubicBezTo>
                <a:cubicBezTo>
                  <a:pt x="66" y="25"/>
                  <a:pt x="71" y="23"/>
                  <a:pt x="74" y="23"/>
                </a:cubicBezTo>
                <a:cubicBezTo>
                  <a:pt x="74" y="23"/>
                  <a:pt x="68" y="25"/>
                  <a:pt x="68" y="25"/>
                </a:cubicBezTo>
                <a:close/>
                <a:moveTo>
                  <a:pt x="83" y="20"/>
                </a:moveTo>
                <a:cubicBezTo>
                  <a:pt x="84" y="20"/>
                  <a:pt x="86" y="20"/>
                  <a:pt x="87" y="20"/>
                </a:cubicBezTo>
                <a:cubicBezTo>
                  <a:pt x="86" y="21"/>
                  <a:pt x="84" y="20"/>
                  <a:pt x="83" y="20"/>
                </a:cubicBezTo>
                <a:close/>
                <a:moveTo>
                  <a:pt x="375" y="84"/>
                </a:moveTo>
                <a:cubicBezTo>
                  <a:pt x="374" y="84"/>
                  <a:pt x="374" y="83"/>
                  <a:pt x="373" y="82"/>
                </a:cubicBezTo>
                <a:cubicBezTo>
                  <a:pt x="374" y="82"/>
                  <a:pt x="375" y="83"/>
                  <a:pt x="375" y="84"/>
                </a:cubicBezTo>
                <a:close/>
                <a:moveTo>
                  <a:pt x="345" y="64"/>
                </a:moveTo>
                <a:cubicBezTo>
                  <a:pt x="345" y="63"/>
                  <a:pt x="344" y="63"/>
                  <a:pt x="344" y="63"/>
                </a:cubicBezTo>
                <a:cubicBezTo>
                  <a:pt x="345" y="63"/>
                  <a:pt x="345" y="63"/>
                  <a:pt x="345" y="64"/>
                </a:cubicBezTo>
                <a:close/>
                <a:moveTo>
                  <a:pt x="342" y="60"/>
                </a:moveTo>
                <a:cubicBezTo>
                  <a:pt x="340" y="59"/>
                  <a:pt x="337" y="58"/>
                  <a:pt x="336" y="56"/>
                </a:cubicBezTo>
                <a:cubicBezTo>
                  <a:pt x="336" y="56"/>
                  <a:pt x="345" y="61"/>
                  <a:pt x="342" y="60"/>
                </a:cubicBezTo>
                <a:close/>
                <a:moveTo>
                  <a:pt x="309" y="46"/>
                </a:moveTo>
                <a:cubicBezTo>
                  <a:pt x="309" y="47"/>
                  <a:pt x="306" y="44"/>
                  <a:pt x="306" y="44"/>
                </a:cubicBezTo>
                <a:cubicBezTo>
                  <a:pt x="307" y="45"/>
                  <a:pt x="308" y="45"/>
                  <a:pt x="309" y="46"/>
                </a:cubicBezTo>
                <a:close/>
                <a:moveTo>
                  <a:pt x="299" y="42"/>
                </a:moveTo>
                <a:cubicBezTo>
                  <a:pt x="300" y="43"/>
                  <a:pt x="296" y="41"/>
                  <a:pt x="297" y="41"/>
                </a:cubicBezTo>
                <a:cubicBezTo>
                  <a:pt x="297" y="41"/>
                  <a:pt x="298" y="41"/>
                  <a:pt x="299" y="42"/>
                </a:cubicBezTo>
                <a:close/>
                <a:moveTo>
                  <a:pt x="257" y="28"/>
                </a:moveTo>
                <a:cubicBezTo>
                  <a:pt x="256" y="30"/>
                  <a:pt x="257" y="27"/>
                  <a:pt x="257" y="28"/>
                </a:cubicBezTo>
                <a:close/>
                <a:moveTo>
                  <a:pt x="251" y="28"/>
                </a:moveTo>
                <a:cubicBezTo>
                  <a:pt x="249" y="28"/>
                  <a:pt x="248" y="27"/>
                  <a:pt x="248" y="27"/>
                </a:cubicBezTo>
                <a:cubicBezTo>
                  <a:pt x="249" y="27"/>
                  <a:pt x="250" y="27"/>
                  <a:pt x="251" y="28"/>
                </a:cubicBezTo>
                <a:close/>
                <a:moveTo>
                  <a:pt x="243" y="27"/>
                </a:moveTo>
                <a:cubicBezTo>
                  <a:pt x="241" y="27"/>
                  <a:pt x="240" y="27"/>
                  <a:pt x="239" y="27"/>
                </a:cubicBezTo>
                <a:cubicBezTo>
                  <a:pt x="238" y="26"/>
                  <a:pt x="245" y="26"/>
                  <a:pt x="243" y="27"/>
                </a:cubicBezTo>
                <a:close/>
                <a:moveTo>
                  <a:pt x="235" y="25"/>
                </a:moveTo>
                <a:cubicBezTo>
                  <a:pt x="235" y="25"/>
                  <a:pt x="230" y="24"/>
                  <a:pt x="230" y="23"/>
                </a:cubicBezTo>
                <a:cubicBezTo>
                  <a:pt x="230" y="23"/>
                  <a:pt x="235" y="24"/>
                  <a:pt x="235" y="25"/>
                </a:cubicBezTo>
                <a:close/>
                <a:moveTo>
                  <a:pt x="113" y="18"/>
                </a:moveTo>
                <a:cubicBezTo>
                  <a:pt x="112" y="18"/>
                  <a:pt x="109" y="18"/>
                  <a:pt x="113" y="18"/>
                </a:cubicBezTo>
                <a:close/>
                <a:moveTo>
                  <a:pt x="121" y="18"/>
                </a:moveTo>
                <a:cubicBezTo>
                  <a:pt x="120" y="18"/>
                  <a:pt x="118" y="18"/>
                  <a:pt x="117" y="18"/>
                </a:cubicBezTo>
                <a:cubicBezTo>
                  <a:pt x="117" y="17"/>
                  <a:pt x="122" y="17"/>
                  <a:pt x="121" y="18"/>
                </a:cubicBezTo>
                <a:close/>
                <a:moveTo>
                  <a:pt x="131" y="17"/>
                </a:moveTo>
                <a:cubicBezTo>
                  <a:pt x="134" y="17"/>
                  <a:pt x="144" y="17"/>
                  <a:pt x="144" y="17"/>
                </a:cubicBezTo>
                <a:cubicBezTo>
                  <a:pt x="140" y="17"/>
                  <a:pt x="135" y="16"/>
                  <a:pt x="131" y="17"/>
                </a:cubicBezTo>
                <a:close/>
                <a:moveTo>
                  <a:pt x="149" y="18"/>
                </a:moveTo>
                <a:cubicBezTo>
                  <a:pt x="148" y="19"/>
                  <a:pt x="146" y="19"/>
                  <a:pt x="145" y="18"/>
                </a:cubicBezTo>
                <a:cubicBezTo>
                  <a:pt x="146" y="17"/>
                  <a:pt x="150" y="18"/>
                  <a:pt x="149" y="18"/>
                </a:cubicBezTo>
                <a:close/>
                <a:moveTo>
                  <a:pt x="451" y="151"/>
                </a:moveTo>
                <a:cubicBezTo>
                  <a:pt x="450" y="150"/>
                  <a:pt x="449" y="150"/>
                  <a:pt x="449" y="149"/>
                </a:cubicBezTo>
                <a:cubicBezTo>
                  <a:pt x="449" y="149"/>
                  <a:pt x="453" y="152"/>
                  <a:pt x="451" y="151"/>
                </a:cubicBezTo>
                <a:close/>
                <a:moveTo>
                  <a:pt x="469" y="166"/>
                </a:moveTo>
                <a:cubicBezTo>
                  <a:pt x="470" y="167"/>
                  <a:pt x="470" y="167"/>
                  <a:pt x="470" y="168"/>
                </a:cubicBezTo>
                <a:cubicBezTo>
                  <a:pt x="470" y="168"/>
                  <a:pt x="469" y="167"/>
                  <a:pt x="469" y="166"/>
                </a:cubicBezTo>
                <a:close/>
                <a:moveTo>
                  <a:pt x="471" y="171"/>
                </a:moveTo>
                <a:cubicBezTo>
                  <a:pt x="472" y="171"/>
                  <a:pt x="473" y="172"/>
                  <a:pt x="473" y="173"/>
                </a:cubicBezTo>
                <a:cubicBezTo>
                  <a:pt x="472" y="172"/>
                  <a:pt x="472" y="172"/>
                  <a:pt x="471" y="171"/>
                </a:cubicBezTo>
                <a:close/>
                <a:moveTo>
                  <a:pt x="475" y="171"/>
                </a:moveTo>
                <a:cubicBezTo>
                  <a:pt x="476" y="171"/>
                  <a:pt x="477" y="172"/>
                  <a:pt x="477" y="173"/>
                </a:cubicBezTo>
                <a:cubicBezTo>
                  <a:pt x="476" y="174"/>
                  <a:pt x="475" y="170"/>
                  <a:pt x="475" y="171"/>
                </a:cubicBezTo>
                <a:close/>
                <a:moveTo>
                  <a:pt x="480" y="174"/>
                </a:moveTo>
                <a:cubicBezTo>
                  <a:pt x="481" y="175"/>
                  <a:pt x="483" y="177"/>
                  <a:pt x="483" y="177"/>
                </a:cubicBezTo>
                <a:cubicBezTo>
                  <a:pt x="481" y="178"/>
                  <a:pt x="481" y="175"/>
                  <a:pt x="480" y="174"/>
                </a:cubicBezTo>
                <a:close/>
                <a:moveTo>
                  <a:pt x="483" y="183"/>
                </a:moveTo>
                <a:cubicBezTo>
                  <a:pt x="482" y="181"/>
                  <a:pt x="482" y="181"/>
                  <a:pt x="483" y="183"/>
                </a:cubicBezTo>
                <a:cubicBezTo>
                  <a:pt x="484" y="184"/>
                  <a:pt x="484" y="184"/>
                  <a:pt x="483" y="183"/>
                </a:cubicBezTo>
                <a:close/>
                <a:moveTo>
                  <a:pt x="484" y="182"/>
                </a:moveTo>
                <a:cubicBezTo>
                  <a:pt x="485" y="182"/>
                  <a:pt x="485" y="183"/>
                  <a:pt x="486" y="183"/>
                </a:cubicBezTo>
                <a:cubicBezTo>
                  <a:pt x="485" y="184"/>
                  <a:pt x="484" y="182"/>
                  <a:pt x="484" y="182"/>
                </a:cubicBezTo>
                <a:close/>
                <a:moveTo>
                  <a:pt x="486" y="181"/>
                </a:moveTo>
                <a:cubicBezTo>
                  <a:pt x="485" y="180"/>
                  <a:pt x="485" y="179"/>
                  <a:pt x="484" y="178"/>
                </a:cubicBezTo>
                <a:cubicBezTo>
                  <a:pt x="484" y="178"/>
                  <a:pt x="487" y="181"/>
                  <a:pt x="486" y="181"/>
                </a:cubicBezTo>
                <a:close/>
                <a:moveTo>
                  <a:pt x="490" y="189"/>
                </a:moveTo>
                <a:cubicBezTo>
                  <a:pt x="491" y="189"/>
                  <a:pt x="492" y="190"/>
                  <a:pt x="492" y="191"/>
                </a:cubicBezTo>
                <a:cubicBezTo>
                  <a:pt x="491" y="191"/>
                  <a:pt x="490" y="188"/>
                  <a:pt x="490" y="189"/>
                </a:cubicBezTo>
                <a:close/>
                <a:moveTo>
                  <a:pt x="495" y="188"/>
                </a:moveTo>
                <a:cubicBezTo>
                  <a:pt x="492" y="188"/>
                  <a:pt x="493" y="188"/>
                  <a:pt x="495" y="188"/>
                </a:cubicBezTo>
                <a:close/>
                <a:moveTo>
                  <a:pt x="497" y="193"/>
                </a:moveTo>
                <a:cubicBezTo>
                  <a:pt x="496" y="193"/>
                  <a:pt x="495" y="192"/>
                  <a:pt x="494" y="191"/>
                </a:cubicBezTo>
                <a:cubicBezTo>
                  <a:pt x="495" y="191"/>
                  <a:pt x="498" y="193"/>
                  <a:pt x="497" y="193"/>
                </a:cubicBezTo>
                <a:close/>
                <a:moveTo>
                  <a:pt x="527" y="219"/>
                </a:moveTo>
                <a:cubicBezTo>
                  <a:pt x="526" y="218"/>
                  <a:pt x="525" y="218"/>
                  <a:pt x="525" y="217"/>
                </a:cubicBezTo>
                <a:cubicBezTo>
                  <a:pt x="525" y="217"/>
                  <a:pt x="527" y="218"/>
                  <a:pt x="527" y="219"/>
                </a:cubicBezTo>
                <a:close/>
                <a:moveTo>
                  <a:pt x="509" y="203"/>
                </a:moveTo>
                <a:cubicBezTo>
                  <a:pt x="507" y="202"/>
                  <a:pt x="508" y="202"/>
                  <a:pt x="509" y="203"/>
                </a:cubicBezTo>
                <a:close/>
                <a:moveTo>
                  <a:pt x="508" y="204"/>
                </a:moveTo>
                <a:cubicBezTo>
                  <a:pt x="508" y="204"/>
                  <a:pt x="511" y="207"/>
                  <a:pt x="511" y="207"/>
                </a:cubicBezTo>
                <a:cubicBezTo>
                  <a:pt x="510" y="206"/>
                  <a:pt x="509" y="205"/>
                  <a:pt x="508" y="204"/>
                </a:cubicBezTo>
                <a:close/>
                <a:moveTo>
                  <a:pt x="514" y="209"/>
                </a:moveTo>
                <a:cubicBezTo>
                  <a:pt x="514" y="209"/>
                  <a:pt x="514" y="209"/>
                  <a:pt x="515" y="210"/>
                </a:cubicBezTo>
                <a:cubicBezTo>
                  <a:pt x="516" y="211"/>
                  <a:pt x="515" y="210"/>
                  <a:pt x="514" y="209"/>
                </a:cubicBezTo>
                <a:close/>
                <a:moveTo>
                  <a:pt x="515" y="215"/>
                </a:moveTo>
                <a:cubicBezTo>
                  <a:pt x="516" y="215"/>
                  <a:pt x="516" y="215"/>
                  <a:pt x="517" y="216"/>
                </a:cubicBezTo>
                <a:cubicBezTo>
                  <a:pt x="516" y="216"/>
                  <a:pt x="515" y="216"/>
                  <a:pt x="515" y="215"/>
                </a:cubicBezTo>
                <a:close/>
                <a:moveTo>
                  <a:pt x="520" y="219"/>
                </a:moveTo>
                <a:cubicBezTo>
                  <a:pt x="519" y="220"/>
                  <a:pt x="520" y="219"/>
                  <a:pt x="520" y="219"/>
                </a:cubicBezTo>
                <a:close/>
                <a:moveTo>
                  <a:pt x="525" y="223"/>
                </a:moveTo>
                <a:cubicBezTo>
                  <a:pt x="525" y="223"/>
                  <a:pt x="526" y="224"/>
                  <a:pt x="526" y="224"/>
                </a:cubicBezTo>
                <a:cubicBezTo>
                  <a:pt x="528" y="227"/>
                  <a:pt x="524" y="223"/>
                  <a:pt x="525" y="223"/>
                </a:cubicBezTo>
                <a:close/>
                <a:moveTo>
                  <a:pt x="524" y="218"/>
                </a:moveTo>
                <a:cubicBezTo>
                  <a:pt x="525" y="218"/>
                  <a:pt x="527" y="220"/>
                  <a:pt x="528" y="221"/>
                </a:cubicBezTo>
                <a:cubicBezTo>
                  <a:pt x="528" y="223"/>
                  <a:pt x="524" y="217"/>
                  <a:pt x="524" y="218"/>
                </a:cubicBezTo>
                <a:close/>
                <a:moveTo>
                  <a:pt x="534" y="230"/>
                </a:moveTo>
                <a:cubicBezTo>
                  <a:pt x="535" y="230"/>
                  <a:pt x="535" y="230"/>
                  <a:pt x="535" y="231"/>
                </a:cubicBezTo>
                <a:cubicBezTo>
                  <a:pt x="535" y="231"/>
                  <a:pt x="534" y="231"/>
                  <a:pt x="534" y="230"/>
                </a:cubicBezTo>
                <a:close/>
                <a:moveTo>
                  <a:pt x="537" y="230"/>
                </a:moveTo>
                <a:cubicBezTo>
                  <a:pt x="537" y="230"/>
                  <a:pt x="533" y="226"/>
                  <a:pt x="532" y="226"/>
                </a:cubicBezTo>
                <a:cubicBezTo>
                  <a:pt x="534" y="226"/>
                  <a:pt x="538" y="229"/>
                  <a:pt x="540" y="232"/>
                </a:cubicBezTo>
                <a:cubicBezTo>
                  <a:pt x="539" y="231"/>
                  <a:pt x="538" y="231"/>
                  <a:pt x="537" y="230"/>
                </a:cubicBezTo>
                <a:close/>
                <a:moveTo>
                  <a:pt x="545" y="239"/>
                </a:moveTo>
                <a:cubicBezTo>
                  <a:pt x="546" y="239"/>
                  <a:pt x="546" y="240"/>
                  <a:pt x="547" y="240"/>
                </a:cubicBezTo>
                <a:cubicBezTo>
                  <a:pt x="546" y="241"/>
                  <a:pt x="544" y="239"/>
                  <a:pt x="545" y="239"/>
                </a:cubicBezTo>
                <a:close/>
                <a:moveTo>
                  <a:pt x="549" y="236"/>
                </a:moveTo>
                <a:cubicBezTo>
                  <a:pt x="550" y="237"/>
                  <a:pt x="559" y="242"/>
                  <a:pt x="558" y="243"/>
                </a:cubicBezTo>
                <a:cubicBezTo>
                  <a:pt x="558" y="244"/>
                  <a:pt x="548" y="236"/>
                  <a:pt x="549" y="236"/>
                </a:cubicBezTo>
                <a:close/>
                <a:moveTo>
                  <a:pt x="594" y="267"/>
                </a:moveTo>
                <a:cubicBezTo>
                  <a:pt x="594" y="267"/>
                  <a:pt x="595" y="267"/>
                  <a:pt x="595" y="268"/>
                </a:cubicBezTo>
                <a:cubicBezTo>
                  <a:pt x="595" y="268"/>
                  <a:pt x="594" y="268"/>
                  <a:pt x="594" y="267"/>
                </a:cubicBezTo>
                <a:close/>
                <a:moveTo>
                  <a:pt x="578" y="258"/>
                </a:moveTo>
                <a:cubicBezTo>
                  <a:pt x="578" y="259"/>
                  <a:pt x="573" y="255"/>
                  <a:pt x="572" y="255"/>
                </a:cubicBezTo>
                <a:cubicBezTo>
                  <a:pt x="573" y="255"/>
                  <a:pt x="585" y="260"/>
                  <a:pt x="588" y="261"/>
                </a:cubicBezTo>
                <a:cubicBezTo>
                  <a:pt x="588" y="260"/>
                  <a:pt x="587" y="260"/>
                  <a:pt x="587" y="260"/>
                </a:cubicBezTo>
                <a:cubicBezTo>
                  <a:pt x="587" y="260"/>
                  <a:pt x="601" y="266"/>
                  <a:pt x="604" y="267"/>
                </a:cubicBezTo>
                <a:cubicBezTo>
                  <a:pt x="599" y="265"/>
                  <a:pt x="578" y="259"/>
                  <a:pt x="578" y="258"/>
                </a:cubicBezTo>
                <a:close/>
                <a:moveTo>
                  <a:pt x="602" y="265"/>
                </a:moveTo>
                <a:cubicBezTo>
                  <a:pt x="604" y="265"/>
                  <a:pt x="605" y="265"/>
                  <a:pt x="606" y="266"/>
                </a:cubicBezTo>
                <a:cubicBezTo>
                  <a:pt x="609" y="268"/>
                  <a:pt x="602" y="266"/>
                  <a:pt x="602" y="265"/>
                </a:cubicBezTo>
                <a:close/>
                <a:moveTo>
                  <a:pt x="608" y="268"/>
                </a:moveTo>
                <a:cubicBezTo>
                  <a:pt x="608" y="267"/>
                  <a:pt x="616" y="271"/>
                  <a:pt x="617" y="271"/>
                </a:cubicBezTo>
                <a:cubicBezTo>
                  <a:pt x="616" y="271"/>
                  <a:pt x="607" y="269"/>
                  <a:pt x="608" y="268"/>
                </a:cubicBezTo>
                <a:close/>
                <a:moveTo>
                  <a:pt x="619" y="271"/>
                </a:moveTo>
                <a:cubicBezTo>
                  <a:pt x="621" y="271"/>
                  <a:pt x="622" y="272"/>
                  <a:pt x="623" y="272"/>
                </a:cubicBezTo>
                <a:cubicBezTo>
                  <a:pt x="623" y="273"/>
                  <a:pt x="619" y="271"/>
                  <a:pt x="619" y="271"/>
                </a:cubicBezTo>
                <a:close/>
                <a:moveTo>
                  <a:pt x="625" y="272"/>
                </a:moveTo>
                <a:cubicBezTo>
                  <a:pt x="626" y="273"/>
                  <a:pt x="631" y="272"/>
                  <a:pt x="631" y="273"/>
                </a:cubicBezTo>
                <a:cubicBezTo>
                  <a:pt x="631" y="273"/>
                  <a:pt x="626" y="272"/>
                  <a:pt x="625" y="272"/>
                </a:cubicBezTo>
                <a:close/>
                <a:moveTo>
                  <a:pt x="638" y="273"/>
                </a:moveTo>
                <a:cubicBezTo>
                  <a:pt x="638" y="272"/>
                  <a:pt x="643" y="274"/>
                  <a:pt x="643" y="274"/>
                </a:cubicBezTo>
                <a:cubicBezTo>
                  <a:pt x="643" y="274"/>
                  <a:pt x="638" y="275"/>
                  <a:pt x="638" y="273"/>
                </a:cubicBezTo>
                <a:close/>
                <a:moveTo>
                  <a:pt x="652" y="270"/>
                </a:moveTo>
                <a:cubicBezTo>
                  <a:pt x="653" y="270"/>
                  <a:pt x="654" y="270"/>
                  <a:pt x="655" y="270"/>
                </a:cubicBezTo>
                <a:cubicBezTo>
                  <a:pt x="655" y="271"/>
                  <a:pt x="652" y="270"/>
                  <a:pt x="652" y="270"/>
                </a:cubicBezTo>
                <a:close/>
                <a:moveTo>
                  <a:pt x="657" y="273"/>
                </a:moveTo>
                <a:cubicBezTo>
                  <a:pt x="657" y="274"/>
                  <a:pt x="657" y="272"/>
                  <a:pt x="657" y="273"/>
                </a:cubicBezTo>
                <a:close/>
                <a:moveTo>
                  <a:pt x="670" y="270"/>
                </a:moveTo>
                <a:cubicBezTo>
                  <a:pt x="671" y="270"/>
                  <a:pt x="671" y="270"/>
                  <a:pt x="672" y="270"/>
                </a:cubicBezTo>
                <a:cubicBezTo>
                  <a:pt x="671" y="270"/>
                  <a:pt x="671" y="270"/>
                  <a:pt x="670" y="270"/>
                </a:cubicBezTo>
                <a:close/>
                <a:moveTo>
                  <a:pt x="668" y="268"/>
                </a:moveTo>
                <a:cubicBezTo>
                  <a:pt x="669" y="268"/>
                  <a:pt x="673" y="266"/>
                  <a:pt x="673" y="267"/>
                </a:cubicBezTo>
                <a:cubicBezTo>
                  <a:pt x="673" y="267"/>
                  <a:pt x="669" y="269"/>
                  <a:pt x="668" y="268"/>
                </a:cubicBezTo>
                <a:close/>
                <a:moveTo>
                  <a:pt x="681" y="267"/>
                </a:moveTo>
                <a:cubicBezTo>
                  <a:pt x="681" y="268"/>
                  <a:pt x="680" y="268"/>
                  <a:pt x="679" y="268"/>
                </a:cubicBezTo>
                <a:cubicBezTo>
                  <a:pt x="680" y="267"/>
                  <a:pt x="681" y="267"/>
                  <a:pt x="681" y="267"/>
                </a:cubicBezTo>
                <a:close/>
                <a:moveTo>
                  <a:pt x="683" y="270"/>
                </a:moveTo>
                <a:cubicBezTo>
                  <a:pt x="682" y="270"/>
                  <a:pt x="681" y="270"/>
                  <a:pt x="680" y="270"/>
                </a:cubicBezTo>
                <a:cubicBezTo>
                  <a:pt x="681" y="269"/>
                  <a:pt x="683" y="269"/>
                  <a:pt x="683" y="270"/>
                </a:cubicBezTo>
                <a:close/>
                <a:moveTo>
                  <a:pt x="682" y="298"/>
                </a:moveTo>
                <a:cubicBezTo>
                  <a:pt x="681" y="298"/>
                  <a:pt x="683" y="299"/>
                  <a:pt x="682" y="298"/>
                </a:cubicBezTo>
                <a:close/>
                <a:moveTo>
                  <a:pt x="688" y="286"/>
                </a:moveTo>
                <a:cubicBezTo>
                  <a:pt x="688" y="284"/>
                  <a:pt x="688" y="286"/>
                  <a:pt x="688" y="286"/>
                </a:cubicBezTo>
                <a:close/>
                <a:moveTo>
                  <a:pt x="690" y="279"/>
                </a:moveTo>
                <a:cubicBezTo>
                  <a:pt x="689" y="278"/>
                  <a:pt x="691" y="280"/>
                  <a:pt x="690" y="279"/>
                </a:cubicBezTo>
                <a:close/>
                <a:moveTo>
                  <a:pt x="695" y="274"/>
                </a:moveTo>
                <a:cubicBezTo>
                  <a:pt x="695" y="273"/>
                  <a:pt x="696" y="274"/>
                  <a:pt x="695" y="274"/>
                </a:cubicBezTo>
                <a:close/>
                <a:moveTo>
                  <a:pt x="670" y="367"/>
                </a:moveTo>
                <a:cubicBezTo>
                  <a:pt x="670" y="367"/>
                  <a:pt x="671" y="366"/>
                  <a:pt x="670" y="367"/>
                </a:cubicBezTo>
                <a:close/>
                <a:moveTo>
                  <a:pt x="671" y="363"/>
                </a:moveTo>
                <a:cubicBezTo>
                  <a:pt x="670" y="362"/>
                  <a:pt x="672" y="363"/>
                  <a:pt x="671" y="363"/>
                </a:cubicBezTo>
                <a:close/>
                <a:moveTo>
                  <a:pt x="675" y="366"/>
                </a:moveTo>
                <a:cubicBezTo>
                  <a:pt x="674" y="365"/>
                  <a:pt x="676" y="366"/>
                  <a:pt x="675" y="366"/>
                </a:cubicBezTo>
                <a:close/>
                <a:moveTo>
                  <a:pt x="675" y="367"/>
                </a:moveTo>
                <a:cubicBezTo>
                  <a:pt x="675" y="367"/>
                  <a:pt x="676" y="367"/>
                  <a:pt x="675" y="367"/>
                </a:cubicBezTo>
                <a:close/>
                <a:moveTo>
                  <a:pt x="672" y="355"/>
                </a:moveTo>
                <a:cubicBezTo>
                  <a:pt x="671" y="354"/>
                  <a:pt x="673" y="356"/>
                  <a:pt x="672" y="355"/>
                </a:cubicBezTo>
                <a:close/>
                <a:moveTo>
                  <a:pt x="679" y="330"/>
                </a:moveTo>
                <a:cubicBezTo>
                  <a:pt x="678" y="329"/>
                  <a:pt x="680" y="330"/>
                  <a:pt x="679" y="330"/>
                </a:cubicBezTo>
                <a:close/>
                <a:moveTo>
                  <a:pt x="675" y="336"/>
                </a:moveTo>
                <a:cubicBezTo>
                  <a:pt x="674" y="336"/>
                  <a:pt x="676" y="336"/>
                  <a:pt x="675" y="336"/>
                </a:cubicBezTo>
                <a:close/>
                <a:moveTo>
                  <a:pt x="674" y="361"/>
                </a:moveTo>
                <a:cubicBezTo>
                  <a:pt x="672" y="361"/>
                  <a:pt x="675" y="362"/>
                  <a:pt x="674" y="361"/>
                </a:cubicBezTo>
                <a:close/>
                <a:moveTo>
                  <a:pt x="673" y="352"/>
                </a:moveTo>
                <a:cubicBezTo>
                  <a:pt x="672" y="351"/>
                  <a:pt x="675" y="352"/>
                  <a:pt x="673" y="352"/>
                </a:cubicBezTo>
                <a:close/>
                <a:moveTo>
                  <a:pt x="674" y="351"/>
                </a:moveTo>
                <a:cubicBezTo>
                  <a:pt x="673" y="350"/>
                  <a:pt x="674" y="349"/>
                  <a:pt x="674" y="349"/>
                </a:cubicBezTo>
                <a:cubicBezTo>
                  <a:pt x="675" y="349"/>
                  <a:pt x="674" y="351"/>
                  <a:pt x="674" y="351"/>
                </a:cubicBezTo>
                <a:close/>
                <a:moveTo>
                  <a:pt x="674" y="358"/>
                </a:moveTo>
                <a:cubicBezTo>
                  <a:pt x="674" y="358"/>
                  <a:pt x="675" y="358"/>
                  <a:pt x="674" y="358"/>
                </a:cubicBezTo>
                <a:close/>
                <a:moveTo>
                  <a:pt x="674" y="348"/>
                </a:moveTo>
                <a:cubicBezTo>
                  <a:pt x="673" y="348"/>
                  <a:pt x="676" y="343"/>
                  <a:pt x="675" y="343"/>
                </a:cubicBezTo>
                <a:cubicBezTo>
                  <a:pt x="673" y="342"/>
                  <a:pt x="676" y="342"/>
                  <a:pt x="676" y="342"/>
                </a:cubicBezTo>
                <a:cubicBezTo>
                  <a:pt x="676" y="342"/>
                  <a:pt x="676" y="346"/>
                  <a:pt x="677" y="345"/>
                </a:cubicBezTo>
                <a:cubicBezTo>
                  <a:pt x="676" y="345"/>
                  <a:pt x="674" y="348"/>
                  <a:pt x="674" y="348"/>
                </a:cubicBezTo>
                <a:close/>
                <a:moveTo>
                  <a:pt x="677" y="334"/>
                </a:moveTo>
                <a:cubicBezTo>
                  <a:pt x="675" y="333"/>
                  <a:pt x="678" y="334"/>
                  <a:pt x="677" y="334"/>
                </a:cubicBezTo>
                <a:close/>
                <a:moveTo>
                  <a:pt x="677" y="329"/>
                </a:moveTo>
                <a:cubicBezTo>
                  <a:pt x="676" y="329"/>
                  <a:pt x="679" y="329"/>
                  <a:pt x="677" y="329"/>
                </a:cubicBezTo>
                <a:close/>
                <a:moveTo>
                  <a:pt x="678" y="343"/>
                </a:moveTo>
                <a:cubicBezTo>
                  <a:pt x="678" y="343"/>
                  <a:pt x="679" y="343"/>
                  <a:pt x="678" y="343"/>
                </a:cubicBezTo>
                <a:close/>
                <a:moveTo>
                  <a:pt x="679" y="327"/>
                </a:moveTo>
                <a:cubicBezTo>
                  <a:pt x="678" y="327"/>
                  <a:pt x="680" y="327"/>
                  <a:pt x="679" y="327"/>
                </a:cubicBezTo>
                <a:close/>
                <a:moveTo>
                  <a:pt x="679" y="339"/>
                </a:moveTo>
                <a:cubicBezTo>
                  <a:pt x="678" y="339"/>
                  <a:pt x="680" y="337"/>
                  <a:pt x="680" y="337"/>
                </a:cubicBezTo>
                <a:cubicBezTo>
                  <a:pt x="680" y="338"/>
                  <a:pt x="680" y="339"/>
                  <a:pt x="679" y="339"/>
                </a:cubicBezTo>
                <a:close/>
                <a:moveTo>
                  <a:pt x="680" y="332"/>
                </a:moveTo>
                <a:cubicBezTo>
                  <a:pt x="678" y="332"/>
                  <a:pt x="681" y="332"/>
                  <a:pt x="680" y="332"/>
                </a:cubicBezTo>
                <a:close/>
                <a:moveTo>
                  <a:pt x="681" y="323"/>
                </a:moveTo>
                <a:cubicBezTo>
                  <a:pt x="680" y="323"/>
                  <a:pt x="682" y="324"/>
                  <a:pt x="681" y="323"/>
                </a:cubicBezTo>
                <a:close/>
                <a:moveTo>
                  <a:pt x="681" y="318"/>
                </a:moveTo>
                <a:cubicBezTo>
                  <a:pt x="680" y="318"/>
                  <a:pt x="682" y="319"/>
                  <a:pt x="681" y="318"/>
                </a:cubicBezTo>
                <a:close/>
                <a:moveTo>
                  <a:pt x="683" y="318"/>
                </a:moveTo>
                <a:cubicBezTo>
                  <a:pt x="682" y="318"/>
                  <a:pt x="683" y="318"/>
                  <a:pt x="683" y="318"/>
                </a:cubicBezTo>
                <a:close/>
                <a:moveTo>
                  <a:pt x="683" y="321"/>
                </a:moveTo>
                <a:cubicBezTo>
                  <a:pt x="682" y="320"/>
                  <a:pt x="684" y="321"/>
                  <a:pt x="683" y="321"/>
                </a:cubicBezTo>
                <a:close/>
                <a:moveTo>
                  <a:pt x="684" y="322"/>
                </a:moveTo>
                <a:cubicBezTo>
                  <a:pt x="683" y="321"/>
                  <a:pt x="685" y="323"/>
                  <a:pt x="684" y="322"/>
                </a:cubicBezTo>
                <a:close/>
                <a:moveTo>
                  <a:pt x="684" y="321"/>
                </a:moveTo>
                <a:cubicBezTo>
                  <a:pt x="683" y="321"/>
                  <a:pt x="686" y="322"/>
                  <a:pt x="684" y="321"/>
                </a:cubicBezTo>
                <a:close/>
                <a:moveTo>
                  <a:pt x="698" y="268"/>
                </a:moveTo>
                <a:cubicBezTo>
                  <a:pt x="698" y="268"/>
                  <a:pt x="698" y="268"/>
                  <a:pt x="698" y="268"/>
                </a:cubicBezTo>
                <a:cubicBezTo>
                  <a:pt x="698" y="268"/>
                  <a:pt x="698" y="268"/>
                  <a:pt x="698" y="268"/>
                </a:cubicBezTo>
                <a:close/>
                <a:moveTo>
                  <a:pt x="696" y="272"/>
                </a:moveTo>
                <a:cubicBezTo>
                  <a:pt x="695" y="272"/>
                  <a:pt x="697" y="273"/>
                  <a:pt x="696" y="272"/>
                </a:cubicBezTo>
                <a:close/>
                <a:moveTo>
                  <a:pt x="699" y="271"/>
                </a:moveTo>
                <a:cubicBezTo>
                  <a:pt x="698" y="272"/>
                  <a:pt x="698" y="273"/>
                  <a:pt x="697" y="274"/>
                </a:cubicBezTo>
                <a:cubicBezTo>
                  <a:pt x="697" y="273"/>
                  <a:pt x="696" y="271"/>
                  <a:pt x="696" y="270"/>
                </a:cubicBezTo>
                <a:cubicBezTo>
                  <a:pt x="696" y="270"/>
                  <a:pt x="697" y="270"/>
                  <a:pt x="698" y="269"/>
                </a:cubicBezTo>
                <a:cubicBezTo>
                  <a:pt x="698" y="269"/>
                  <a:pt x="699" y="268"/>
                  <a:pt x="699" y="267"/>
                </a:cubicBezTo>
                <a:cubicBezTo>
                  <a:pt x="701" y="267"/>
                  <a:pt x="702" y="266"/>
                  <a:pt x="703" y="266"/>
                </a:cubicBezTo>
                <a:cubicBezTo>
                  <a:pt x="701" y="268"/>
                  <a:pt x="700" y="270"/>
                  <a:pt x="699" y="271"/>
                </a:cubicBezTo>
                <a:close/>
                <a:moveTo>
                  <a:pt x="706" y="262"/>
                </a:moveTo>
                <a:cubicBezTo>
                  <a:pt x="705" y="263"/>
                  <a:pt x="703" y="264"/>
                  <a:pt x="702" y="264"/>
                </a:cubicBezTo>
                <a:cubicBezTo>
                  <a:pt x="702" y="264"/>
                  <a:pt x="702" y="264"/>
                  <a:pt x="702" y="264"/>
                </a:cubicBezTo>
                <a:cubicBezTo>
                  <a:pt x="702" y="264"/>
                  <a:pt x="701" y="264"/>
                  <a:pt x="700" y="265"/>
                </a:cubicBezTo>
                <a:cubicBezTo>
                  <a:pt x="700" y="265"/>
                  <a:pt x="700" y="265"/>
                  <a:pt x="700" y="265"/>
                </a:cubicBezTo>
                <a:cubicBezTo>
                  <a:pt x="700" y="265"/>
                  <a:pt x="700" y="264"/>
                  <a:pt x="700" y="264"/>
                </a:cubicBezTo>
                <a:cubicBezTo>
                  <a:pt x="701" y="263"/>
                  <a:pt x="701" y="263"/>
                  <a:pt x="702" y="263"/>
                </a:cubicBezTo>
                <a:cubicBezTo>
                  <a:pt x="703" y="262"/>
                  <a:pt x="705" y="262"/>
                  <a:pt x="707" y="261"/>
                </a:cubicBezTo>
                <a:cubicBezTo>
                  <a:pt x="707" y="261"/>
                  <a:pt x="706" y="262"/>
                  <a:pt x="706" y="262"/>
                </a:cubicBezTo>
                <a:close/>
                <a:moveTo>
                  <a:pt x="715" y="248"/>
                </a:moveTo>
                <a:cubicBezTo>
                  <a:pt x="715" y="248"/>
                  <a:pt x="716" y="248"/>
                  <a:pt x="715" y="248"/>
                </a:cubicBezTo>
                <a:close/>
                <a:moveTo>
                  <a:pt x="694" y="303"/>
                </a:moveTo>
                <a:cubicBezTo>
                  <a:pt x="693" y="303"/>
                  <a:pt x="697" y="303"/>
                  <a:pt x="694" y="303"/>
                </a:cubicBezTo>
                <a:close/>
                <a:moveTo>
                  <a:pt x="694" y="307"/>
                </a:moveTo>
                <a:cubicBezTo>
                  <a:pt x="694" y="307"/>
                  <a:pt x="695" y="307"/>
                  <a:pt x="694" y="307"/>
                </a:cubicBezTo>
                <a:close/>
                <a:moveTo>
                  <a:pt x="698" y="293"/>
                </a:moveTo>
                <a:cubicBezTo>
                  <a:pt x="698" y="293"/>
                  <a:pt x="699" y="292"/>
                  <a:pt x="700" y="292"/>
                </a:cubicBezTo>
                <a:cubicBezTo>
                  <a:pt x="700" y="292"/>
                  <a:pt x="698" y="295"/>
                  <a:pt x="698" y="293"/>
                </a:cubicBezTo>
                <a:close/>
                <a:moveTo>
                  <a:pt x="702" y="286"/>
                </a:moveTo>
                <a:cubicBezTo>
                  <a:pt x="702" y="286"/>
                  <a:pt x="703" y="286"/>
                  <a:pt x="702" y="286"/>
                </a:cubicBezTo>
                <a:close/>
                <a:moveTo>
                  <a:pt x="704" y="282"/>
                </a:moveTo>
                <a:cubicBezTo>
                  <a:pt x="704" y="281"/>
                  <a:pt x="705" y="282"/>
                  <a:pt x="704" y="282"/>
                </a:cubicBezTo>
                <a:close/>
                <a:moveTo>
                  <a:pt x="722" y="233"/>
                </a:moveTo>
                <a:cubicBezTo>
                  <a:pt x="724" y="233"/>
                  <a:pt x="721" y="234"/>
                  <a:pt x="722" y="233"/>
                </a:cubicBezTo>
                <a:close/>
                <a:moveTo>
                  <a:pt x="723" y="235"/>
                </a:moveTo>
                <a:cubicBezTo>
                  <a:pt x="723" y="235"/>
                  <a:pt x="723" y="235"/>
                  <a:pt x="723" y="235"/>
                </a:cubicBezTo>
                <a:cubicBezTo>
                  <a:pt x="723" y="235"/>
                  <a:pt x="723" y="235"/>
                  <a:pt x="723" y="235"/>
                </a:cubicBezTo>
                <a:cubicBezTo>
                  <a:pt x="723" y="235"/>
                  <a:pt x="723" y="235"/>
                  <a:pt x="723" y="235"/>
                </a:cubicBezTo>
                <a:close/>
                <a:moveTo>
                  <a:pt x="725" y="250"/>
                </a:moveTo>
                <a:cubicBezTo>
                  <a:pt x="725" y="249"/>
                  <a:pt x="725" y="249"/>
                  <a:pt x="725" y="249"/>
                </a:cubicBezTo>
                <a:cubicBezTo>
                  <a:pt x="726" y="249"/>
                  <a:pt x="726" y="249"/>
                  <a:pt x="726" y="249"/>
                </a:cubicBezTo>
                <a:cubicBezTo>
                  <a:pt x="726" y="249"/>
                  <a:pt x="725" y="249"/>
                  <a:pt x="725" y="250"/>
                </a:cubicBezTo>
                <a:close/>
                <a:moveTo>
                  <a:pt x="737" y="234"/>
                </a:moveTo>
                <a:cubicBezTo>
                  <a:pt x="737" y="233"/>
                  <a:pt x="736" y="235"/>
                  <a:pt x="737" y="234"/>
                </a:cubicBezTo>
                <a:close/>
                <a:moveTo>
                  <a:pt x="738" y="234"/>
                </a:moveTo>
                <a:cubicBezTo>
                  <a:pt x="738" y="232"/>
                  <a:pt x="737" y="235"/>
                  <a:pt x="738" y="234"/>
                </a:cubicBezTo>
                <a:close/>
                <a:moveTo>
                  <a:pt x="698" y="269"/>
                </a:moveTo>
                <a:cubicBezTo>
                  <a:pt x="698" y="269"/>
                  <a:pt x="698" y="269"/>
                  <a:pt x="698" y="269"/>
                </a:cubicBezTo>
                <a:cubicBezTo>
                  <a:pt x="699" y="270"/>
                  <a:pt x="698" y="269"/>
                  <a:pt x="698" y="269"/>
                </a:cubicBezTo>
                <a:close/>
                <a:moveTo>
                  <a:pt x="689" y="219"/>
                </a:moveTo>
                <a:cubicBezTo>
                  <a:pt x="689" y="219"/>
                  <a:pt x="689" y="219"/>
                  <a:pt x="689" y="219"/>
                </a:cubicBezTo>
                <a:cubicBezTo>
                  <a:pt x="689" y="219"/>
                  <a:pt x="689" y="219"/>
                  <a:pt x="689" y="219"/>
                </a:cubicBezTo>
                <a:close/>
                <a:moveTo>
                  <a:pt x="672" y="277"/>
                </a:moveTo>
                <a:cubicBezTo>
                  <a:pt x="672" y="278"/>
                  <a:pt x="677" y="276"/>
                  <a:pt x="677" y="276"/>
                </a:cubicBezTo>
                <a:cubicBezTo>
                  <a:pt x="676" y="275"/>
                  <a:pt x="671" y="276"/>
                  <a:pt x="672" y="277"/>
                </a:cubicBezTo>
                <a:close/>
                <a:moveTo>
                  <a:pt x="674" y="325"/>
                </a:moveTo>
                <a:cubicBezTo>
                  <a:pt x="674" y="325"/>
                  <a:pt x="673" y="325"/>
                  <a:pt x="674" y="325"/>
                </a:cubicBezTo>
                <a:close/>
                <a:moveTo>
                  <a:pt x="677" y="312"/>
                </a:moveTo>
                <a:cubicBezTo>
                  <a:pt x="676" y="312"/>
                  <a:pt x="678" y="312"/>
                  <a:pt x="677" y="312"/>
                </a:cubicBezTo>
                <a:close/>
                <a:moveTo>
                  <a:pt x="669" y="224"/>
                </a:moveTo>
                <a:cubicBezTo>
                  <a:pt x="669" y="224"/>
                  <a:pt x="669" y="224"/>
                  <a:pt x="669" y="224"/>
                </a:cubicBezTo>
                <a:cubicBezTo>
                  <a:pt x="669" y="223"/>
                  <a:pt x="669" y="223"/>
                  <a:pt x="669" y="224"/>
                </a:cubicBezTo>
                <a:close/>
                <a:moveTo>
                  <a:pt x="683" y="232"/>
                </a:moveTo>
                <a:cubicBezTo>
                  <a:pt x="683" y="232"/>
                  <a:pt x="683" y="231"/>
                  <a:pt x="683" y="231"/>
                </a:cubicBezTo>
                <a:cubicBezTo>
                  <a:pt x="683" y="231"/>
                  <a:pt x="683" y="232"/>
                  <a:pt x="683" y="232"/>
                </a:cubicBezTo>
                <a:close/>
                <a:moveTo>
                  <a:pt x="675" y="227"/>
                </a:moveTo>
                <a:cubicBezTo>
                  <a:pt x="675" y="227"/>
                  <a:pt x="675" y="227"/>
                  <a:pt x="675" y="227"/>
                </a:cubicBezTo>
                <a:cubicBezTo>
                  <a:pt x="675" y="227"/>
                  <a:pt x="675" y="227"/>
                  <a:pt x="675" y="227"/>
                </a:cubicBezTo>
                <a:close/>
                <a:moveTo>
                  <a:pt x="674" y="226"/>
                </a:moveTo>
                <a:cubicBezTo>
                  <a:pt x="674" y="226"/>
                  <a:pt x="674" y="226"/>
                  <a:pt x="674" y="226"/>
                </a:cubicBezTo>
                <a:cubicBezTo>
                  <a:pt x="674" y="226"/>
                  <a:pt x="674" y="226"/>
                  <a:pt x="674" y="226"/>
                </a:cubicBezTo>
                <a:cubicBezTo>
                  <a:pt x="674" y="226"/>
                  <a:pt x="674" y="226"/>
                  <a:pt x="674" y="226"/>
                </a:cubicBezTo>
                <a:close/>
                <a:moveTo>
                  <a:pt x="686" y="233"/>
                </a:moveTo>
                <a:cubicBezTo>
                  <a:pt x="686" y="233"/>
                  <a:pt x="686" y="233"/>
                  <a:pt x="686" y="233"/>
                </a:cubicBezTo>
                <a:cubicBezTo>
                  <a:pt x="686" y="233"/>
                  <a:pt x="686" y="233"/>
                  <a:pt x="686" y="233"/>
                </a:cubicBezTo>
                <a:cubicBezTo>
                  <a:pt x="686" y="233"/>
                  <a:pt x="686" y="233"/>
                  <a:pt x="686" y="233"/>
                </a:cubicBezTo>
                <a:close/>
                <a:moveTo>
                  <a:pt x="698" y="226"/>
                </a:moveTo>
                <a:cubicBezTo>
                  <a:pt x="699" y="226"/>
                  <a:pt x="698" y="226"/>
                  <a:pt x="698" y="226"/>
                </a:cubicBezTo>
                <a:cubicBezTo>
                  <a:pt x="698" y="226"/>
                  <a:pt x="698" y="226"/>
                  <a:pt x="698" y="226"/>
                </a:cubicBezTo>
                <a:cubicBezTo>
                  <a:pt x="698" y="226"/>
                  <a:pt x="698" y="226"/>
                  <a:pt x="698" y="226"/>
                </a:cubicBezTo>
                <a:close/>
                <a:moveTo>
                  <a:pt x="697" y="226"/>
                </a:moveTo>
                <a:cubicBezTo>
                  <a:pt x="696" y="227"/>
                  <a:pt x="697" y="226"/>
                  <a:pt x="698" y="226"/>
                </a:cubicBezTo>
                <a:cubicBezTo>
                  <a:pt x="698" y="226"/>
                  <a:pt x="697" y="225"/>
                  <a:pt x="697" y="226"/>
                </a:cubicBezTo>
                <a:close/>
                <a:moveTo>
                  <a:pt x="684" y="218"/>
                </a:moveTo>
                <a:cubicBezTo>
                  <a:pt x="684" y="218"/>
                  <a:pt x="684" y="218"/>
                  <a:pt x="684" y="218"/>
                </a:cubicBezTo>
                <a:cubicBezTo>
                  <a:pt x="685" y="218"/>
                  <a:pt x="685" y="218"/>
                  <a:pt x="684" y="2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"/>
          <p:cNvSpPr>
            <a:spLocks noEditPoints="1"/>
          </p:cNvSpPr>
          <p:nvPr/>
        </p:nvSpPr>
        <p:spPr bwMode="auto">
          <a:xfrm>
            <a:off x="2441693" y="3302042"/>
            <a:ext cx="1968500" cy="1287463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14"/>
          <p:cNvSpPr txBox="1"/>
          <p:nvPr/>
        </p:nvSpPr>
        <p:spPr>
          <a:xfrm>
            <a:off x="394476" y="2205255"/>
            <a:ext cx="353974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31" name="文本框 15"/>
          <p:cNvSpPr txBox="1"/>
          <p:nvPr/>
        </p:nvSpPr>
        <p:spPr>
          <a:xfrm>
            <a:off x="8806203" y="1651763"/>
            <a:ext cx="238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单击添加标题</a:t>
            </a:r>
            <a:endParaRPr lang="zh-CN" altLang="en-US" sz="2800" b="1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32" name="文本框 16"/>
          <p:cNvSpPr txBox="1"/>
          <p:nvPr/>
        </p:nvSpPr>
        <p:spPr>
          <a:xfrm>
            <a:off x="8227732" y="2591256"/>
            <a:ext cx="353974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33" name="文本框 22"/>
          <p:cNvSpPr txBox="1"/>
          <p:nvPr/>
        </p:nvSpPr>
        <p:spPr>
          <a:xfrm>
            <a:off x="5542385" y="1527372"/>
            <a:ext cx="87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blipFill>
                  <a:blip r:embed="rId1"/>
                  <a:stretch>
                    <a:fillRect/>
                  </a:stretch>
                </a:blipFill>
              </a:rPr>
              <a:t>01</a:t>
            </a:r>
            <a:endParaRPr lang="zh-CN" altLang="en-US" sz="4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34" name="文本框 23"/>
          <p:cNvSpPr txBox="1"/>
          <p:nvPr/>
        </p:nvSpPr>
        <p:spPr>
          <a:xfrm>
            <a:off x="6071554" y="4215460"/>
            <a:ext cx="87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blipFill>
                  <a:blip r:embed="rId1"/>
                  <a:stretch>
                    <a:fillRect/>
                  </a:stretch>
                </a:blipFill>
              </a:rPr>
              <a:t>02</a:t>
            </a:r>
            <a:endParaRPr lang="zh-CN" altLang="en-US" sz="4000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461023" y="3730488"/>
            <a:ext cx="2563593" cy="2385918"/>
            <a:chOff x="5247718" y="3006440"/>
            <a:chExt cx="721282" cy="67129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Freeform 104"/>
            <p:cNvSpPr>
              <a:spLocks noEditPoints="1"/>
            </p:cNvSpPr>
            <p:nvPr/>
          </p:nvSpPr>
          <p:spPr bwMode="auto">
            <a:xfrm>
              <a:off x="5247718" y="3006440"/>
              <a:ext cx="721282" cy="671292"/>
            </a:xfrm>
            <a:custGeom>
              <a:avLst/>
              <a:gdLst>
                <a:gd name="T0" fmla="*/ 58 w 278"/>
                <a:gd name="T1" fmla="*/ 2 h 258"/>
                <a:gd name="T2" fmla="*/ 82 w 278"/>
                <a:gd name="T3" fmla="*/ 93 h 258"/>
                <a:gd name="T4" fmla="*/ 124 w 278"/>
                <a:gd name="T5" fmla="*/ 3 h 258"/>
                <a:gd name="T6" fmla="*/ 140 w 278"/>
                <a:gd name="T7" fmla="*/ 90 h 258"/>
                <a:gd name="T8" fmla="*/ 182 w 278"/>
                <a:gd name="T9" fmla="*/ 13 h 258"/>
                <a:gd name="T10" fmla="*/ 193 w 278"/>
                <a:gd name="T11" fmla="*/ 3 h 258"/>
                <a:gd name="T12" fmla="*/ 234 w 278"/>
                <a:gd name="T13" fmla="*/ 78 h 258"/>
                <a:gd name="T14" fmla="*/ 268 w 278"/>
                <a:gd name="T15" fmla="*/ 215 h 258"/>
                <a:gd name="T16" fmla="*/ 196 w 278"/>
                <a:gd name="T17" fmla="*/ 240 h 258"/>
                <a:gd name="T18" fmla="*/ 49 w 278"/>
                <a:gd name="T19" fmla="*/ 257 h 258"/>
                <a:gd name="T20" fmla="*/ 3 w 278"/>
                <a:gd name="T21" fmla="*/ 114 h 258"/>
                <a:gd name="T22" fmla="*/ 244 w 278"/>
                <a:gd name="T23" fmla="*/ 212 h 258"/>
                <a:gd name="T24" fmla="*/ 212 w 278"/>
                <a:gd name="T25" fmla="*/ 99 h 258"/>
                <a:gd name="T26" fmla="*/ 39 w 278"/>
                <a:gd name="T27" fmla="*/ 104 h 258"/>
                <a:gd name="T28" fmla="*/ 35 w 278"/>
                <a:gd name="T29" fmla="*/ 212 h 258"/>
                <a:gd name="T30" fmla="*/ 83 w 278"/>
                <a:gd name="T31" fmla="*/ 227 h 258"/>
                <a:gd name="T32" fmla="*/ 202 w 278"/>
                <a:gd name="T33" fmla="*/ 233 h 258"/>
                <a:gd name="T34" fmla="*/ 144 w 278"/>
                <a:gd name="T35" fmla="*/ 87 h 258"/>
                <a:gd name="T36" fmla="*/ 98 w 278"/>
                <a:gd name="T37" fmla="*/ 51 h 258"/>
                <a:gd name="T38" fmla="*/ 42 w 278"/>
                <a:gd name="T39" fmla="*/ 33 h 258"/>
                <a:gd name="T40" fmla="*/ 59 w 278"/>
                <a:gd name="T41" fmla="*/ 18 h 258"/>
                <a:gd name="T42" fmla="*/ 100 w 278"/>
                <a:gd name="T43" fmla="*/ 6 h 258"/>
                <a:gd name="T44" fmla="*/ 225 w 278"/>
                <a:gd name="T45" fmla="*/ 15 h 258"/>
                <a:gd name="T46" fmla="*/ 193 w 278"/>
                <a:gd name="T47" fmla="*/ 33 h 258"/>
                <a:gd name="T48" fmla="*/ 148 w 278"/>
                <a:gd name="T49" fmla="*/ 16 h 258"/>
                <a:gd name="T50" fmla="*/ 219 w 278"/>
                <a:gd name="T51" fmla="*/ 44 h 258"/>
                <a:gd name="T52" fmla="*/ 59 w 278"/>
                <a:gd name="T53" fmla="*/ 40 h 258"/>
                <a:gd name="T54" fmla="*/ 47 w 278"/>
                <a:gd name="T55" fmla="*/ 49 h 258"/>
                <a:gd name="T56" fmla="*/ 60 w 278"/>
                <a:gd name="T57" fmla="*/ 50 h 258"/>
                <a:gd name="T58" fmla="*/ 209 w 278"/>
                <a:gd name="T59" fmla="*/ 82 h 258"/>
                <a:gd name="T60" fmla="*/ 36 w 278"/>
                <a:gd name="T61" fmla="*/ 90 h 258"/>
                <a:gd name="T62" fmla="*/ 96 w 278"/>
                <a:gd name="T63" fmla="*/ 83 h 258"/>
                <a:gd name="T64" fmla="*/ 103 w 278"/>
                <a:gd name="T65" fmla="*/ 57 h 258"/>
                <a:gd name="T66" fmla="*/ 110 w 278"/>
                <a:gd name="T67" fmla="*/ 62 h 258"/>
                <a:gd name="T68" fmla="*/ 46 w 278"/>
                <a:gd name="T69" fmla="*/ 97 h 258"/>
                <a:gd name="T70" fmla="*/ 211 w 278"/>
                <a:gd name="T71" fmla="*/ 41 h 258"/>
                <a:gd name="T72" fmla="*/ 211 w 278"/>
                <a:gd name="T73" fmla="*/ 36 h 258"/>
                <a:gd name="T74" fmla="*/ 214 w 278"/>
                <a:gd name="T75" fmla="*/ 92 h 258"/>
                <a:gd name="T76" fmla="*/ 56 w 278"/>
                <a:gd name="T77" fmla="*/ 59 h 258"/>
                <a:gd name="T78" fmla="*/ 197 w 278"/>
                <a:gd name="T79" fmla="*/ 94 h 258"/>
                <a:gd name="T80" fmla="*/ 224 w 278"/>
                <a:gd name="T81" fmla="*/ 54 h 258"/>
                <a:gd name="T82" fmla="*/ 85 w 278"/>
                <a:gd name="T83" fmla="*/ 95 h 258"/>
                <a:gd name="T84" fmla="*/ 42 w 278"/>
                <a:gd name="T85" fmla="*/ 51 h 258"/>
                <a:gd name="T86" fmla="*/ 39 w 278"/>
                <a:gd name="T87" fmla="*/ 45 h 258"/>
                <a:gd name="T88" fmla="*/ 206 w 278"/>
                <a:gd name="T89" fmla="*/ 43 h 258"/>
                <a:gd name="T90" fmla="*/ 65 w 278"/>
                <a:gd name="T91" fmla="*/ 52 h 258"/>
                <a:gd name="T92" fmla="*/ 110 w 278"/>
                <a:gd name="T93" fmla="*/ 74 h 258"/>
                <a:gd name="T94" fmla="*/ 117 w 278"/>
                <a:gd name="T95" fmla="*/ 60 h 258"/>
                <a:gd name="T96" fmla="*/ 231 w 278"/>
                <a:gd name="T97" fmla="*/ 72 h 258"/>
                <a:gd name="T98" fmla="*/ 130 w 278"/>
                <a:gd name="T99" fmla="*/ 29 h 258"/>
                <a:gd name="T100" fmla="*/ 114 w 278"/>
                <a:gd name="T101" fmla="*/ 67 h 258"/>
                <a:gd name="T102" fmla="*/ 32 w 278"/>
                <a:gd name="T103" fmla="*/ 32 h 258"/>
                <a:gd name="T104" fmla="*/ 32 w 278"/>
                <a:gd name="T105" fmla="*/ 86 h 258"/>
                <a:gd name="T106" fmla="*/ 106 w 278"/>
                <a:gd name="T107" fmla="*/ 224 h 258"/>
                <a:gd name="T108" fmla="*/ 276 w 278"/>
                <a:gd name="T109" fmla="*/ 178 h 258"/>
                <a:gd name="T110" fmla="*/ 63 w 278"/>
                <a:gd name="T111" fmla="*/ 42 h 258"/>
                <a:gd name="T112" fmla="*/ 6 w 278"/>
                <a:gd name="T113" fmla="*/ 123 h 258"/>
                <a:gd name="T114" fmla="*/ 97 w 278"/>
                <a:gd name="T115" fmla="*/ 56 h 258"/>
                <a:gd name="T116" fmla="*/ 230 w 278"/>
                <a:gd name="T117" fmla="*/ 88 h 258"/>
                <a:gd name="T118" fmla="*/ 36 w 278"/>
                <a:gd name="T119" fmla="*/ 40 h 258"/>
                <a:gd name="T120" fmla="*/ 33 w 278"/>
                <a:gd name="T121" fmla="*/ 11 h 258"/>
                <a:gd name="T122" fmla="*/ 53 w 278"/>
                <a:gd name="T123" fmla="*/ 100 h 258"/>
                <a:gd name="T124" fmla="*/ 17 w 278"/>
                <a:gd name="T125" fmla="*/ 10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" h="258">
                  <a:moveTo>
                    <a:pt x="30" y="99"/>
                  </a:moveTo>
                  <a:cubicBezTo>
                    <a:pt x="30" y="98"/>
                    <a:pt x="30" y="97"/>
                    <a:pt x="30" y="95"/>
                  </a:cubicBezTo>
                  <a:cubicBezTo>
                    <a:pt x="30" y="93"/>
                    <a:pt x="29" y="90"/>
                    <a:pt x="29" y="87"/>
                  </a:cubicBezTo>
                  <a:cubicBezTo>
                    <a:pt x="29" y="75"/>
                    <a:pt x="29" y="64"/>
                    <a:pt x="29" y="53"/>
                  </a:cubicBezTo>
                  <a:cubicBezTo>
                    <a:pt x="29" y="50"/>
                    <a:pt x="29" y="47"/>
                    <a:pt x="29" y="45"/>
                  </a:cubicBezTo>
                  <a:cubicBezTo>
                    <a:pt x="29" y="44"/>
                    <a:pt x="29" y="43"/>
                    <a:pt x="28" y="43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9" y="40"/>
                    <a:pt x="29" y="40"/>
                    <a:pt x="29" y="39"/>
                  </a:cubicBezTo>
                  <a:cubicBezTo>
                    <a:pt x="28" y="34"/>
                    <a:pt x="28" y="29"/>
                    <a:pt x="28" y="24"/>
                  </a:cubicBezTo>
                  <a:cubicBezTo>
                    <a:pt x="27" y="21"/>
                    <a:pt x="27" y="19"/>
                    <a:pt x="27" y="17"/>
                  </a:cubicBezTo>
                  <a:cubicBezTo>
                    <a:pt x="27" y="15"/>
                    <a:pt x="27" y="13"/>
                    <a:pt x="27" y="11"/>
                  </a:cubicBezTo>
                  <a:cubicBezTo>
                    <a:pt x="27" y="9"/>
                    <a:pt x="28" y="9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2" y="5"/>
                    <a:pt x="35" y="4"/>
                    <a:pt x="39" y="4"/>
                  </a:cubicBezTo>
                  <a:cubicBezTo>
                    <a:pt x="39" y="4"/>
                    <a:pt x="40" y="4"/>
                    <a:pt x="41" y="3"/>
                  </a:cubicBezTo>
                  <a:cubicBezTo>
                    <a:pt x="41" y="3"/>
                    <a:pt x="41" y="3"/>
                    <a:pt x="42" y="3"/>
                  </a:cubicBezTo>
                  <a:cubicBezTo>
                    <a:pt x="45" y="2"/>
                    <a:pt x="49" y="2"/>
                    <a:pt x="53" y="2"/>
                  </a:cubicBezTo>
                  <a:cubicBezTo>
                    <a:pt x="55" y="2"/>
                    <a:pt x="56" y="2"/>
                    <a:pt x="58" y="2"/>
                  </a:cubicBezTo>
                  <a:cubicBezTo>
                    <a:pt x="60" y="2"/>
                    <a:pt x="62" y="2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6" y="1"/>
                    <a:pt x="67" y="2"/>
                  </a:cubicBezTo>
                  <a:cubicBezTo>
                    <a:pt x="67" y="3"/>
                    <a:pt x="68" y="3"/>
                    <a:pt x="69" y="3"/>
                  </a:cubicBezTo>
                  <a:cubicBezTo>
                    <a:pt x="70" y="4"/>
                    <a:pt x="72" y="5"/>
                    <a:pt x="73" y="6"/>
                  </a:cubicBezTo>
                  <a:cubicBezTo>
                    <a:pt x="74" y="6"/>
                    <a:pt x="74" y="7"/>
                    <a:pt x="75" y="7"/>
                  </a:cubicBezTo>
                  <a:cubicBezTo>
                    <a:pt x="76" y="7"/>
                    <a:pt x="77" y="8"/>
                    <a:pt x="77" y="10"/>
                  </a:cubicBezTo>
                  <a:cubicBezTo>
                    <a:pt x="77" y="10"/>
                    <a:pt x="76" y="10"/>
                    <a:pt x="76" y="10"/>
                  </a:cubicBezTo>
                  <a:cubicBezTo>
                    <a:pt x="76" y="10"/>
                    <a:pt x="76" y="11"/>
                    <a:pt x="75" y="11"/>
                  </a:cubicBezTo>
                  <a:cubicBezTo>
                    <a:pt x="75" y="12"/>
                    <a:pt x="75" y="13"/>
                    <a:pt x="75" y="13"/>
                  </a:cubicBezTo>
                  <a:cubicBezTo>
                    <a:pt x="74" y="14"/>
                    <a:pt x="74" y="15"/>
                    <a:pt x="74" y="15"/>
                  </a:cubicBezTo>
                  <a:cubicBezTo>
                    <a:pt x="74" y="20"/>
                    <a:pt x="74" y="25"/>
                    <a:pt x="73" y="30"/>
                  </a:cubicBezTo>
                  <a:cubicBezTo>
                    <a:pt x="73" y="34"/>
                    <a:pt x="72" y="38"/>
                    <a:pt x="72" y="42"/>
                  </a:cubicBezTo>
                  <a:cubicBezTo>
                    <a:pt x="71" y="47"/>
                    <a:pt x="70" y="52"/>
                    <a:pt x="70" y="57"/>
                  </a:cubicBezTo>
                  <a:cubicBezTo>
                    <a:pt x="69" y="63"/>
                    <a:pt x="68" y="70"/>
                    <a:pt x="67" y="76"/>
                  </a:cubicBezTo>
                  <a:cubicBezTo>
                    <a:pt x="67" y="82"/>
                    <a:pt x="66" y="87"/>
                    <a:pt x="66" y="93"/>
                  </a:cubicBezTo>
                  <a:cubicBezTo>
                    <a:pt x="66" y="94"/>
                    <a:pt x="66" y="95"/>
                    <a:pt x="66" y="96"/>
                  </a:cubicBezTo>
                  <a:cubicBezTo>
                    <a:pt x="67" y="96"/>
                    <a:pt x="78" y="95"/>
                    <a:pt x="80" y="95"/>
                  </a:cubicBezTo>
                  <a:cubicBezTo>
                    <a:pt x="81" y="94"/>
                    <a:pt x="81" y="94"/>
                    <a:pt x="82" y="93"/>
                  </a:cubicBezTo>
                  <a:cubicBezTo>
                    <a:pt x="82" y="93"/>
                    <a:pt x="83" y="91"/>
                    <a:pt x="83" y="90"/>
                  </a:cubicBezTo>
                  <a:cubicBezTo>
                    <a:pt x="83" y="87"/>
                    <a:pt x="83" y="83"/>
                    <a:pt x="83" y="80"/>
                  </a:cubicBezTo>
                  <a:cubicBezTo>
                    <a:pt x="83" y="79"/>
                    <a:pt x="83" y="79"/>
                    <a:pt x="84" y="78"/>
                  </a:cubicBezTo>
                  <a:cubicBezTo>
                    <a:pt x="84" y="74"/>
                    <a:pt x="84" y="70"/>
                    <a:pt x="84" y="66"/>
                  </a:cubicBezTo>
                  <a:cubicBezTo>
                    <a:pt x="84" y="62"/>
                    <a:pt x="85" y="58"/>
                    <a:pt x="85" y="54"/>
                  </a:cubicBezTo>
                  <a:cubicBezTo>
                    <a:pt x="85" y="49"/>
                    <a:pt x="86" y="44"/>
                    <a:pt x="86" y="40"/>
                  </a:cubicBezTo>
                  <a:cubicBezTo>
                    <a:pt x="87" y="37"/>
                    <a:pt x="87" y="33"/>
                    <a:pt x="88" y="30"/>
                  </a:cubicBezTo>
                  <a:cubicBezTo>
                    <a:pt x="88" y="28"/>
                    <a:pt x="88" y="25"/>
                    <a:pt x="88" y="22"/>
                  </a:cubicBezTo>
                  <a:cubicBezTo>
                    <a:pt x="88" y="20"/>
                    <a:pt x="88" y="19"/>
                    <a:pt x="88" y="17"/>
                  </a:cubicBezTo>
                  <a:cubicBezTo>
                    <a:pt x="89" y="16"/>
                    <a:pt x="88" y="16"/>
                    <a:pt x="88" y="15"/>
                  </a:cubicBezTo>
                  <a:cubicBezTo>
                    <a:pt x="86" y="14"/>
                    <a:pt x="86" y="12"/>
                    <a:pt x="87" y="9"/>
                  </a:cubicBezTo>
                  <a:cubicBezTo>
                    <a:pt x="87" y="7"/>
                    <a:pt x="89" y="5"/>
                    <a:pt x="91" y="4"/>
                  </a:cubicBezTo>
                  <a:cubicBezTo>
                    <a:pt x="94" y="2"/>
                    <a:pt x="98" y="1"/>
                    <a:pt x="101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5" y="1"/>
                    <a:pt x="108" y="0"/>
                    <a:pt x="111" y="0"/>
                  </a:cubicBezTo>
                  <a:cubicBezTo>
                    <a:pt x="112" y="0"/>
                    <a:pt x="113" y="0"/>
                    <a:pt x="113" y="1"/>
                  </a:cubicBezTo>
                  <a:cubicBezTo>
                    <a:pt x="113" y="1"/>
                    <a:pt x="114" y="2"/>
                    <a:pt x="114" y="2"/>
                  </a:cubicBezTo>
                  <a:cubicBezTo>
                    <a:pt x="114" y="2"/>
                    <a:pt x="115" y="2"/>
                    <a:pt x="115" y="2"/>
                  </a:cubicBezTo>
                  <a:cubicBezTo>
                    <a:pt x="118" y="2"/>
                    <a:pt x="121" y="2"/>
                    <a:pt x="124" y="3"/>
                  </a:cubicBezTo>
                  <a:cubicBezTo>
                    <a:pt x="126" y="3"/>
                    <a:pt x="128" y="3"/>
                    <a:pt x="129" y="4"/>
                  </a:cubicBezTo>
                  <a:cubicBezTo>
                    <a:pt x="131" y="4"/>
                    <a:pt x="132" y="5"/>
                    <a:pt x="132" y="7"/>
                  </a:cubicBezTo>
                  <a:cubicBezTo>
                    <a:pt x="133" y="7"/>
                    <a:pt x="133" y="7"/>
                    <a:pt x="133" y="8"/>
                  </a:cubicBezTo>
                  <a:cubicBezTo>
                    <a:pt x="134" y="8"/>
                    <a:pt x="134" y="9"/>
                    <a:pt x="135" y="9"/>
                  </a:cubicBezTo>
                  <a:cubicBezTo>
                    <a:pt x="135" y="10"/>
                    <a:pt x="136" y="10"/>
                    <a:pt x="135" y="11"/>
                  </a:cubicBezTo>
                  <a:cubicBezTo>
                    <a:pt x="135" y="12"/>
                    <a:pt x="134" y="14"/>
                    <a:pt x="134" y="15"/>
                  </a:cubicBezTo>
                  <a:cubicBezTo>
                    <a:pt x="134" y="19"/>
                    <a:pt x="133" y="23"/>
                    <a:pt x="132" y="27"/>
                  </a:cubicBezTo>
                  <a:cubicBezTo>
                    <a:pt x="132" y="32"/>
                    <a:pt x="131" y="36"/>
                    <a:pt x="130" y="40"/>
                  </a:cubicBezTo>
                  <a:cubicBezTo>
                    <a:pt x="129" y="46"/>
                    <a:pt x="129" y="51"/>
                    <a:pt x="128" y="57"/>
                  </a:cubicBezTo>
                  <a:cubicBezTo>
                    <a:pt x="128" y="57"/>
                    <a:pt x="128" y="58"/>
                    <a:pt x="127" y="59"/>
                  </a:cubicBezTo>
                  <a:cubicBezTo>
                    <a:pt x="127" y="60"/>
                    <a:pt x="127" y="60"/>
                    <a:pt x="128" y="61"/>
                  </a:cubicBezTo>
                  <a:cubicBezTo>
                    <a:pt x="128" y="62"/>
                    <a:pt x="128" y="63"/>
                    <a:pt x="128" y="63"/>
                  </a:cubicBezTo>
                  <a:cubicBezTo>
                    <a:pt x="128" y="65"/>
                    <a:pt x="127" y="66"/>
                    <a:pt x="126" y="67"/>
                  </a:cubicBezTo>
                  <a:cubicBezTo>
                    <a:pt x="126" y="68"/>
                    <a:pt x="126" y="69"/>
                    <a:pt x="126" y="69"/>
                  </a:cubicBezTo>
                  <a:cubicBezTo>
                    <a:pt x="125" y="76"/>
                    <a:pt x="125" y="82"/>
                    <a:pt x="125" y="89"/>
                  </a:cubicBezTo>
                  <a:cubicBezTo>
                    <a:pt x="125" y="90"/>
                    <a:pt x="125" y="92"/>
                    <a:pt x="125" y="93"/>
                  </a:cubicBezTo>
                  <a:cubicBezTo>
                    <a:pt x="125" y="93"/>
                    <a:pt x="125" y="93"/>
                    <a:pt x="125" y="94"/>
                  </a:cubicBezTo>
                  <a:cubicBezTo>
                    <a:pt x="130" y="94"/>
                    <a:pt x="135" y="94"/>
                    <a:pt x="139" y="94"/>
                  </a:cubicBezTo>
                  <a:cubicBezTo>
                    <a:pt x="140" y="92"/>
                    <a:pt x="140" y="91"/>
                    <a:pt x="140" y="90"/>
                  </a:cubicBezTo>
                  <a:cubicBezTo>
                    <a:pt x="141" y="82"/>
                    <a:pt x="141" y="75"/>
                    <a:pt x="141" y="67"/>
                  </a:cubicBezTo>
                  <a:cubicBezTo>
                    <a:pt x="141" y="66"/>
                    <a:pt x="141" y="64"/>
                    <a:pt x="141" y="62"/>
                  </a:cubicBezTo>
                  <a:cubicBezTo>
                    <a:pt x="141" y="56"/>
                    <a:pt x="141" y="50"/>
                    <a:pt x="141" y="44"/>
                  </a:cubicBezTo>
                  <a:cubicBezTo>
                    <a:pt x="141" y="40"/>
                    <a:pt x="142" y="36"/>
                    <a:pt x="142" y="32"/>
                  </a:cubicBezTo>
                  <a:cubicBezTo>
                    <a:pt x="142" y="28"/>
                    <a:pt x="142" y="24"/>
                    <a:pt x="142" y="19"/>
                  </a:cubicBezTo>
                  <a:cubicBezTo>
                    <a:pt x="142" y="19"/>
                    <a:pt x="142" y="18"/>
                    <a:pt x="142" y="17"/>
                  </a:cubicBezTo>
                  <a:cubicBezTo>
                    <a:pt x="142" y="16"/>
                    <a:pt x="142" y="14"/>
                    <a:pt x="142" y="13"/>
                  </a:cubicBezTo>
                  <a:cubicBezTo>
                    <a:pt x="143" y="12"/>
                    <a:pt x="143" y="11"/>
                    <a:pt x="143" y="10"/>
                  </a:cubicBezTo>
                  <a:cubicBezTo>
                    <a:pt x="144" y="8"/>
                    <a:pt x="145" y="6"/>
                    <a:pt x="147" y="5"/>
                  </a:cubicBezTo>
                  <a:cubicBezTo>
                    <a:pt x="149" y="4"/>
                    <a:pt x="151" y="3"/>
                    <a:pt x="153" y="2"/>
                  </a:cubicBezTo>
                  <a:cubicBezTo>
                    <a:pt x="155" y="2"/>
                    <a:pt x="157" y="1"/>
                    <a:pt x="159" y="0"/>
                  </a:cubicBezTo>
                  <a:cubicBezTo>
                    <a:pt x="160" y="0"/>
                    <a:pt x="161" y="0"/>
                    <a:pt x="161" y="1"/>
                  </a:cubicBezTo>
                  <a:cubicBezTo>
                    <a:pt x="162" y="1"/>
                    <a:pt x="162" y="2"/>
                    <a:pt x="162" y="2"/>
                  </a:cubicBezTo>
                  <a:cubicBezTo>
                    <a:pt x="165" y="2"/>
                    <a:pt x="167" y="3"/>
                    <a:pt x="170" y="3"/>
                  </a:cubicBezTo>
                  <a:cubicBezTo>
                    <a:pt x="172" y="3"/>
                    <a:pt x="174" y="3"/>
                    <a:pt x="177" y="4"/>
                  </a:cubicBezTo>
                  <a:cubicBezTo>
                    <a:pt x="177" y="4"/>
                    <a:pt x="178" y="5"/>
                    <a:pt x="179" y="5"/>
                  </a:cubicBezTo>
                  <a:cubicBezTo>
                    <a:pt x="181" y="6"/>
                    <a:pt x="181" y="7"/>
                    <a:pt x="181" y="9"/>
                  </a:cubicBezTo>
                  <a:cubicBezTo>
                    <a:pt x="181" y="10"/>
                    <a:pt x="181" y="11"/>
                    <a:pt x="181" y="12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1" y="15"/>
                    <a:pt x="181" y="17"/>
                    <a:pt x="180" y="18"/>
                  </a:cubicBezTo>
                  <a:cubicBezTo>
                    <a:pt x="180" y="21"/>
                    <a:pt x="180" y="24"/>
                    <a:pt x="180" y="27"/>
                  </a:cubicBezTo>
                  <a:cubicBezTo>
                    <a:pt x="180" y="33"/>
                    <a:pt x="180" y="38"/>
                    <a:pt x="180" y="44"/>
                  </a:cubicBezTo>
                  <a:cubicBezTo>
                    <a:pt x="179" y="48"/>
                    <a:pt x="179" y="52"/>
                    <a:pt x="179" y="57"/>
                  </a:cubicBezTo>
                  <a:cubicBezTo>
                    <a:pt x="179" y="60"/>
                    <a:pt x="179" y="64"/>
                    <a:pt x="179" y="67"/>
                  </a:cubicBezTo>
                  <a:cubicBezTo>
                    <a:pt x="179" y="70"/>
                    <a:pt x="179" y="74"/>
                    <a:pt x="179" y="77"/>
                  </a:cubicBezTo>
                  <a:cubicBezTo>
                    <a:pt x="179" y="79"/>
                    <a:pt x="178" y="81"/>
                    <a:pt x="178" y="83"/>
                  </a:cubicBezTo>
                  <a:cubicBezTo>
                    <a:pt x="178" y="85"/>
                    <a:pt x="178" y="87"/>
                    <a:pt x="178" y="89"/>
                  </a:cubicBezTo>
                  <a:cubicBezTo>
                    <a:pt x="178" y="90"/>
                    <a:pt x="178" y="92"/>
                    <a:pt x="178" y="94"/>
                  </a:cubicBezTo>
                  <a:cubicBezTo>
                    <a:pt x="182" y="94"/>
                    <a:pt x="186" y="94"/>
                    <a:pt x="190" y="94"/>
                  </a:cubicBezTo>
                  <a:cubicBezTo>
                    <a:pt x="191" y="89"/>
                    <a:pt x="191" y="85"/>
                    <a:pt x="191" y="81"/>
                  </a:cubicBezTo>
                  <a:cubicBezTo>
                    <a:pt x="191" y="75"/>
                    <a:pt x="191" y="69"/>
                    <a:pt x="191" y="63"/>
                  </a:cubicBezTo>
                  <a:cubicBezTo>
                    <a:pt x="191" y="55"/>
                    <a:pt x="191" y="47"/>
                    <a:pt x="191" y="40"/>
                  </a:cubicBezTo>
                  <a:cubicBezTo>
                    <a:pt x="191" y="33"/>
                    <a:pt x="190" y="26"/>
                    <a:pt x="189" y="19"/>
                  </a:cubicBezTo>
                  <a:cubicBezTo>
                    <a:pt x="189" y="19"/>
                    <a:pt x="189" y="18"/>
                    <a:pt x="189" y="18"/>
                  </a:cubicBezTo>
                  <a:cubicBezTo>
                    <a:pt x="189" y="17"/>
                    <a:pt x="189" y="16"/>
                    <a:pt x="188" y="16"/>
                  </a:cubicBezTo>
                  <a:cubicBezTo>
                    <a:pt x="188" y="15"/>
                    <a:pt x="188" y="15"/>
                    <a:pt x="187" y="14"/>
                  </a:cubicBezTo>
                  <a:cubicBezTo>
                    <a:pt x="187" y="13"/>
                    <a:pt x="186" y="11"/>
                    <a:pt x="187" y="9"/>
                  </a:cubicBezTo>
                  <a:cubicBezTo>
                    <a:pt x="188" y="6"/>
                    <a:pt x="190" y="4"/>
                    <a:pt x="193" y="3"/>
                  </a:cubicBezTo>
                  <a:cubicBezTo>
                    <a:pt x="195" y="2"/>
                    <a:pt x="197" y="2"/>
                    <a:pt x="200" y="2"/>
                  </a:cubicBezTo>
                  <a:cubicBezTo>
                    <a:pt x="204" y="2"/>
                    <a:pt x="208" y="2"/>
                    <a:pt x="211" y="2"/>
                  </a:cubicBezTo>
                  <a:cubicBezTo>
                    <a:pt x="212" y="2"/>
                    <a:pt x="213" y="2"/>
                    <a:pt x="214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5" y="2"/>
                    <a:pt x="216" y="2"/>
                    <a:pt x="217" y="1"/>
                  </a:cubicBezTo>
                  <a:cubicBezTo>
                    <a:pt x="218" y="1"/>
                    <a:pt x="219" y="2"/>
                    <a:pt x="220" y="2"/>
                  </a:cubicBezTo>
                  <a:cubicBezTo>
                    <a:pt x="223" y="2"/>
                    <a:pt x="225" y="2"/>
                    <a:pt x="228" y="3"/>
                  </a:cubicBezTo>
                  <a:cubicBezTo>
                    <a:pt x="230" y="4"/>
                    <a:pt x="232" y="5"/>
                    <a:pt x="233" y="6"/>
                  </a:cubicBezTo>
                  <a:cubicBezTo>
                    <a:pt x="235" y="8"/>
                    <a:pt x="235" y="10"/>
                    <a:pt x="234" y="12"/>
                  </a:cubicBezTo>
                  <a:cubicBezTo>
                    <a:pt x="234" y="13"/>
                    <a:pt x="233" y="13"/>
                    <a:pt x="233" y="14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2" y="16"/>
                    <a:pt x="232" y="16"/>
                    <a:pt x="232" y="17"/>
                  </a:cubicBezTo>
                  <a:cubicBezTo>
                    <a:pt x="232" y="22"/>
                    <a:pt x="232" y="28"/>
                    <a:pt x="232" y="33"/>
                  </a:cubicBezTo>
                  <a:cubicBezTo>
                    <a:pt x="232" y="33"/>
                    <a:pt x="232" y="34"/>
                    <a:pt x="232" y="34"/>
                  </a:cubicBezTo>
                  <a:cubicBezTo>
                    <a:pt x="232" y="35"/>
                    <a:pt x="232" y="36"/>
                    <a:pt x="232" y="36"/>
                  </a:cubicBezTo>
                  <a:cubicBezTo>
                    <a:pt x="232" y="37"/>
                    <a:pt x="232" y="37"/>
                    <a:pt x="232" y="38"/>
                  </a:cubicBezTo>
                  <a:cubicBezTo>
                    <a:pt x="232" y="43"/>
                    <a:pt x="233" y="48"/>
                    <a:pt x="233" y="54"/>
                  </a:cubicBezTo>
                  <a:cubicBezTo>
                    <a:pt x="233" y="58"/>
                    <a:pt x="234" y="61"/>
                    <a:pt x="234" y="65"/>
                  </a:cubicBezTo>
                  <a:cubicBezTo>
                    <a:pt x="234" y="69"/>
                    <a:pt x="234" y="74"/>
                    <a:pt x="234" y="78"/>
                  </a:cubicBezTo>
                  <a:cubicBezTo>
                    <a:pt x="234" y="81"/>
                    <a:pt x="234" y="84"/>
                    <a:pt x="235" y="87"/>
                  </a:cubicBezTo>
                  <a:cubicBezTo>
                    <a:pt x="235" y="88"/>
                    <a:pt x="235" y="88"/>
                    <a:pt x="235" y="89"/>
                  </a:cubicBezTo>
                  <a:cubicBezTo>
                    <a:pt x="235" y="91"/>
                    <a:pt x="235" y="92"/>
                    <a:pt x="233" y="92"/>
                  </a:cubicBezTo>
                  <a:cubicBezTo>
                    <a:pt x="233" y="93"/>
                    <a:pt x="233" y="93"/>
                    <a:pt x="234" y="95"/>
                  </a:cubicBezTo>
                  <a:cubicBezTo>
                    <a:pt x="234" y="95"/>
                    <a:pt x="234" y="95"/>
                    <a:pt x="235" y="95"/>
                  </a:cubicBezTo>
                  <a:cubicBezTo>
                    <a:pt x="239" y="95"/>
                    <a:pt x="244" y="95"/>
                    <a:pt x="249" y="95"/>
                  </a:cubicBezTo>
                  <a:cubicBezTo>
                    <a:pt x="250" y="95"/>
                    <a:pt x="252" y="95"/>
                    <a:pt x="254" y="96"/>
                  </a:cubicBezTo>
                  <a:cubicBezTo>
                    <a:pt x="255" y="96"/>
                    <a:pt x="257" y="97"/>
                    <a:pt x="258" y="97"/>
                  </a:cubicBezTo>
                  <a:cubicBezTo>
                    <a:pt x="264" y="99"/>
                    <a:pt x="268" y="103"/>
                    <a:pt x="270" y="109"/>
                  </a:cubicBezTo>
                  <a:cubicBezTo>
                    <a:pt x="271" y="111"/>
                    <a:pt x="271" y="114"/>
                    <a:pt x="272" y="117"/>
                  </a:cubicBezTo>
                  <a:cubicBezTo>
                    <a:pt x="272" y="121"/>
                    <a:pt x="273" y="125"/>
                    <a:pt x="273" y="129"/>
                  </a:cubicBezTo>
                  <a:cubicBezTo>
                    <a:pt x="274" y="132"/>
                    <a:pt x="274" y="135"/>
                    <a:pt x="274" y="138"/>
                  </a:cubicBezTo>
                  <a:cubicBezTo>
                    <a:pt x="275" y="143"/>
                    <a:pt x="275" y="147"/>
                    <a:pt x="276" y="152"/>
                  </a:cubicBezTo>
                  <a:cubicBezTo>
                    <a:pt x="276" y="154"/>
                    <a:pt x="277" y="157"/>
                    <a:pt x="277" y="159"/>
                  </a:cubicBezTo>
                  <a:cubicBezTo>
                    <a:pt x="278" y="165"/>
                    <a:pt x="278" y="171"/>
                    <a:pt x="278" y="177"/>
                  </a:cubicBezTo>
                  <a:cubicBezTo>
                    <a:pt x="278" y="183"/>
                    <a:pt x="278" y="189"/>
                    <a:pt x="277" y="195"/>
                  </a:cubicBezTo>
                  <a:cubicBezTo>
                    <a:pt x="277" y="199"/>
                    <a:pt x="277" y="202"/>
                    <a:pt x="276" y="205"/>
                  </a:cubicBezTo>
                  <a:cubicBezTo>
                    <a:pt x="275" y="208"/>
                    <a:pt x="273" y="211"/>
                    <a:pt x="271" y="213"/>
                  </a:cubicBezTo>
                  <a:cubicBezTo>
                    <a:pt x="270" y="214"/>
                    <a:pt x="269" y="215"/>
                    <a:pt x="268" y="215"/>
                  </a:cubicBezTo>
                  <a:cubicBezTo>
                    <a:pt x="265" y="216"/>
                    <a:pt x="263" y="217"/>
                    <a:pt x="260" y="217"/>
                  </a:cubicBezTo>
                  <a:cubicBezTo>
                    <a:pt x="257" y="217"/>
                    <a:pt x="253" y="217"/>
                    <a:pt x="250" y="217"/>
                  </a:cubicBezTo>
                  <a:cubicBezTo>
                    <a:pt x="247" y="217"/>
                    <a:pt x="244" y="217"/>
                    <a:pt x="241" y="218"/>
                  </a:cubicBezTo>
                  <a:cubicBezTo>
                    <a:pt x="240" y="218"/>
                    <a:pt x="239" y="218"/>
                    <a:pt x="239" y="218"/>
                  </a:cubicBezTo>
                  <a:cubicBezTo>
                    <a:pt x="238" y="218"/>
                    <a:pt x="238" y="218"/>
                    <a:pt x="238" y="219"/>
                  </a:cubicBezTo>
                  <a:cubicBezTo>
                    <a:pt x="238" y="222"/>
                    <a:pt x="238" y="225"/>
                    <a:pt x="238" y="227"/>
                  </a:cubicBezTo>
                  <a:cubicBezTo>
                    <a:pt x="238" y="232"/>
                    <a:pt x="238" y="236"/>
                    <a:pt x="238" y="240"/>
                  </a:cubicBezTo>
                  <a:cubicBezTo>
                    <a:pt x="238" y="242"/>
                    <a:pt x="238" y="244"/>
                    <a:pt x="237" y="245"/>
                  </a:cubicBezTo>
                  <a:cubicBezTo>
                    <a:pt x="237" y="248"/>
                    <a:pt x="236" y="249"/>
                    <a:pt x="234" y="250"/>
                  </a:cubicBezTo>
                  <a:cubicBezTo>
                    <a:pt x="233" y="251"/>
                    <a:pt x="231" y="252"/>
                    <a:pt x="230" y="252"/>
                  </a:cubicBezTo>
                  <a:cubicBezTo>
                    <a:pt x="227" y="253"/>
                    <a:pt x="224" y="254"/>
                    <a:pt x="221" y="255"/>
                  </a:cubicBezTo>
                  <a:cubicBezTo>
                    <a:pt x="217" y="256"/>
                    <a:pt x="214" y="256"/>
                    <a:pt x="211" y="256"/>
                  </a:cubicBezTo>
                  <a:cubicBezTo>
                    <a:pt x="210" y="256"/>
                    <a:pt x="209" y="256"/>
                    <a:pt x="208" y="256"/>
                  </a:cubicBezTo>
                  <a:cubicBezTo>
                    <a:pt x="207" y="256"/>
                    <a:pt x="206" y="256"/>
                    <a:pt x="205" y="256"/>
                  </a:cubicBezTo>
                  <a:cubicBezTo>
                    <a:pt x="204" y="256"/>
                    <a:pt x="203" y="255"/>
                    <a:pt x="203" y="254"/>
                  </a:cubicBezTo>
                  <a:cubicBezTo>
                    <a:pt x="202" y="253"/>
                    <a:pt x="202" y="252"/>
                    <a:pt x="201" y="251"/>
                  </a:cubicBezTo>
                  <a:cubicBezTo>
                    <a:pt x="201" y="251"/>
                    <a:pt x="201" y="251"/>
                    <a:pt x="201" y="251"/>
                  </a:cubicBezTo>
                  <a:cubicBezTo>
                    <a:pt x="199" y="251"/>
                    <a:pt x="199" y="250"/>
                    <a:pt x="198" y="249"/>
                  </a:cubicBezTo>
                  <a:cubicBezTo>
                    <a:pt x="197" y="246"/>
                    <a:pt x="197" y="243"/>
                    <a:pt x="196" y="240"/>
                  </a:cubicBezTo>
                  <a:cubicBezTo>
                    <a:pt x="195" y="236"/>
                    <a:pt x="195" y="233"/>
                    <a:pt x="194" y="230"/>
                  </a:cubicBezTo>
                  <a:cubicBezTo>
                    <a:pt x="194" y="227"/>
                    <a:pt x="192" y="226"/>
                    <a:pt x="190" y="225"/>
                  </a:cubicBezTo>
                  <a:cubicBezTo>
                    <a:pt x="189" y="225"/>
                    <a:pt x="189" y="225"/>
                    <a:pt x="189" y="225"/>
                  </a:cubicBezTo>
                  <a:cubicBezTo>
                    <a:pt x="186" y="225"/>
                    <a:pt x="184" y="225"/>
                    <a:pt x="181" y="225"/>
                  </a:cubicBezTo>
                  <a:cubicBezTo>
                    <a:pt x="176" y="226"/>
                    <a:pt x="172" y="226"/>
                    <a:pt x="167" y="226"/>
                  </a:cubicBezTo>
                  <a:cubicBezTo>
                    <a:pt x="150" y="226"/>
                    <a:pt x="134" y="226"/>
                    <a:pt x="117" y="226"/>
                  </a:cubicBezTo>
                  <a:cubicBezTo>
                    <a:pt x="111" y="226"/>
                    <a:pt x="105" y="227"/>
                    <a:pt x="99" y="227"/>
                  </a:cubicBezTo>
                  <a:cubicBezTo>
                    <a:pt x="96" y="227"/>
                    <a:pt x="94" y="227"/>
                    <a:pt x="92" y="228"/>
                  </a:cubicBezTo>
                  <a:cubicBezTo>
                    <a:pt x="91" y="228"/>
                    <a:pt x="90" y="228"/>
                    <a:pt x="90" y="229"/>
                  </a:cubicBezTo>
                  <a:cubicBezTo>
                    <a:pt x="89" y="230"/>
                    <a:pt x="88" y="232"/>
                    <a:pt x="87" y="233"/>
                  </a:cubicBezTo>
                  <a:cubicBezTo>
                    <a:pt x="86" y="236"/>
                    <a:pt x="86" y="239"/>
                    <a:pt x="86" y="242"/>
                  </a:cubicBezTo>
                  <a:cubicBezTo>
                    <a:pt x="86" y="243"/>
                    <a:pt x="86" y="245"/>
                    <a:pt x="86" y="246"/>
                  </a:cubicBezTo>
                  <a:cubicBezTo>
                    <a:pt x="86" y="247"/>
                    <a:pt x="86" y="249"/>
                    <a:pt x="86" y="250"/>
                  </a:cubicBezTo>
                  <a:cubicBezTo>
                    <a:pt x="87" y="251"/>
                    <a:pt x="86" y="252"/>
                    <a:pt x="86" y="254"/>
                  </a:cubicBezTo>
                  <a:cubicBezTo>
                    <a:pt x="85" y="255"/>
                    <a:pt x="84" y="257"/>
                    <a:pt x="82" y="257"/>
                  </a:cubicBezTo>
                  <a:cubicBezTo>
                    <a:pt x="80" y="258"/>
                    <a:pt x="78" y="258"/>
                    <a:pt x="76" y="258"/>
                  </a:cubicBezTo>
                  <a:cubicBezTo>
                    <a:pt x="71" y="258"/>
                    <a:pt x="66" y="258"/>
                    <a:pt x="62" y="258"/>
                  </a:cubicBezTo>
                  <a:cubicBezTo>
                    <a:pt x="58" y="258"/>
                    <a:pt x="55" y="258"/>
                    <a:pt x="52" y="257"/>
                  </a:cubicBezTo>
                  <a:cubicBezTo>
                    <a:pt x="51" y="257"/>
                    <a:pt x="50" y="257"/>
                    <a:pt x="49" y="257"/>
                  </a:cubicBezTo>
                  <a:cubicBezTo>
                    <a:pt x="48" y="256"/>
                    <a:pt x="47" y="255"/>
                    <a:pt x="46" y="253"/>
                  </a:cubicBezTo>
                  <a:cubicBezTo>
                    <a:pt x="46" y="253"/>
                    <a:pt x="46" y="252"/>
                    <a:pt x="46" y="252"/>
                  </a:cubicBezTo>
                  <a:cubicBezTo>
                    <a:pt x="45" y="251"/>
                    <a:pt x="45" y="251"/>
                    <a:pt x="45" y="249"/>
                  </a:cubicBezTo>
                  <a:cubicBezTo>
                    <a:pt x="45" y="247"/>
                    <a:pt x="44" y="244"/>
                    <a:pt x="44" y="241"/>
                  </a:cubicBezTo>
                  <a:cubicBezTo>
                    <a:pt x="44" y="237"/>
                    <a:pt x="44" y="233"/>
                    <a:pt x="44" y="228"/>
                  </a:cubicBezTo>
                  <a:cubicBezTo>
                    <a:pt x="44" y="227"/>
                    <a:pt x="44" y="226"/>
                    <a:pt x="43" y="225"/>
                  </a:cubicBezTo>
                  <a:cubicBezTo>
                    <a:pt x="42" y="223"/>
                    <a:pt x="41" y="221"/>
                    <a:pt x="39" y="220"/>
                  </a:cubicBezTo>
                  <a:cubicBezTo>
                    <a:pt x="39" y="220"/>
                    <a:pt x="38" y="219"/>
                    <a:pt x="38" y="219"/>
                  </a:cubicBezTo>
                  <a:cubicBezTo>
                    <a:pt x="35" y="219"/>
                    <a:pt x="32" y="218"/>
                    <a:pt x="29" y="217"/>
                  </a:cubicBezTo>
                  <a:cubicBezTo>
                    <a:pt x="25" y="217"/>
                    <a:pt x="22" y="216"/>
                    <a:pt x="18" y="215"/>
                  </a:cubicBezTo>
                  <a:cubicBezTo>
                    <a:pt x="16" y="215"/>
                    <a:pt x="13" y="214"/>
                    <a:pt x="11" y="213"/>
                  </a:cubicBezTo>
                  <a:cubicBezTo>
                    <a:pt x="8" y="213"/>
                    <a:pt x="6" y="211"/>
                    <a:pt x="4" y="209"/>
                  </a:cubicBezTo>
                  <a:cubicBezTo>
                    <a:pt x="3" y="208"/>
                    <a:pt x="3" y="207"/>
                    <a:pt x="2" y="206"/>
                  </a:cubicBezTo>
                  <a:cubicBezTo>
                    <a:pt x="1" y="204"/>
                    <a:pt x="1" y="201"/>
                    <a:pt x="0" y="199"/>
                  </a:cubicBezTo>
                  <a:cubicBezTo>
                    <a:pt x="0" y="198"/>
                    <a:pt x="0" y="197"/>
                    <a:pt x="0" y="196"/>
                  </a:cubicBezTo>
                  <a:cubicBezTo>
                    <a:pt x="0" y="189"/>
                    <a:pt x="0" y="182"/>
                    <a:pt x="0" y="175"/>
                  </a:cubicBezTo>
                  <a:cubicBezTo>
                    <a:pt x="1" y="161"/>
                    <a:pt x="1" y="147"/>
                    <a:pt x="1" y="133"/>
                  </a:cubicBezTo>
                  <a:cubicBezTo>
                    <a:pt x="1" y="130"/>
                    <a:pt x="1" y="127"/>
                    <a:pt x="1" y="123"/>
                  </a:cubicBezTo>
                  <a:cubicBezTo>
                    <a:pt x="1" y="120"/>
                    <a:pt x="2" y="117"/>
                    <a:pt x="3" y="114"/>
                  </a:cubicBezTo>
                  <a:cubicBezTo>
                    <a:pt x="4" y="111"/>
                    <a:pt x="6" y="109"/>
                    <a:pt x="9" y="107"/>
                  </a:cubicBezTo>
                  <a:cubicBezTo>
                    <a:pt x="10" y="106"/>
                    <a:pt x="11" y="105"/>
                    <a:pt x="12" y="105"/>
                  </a:cubicBezTo>
                  <a:cubicBezTo>
                    <a:pt x="12" y="105"/>
                    <a:pt x="13" y="104"/>
                    <a:pt x="13" y="104"/>
                  </a:cubicBezTo>
                  <a:cubicBezTo>
                    <a:pt x="13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2"/>
                  </a:cubicBezTo>
                  <a:cubicBezTo>
                    <a:pt x="21" y="102"/>
                    <a:pt x="25" y="100"/>
                    <a:pt x="30" y="99"/>
                  </a:cubicBezTo>
                  <a:close/>
                  <a:moveTo>
                    <a:pt x="121" y="4"/>
                  </a:moveTo>
                  <a:cubicBezTo>
                    <a:pt x="121" y="4"/>
                    <a:pt x="121" y="4"/>
                    <a:pt x="120" y="4"/>
                  </a:cubicBezTo>
                  <a:cubicBezTo>
                    <a:pt x="120" y="4"/>
                    <a:pt x="120" y="4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5"/>
                    <a:pt x="121" y="5"/>
                  </a:cubicBezTo>
                  <a:cubicBezTo>
                    <a:pt x="123" y="5"/>
                    <a:pt x="125" y="5"/>
                    <a:pt x="126" y="5"/>
                  </a:cubicBezTo>
                  <a:cubicBezTo>
                    <a:pt x="125" y="5"/>
                    <a:pt x="123" y="5"/>
                    <a:pt x="121" y="4"/>
                  </a:cubicBezTo>
                  <a:close/>
                  <a:moveTo>
                    <a:pt x="231" y="244"/>
                  </a:moveTo>
                  <a:cubicBezTo>
                    <a:pt x="232" y="243"/>
                    <a:pt x="232" y="242"/>
                    <a:pt x="232" y="242"/>
                  </a:cubicBezTo>
                  <a:cubicBezTo>
                    <a:pt x="232" y="235"/>
                    <a:pt x="232" y="229"/>
                    <a:pt x="233" y="223"/>
                  </a:cubicBezTo>
                  <a:cubicBezTo>
                    <a:pt x="233" y="221"/>
                    <a:pt x="233" y="219"/>
                    <a:pt x="234" y="217"/>
                  </a:cubicBezTo>
                  <a:cubicBezTo>
                    <a:pt x="235" y="215"/>
                    <a:pt x="237" y="214"/>
                    <a:pt x="239" y="213"/>
                  </a:cubicBezTo>
                  <a:cubicBezTo>
                    <a:pt x="241" y="213"/>
                    <a:pt x="242" y="212"/>
                    <a:pt x="244" y="212"/>
                  </a:cubicBezTo>
                  <a:cubicBezTo>
                    <a:pt x="247" y="212"/>
                    <a:pt x="251" y="212"/>
                    <a:pt x="254" y="211"/>
                  </a:cubicBezTo>
                  <a:cubicBezTo>
                    <a:pt x="258" y="210"/>
                    <a:pt x="262" y="209"/>
                    <a:pt x="266" y="206"/>
                  </a:cubicBezTo>
                  <a:cubicBezTo>
                    <a:pt x="268" y="205"/>
                    <a:pt x="269" y="203"/>
                    <a:pt x="270" y="201"/>
                  </a:cubicBezTo>
                  <a:cubicBezTo>
                    <a:pt x="271" y="199"/>
                    <a:pt x="271" y="196"/>
                    <a:pt x="271" y="194"/>
                  </a:cubicBezTo>
                  <a:cubicBezTo>
                    <a:pt x="271" y="179"/>
                    <a:pt x="271" y="165"/>
                    <a:pt x="270" y="150"/>
                  </a:cubicBezTo>
                  <a:cubicBezTo>
                    <a:pt x="270" y="144"/>
                    <a:pt x="270" y="139"/>
                    <a:pt x="269" y="133"/>
                  </a:cubicBezTo>
                  <a:cubicBezTo>
                    <a:pt x="268" y="127"/>
                    <a:pt x="267" y="122"/>
                    <a:pt x="266" y="116"/>
                  </a:cubicBezTo>
                  <a:cubicBezTo>
                    <a:pt x="265" y="113"/>
                    <a:pt x="264" y="110"/>
                    <a:pt x="263" y="107"/>
                  </a:cubicBezTo>
                  <a:cubicBezTo>
                    <a:pt x="261" y="104"/>
                    <a:pt x="259" y="101"/>
                    <a:pt x="255" y="101"/>
                  </a:cubicBezTo>
                  <a:cubicBezTo>
                    <a:pt x="253" y="100"/>
                    <a:pt x="251" y="100"/>
                    <a:pt x="248" y="100"/>
                  </a:cubicBezTo>
                  <a:cubicBezTo>
                    <a:pt x="245" y="100"/>
                    <a:pt x="242" y="100"/>
                    <a:pt x="239" y="100"/>
                  </a:cubicBezTo>
                  <a:cubicBezTo>
                    <a:pt x="237" y="100"/>
                    <a:pt x="236" y="100"/>
                    <a:pt x="234" y="101"/>
                  </a:cubicBezTo>
                  <a:cubicBezTo>
                    <a:pt x="234" y="102"/>
                    <a:pt x="233" y="101"/>
                    <a:pt x="232" y="101"/>
                  </a:cubicBezTo>
                  <a:cubicBezTo>
                    <a:pt x="232" y="101"/>
                    <a:pt x="232" y="101"/>
                    <a:pt x="232" y="101"/>
                  </a:cubicBezTo>
                  <a:cubicBezTo>
                    <a:pt x="230" y="101"/>
                    <a:pt x="228" y="100"/>
                    <a:pt x="227" y="101"/>
                  </a:cubicBezTo>
                  <a:cubicBezTo>
                    <a:pt x="224" y="101"/>
                    <a:pt x="221" y="101"/>
                    <a:pt x="219" y="101"/>
                  </a:cubicBezTo>
                  <a:cubicBezTo>
                    <a:pt x="218" y="100"/>
                    <a:pt x="218" y="101"/>
                    <a:pt x="217" y="101"/>
                  </a:cubicBezTo>
                  <a:cubicBezTo>
                    <a:pt x="216" y="102"/>
                    <a:pt x="215" y="101"/>
                    <a:pt x="214" y="100"/>
                  </a:cubicBezTo>
                  <a:cubicBezTo>
                    <a:pt x="214" y="100"/>
                    <a:pt x="213" y="100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1" y="98"/>
                    <a:pt x="195" y="98"/>
                    <a:pt x="190" y="98"/>
                  </a:cubicBezTo>
                  <a:cubicBezTo>
                    <a:pt x="183" y="98"/>
                    <a:pt x="177" y="98"/>
                    <a:pt x="170" y="98"/>
                  </a:cubicBezTo>
                  <a:cubicBezTo>
                    <a:pt x="163" y="99"/>
                    <a:pt x="155" y="99"/>
                    <a:pt x="148" y="99"/>
                  </a:cubicBezTo>
                  <a:cubicBezTo>
                    <a:pt x="140" y="99"/>
                    <a:pt x="133" y="99"/>
                    <a:pt x="125" y="99"/>
                  </a:cubicBezTo>
                  <a:cubicBezTo>
                    <a:pt x="125" y="99"/>
                    <a:pt x="124" y="99"/>
                    <a:pt x="124" y="100"/>
                  </a:cubicBezTo>
                  <a:cubicBezTo>
                    <a:pt x="123" y="100"/>
                    <a:pt x="123" y="100"/>
                    <a:pt x="122" y="100"/>
                  </a:cubicBezTo>
                  <a:cubicBezTo>
                    <a:pt x="121" y="99"/>
                    <a:pt x="121" y="99"/>
                    <a:pt x="120" y="99"/>
                  </a:cubicBezTo>
                  <a:cubicBezTo>
                    <a:pt x="118" y="99"/>
                    <a:pt x="116" y="99"/>
                    <a:pt x="115" y="99"/>
                  </a:cubicBezTo>
                  <a:cubicBezTo>
                    <a:pt x="107" y="99"/>
                    <a:pt x="99" y="99"/>
                    <a:pt x="91" y="99"/>
                  </a:cubicBezTo>
                  <a:cubicBezTo>
                    <a:pt x="83" y="99"/>
                    <a:pt x="76" y="100"/>
                    <a:pt x="68" y="101"/>
                  </a:cubicBezTo>
                  <a:cubicBezTo>
                    <a:pt x="68" y="101"/>
                    <a:pt x="67" y="101"/>
                    <a:pt x="67" y="101"/>
                  </a:cubicBezTo>
                  <a:cubicBezTo>
                    <a:pt x="67" y="103"/>
                    <a:pt x="66" y="104"/>
                    <a:pt x="65" y="104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63" y="103"/>
                    <a:pt x="63" y="103"/>
                    <a:pt x="62" y="102"/>
                  </a:cubicBezTo>
                  <a:cubicBezTo>
                    <a:pt x="62" y="102"/>
                    <a:pt x="62" y="102"/>
                    <a:pt x="61" y="102"/>
                  </a:cubicBezTo>
                  <a:cubicBezTo>
                    <a:pt x="59" y="102"/>
                    <a:pt x="56" y="102"/>
                    <a:pt x="53" y="102"/>
                  </a:cubicBezTo>
                  <a:cubicBezTo>
                    <a:pt x="50" y="103"/>
                    <a:pt x="47" y="103"/>
                    <a:pt x="43" y="103"/>
                  </a:cubicBezTo>
                  <a:cubicBezTo>
                    <a:pt x="42" y="103"/>
                    <a:pt x="40" y="103"/>
                    <a:pt x="39" y="104"/>
                  </a:cubicBezTo>
                  <a:cubicBezTo>
                    <a:pt x="38" y="104"/>
                    <a:pt x="37" y="104"/>
                    <a:pt x="36" y="105"/>
                  </a:cubicBezTo>
                  <a:cubicBezTo>
                    <a:pt x="35" y="105"/>
                    <a:pt x="35" y="105"/>
                    <a:pt x="34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2" y="105"/>
                    <a:pt x="31" y="105"/>
                    <a:pt x="30" y="104"/>
                  </a:cubicBezTo>
                  <a:cubicBezTo>
                    <a:pt x="26" y="105"/>
                    <a:pt x="23" y="107"/>
                    <a:pt x="20" y="109"/>
                  </a:cubicBezTo>
                  <a:cubicBezTo>
                    <a:pt x="18" y="111"/>
                    <a:pt x="16" y="112"/>
                    <a:pt x="14" y="114"/>
                  </a:cubicBezTo>
                  <a:cubicBezTo>
                    <a:pt x="12" y="116"/>
                    <a:pt x="10" y="120"/>
                    <a:pt x="9" y="123"/>
                  </a:cubicBezTo>
                  <a:cubicBezTo>
                    <a:pt x="7" y="128"/>
                    <a:pt x="6" y="132"/>
                    <a:pt x="6" y="137"/>
                  </a:cubicBezTo>
                  <a:cubicBezTo>
                    <a:pt x="6" y="139"/>
                    <a:pt x="5" y="142"/>
                    <a:pt x="5" y="145"/>
                  </a:cubicBezTo>
                  <a:cubicBezTo>
                    <a:pt x="5" y="148"/>
                    <a:pt x="4" y="151"/>
                    <a:pt x="4" y="155"/>
                  </a:cubicBezTo>
                  <a:cubicBezTo>
                    <a:pt x="3" y="158"/>
                    <a:pt x="4" y="162"/>
                    <a:pt x="4" y="166"/>
                  </a:cubicBezTo>
                  <a:cubicBezTo>
                    <a:pt x="4" y="170"/>
                    <a:pt x="4" y="174"/>
                    <a:pt x="5" y="178"/>
                  </a:cubicBezTo>
                  <a:cubicBezTo>
                    <a:pt x="5" y="184"/>
                    <a:pt x="5" y="190"/>
                    <a:pt x="5" y="196"/>
                  </a:cubicBezTo>
                  <a:cubicBezTo>
                    <a:pt x="5" y="197"/>
                    <a:pt x="5" y="198"/>
                    <a:pt x="6" y="200"/>
                  </a:cubicBezTo>
                  <a:cubicBezTo>
                    <a:pt x="7" y="202"/>
                    <a:pt x="7" y="203"/>
                    <a:pt x="8" y="205"/>
                  </a:cubicBezTo>
                  <a:cubicBezTo>
                    <a:pt x="8" y="206"/>
                    <a:pt x="9" y="207"/>
                    <a:pt x="9" y="207"/>
                  </a:cubicBezTo>
                  <a:cubicBezTo>
                    <a:pt x="11" y="209"/>
                    <a:pt x="14" y="210"/>
                    <a:pt x="16" y="211"/>
                  </a:cubicBezTo>
                  <a:cubicBezTo>
                    <a:pt x="18" y="211"/>
                    <a:pt x="19" y="211"/>
                    <a:pt x="21" y="211"/>
                  </a:cubicBezTo>
                  <a:cubicBezTo>
                    <a:pt x="25" y="211"/>
                    <a:pt x="30" y="211"/>
                    <a:pt x="35" y="212"/>
                  </a:cubicBezTo>
                  <a:cubicBezTo>
                    <a:pt x="37" y="212"/>
                    <a:pt x="40" y="212"/>
                    <a:pt x="42" y="215"/>
                  </a:cubicBezTo>
                  <a:cubicBezTo>
                    <a:pt x="42" y="216"/>
                    <a:pt x="43" y="217"/>
                    <a:pt x="44" y="218"/>
                  </a:cubicBezTo>
                  <a:cubicBezTo>
                    <a:pt x="45" y="220"/>
                    <a:pt x="45" y="222"/>
                    <a:pt x="46" y="225"/>
                  </a:cubicBezTo>
                  <a:cubicBezTo>
                    <a:pt x="46" y="226"/>
                    <a:pt x="46" y="227"/>
                    <a:pt x="47" y="229"/>
                  </a:cubicBezTo>
                  <a:cubicBezTo>
                    <a:pt x="47" y="230"/>
                    <a:pt x="47" y="231"/>
                    <a:pt x="47" y="231"/>
                  </a:cubicBezTo>
                  <a:cubicBezTo>
                    <a:pt x="47" y="236"/>
                    <a:pt x="48" y="240"/>
                    <a:pt x="48" y="244"/>
                  </a:cubicBezTo>
                  <a:cubicBezTo>
                    <a:pt x="48" y="245"/>
                    <a:pt x="48" y="246"/>
                    <a:pt x="48" y="246"/>
                  </a:cubicBezTo>
                  <a:cubicBezTo>
                    <a:pt x="48" y="248"/>
                    <a:pt x="48" y="249"/>
                    <a:pt x="49" y="250"/>
                  </a:cubicBezTo>
                  <a:cubicBezTo>
                    <a:pt x="50" y="251"/>
                    <a:pt x="50" y="252"/>
                    <a:pt x="52" y="252"/>
                  </a:cubicBezTo>
                  <a:cubicBezTo>
                    <a:pt x="52" y="252"/>
                    <a:pt x="53" y="252"/>
                    <a:pt x="54" y="252"/>
                  </a:cubicBezTo>
                  <a:cubicBezTo>
                    <a:pt x="57" y="253"/>
                    <a:pt x="61" y="253"/>
                    <a:pt x="64" y="254"/>
                  </a:cubicBezTo>
                  <a:cubicBezTo>
                    <a:pt x="67" y="254"/>
                    <a:pt x="69" y="254"/>
                    <a:pt x="72" y="254"/>
                  </a:cubicBezTo>
                  <a:cubicBezTo>
                    <a:pt x="73" y="254"/>
                    <a:pt x="74" y="254"/>
                    <a:pt x="76" y="254"/>
                  </a:cubicBezTo>
                  <a:cubicBezTo>
                    <a:pt x="77" y="254"/>
                    <a:pt x="78" y="254"/>
                    <a:pt x="78" y="252"/>
                  </a:cubicBezTo>
                  <a:cubicBezTo>
                    <a:pt x="78" y="252"/>
                    <a:pt x="78" y="251"/>
                    <a:pt x="78" y="251"/>
                  </a:cubicBezTo>
                  <a:cubicBezTo>
                    <a:pt x="78" y="249"/>
                    <a:pt x="78" y="248"/>
                    <a:pt x="79" y="247"/>
                  </a:cubicBezTo>
                  <a:cubicBezTo>
                    <a:pt x="79" y="246"/>
                    <a:pt x="79" y="245"/>
                    <a:pt x="79" y="245"/>
                  </a:cubicBezTo>
                  <a:cubicBezTo>
                    <a:pt x="79" y="241"/>
                    <a:pt x="79" y="237"/>
                    <a:pt x="80" y="233"/>
                  </a:cubicBezTo>
                  <a:cubicBezTo>
                    <a:pt x="81" y="231"/>
                    <a:pt x="82" y="229"/>
                    <a:pt x="83" y="227"/>
                  </a:cubicBezTo>
                  <a:cubicBezTo>
                    <a:pt x="85" y="226"/>
                    <a:pt x="87" y="224"/>
                    <a:pt x="89" y="224"/>
                  </a:cubicBezTo>
                  <a:cubicBezTo>
                    <a:pt x="93" y="222"/>
                    <a:pt x="97" y="222"/>
                    <a:pt x="101" y="221"/>
                  </a:cubicBezTo>
                  <a:cubicBezTo>
                    <a:pt x="104" y="221"/>
                    <a:pt x="108" y="221"/>
                    <a:pt x="111" y="221"/>
                  </a:cubicBezTo>
                  <a:cubicBezTo>
                    <a:pt x="116" y="221"/>
                    <a:pt x="122" y="220"/>
                    <a:pt x="127" y="220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0"/>
                    <a:pt x="129" y="220"/>
                    <a:pt x="130" y="220"/>
                  </a:cubicBezTo>
                  <a:cubicBezTo>
                    <a:pt x="131" y="220"/>
                    <a:pt x="132" y="220"/>
                    <a:pt x="132" y="220"/>
                  </a:cubicBezTo>
                  <a:cubicBezTo>
                    <a:pt x="136" y="220"/>
                    <a:pt x="141" y="220"/>
                    <a:pt x="145" y="219"/>
                  </a:cubicBezTo>
                  <a:cubicBezTo>
                    <a:pt x="148" y="219"/>
                    <a:pt x="150" y="219"/>
                    <a:pt x="153" y="218"/>
                  </a:cubicBezTo>
                  <a:cubicBezTo>
                    <a:pt x="155" y="218"/>
                    <a:pt x="158" y="217"/>
                    <a:pt x="161" y="216"/>
                  </a:cubicBezTo>
                  <a:cubicBezTo>
                    <a:pt x="162" y="215"/>
                    <a:pt x="163" y="216"/>
                    <a:pt x="164" y="217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5" y="218"/>
                    <a:pt x="166" y="218"/>
                    <a:pt x="167" y="219"/>
                  </a:cubicBezTo>
                  <a:cubicBezTo>
                    <a:pt x="170" y="219"/>
                    <a:pt x="173" y="220"/>
                    <a:pt x="176" y="220"/>
                  </a:cubicBezTo>
                  <a:cubicBezTo>
                    <a:pt x="178" y="220"/>
                    <a:pt x="180" y="220"/>
                    <a:pt x="182" y="220"/>
                  </a:cubicBezTo>
                  <a:cubicBezTo>
                    <a:pt x="185" y="221"/>
                    <a:pt x="188" y="221"/>
                    <a:pt x="191" y="221"/>
                  </a:cubicBezTo>
                  <a:cubicBezTo>
                    <a:pt x="193" y="221"/>
                    <a:pt x="194" y="221"/>
                    <a:pt x="195" y="221"/>
                  </a:cubicBezTo>
                  <a:cubicBezTo>
                    <a:pt x="197" y="222"/>
                    <a:pt x="199" y="223"/>
                    <a:pt x="200" y="225"/>
                  </a:cubicBezTo>
                  <a:cubicBezTo>
                    <a:pt x="201" y="228"/>
                    <a:pt x="201" y="230"/>
                    <a:pt x="202" y="233"/>
                  </a:cubicBezTo>
                  <a:cubicBezTo>
                    <a:pt x="202" y="234"/>
                    <a:pt x="202" y="236"/>
                    <a:pt x="202" y="237"/>
                  </a:cubicBezTo>
                  <a:cubicBezTo>
                    <a:pt x="202" y="239"/>
                    <a:pt x="203" y="241"/>
                    <a:pt x="203" y="243"/>
                  </a:cubicBezTo>
                  <a:cubicBezTo>
                    <a:pt x="204" y="244"/>
                    <a:pt x="204" y="246"/>
                    <a:pt x="205" y="247"/>
                  </a:cubicBezTo>
                  <a:cubicBezTo>
                    <a:pt x="205" y="248"/>
                    <a:pt x="206" y="248"/>
                    <a:pt x="207" y="248"/>
                  </a:cubicBezTo>
                  <a:cubicBezTo>
                    <a:pt x="209" y="247"/>
                    <a:pt x="212" y="247"/>
                    <a:pt x="215" y="247"/>
                  </a:cubicBezTo>
                  <a:cubicBezTo>
                    <a:pt x="218" y="246"/>
                    <a:pt x="221" y="246"/>
                    <a:pt x="223" y="246"/>
                  </a:cubicBezTo>
                  <a:cubicBezTo>
                    <a:pt x="226" y="246"/>
                    <a:pt x="229" y="245"/>
                    <a:pt x="231" y="244"/>
                  </a:cubicBezTo>
                  <a:close/>
                  <a:moveTo>
                    <a:pt x="178" y="18"/>
                  </a:moveTo>
                  <a:cubicBezTo>
                    <a:pt x="174" y="20"/>
                    <a:pt x="170" y="21"/>
                    <a:pt x="166" y="21"/>
                  </a:cubicBezTo>
                  <a:cubicBezTo>
                    <a:pt x="163" y="21"/>
                    <a:pt x="160" y="21"/>
                    <a:pt x="157" y="21"/>
                  </a:cubicBezTo>
                  <a:cubicBezTo>
                    <a:pt x="155" y="20"/>
                    <a:pt x="152" y="20"/>
                    <a:pt x="149" y="20"/>
                  </a:cubicBezTo>
                  <a:cubicBezTo>
                    <a:pt x="148" y="20"/>
                    <a:pt x="147" y="20"/>
                    <a:pt x="146" y="19"/>
                  </a:cubicBezTo>
                  <a:cubicBezTo>
                    <a:pt x="146" y="20"/>
                    <a:pt x="146" y="20"/>
                    <a:pt x="146" y="21"/>
                  </a:cubicBezTo>
                  <a:cubicBezTo>
                    <a:pt x="146" y="25"/>
                    <a:pt x="146" y="29"/>
                    <a:pt x="146" y="33"/>
                  </a:cubicBezTo>
                  <a:cubicBezTo>
                    <a:pt x="146" y="34"/>
                    <a:pt x="146" y="36"/>
                    <a:pt x="146" y="37"/>
                  </a:cubicBezTo>
                  <a:cubicBezTo>
                    <a:pt x="146" y="42"/>
                    <a:pt x="145" y="46"/>
                    <a:pt x="145" y="51"/>
                  </a:cubicBezTo>
                  <a:cubicBezTo>
                    <a:pt x="145" y="56"/>
                    <a:pt x="144" y="61"/>
                    <a:pt x="144" y="66"/>
                  </a:cubicBezTo>
                  <a:cubicBezTo>
                    <a:pt x="144" y="70"/>
                    <a:pt x="144" y="74"/>
                    <a:pt x="144" y="77"/>
                  </a:cubicBezTo>
                  <a:cubicBezTo>
                    <a:pt x="144" y="81"/>
                    <a:pt x="144" y="84"/>
                    <a:pt x="144" y="87"/>
                  </a:cubicBezTo>
                  <a:cubicBezTo>
                    <a:pt x="144" y="89"/>
                    <a:pt x="144" y="91"/>
                    <a:pt x="144" y="93"/>
                  </a:cubicBezTo>
                  <a:cubicBezTo>
                    <a:pt x="144" y="93"/>
                    <a:pt x="144" y="93"/>
                    <a:pt x="144" y="94"/>
                  </a:cubicBezTo>
                  <a:cubicBezTo>
                    <a:pt x="154" y="94"/>
                    <a:pt x="164" y="94"/>
                    <a:pt x="174" y="94"/>
                  </a:cubicBezTo>
                  <a:cubicBezTo>
                    <a:pt x="174" y="93"/>
                    <a:pt x="174" y="92"/>
                    <a:pt x="174" y="92"/>
                  </a:cubicBezTo>
                  <a:cubicBezTo>
                    <a:pt x="174" y="91"/>
                    <a:pt x="175" y="91"/>
                    <a:pt x="175" y="90"/>
                  </a:cubicBezTo>
                  <a:cubicBezTo>
                    <a:pt x="175" y="88"/>
                    <a:pt x="176" y="86"/>
                    <a:pt x="176" y="84"/>
                  </a:cubicBezTo>
                  <a:cubicBezTo>
                    <a:pt x="176" y="84"/>
                    <a:pt x="176" y="83"/>
                    <a:pt x="176" y="82"/>
                  </a:cubicBezTo>
                  <a:cubicBezTo>
                    <a:pt x="177" y="76"/>
                    <a:pt x="177" y="70"/>
                    <a:pt x="177" y="64"/>
                  </a:cubicBezTo>
                  <a:cubicBezTo>
                    <a:pt x="177" y="57"/>
                    <a:pt x="177" y="51"/>
                    <a:pt x="177" y="44"/>
                  </a:cubicBezTo>
                  <a:cubicBezTo>
                    <a:pt x="178" y="41"/>
                    <a:pt x="178" y="38"/>
                    <a:pt x="178" y="34"/>
                  </a:cubicBezTo>
                  <a:cubicBezTo>
                    <a:pt x="178" y="29"/>
                    <a:pt x="178" y="24"/>
                    <a:pt x="178" y="19"/>
                  </a:cubicBezTo>
                  <a:cubicBezTo>
                    <a:pt x="178" y="19"/>
                    <a:pt x="178" y="18"/>
                    <a:pt x="178" y="18"/>
                  </a:cubicBezTo>
                  <a:close/>
                  <a:moveTo>
                    <a:pt x="92" y="18"/>
                  </a:moveTo>
                  <a:cubicBezTo>
                    <a:pt x="92" y="18"/>
                    <a:pt x="92" y="18"/>
                    <a:pt x="92" y="18"/>
                  </a:cubicBezTo>
                  <a:cubicBezTo>
                    <a:pt x="92" y="30"/>
                    <a:pt x="91" y="42"/>
                    <a:pt x="90" y="53"/>
                  </a:cubicBezTo>
                  <a:cubicBezTo>
                    <a:pt x="90" y="53"/>
                    <a:pt x="90" y="54"/>
                    <a:pt x="90" y="54"/>
                  </a:cubicBezTo>
                  <a:cubicBezTo>
                    <a:pt x="90" y="54"/>
                    <a:pt x="91" y="54"/>
                    <a:pt x="91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3" y="52"/>
                    <a:pt x="95" y="51"/>
                    <a:pt x="98" y="51"/>
                  </a:cubicBezTo>
                  <a:cubicBezTo>
                    <a:pt x="99" y="51"/>
                    <a:pt x="100" y="51"/>
                    <a:pt x="102" y="51"/>
                  </a:cubicBezTo>
                  <a:cubicBezTo>
                    <a:pt x="104" y="50"/>
                    <a:pt x="104" y="51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12" y="53"/>
                    <a:pt x="118" y="55"/>
                    <a:pt x="125" y="58"/>
                  </a:cubicBezTo>
                  <a:cubicBezTo>
                    <a:pt x="125" y="57"/>
                    <a:pt x="125" y="56"/>
                    <a:pt x="125" y="56"/>
                  </a:cubicBezTo>
                  <a:cubicBezTo>
                    <a:pt x="126" y="52"/>
                    <a:pt x="126" y="48"/>
                    <a:pt x="126" y="44"/>
                  </a:cubicBezTo>
                  <a:cubicBezTo>
                    <a:pt x="126" y="39"/>
                    <a:pt x="126" y="35"/>
                    <a:pt x="126" y="30"/>
                  </a:cubicBezTo>
                  <a:cubicBezTo>
                    <a:pt x="127" y="26"/>
                    <a:pt x="127" y="22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7" y="19"/>
                    <a:pt x="127" y="19"/>
                  </a:cubicBezTo>
                  <a:cubicBezTo>
                    <a:pt x="124" y="19"/>
                    <a:pt x="122" y="20"/>
                    <a:pt x="119" y="20"/>
                  </a:cubicBezTo>
                  <a:cubicBezTo>
                    <a:pt x="114" y="20"/>
                    <a:pt x="110" y="20"/>
                    <a:pt x="105" y="20"/>
                  </a:cubicBezTo>
                  <a:cubicBezTo>
                    <a:pt x="102" y="20"/>
                    <a:pt x="99" y="20"/>
                    <a:pt x="96" y="19"/>
                  </a:cubicBezTo>
                  <a:cubicBezTo>
                    <a:pt x="95" y="19"/>
                    <a:pt x="94" y="18"/>
                    <a:pt x="92" y="18"/>
                  </a:cubicBezTo>
                  <a:close/>
                  <a:moveTo>
                    <a:pt x="34" y="36"/>
                  </a:moveTo>
                  <a:cubicBezTo>
                    <a:pt x="35" y="36"/>
                    <a:pt x="35" y="36"/>
                    <a:pt x="36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8" y="35"/>
                    <a:pt x="40" y="34"/>
                    <a:pt x="41" y="34"/>
                  </a:cubicBezTo>
                  <a:cubicBezTo>
                    <a:pt x="42" y="34"/>
                    <a:pt x="42" y="34"/>
                    <a:pt x="42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3"/>
                    <a:pt x="45" y="33"/>
                    <a:pt x="45" y="33"/>
                  </a:cubicBezTo>
                  <a:cubicBezTo>
                    <a:pt x="48" y="33"/>
                    <a:pt x="50" y="33"/>
                    <a:pt x="53" y="33"/>
                  </a:cubicBezTo>
                  <a:cubicBezTo>
                    <a:pt x="53" y="33"/>
                    <a:pt x="54" y="33"/>
                    <a:pt x="55" y="33"/>
                  </a:cubicBezTo>
                  <a:cubicBezTo>
                    <a:pt x="54" y="33"/>
                    <a:pt x="55" y="32"/>
                    <a:pt x="55" y="32"/>
                  </a:cubicBezTo>
                  <a:cubicBezTo>
                    <a:pt x="56" y="32"/>
                    <a:pt x="57" y="32"/>
                    <a:pt x="58" y="33"/>
                  </a:cubicBezTo>
                  <a:cubicBezTo>
                    <a:pt x="58" y="33"/>
                    <a:pt x="58" y="33"/>
                    <a:pt x="58" y="34"/>
                  </a:cubicBezTo>
                  <a:cubicBezTo>
                    <a:pt x="62" y="34"/>
                    <a:pt x="65" y="35"/>
                    <a:pt x="68" y="37"/>
                  </a:cubicBezTo>
                  <a:cubicBezTo>
                    <a:pt x="68" y="34"/>
                    <a:pt x="69" y="31"/>
                    <a:pt x="69" y="27"/>
                  </a:cubicBezTo>
                  <a:cubicBezTo>
                    <a:pt x="70" y="24"/>
                    <a:pt x="70" y="21"/>
                    <a:pt x="71" y="18"/>
                  </a:cubicBezTo>
                  <a:cubicBezTo>
                    <a:pt x="70" y="19"/>
                    <a:pt x="69" y="19"/>
                    <a:pt x="68" y="20"/>
                  </a:cubicBezTo>
                  <a:cubicBezTo>
                    <a:pt x="64" y="22"/>
                    <a:pt x="59" y="23"/>
                    <a:pt x="54" y="23"/>
                  </a:cubicBezTo>
                  <a:cubicBezTo>
                    <a:pt x="51" y="23"/>
                    <a:pt x="47" y="23"/>
                    <a:pt x="44" y="23"/>
                  </a:cubicBezTo>
                  <a:cubicBezTo>
                    <a:pt x="40" y="22"/>
                    <a:pt x="37" y="22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5"/>
                    <a:pt x="34" y="31"/>
                    <a:pt x="34" y="36"/>
                  </a:cubicBezTo>
                  <a:close/>
                  <a:moveTo>
                    <a:pt x="36" y="17"/>
                  </a:moveTo>
                  <a:cubicBezTo>
                    <a:pt x="37" y="17"/>
                    <a:pt x="38" y="17"/>
                    <a:pt x="39" y="17"/>
                  </a:cubicBezTo>
                  <a:cubicBezTo>
                    <a:pt x="46" y="18"/>
                    <a:pt x="53" y="18"/>
                    <a:pt x="59" y="18"/>
                  </a:cubicBezTo>
                  <a:cubicBezTo>
                    <a:pt x="62" y="18"/>
                    <a:pt x="64" y="17"/>
                    <a:pt x="67" y="17"/>
                  </a:cubicBezTo>
                  <a:cubicBezTo>
                    <a:pt x="68" y="16"/>
                    <a:pt x="70" y="15"/>
                    <a:pt x="71" y="14"/>
                  </a:cubicBezTo>
                  <a:cubicBezTo>
                    <a:pt x="71" y="14"/>
                    <a:pt x="72" y="13"/>
                    <a:pt x="72" y="13"/>
                  </a:cubicBezTo>
                  <a:cubicBezTo>
                    <a:pt x="72" y="12"/>
                    <a:pt x="72" y="11"/>
                    <a:pt x="71" y="9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68" y="8"/>
                    <a:pt x="67" y="7"/>
                    <a:pt x="66" y="7"/>
                  </a:cubicBezTo>
                  <a:cubicBezTo>
                    <a:pt x="66" y="7"/>
                    <a:pt x="65" y="7"/>
                    <a:pt x="65" y="7"/>
                  </a:cubicBezTo>
                  <a:cubicBezTo>
                    <a:pt x="64" y="6"/>
                    <a:pt x="63" y="5"/>
                    <a:pt x="62" y="5"/>
                  </a:cubicBezTo>
                  <a:cubicBezTo>
                    <a:pt x="58" y="5"/>
                    <a:pt x="54" y="5"/>
                    <a:pt x="49" y="5"/>
                  </a:cubicBezTo>
                  <a:cubicBezTo>
                    <a:pt x="49" y="5"/>
                    <a:pt x="48" y="6"/>
                    <a:pt x="48" y="6"/>
                  </a:cubicBezTo>
                  <a:cubicBezTo>
                    <a:pt x="46" y="6"/>
                    <a:pt x="43" y="7"/>
                    <a:pt x="41" y="8"/>
                  </a:cubicBezTo>
                  <a:cubicBezTo>
                    <a:pt x="41" y="8"/>
                    <a:pt x="40" y="8"/>
                    <a:pt x="40" y="9"/>
                  </a:cubicBezTo>
                  <a:cubicBezTo>
                    <a:pt x="38" y="10"/>
                    <a:pt x="38" y="12"/>
                    <a:pt x="37" y="14"/>
                  </a:cubicBezTo>
                  <a:cubicBezTo>
                    <a:pt x="37" y="15"/>
                    <a:pt x="37" y="16"/>
                    <a:pt x="36" y="17"/>
                  </a:cubicBezTo>
                  <a:close/>
                  <a:moveTo>
                    <a:pt x="130" y="9"/>
                  </a:moveTo>
                  <a:cubicBezTo>
                    <a:pt x="129" y="8"/>
                    <a:pt x="128" y="8"/>
                    <a:pt x="128" y="8"/>
                  </a:cubicBezTo>
                  <a:cubicBezTo>
                    <a:pt x="124" y="7"/>
                    <a:pt x="121" y="7"/>
                    <a:pt x="118" y="6"/>
                  </a:cubicBezTo>
                  <a:cubicBezTo>
                    <a:pt x="112" y="6"/>
                    <a:pt x="107" y="6"/>
                    <a:pt x="102" y="7"/>
                  </a:cubicBezTo>
                  <a:cubicBezTo>
                    <a:pt x="101" y="7"/>
                    <a:pt x="101" y="7"/>
                    <a:pt x="100" y="6"/>
                  </a:cubicBezTo>
                  <a:cubicBezTo>
                    <a:pt x="99" y="6"/>
                    <a:pt x="98" y="6"/>
                    <a:pt x="97" y="6"/>
                  </a:cubicBezTo>
                  <a:cubicBezTo>
                    <a:pt x="97" y="7"/>
                    <a:pt x="97" y="7"/>
                    <a:pt x="96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4" y="8"/>
                    <a:pt x="94" y="8"/>
                  </a:cubicBezTo>
                  <a:cubicBezTo>
                    <a:pt x="95" y="9"/>
                    <a:pt x="96" y="11"/>
                    <a:pt x="95" y="12"/>
                  </a:cubicBezTo>
                  <a:cubicBezTo>
                    <a:pt x="94" y="12"/>
                    <a:pt x="94" y="13"/>
                    <a:pt x="93" y="12"/>
                  </a:cubicBezTo>
                  <a:cubicBezTo>
                    <a:pt x="93" y="13"/>
                    <a:pt x="93" y="14"/>
                    <a:pt x="93" y="15"/>
                  </a:cubicBezTo>
                  <a:cubicBezTo>
                    <a:pt x="93" y="15"/>
                    <a:pt x="94" y="16"/>
                    <a:pt x="94" y="16"/>
                  </a:cubicBezTo>
                  <a:cubicBezTo>
                    <a:pt x="96" y="16"/>
                    <a:pt x="97" y="17"/>
                    <a:pt x="99" y="17"/>
                  </a:cubicBezTo>
                  <a:cubicBezTo>
                    <a:pt x="102" y="18"/>
                    <a:pt x="104" y="18"/>
                    <a:pt x="107" y="18"/>
                  </a:cubicBezTo>
                  <a:cubicBezTo>
                    <a:pt x="112" y="18"/>
                    <a:pt x="116" y="18"/>
                    <a:pt x="120" y="17"/>
                  </a:cubicBezTo>
                  <a:cubicBezTo>
                    <a:pt x="122" y="16"/>
                    <a:pt x="124" y="16"/>
                    <a:pt x="126" y="15"/>
                  </a:cubicBezTo>
                  <a:cubicBezTo>
                    <a:pt x="129" y="13"/>
                    <a:pt x="130" y="12"/>
                    <a:pt x="130" y="9"/>
                  </a:cubicBezTo>
                  <a:close/>
                  <a:moveTo>
                    <a:pt x="193" y="15"/>
                  </a:moveTo>
                  <a:cubicBezTo>
                    <a:pt x="195" y="16"/>
                    <a:pt x="197" y="17"/>
                    <a:pt x="200" y="17"/>
                  </a:cubicBezTo>
                  <a:cubicBezTo>
                    <a:pt x="202" y="17"/>
                    <a:pt x="205" y="18"/>
                    <a:pt x="208" y="18"/>
                  </a:cubicBezTo>
                  <a:cubicBezTo>
                    <a:pt x="212" y="18"/>
                    <a:pt x="217" y="18"/>
                    <a:pt x="221" y="17"/>
                  </a:cubicBezTo>
                  <a:cubicBezTo>
                    <a:pt x="222" y="16"/>
                    <a:pt x="224" y="15"/>
                    <a:pt x="225" y="15"/>
                  </a:cubicBezTo>
                  <a:cubicBezTo>
                    <a:pt x="225" y="14"/>
                    <a:pt x="226" y="13"/>
                    <a:pt x="227" y="12"/>
                  </a:cubicBezTo>
                  <a:cubicBezTo>
                    <a:pt x="226" y="11"/>
                    <a:pt x="227" y="10"/>
                    <a:pt x="228" y="9"/>
                  </a:cubicBezTo>
                  <a:cubicBezTo>
                    <a:pt x="228" y="9"/>
                    <a:pt x="227" y="8"/>
                    <a:pt x="227" y="8"/>
                  </a:cubicBezTo>
                  <a:cubicBezTo>
                    <a:pt x="226" y="8"/>
                    <a:pt x="225" y="8"/>
                    <a:pt x="224" y="8"/>
                  </a:cubicBezTo>
                  <a:cubicBezTo>
                    <a:pt x="223" y="8"/>
                    <a:pt x="222" y="7"/>
                    <a:pt x="222" y="6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1" y="6"/>
                    <a:pt x="221" y="6"/>
                    <a:pt x="221" y="7"/>
                  </a:cubicBezTo>
                  <a:cubicBezTo>
                    <a:pt x="221" y="7"/>
                    <a:pt x="220" y="7"/>
                    <a:pt x="220" y="8"/>
                  </a:cubicBezTo>
                  <a:cubicBezTo>
                    <a:pt x="219" y="8"/>
                    <a:pt x="219" y="7"/>
                    <a:pt x="219" y="7"/>
                  </a:cubicBezTo>
                  <a:cubicBezTo>
                    <a:pt x="218" y="7"/>
                    <a:pt x="218" y="7"/>
                    <a:pt x="217" y="7"/>
                  </a:cubicBezTo>
                  <a:cubicBezTo>
                    <a:pt x="216" y="7"/>
                    <a:pt x="215" y="6"/>
                    <a:pt x="214" y="6"/>
                  </a:cubicBezTo>
                  <a:cubicBezTo>
                    <a:pt x="210" y="6"/>
                    <a:pt x="205" y="6"/>
                    <a:pt x="201" y="6"/>
                  </a:cubicBezTo>
                  <a:cubicBezTo>
                    <a:pt x="198" y="7"/>
                    <a:pt x="195" y="8"/>
                    <a:pt x="192" y="9"/>
                  </a:cubicBezTo>
                  <a:cubicBezTo>
                    <a:pt x="191" y="10"/>
                    <a:pt x="191" y="10"/>
                    <a:pt x="191" y="11"/>
                  </a:cubicBezTo>
                  <a:cubicBezTo>
                    <a:pt x="191" y="11"/>
                    <a:pt x="191" y="12"/>
                    <a:pt x="192" y="12"/>
                  </a:cubicBezTo>
                  <a:cubicBezTo>
                    <a:pt x="193" y="12"/>
                    <a:pt x="193" y="12"/>
                    <a:pt x="194" y="13"/>
                  </a:cubicBezTo>
                  <a:cubicBezTo>
                    <a:pt x="194" y="13"/>
                    <a:pt x="194" y="14"/>
                    <a:pt x="193" y="14"/>
                  </a:cubicBezTo>
                  <a:cubicBezTo>
                    <a:pt x="193" y="15"/>
                    <a:pt x="193" y="15"/>
                    <a:pt x="193" y="15"/>
                  </a:cubicBezTo>
                  <a:close/>
                  <a:moveTo>
                    <a:pt x="193" y="33"/>
                  </a:moveTo>
                  <a:cubicBezTo>
                    <a:pt x="193" y="33"/>
                    <a:pt x="194" y="33"/>
                    <a:pt x="194" y="33"/>
                  </a:cubicBezTo>
                  <a:cubicBezTo>
                    <a:pt x="196" y="31"/>
                    <a:pt x="198" y="30"/>
                    <a:pt x="201" y="30"/>
                  </a:cubicBezTo>
                  <a:cubicBezTo>
                    <a:pt x="202" y="30"/>
                    <a:pt x="203" y="30"/>
                    <a:pt x="204" y="29"/>
                  </a:cubicBezTo>
                  <a:cubicBezTo>
                    <a:pt x="204" y="29"/>
                    <a:pt x="204" y="29"/>
                    <a:pt x="205" y="29"/>
                  </a:cubicBezTo>
                  <a:cubicBezTo>
                    <a:pt x="206" y="29"/>
                    <a:pt x="207" y="29"/>
                    <a:pt x="208" y="28"/>
                  </a:cubicBezTo>
                  <a:cubicBezTo>
                    <a:pt x="210" y="28"/>
                    <a:pt x="212" y="28"/>
                    <a:pt x="214" y="28"/>
                  </a:cubicBezTo>
                  <a:cubicBezTo>
                    <a:pt x="218" y="28"/>
                    <a:pt x="221" y="28"/>
                    <a:pt x="225" y="29"/>
                  </a:cubicBezTo>
                  <a:cubicBezTo>
                    <a:pt x="225" y="30"/>
                    <a:pt x="226" y="30"/>
                    <a:pt x="226" y="30"/>
                  </a:cubicBezTo>
                  <a:cubicBezTo>
                    <a:pt x="226" y="30"/>
                    <a:pt x="227" y="30"/>
                    <a:pt x="227" y="30"/>
                  </a:cubicBezTo>
                  <a:cubicBezTo>
                    <a:pt x="227" y="26"/>
                    <a:pt x="227" y="23"/>
                    <a:pt x="227" y="19"/>
                  </a:cubicBezTo>
                  <a:cubicBezTo>
                    <a:pt x="227" y="19"/>
                    <a:pt x="226" y="19"/>
                    <a:pt x="226" y="18"/>
                  </a:cubicBezTo>
                  <a:cubicBezTo>
                    <a:pt x="226" y="18"/>
                    <a:pt x="226" y="18"/>
                    <a:pt x="225" y="19"/>
                  </a:cubicBezTo>
                  <a:cubicBezTo>
                    <a:pt x="222" y="20"/>
                    <a:pt x="218" y="20"/>
                    <a:pt x="215" y="20"/>
                  </a:cubicBezTo>
                  <a:cubicBezTo>
                    <a:pt x="211" y="21"/>
                    <a:pt x="207" y="20"/>
                    <a:pt x="203" y="20"/>
                  </a:cubicBezTo>
                  <a:cubicBezTo>
                    <a:pt x="200" y="20"/>
                    <a:pt x="196" y="20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20"/>
                    <a:pt x="193" y="32"/>
                    <a:pt x="193" y="33"/>
                  </a:cubicBezTo>
                  <a:close/>
                  <a:moveTo>
                    <a:pt x="147" y="15"/>
                  </a:moveTo>
                  <a:cubicBezTo>
                    <a:pt x="147" y="15"/>
                    <a:pt x="148" y="16"/>
                    <a:pt x="148" y="16"/>
                  </a:cubicBezTo>
                  <a:cubicBezTo>
                    <a:pt x="149" y="16"/>
                    <a:pt x="151" y="16"/>
                    <a:pt x="152" y="17"/>
                  </a:cubicBezTo>
                  <a:cubicBezTo>
                    <a:pt x="157" y="17"/>
                    <a:pt x="162" y="17"/>
                    <a:pt x="167" y="17"/>
                  </a:cubicBezTo>
                  <a:cubicBezTo>
                    <a:pt x="169" y="17"/>
                    <a:pt x="172" y="16"/>
                    <a:pt x="174" y="16"/>
                  </a:cubicBezTo>
                  <a:cubicBezTo>
                    <a:pt x="175" y="15"/>
                    <a:pt x="177" y="15"/>
                    <a:pt x="177" y="14"/>
                  </a:cubicBezTo>
                  <a:cubicBezTo>
                    <a:pt x="177" y="12"/>
                    <a:pt x="178" y="12"/>
                    <a:pt x="179" y="11"/>
                  </a:cubicBezTo>
                  <a:cubicBezTo>
                    <a:pt x="178" y="11"/>
                    <a:pt x="178" y="10"/>
                    <a:pt x="178" y="10"/>
                  </a:cubicBezTo>
                  <a:cubicBezTo>
                    <a:pt x="177" y="9"/>
                    <a:pt x="176" y="9"/>
                    <a:pt x="176" y="8"/>
                  </a:cubicBezTo>
                  <a:cubicBezTo>
                    <a:pt x="173" y="7"/>
                    <a:pt x="170" y="6"/>
                    <a:pt x="167" y="6"/>
                  </a:cubicBezTo>
                  <a:cubicBezTo>
                    <a:pt x="163" y="6"/>
                    <a:pt x="160" y="6"/>
                    <a:pt x="156" y="7"/>
                  </a:cubicBezTo>
                  <a:cubicBezTo>
                    <a:pt x="155" y="7"/>
                    <a:pt x="154" y="7"/>
                    <a:pt x="153" y="7"/>
                  </a:cubicBezTo>
                  <a:cubicBezTo>
                    <a:pt x="153" y="8"/>
                    <a:pt x="153" y="8"/>
                    <a:pt x="152" y="8"/>
                  </a:cubicBezTo>
                  <a:cubicBezTo>
                    <a:pt x="152" y="8"/>
                    <a:pt x="151" y="9"/>
                    <a:pt x="151" y="9"/>
                  </a:cubicBezTo>
                  <a:cubicBezTo>
                    <a:pt x="151" y="9"/>
                    <a:pt x="150" y="9"/>
                    <a:pt x="150" y="9"/>
                  </a:cubicBezTo>
                  <a:cubicBezTo>
                    <a:pt x="150" y="8"/>
                    <a:pt x="150" y="8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7" y="9"/>
                    <a:pt x="146" y="10"/>
                    <a:pt x="145" y="12"/>
                  </a:cubicBezTo>
                  <a:cubicBezTo>
                    <a:pt x="146" y="12"/>
                    <a:pt x="147" y="12"/>
                    <a:pt x="147" y="13"/>
                  </a:cubicBezTo>
                  <a:cubicBezTo>
                    <a:pt x="148" y="14"/>
                    <a:pt x="147" y="15"/>
                    <a:pt x="147" y="15"/>
                  </a:cubicBezTo>
                  <a:close/>
                  <a:moveTo>
                    <a:pt x="219" y="44"/>
                  </a:moveTo>
                  <a:cubicBezTo>
                    <a:pt x="218" y="44"/>
                    <a:pt x="217" y="44"/>
                    <a:pt x="217" y="45"/>
                  </a:cubicBezTo>
                  <a:cubicBezTo>
                    <a:pt x="216" y="45"/>
                    <a:pt x="216" y="45"/>
                    <a:pt x="216" y="46"/>
                  </a:cubicBezTo>
                  <a:cubicBezTo>
                    <a:pt x="215" y="47"/>
                    <a:pt x="215" y="48"/>
                    <a:pt x="215" y="49"/>
                  </a:cubicBezTo>
                  <a:cubicBezTo>
                    <a:pt x="215" y="51"/>
                    <a:pt x="215" y="53"/>
                    <a:pt x="215" y="55"/>
                  </a:cubicBezTo>
                  <a:cubicBezTo>
                    <a:pt x="216" y="61"/>
                    <a:pt x="216" y="66"/>
                    <a:pt x="216" y="72"/>
                  </a:cubicBezTo>
                  <a:cubicBezTo>
                    <a:pt x="216" y="79"/>
                    <a:pt x="216" y="86"/>
                    <a:pt x="216" y="92"/>
                  </a:cubicBezTo>
                  <a:cubicBezTo>
                    <a:pt x="216" y="93"/>
                    <a:pt x="216" y="94"/>
                    <a:pt x="217" y="94"/>
                  </a:cubicBezTo>
                  <a:cubicBezTo>
                    <a:pt x="218" y="94"/>
                    <a:pt x="219" y="94"/>
                    <a:pt x="220" y="94"/>
                  </a:cubicBezTo>
                  <a:cubicBezTo>
                    <a:pt x="220" y="94"/>
                    <a:pt x="220" y="93"/>
                    <a:pt x="220" y="93"/>
                  </a:cubicBezTo>
                  <a:cubicBezTo>
                    <a:pt x="221" y="90"/>
                    <a:pt x="221" y="87"/>
                    <a:pt x="221" y="84"/>
                  </a:cubicBezTo>
                  <a:cubicBezTo>
                    <a:pt x="221" y="81"/>
                    <a:pt x="220" y="77"/>
                    <a:pt x="220" y="73"/>
                  </a:cubicBezTo>
                  <a:cubicBezTo>
                    <a:pt x="220" y="65"/>
                    <a:pt x="220" y="57"/>
                    <a:pt x="220" y="49"/>
                  </a:cubicBezTo>
                  <a:cubicBezTo>
                    <a:pt x="220" y="48"/>
                    <a:pt x="220" y="47"/>
                    <a:pt x="219" y="46"/>
                  </a:cubicBezTo>
                  <a:cubicBezTo>
                    <a:pt x="218" y="46"/>
                    <a:pt x="219" y="45"/>
                    <a:pt x="219" y="45"/>
                  </a:cubicBezTo>
                  <a:cubicBezTo>
                    <a:pt x="219" y="44"/>
                    <a:pt x="219" y="44"/>
                    <a:pt x="219" y="44"/>
                  </a:cubicBezTo>
                  <a:close/>
                  <a:moveTo>
                    <a:pt x="62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9"/>
                    <a:pt x="60" y="39"/>
                    <a:pt x="59" y="40"/>
                  </a:cubicBezTo>
                  <a:cubicBezTo>
                    <a:pt x="59" y="42"/>
                    <a:pt x="58" y="43"/>
                    <a:pt x="57" y="45"/>
                  </a:cubicBezTo>
                  <a:cubicBezTo>
                    <a:pt x="56" y="46"/>
                    <a:pt x="56" y="48"/>
                    <a:pt x="55" y="50"/>
                  </a:cubicBezTo>
                  <a:cubicBezTo>
                    <a:pt x="55" y="50"/>
                    <a:pt x="54" y="51"/>
                    <a:pt x="55" y="51"/>
                  </a:cubicBezTo>
                  <a:cubicBezTo>
                    <a:pt x="55" y="52"/>
                    <a:pt x="55" y="53"/>
                    <a:pt x="55" y="53"/>
                  </a:cubicBezTo>
                  <a:cubicBezTo>
                    <a:pt x="55" y="54"/>
                    <a:pt x="54" y="55"/>
                    <a:pt x="53" y="55"/>
                  </a:cubicBezTo>
                  <a:cubicBezTo>
                    <a:pt x="52" y="55"/>
                    <a:pt x="51" y="54"/>
                    <a:pt x="51" y="53"/>
                  </a:cubicBezTo>
                  <a:cubicBezTo>
                    <a:pt x="51" y="52"/>
                    <a:pt x="52" y="52"/>
                    <a:pt x="52" y="51"/>
                  </a:cubicBezTo>
                  <a:cubicBezTo>
                    <a:pt x="52" y="51"/>
                    <a:pt x="53" y="50"/>
                    <a:pt x="53" y="50"/>
                  </a:cubicBezTo>
                  <a:cubicBezTo>
                    <a:pt x="53" y="49"/>
                    <a:pt x="54" y="48"/>
                    <a:pt x="54" y="47"/>
                  </a:cubicBezTo>
                  <a:cubicBezTo>
                    <a:pt x="55" y="44"/>
                    <a:pt x="57" y="41"/>
                    <a:pt x="58" y="38"/>
                  </a:cubicBezTo>
                  <a:cubicBezTo>
                    <a:pt x="58" y="38"/>
                    <a:pt x="59" y="38"/>
                    <a:pt x="59" y="37"/>
                  </a:cubicBezTo>
                  <a:cubicBezTo>
                    <a:pt x="59" y="36"/>
                    <a:pt x="58" y="36"/>
                    <a:pt x="57" y="36"/>
                  </a:cubicBezTo>
                  <a:cubicBezTo>
                    <a:pt x="57" y="36"/>
                    <a:pt x="56" y="36"/>
                    <a:pt x="56" y="36"/>
                  </a:cubicBezTo>
                  <a:cubicBezTo>
                    <a:pt x="54" y="40"/>
                    <a:pt x="52" y="43"/>
                    <a:pt x="50" y="46"/>
                  </a:cubicBezTo>
                  <a:cubicBezTo>
                    <a:pt x="50" y="48"/>
                    <a:pt x="49" y="49"/>
                    <a:pt x="49" y="51"/>
                  </a:cubicBezTo>
                  <a:cubicBezTo>
                    <a:pt x="50" y="52"/>
                    <a:pt x="49" y="52"/>
                    <a:pt x="49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6" y="52"/>
                    <a:pt x="46" y="52"/>
                    <a:pt x="46" y="51"/>
                  </a:cubicBezTo>
                  <a:cubicBezTo>
                    <a:pt x="46" y="50"/>
                    <a:pt x="47" y="50"/>
                    <a:pt x="47" y="49"/>
                  </a:cubicBezTo>
                  <a:cubicBezTo>
                    <a:pt x="48" y="48"/>
                    <a:pt x="48" y="47"/>
                    <a:pt x="49" y="46"/>
                  </a:cubicBezTo>
                  <a:cubicBezTo>
                    <a:pt x="50" y="43"/>
                    <a:pt x="52" y="40"/>
                    <a:pt x="54" y="3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2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7"/>
                    <a:pt x="51" y="37"/>
                    <a:pt x="50" y="38"/>
                  </a:cubicBezTo>
                  <a:cubicBezTo>
                    <a:pt x="50" y="38"/>
                    <a:pt x="49" y="38"/>
                    <a:pt x="49" y="39"/>
                  </a:cubicBezTo>
                  <a:cubicBezTo>
                    <a:pt x="48" y="42"/>
                    <a:pt x="47" y="45"/>
                    <a:pt x="46" y="47"/>
                  </a:cubicBezTo>
                  <a:cubicBezTo>
                    <a:pt x="45" y="49"/>
                    <a:pt x="45" y="50"/>
                    <a:pt x="45" y="52"/>
                  </a:cubicBezTo>
                  <a:cubicBezTo>
                    <a:pt x="45" y="53"/>
                    <a:pt x="45" y="53"/>
                    <a:pt x="44" y="53"/>
                  </a:cubicBezTo>
                  <a:cubicBezTo>
                    <a:pt x="43" y="54"/>
                    <a:pt x="43" y="55"/>
                    <a:pt x="43" y="56"/>
                  </a:cubicBezTo>
                  <a:cubicBezTo>
                    <a:pt x="44" y="56"/>
                    <a:pt x="45" y="56"/>
                    <a:pt x="46" y="56"/>
                  </a:cubicBezTo>
                  <a:cubicBezTo>
                    <a:pt x="47" y="55"/>
                    <a:pt x="47" y="55"/>
                    <a:pt x="48" y="56"/>
                  </a:cubicBezTo>
                  <a:cubicBezTo>
                    <a:pt x="48" y="56"/>
                    <a:pt x="48" y="56"/>
                    <a:pt x="49" y="56"/>
                  </a:cubicBezTo>
                  <a:cubicBezTo>
                    <a:pt x="52" y="56"/>
                    <a:pt x="55" y="56"/>
                    <a:pt x="57" y="55"/>
                  </a:cubicBezTo>
                  <a:cubicBezTo>
                    <a:pt x="59" y="54"/>
                    <a:pt x="61" y="52"/>
                    <a:pt x="63" y="51"/>
                  </a:cubicBezTo>
                  <a:cubicBezTo>
                    <a:pt x="63" y="51"/>
                    <a:pt x="64" y="51"/>
                    <a:pt x="64" y="50"/>
                  </a:cubicBezTo>
                  <a:cubicBezTo>
                    <a:pt x="63" y="50"/>
                    <a:pt x="62" y="49"/>
                    <a:pt x="62" y="48"/>
                  </a:cubicBezTo>
                  <a:cubicBezTo>
                    <a:pt x="61" y="49"/>
                    <a:pt x="61" y="49"/>
                    <a:pt x="60" y="50"/>
                  </a:cubicBezTo>
                  <a:cubicBezTo>
                    <a:pt x="60" y="50"/>
                    <a:pt x="60" y="51"/>
                    <a:pt x="59" y="51"/>
                  </a:cubicBezTo>
                  <a:cubicBezTo>
                    <a:pt x="59" y="51"/>
                    <a:pt x="58" y="51"/>
                    <a:pt x="58" y="51"/>
                  </a:cubicBezTo>
                  <a:cubicBezTo>
                    <a:pt x="58" y="51"/>
                    <a:pt x="57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8"/>
                    <a:pt x="59" y="46"/>
                    <a:pt x="59" y="45"/>
                  </a:cubicBezTo>
                  <a:cubicBezTo>
                    <a:pt x="60" y="43"/>
                    <a:pt x="61" y="41"/>
                    <a:pt x="62" y="39"/>
                  </a:cubicBezTo>
                  <a:cubicBezTo>
                    <a:pt x="62" y="38"/>
                    <a:pt x="62" y="37"/>
                    <a:pt x="63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lose/>
                  <a:moveTo>
                    <a:pt x="206" y="47"/>
                  </a:moveTo>
                  <a:cubicBezTo>
                    <a:pt x="205" y="47"/>
                    <a:pt x="205" y="48"/>
                    <a:pt x="205" y="48"/>
                  </a:cubicBezTo>
                  <a:cubicBezTo>
                    <a:pt x="205" y="49"/>
                    <a:pt x="205" y="49"/>
                    <a:pt x="205" y="50"/>
                  </a:cubicBezTo>
                  <a:cubicBezTo>
                    <a:pt x="205" y="51"/>
                    <a:pt x="205" y="52"/>
                    <a:pt x="205" y="54"/>
                  </a:cubicBezTo>
                  <a:cubicBezTo>
                    <a:pt x="205" y="59"/>
                    <a:pt x="205" y="63"/>
                    <a:pt x="205" y="68"/>
                  </a:cubicBezTo>
                  <a:cubicBezTo>
                    <a:pt x="205" y="75"/>
                    <a:pt x="205" y="82"/>
                    <a:pt x="206" y="89"/>
                  </a:cubicBezTo>
                  <a:cubicBezTo>
                    <a:pt x="206" y="91"/>
                    <a:pt x="207" y="92"/>
                    <a:pt x="207" y="94"/>
                  </a:cubicBezTo>
                  <a:cubicBezTo>
                    <a:pt x="208" y="94"/>
                    <a:pt x="209" y="94"/>
                    <a:pt x="209" y="94"/>
                  </a:cubicBezTo>
                  <a:cubicBezTo>
                    <a:pt x="210" y="93"/>
                    <a:pt x="210" y="91"/>
                    <a:pt x="210" y="90"/>
                  </a:cubicBezTo>
                  <a:cubicBezTo>
                    <a:pt x="209" y="87"/>
                    <a:pt x="209" y="84"/>
                    <a:pt x="209" y="82"/>
                  </a:cubicBezTo>
                  <a:cubicBezTo>
                    <a:pt x="209" y="76"/>
                    <a:pt x="209" y="71"/>
                    <a:pt x="209" y="66"/>
                  </a:cubicBezTo>
                  <a:cubicBezTo>
                    <a:pt x="209" y="60"/>
                    <a:pt x="209" y="54"/>
                    <a:pt x="209" y="48"/>
                  </a:cubicBezTo>
                  <a:cubicBezTo>
                    <a:pt x="209" y="47"/>
                    <a:pt x="209" y="46"/>
                    <a:pt x="208" y="46"/>
                  </a:cubicBezTo>
                  <a:cubicBezTo>
                    <a:pt x="207" y="46"/>
                    <a:pt x="207" y="46"/>
                    <a:pt x="206" y="46"/>
                  </a:cubicBezTo>
                  <a:cubicBezTo>
                    <a:pt x="206" y="46"/>
                    <a:pt x="206" y="46"/>
                    <a:pt x="206" y="47"/>
                  </a:cubicBezTo>
                  <a:close/>
                  <a:moveTo>
                    <a:pt x="34" y="98"/>
                  </a:moveTo>
                  <a:cubicBezTo>
                    <a:pt x="36" y="98"/>
                    <a:pt x="38" y="98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5"/>
                    <a:pt x="41" y="93"/>
                    <a:pt x="41" y="92"/>
                  </a:cubicBezTo>
                  <a:cubicBezTo>
                    <a:pt x="41" y="82"/>
                    <a:pt x="40" y="72"/>
                    <a:pt x="40" y="61"/>
                  </a:cubicBezTo>
                  <a:cubicBezTo>
                    <a:pt x="40" y="60"/>
                    <a:pt x="40" y="59"/>
                    <a:pt x="40" y="58"/>
                  </a:cubicBezTo>
                  <a:cubicBezTo>
                    <a:pt x="39" y="57"/>
                    <a:pt x="38" y="57"/>
                    <a:pt x="38" y="57"/>
                  </a:cubicBezTo>
                  <a:cubicBezTo>
                    <a:pt x="37" y="60"/>
                    <a:pt x="38" y="84"/>
                    <a:pt x="38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40" y="89"/>
                    <a:pt x="40" y="90"/>
                    <a:pt x="40" y="92"/>
                  </a:cubicBezTo>
                  <a:cubicBezTo>
                    <a:pt x="39" y="93"/>
                    <a:pt x="39" y="94"/>
                    <a:pt x="39" y="95"/>
                  </a:cubicBezTo>
                  <a:cubicBezTo>
                    <a:pt x="38" y="96"/>
                    <a:pt x="38" y="96"/>
                    <a:pt x="37" y="96"/>
                  </a:cubicBezTo>
                  <a:cubicBezTo>
                    <a:pt x="36" y="96"/>
                    <a:pt x="36" y="96"/>
                    <a:pt x="36" y="95"/>
                  </a:cubicBezTo>
                  <a:cubicBezTo>
                    <a:pt x="35" y="93"/>
                    <a:pt x="35" y="92"/>
                    <a:pt x="36" y="90"/>
                  </a:cubicBezTo>
                  <a:cubicBezTo>
                    <a:pt x="36" y="90"/>
                    <a:pt x="36" y="89"/>
                    <a:pt x="36" y="89"/>
                  </a:cubicBezTo>
                  <a:cubicBezTo>
                    <a:pt x="36" y="86"/>
                    <a:pt x="36" y="84"/>
                    <a:pt x="36" y="81"/>
                  </a:cubicBezTo>
                  <a:cubicBezTo>
                    <a:pt x="35" y="77"/>
                    <a:pt x="35" y="73"/>
                    <a:pt x="35" y="69"/>
                  </a:cubicBezTo>
                  <a:cubicBezTo>
                    <a:pt x="35" y="66"/>
                    <a:pt x="35" y="63"/>
                    <a:pt x="35" y="60"/>
                  </a:cubicBezTo>
                  <a:cubicBezTo>
                    <a:pt x="35" y="59"/>
                    <a:pt x="35" y="57"/>
                    <a:pt x="35" y="56"/>
                  </a:cubicBezTo>
                  <a:cubicBezTo>
                    <a:pt x="35" y="56"/>
                    <a:pt x="35" y="56"/>
                    <a:pt x="34" y="56"/>
                  </a:cubicBezTo>
                  <a:cubicBezTo>
                    <a:pt x="34" y="56"/>
                    <a:pt x="34" y="56"/>
                    <a:pt x="34" y="57"/>
                  </a:cubicBezTo>
                  <a:cubicBezTo>
                    <a:pt x="34" y="66"/>
                    <a:pt x="34" y="76"/>
                    <a:pt x="34" y="85"/>
                  </a:cubicBezTo>
                  <a:cubicBezTo>
                    <a:pt x="34" y="86"/>
                    <a:pt x="34" y="87"/>
                    <a:pt x="34" y="88"/>
                  </a:cubicBezTo>
                  <a:cubicBezTo>
                    <a:pt x="34" y="91"/>
                    <a:pt x="34" y="93"/>
                    <a:pt x="34" y="95"/>
                  </a:cubicBezTo>
                  <a:cubicBezTo>
                    <a:pt x="35" y="96"/>
                    <a:pt x="34" y="97"/>
                    <a:pt x="34" y="98"/>
                  </a:cubicBezTo>
                  <a:close/>
                  <a:moveTo>
                    <a:pt x="104" y="94"/>
                  </a:moveTo>
                  <a:cubicBezTo>
                    <a:pt x="105" y="92"/>
                    <a:pt x="106" y="90"/>
                    <a:pt x="106" y="87"/>
                  </a:cubicBezTo>
                  <a:cubicBezTo>
                    <a:pt x="106" y="84"/>
                    <a:pt x="106" y="80"/>
                    <a:pt x="106" y="76"/>
                  </a:cubicBezTo>
                  <a:cubicBezTo>
                    <a:pt x="106" y="76"/>
                    <a:pt x="106" y="75"/>
                    <a:pt x="106" y="74"/>
                  </a:cubicBezTo>
                  <a:cubicBezTo>
                    <a:pt x="106" y="73"/>
                    <a:pt x="105" y="73"/>
                    <a:pt x="106" y="72"/>
                  </a:cubicBezTo>
                  <a:cubicBezTo>
                    <a:pt x="103" y="72"/>
                    <a:pt x="100" y="72"/>
                    <a:pt x="96" y="71"/>
                  </a:cubicBezTo>
                  <a:cubicBezTo>
                    <a:pt x="96" y="72"/>
                    <a:pt x="96" y="72"/>
                    <a:pt x="96" y="73"/>
                  </a:cubicBezTo>
                  <a:cubicBezTo>
                    <a:pt x="96" y="76"/>
                    <a:pt x="97" y="80"/>
                    <a:pt x="96" y="83"/>
                  </a:cubicBezTo>
                  <a:cubicBezTo>
                    <a:pt x="96" y="86"/>
                    <a:pt x="96" y="89"/>
                    <a:pt x="97" y="92"/>
                  </a:cubicBezTo>
                  <a:cubicBezTo>
                    <a:pt x="97" y="92"/>
                    <a:pt x="97" y="93"/>
                    <a:pt x="97" y="94"/>
                  </a:cubicBezTo>
                  <a:cubicBezTo>
                    <a:pt x="97" y="94"/>
                    <a:pt x="98" y="94"/>
                    <a:pt x="98" y="94"/>
                  </a:cubicBezTo>
                  <a:cubicBezTo>
                    <a:pt x="99" y="94"/>
                    <a:pt x="99" y="94"/>
                    <a:pt x="100" y="94"/>
                  </a:cubicBezTo>
                  <a:cubicBezTo>
                    <a:pt x="100" y="92"/>
                    <a:pt x="100" y="91"/>
                    <a:pt x="100" y="89"/>
                  </a:cubicBezTo>
                  <a:cubicBezTo>
                    <a:pt x="100" y="86"/>
                    <a:pt x="100" y="82"/>
                    <a:pt x="100" y="78"/>
                  </a:cubicBezTo>
                  <a:cubicBezTo>
                    <a:pt x="100" y="77"/>
                    <a:pt x="100" y="77"/>
                    <a:pt x="100" y="76"/>
                  </a:cubicBezTo>
                  <a:cubicBezTo>
                    <a:pt x="100" y="76"/>
                    <a:pt x="99" y="76"/>
                    <a:pt x="99" y="77"/>
                  </a:cubicBezTo>
                  <a:cubicBezTo>
                    <a:pt x="98" y="76"/>
                    <a:pt x="98" y="75"/>
                    <a:pt x="98" y="74"/>
                  </a:cubicBezTo>
                  <a:cubicBezTo>
                    <a:pt x="99" y="73"/>
                    <a:pt x="100" y="73"/>
                    <a:pt x="101" y="73"/>
                  </a:cubicBezTo>
                  <a:cubicBezTo>
                    <a:pt x="101" y="73"/>
                    <a:pt x="101" y="74"/>
                    <a:pt x="101" y="74"/>
                  </a:cubicBezTo>
                  <a:cubicBezTo>
                    <a:pt x="102" y="74"/>
                    <a:pt x="102" y="75"/>
                    <a:pt x="102" y="75"/>
                  </a:cubicBezTo>
                  <a:cubicBezTo>
                    <a:pt x="102" y="76"/>
                    <a:pt x="102" y="77"/>
                    <a:pt x="102" y="79"/>
                  </a:cubicBezTo>
                  <a:cubicBezTo>
                    <a:pt x="102" y="82"/>
                    <a:pt x="102" y="85"/>
                    <a:pt x="102" y="89"/>
                  </a:cubicBezTo>
                  <a:cubicBezTo>
                    <a:pt x="102" y="91"/>
                    <a:pt x="103" y="92"/>
                    <a:pt x="103" y="94"/>
                  </a:cubicBezTo>
                  <a:cubicBezTo>
                    <a:pt x="103" y="94"/>
                    <a:pt x="104" y="94"/>
                    <a:pt x="104" y="94"/>
                  </a:cubicBezTo>
                  <a:close/>
                  <a:moveTo>
                    <a:pt x="107" y="56"/>
                  </a:moveTo>
                  <a:cubicBezTo>
                    <a:pt x="106" y="56"/>
                    <a:pt x="105" y="56"/>
                    <a:pt x="104" y="56"/>
                  </a:cubicBezTo>
                  <a:cubicBezTo>
                    <a:pt x="104" y="56"/>
                    <a:pt x="103" y="57"/>
                    <a:pt x="103" y="57"/>
                  </a:cubicBezTo>
                  <a:cubicBezTo>
                    <a:pt x="103" y="59"/>
                    <a:pt x="103" y="60"/>
                    <a:pt x="102" y="62"/>
                  </a:cubicBezTo>
                  <a:cubicBezTo>
                    <a:pt x="102" y="63"/>
                    <a:pt x="102" y="64"/>
                    <a:pt x="101" y="66"/>
                  </a:cubicBezTo>
                  <a:cubicBezTo>
                    <a:pt x="101" y="66"/>
                    <a:pt x="101" y="67"/>
                    <a:pt x="100" y="67"/>
                  </a:cubicBezTo>
                  <a:cubicBezTo>
                    <a:pt x="100" y="67"/>
                    <a:pt x="99" y="67"/>
                    <a:pt x="99" y="66"/>
                  </a:cubicBezTo>
                  <a:cubicBezTo>
                    <a:pt x="98" y="66"/>
                    <a:pt x="98" y="65"/>
                    <a:pt x="99" y="65"/>
                  </a:cubicBezTo>
                  <a:cubicBezTo>
                    <a:pt x="99" y="63"/>
                    <a:pt x="100" y="62"/>
                    <a:pt x="101" y="60"/>
                  </a:cubicBezTo>
                  <a:cubicBezTo>
                    <a:pt x="101" y="59"/>
                    <a:pt x="102" y="58"/>
                    <a:pt x="102" y="57"/>
                  </a:cubicBezTo>
                  <a:cubicBezTo>
                    <a:pt x="100" y="57"/>
                    <a:pt x="99" y="58"/>
                    <a:pt x="97" y="57"/>
                  </a:cubicBezTo>
                  <a:cubicBezTo>
                    <a:pt x="96" y="58"/>
                    <a:pt x="96" y="60"/>
                    <a:pt x="96" y="61"/>
                  </a:cubicBezTo>
                  <a:cubicBezTo>
                    <a:pt x="95" y="62"/>
                    <a:pt x="95" y="63"/>
                    <a:pt x="95" y="63"/>
                  </a:cubicBezTo>
                  <a:cubicBezTo>
                    <a:pt x="95" y="64"/>
                    <a:pt x="95" y="64"/>
                    <a:pt x="95" y="65"/>
                  </a:cubicBezTo>
                  <a:cubicBezTo>
                    <a:pt x="96" y="66"/>
                    <a:pt x="95" y="68"/>
                    <a:pt x="94" y="68"/>
                  </a:cubicBezTo>
                  <a:cubicBezTo>
                    <a:pt x="94" y="68"/>
                    <a:pt x="93" y="68"/>
                    <a:pt x="93" y="68"/>
                  </a:cubicBezTo>
                  <a:cubicBezTo>
                    <a:pt x="94" y="69"/>
                    <a:pt x="94" y="69"/>
                    <a:pt x="94" y="68"/>
                  </a:cubicBezTo>
                  <a:cubicBezTo>
                    <a:pt x="95" y="67"/>
                    <a:pt x="96" y="68"/>
                    <a:pt x="97" y="69"/>
                  </a:cubicBezTo>
                  <a:cubicBezTo>
                    <a:pt x="97" y="69"/>
                    <a:pt x="97" y="69"/>
                    <a:pt x="98" y="69"/>
                  </a:cubicBezTo>
                  <a:cubicBezTo>
                    <a:pt x="100" y="70"/>
                    <a:pt x="106" y="70"/>
                    <a:pt x="108" y="70"/>
                  </a:cubicBezTo>
                  <a:cubicBezTo>
                    <a:pt x="108" y="69"/>
                    <a:pt x="108" y="69"/>
                    <a:pt x="108" y="68"/>
                  </a:cubicBezTo>
                  <a:cubicBezTo>
                    <a:pt x="109" y="66"/>
                    <a:pt x="109" y="64"/>
                    <a:pt x="110" y="62"/>
                  </a:cubicBezTo>
                  <a:cubicBezTo>
                    <a:pt x="110" y="61"/>
                    <a:pt x="111" y="60"/>
                    <a:pt x="111" y="59"/>
                  </a:cubicBezTo>
                  <a:cubicBezTo>
                    <a:pt x="110" y="58"/>
                    <a:pt x="110" y="58"/>
                    <a:pt x="111" y="56"/>
                  </a:cubicBezTo>
                  <a:cubicBezTo>
                    <a:pt x="109" y="56"/>
                    <a:pt x="109" y="57"/>
                    <a:pt x="108" y="58"/>
                  </a:cubicBezTo>
                  <a:cubicBezTo>
                    <a:pt x="108" y="58"/>
                    <a:pt x="107" y="59"/>
                    <a:pt x="107" y="60"/>
                  </a:cubicBezTo>
                  <a:cubicBezTo>
                    <a:pt x="106" y="62"/>
                    <a:pt x="106" y="63"/>
                    <a:pt x="106" y="65"/>
                  </a:cubicBezTo>
                  <a:cubicBezTo>
                    <a:pt x="106" y="66"/>
                    <a:pt x="106" y="66"/>
                    <a:pt x="105" y="66"/>
                  </a:cubicBezTo>
                  <a:cubicBezTo>
                    <a:pt x="105" y="67"/>
                    <a:pt x="104" y="66"/>
                    <a:pt x="104" y="66"/>
                  </a:cubicBezTo>
                  <a:cubicBezTo>
                    <a:pt x="103" y="66"/>
                    <a:pt x="103" y="65"/>
                    <a:pt x="103" y="65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3"/>
                    <a:pt x="105" y="63"/>
                    <a:pt x="105" y="62"/>
                  </a:cubicBezTo>
                  <a:cubicBezTo>
                    <a:pt x="106" y="60"/>
                    <a:pt x="106" y="59"/>
                    <a:pt x="107" y="57"/>
                  </a:cubicBezTo>
                  <a:cubicBezTo>
                    <a:pt x="107" y="57"/>
                    <a:pt x="107" y="57"/>
                    <a:pt x="107" y="56"/>
                  </a:cubicBezTo>
                  <a:close/>
                  <a:moveTo>
                    <a:pt x="43" y="58"/>
                  </a:moveTo>
                  <a:cubicBezTo>
                    <a:pt x="43" y="59"/>
                    <a:pt x="42" y="60"/>
                    <a:pt x="42" y="62"/>
                  </a:cubicBezTo>
                  <a:cubicBezTo>
                    <a:pt x="42" y="64"/>
                    <a:pt x="43" y="67"/>
                    <a:pt x="43" y="69"/>
                  </a:cubicBezTo>
                  <a:cubicBezTo>
                    <a:pt x="43" y="77"/>
                    <a:pt x="43" y="84"/>
                    <a:pt x="43" y="92"/>
                  </a:cubicBezTo>
                  <a:cubicBezTo>
                    <a:pt x="43" y="93"/>
                    <a:pt x="43" y="95"/>
                    <a:pt x="43" y="96"/>
                  </a:cubicBezTo>
                  <a:cubicBezTo>
                    <a:pt x="43" y="97"/>
                    <a:pt x="44" y="97"/>
                    <a:pt x="44" y="97"/>
                  </a:cubicBezTo>
                  <a:cubicBezTo>
                    <a:pt x="45" y="97"/>
                    <a:pt x="45" y="97"/>
                    <a:pt x="46" y="97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4"/>
                    <a:pt x="47" y="92"/>
                    <a:pt x="47" y="90"/>
                  </a:cubicBezTo>
                  <a:cubicBezTo>
                    <a:pt x="47" y="81"/>
                    <a:pt x="47" y="72"/>
                    <a:pt x="46" y="63"/>
                  </a:cubicBezTo>
                  <a:cubicBezTo>
                    <a:pt x="46" y="62"/>
                    <a:pt x="46" y="61"/>
                    <a:pt x="46" y="60"/>
                  </a:cubicBezTo>
                  <a:cubicBezTo>
                    <a:pt x="46" y="59"/>
                    <a:pt x="45" y="59"/>
                    <a:pt x="45" y="58"/>
                  </a:cubicBezTo>
                  <a:cubicBezTo>
                    <a:pt x="44" y="58"/>
                    <a:pt x="44" y="58"/>
                    <a:pt x="43" y="58"/>
                  </a:cubicBezTo>
                  <a:close/>
                  <a:moveTo>
                    <a:pt x="49" y="58"/>
                  </a:moveTo>
                  <a:cubicBezTo>
                    <a:pt x="49" y="60"/>
                    <a:pt x="48" y="61"/>
                    <a:pt x="48" y="63"/>
                  </a:cubicBezTo>
                  <a:cubicBezTo>
                    <a:pt x="48" y="71"/>
                    <a:pt x="49" y="79"/>
                    <a:pt x="49" y="87"/>
                  </a:cubicBezTo>
                  <a:cubicBezTo>
                    <a:pt x="49" y="89"/>
                    <a:pt x="49" y="91"/>
                    <a:pt x="49" y="93"/>
                  </a:cubicBezTo>
                  <a:cubicBezTo>
                    <a:pt x="49" y="95"/>
                    <a:pt x="50" y="95"/>
                    <a:pt x="50" y="96"/>
                  </a:cubicBezTo>
                  <a:cubicBezTo>
                    <a:pt x="50" y="96"/>
                    <a:pt x="51" y="95"/>
                    <a:pt x="51" y="94"/>
                  </a:cubicBezTo>
                  <a:cubicBezTo>
                    <a:pt x="52" y="90"/>
                    <a:pt x="52" y="86"/>
                    <a:pt x="52" y="82"/>
                  </a:cubicBezTo>
                  <a:cubicBezTo>
                    <a:pt x="52" y="75"/>
                    <a:pt x="53" y="69"/>
                    <a:pt x="53" y="62"/>
                  </a:cubicBezTo>
                  <a:cubicBezTo>
                    <a:pt x="53" y="61"/>
                    <a:pt x="52" y="60"/>
                    <a:pt x="52" y="59"/>
                  </a:cubicBezTo>
                  <a:cubicBezTo>
                    <a:pt x="52" y="58"/>
                    <a:pt x="51" y="58"/>
                    <a:pt x="51" y="58"/>
                  </a:cubicBezTo>
                  <a:cubicBezTo>
                    <a:pt x="50" y="58"/>
                    <a:pt x="50" y="58"/>
                    <a:pt x="49" y="58"/>
                  </a:cubicBezTo>
                  <a:close/>
                  <a:moveTo>
                    <a:pt x="211" y="42"/>
                  </a:moveTo>
                  <a:cubicBezTo>
                    <a:pt x="211" y="42"/>
                    <a:pt x="211" y="42"/>
                    <a:pt x="211" y="41"/>
                  </a:cubicBezTo>
                  <a:cubicBezTo>
                    <a:pt x="212" y="41"/>
                    <a:pt x="212" y="40"/>
                    <a:pt x="213" y="39"/>
                  </a:cubicBezTo>
                  <a:cubicBezTo>
                    <a:pt x="213" y="38"/>
                    <a:pt x="214" y="37"/>
                    <a:pt x="214" y="35"/>
                  </a:cubicBezTo>
                  <a:cubicBezTo>
                    <a:pt x="214" y="35"/>
                    <a:pt x="214" y="35"/>
                    <a:pt x="215" y="34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4" y="33"/>
                    <a:pt x="215" y="33"/>
                    <a:pt x="215" y="33"/>
                  </a:cubicBezTo>
                  <a:cubicBezTo>
                    <a:pt x="216" y="33"/>
                    <a:pt x="217" y="33"/>
                    <a:pt x="217" y="34"/>
                  </a:cubicBezTo>
                  <a:cubicBezTo>
                    <a:pt x="216" y="34"/>
                    <a:pt x="216" y="35"/>
                    <a:pt x="216" y="35"/>
                  </a:cubicBezTo>
                  <a:cubicBezTo>
                    <a:pt x="215" y="37"/>
                    <a:pt x="215" y="39"/>
                    <a:pt x="214" y="40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4" y="42"/>
                    <a:pt x="215" y="42"/>
                    <a:pt x="216" y="42"/>
                  </a:cubicBezTo>
                  <a:cubicBezTo>
                    <a:pt x="216" y="42"/>
                    <a:pt x="216" y="42"/>
                    <a:pt x="217" y="42"/>
                  </a:cubicBezTo>
                  <a:cubicBezTo>
                    <a:pt x="220" y="41"/>
                    <a:pt x="223" y="41"/>
                    <a:pt x="226" y="39"/>
                  </a:cubicBezTo>
                  <a:cubicBezTo>
                    <a:pt x="225" y="38"/>
                    <a:pt x="225" y="38"/>
                    <a:pt x="226" y="37"/>
                  </a:cubicBezTo>
                  <a:cubicBezTo>
                    <a:pt x="226" y="37"/>
                    <a:pt x="227" y="36"/>
                    <a:pt x="227" y="35"/>
                  </a:cubicBezTo>
                  <a:cubicBezTo>
                    <a:pt x="227" y="34"/>
                    <a:pt x="227" y="33"/>
                    <a:pt x="227" y="32"/>
                  </a:cubicBezTo>
                  <a:cubicBezTo>
                    <a:pt x="226" y="32"/>
                    <a:pt x="225" y="32"/>
                    <a:pt x="224" y="32"/>
                  </a:cubicBezTo>
                  <a:cubicBezTo>
                    <a:pt x="221" y="31"/>
                    <a:pt x="217" y="31"/>
                    <a:pt x="213" y="31"/>
                  </a:cubicBezTo>
                  <a:cubicBezTo>
                    <a:pt x="213" y="31"/>
                    <a:pt x="212" y="32"/>
                    <a:pt x="212" y="32"/>
                  </a:cubicBezTo>
                  <a:cubicBezTo>
                    <a:pt x="212" y="34"/>
                    <a:pt x="211" y="35"/>
                    <a:pt x="211" y="36"/>
                  </a:cubicBezTo>
                  <a:cubicBezTo>
                    <a:pt x="210" y="37"/>
                    <a:pt x="210" y="38"/>
                    <a:pt x="210" y="39"/>
                  </a:cubicBezTo>
                  <a:cubicBezTo>
                    <a:pt x="209" y="40"/>
                    <a:pt x="209" y="41"/>
                    <a:pt x="209" y="42"/>
                  </a:cubicBezTo>
                  <a:cubicBezTo>
                    <a:pt x="210" y="42"/>
                    <a:pt x="210" y="42"/>
                    <a:pt x="211" y="42"/>
                  </a:cubicBezTo>
                  <a:close/>
                  <a:moveTo>
                    <a:pt x="202" y="94"/>
                  </a:moveTo>
                  <a:cubicBezTo>
                    <a:pt x="202" y="94"/>
                    <a:pt x="202" y="93"/>
                    <a:pt x="203" y="93"/>
                  </a:cubicBezTo>
                  <a:cubicBezTo>
                    <a:pt x="203" y="92"/>
                    <a:pt x="203" y="91"/>
                    <a:pt x="203" y="90"/>
                  </a:cubicBezTo>
                  <a:cubicBezTo>
                    <a:pt x="203" y="87"/>
                    <a:pt x="204" y="84"/>
                    <a:pt x="203" y="81"/>
                  </a:cubicBezTo>
                  <a:cubicBezTo>
                    <a:pt x="203" y="75"/>
                    <a:pt x="203" y="69"/>
                    <a:pt x="203" y="63"/>
                  </a:cubicBezTo>
                  <a:cubicBezTo>
                    <a:pt x="203" y="58"/>
                    <a:pt x="203" y="54"/>
                    <a:pt x="203" y="50"/>
                  </a:cubicBezTo>
                  <a:cubicBezTo>
                    <a:pt x="203" y="49"/>
                    <a:pt x="202" y="47"/>
                    <a:pt x="201" y="46"/>
                  </a:cubicBezTo>
                  <a:cubicBezTo>
                    <a:pt x="201" y="46"/>
                    <a:pt x="201" y="46"/>
                    <a:pt x="201" y="45"/>
                  </a:cubicBezTo>
                  <a:cubicBezTo>
                    <a:pt x="201" y="45"/>
                    <a:pt x="200" y="45"/>
                    <a:pt x="200" y="46"/>
                  </a:cubicBezTo>
                  <a:cubicBezTo>
                    <a:pt x="200" y="46"/>
                    <a:pt x="200" y="46"/>
                    <a:pt x="200" y="47"/>
                  </a:cubicBezTo>
                  <a:cubicBezTo>
                    <a:pt x="200" y="55"/>
                    <a:pt x="200" y="63"/>
                    <a:pt x="201" y="71"/>
                  </a:cubicBezTo>
                  <a:cubicBezTo>
                    <a:pt x="201" y="77"/>
                    <a:pt x="201" y="83"/>
                    <a:pt x="201" y="90"/>
                  </a:cubicBezTo>
                  <a:cubicBezTo>
                    <a:pt x="201" y="91"/>
                    <a:pt x="201" y="92"/>
                    <a:pt x="202" y="94"/>
                  </a:cubicBezTo>
                  <a:cubicBezTo>
                    <a:pt x="202" y="94"/>
                    <a:pt x="202" y="94"/>
                    <a:pt x="202" y="94"/>
                  </a:cubicBezTo>
                  <a:close/>
                  <a:moveTo>
                    <a:pt x="214" y="94"/>
                  </a:moveTo>
                  <a:cubicBezTo>
                    <a:pt x="214" y="93"/>
                    <a:pt x="214" y="93"/>
                    <a:pt x="214" y="92"/>
                  </a:cubicBezTo>
                  <a:cubicBezTo>
                    <a:pt x="214" y="88"/>
                    <a:pt x="214" y="83"/>
                    <a:pt x="214" y="79"/>
                  </a:cubicBezTo>
                  <a:cubicBezTo>
                    <a:pt x="214" y="73"/>
                    <a:pt x="214" y="67"/>
                    <a:pt x="214" y="62"/>
                  </a:cubicBezTo>
                  <a:cubicBezTo>
                    <a:pt x="214" y="58"/>
                    <a:pt x="213" y="53"/>
                    <a:pt x="213" y="49"/>
                  </a:cubicBezTo>
                  <a:cubicBezTo>
                    <a:pt x="213" y="48"/>
                    <a:pt x="213" y="47"/>
                    <a:pt x="212" y="45"/>
                  </a:cubicBezTo>
                  <a:cubicBezTo>
                    <a:pt x="212" y="45"/>
                    <a:pt x="211" y="45"/>
                    <a:pt x="211" y="46"/>
                  </a:cubicBezTo>
                  <a:cubicBezTo>
                    <a:pt x="211" y="48"/>
                    <a:pt x="211" y="50"/>
                    <a:pt x="211" y="51"/>
                  </a:cubicBezTo>
                  <a:cubicBezTo>
                    <a:pt x="211" y="61"/>
                    <a:pt x="211" y="70"/>
                    <a:pt x="211" y="79"/>
                  </a:cubicBezTo>
                  <a:cubicBezTo>
                    <a:pt x="211" y="83"/>
                    <a:pt x="212" y="87"/>
                    <a:pt x="212" y="91"/>
                  </a:cubicBezTo>
                  <a:cubicBezTo>
                    <a:pt x="212" y="92"/>
                    <a:pt x="212" y="93"/>
                    <a:pt x="212" y="94"/>
                  </a:cubicBezTo>
                  <a:cubicBezTo>
                    <a:pt x="213" y="94"/>
                    <a:pt x="213" y="94"/>
                    <a:pt x="214" y="94"/>
                  </a:cubicBezTo>
                  <a:close/>
                  <a:moveTo>
                    <a:pt x="57" y="96"/>
                  </a:moveTo>
                  <a:cubicBezTo>
                    <a:pt x="57" y="96"/>
                    <a:pt x="57" y="96"/>
                    <a:pt x="57" y="95"/>
                  </a:cubicBezTo>
                  <a:cubicBezTo>
                    <a:pt x="57" y="92"/>
                    <a:pt x="58" y="89"/>
                    <a:pt x="58" y="87"/>
                  </a:cubicBezTo>
                  <a:cubicBezTo>
                    <a:pt x="58" y="84"/>
                    <a:pt x="58" y="82"/>
                    <a:pt x="58" y="80"/>
                  </a:cubicBezTo>
                  <a:cubicBezTo>
                    <a:pt x="58" y="74"/>
                    <a:pt x="58" y="68"/>
                    <a:pt x="58" y="62"/>
                  </a:cubicBezTo>
                  <a:cubicBezTo>
                    <a:pt x="58" y="61"/>
                    <a:pt x="57" y="60"/>
                    <a:pt x="57" y="59"/>
                  </a:cubicBezTo>
                  <a:cubicBezTo>
                    <a:pt x="57" y="58"/>
                    <a:pt x="56" y="58"/>
                    <a:pt x="56" y="57"/>
                  </a:cubicBezTo>
                  <a:cubicBezTo>
                    <a:pt x="56" y="57"/>
                    <a:pt x="56" y="58"/>
                    <a:pt x="56" y="58"/>
                  </a:cubicBezTo>
                  <a:cubicBezTo>
                    <a:pt x="56" y="58"/>
                    <a:pt x="56" y="58"/>
                    <a:pt x="56" y="59"/>
                  </a:cubicBezTo>
                  <a:cubicBezTo>
                    <a:pt x="55" y="59"/>
                    <a:pt x="55" y="59"/>
                    <a:pt x="55" y="60"/>
                  </a:cubicBezTo>
                  <a:cubicBezTo>
                    <a:pt x="55" y="60"/>
                    <a:pt x="55" y="61"/>
                    <a:pt x="55" y="62"/>
                  </a:cubicBezTo>
                  <a:cubicBezTo>
                    <a:pt x="55" y="69"/>
                    <a:pt x="55" y="76"/>
                    <a:pt x="54" y="83"/>
                  </a:cubicBezTo>
                  <a:cubicBezTo>
                    <a:pt x="54" y="87"/>
                    <a:pt x="54" y="90"/>
                    <a:pt x="55" y="94"/>
                  </a:cubicBezTo>
                  <a:cubicBezTo>
                    <a:pt x="55" y="95"/>
                    <a:pt x="55" y="96"/>
                    <a:pt x="55" y="96"/>
                  </a:cubicBezTo>
                  <a:cubicBezTo>
                    <a:pt x="55" y="96"/>
                    <a:pt x="56" y="96"/>
                    <a:pt x="57" y="96"/>
                  </a:cubicBezTo>
                  <a:close/>
                  <a:moveTo>
                    <a:pt x="197" y="94"/>
                  </a:moveTo>
                  <a:cubicBezTo>
                    <a:pt x="198" y="94"/>
                    <a:pt x="198" y="94"/>
                    <a:pt x="198" y="93"/>
                  </a:cubicBezTo>
                  <a:cubicBezTo>
                    <a:pt x="198" y="92"/>
                    <a:pt x="199" y="91"/>
                    <a:pt x="199" y="89"/>
                  </a:cubicBezTo>
                  <a:cubicBezTo>
                    <a:pt x="198" y="82"/>
                    <a:pt x="198" y="74"/>
                    <a:pt x="198" y="66"/>
                  </a:cubicBezTo>
                  <a:cubicBezTo>
                    <a:pt x="198" y="60"/>
                    <a:pt x="198" y="54"/>
                    <a:pt x="198" y="48"/>
                  </a:cubicBezTo>
                  <a:cubicBezTo>
                    <a:pt x="198" y="48"/>
                    <a:pt x="198" y="47"/>
                    <a:pt x="198" y="47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6" y="45"/>
                    <a:pt x="196" y="45"/>
                    <a:pt x="196" y="44"/>
                  </a:cubicBezTo>
                  <a:cubicBezTo>
                    <a:pt x="195" y="45"/>
                    <a:pt x="195" y="46"/>
                    <a:pt x="195" y="47"/>
                  </a:cubicBezTo>
                  <a:cubicBezTo>
                    <a:pt x="195" y="51"/>
                    <a:pt x="195" y="56"/>
                    <a:pt x="196" y="61"/>
                  </a:cubicBezTo>
                  <a:cubicBezTo>
                    <a:pt x="196" y="67"/>
                    <a:pt x="196" y="72"/>
                    <a:pt x="196" y="78"/>
                  </a:cubicBezTo>
                  <a:cubicBezTo>
                    <a:pt x="197" y="83"/>
                    <a:pt x="197" y="88"/>
                    <a:pt x="197" y="93"/>
                  </a:cubicBezTo>
                  <a:cubicBezTo>
                    <a:pt x="197" y="93"/>
                    <a:pt x="197" y="93"/>
                    <a:pt x="197" y="94"/>
                  </a:cubicBezTo>
                  <a:close/>
                  <a:moveTo>
                    <a:pt x="116" y="72"/>
                  </a:moveTo>
                  <a:cubicBezTo>
                    <a:pt x="116" y="74"/>
                    <a:pt x="116" y="75"/>
                    <a:pt x="116" y="77"/>
                  </a:cubicBezTo>
                  <a:cubicBezTo>
                    <a:pt x="116" y="81"/>
                    <a:pt x="116" y="86"/>
                    <a:pt x="116" y="90"/>
                  </a:cubicBezTo>
                  <a:cubicBezTo>
                    <a:pt x="116" y="91"/>
                    <a:pt x="116" y="92"/>
                    <a:pt x="116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6" y="93"/>
                    <a:pt x="117" y="93"/>
                    <a:pt x="117" y="93"/>
                  </a:cubicBezTo>
                  <a:cubicBezTo>
                    <a:pt x="117" y="90"/>
                    <a:pt x="118" y="88"/>
                    <a:pt x="119" y="85"/>
                  </a:cubicBezTo>
                  <a:cubicBezTo>
                    <a:pt x="120" y="83"/>
                    <a:pt x="120" y="80"/>
                    <a:pt x="120" y="77"/>
                  </a:cubicBezTo>
                  <a:cubicBezTo>
                    <a:pt x="120" y="76"/>
                    <a:pt x="120" y="76"/>
                    <a:pt x="119" y="75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1" y="74"/>
                    <a:pt x="122" y="74"/>
                    <a:pt x="123" y="75"/>
                  </a:cubicBezTo>
                  <a:cubicBezTo>
                    <a:pt x="123" y="73"/>
                    <a:pt x="123" y="72"/>
                    <a:pt x="123" y="70"/>
                  </a:cubicBezTo>
                  <a:cubicBezTo>
                    <a:pt x="122" y="71"/>
                    <a:pt x="121" y="71"/>
                    <a:pt x="120" y="72"/>
                  </a:cubicBezTo>
                  <a:cubicBezTo>
                    <a:pt x="118" y="72"/>
                    <a:pt x="117" y="72"/>
                    <a:pt x="116" y="72"/>
                  </a:cubicBezTo>
                  <a:close/>
                  <a:moveTo>
                    <a:pt x="224" y="90"/>
                  </a:moveTo>
                  <a:cubicBezTo>
                    <a:pt x="224" y="90"/>
                    <a:pt x="224" y="90"/>
                    <a:pt x="224" y="90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24" y="87"/>
                    <a:pt x="224" y="84"/>
                    <a:pt x="224" y="82"/>
                  </a:cubicBezTo>
                  <a:cubicBezTo>
                    <a:pt x="224" y="72"/>
                    <a:pt x="224" y="63"/>
                    <a:pt x="224" y="54"/>
                  </a:cubicBezTo>
                  <a:cubicBezTo>
                    <a:pt x="223" y="51"/>
                    <a:pt x="223" y="49"/>
                    <a:pt x="223" y="47"/>
                  </a:cubicBezTo>
                  <a:cubicBezTo>
                    <a:pt x="223" y="47"/>
                    <a:pt x="223" y="47"/>
                    <a:pt x="223" y="46"/>
                  </a:cubicBezTo>
                  <a:cubicBezTo>
                    <a:pt x="222" y="47"/>
                    <a:pt x="222" y="48"/>
                    <a:pt x="222" y="49"/>
                  </a:cubicBezTo>
                  <a:cubicBezTo>
                    <a:pt x="222" y="51"/>
                    <a:pt x="222" y="54"/>
                    <a:pt x="222" y="56"/>
                  </a:cubicBezTo>
                  <a:cubicBezTo>
                    <a:pt x="222" y="61"/>
                    <a:pt x="222" y="66"/>
                    <a:pt x="222" y="71"/>
                  </a:cubicBezTo>
                  <a:cubicBezTo>
                    <a:pt x="222" y="75"/>
                    <a:pt x="223" y="79"/>
                    <a:pt x="223" y="84"/>
                  </a:cubicBezTo>
                  <a:cubicBezTo>
                    <a:pt x="223" y="86"/>
                    <a:pt x="223" y="88"/>
                    <a:pt x="224" y="90"/>
                  </a:cubicBezTo>
                  <a:close/>
                  <a:moveTo>
                    <a:pt x="61" y="58"/>
                  </a:moveTo>
                  <a:cubicBezTo>
                    <a:pt x="61" y="59"/>
                    <a:pt x="60" y="59"/>
                    <a:pt x="60" y="60"/>
                  </a:cubicBezTo>
                  <a:cubicBezTo>
                    <a:pt x="60" y="61"/>
                    <a:pt x="60" y="61"/>
                    <a:pt x="60" y="62"/>
                  </a:cubicBezTo>
                  <a:cubicBezTo>
                    <a:pt x="60" y="71"/>
                    <a:pt x="60" y="79"/>
                    <a:pt x="60" y="88"/>
                  </a:cubicBezTo>
                  <a:cubicBezTo>
                    <a:pt x="60" y="88"/>
                    <a:pt x="60" y="89"/>
                    <a:pt x="60" y="89"/>
                  </a:cubicBezTo>
                  <a:cubicBezTo>
                    <a:pt x="60" y="87"/>
                    <a:pt x="60" y="86"/>
                    <a:pt x="61" y="84"/>
                  </a:cubicBezTo>
                  <a:cubicBezTo>
                    <a:pt x="61" y="80"/>
                    <a:pt x="62" y="76"/>
                    <a:pt x="62" y="71"/>
                  </a:cubicBezTo>
                  <a:cubicBezTo>
                    <a:pt x="63" y="66"/>
                    <a:pt x="63" y="62"/>
                    <a:pt x="63" y="57"/>
                  </a:cubicBezTo>
                  <a:cubicBezTo>
                    <a:pt x="63" y="56"/>
                    <a:pt x="63" y="55"/>
                    <a:pt x="62" y="54"/>
                  </a:cubicBezTo>
                  <a:cubicBezTo>
                    <a:pt x="61" y="55"/>
                    <a:pt x="60" y="55"/>
                    <a:pt x="60" y="56"/>
                  </a:cubicBezTo>
                  <a:cubicBezTo>
                    <a:pt x="61" y="57"/>
                    <a:pt x="61" y="57"/>
                    <a:pt x="61" y="58"/>
                  </a:cubicBezTo>
                  <a:close/>
                  <a:moveTo>
                    <a:pt x="85" y="95"/>
                  </a:moveTo>
                  <a:cubicBezTo>
                    <a:pt x="86" y="95"/>
                    <a:pt x="87" y="94"/>
                    <a:pt x="87" y="93"/>
                  </a:cubicBezTo>
                  <a:cubicBezTo>
                    <a:pt x="87" y="92"/>
                    <a:pt x="88" y="90"/>
                    <a:pt x="88" y="89"/>
                  </a:cubicBezTo>
                  <a:cubicBezTo>
                    <a:pt x="88" y="86"/>
                    <a:pt x="88" y="84"/>
                    <a:pt x="88" y="82"/>
                  </a:cubicBezTo>
                  <a:cubicBezTo>
                    <a:pt x="88" y="78"/>
                    <a:pt x="88" y="73"/>
                    <a:pt x="88" y="6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7" y="67"/>
                    <a:pt x="87" y="66"/>
                    <a:pt x="8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70"/>
                    <a:pt x="86" y="74"/>
                    <a:pt x="86" y="78"/>
                  </a:cubicBezTo>
                  <a:cubicBezTo>
                    <a:pt x="86" y="79"/>
                    <a:pt x="86" y="80"/>
                    <a:pt x="86" y="81"/>
                  </a:cubicBezTo>
                  <a:cubicBezTo>
                    <a:pt x="85" y="84"/>
                    <a:pt x="85" y="87"/>
                    <a:pt x="85" y="91"/>
                  </a:cubicBezTo>
                  <a:cubicBezTo>
                    <a:pt x="85" y="92"/>
                    <a:pt x="85" y="93"/>
                    <a:pt x="85" y="95"/>
                  </a:cubicBezTo>
                  <a:close/>
                  <a:moveTo>
                    <a:pt x="48" y="36"/>
                  </a:moveTo>
                  <a:cubicBezTo>
                    <a:pt x="47" y="36"/>
                    <a:pt x="46" y="36"/>
                    <a:pt x="45" y="36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8"/>
                    <a:pt x="43" y="40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40" y="49"/>
                    <a:pt x="40" y="50"/>
                    <a:pt x="40" y="52"/>
                  </a:cubicBezTo>
                  <a:cubicBezTo>
                    <a:pt x="40" y="52"/>
                    <a:pt x="41" y="52"/>
                    <a:pt x="41" y="52"/>
                  </a:cubicBezTo>
                  <a:cubicBezTo>
                    <a:pt x="41" y="52"/>
                    <a:pt x="42" y="52"/>
                    <a:pt x="42" y="51"/>
                  </a:cubicBezTo>
                  <a:cubicBezTo>
                    <a:pt x="43" y="50"/>
                    <a:pt x="44" y="49"/>
                    <a:pt x="44" y="47"/>
                  </a:cubicBezTo>
                  <a:cubicBezTo>
                    <a:pt x="45" y="44"/>
                    <a:pt x="46" y="41"/>
                    <a:pt x="47" y="38"/>
                  </a:cubicBezTo>
                  <a:cubicBezTo>
                    <a:pt x="48" y="37"/>
                    <a:pt x="48" y="37"/>
                    <a:pt x="48" y="36"/>
                  </a:cubicBezTo>
                  <a:close/>
                  <a:moveTo>
                    <a:pt x="92" y="70"/>
                  </a:moveTo>
                  <a:cubicBezTo>
                    <a:pt x="92" y="71"/>
                    <a:pt x="92" y="72"/>
                    <a:pt x="92" y="73"/>
                  </a:cubicBezTo>
                  <a:cubicBezTo>
                    <a:pt x="92" y="74"/>
                    <a:pt x="92" y="75"/>
                    <a:pt x="92" y="76"/>
                  </a:cubicBezTo>
                  <a:cubicBezTo>
                    <a:pt x="92" y="81"/>
                    <a:pt x="92" y="86"/>
                    <a:pt x="92" y="91"/>
                  </a:cubicBezTo>
                  <a:cubicBezTo>
                    <a:pt x="92" y="91"/>
                    <a:pt x="92" y="92"/>
                    <a:pt x="92" y="92"/>
                  </a:cubicBezTo>
                  <a:cubicBezTo>
                    <a:pt x="92" y="93"/>
                    <a:pt x="92" y="93"/>
                    <a:pt x="91" y="94"/>
                  </a:cubicBezTo>
                  <a:cubicBezTo>
                    <a:pt x="91" y="94"/>
                    <a:pt x="91" y="94"/>
                    <a:pt x="90" y="94"/>
                  </a:cubicBezTo>
                  <a:cubicBezTo>
                    <a:pt x="91" y="94"/>
                    <a:pt x="92" y="94"/>
                    <a:pt x="93" y="94"/>
                  </a:cubicBezTo>
                  <a:cubicBezTo>
                    <a:pt x="93" y="93"/>
                    <a:pt x="93" y="92"/>
                    <a:pt x="93" y="91"/>
                  </a:cubicBezTo>
                  <a:cubicBezTo>
                    <a:pt x="94" y="90"/>
                    <a:pt x="94" y="88"/>
                    <a:pt x="94" y="86"/>
                  </a:cubicBezTo>
                  <a:cubicBezTo>
                    <a:pt x="95" y="81"/>
                    <a:pt x="95" y="77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5" y="71"/>
                    <a:pt x="94" y="71"/>
                    <a:pt x="94" y="71"/>
                  </a:cubicBezTo>
                  <a:cubicBezTo>
                    <a:pt x="93" y="71"/>
                    <a:pt x="93" y="71"/>
                    <a:pt x="92" y="70"/>
                  </a:cubicBezTo>
                  <a:close/>
                  <a:moveTo>
                    <a:pt x="37" y="53"/>
                  </a:moveTo>
                  <a:cubicBezTo>
                    <a:pt x="38" y="50"/>
                    <a:pt x="38" y="48"/>
                    <a:pt x="39" y="45"/>
                  </a:cubicBezTo>
                  <a:cubicBezTo>
                    <a:pt x="40" y="42"/>
                    <a:pt x="41" y="40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8"/>
                    <a:pt x="38" y="39"/>
                    <a:pt x="37" y="41"/>
                  </a:cubicBezTo>
                  <a:cubicBezTo>
                    <a:pt x="37" y="42"/>
                    <a:pt x="36" y="44"/>
                    <a:pt x="36" y="45"/>
                  </a:cubicBezTo>
                  <a:cubicBezTo>
                    <a:pt x="36" y="46"/>
                    <a:pt x="35" y="47"/>
                    <a:pt x="35" y="48"/>
                  </a:cubicBezTo>
                  <a:cubicBezTo>
                    <a:pt x="36" y="50"/>
                    <a:pt x="36" y="51"/>
                    <a:pt x="35" y="52"/>
                  </a:cubicBezTo>
                  <a:cubicBezTo>
                    <a:pt x="35" y="53"/>
                    <a:pt x="35" y="53"/>
                    <a:pt x="37" y="53"/>
                  </a:cubicBezTo>
                  <a:close/>
                  <a:moveTo>
                    <a:pt x="205" y="34"/>
                  </a:moveTo>
                  <a:cubicBezTo>
                    <a:pt x="205" y="34"/>
                    <a:pt x="205" y="35"/>
                    <a:pt x="205" y="36"/>
                  </a:cubicBezTo>
                  <a:cubicBezTo>
                    <a:pt x="205" y="37"/>
                    <a:pt x="205" y="39"/>
                    <a:pt x="204" y="41"/>
                  </a:cubicBezTo>
                  <a:cubicBezTo>
                    <a:pt x="204" y="42"/>
                    <a:pt x="203" y="42"/>
                    <a:pt x="202" y="42"/>
                  </a:cubicBezTo>
                  <a:cubicBezTo>
                    <a:pt x="201" y="42"/>
                    <a:pt x="200" y="42"/>
                    <a:pt x="200" y="41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199" y="40"/>
                    <a:pt x="199" y="40"/>
                    <a:pt x="198" y="41"/>
                  </a:cubicBezTo>
                  <a:cubicBezTo>
                    <a:pt x="198" y="41"/>
                    <a:pt x="197" y="41"/>
                    <a:pt x="197" y="42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9" y="42"/>
                    <a:pt x="199" y="42"/>
                    <a:pt x="200" y="42"/>
                  </a:cubicBezTo>
                  <a:cubicBezTo>
                    <a:pt x="200" y="42"/>
                    <a:pt x="200" y="43"/>
                    <a:pt x="200" y="43"/>
                  </a:cubicBezTo>
                  <a:cubicBezTo>
                    <a:pt x="202" y="43"/>
                    <a:pt x="204" y="43"/>
                    <a:pt x="206" y="43"/>
                  </a:cubicBezTo>
                  <a:cubicBezTo>
                    <a:pt x="206" y="43"/>
                    <a:pt x="206" y="42"/>
                    <a:pt x="207" y="42"/>
                  </a:cubicBezTo>
                  <a:cubicBezTo>
                    <a:pt x="208" y="39"/>
                    <a:pt x="209" y="36"/>
                    <a:pt x="211" y="33"/>
                  </a:cubicBezTo>
                  <a:cubicBezTo>
                    <a:pt x="211" y="33"/>
                    <a:pt x="211" y="32"/>
                    <a:pt x="211" y="32"/>
                  </a:cubicBezTo>
                  <a:cubicBezTo>
                    <a:pt x="210" y="32"/>
                    <a:pt x="210" y="32"/>
                    <a:pt x="210" y="33"/>
                  </a:cubicBezTo>
                  <a:cubicBezTo>
                    <a:pt x="210" y="34"/>
                    <a:pt x="209" y="34"/>
                    <a:pt x="207" y="34"/>
                  </a:cubicBezTo>
                  <a:cubicBezTo>
                    <a:pt x="207" y="33"/>
                    <a:pt x="206" y="33"/>
                    <a:pt x="206" y="34"/>
                  </a:cubicBezTo>
                  <a:cubicBezTo>
                    <a:pt x="206" y="34"/>
                    <a:pt x="205" y="34"/>
                    <a:pt x="205" y="34"/>
                  </a:cubicBezTo>
                  <a:close/>
                  <a:moveTo>
                    <a:pt x="66" y="54"/>
                  </a:moveTo>
                  <a:cubicBezTo>
                    <a:pt x="65" y="55"/>
                    <a:pt x="65" y="56"/>
                    <a:pt x="65" y="57"/>
                  </a:cubicBezTo>
                  <a:cubicBezTo>
                    <a:pt x="65" y="59"/>
                    <a:pt x="65" y="61"/>
                    <a:pt x="65" y="63"/>
                  </a:cubicBezTo>
                  <a:cubicBezTo>
                    <a:pt x="65" y="66"/>
                    <a:pt x="65" y="68"/>
                    <a:pt x="64" y="71"/>
                  </a:cubicBezTo>
                  <a:cubicBezTo>
                    <a:pt x="64" y="76"/>
                    <a:pt x="63" y="81"/>
                    <a:pt x="63" y="86"/>
                  </a:cubicBezTo>
                  <a:cubicBezTo>
                    <a:pt x="63" y="86"/>
                    <a:pt x="63" y="87"/>
                    <a:pt x="63" y="88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4"/>
                    <a:pt x="64" y="81"/>
                    <a:pt x="65" y="78"/>
                  </a:cubicBezTo>
                  <a:cubicBezTo>
                    <a:pt x="66" y="73"/>
                    <a:pt x="66" y="67"/>
                    <a:pt x="66" y="62"/>
                  </a:cubicBezTo>
                  <a:cubicBezTo>
                    <a:pt x="67" y="58"/>
                    <a:pt x="67" y="55"/>
                    <a:pt x="67" y="52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6" y="52"/>
                    <a:pt x="66" y="52"/>
                    <a:pt x="65" y="52"/>
                  </a:cubicBezTo>
                  <a:cubicBezTo>
                    <a:pt x="65" y="53"/>
                    <a:pt x="66" y="53"/>
                    <a:pt x="66" y="53"/>
                  </a:cubicBezTo>
                  <a:cubicBezTo>
                    <a:pt x="66" y="53"/>
                    <a:pt x="66" y="54"/>
                    <a:pt x="66" y="54"/>
                  </a:cubicBezTo>
                  <a:close/>
                  <a:moveTo>
                    <a:pt x="112" y="74"/>
                  </a:moveTo>
                  <a:cubicBezTo>
                    <a:pt x="112" y="75"/>
                    <a:pt x="112" y="75"/>
                    <a:pt x="112" y="76"/>
                  </a:cubicBezTo>
                  <a:cubicBezTo>
                    <a:pt x="112" y="80"/>
                    <a:pt x="112" y="85"/>
                    <a:pt x="112" y="90"/>
                  </a:cubicBezTo>
                  <a:cubicBezTo>
                    <a:pt x="112" y="91"/>
                    <a:pt x="112" y="92"/>
                    <a:pt x="112" y="94"/>
                  </a:cubicBezTo>
                  <a:cubicBezTo>
                    <a:pt x="113" y="94"/>
                    <a:pt x="113" y="94"/>
                    <a:pt x="114" y="94"/>
                  </a:cubicBezTo>
                  <a:cubicBezTo>
                    <a:pt x="114" y="92"/>
                    <a:pt x="114" y="91"/>
                    <a:pt x="114" y="90"/>
                  </a:cubicBezTo>
                  <a:cubicBezTo>
                    <a:pt x="115" y="86"/>
                    <a:pt x="114" y="81"/>
                    <a:pt x="114" y="77"/>
                  </a:cubicBezTo>
                  <a:cubicBezTo>
                    <a:pt x="114" y="75"/>
                    <a:pt x="114" y="75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lose/>
                  <a:moveTo>
                    <a:pt x="110" y="74"/>
                  </a:moveTo>
                  <a:cubicBezTo>
                    <a:pt x="109" y="74"/>
                    <a:pt x="108" y="75"/>
                    <a:pt x="108" y="76"/>
                  </a:cubicBezTo>
                  <a:cubicBezTo>
                    <a:pt x="108" y="82"/>
                    <a:pt x="108" y="87"/>
                    <a:pt x="108" y="93"/>
                  </a:cubicBezTo>
                  <a:cubicBezTo>
                    <a:pt x="108" y="93"/>
                    <a:pt x="108" y="93"/>
                    <a:pt x="108" y="94"/>
                  </a:cubicBezTo>
                  <a:cubicBezTo>
                    <a:pt x="109" y="94"/>
                    <a:pt x="109" y="94"/>
                    <a:pt x="109" y="93"/>
                  </a:cubicBezTo>
                  <a:cubicBezTo>
                    <a:pt x="110" y="91"/>
                    <a:pt x="110" y="90"/>
                    <a:pt x="110" y="88"/>
                  </a:cubicBezTo>
                  <a:cubicBezTo>
                    <a:pt x="110" y="84"/>
                    <a:pt x="110" y="80"/>
                    <a:pt x="110" y="76"/>
                  </a:cubicBezTo>
                  <a:cubicBezTo>
                    <a:pt x="110" y="75"/>
                    <a:pt x="110" y="75"/>
                    <a:pt x="110" y="74"/>
                  </a:cubicBezTo>
                  <a:close/>
                  <a:moveTo>
                    <a:pt x="255" y="215"/>
                  </a:moveTo>
                  <a:cubicBezTo>
                    <a:pt x="256" y="215"/>
                    <a:pt x="256" y="215"/>
                    <a:pt x="256" y="215"/>
                  </a:cubicBezTo>
                  <a:cubicBezTo>
                    <a:pt x="259" y="215"/>
                    <a:pt x="262" y="215"/>
                    <a:pt x="265" y="214"/>
                  </a:cubicBezTo>
                  <a:cubicBezTo>
                    <a:pt x="266" y="214"/>
                    <a:pt x="267" y="213"/>
                    <a:pt x="268" y="213"/>
                  </a:cubicBezTo>
                  <a:cubicBezTo>
                    <a:pt x="270" y="212"/>
                    <a:pt x="271" y="210"/>
                    <a:pt x="272" y="209"/>
                  </a:cubicBezTo>
                  <a:cubicBezTo>
                    <a:pt x="274" y="206"/>
                    <a:pt x="274" y="203"/>
                    <a:pt x="275" y="200"/>
                  </a:cubicBezTo>
                  <a:cubicBezTo>
                    <a:pt x="274" y="201"/>
                    <a:pt x="274" y="201"/>
                    <a:pt x="274" y="201"/>
                  </a:cubicBezTo>
                  <a:cubicBezTo>
                    <a:pt x="273" y="203"/>
                    <a:pt x="273" y="204"/>
                    <a:pt x="272" y="205"/>
                  </a:cubicBezTo>
                  <a:cubicBezTo>
                    <a:pt x="270" y="209"/>
                    <a:pt x="267" y="211"/>
                    <a:pt x="263" y="212"/>
                  </a:cubicBezTo>
                  <a:cubicBezTo>
                    <a:pt x="260" y="213"/>
                    <a:pt x="258" y="214"/>
                    <a:pt x="255" y="215"/>
                  </a:cubicBezTo>
                  <a:close/>
                  <a:moveTo>
                    <a:pt x="124" y="67"/>
                  </a:moveTo>
                  <a:cubicBezTo>
                    <a:pt x="124" y="67"/>
                    <a:pt x="124" y="67"/>
                    <a:pt x="124" y="67"/>
                  </a:cubicBezTo>
                  <a:cubicBezTo>
                    <a:pt x="124" y="67"/>
                    <a:pt x="124" y="67"/>
                    <a:pt x="124" y="66"/>
                  </a:cubicBezTo>
                  <a:cubicBezTo>
                    <a:pt x="124" y="65"/>
                    <a:pt x="124" y="63"/>
                    <a:pt x="124" y="61"/>
                  </a:cubicBezTo>
                  <a:cubicBezTo>
                    <a:pt x="125" y="61"/>
                    <a:pt x="124" y="60"/>
                    <a:pt x="124" y="60"/>
                  </a:cubicBezTo>
                  <a:cubicBezTo>
                    <a:pt x="121" y="59"/>
                    <a:pt x="118" y="57"/>
                    <a:pt x="115" y="57"/>
                  </a:cubicBezTo>
                  <a:cubicBezTo>
                    <a:pt x="115" y="57"/>
                    <a:pt x="115" y="57"/>
                    <a:pt x="114" y="56"/>
                  </a:cubicBezTo>
                  <a:cubicBezTo>
                    <a:pt x="114" y="57"/>
                    <a:pt x="115" y="58"/>
                    <a:pt x="115" y="58"/>
                  </a:cubicBezTo>
                  <a:cubicBezTo>
                    <a:pt x="116" y="57"/>
                    <a:pt x="117" y="58"/>
                    <a:pt x="117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8" y="63"/>
                    <a:pt x="118" y="62"/>
                    <a:pt x="119" y="62"/>
                  </a:cubicBezTo>
                  <a:cubicBezTo>
                    <a:pt x="120" y="61"/>
                    <a:pt x="121" y="61"/>
                    <a:pt x="122" y="62"/>
                  </a:cubicBezTo>
                  <a:cubicBezTo>
                    <a:pt x="122" y="62"/>
                    <a:pt x="122" y="63"/>
                    <a:pt x="122" y="63"/>
                  </a:cubicBezTo>
                  <a:cubicBezTo>
                    <a:pt x="123" y="65"/>
                    <a:pt x="123" y="66"/>
                    <a:pt x="124" y="67"/>
                  </a:cubicBezTo>
                  <a:close/>
                  <a:moveTo>
                    <a:pt x="231" y="72"/>
                  </a:move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1" y="69"/>
                    <a:pt x="231" y="67"/>
                    <a:pt x="231" y="65"/>
                  </a:cubicBezTo>
                  <a:cubicBezTo>
                    <a:pt x="231" y="57"/>
                    <a:pt x="230" y="49"/>
                    <a:pt x="230" y="41"/>
                  </a:cubicBezTo>
                  <a:cubicBezTo>
                    <a:pt x="229" y="40"/>
                    <a:pt x="229" y="40"/>
                    <a:pt x="229" y="40"/>
                  </a:cubicBezTo>
                  <a:cubicBezTo>
                    <a:pt x="229" y="40"/>
                    <a:pt x="229" y="40"/>
                    <a:pt x="229" y="40"/>
                  </a:cubicBezTo>
                  <a:cubicBezTo>
                    <a:pt x="229" y="40"/>
                    <a:pt x="229" y="41"/>
                    <a:pt x="229" y="41"/>
                  </a:cubicBezTo>
                  <a:cubicBezTo>
                    <a:pt x="229" y="47"/>
                    <a:pt x="229" y="53"/>
                    <a:pt x="229" y="59"/>
                  </a:cubicBezTo>
                  <a:cubicBezTo>
                    <a:pt x="229" y="62"/>
                    <a:pt x="229" y="65"/>
                    <a:pt x="230" y="68"/>
                  </a:cubicBezTo>
                  <a:cubicBezTo>
                    <a:pt x="230" y="69"/>
                    <a:pt x="230" y="71"/>
                    <a:pt x="231" y="72"/>
                  </a:cubicBezTo>
                  <a:close/>
                  <a:moveTo>
                    <a:pt x="13" y="107"/>
                  </a:moveTo>
                  <a:cubicBezTo>
                    <a:pt x="8" y="108"/>
                    <a:pt x="4" y="113"/>
                    <a:pt x="4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6" y="117"/>
                    <a:pt x="6" y="117"/>
                  </a:cubicBezTo>
                  <a:cubicBezTo>
                    <a:pt x="8" y="113"/>
                    <a:pt x="11" y="111"/>
                    <a:pt x="14" y="107"/>
                  </a:cubicBezTo>
                  <a:cubicBezTo>
                    <a:pt x="14" y="107"/>
                    <a:pt x="14" y="107"/>
                    <a:pt x="13" y="107"/>
                  </a:cubicBezTo>
                  <a:close/>
                  <a:moveTo>
                    <a:pt x="226" y="251"/>
                  </a:moveTo>
                  <a:cubicBezTo>
                    <a:pt x="222" y="251"/>
                    <a:pt x="218" y="251"/>
                    <a:pt x="213" y="251"/>
                  </a:cubicBezTo>
                  <a:cubicBezTo>
                    <a:pt x="213" y="252"/>
                    <a:pt x="212" y="253"/>
                    <a:pt x="211" y="253"/>
                  </a:cubicBezTo>
                  <a:cubicBezTo>
                    <a:pt x="211" y="253"/>
                    <a:pt x="210" y="253"/>
                    <a:pt x="210" y="252"/>
                  </a:cubicBezTo>
                  <a:cubicBezTo>
                    <a:pt x="210" y="252"/>
                    <a:pt x="210" y="252"/>
                    <a:pt x="210" y="252"/>
                  </a:cubicBezTo>
                  <a:cubicBezTo>
                    <a:pt x="208" y="251"/>
                    <a:pt x="207" y="251"/>
                    <a:pt x="205" y="252"/>
                  </a:cubicBezTo>
                  <a:cubicBezTo>
                    <a:pt x="206" y="252"/>
                    <a:pt x="206" y="253"/>
                    <a:pt x="207" y="253"/>
                  </a:cubicBezTo>
                  <a:cubicBezTo>
                    <a:pt x="208" y="254"/>
                    <a:pt x="209" y="254"/>
                    <a:pt x="210" y="254"/>
                  </a:cubicBezTo>
                  <a:cubicBezTo>
                    <a:pt x="214" y="253"/>
                    <a:pt x="218" y="253"/>
                    <a:pt x="222" y="252"/>
                  </a:cubicBezTo>
                  <a:cubicBezTo>
                    <a:pt x="223" y="252"/>
                    <a:pt x="225" y="252"/>
                    <a:pt x="226" y="251"/>
                  </a:cubicBezTo>
                  <a:close/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9" y="36"/>
                    <a:pt x="129" y="33"/>
                    <a:pt x="130" y="29"/>
                  </a:cubicBezTo>
                  <a:cubicBezTo>
                    <a:pt x="130" y="26"/>
                    <a:pt x="131" y="22"/>
                    <a:pt x="132" y="19"/>
                  </a:cubicBezTo>
                  <a:cubicBezTo>
                    <a:pt x="132" y="18"/>
                    <a:pt x="132" y="17"/>
                    <a:pt x="132" y="17"/>
                  </a:cubicBezTo>
                  <a:cubicBezTo>
                    <a:pt x="131" y="17"/>
                    <a:pt x="131" y="17"/>
                    <a:pt x="131" y="18"/>
                  </a:cubicBezTo>
                  <a:cubicBezTo>
                    <a:pt x="130" y="19"/>
                    <a:pt x="130" y="20"/>
                    <a:pt x="129" y="22"/>
                  </a:cubicBezTo>
                  <a:cubicBezTo>
                    <a:pt x="129" y="26"/>
                    <a:pt x="129" y="31"/>
                    <a:pt x="128" y="36"/>
                  </a:cubicBezTo>
                  <a:cubicBezTo>
                    <a:pt x="128" y="37"/>
                    <a:pt x="128" y="38"/>
                    <a:pt x="128" y="39"/>
                  </a:cubicBezTo>
                  <a:close/>
                  <a:moveTo>
                    <a:pt x="115" y="62"/>
                  </a:moveTo>
                  <a:cubicBezTo>
                    <a:pt x="115" y="62"/>
                    <a:pt x="115" y="62"/>
                    <a:pt x="115" y="62"/>
                  </a:cubicBezTo>
                  <a:cubicBezTo>
                    <a:pt x="113" y="65"/>
                    <a:pt x="111" y="67"/>
                    <a:pt x="110" y="70"/>
                  </a:cubicBezTo>
                  <a:cubicBezTo>
                    <a:pt x="113" y="70"/>
                    <a:pt x="117" y="70"/>
                    <a:pt x="120" y="69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19" y="68"/>
                    <a:pt x="119" y="67"/>
                    <a:pt x="119" y="66"/>
                  </a:cubicBezTo>
                  <a:cubicBezTo>
                    <a:pt x="119" y="66"/>
                    <a:pt x="119" y="65"/>
                    <a:pt x="119" y="65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6"/>
                    <a:pt x="118" y="66"/>
                    <a:pt x="118" y="67"/>
                  </a:cubicBezTo>
                  <a:cubicBezTo>
                    <a:pt x="117" y="68"/>
                    <a:pt x="116" y="68"/>
                    <a:pt x="116" y="69"/>
                  </a:cubicBezTo>
                  <a:cubicBezTo>
                    <a:pt x="115" y="70"/>
                    <a:pt x="115" y="70"/>
                    <a:pt x="114" y="69"/>
                  </a:cubicBezTo>
                  <a:cubicBezTo>
                    <a:pt x="114" y="69"/>
                    <a:pt x="114" y="69"/>
                    <a:pt x="114" y="68"/>
                  </a:cubicBezTo>
                  <a:cubicBezTo>
                    <a:pt x="114" y="68"/>
                    <a:pt x="114" y="68"/>
                    <a:pt x="114" y="67"/>
                  </a:cubicBezTo>
                  <a:cubicBezTo>
                    <a:pt x="114" y="66"/>
                    <a:pt x="114" y="64"/>
                    <a:pt x="115" y="62"/>
                  </a:cubicBezTo>
                  <a:close/>
                  <a:moveTo>
                    <a:pt x="83" y="235"/>
                  </a:moveTo>
                  <a:cubicBezTo>
                    <a:pt x="83" y="236"/>
                    <a:pt x="82" y="236"/>
                    <a:pt x="82" y="236"/>
                  </a:cubicBezTo>
                  <a:cubicBezTo>
                    <a:pt x="82" y="238"/>
                    <a:pt x="82" y="240"/>
                    <a:pt x="82" y="242"/>
                  </a:cubicBezTo>
                  <a:cubicBezTo>
                    <a:pt x="81" y="245"/>
                    <a:pt x="81" y="248"/>
                    <a:pt x="81" y="251"/>
                  </a:cubicBezTo>
                  <a:cubicBezTo>
                    <a:pt x="81" y="252"/>
                    <a:pt x="81" y="254"/>
                    <a:pt x="80" y="255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0" y="255"/>
                    <a:pt x="81" y="255"/>
                    <a:pt x="81" y="254"/>
                  </a:cubicBezTo>
                  <a:cubicBezTo>
                    <a:pt x="82" y="253"/>
                    <a:pt x="82" y="253"/>
                    <a:pt x="82" y="252"/>
                  </a:cubicBezTo>
                  <a:cubicBezTo>
                    <a:pt x="83" y="249"/>
                    <a:pt x="84" y="245"/>
                    <a:pt x="83" y="242"/>
                  </a:cubicBezTo>
                  <a:cubicBezTo>
                    <a:pt x="83" y="242"/>
                    <a:pt x="83" y="242"/>
                    <a:pt x="83" y="242"/>
                  </a:cubicBezTo>
                  <a:cubicBezTo>
                    <a:pt x="83" y="240"/>
                    <a:pt x="83" y="238"/>
                    <a:pt x="83" y="235"/>
                  </a:cubicBezTo>
                  <a:close/>
                  <a:moveTo>
                    <a:pt x="30" y="17"/>
                  </a:moveTo>
                  <a:cubicBezTo>
                    <a:pt x="30" y="19"/>
                    <a:pt x="30" y="20"/>
                    <a:pt x="30" y="21"/>
                  </a:cubicBezTo>
                  <a:cubicBezTo>
                    <a:pt x="30" y="27"/>
                    <a:pt x="30" y="32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2" y="38"/>
                    <a:pt x="32" y="37"/>
                  </a:cubicBezTo>
                  <a:cubicBezTo>
                    <a:pt x="32" y="35"/>
                    <a:pt x="32" y="34"/>
                    <a:pt x="32" y="32"/>
                  </a:cubicBezTo>
                  <a:cubicBezTo>
                    <a:pt x="31" y="28"/>
                    <a:pt x="31" y="23"/>
                    <a:pt x="31" y="19"/>
                  </a:cubicBezTo>
                  <a:cubicBezTo>
                    <a:pt x="31" y="18"/>
                    <a:pt x="30" y="18"/>
                    <a:pt x="30" y="17"/>
                  </a:cubicBezTo>
                  <a:close/>
                  <a:moveTo>
                    <a:pt x="193" y="39"/>
                  </a:moveTo>
                  <a:cubicBezTo>
                    <a:pt x="194" y="39"/>
                    <a:pt x="195" y="39"/>
                    <a:pt x="196" y="39"/>
                  </a:cubicBezTo>
                  <a:cubicBezTo>
                    <a:pt x="196" y="37"/>
                    <a:pt x="198" y="35"/>
                    <a:pt x="198" y="33"/>
                  </a:cubicBezTo>
                  <a:cubicBezTo>
                    <a:pt x="196" y="33"/>
                    <a:pt x="195" y="34"/>
                    <a:pt x="194" y="36"/>
                  </a:cubicBezTo>
                  <a:cubicBezTo>
                    <a:pt x="193" y="37"/>
                    <a:pt x="193" y="38"/>
                    <a:pt x="193" y="39"/>
                  </a:cubicBezTo>
                  <a:close/>
                  <a:moveTo>
                    <a:pt x="137" y="224"/>
                  </a:moveTo>
                  <a:cubicBezTo>
                    <a:pt x="137" y="224"/>
                    <a:pt x="137" y="224"/>
                    <a:pt x="137" y="224"/>
                  </a:cubicBezTo>
                  <a:cubicBezTo>
                    <a:pt x="138" y="224"/>
                    <a:pt x="139" y="224"/>
                    <a:pt x="140" y="224"/>
                  </a:cubicBezTo>
                  <a:cubicBezTo>
                    <a:pt x="149" y="224"/>
                    <a:pt x="157" y="224"/>
                    <a:pt x="165" y="224"/>
                  </a:cubicBezTo>
                  <a:cubicBezTo>
                    <a:pt x="169" y="224"/>
                    <a:pt x="172" y="224"/>
                    <a:pt x="175" y="224"/>
                  </a:cubicBezTo>
                  <a:cubicBezTo>
                    <a:pt x="175" y="224"/>
                    <a:pt x="174" y="224"/>
                    <a:pt x="173" y="224"/>
                  </a:cubicBezTo>
                  <a:cubicBezTo>
                    <a:pt x="168" y="224"/>
                    <a:pt x="162" y="224"/>
                    <a:pt x="156" y="223"/>
                  </a:cubicBezTo>
                  <a:cubicBezTo>
                    <a:pt x="151" y="223"/>
                    <a:pt x="145" y="223"/>
                    <a:pt x="139" y="224"/>
                  </a:cubicBezTo>
                  <a:cubicBezTo>
                    <a:pt x="139" y="224"/>
                    <a:pt x="138" y="224"/>
                    <a:pt x="137" y="224"/>
                  </a:cubicBezTo>
                  <a:close/>
                  <a:moveTo>
                    <a:pt x="31" y="89"/>
                  </a:moveTo>
                  <a:cubicBezTo>
                    <a:pt x="32" y="89"/>
                    <a:pt x="32" y="89"/>
                    <a:pt x="32" y="89"/>
                  </a:cubicBezTo>
                  <a:cubicBezTo>
                    <a:pt x="32" y="88"/>
                    <a:pt x="32" y="87"/>
                    <a:pt x="32" y="86"/>
                  </a:cubicBezTo>
                  <a:cubicBezTo>
                    <a:pt x="32" y="75"/>
                    <a:pt x="32" y="64"/>
                    <a:pt x="32" y="53"/>
                  </a:cubicBezTo>
                  <a:cubicBezTo>
                    <a:pt x="32" y="53"/>
                    <a:pt x="32" y="53"/>
                    <a:pt x="32" y="52"/>
                  </a:cubicBezTo>
                  <a:cubicBezTo>
                    <a:pt x="32" y="52"/>
                    <a:pt x="32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64"/>
                    <a:pt x="31" y="77"/>
                    <a:pt x="31" y="89"/>
                  </a:cubicBezTo>
                  <a:close/>
                  <a:moveTo>
                    <a:pt x="39" y="2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40" y="20"/>
                    <a:pt x="40" y="20"/>
                    <a:pt x="41" y="20"/>
                  </a:cubicBezTo>
                  <a:cubicBezTo>
                    <a:pt x="45" y="21"/>
                    <a:pt x="49" y="21"/>
                    <a:pt x="54" y="21"/>
                  </a:cubicBezTo>
                  <a:cubicBezTo>
                    <a:pt x="56" y="21"/>
                    <a:pt x="58" y="21"/>
                    <a:pt x="61" y="21"/>
                  </a:cubicBezTo>
                  <a:cubicBezTo>
                    <a:pt x="61" y="20"/>
                    <a:pt x="62" y="20"/>
                    <a:pt x="62" y="20"/>
                  </a:cubicBezTo>
                  <a:cubicBezTo>
                    <a:pt x="58" y="20"/>
                    <a:pt x="55" y="20"/>
                    <a:pt x="51" y="20"/>
                  </a:cubicBezTo>
                  <a:cubicBezTo>
                    <a:pt x="47" y="20"/>
                    <a:pt x="43" y="20"/>
                    <a:pt x="39" y="20"/>
                  </a:cubicBezTo>
                  <a:close/>
                  <a:moveTo>
                    <a:pt x="106" y="224"/>
                  </a:moveTo>
                  <a:cubicBezTo>
                    <a:pt x="106" y="224"/>
                    <a:pt x="106" y="224"/>
                    <a:pt x="106" y="224"/>
                  </a:cubicBezTo>
                  <a:cubicBezTo>
                    <a:pt x="113" y="224"/>
                    <a:pt x="121" y="224"/>
                    <a:pt x="128" y="224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2" y="223"/>
                    <a:pt x="118" y="223"/>
                    <a:pt x="114" y="223"/>
                  </a:cubicBezTo>
                  <a:cubicBezTo>
                    <a:pt x="111" y="223"/>
                    <a:pt x="109" y="224"/>
                    <a:pt x="106" y="224"/>
                  </a:cubicBezTo>
                  <a:close/>
                  <a:moveTo>
                    <a:pt x="89" y="34"/>
                  </a:moveTo>
                  <a:cubicBezTo>
                    <a:pt x="88" y="41"/>
                    <a:pt x="88" y="49"/>
                    <a:pt x="87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3"/>
                    <a:pt x="88" y="52"/>
                    <a:pt x="88" y="50"/>
                  </a:cubicBezTo>
                  <a:cubicBezTo>
                    <a:pt x="89" y="46"/>
                    <a:pt x="89" y="42"/>
                    <a:pt x="89" y="37"/>
                  </a:cubicBezTo>
                  <a:cubicBezTo>
                    <a:pt x="89" y="36"/>
                    <a:pt x="89" y="35"/>
                    <a:pt x="89" y="34"/>
                  </a:cubicBezTo>
                  <a:close/>
                  <a:moveTo>
                    <a:pt x="273" y="177"/>
                  </a:moveTo>
                  <a:cubicBezTo>
                    <a:pt x="273" y="177"/>
                    <a:pt x="273" y="177"/>
                    <a:pt x="273" y="177"/>
                  </a:cubicBezTo>
                  <a:cubicBezTo>
                    <a:pt x="273" y="183"/>
                    <a:pt x="273" y="189"/>
                    <a:pt x="273" y="196"/>
                  </a:cubicBezTo>
                  <a:cubicBezTo>
                    <a:pt x="274" y="194"/>
                    <a:pt x="274" y="192"/>
                    <a:pt x="274" y="191"/>
                  </a:cubicBezTo>
                  <a:cubicBezTo>
                    <a:pt x="274" y="188"/>
                    <a:pt x="274" y="186"/>
                    <a:pt x="274" y="183"/>
                  </a:cubicBezTo>
                  <a:cubicBezTo>
                    <a:pt x="274" y="181"/>
                    <a:pt x="274" y="179"/>
                    <a:pt x="273" y="177"/>
                  </a:cubicBezTo>
                  <a:close/>
                  <a:moveTo>
                    <a:pt x="250" y="98"/>
                  </a:moveTo>
                  <a:cubicBezTo>
                    <a:pt x="245" y="97"/>
                    <a:pt x="240" y="97"/>
                    <a:pt x="235" y="97"/>
                  </a:cubicBezTo>
                  <a:cubicBezTo>
                    <a:pt x="236" y="98"/>
                    <a:pt x="236" y="98"/>
                    <a:pt x="237" y="98"/>
                  </a:cubicBezTo>
                  <a:cubicBezTo>
                    <a:pt x="241" y="98"/>
                    <a:pt x="245" y="98"/>
                    <a:pt x="249" y="98"/>
                  </a:cubicBezTo>
                  <a:cubicBezTo>
                    <a:pt x="249" y="98"/>
                    <a:pt x="249" y="98"/>
                    <a:pt x="250" y="98"/>
                  </a:cubicBezTo>
                  <a:close/>
                  <a:moveTo>
                    <a:pt x="274" y="162"/>
                  </a:moveTo>
                  <a:cubicBezTo>
                    <a:pt x="274" y="168"/>
                    <a:pt x="275" y="173"/>
                    <a:pt x="276" y="178"/>
                  </a:cubicBezTo>
                  <a:cubicBezTo>
                    <a:pt x="276" y="174"/>
                    <a:pt x="276" y="167"/>
                    <a:pt x="274" y="162"/>
                  </a:cubicBezTo>
                  <a:close/>
                  <a:moveTo>
                    <a:pt x="213" y="249"/>
                  </a:moveTo>
                  <a:cubicBezTo>
                    <a:pt x="213" y="249"/>
                    <a:pt x="213" y="249"/>
                    <a:pt x="213" y="249"/>
                  </a:cubicBezTo>
                  <a:cubicBezTo>
                    <a:pt x="214" y="249"/>
                    <a:pt x="215" y="249"/>
                    <a:pt x="216" y="249"/>
                  </a:cubicBezTo>
                  <a:cubicBezTo>
                    <a:pt x="219" y="249"/>
                    <a:pt x="221" y="249"/>
                    <a:pt x="223" y="249"/>
                  </a:cubicBezTo>
                  <a:cubicBezTo>
                    <a:pt x="225" y="249"/>
                    <a:pt x="226" y="248"/>
                    <a:pt x="227" y="248"/>
                  </a:cubicBezTo>
                  <a:cubicBezTo>
                    <a:pt x="228" y="248"/>
                    <a:pt x="229" y="248"/>
                    <a:pt x="229" y="247"/>
                  </a:cubicBezTo>
                  <a:cubicBezTo>
                    <a:pt x="229" y="247"/>
                    <a:pt x="229" y="247"/>
                    <a:pt x="229" y="247"/>
                  </a:cubicBezTo>
                  <a:cubicBezTo>
                    <a:pt x="229" y="247"/>
                    <a:pt x="229" y="247"/>
                    <a:pt x="228" y="247"/>
                  </a:cubicBezTo>
                  <a:cubicBezTo>
                    <a:pt x="226" y="248"/>
                    <a:pt x="224" y="248"/>
                    <a:pt x="222" y="248"/>
                  </a:cubicBezTo>
                  <a:cubicBezTo>
                    <a:pt x="221" y="248"/>
                    <a:pt x="219" y="248"/>
                    <a:pt x="218" y="249"/>
                  </a:cubicBezTo>
                  <a:cubicBezTo>
                    <a:pt x="216" y="249"/>
                    <a:pt x="215" y="249"/>
                    <a:pt x="213" y="249"/>
                  </a:cubicBezTo>
                  <a:close/>
                  <a:moveTo>
                    <a:pt x="67" y="46"/>
                  </a:moveTo>
                  <a:cubicBezTo>
                    <a:pt x="67" y="44"/>
                    <a:pt x="67" y="41"/>
                    <a:pt x="67" y="40"/>
                  </a:cubicBezTo>
                  <a:cubicBezTo>
                    <a:pt x="67" y="39"/>
                    <a:pt x="67" y="39"/>
                    <a:pt x="66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40"/>
                    <a:pt x="65" y="41"/>
                    <a:pt x="64" y="41"/>
                  </a:cubicBezTo>
                  <a:cubicBezTo>
                    <a:pt x="63" y="41"/>
                    <a:pt x="63" y="41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4" y="41"/>
                    <a:pt x="65" y="41"/>
                    <a:pt x="66" y="42"/>
                  </a:cubicBezTo>
                  <a:cubicBezTo>
                    <a:pt x="66" y="42"/>
                    <a:pt x="66" y="43"/>
                    <a:pt x="66" y="43"/>
                  </a:cubicBezTo>
                  <a:cubicBezTo>
                    <a:pt x="67" y="44"/>
                    <a:pt x="67" y="45"/>
                    <a:pt x="67" y="46"/>
                  </a:cubicBezTo>
                  <a:close/>
                  <a:moveTo>
                    <a:pt x="123" y="82"/>
                  </a:moveTo>
                  <a:cubicBezTo>
                    <a:pt x="122" y="83"/>
                    <a:pt x="122" y="84"/>
                    <a:pt x="122" y="86"/>
                  </a:cubicBezTo>
                  <a:cubicBezTo>
                    <a:pt x="122" y="87"/>
                    <a:pt x="122" y="89"/>
                    <a:pt x="122" y="90"/>
                  </a:cubicBezTo>
                  <a:cubicBezTo>
                    <a:pt x="122" y="91"/>
                    <a:pt x="122" y="92"/>
                    <a:pt x="121" y="92"/>
                  </a:cubicBezTo>
                  <a:cubicBezTo>
                    <a:pt x="121" y="93"/>
                    <a:pt x="121" y="93"/>
                    <a:pt x="121" y="94"/>
                  </a:cubicBezTo>
                  <a:cubicBezTo>
                    <a:pt x="121" y="94"/>
                    <a:pt x="121" y="94"/>
                    <a:pt x="122" y="94"/>
                  </a:cubicBezTo>
                  <a:cubicBezTo>
                    <a:pt x="123" y="90"/>
                    <a:pt x="122" y="86"/>
                    <a:pt x="123" y="82"/>
                  </a:cubicBezTo>
                  <a:close/>
                  <a:moveTo>
                    <a:pt x="5" y="126"/>
                  </a:moveTo>
                  <a:cubicBezTo>
                    <a:pt x="6" y="126"/>
                    <a:pt x="6" y="125"/>
                    <a:pt x="6" y="125"/>
                  </a:cubicBezTo>
                  <a:cubicBezTo>
                    <a:pt x="7" y="120"/>
                    <a:pt x="10" y="115"/>
                    <a:pt x="13" y="112"/>
                  </a:cubicBezTo>
                  <a:cubicBezTo>
                    <a:pt x="14" y="111"/>
                    <a:pt x="15" y="110"/>
                    <a:pt x="16" y="110"/>
                  </a:cubicBezTo>
                  <a:cubicBezTo>
                    <a:pt x="16" y="109"/>
                    <a:pt x="16" y="109"/>
                    <a:pt x="17" y="109"/>
                  </a:cubicBezTo>
                  <a:cubicBezTo>
                    <a:pt x="16" y="109"/>
                    <a:pt x="15" y="109"/>
                    <a:pt x="15" y="110"/>
                  </a:cubicBezTo>
                  <a:cubicBezTo>
                    <a:pt x="13" y="112"/>
                    <a:pt x="11" y="114"/>
                    <a:pt x="9" y="116"/>
                  </a:cubicBezTo>
                  <a:cubicBezTo>
                    <a:pt x="8" y="117"/>
                    <a:pt x="8" y="118"/>
                    <a:pt x="7" y="119"/>
                  </a:cubicBezTo>
                  <a:cubicBezTo>
                    <a:pt x="7" y="120"/>
                    <a:pt x="6" y="122"/>
                    <a:pt x="6" y="123"/>
                  </a:cubicBezTo>
                  <a:cubicBezTo>
                    <a:pt x="6" y="124"/>
                    <a:pt x="5" y="125"/>
                    <a:pt x="5" y="126"/>
                  </a:cubicBezTo>
                  <a:close/>
                  <a:moveTo>
                    <a:pt x="235" y="237"/>
                  </a:moveTo>
                  <a:cubicBezTo>
                    <a:pt x="235" y="237"/>
                    <a:pt x="235" y="237"/>
                    <a:pt x="235" y="237"/>
                  </a:cubicBezTo>
                  <a:cubicBezTo>
                    <a:pt x="235" y="233"/>
                    <a:pt x="235" y="228"/>
                    <a:pt x="235" y="223"/>
                  </a:cubicBezTo>
                  <a:cubicBezTo>
                    <a:pt x="234" y="228"/>
                    <a:pt x="234" y="233"/>
                    <a:pt x="235" y="237"/>
                  </a:cubicBezTo>
                  <a:close/>
                  <a:moveTo>
                    <a:pt x="219" y="98"/>
                  </a:moveTo>
                  <a:cubicBezTo>
                    <a:pt x="221" y="99"/>
                    <a:pt x="227" y="99"/>
                    <a:pt x="229" y="97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26" y="98"/>
                    <a:pt x="223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lose/>
                  <a:moveTo>
                    <a:pt x="95" y="54"/>
                  </a:moveTo>
                  <a:cubicBezTo>
                    <a:pt x="95" y="55"/>
                    <a:pt x="95" y="55"/>
                    <a:pt x="95" y="55"/>
                  </a:cubicBezTo>
                  <a:cubicBezTo>
                    <a:pt x="95" y="56"/>
                    <a:pt x="95" y="56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8"/>
                    <a:pt x="92" y="59"/>
                    <a:pt x="92" y="60"/>
                  </a:cubicBezTo>
                  <a:cubicBezTo>
                    <a:pt x="91" y="60"/>
                    <a:pt x="91" y="61"/>
                    <a:pt x="91" y="62"/>
                  </a:cubicBezTo>
                  <a:cubicBezTo>
                    <a:pt x="91" y="62"/>
                    <a:pt x="91" y="62"/>
                    <a:pt x="91" y="61"/>
                  </a:cubicBezTo>
                  <a:cubicBezTo>
                    <a:pt x="92" y="60"/>
                    <a:pt x="94" y="58"/>
                    <a:pt x="95" y="57"/>
                  </a:cubicBezTo>
                  <a:cubicBezTo>
                    <a:pt x="95" y="56"/>
                    <a:pt x="96" y="55"/>
                    <a:pt x="97" y="56"/>
                  </a:cubicBezTo>
                  <a:cubicBezTo>
                    <a:pt x="97" y="55"/>
                    <a:pt x="97" y="54"/>
                    <a:pt x="97" y="54"/>
                  </a:cubicBezTo>
                  <a:cubicBezTo>
                    <a:pt x="96" y="54"/>
                    <a:pt x="95" y="54"/>
                    <a:pt x="95" y="54"/>
                  </a:cubicBezTo>
                  <a:close/>
                  <a:moveTo>
                    <a:pt x="3" y="200"/>
                  </a:moveTo>
                  <a:cubicBezTo>
                    <a:pt x="3" y="203"/>
                    <a:pt x="5" y="208"/>
                    <a:pt x="7" y="209"/>
                  </a:cubicBezTo>
                  <a:cubicBezTo>
                    <a:pt x="5" y="206"/>
                    <a:pt x="4" y="203"/>
                    <a:pt x="3" y="200"/>
                  </a:cubicBezTo>
                  <a:close/>
                  <a:moveTo>
                    <a:pt x="198" y="4"/>
                  </a:moveTo>
                  <a:cubicBezTo>
                    <a:pt x="195" y="5"/>
                    <a:pt x="192" y="5"/>
                    <a:pt x="190" y="8"/>
                  </a:cubicBezTo>
                  <a:cubicBezTo>
                    <a:pt x="193" y="6"/>
                    <a:pt x="195" y="5"/>
                    <a:pt x="198" y="4"/>
                  </a:cubicBezTo>
                  <a:close/>
                  <a:moveTo>
                    <a:pt x="229" y="20"/>
                  </a:moveTo>
                  <a:cubicBezTo>
                    <a:pt x="229" y="20"/>
                    <a:pt x="229" y="20"/>
                    <a:pt x="229" y="20"/>
                  </a:cubicBezTo>
                  <a:cubicBezTo>
                    <a:pt x="229" y="20"/>
                    <a:pt x="229" y="21"/>
                    <a:pt x="229" y="21"/>
                  </a:cubicBezTo>
                  <a:cubicBezTo>
                    <a:pt x="229" y="24"/>
                    <a:pt x="229" y="27"/>
                    <a:pt x="229" y="30"/>
                  </a:cubicBezTo>
                  <a:cubicBezTo>
                    <a:pt x="229" y="30"/>
                    <a:pt x="229" y="30"/>
                    <a:pt x="229" y="31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229" y="27"/>
                    <a:pt x="229" y="24"/>
                    <a:pt x="229" y="20"/>
                  </a:cubicBezTo>
                  <a:close/>
                  <a:moveTo>
                    <a:pt x="229" y="80"/>
                  </a:moveTo>
                  <a:cubicBezTo>
                    <a:pt x="229" y="80"/>
                    <a:pt x="229" y="80"/>
                    <a:pt x="229" y="80"/>
                  </a:cubicBezTo>
                  <a:cubicBezTo>
                    <a:pt x="230" y="82"/>
                    <a:pt x="230" y="85"/>
                    <a:pt x="230" y="88"/>
                  </a:cubicBezTo>
                  <a:cubicBezTo>
                    <a:pt x="231" y="85"/>
                    <a:pt x="230" y="82"/>
                    <a:pt x="229" y="80"/>
                  </a:cubicBezTo>
                  <a:close/>
                  <a:moveTo>
                    <a:pt x="63" y="96"/>
                  </a:moveTo>
                  <a:cubicBezTo>
                    <a:pt x="63" y="96"/>
                    <a:pt x="62" y="96"/>
                    <a:pt x="62" y="95"/>
                  </a:cubicBezTo>
                  <a:cubicBezTo>
                    <a:pt x="61" y="95"/>
                    <a:pt x="61" y="95"/>
                    <a:pt x="60" y="95"/>
                  </a:cubicBezTo>
                  <a:cubicBezTo>
                    <a:pt x="60" y="95"/>
                    <a:pt x="60" y="96"/>
                    <a:pt x="60" y="96"/>
                  </a:cubicBezTo>
                  <a:cubicBezTo>
                    <a:pt x="61" y="96"/>
                    <a:pt x="62" y="96"/>
                    <a:pt x="63" y="96"/>
                  </a:cubicBezTo>
                  <a:close/>
                  <a:moveTo>
                    <a:pt x="227" y="72"/>
                  </a:moveTo>
                  <a:cubicBezTo>
                    <a:pt x="227" y="72"/>
                    <a:pt x="227" y="72"/>
                    <a:pt x="227" y="72"/>
                  </a:cubicBezTo>
                  <a:cubicBezTo>
                    <a:pt x="227" y="76"/>
                    <a:pt x="227" y="79"/>
                    <a:pt x="227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79"/>
                    <a:pt x="227" y="76"/>
                    <a:pt x="227" y="72"/>
                  </a:cubicBezTo>
                  <a:close/>
                  <a:moveTo>
                    <a:pt x="265" y="105"/>
                  </a:moveTo>
                  <a:cubicBezTo>
                    <a:pt x="266" y="107"/>
                    <a:pt x="267" y="110"/>
                    <a:pt x="268" y="112"/>
                  </a:cubicBezTo>
                  <a:cubicBezTo>
                    <a:pt x="268" y="109"/>
                    <a:pt x="267" y="107"/>
                    <a:pt x="265" y="105"/>
                  </a:cubicBezTo>
                  <a:close/>
                  <a:moveTo>
                    <a:pt x="36" y="40"/>
                  </a:move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4" y="41"/>
                    <a:pt x="34" y="42"/>
                  </a:cubicBezTo>
                  <a:cubicBezTo>
                    <a:pt x="34" y="42"/>
                    <a:pt x="34" y="44"/>
                    <a:pt x="34" y="44"/>
                  </a:cubicBezTo>
                  <a:cubicBezTo>
                    <a:pt x="35" y="43"/>
                    <a:pt x="35" y="42"/>
                    <a:pt x="36" y="40"/>
                  </a:cubicBezTo>
                  <a:close/>
                  <a:moveTo>
                    <a:pt x="226" y="44"/>
                  </a:moveTo>
                  <a:cubicBezTo>
                    <a:pt x="225" y="46"/>
                    <a:pt x="225" y="49"/>
                    <a:pt x="226" y="50"/>
                  </a:cubicBezTo>
                  <a:cubicBezTo>
                    <a:pt x="226" y="49"/>
                    <a:pt x="226" y="46"/>
                    <a:pt x="226" y="44"/>
                  </a:cubicBezTo>
                  <a:close/>
                  <a:moveTo>
                    <a:pt x="92" y="68"/>
                  </a:moveTo>
                  <a:cubicBezTo>
                    <a:pt x="92" y="68"/>
                    <a:pt x="92" y="68"/>
                    <a:pt x="92" y="68"/>
                  </a:cubicBezTo>
                  <a:cubicBezTo>
                    <a:pt x="91" y="67"/>
                    <a:pt x="91" y="66"/>
                    <a:pt x="91" y="65"/>
                  </a:cubicBezTo>
                  <a:cubicBezTo>
                    <a:pt x="90" y="66"/>
                    <a:pt x="90" y="66"/>
                    <a:pt x="90" y="67"/>
                  </a:cubicBezTo>
                  <a:cubicBezTo>
                    <a:pt x="91" y="67"/>
                    <a:pt x="91" y="67"/>
                    <a:pt x="92" y="68"/>
                  </a:cubicBezTo>
                  <a:close/>
                  <a:moveTo>
                    <a:pt x="229" y="37"/>
                  </a:moveTo>
                  <a:cubicBezTo>
                    <a:pt x="230" y="36"/>
                    <a:pt x="229" y="34"/>
                    <a:pt x="229" y="34"/>
                  </a:cubicBezTo>
                  <a:cubicBezTo>
                    <a:pt x="229" y="35"/>
                    <a:pt x="229" y="36"/>
                    <a:pt x="229" y="37"/>
                  </a:cubicBezTo>
                  <a:close/>
                  <a:moveTo>
                    <a:pt x="199" y="229"/>
                  </a:moveTo>
                  <a:cubicBezTo>
                    <a:pt x="199" y="229"/>
                    <a:pt x="199" y="229"/>
                    <a:pt x="198" y="229"/>
                  </a:cubicBezTo>
                  <a:cubicBezTo>
                    <a:pt x="199" y="230"/>
                    <a:pt x="199" y="231"/>
                    <a:pt x="199" y="232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1"/>
                    <a:pt x="199" y="230"/>
                    <a:pt x="199" y="229"/>
                  </a:cubicBezTo>
                  <a:close/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1"/>
                    <a:pt x="34" y="11"/>
                    <a:pt x="34" y="11"/>
                  </a:cubicBezTo>
                  <a:close/>
                  <a:moveTo>
                    <a:pt x="122" y="77"/>
                  </a:moveTo>
                  <a:cubicBezTo>
                    <a:pt x="122" y="76"/>
                    <a:pt x="122" y="76"/>
                    <a:pt x="122" y="76"/>
                  </a:cubicBezTo>
                  <a:cubicBezTo>
                    <a:pt x="122" y="76"/>
                    <a:pt x="122" y="76"/>
                    <a:pt x="122" y="77"/>
                  </a:cubicBezTo>
                  <a:close/>
                  <a:moveTo>
                    <a:pt x="35" y="7"/>
                  </a:moveTo>
                  <a:cubicBezTo>
                    <a:pt x="35" y="7"/>
                    <a:pt x="35" y="7"/>
                    <a:pt x="35" y="8"/>
                  </a:cubicBezTo>
                  <a:cubicBezTo>
                    <a:pt x="35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5" y="7"/>
                    <a:pt x="35" y="7"/>
                  </a:cubicBezTo>
                  <a:close/>
                  <a:moveTo>
                    <a:pt x="88" y="63"/>
                  </a:moveTo>
                  <a:cubicBezTo>
                    <a:pt x="88" y="63"/>
                    <a:pt x="88" y="63"/>
                    <a:pt x="88" y="63"/>
                  </a:cubicBezTo>
                  <a:cubicBezTo>
                    <a:pt x="88" y="62"/>
                    <a:pt x="88" y="62"/>
                    <a:pt x="88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8" y="62"/>
                    <a:pt x="88" y="62"/>
                    <a:pt x="88" y="63"/>
                  </a:cubicBezTo>
                  <a:close/>
                  <a:moveTo>
                    <a:pt x="52" y="100"/>
                  </a:moveTo>
                  <a:cubicBezTo>
                    <a:pt x="52" y="100"/>
                    <a:pt x="52" y="100"/>
                    <a:pt x="52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3" y="100"/>
                    <a:pt x="52" y="100"/>
                  </a:cubicBezTo>
                  <a:close/>
                  <a:moveTo>
                    <a:pt x="178" y="7"/>
                  </a:moveTo>
                  <a:cubicBezTo>
                    <a:pt x="178" y="7"/>
                    <a:pt x="177" y="7"/>
                    <a:pt x="177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lose/>
                  <a:moveTo>
                    <a:pt x="194" y="67"/>
                  </a:move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8"/>
                  </a:cubicBezTo>
                  <a:cubicBezTo>
                    <a:pt x="194" y="68"/>
                    <a:pt x="194" y="68"/>
                    <a:pt x="194" y="68"/>
                  </a:cubicBezTo>
                  <a:cubicBezTo>
                    <a:pt x="194" y="67"/>
                    <a:pt x="194" y="67"/>
                    <a:pt x="194" y="67"/>
                  </a:cubicBezTo>
                  <a:close/>
                  <a:moveTo>
                    <a:pt x="194" y="70"/>
                  </a:moveTo>
                  <a:cubicBezTo>
                    <a:pt x="194" y="70"/>
                    <a:pt x="194" y="70"/>
                    <a:pt x="194" y="70"/>
                  </a:cubicBezTo>
                  <a:cubicBezTo>
                    <a:pt x="194" y="70"/>
                    <a:pt x="194" y="71"/>
                    <a:pt x="194" y="71"/>
                  </a:cubicBezTo>
                  <a:cubicBezTo>
                    <a:pt x="194" y="71"/>
                    <a:pt x="194" y="71"/>
                    <a:pt x="194" y="71"/>
                  </a:cubicBezTo>
                  <a:cubicBezTo>
                    <a:pt x="194" y="71"/>
                    <a:pt x="194" y="70"/>
                    <a:pt x="194" y="70"/>
                  </a:cubicBezTo>
                  <a:close/>
                  <a:moveTo>
                    <a:pt x="18" y="108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18" y="108"/>
                    <a:pt x="17" y="108"/>
                    <a:pt x="17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08"/>
                    <a:pt x="18" y="108"/>
                    <a:pt x="18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5"/>
            <p:cNvSpPr>
              <a:spLocks noEditPoints="1"/>
            </p:cNvSpPr>
            <p:nvPr/>
          </p:nvSpPr>
          <p:spPr bwMode="auto">
            <a:xfrm>
              <a:off x="5296280" y="3292096"/>
              <a:ext cx="608448" cy="239951"/>
            </a:xfrm>
            <a:custGeom>
              <a:avLst/>
              <a:gdLst>
                <a:gd name="T0" fmla="*/ 222 w 234"/>
                <a:gd name="T1" fmla="*/ 82 h 92"/>
                <a:gd name="T2" fmla="*/ 1 w 234"/>
                <a:gd name="T3" fmla="*/ 27 h 92"/>
                <a:gd name="T4" fmla="*/ 39 w 234"/>
                <a:gd name="T5" fmla="*/ 67 h 92"/>
                <a:gd name="T6" fmla="*/ 76 w 234"/>
                <a:gd name="T7" fmla="*/ 41 h 92"/>
                <a:gd name="T8" fmla="*/ 75 w 234"/>
                <a:gd name="T9" fmla="*/ 14 h 92"/>
                <a:gd name="T10" fmla="*/ 22 w 234"/>
                <a:gd name="T11" fmla="*/ 75 h 92"/>
                <a:gd name="T12" fmla="*/ 41 w 234"/>
                <a:gd name="T13" fmla="*/ 85 h 92"/>
                <a:gd name="T14" fmla="*/ 221 w 234"/>
                <a:gd name="T15" fmla="*/ 18 h 92"/>
                <a:gd name="T16" fmla="*/ 172 w 234"/>
                <a:gd name="T17" fmla="*/ 47 h 92"/>
                <a:gd name="T18" fmla="*/ 143 w 234"/>
                <a:gd name="T19" fmla="*/ 63 h 92"/>
                <a:gd name="T20" fmla="*/ 119 w 234"/>
                <a:gd name="T21" fmla="*/ 7 h 92"/>
                <a:gd name="T22" fmla="*/ 66 w 234"/>
                <a:gd name="T23" fmla="*/ 68 h 92"/>
                <a:gd name="T24" fmla="*/ 131 w 234"/>
                <a:gd name="T25" fmla="*/ 19 h 92"/>
                <a:gd name="T26" fmla="*/ 112 w 234"/>
                <a:gd name="T27" fmla="*/ 89 h 92"/>
                <a:gd name="T28" fmla="*/ 10 w 234"/>
                <a:gd name="T29" fmla="*/ 82 h 92"/>
                <a:gd name="T30" fmla="*/ 15 w 234"/>
                <a:gd name="T31" fmla="*/ 21 h 92"/>
                <a:gd name="T32" fmla="*/ 87 w 234"/>
                <a:gd name="T33" fmla="*/ 28 h 92"/>
                <a:gd name="T34" fmla="*/ 147 w 234"/>
                <a:gd name="T35" fmla="*/ 23 h 92"/>
                <a:gd name="T36" fmla="*/ 138 w 234"/>
                <a:gd name="T37" fmla="*/ 25 h 92"/>
                <a:gd name="T38" fmla="*/ 207 w 234"/>
                <a:gd name="T39" fmla="*/ 21 h 92"/>
                <a:gd name="T40" fmla="*/ 21 w 234"/>
                <a:gd name="T41" fmla="*/ 46 h 92"/>
                <a:gd name="T42" fmla="*/ 177 w 234"/>
                <a:gd name="T43" fmla="*/ 39 h 92"/>
                <a:gd name="T44" fmla="*/ 199 w 234"/>
                <a:gd name="T45" fmla="*/ 10 h 92"/>
                <a:gd name="T46" fmla="*/ 82 w 234"/>
                <a:gd name="T47" fmla="*/ 8 h 92"/>
                <a:gd name="T48" fmla="*/ 39 w 234"/>
                <a:gd name="T49" fmla="*/ 55 h 92"/>
                <a:gd name="T50" fmla="*/ 213 w 234"/>
                <a:gd name="T51" fmla="*/ 8 h 92"/>
                <a:gd name="T52" fmla="*/ 179 w 234"/>
                <a:gd name="T53" fmla="*/ 39 h 92"/>
                <a:gd name="T54" fmla="*/ 37 w 234"/>
                <a:gd name="T55" fmla="*/ 30 h 92"/>
                <a:gd name="T56" fmla="*/ 204 w 234"/>
                <a:gd name="T57" fmla="*/ 33 h 92"/>
                <a:gd name="T58" fmla="*/ 126 w 234"/>
                <a:gd name="T59" fmla="*/ 61 h 92"/>
                <a:gd name="T60" fmla="*/ 28 w 234"/>
                <a:gd name="T61" fmla="*/ 43 h 92"/>
                <a:gd name="T62" fmla="*/ 197 w 234"/>
                <a:gd name="T63" fmla="*/ 39 h 92"/>
                <a:gd name="T64" fmla="*/ 92 w 234"/>
                <a:gd name="T65" fmla="*/ 60 h 92"/>
                <a:gd name="T66" fmla="*/ 23 w 234"/>
                <a:gd name="T67" fmla="*/ 67 h 92"/>
                <a:gd name="T68" fmla="*/ 179 w 234"/>
                <a:gd name="T69" fmla="*/ 42 h 92"/>
                <a:gd name="T70" fmla="*/ 79 w 234"/>
                <a:gd name="T71" fmla="*/ 56 h 92"/>
                <a:gd name="T72" fmla="*/ 135 w 234"/>
                <a:gd name="T73" fmla="*/ 57 h 92"/>
                <a:gd name="T74" fmla="*/ 231 w 234"/>
                <a:gd name="T75" fmla="*/ 59 h 92"/>
                <a:gd name="T76" fmla="*/ 45 w 234"/>
                <a:gd name="T77" fmla="*/ 3 h 92"/>
                <a:gd name="T78" fmla="*/ 41 w 234"/>
                <a:gd name="T79" fmla="*/ 43 h 92"/>
                <a:gd name="T80" fmla="*/ 154 w 234"/>
                <a:gd name="T81" fmla="*/ 30 h 92"/>
                <a:gd name="T82" fmla="*/ 144 w 234"/>
                <a:gd name="T83" fmla="*/ 20 h 92"/>
                <a:gd name="T84" fmla="*/ 145 w 234"/>
                <a:gd name="T85" fmla="*/ 57 h 92"/>
                <a:gd name="T86" fmla="*/ 76 w 234"/>
                <a:gd name="T87" fmla="*/ 62 h 92"/>
                <a:gd name="T88" fmla="*/ 143 w 234"/>
                <a:gd name="T89" fmla="*/ 50 h 92"/>
                <a:gd name="T90" fmla="*/ 123 w 234"/>
                <a:gd name="T91" fmla="*/ 7 h 92"/>
                <a:gd name="T92" fmla="*/ 85 w 234"/>
                <a:gd name="T93" fmla="*/ 56 h 92"/>
                <a:gd name="T94" fmla="*/ 6 w 234"/>
                <a:gd name="T95" fmla="*/ 27 h 92"/>
                <a:gd name="T96" fmla="*/ 194 w 234"/>
                <a:gd name="T97" fmla="*/ 37 h 92"/>
                <a:gd name="T98" fmla="*/ 138 w 234"/>
                <a:gd name="T99" fmla="*/ 49 h 92"/>
                <a:gd name="T100" fmla="*/ 62 w 234"/>
                <a:gd name="T101" fmla="*/ 59 h 92"/>
                <a:gd name="T102" fmla="*/ 160 w 234"/>
                <a:gd name="T103" fmla="*/ 5 h 92"/>
                <a:gd name="T104" fmla="*/ 183 w 234"/>
                <a:gd name="T105" fmla="*/ 8 h 92"/>
                <a:gd name="T106" fmla="*/ 65 w 234"/>
                <a:gd name="T107" fmla="*/ 58 h 92"/>
                <a:gd name="T108" fmla="*/ 14 w 234"/>
                <a:gd name="T109" fmla="*/ 66 h 92"/>
                <a:gd name="T110" fmla="*/ 68 w 234"/>
                <a:gd name="T111" fmla="*/ 65 h 92"/>
                <a:gd name="T112" fmla="*/ 177 w 234"/>
                <a:gd name="T113" fmla="*/ 57 h 92"/>
                <a:gd name="T114" fmla="*/ 150 w 234"/>
                <a:gd name="T115" fmla="*/ 56 h 92"/>
                <a:gd name="T116" fmla="*/ 126 w 234"/>
                <a:gd name="T117" fmla="*/ 55 h 92"/>
                <a:gd name="T118" fmla="*/ 184 w 234"/>
                <a:gd name="T119" fmla="*/ 25 h 92"/>
                <a:gd name="T120" fmla="*/ 16 w 234"/>
                <a:gd name="T121" fmla="*/ 13 h 92"/>
                <a:gd name="T122" fmla="*/ 128 w 234"/>
                <a:gd name="T123" fmla="*/ 56 h 92"/>
                <a:gd name="T124" fmla="*/ 23 w 234"/>
                <a:gd name="T125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" h="92">
                  <a:moveTo>
                    <a:pt x="163" y="3"/>
                  </a:moveTo>
                  <a:cubicBezTo>
                    <a:pt x="163" y="3"/>
                    <a:pt x="163" y="3"/>
                    <a:pt x="164" y="3"/>
                  </a:cubicBezTo>
                  <a:cubicBezTo>
                    <a:pt x="167" y="3"/>
                    <a:pt x="170" y="3"/>
                    <a:pt x="173" y="3"/>
                  </a:cubicBezTo>
                  <a:cubicBezTo>
                    <a:pt x="177" y="3"/>
                    <a:pt x="182" y="3"/>
                    <a:pt x="186" y="3"/>
                  </a:cubicBezTo>
                  <a:cubicBezTo>
                    <a:pt x="191" y="3"/>
                    <a:pt x="195" y="3"/>
                    <a:pt x="200" y="3"/>
                  </a:cubicBezTo>
                  <a:cubicBezTo>
                    <a:pt x="203" y="3"/>
                    <a:pt x="206" y="3"/>
                    <a:pt x="210" y="4"/>
                  </a:cubicBezTo>
                  <a:cubicBezTo>
                    <a:pt x="211" y="4"/>
                    <a:pt x="212" y="5"/>
                    <a:pt x="214" y="5"/>
                  </a:cubicBezTo>
                  <a:cubicBezTo>
                    <a:pt x="214" y="5"/>
                    <a:pt x="215" y="5"/>
                    <a:pt x="215" y="6"/>
                  </a:cubicBezTo>
                  <a:cubicBezTo>
                    <a:pt x="219" y="7"/>
                    <a:pt x="222" y="8"/>
                    <a:pt x="225" y="12"/>
                  </a:cubicBezTo>
                  <a:cubicBezTo>
                    <a:pt x="225" y="13"/>
                    <a:pt x="226" y="14"/>
                    <a:pt x="226" y="15"/>
                  </a:cubicBezTo>
                  <a:cubicBezTo>
                    <a:pt x="227" y="16"/>
                    <a:pt x="227" y="17"/>
                    <a:pt x="228" y="19"/>
                  </a:cubicBezTo>
                  <a:cubicBezTo>
                    <a:pt x="230" y="23"/>
                    <a:pt x="231" y="28"/>
                    <a:pt x="232" y="32"/>
                  </a:cubicBezTo>
                  <a:cubicBezTo>
                    <a:pt x="233" y="35"/>
                    <a:pt x="233" y="38"/>
                    <a:pt x="233" y="42"/>
                  </a:cubicBezTo>
                  <a:cubicBezTo>
                    <a:pt x="234" y="45"/>
                    <a:pt x="234" y="49"/>
                    <a:pt x="234" y="52"/>
                  </a:cubicBezTo>
                  <a:cubicBezTo>
                    <a:pt x="234" y="57"/>
                    <a:pt x="234" y="61"/>
                    <a:pt x="234" y="65"/>
                  </a:cubicBezTo>
                  <a:cubicBezTo>
                    <a:pt x="233" y="67"/>
                    <a:pt x="233" y="69"/>
                    <a:pt x="232" y="71"/>
                  </a:cubicBezTo>
                  <a:cubicBezTo>
                    <a:pt x="231" y="73"/>
                    <a:pt x="230" y="74"/>
                    <a:pt x="229" y="75"/>
                  </a:cubicBezTo>
                  <a:cubicBezTo>
                    <a:pt x="229" y="76"/>
                    <a:pt x="228" y="76"/>
                    <a:pt x="228" y="77"/>
                  </a:cubicBezTo>
                  <a:cubicBezTo>
                    <a:pt x="226" y="79"/>
                    <a:pt x="224" y="81"/>
                    <a:pt x="222" y="82"/>
                  </a:cubicBezTo>
                  <a:cubicBezTo>
                    <a:pt x="222" y="82"/>
                    <a:pt x="221" y="83"/>
                    <a:pt x="221" y="83"/>
                  </a:cubicBezTo>
                  <a:cubicBezTo>
                    <a:pt x="217" y="86"/>
                    <a:pt x="213" y="88"/>
                    <a:pt x="209" y="89"/>
                  </a:cubicBezTo>
                  <a:cubicBezTo>
                    <a:pt x="205" y="90"/>
                    <a:pt x="202" y="90"/>
                    <a:pt x="198" y="90"/>
                  </a:cubicBezTo>
                  <a:cubicBezTo>
                    <a:pt x="194" y="90"/>
                    <a:pt x="190" y="91"/>
                    <a:pt x="186" y="91"/>
                  </a:cubicBezTo>
                  <a:cubicBezTo>
                    <a:pt x="181" y="91"/>
                    <a:pt x="175" y="92"/>
                    <a:pt x="170" y="92"/>
                  </a:cubicBezTo>
                  <a:cubicBezTo>
                    <a:pt x="157" y="92"/>
                    <a:pt x="143" y="92"/>
                    <a:pt x="130" y="92"/>
                  </a:cubicBezTo>
                  <a:cubicBezTo>
                    <a:pt x="121" y="91"/>
                    <a:pt x="112" y="91"/>
                    <a:pt x="103" y="91"/>
                  </a:cubicBezTo>
                  <a:cubicBezTo>
                    <a:pt x="98" y="91"/>
                    <a:pt x="93" y="90"/>
                    <a:pt x="88" y="90"/>
                  </a:cubicBezTo>
                  <a:cubicBezTo>
                    <a:pt x="86" y="90"/>
                    <a:pt x="84" y="90"/>
                    <a:pt x="82" y="90"/>
                  </a:cubicBezTo>
                  <a:cubicBezTo>
                    <a:pt x="70" y="90"/>
                    <a:pt x="58" y="90"/>
                    <a:pt x="46" y="90"/>
                  </a:cubicBezTo>
                  <a:cubicBezTo>
                    <a:pt x="38" y="90"/>
                    <a:pt x="31" y="90"/>
                    <a:pt x="23" y="90"/>
                  </a:cubicBezTo>
                  <a:cubicBezTo>
                    <a:pt x="20" y="90"/>
                    <a:pt x="17" y="90"/>
                    <a:pt x="14" y="89"/>
                  </a:cubicBezTo>
                  <a:cubicBezTo>
                    <a:pt x="10" y="88"/>
                    <a:pt x="7" y="87"/>
                    <a:pt x="4" y="85"/>
                  </a:cubicBezTo>
                  <a:cubicBezTo>
                    <a:pt x="2" y="83"/>
                    <a:pt x="1" y="80"/>
                    <a:pt x="0" y="77"/>
                  </a:cubicBezTo>
                  <a:cubicBezTo>
                    <a:pt x="0" y="74"/>
                    <a:pt x="0" y="72"/>
                    <a:pt x="0" y="69"/>
                  </a:cubicBezTo>
                  <a:cubicBezTo>
                    <a:pt x="0" y="64"/>
                    <a:pt x="0" y="59"/>
                    <a:pt x="0" y="54"/>
                  </a:cubicBezTo>
                  <a:cubicBezTo>
                    <a:pt x="0" y="50"/>
                    <a:pt x="0" y="47"/>
                    <a:pt x="0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6"/>
                    <a:pt x="0" y="32"/>
                    <a:pt x="1" y="27"/>
                  </a:cubicBezTo>
                  <a:cubicBezTo>
                    <a:pt x="1" y="25"/>
                    <a:pt x="2" y="23"/>
                    <a:pt x="3" y="22"/>
                  </a:cubicBezTo>
                  <a:cubicBezTo>
                    <a:pt x="4" y="20"/>
                    <a:pt x="5" y="19"/>
                    <a:pt x="6" y="17"/>
                  </a:cubicBezTo>
                  <a:cubicBezTo>
                    <a:pt x="8" y="15"/>
                    <a:pt x="9" y="14"/>
                    <a:pt x="11" y="12"/>
                  </a:cubicBezTo>
                  <a:cubicBezTo>
                    <a:pt x="16" y="9"/>
                    <a:pt x="21" y="7"/>
                    <a:pt x="26" y="5"/>
                  </a:cubicBezTo>
                  <a:cubicBezTo>
                    <a:pt x="30" y="4"/>
                    <a:pt x="34" y="3"/>
                    <a:pt x="38" y="2"/>
                  </a:cubicBezTo>
                  <a:cubicBezTo>
                    <a:pt x="43" y="1"/>
                    <a:pt x="48" y="1"/>
                    <a:pt x="53" y="0"/>
                  </a:cubicBezTo>
                  <a:cubicBezTo>
                    <a:pt x="56" y="0"/>
                    <a:pt x="58" y="0"/>
                    <a:pt x="61" y="0"/>
                  </a:cubicBezTo>
                  <a:cubicBezTo>
                    <a:pt x="70" y="0"/>
                    <a:pt x="80" y="0"/>
                    <a:pt x="90" y="1"/>
                  </a:cubicBezTo>
                  <a:cubicBezTo>
                    <a:pt x="94" y="1"/>
                    <a:pt x="98" y="1"/>
                    <a:pt x="102" y="1"/>
                  </a:cubicBezTo>
                  <a:cubicBezTo>
                    <a:pt x="106" y="1"/>
                    <a:pt x="109" y="2"/>
                    <a:pt x="113" y="2"/>
                  </a:cubicBezTo>
                  <a:cubicBezTo>
                    <a:pt x="126" y="2"/>
                    <a:pt x="139" y="2"/>
                    <a:pt x="153" y="2"/>
                  </a:cubicBezTo>
                  <a:cubicBezTo>
                    <a:pt x="155" y="2"/>
                    <a:pt x="157" y="2"/>
                    <a:pt x="158" y="2"/>
                  </a:cubicBezTo>
                  <a:cubicBezTo>
                    <a:pt x="159" y="2"/>
                    <a:pt x="159" y="1"/>
                    <a:pt x="160" y="1"/>
                  </a:cubicBezTo>
                  <a:cubicBezTo>
                    <a:pt x="161" y="1"/>
                    <a:pt x="162" y="1"/>
                    <a:pt x="162" y="2"/>
                  </a:cubicBezTo>
                  <a:cubicBezTo>
                    <a:pt x="162" y="2"/>
                    <a:pt x="163" y="2"/>
                    <a:pt x="163" y="3"/>
                  </a:cubicBezTo>
                  <a:close/>
                  <a:moveTo>
                    <a:pt x="37" y="71"/>
                  </a:moveTo>
                  <a:cubicBezTo>
                    <a:pt x="38" y="70"/>
                    <a:pt x="39" y="69"/>
                    <a:pt x="39" y="68"/>
                  </a:cubicBezTo>
                  <a:cubicBezTo>
                    <a:pt x="39" y="68"/>
                    <a:pt x="39" y="67"/>
                    <a:pt x="39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39" y="68"/>
                    <a:pt x="39" y="68"/>
                  </a:cubicBezTo>
                  <a:cubicBezTo>
                    <a:pt x="38" y="69"/>
                    <a:pt x="38" y="70"/>
                    <a:pt x="37" y="71"/>
                  </a:cubicBezTo>
                  <a:cubicBezTo>
                    <a:pt x="37" y="71"/>
                    <a:pt x="37" y="71"/>
                    <a:pt x="36" y="71"/>
                  </a:cubicBezTo>
                  <a:cubicBezTo>
                    <a:pt x="36" y="71"/>
                    <a:pt x="36" y="72"/>
                    <a:pt x="36" y="72"/>
                  </a:cubicBezTo>
                  <a:cubicBezTo>
                    <a:pt x="37" y="71"/>
                    <a:pt x="37" y="71"/>
                    <a:pt x="37" y="71"/>
                  </a:cubicBezTo>
                  <a:close/>
                  <a:moveTo>
                    <a:pt x="18" y="56"/>
                  </a:moveTo>
                  <a:cubicBezTo>
                    <a:pt x="18" y="56"/>
                    <a:pt x="18" y="57"/>
                    <a:pt x="18" y="57"/>
                  </a:cubicBezTo>
                  <a:cubicBezTo>
                    <a:pt x="18" y="58"/>
                    <a:pt x="17" y="60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58"/>
                    <a:pt x="18" y="56"/>
                  </a:cubicBezTo>
                  <a:cubicBezTo>
                    <a:pt x="18" y="56"/>
                    <a:pt x="18" y="56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6"/>
                    <a:pt x="18" y="56"/>
                    <a:pt x="18" y="56"/>
                  </a:cubicBezTo>
                  <a:close/>
                  <a:moveTo>
                    <a:pt x="78" y="9"/>
                  </a:moveTo>
                  <a:cubicBezTo>
                    <a:pt x="77" y="10"/>
                    <a:pt x="77" y="12"/>
                    <a:pt x="77" y="14"/>
                  </a:cubicBezTo>
                  <a:cubicBezTo>
                    <a:pt x="77" y="22"/>
                    <a:pt x="76" y="29"/>
                    <a:pt x="75" y="37"/>
                  </a:cubicBezTo>
                  <a:cubicBezTo>
                    <a:pt x="75" y="38"/>
                    <a:pt x="75" y="39"/>
                    <a:pt x="75" y="40"/>
                  </a:cubicBezTo>
                  <a:cubicBezTo>
                    <a:pt x="76" y="40"/>
                    <a:pt x="76" y="41"/>
                    <a:pt x="76" y="41"/>
                  </a:cubicBezTo>
                  <a:cubicBezTo>
                    <a:pt x="76" y="42"/>
                    <a:pt x="77" y="43"/>
                    <a:pt x="77" y="43"/>
                  </a:cubicBezTo>
                  <a:cubicBezTo>
                    <a:pt x="77" y="42"/>
                    <a:pt x="78" y="42"/>
                    <a:pt x="78" y="42"/>
                  </a:cubicBezTo>
                  <a:cubicBezTo>
                    <a:pt x="78" y="38"/>
                    <a:pt x="78" y="35"/>
                    <a:pt x="79" y="32"/>
                  </a:cubicBezTo>
                  <a:cubicBezTo>
                    <a:pt x="80" y="25"/>
                    <a:pt x="80" y="18"/>
                    <a:pt x="80" y="11"/>
                  </a:cubicBezTo>
                  <a:cubicBezTo>
                    <a:pt x="80" y="10"/>
                    <a:pt x="79" y="10"/>
                    <a:pt x="79" y="10"/>
                  </a:cubicBezTo>
                  <a:cubicBezTo>
                    <a:pt x="79" y="10"/>
                    <a:pt x="78" y="9"/>
                    <a:pt x="78" y="9"/>
                  </a:cubicBezTo>
                  <a:cubicBezTo>
                    <a:pt x="78" y="8"/>
                    <a:pt x="78" y="7"/>
                    <a:pt x="78" y="7"/>
                  </a:cubicBezTo>
                  <a:cubicBezTo>
                    <a:pt x="76" y="7"/>
                    <a:pt x="74" y="7"/>
                    <a:pt x="71" y="7"/>
                  </a:cubicBezTo>
                  <a:cubicBezTo>
                    <a:pt x="71" y="8"/>
                    <a:pt x="71" y="9"/>
                    <a:pt x="71" y="10"/>
                  </a:cubicBezTo>
                  <a:cubicBezTo>
                    <a:pt x="71" y="13"/>
                    <a:pt x="71" y="15"/>
                    <a:pt x="71" y="17"/>
                  </a:cubicBezTo>
                  <a:cubicBezTo>
                    <a:pt x="72" y="25"/>
                    <a:pt x="71" y="33"/>
                    <a:pt x="70" y="40"/>
                  </a:cubicBezTo>
                  <a:cubicBezTo>
                    <a:pt x="69" y="43"/>
                    <a:pt x="69" y="46"/>
                    <a:pt x="68" y="49"/>
                  </a:cubicBezTo>
                  <a:cubicBezTo>
                    <a:pt x="68" y="49"/>
                    <a:pt x="68" y="50"/>
                    <a:pt x="68" y="51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1" y="52"/>
                    <a:pt x="72" y="52"/>
                  </a:cubicBezTo>
                  <a:cubicBezTo>
                    <a:pt x="72" y="52"/>
                    <a:pt x="72" y="51"/>
                    <a:pt x="72" y="51"/>
                  </a:cubicBezTo>
                  <a:cubicBezTo>
                    <a:pt x="72" y="49"/>
                    <a:pt x="72" y="47"/>
                    <a:pt x="73" y="45"/>
                  </a:cubicBezTo>
                  <a:cubicBezTo>
                    <a:pt x="73" y="40"/>
                    <a:pt x="73" y="34"/>
                    <a:pt x="74" y="29"/>
                  </a:cubicBezTo>
                  <a:cubicBezTo>
                    <a:pt x="74" y="24"/>
                    <a:pt x="75" y="19"/>
                    <a:pt x="75" y="14"/>
                  </a:cubicBezTo>
                  <a:cubicBezTo>
                    <a:pt x="75" y="12"/>
                    <a:pt x="74" y="11"/>
                    <a:pt x="74" y="9"/>
                  </a:cubicBezTo>
                  <a:cubicBezTo>
                    <a:pt x="73" y="9"/>
                    <a:pt x="73" y="9"/>
                    <a:pt x="74" y="8"/>
                  </a:cubicBezTo>
                  <a:cubicBezTo>
                    <a:pt x="74" y="7"/>
                    <a:pt x="76" y="6"/>
                    <a:pt x="78" y="8"/>
                  </a:cubicBezTo>
                  <a:cubicBezTo>
                    <a:pt x="78" y="8"/>
                    <a:pt x="78" y="8"/>
                    <a:pt x="78" y="9"/>
                  </a:cubicBezTo>
                  <a:close/>
                  <a:moveTo>
                    <a:pt x="47" y="9"/>
                  </a:moveTo>
                  <a:cubicBezTo>
                    <a:pt x="46" y="10"/>
                    <a:pt x="46" y="11"/>
                    <a:pt x="46" y="12"/>
                  </a:cubicBezTo>
                  <a:cubicBezTo>
                    <a:pt x="46" y="16"/>
                    <a:pt x="45" y="20"/>
                    <a:pt x="45" y="23"/>
                  </a:cubicBezTo>
                  <a:cubicBezTo>
                    <a:pt x="45" y="25"/>
                    <a:pt x="45" y="26"/>
                    <a:pt x="45" y="28"/>
                  </a:cubicBezTo>
                  <a:cubicBezTo>
                    <a:pt x="44" y="32"/>
                    <a:pt x="44" y="37"/>
                    <a:pt x="44" y="41"/>
                  </a:cubicBezTo>
                  <a:cubicBezTo>
                    <a:pt x="44" y="43"/>
                    <a:pt x="44" y="46"/>
                    <a:pt x="43" y="48"/>
                  </a:cubicBezTo>
                  <a:cubicBezTo>
                    <a:pt x="43" y="50"/>
                    <a:pt x="43" y="53"/>
                    <a:pt x="43" y="56"/>
                  </a:cubicBezTo>
                  <a:cubicBezTo>
                    <a:pt x="43" y="58"/>
                    <a:pt x="43" y="60"/>
                    <a:pt x="42" y="62"/>
                  </a:cubicBezTo>
                  <a:cubicBezTo>
                    <a:pt x="42" y="65"/>
                    <a:pt x="41" y="67"/>
                    <a:pt x="41" y="69"/>
                  </a:cubicBezTo>
                  <a:cubicBezTo>
                    <a:pt x="40" y="72"/>
                    <a:pt x="38" y="73"/>
                    <a:pt x="36" y="75"/>
                  </a:cubicBezTo>
                  <a:cubicBezTo>
                    <a:pt x="36" y="75"/>
                    <a:pt x="35" y="75"/>
                    <a:pt x="35" y="75"/>
                  </a:cubicBezTo>
                  <a:cubicBezTo>
                    <a:pt x="34" y="76"/>
                    <a:pt x="33" y="76"/>
                    <a:pt x="32" y="76"/>
                  </a:cubicBezTo>
                  <a:cubicBezTo>
                    <a:pt x="32" y="76"/>
                    <a:pt x="32" y="76"/>
                    <a:pt x="31" y="76"/>
                  </a:cubicBezTo>
                  <a:cubicBezTo>
                    <a:pt x="29" y="76"/>
                    <a:pt x="26" y="75"/>
                    <a:pt x="24" y="75"/>
                  </a:cubicBezTo>
                  <a:cubicBezTo>
                    <a:pt x="23" y="75"/>
                    <a:pt x="23" y="75"/>
                    <a:pt x="22" y="75"/>
                  </a:cubicBezTo>
                  <a:cubicBezTo>
                    <a:pt x="22" y="75"/>
                    <a:pt x="22" y="75"/>
                    <a:pt x="21" y="75"/>
                  </a:cubicBezTo>
                  <a:cubicBezTo>
                    <a:pt x="21" y="74"/>
                    <a:pt x="20" y="74"/>
                    <a:pt x="20" y="74"/>
                  </a:cubicBezTo>
                  <a:cubicBezTo>
                    <a:pt x="17" y="74"/>
                    <a:pt x="14" y="73"/>
                    <a:pt x="12" y="71"/>
                  </a:cubicBezTo>
                  <a:cubicBezTo>
                    <a:pt x="12" y="70"/>
                    <a:pt x="11" y="69"/>
                    <a:pt x="11" y="69"/>
                  </a:cubicBezTo>
                  <a:cubicBezTo>
                    <a:pt x="11" y="67"/>
                    <a:pt x="10" y="66"/>
                    <a:pt x="10" y="64"/>
                  </a:cubicBezTo>
                  <a:cubicBezTo>
                    <a:pt x="10" y="62"/>
                    <a:pt x="10" y="60"/>
                    <a:pt x="10" y="57"/>
                  </a:cubicBezTo>
                  <a:cubicBezTo>
                    <a:pt x="10" y="49"/>
                    <a:pt x="10" y="41"/>
                    <a:pt x="11" y="33"/>
                  </a:cubicBezTo>
                  <a:cubicBezTo>
                    <a:pt x="11" y="29"/>
                    <a:pt x="11" y="26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3"/>
                    <a:pt x="10" y="24"/>
                    <a:pt x="10" y="25"/>
                  </a:cubicBezTo>
                  <a:cubicBezTo>
                    <a:pt x="9" y="27"/>
                    <a:pt x="8" y="29"/>
                    <a:pt x="7" y="31"/>
                  </a:cubicBezTo>
                  <a:cubicBezTo>
                    <a:pt x="5" y="35"/>
                    <a:pt x="4" y="39"/>
                    <a:pt x="3" y="43"/>
                  </a:cubicBezTo>
                  <a:cubicBezTo>
                    <a:pt x="3" y="44"/>
                    <a:pt x="3" y="45"/>
                    <a:pt x="3" y="47"/>
                  </a:cubicBezTo>
                  <a:cubicBezTo>
                    <a:pt x="3" y="47"/>
                    <a:pt x="3" y="48"/>
                    <a:pt x="3" y="48"/>
                  </a:cubicBezTo>
                  <a:cubicBezTo>
                    <a:pt x="4" y="52"/>
                    <a:pt x="4" y="55"/>
                    <a:pt x="4" y="59"/>
                  </a:cubicBezTo>
                  <a:cubicBezTo>
                    <a:pt x="5" y="61"/>
                    <a:pt x="5" y="64"/>
                    <a:pt x="7" y="66"/>
                  </a:cubicBezTo>
                  <a:cubicBezTo>
                    <a:pt x="10" y="70"/>
                    <a:pt x="14" y="74"/>
                    <a:pt x="18" y="76"/>
                  </a:cubicBezTo>
                  <a:cubicBezTo>
                    <a:pt x="22" y="79"/>
                    <a:pt x="27" y="81"/>
                    <a:pt x="31" y="83"/>
                  </a:cubicBezTo>
                  <a:cubicBezTo>
                    <a:pt x="34" y="84"/>
                    <a:pt x="37" y="85"/>
                    <a:pt x="41" y="85"/>
                  </a:cubicBezTo>
                  <a:cubicBezTo>
                    <a:pt x="45" y="86"/>
                    <a:pt x="49" y="86"/>
                    <a:pt x="54" y="86"/>
                  </a:cubicBezTo>
                  <a:cubicBezTo>
                    <a:pt x="56" y="86"/>
                    <a:pt x="59" y="87"/>
                    <a:pt x="61" y="87"/>
                  </a:cubicBezTo>
                  <a:cubicBezTo>
                    <a:pt x="64" y="87"/>
                    <a:pt x="67" y="87"/>
                    <a:pt x="70" y="87"/>
                  </a:cubicBezTo>
                  <a:cubicBezTo>
                    <a:pt x="78" y="86"/>
                    <a:pt x="86" y="86"/>
                    <a:pt x="94" y="85"/>
                  </a:cubicBezTo>
                  <a:cubicBezTo>
                    <a:pt x="94" y="85"/>
                    <a:pt x="95" y="85"/>
                    <a:pt x="95" y="85"/>
                  </a:cubicBezTo>
                  <a:cubicBezTo>
                    <a:pt x="96" y="85"/>
                    <a:pt x="96" y="85"/>
                    <a:pt x="97" y="85"/>
                  </a:cubicBezTo>
                  <a:cubicBezTo>
                    <a:pt x="99" y="85"/>
                    <a:pt x="101" y="85"/>
                    <a:pt x="102" y="85"/>
                  </a:cubicBezTo>
                  <a:cubicBezTo>
                    <a:pt x="107" y="84"/>
                    <a:pt x="111" y="84"/>
                    <a:pt x="115" y="84"/>
                  </a:cubicBezTo>
                  <a:cubicBezTo>
                    <a:pt x="127" y="84"/>
                    <a:pt x="140" y="84"/>
                    <a:pt x="153" y="84"/>
                  </a:cubicBezTo>
                  <a:cubicBezTo>
                    <a:pt x="165" y="84"/>
                    <a:pt x="178" y="84"/>
                    <a:pt x="190" y="83"/>
                  </a:cubicBezTo>
                  <a:cubicBezTo>
                    <a:pt x="192" y="83"/>
                    <a:pt x="195" y="83"/>
                    <a:pt x="197" y="83"/>
                  </a:cubicBezTo>
                  <a:cubicBezTo>
                    <a:pt x="202" y="82"/>
                    <a:pt x="207" y="81"/>
                    <a:pt x="213" y="80"/>
                  </a:cubicBezTo>
                  <a:cubicBezTo>
                    <a:pt x="215" y="79"/>
                    <a:pt x="218" y="79"/>
                    <a:pt x="221" y="78"/>
                  </a:cubicBezTo>
                  <a:cubicBezTo>
                    <a:pt x="222" y="78"/>
                    <a:pt x="223" y="77"/>
                    <a:pt x="224" y="76"/>
                  </a:cubicBezTo>
                  <a:cubicBezTo>
                    <a:pt x="226" y="73"/>
                    <a:pt x="228" y="69"/>
                    <a:pt x="228" y="65"/>
                  </a:cubicBezTo>
                  <a:cubicBezTo>
                    <a:pt x="228" y="61"/>
                    <a:pt x="228" y="57"/>
                    <a:pt x="228" y="52"/>
                  </a:cubicBezTo>
                  <a:cubicBezTo>
                    <a:pt x="228" y="51"/>
                    <a:pt x="228" y="50"/>
                    <a:pt x="228" y="49"/>
                  </a:cubicBezTo>
                  <a:cubicBezTo>
                    <a:pt x="227" y="44"/>
                    <a:pt x="227" y="39"/>
                    <a:pt x="226" y="34"/>
                  </a:cubicBezTo>
                  <a:cubicBezTo>
                    <a:pt x="225" y="29"/>
                    <a:pt x="224" y="23"/>
                    <a:pt x="221" y="18"/>
                  </a:cubicBezTo>
                  <a:cubicBezTo>
                    <a:pt x="221" y="17"/>
                    <a:pt x="221" y="17"/>
                    <a:pt x="220" y="17"/>
                  </a:cubicBezTo>
                  <a:cubicBezTo>
                    <a:pt x="218" y="15"/>
                    <a:pt x="216" y="15"/>
                    <a:pt x="214" y="14"/>
                  </a:cubicBezTo>
                  <a:cubicBezTo>
                    <a:pt x="214" y="14"/>
                    <a:pt x="213" y="13"/>
                    <a:pt x="213" y="13"/>
                  </a:cubicBezTo>
                  <a:cubicBezTo>
                    <a:pt x="212" y="15"/>
                    <a:pt x="212" y="21"/>
                    <a:pt x="212" y="24"/>
                  </a:cubicBezTo>
                  <a:cubicBezTo>
                    <a:pt x="212" y="27"/>
                    <a:pt x="213" y="30"/>
                    <a:pt x="213" y="33"/>
                  </a:cubicBezTo>
                  <a:cubicBezTo>
                    <a:pt x="213" y="36"/>
                    <a:pt x="212" y="38"/>
                    <a:pt x="212" y="41"/>
                  </a:cubicBezTo>
                  <a:cubicBezTo>
                    <a:pt x="212" y="42"/>
                    <a:pt x="212" y="43"/>
                    <a:pt x="213" y="44"/>
                  </a:cubicBezTo>
                  <a:cubicBezTo>
                    <a:pt x="213" y="46"/>
                    <a:pt x="213" y="48"/>
                    <a:pt x="213" y="50"/>
                  </a:cubicBezTo>
                  <a:cubicBezTo>
                    <a:pt x="213" y="52"/>
                    <a:pt x="213" y="53"/>
                    <a:pt x="213" y="55"/>
                  </a:cubicBezTo>
                  <a:cubicBezTo>
                    <a:pt x="212" y="57"/>
                    <a:pt x="210" y="59"/>
                    <a:pt x="207" y="60"/>
                  </a:cubicBezTo>
                  <a:cubicBezTo>
                    <a:pt x="206" y="60"/>
                    <a:pt x="205" y="61"/>
                    <a:pt x="205" y="62"/>
                  </a:cubicBezTo>
                  <a:cubicBezTo>
                    <a:pt x="203" y="64"/>
                    <a:pt x="201" y="64"/>
                    <a:pt x="198" y="65"/>
                  </a:cubicBezTo>
                  <a:cubicBezTo>
                    <a:pt x="196" y="65"/>
                    <a:pt x="193" y="65"/>
                    <a:pt x="191" y="65"/>
                  </a:cubicBezTo>
                  <a:cubicBezTo>
                    <a:pt x="189" y="65"/>
                    <a:pt x="188" y="65"/>
                    <a:pt x="186" y="65"/>
                  </a:cubicBezTo>
                  <a:cubicBezTo>
                    <a:pt x="185" y="65"/>
                    <a:pt x="185" y="65"/>
                    <a:pt x="185" y="65"/>
                  </a:cubicBezTo>
                  <a:cubicBezTo>
                    <a:pt x="184" y="66"/>
                    <a:pt x="183" y="66"/>
                    <a:pt x="183" y="65"/>
                  </a:cubicBezTo>
                  <a:cubicBezTo>
                    <a:pt x="182" y="65"/>
                    <a:pt x="182" y="65"/>
                    <a:pt x="181" y="65"/>
                  </a:cubicBezTo>
                  <a:cubicBezTo>
                    <a:pt x="177" y="64"/>
                    <a:pt x="173" y="61"/>
                    <a:pt x="173" y="56"/>
                  </a:cubicBezTo>
                  <a:cubicBezTo>
                    <a:pt x="173" y="53"/>
                    <a:pt x="172" y="50"/>
                    <a:pt x="172" y="47"/>
                  </a:cubicBezTo>
                  <a:cubicBezTo>
                    <a:pt x="172" y="40"/>
                    <a:pt x="172" y="34"/>
                    <a:pt x="172" y="27"/>
                  </a:cubicBezTo>
                  <a:cubicBezTo>
                    <a:pt x="172" y="22"/>
                    <a:pt x="172" y="17"/>
                    <a:pt x="172" y="12"/>
                  </a:cubicBezTo>
                  <a:cubicBezTo>
                    <a:pt x="172" y="11"/>
                    <a:pt x="172" y="10"/>
                    <a:pt x="172" y="9"/>
                  </a:cubicBezTo>
                  <a:cubicBezTo>
                    <a:pt x="171" y="8"/>
                    <a:pt x="171" y="8"/>
                    <a:pt x="170" y="8"/>
                  </a:cubicBezTo>
                  <a:cubicBezTo>
                    <a:pt x="166" y="8"/>
                    <a:pt x="163" y="8"/>
                    <a:pt x="159" y="8"/>
                  </a:cubicBezTo>
                  <a:cubicBezTo>
                    <a:pt x="159" y="8"/>
                    <a:pt x="158" y="8"/>
                    <a:pt x="158" y="8"/>
                  </a:cubicBezTo>
                  <a:cubicBezTo>
                    <a:pt x="158" y="10"/>
                    <a:pt x="158" y="12"/>
                    <a:pt x="158" y="14"/>
                  </a:cubicBezTo>
                  <a:cubicBezTo>
                    <a:pt x="158" y="16"/>
                    <a:pt x="158" y="18"/>
                    <a:pt x="158" y="20"/>
                  </a:cubicBezTo>
                  <a:cubicBezTo>
                    <a:pt x="158" y="20"/>
                    <a:pt x="158" y="21"/>
                    <a:pt x="158" y="21"/>
                  </a:cubicBezTo>
                  <a:cubicBezTo>
                    <a:pt x="159" y="22"/>
                    <a:pt x="159" y="23"/>
                    <a:pt x="159" y="25"/>
                  </a:cubicBezTo>
                  <a:cubicBezTo>
                    <a:pt x="158" y="25"/>
                    <a:pt x="158" y="25"/>
                    <a:pt x="158" y="26"/>
                  </a:cubicBezTo>
                  <a:cubicBezTo>
                    <a:pt x="158" y="26"/>
                    <a:pt x="158" y="27"/>
                    <a:pt x="158" y="27"/>
                  </a:cubicBezTo>
                  <a:cubicBezTo>
                    <a:pt x="158" y="32"/>
                    <a:pt x="159" y="36"/>
                    <a:pt x="159" y="41"/>
                  </a:cubicBezTo>
                  <a:cubicBezTo>
                    <a:pt x="160" y="44"/>
                    <a:pt x="161" y="48"/>
                    <a:pt x="160" y="51"/>
                  </a:cubicBezTo>
                  <a:cubicBezTo>
                    <a:pt x="160" y="54"/>
                    <a:pt x="160" y="56"/>
                    <a:pt x="158" y="58"/>
                  </a:cubicBezTo>
                  <a:cubicBezTo>
                    <a:pt x="157" y="58"/>
                    <a:pt x="157" y="59"/>
                    <a:pt x="157" y="59"/>
                  </a:cubicBezTo>
                  <a:cubicBezTo>
                    <a:pt x="156" y="61"/>
                    <a:pt x="155" y="62"/>
                    <a:pt x="153" y="63"/>
                  </a:cubicBezTo>
                  <a:cubicBezTo>
                    <a:pt x="152" y="63"/>
                    <a:pt x="151" y="63"/>
                    <a:pt x="150" y="63"/>
                  </a:cubicBezTo>
                  <a:cubicBezTo>
                    <a:pt x="147" y="63"/>
                    <a:pt x="145" y="63"/>
                    <a:pt x="143" y="63"/>
                  </a:cubicBezTo>
                  <a:cubicBezTo>
                    <a:pt x="139" y="63"/>
                    <a:pt x="134" y="63"/>
                    <a:pt x="130" y="64"/>
                  </a:cubicBezTo>
                  <a:cubicBezTo>
                    <a:pt x="130" y="64"/>
                    <a:pt x="130" y="64"/>
                    <a:pt x="129" y="64"/>
                  </a:cubicBezTo>
                  <a:cubicBezTo>
                    <a:pt x="129" y="66"/>
                    <a:pt x="128" y="67"/>
                    <a:pt x="127" y="66"/>
                  </a:cubicBezTo>
                  <a:cubicBezTo>
                    <a:pt x="126" y="66"/>
                    <a:pt x="126" y="66"/>
                    <a:pt x="125" y="66"/>
                  </a:cubicBezTo>
                  <a:cubicBezTo>
                    <a:pt x="125" y="65"/>
                    <a:pt x="125" y="64"/>
                    <a:pt x="125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3"/>
                    <a:pt x="125" y="63"/>
                    <a:pt x="124" y="63"/>
                  </a:cubicBezTo>
                  <a:cubicBezTo>
                    <a:pt x="122" y="62"/>
                    <a:pt x="121" y="61"/>
                    <a:pt x="120" y="59"/>
                  </a:cubicBezTo>
                  <a:cubicBezTo>
                    <a:pt x="119" y="57"/>
                    <a:pt x="119" y="56"/>
                    <a:pt x="119" y="54"/>
                  </a:cubicBezTo>
                  <a:cubicBezTo>
                    <a:pt x="119" y="52"/>
                    <a:pt x="120" y="49"/>
                    <a:pt x="120" y="47"/>
                  </a:cubicBezTo>
                  <a:cubicBezTo>
                    <a:pt x="120" y="42"/>
                    <a:pt x="120" y="37"/>
                    <a:pt x="120" y="32"/>
                  </a:cubicBezTo>
                  <a:cubicBezTo>
                    <a:pt x="120" y="31"/>
                    <a:pt x="120" y="30"/>
                    <a:pt x="120" y="29"/>
                  </a:cubicBezTo>
                  <a:cubicBezTo>
                    <a:pt x="120" y="28"/>
                    <a:pt x="120" y="28"/>
                    <a:pt x="120" y="27"/>
                  </a:cubicBezTo>
                  <a:cubicBezTo>
                    <a:pt x="120" y="27"/>
                    <a:pt x="120" y="26"/>
                    <a:pt x="120" y="26"/>
                  </a:cubicBezTo>
                  <a:cubicBezTo>
                    <a:pt x="120" y="25"/>
                    <a:pt x="120" y="23"/>
                    <a:pt x="120" y="22"/>
                  </a:cubicBezTo>
                  <a:cubicBezTo>
                    <a:pt x="121" y="19"/>
                    <a:pt x="121" y="15"/>
                    <a:pt x="121" y="12"/>
                  </a:cubicBezTo>
                  <a:cubicBezTo>
                    <a:pt x="121" y="11"/>
                    <a:pt x="120" y="10"/>
                    <a:pt x="120" y="10"/>
                  </a:cubicBezTo>
                  <a:cubicBezTo>
                    <a:pt x="120" y="9"/>
                    <a:pt x="120" y="9"/>
                    <a:pt x="119" y="9"/>
                  </a:cubicBezTo>
                  <a:cubicBezTo>
                    <a:pt x="119" y="9"/>
                    <a:pt x="119" y="8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3" y="7"/>
                    <a:pt x="108" y="7"/>
                    <a:pt x="103" y="7"/>
                  </a:cubicBezTo>
                  <a:cubicBezTo>
                    <a:pt x="103" y="7"/>
                    <a:pt x="103" y="8"/>
                    <a:pt x="102" y="8"/>
                  </a:cubicBezTo>
                  <a:cubicBezTo>
                    <a:pt x="101" y="9"/>
                    <a:pt x="101" y="9"/>
                    <a:pt x="101" y="10"/>
                  </a:cubicBezTo>
                  <a:cubicBezTo>
                    <a:pt x="101" y="12"/>
                    <a:pt x="101" y="14"/>
                    <a:pt x="101" y="16"/>
                  </a:cubicBezTo>
                  <a:cubicBezTo>
                    <a:pt x="101" y="18"/>
                    <a:pt x="101" y="21"/>
                    <a:pt x="101" y="24"/>
                  </a:cubicBezTo>
                  <a:cubicBezTo>
                    <a:pt x="100" y="28"/>
                    <a:pt x="100" y="32"/>
                    <a:pt x="100" y="36"/>
                  </a:cubicBezTo>
                  <a:cubicBezTo>
                    <a:pt x="100" y="43"/>
                    <a:pt x="100" y="50"/>
                    <a:pt x="100" y="57"/>
                  </a:cubicBezTo>
                  <a:cubicBezTo>
                    <a:pt x="100" y="59"/>
                    <a:pt x="99" y="62"/>
                    <a:pt x="99" y="64"/>
                  </a:cubicBezTo>
                  <a:cubicBezTo>
                    <a:pt x="98" y="66"/>
                    <a:pt x="97" y="67"/>
                    <a:pt x="95" y="68"/>
                  </a:cubicBezTo>
                  <a:cubicBezTo>
                    <a:pt x="93" y="69"/>
                    <a:pt x="91" y="69"/>
                    <a:pt x="89" y="69"/>
                  </a:cubicBezTo>
                  <a:cubicBezTo>
                    <a:pt x="85" y="69"/>
                    <a:pt x="82" y="69"/>
                    <a:pt x="79" y="70"/>
                  </a:cubicBezTo>
                  <a:cubicBezTo>
                    <a:pt x="79" y="70"/>
                    <a:pt x="79" y="70"/>
                    <a:pt x="78" y="70"/>
                  </a:cubicBezTo>
                  <a:cubicBezTo>
                    <a:pt x="78" y="70"/>
                    <a:pt x="77" y="70"/>
                    <a:pt x="76" y="69"/>
                  </a:cubicBezTo>
                  <a:cubicBezTo>
                    <a:pt x="75" y="69"/>
                    <a:pt x="74" y="69"/>
                    <a:pt x="74" y="70"/>
                  </a:cubicBezTo>
                  <a:cubicBezTo>
                    <a:pt x="73" y="70"/>
                    <a:pt x="72" y="70"/>
                    <a:pt x="71" y="69"/>
                  </a:cubicBezTo>
                  <a:cubicBezTo>
                    <a:pt x="71" y="69"/>
                    <a:pt x="70" y="69"/>
                    <a:pt x="70" y="68"/>
                  </a:cubicBezTo>
                  <a:cubicBezTo>
                    <a:pt x="69" y="68"/>
                    <a:pt x="68" y="68"/>
                    <a:pt x="68" y="68"/>
                  </a:cubicBezTo>
                  <a:cubicBezTo>
                    <a:pt x="67" y="68"/>
                    <a:pt x="67" y="68"/>
                    <a:pt x="66" y="68"/>
                  </a:cubicBezTo>
                  <a:cubicBezTo>
                    <a:pt x="65" y="68"/>
                    <a:pt x="64" y="68"/>
                    <a:pt x="64" y="67"/>
                  </a:cubicBezTo>
                  <a:cubicBezTo>
                    <a:pt x="64" y="66"/>
                    <a:pt x="63" y="65"/>
                    <a:pt x="62" y="65"/>
                  </a:cubicBezTo>
                  <a:cubicBezTo>
                    <a:pt x="62" y="64"/>
                    <a:pt x="61" y="63"/>
                    <a:pt x="61" y="63"/>
                  </a:cubicBezTo>
                  <a:cubicBezTo>
                    <a:pt x="60" y="60"/>
                    <a:pt x="60" y="58"/>
                    <a:pt x="60" y="56"/>
                  </a:cubicBezTo>
                  <a:cubicBezTo>
                    <a:pt x="60" y="50"/>
                    <a:pt x="60" y="44"/>
                    <a:pt x="61" y="38"/>
                  </a:cubicBezTo>
                  <a:cubicBezTo>
                    <a:pt x="61" y="35"/>
                    <a:pt x="61" y="32"/>
                    <a:pt x="62" y="28"/>
                  </a:cubicBezTo>
                  <a:cubicBezTo>
                    <a:pt x="62" y="22"/>
                    <a:pt x="62" y="17"/>
                    <a:pt x="62" y="11"/>
                  </a:cubicBezTo>
                  <a:cubicBezTo>
                    <a:pt x="62" y="10"/>
                    <a:pt x="62" y="9"/>
                    <a:pt x="61" y="8"/>
                  </a:cubicBezTo>
                  <a:cubicBezTo>
                    <a:pt x="61" y="7"/>
                    <a:pt x="61" y="7"/>
                    <a:pt x="60" y="7"/>
                  </a:cubicBezTo>
                  <a:cubicBezTo>
                    <a:pt x="56" y="7"/>
                    <a:pt x="52" y="8"/>
                    <a:pt x="48" y="8"/>
                  </a:cubicBezTo>
                  <a:cubicBezTo>
                    <a:pt x="48" y="8"/>
                    <a:pt x="47" y="9"/>
                    <a:pt x="47" y="9"/>
                  </a:cubicBezTo>
                  <a:close/>
                  <a:moveTo>
                    <a:pt x="154" y="8"/>
                  </a:moveTo>
                  <a:cubicBezTo>
                    <a:pt x="150" y="8"/>
                    <a:pt x="145" y="8"/>
                    <a:pt x="140" y="8"/>
                  </a:cubicBezTo>
                  <a:cubicBezTo>
                    <a:pt x="135" y="7"/>
                    <a:pt x="131" y="7"/>
                    <a:pt x="126" y="7"/>
                  </a:cubicBezTo>
                  <a:cubicBezTo>
                    <a:pt x="125" y="12"/>
                    <a:pt x="125" y="17"/>
                    <a:pt x="125" y="22"/>
                  </a:cubicBezTo>
                  <a:cubicBezTo>
                    <a:pt x="126" y="21"/>
                    <a:pt x="127" y="21"/>
                    <a:pt x="127" y="21"/>
                  </a:cubicBezTo>
                  <a:cubicBezTo>
                    <a:pt x="127" y="21"/>
                    <a:pt x="127" y="21"/>
                    <a:pt x="128" y="20"/>
                  </a:cubicBezTo>
                  <a:cubicBezTo>
                    <a:pt x="128" y="19"/>
                    <a:pt x="129" y="19"/>
                    <a:pt x="130" y="19"/>
                  </a:cubicBezTo>
                  <a:cubicBezTo>
                    <a:pt x="130" y="19"/>
                    <a:pt x="131" y="19"/>
                    <a:pt x="131" y="19"/>
                  </a:cubicBezTo>
                  <a:cubicBezTo>
                    <a:pt x="133" y="19"/>
                    <a:pt x="134" y="18"/>
                    <a:pt x="135" y="18"/>
                  </a:cubicBezTo>
                  <a:cubicBezTo>
                    <a:pt x="138" y="17"/>
                    <a:pt x="140" y="17"/>
                    <a:pt x="143" y="17"/>
                  </a:cubicBezTo>
                  <a:cubicBezTo>
                    <a:pt x="145" y="17"/>
                    <a:pt x="147" y="17"/>
                    <a:pt x="149" y="17"/>
                  </a:cubicBezTo>
                  <a:cubicBezTo>
                    <a:pt x="149" y="17"/>
                    <a:pt x="150" y="17"/>
                    <a:pt x="150" y="17"/>
                  </a:cubicBezTo>
                  <a:cubicBezTo>
                    <a:pt x="151" y="17"/>
                    <a:pt x="152" y="17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3" y="13"/>
                    <a:pt x="153" y="12"/>
                  </a:cubicBezTo>
                  <a:cubicBezTo>
                    <a:pt x="153" y="11"/>
                    <a:pt x="153" y="10"/>
                    <a:pt x="154" y="10"/>
                  </a:cubicBezTo>
                  <a:cubicBezTo>
                    <a:pt x="154" y="10"/>
                    <a:pt x="155" y="9"/>
                    <a:pt x="155" y="9"/>
                  </a:cubicBezTo>
                  <a:cubicBezTo>
                    <a:pt x="155" y="9"/>
                    <a:pt x="155" y="8"/>
                    <a:pt x="154" y="8"/>
                  </a:cubicBezTo>
                  <a:close/>
                  <a:moveTo>
                    <a:pt x="214" y="85"/>
                  </a:moveTo>
                  <a:cubicBezTo>
                    <a:pt x="214" y="84"/>
                    <a:pt x="214" y="84"/>
                    <a:pt x="214" y="84"/>
                  </a:cubicBezTo>
                  <a:cubicBezTo>
                    <a:pt x="212" y="84"/>
                    <a:pt x="210" y="85"/>
                    <a:pt x="208" y="85"/>
                  </a:cubicBezTo>
                  <a:cubicBezTo>
                    <a:pt x="203" y="85"/>
                    <a:pt x="198" y="86"/>
                    <a:pt x="193" y="86"/>
                  </a:cubicBezTo>
                  <a:cubicBezTo>
                    <a:pt x="184" y="87"/>
                    <a:pt x="176" y="87"/>
                    <a:pt x="167" y="87"/>
                  </a:cubicBezTo>
                  <a:cubicBezTo>
                    <a:pt x="165" y="87"/>
                    <a:pt x="162" y="87"/>
                    <a:pt x="159" y="87"/>
                  </a:cubicBezTo>
                  <a:cubicBezTo>
                    <a:pt x="153" y="87"/>
                    <a:pt x="148" y="88"/>
                    <a:pt x="142" y="88"/>
                  </a:cubicBezTo>
                  <a:cubicBezTo>
                    <a:pt x="135" y="88"/>
                    <a:pt x="129" y="88"/>
                    <a:pt x="122" y="89"/>
                  </a:cubicBezTo>
                  <a:cubicBezTo>
                    <a:pt x="119" y="89"/>
                    <a:pt x="115" y="89"/>
                    <a:pt x="112" y="89"/>
                  </a:cubicBezTo>
                  <a:cubicBezTo>
                    <a:pt x="114" y="89"/>
                    <a:pt x="116" y="89"/>
                    <a:pt x="118" y="89"/>
                  </a:cubicBezTo>
                  <a:cubicBezTo>
                    <a:pt x="124" y="89"/>
                    <a:pt x="130" y="90"/>
                    <a:pt x="136" y="90"/>
                  </a:cubicBezTo>
                  <a:cubicBezTo>
                    <a:pt x="145" y="90"/>
                    <a:pt x="155" y="90"/>
                    <a:pt x="164" y="90"/>
                  </a:cubicBezTo>
                  <a:cubicBezTo>
                    <a:pt x="170" y="90"/>
                    <a:pt x="177" y="90"/>
                    <a:pt x="183" y="89"/>
                  </a:cubicBezTo>
                  <a:cubicBezTo>
                    <a:pt x="186" y="89"/>
                    <a:pt x="188" y="89"/>
                    <a:pt x="191" y="88"/>
                  </a:cubicBezTo>
                  <a:cubicBezTo>
                    <a:pt x="194" y="88"/>
                    <a:pt x="197" y="88"/>
                    <a:pt x="200" y="88"/>
                  </a:cubicBezTo>
                  <a:cubicBezTo>
                    <a:pt x="205" y="88"/>
                    <a:pt x="209" y="87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6" y="86"/>
                    <a:pt x="34" y="86"/>
                    <a:pt x="32" y="85"/>
                  </a:cubicBezTo>
                  <a:cubicBezTo>
                    <a:pt x="30" y="85"/>
                    <a:pt x="28" y="84"/>
                    <a:pt x="26" y="83"/>
                  </a:cubicBezTo>
                  <a:cubicBezTo>
                    <a:pt x="22" y="81"/>
                    <a:pt x="19" y="80"/>
                    <a:pt x="16" y="78"/>
                  </a:cubicBezTo>
                  <a:cubicBezTo>
                    <a:pt x="12" y="75"/>
                    <a:pt x="9" y="72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2"/>
                    <a:pt x="7" y="73"/>
                  </a:cubicBezTo>
                  <a:cubicBezTo>
                    <a:pt x="7" y="75"/>
                    <a:pt x="7" y="77"/>
                    <a:pt x="8" y="79"/>
                  </a:cubicBezTo>
                  <a:cubicBezTo>
                    <a:pt x="8" y="81"/>
                    <a:pt x="9" y="82"/>
                    <a:pt x="10" y="82"/>
                  </a:cubicBezTo>
                  <a:cubicBezTo>
                    <a:pt x="11" y="83"/>
                    <a:pt x="13" y="84"/>
                    <a:pt x="14" y="85"/>
                  </a:cubicBezTo>
                  <a:cubicBezTo>
                    <a:pt x="17" y="86"/>
                    <a:pt x="21" y="86"/>
                    <a:pt x="24" y="87"/>
                  </a:cubicBezTo>
                  <a:cubicBezTo>
                    <a:pt x="29" y="87"/>
                    <a:pt x="33" y="87"/>
                    <a:pt x="38" y="87"/>
                  </a:cubicBezTo>
                  <a:cubicBezTo>
                    <a:pt x="38" y="87"/>
                    <a:pt x="38" y="87"/>
                    <a:pt x="39" y="87"/>
                  </a:cubicBezTo>
                  <a:close/>
                  <a:moveTo>
                    <a:pt x="67" y="7"/>
                  </a:moveTo>
                  <a:cubicBezTo>
                    <a:pt x="67" y="8"/>
                    <a:pt x="67" y="8"/>
                    <a:pt x="67" y="9"/>
                  </a:cubicBezTo>
                  <a:cubicBezTo>
                    <a:pt x="67" y="12"/>
                    <a:pt x="66" y="15"/>
                    <a:pt x="66" y="18"/>
                  </a:cubicBezTo>
                  <a:cubicBezTo>
                    <a:pt x="66" y="21"/>
                    <a:pt x="66" y="24"/>
                    <a:pt x="65" y="27"/>
                  </a:cubicBezTo>
                  <a:cubicBezTo>
                    <a:pt x="65" y="31"/>
                    <a:pt x="65" y="35"/>
                    <a:pt x="65" y="39"/>
                  </a:cubicBezTo>
                  <a:cubicBezTo>
                    <a:pt x="65" y="41"/>
                    <a:pt x="65" y="43"/>
                    <a:pt x="65" y="45"/>
                  </a:cubicBezTo>
                  <a:cubicBezTo>
                    <a:pt x="66" y="46"/>
                    <a:pt x="66" y="48"/>
                    <a:pt x="66" y="49"/>
                  </a:cubicBezTo>
                  <a:cubicBezTo>
                    <a:pt x="66" y="48"/>
                    <a:pt x="66" y="47"/>
                    <a:pt x="67" y="47"/>
                  </a:cubicBezTo>
                  <a:cubicBezTo>
                    <a:pt x="67" y="42"/>
                    <a:pt x="68" y="38"/>
                    <a:pt x="69" y="34"/>
                  </a:cubicBezTo>
                  <a:cubicBezTo>
                    <a:pt x="69" y="31"/>
                    <a:pt x="69" y="27"/>
                    <a:pt x="69" y="24"/>
                  </a:cubicBezTo>
                  <a:cubicBezTo>
                    <a:pt x="69" y="21"/>
                    <a:pt x="69" y="18"/>
                    <a:pt x="69" y="15"/>
                  </a:cubicBezTo>
                  <a:cubicBezTo>
                    <a:pt x="69" y="13"/>
                    <a:pt x="69" y="10"/>
                    <a:pt x="68" y="8"/>
                  </a:cubicBezTo>
                  <a:cubicBezTo>
                    <a:pt x="68" y="8"/>
                    <a:pt x="68" y="7"/>
                    <a:pt x="67" y="7"/>
                  </a:cubicBezTo>
                  <a:close/>
                  <a:moveTo>
                    <a:pt x="15" y="20"/>
                  </a:moveTo>
                  <a:cubicBezTo>
                    <a:pt x="15" y="20"/>
                    <a:pt x="15" y="20"/>
                    <a:pt x="15" y="21"/>
                  </a:cubicBezTo>
                  <a:cubicBezTo>
                    <a:pt x="15" y="21"/>
                    <a:pt x="15" y="22"/>
                    <a:pt x="15" y="22"/>
                  </a:cubicBezTo>
                  <a:cubicBezTo>
                    <a:pt x="15" y="24"/>
                    <a:pt x="15" y="26"/>
                    <a:pt x="15" y="28"/>
                  </a:cubicBezTo>
                  <a:cubicBezTo>
                    <a:pt x="14" y="33"/>
                    <a:pt x="14" y="37"/>
                    <a:pt x="14" y="42"/>
                  </a:cubicBezTo>
                  <a:cubicBezTo>
                    <a:pt x="13" y="47"/>
                    <a:pt x="13" y="52"/>
                    <a:pt x="13" y="57"/>
                  </a:cubicBezTo>
                  <a:cubicBezTo>
                    <a:pt x="13" y="57"/>
                    <a:pt x="13" y="57"/>
                    <a:pt x="13" y="58"/>
                  </a:cubicBezTo>
                  <a:cubicBezTo>
                    <a:pt x="14" y="58"/>
                    <a:pt x="14" y="58"/>
                    <a:pt x="14" y="59"/>
                  </a:cubicBezTo>
                  <a:cubicBezTo>
                    <a:pt x="14" y="60"/>
                    <a:pt x="15" y="60"/>
                    <a:pt x="15" y="61"/>
                  </a:cubicBezTo>
                  <a:cubicBezTo>
                    <a:pt x="17" y="46"/>
                    <a:pt x="17" y="31"/>
                    <a:pt x="17" y="17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5" y="19"/>
                    <a:pt x="15" y="19"/>
                    <a:pt x="15" y="20"/>
                  </a:cubicBezTo>
                  <a:close/>
                  <a:moveTo>
                    <a:pt x="90" y="29"/>
                  </a:moveTo>
                  <a:cubicBezTo>
                    <a:pt x="91" y="28"/>
                    <a:pt x="92" y="27"/>
                    <a:pt x="93" y="27"/>
                  </a:cubicBezTo>
                  <a:cubicBezTo>
                    <a:pt x="93" y="27"/>
                    <a:pt x="93" y="27"/>
                    <a:pt x="93" y="26"/>
                  </a:cubicBezTo>
                  <a:cubicBezTo>
                    <a:pt x="93" y="21"/>
                    <a:pt x="93" y="16"/>
                    <a:pt x="93" y="10"/>
                  </a:cubicBezTo>
                  <a:cubicBezTo>
                    <a:pt x="93" y="9"/>
                    <a:pt x="93" y="8"/>
                    <a:pt x="93" y="7"/>
                  </a:cubicBezTo>
                  <a:cubicBezTo>
                    <a:pt x="91" y="7"/>
                    <a:pt x="89" y="7"/>
                    <a:pt x="87" y="7"/>
                  </a:cubicBezTo>
                  <a:cubicBezTo>
                    <a:pt x="86" y="8"/>
                    <a:pt x="86" y="9"/>
                    <a:pt x="86" y="11"/>
                  </a:cubicBezTo>
                  <a:cubicBezTo>
                    <a:pt x="86" y="12"/>
                    <a:pt x="86" y="13"/>
                    <a:pt x="86" y="14"/>
                  </a:cubicBezTo>
                  <a:cubicBezTo>
                    <a:pt x="86" y="19"/>
                    <a:pt x="87" y="24"/>
                    <a:pt x="87" y="28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5"/>
                    <a:pt x="88" y="20"/>
                    <a:pt x="88" y="16"/>
                  </a:cubicBezTo>
                  <a:cubicBezTo>
                    <a:pt x="88" y="15"/>
                    <a:pt x="88" y="14"/>
                    <a:pt x="87" y="13"/>
                  </a:cubicBezTo>
                  <a:cubicBezTo>
                    <a:pt x="87" y="12"/>
                    <a:pt x="88" y="11"/>
                    <a:pt x="89" y="11"/>
                  </a:cubicBezTo>
                  <a:cubicBezTo>
                    <a:pt x="90" y="11"/>
                    <a:pt x="91" y="12"/>
                    <a:pt x="92" y="13"/>
                  </a:cubicBezTo>
                  <a:cubicBezTo>
                    <a:pt x="91" y="14"/>
                    <a:pt x="90" y="15"/>
                    <a:pt x="90" y="16"/>
                  </a:cubicBezTo>
                  <a:cubicBezTo>
                    <a:pt x="90" y="20"/>
                    <a:pt x="90" y="24"/>
                    <a:pt x="90" y="28"/>
                  </a:cubicBezTo>
                  <a:cubicBezTo>
                    <a:pt x="90" y="28"/>
                    <a:pt x="90" y="28"/>
                    <a:pt x="90" y="29"/>
                  </a:cubicBezTo>
                  <a:close/>
                  <a:moveTo>
                    <a:pt x="150" y="30"/>
                  </a:moveTo>
                  <a:cubicBezTo>
                    <a:pt x="150" y="29"/>
                    <a:pt x="150" y="29"/>
                    <a:pt x="150" y="28"/>
                  </a:cubicBezTo>
                  <a:cubicBezTo>
                    <a:pt x="149" y="29"/>
                    <a:pt x="149" y="29"/>
                    <a:pt x="148" y="30"/>
                  </a:cubicBezTo>
                  <a:cubicBezTo>
                    <a:pt x="148" y="30"/>
                    <a:pt x="148" y="30"/>
                    <a:pt x="147" y="30"/>
                  </a:cubicBezTo>
                  <a:cubicBezTo>
                    <a:pt x="147" y="30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8"/>
                  </a:cubicBezTo>
                  <a:cubicBezTo>
                    <a:pt x="147" y="27"/>
                    <a:pt x="147" y="26"/>
                    <a:pt x="147" y="25"/>
                  </a:cubicBezTo>
                  <a:cubicBezTo>
                    <a:pt x="147" y="24"/>
                    <a:pt x="147" y="24"/>
                    <a:pt x="147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4"/>
                    <a:pt x="146" y="24"/>
                    <a:pt x="146" y="24"/>
                  </a:cubicBezTo>
                  <a:cubicBezTo>
                    <a:pt x="145" y="26"/>
                    <a:pt x="144" y="27"/>
                    <a:pt x="143" y="29"/>
                  </a:cubicBezTo>
                  <a:cubicBezTo>
                    <a:pt x="143" y="29"/>
                    <a:pt x="143" y="30"/>
                    <a:pt x="142" y="30"/>
                  </a:cubicBezTo>
                  <a:cubicBezTo>
                    <a:pt x="142" y="31"/>
                    <a:pt x="141" y="31"/>
                    <a:pt x="141" y="31"/>
                  </a:cubicBezTo>
                  <a:cubicBezTo>
                    <a:pt x="140" y="30"/>
                    <a:pt x="140" y="30"/>
                    <a:pt x="140" y="29"/>
                  </a:cubicBezTo>
                  <a:cubicBezTo>
                    <a:pt x="140" y="29"/>
                    <a:pt x="140" y="29"/>
                    <a:pt x="140" y="28"/>
                  </a:cubicBezTo>
                  <a:cubicBezTo>
                    <a:pt x="141" y="27"/>
                    <a:pt x="141" y="26"/>
                    <a:pt x="141" y="24"/>
                  </a:cubicBezTo>
                  <a:cubicBezTo>
                    <a:pt x="141" y="23"/>
                    <a:pt x="141" y="21"/>
                    <a:pt x="141" y="20"/>
                  </a:cubicBezTo>
                  <a:cubicBezTo>
                    <a:pt x="141" y="19"/>
                    <a:pt x="140" y="19"/>
                    <a:pt x="140" y="19"/>
                  </a:cubicBezTo>
                  <a:cubicBezTo>
                    <a:pt x="138" y="20"/>
                    <a:pt x="137" y="20"/>
                    <a:pt x="135" y="20"/>
                  </a:cubicBezTo>
                  <a:cubicBezTo>
                    <a:pt x="134" y="20"/>
                    <a:pt x="133" y="21"/>
                    <a:pt x="132" y="21"/>
                  </a:cubicBezTo>
                  <a:cubicBezTo>
                    <a:pt x="132" y="21"/>
                    <a:pt x="132" y="22"/>
                    <a:pt x="132" y="22"/>
                  </a:cubicBezTo>
                  <a:cubicBezTo>
                    <a:pt x="134" y="23"/>
                    <a:pt x="133" y="24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4" y="24"/>
                    <a:pt x="135" y="23"/>
                    <a:pt x="135" y="22"/>
                  </a:cubicBezTo>
                  <a:cubicBezTo>
                    <a:pt x="135" y="22"/>
                    <a:pt x="136" y="21"/>
                    <a:pt x="136" y="21"/>
                  </a:cubicBezTo>
                  <a:cubicBezTo>
                    <a:pt x="137" y="20"/>
                    <a:pt x="138" y="20"/>
                    <a:pt x="138" y="21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3"/>
                    <a:pt x="138" y="24"/>
                    <a:pt x="138" y="25"/>
                  </a:cubicBezTo>
                  <a:cubicBezTo>
                    <a:pt x="138" y="26"/>
                    <a:pt x="138" y="27"/>
                    <a:pt x="138" y="29"/>
                  </a:cubicBezTo>
                  <a:cubicBezTo>
                    <a:pt x="138" y="30"/>
                    <a:pt x="138" y="31"/>
                    <a:pt x="137" y="31"/>
                  </a:cubicBezTo>
                  <a:cubicBezTo>
                    <a:pt x="137" y="31"/>
                    <a:pt x="137" y="31"/>
                    <a:pt x="136" y="31"/>
                  </a:cubicBezTo>
                  <a:cubicBezTo>
                    <a:pt x="137" y="33"/>
                    <a:pt x="137" y="33"/>
                    <a:pt x="138" y="33"/>
                  </a:cubicBezTo>
                  <a:cubicBezTo>
                    <a:pt x="139" y="33"/>
                    <a:pt x="140" y="33"/>
                    <a:pt x="141" y="33"/>
                  </a:cubicBezTo>
                  <a:cubicBezTo>
                    <a:pt x="142" y="33"/>
                    <a:pt x="143" y="32"/>
                    <a:pt x="144" y="32"/>
                  </a:cubicBezTo>
                  <a:cubicBezTo>
                    <a:pt x="146" y="32"/>
                    <a:pt x="148" y="31"/>
                    <a:pt x="150" y="30"/>
                  </a:cubicBezTo>
                  <a:close/>
                  <a:moveTo>
                    <a:pt x="208" y="53"/>
                  </a:moveTo>
                  <a:cubicBezTo>
                    <a:pt x="208" y="53"/>
                    <a:pt x="208" y="53"/>
                    <a:pt x="208" y="53"/>
                  </a:cubicBezTo>
                  <a:cubicBezTo>
                    <a:pt x="208" y="53"/>
                    <a:pt x="208" y="52"/>
                    <a:pt x="208" y="52"/>
                  </a:cubicBezTo>
                  <a:cubicBezTo>
                    <a:pt x="209" y="52"/>
                    <a:pt x="209" y="51"/>
                    <a:pt x="209" y="51"/>
                  </a:cubicBezTo>
                  <a:cubicBezTo>
                    <a:pt x="210" y="47"/>
                    <a:pt x="210" y="43"/>
                    <a:pt x="210" y="39"/>
                  </a:cubicBezTo>
                  <a:cubicBezTo>
                    <a:pt x="210" y="36"/>
                    <a:pt x="209" y="32"/>
                    <a:pt x="209" y="28"/>
                  </a:cubicBezTo>
                  <a:cubicBezTo>
                    <a:pt x="209" y="24"/>
                    <a:pt x="208" y="20"/>
                    <a:pt x="208" y="16"/>
                  </a:cubicBezTo>
                  <a:cubicBezTo>
                    <a:pt x="208" y="14"/>
                    <a:pt x="207" y="13"/>
                    <a:pt x="207" y="12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6" y="16"/>
                    <a:pt x="207" y="18"/>
                    <a:pt x="207" y="21"/>
                  </a:cubicBezTo>
                  <a:cubicBezTo>
                    <a:pt x="207" y="25"/>
                    <a:pt x="207" y="28"/>
                    <a:pt x="207" y="32"/>
                  </a:cubicBezTo>
                  <a:cubicBezTo>
                    <a:pt x="207" y="37"/>
                    <a:pt x="207" y="42"/>
                    <a:pt x="207" y="47"/>
                  </a:cubicBezTo>
                  <a:cubicBezTo>
                    <a:pt x="208" y="49"/>
                    <a:pt x="208" y="51"/>
                    <a:pt x="208" y="53"/>
                  </a:cubicBezTo>
                  <a:close/>
                  <a:moveTo>
                    <a:pt x="31" y="10"/>
                  </a:moveTo>
                  <a:cubicBezTo>
                    <a:pt x="31" y="11"/>
                    <a:pt x="31" y="11"/>
                    <a:pt x="30" y="11"/>
                  </a:cubicBezTo>
                  <a:cubicBezTo>
                    <a:pt x="30" y="13"/>
                    <a:pt x="29" y="14"/>
                    <a:pt x="29" y="15"/>
                  </a:cubicBezTo>
                  <a:cubicBezTo>
                    <a:pt x="29" y="22"/>
                    <a:pt x="30" y="29"/>
                    <a:pt x="30" y="37"/>
                  </a:cubicBezTo>
                  <a:cubicBezTo>
                    <a:pt x="30" y="38"/>
                    <a:pt x="30" y="38"/>
                    <a:pt x="31" y="38"/>
                  </a:cubicBezTo>
                  <a:cubicBezTo>
                    <a:pt x="31" y="36"/>
                    <a:pt x="32" y="33"/>
                    <a:pt x="32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1" y="30"/>
                    <a:pt x="31" y="29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3" y="24"/>
                    <a:pt x="33" y="19"/>
                    <a:pt x="33" y="15"/>
                  </a:cubicBezTo>
                  <a:cubicBezTo>
                    <a:pt x="33" y="13"/>
                    <a:pt x="33" y="12"/>
                    <a:pt x="33" y="10"/>
                  </a:cubicBezTo>
                  <a:cubicBezTo>
                    <a:pt x="33" y="10"/>
                    <a:pt x="33" y="10"/>
                    <a:pt x="32" y="10"/>
                  </a:cubicBezTo>
                  <a:cubicBezTo>
                    <a:pt x="32" y="10"/>
                    <a:pt x="31" y="10"/>
                    <a:pt x="31" y="10"/>
                  </a:cubicBezTo>
                  <a:close/>
                  <a:moveTo>
                    <a:pt x="22" y="16"/>
                  </a:moveTo>
                  <a:cubicBezTo>
                    <a:pt x="22" y="18"/>
                    <a:pt x="22" y="18"/>
                    <a:pt x="22" y="21"/>
                  </a:cubicBezTo>
                  <a:cubicBezTo>
                    <a:pt x="21" y="29"/>
                    <a:pt x="21" y="37"/>
                    <a:pt x="21" y="46"/>
                  </a:cubicBezTo>
                  <a:cubicBezTo>
                    <a:pt x="21" y="47"/>
                    <a:pt x="21" y="47"/>
                    <a:pt x="21" y="48"/>
                  </a:cubicBezTo>
                  <a:cubicBezTo>
                    <a:pt x="21" y="48"/>
                    <a:pt x="22" y="48"/>
                    <a:pt x="22" y="48"/>
                  </a:cubicBezTo>
                  <a:cubicBezTo>
                    <a:pt x="24" y="37"/>
                    <a:pt x="25" y="26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3" y="16"/>
                    <a:pt x="22" y="16"/>
                  </a:cubicBezTo>
                  <a:close/>
                  <a:moveTo>
                    <a:pt x="42" y="37"/>
                  </a:moveTo>
                  <a:cubicBezTo>
                    <a:pt x="42" y="28"/>
                    <a:pt x="42" y="20"/>
                    <a:pt x="41" y="11"/>
                  </a:cubicBezTo>
                  <a:cubicBezTo>
                    <a:pt x="41" y="11"/>
                    <a:pt x="40" y="11"/>
                    <a:pt x="40" y="12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7"/>
                    <a:pt x="40" y="20"/>
                    <a:pt x="39" y="22"/>
                  </a:cubicBezTo>
                  <a:cubicBezTo>
                    <a:pt x="39" y="25"/>
                    <a:pt x="39" y="27"/>
                    <a:pt x="39" y="29"/>
                  </a:cubicBezTo>
                  <a:cubicBezTo>
                    <a:pt x="40" y="30"/>
                    <a:pt x="40" y="31"/>
                    <a:pt x="39" y="31"/>
                  </a:cubicBezTo>
                  <a:cubicBezTo>
                    <a:pt x="38" y="34"/>
                    <a:pt x="38" y="36"/>
                    <a:pt x="38" y="39"/>
                  </a:cubicBezTo>
                  <a:cubicBezTo>
                    <a:pt x="39" y="39"/>
                    <a:pt x="39" y="39"/>
                    <a:pt x="40" y="38"/>
                  </a:cubicBezTo>
                  <a:cubicBezTo>
                    <a:pt x="40" y="37"/>
                    <a:pt x="41" y="37"/>
                    <a:pt x="42" y="37"/>
                  </a:cubicBezTo>
                  <a:close/>
                  <a:moveTo>
                    <a:pt x="177" y="50"/>
                  </a:moveTo>
                  <a:cubicBezTo>
                    <a:pt x="177" y="50"/>
                    <a:pt x="177" y="49"/>
                    <a:pt x="177" y="49"/>
                  </a:cubicBezTo>
                  <a:cubicBezTo>
                    <a:pt x="177" y="46"/>
                    <a:pt x="177" y="42"/>
                    <a:pt x="177" y="39"/>
                  </a:cubicBezTo>
                  <a:cubicBezTo>
                    <a:pt x="177" y="39"/>
                    <a:pt x="177" y="38"/>
                    <a:pt x="177" y="38"/>
                  </a:cubicBezTo>
                  <a:cubicBezTo>
                    <a:pt x="176" y="37"/>
                    <a:pt x="176" y="37"/>
                    <a:pt x="177" y="36"/>
                  </a:cubicBezTo>
                  <a:cubicBezTo>
                    <a:pt x="177" y="36"/>
                    <a:pt x="177" y="36"/>
                    <a:pt x="177" y="35"/>
                  </a:cubicBezTo>
                  <a:cubicBezTo>
                    <a:pt x="177" y="27"/>
                    <a:pt x="177" y="19"/>
                    <a:pt x="177" y="11"/>
                  </a:cubicBezTo>
                  <a:cubicBezTo>
                    <a:pt x="177" y="10"/>
                    <a:pt x="177" y="10"/>
                    <a:pt x="177" y="9"/>
                  </a:cubicBezTo>
                  <a:cubicBezTo>
                    <a:pt x="177" y="9"/>
                    <a:pt x="176" y="8"/>
                    <a:pt x="176" y="8"/>
                  </a:cubicBezTo>
                  <a:cubicBezTo>
                    <a:pt x="176" y="8"/>
                    <a:pt x="176" y="9"/>
                    <a:pt x="176" y="9"/>
                  </a:cubicBezTo>
                  <a:cubicBezTo>
                    <a:pt x="176" y="10"/>
                    <a:pt x="175" y="11"/>
                    <a:pt x="175" y="12"/>
                  </a:cubicBezTo>
                  <a:cubicBezTo>
                    <a:pt x="175" y="24"/>
                    <a:pt x="175" y="36"/>
                    <a:pt x="175" y="48"/>
                  </a:cubicBezTo>
                  <a:cubicBezTo>
                    <a:pt x="175" y="48"/>
                    <a:pt x="175" y="49"/>
                    <a:pt x="175" y="49"/>
                  </a:cubicBezTo>
                  <a:cubicBezTo>
                    <a:pt x="176" y="49"/>
                    <a:pt x="176" y="49"/>
                    <a:pt x="177" y="50"/>
                  </a:cubicBezTo>
                  <a:close/>
                  <a:moveTo>
                    <a:pt x="201" y="30"/>
                  </a:moveTo>
                  <a:cubicBezTo>
                    <a:pt x="201" y="29"/>
                    <a:pt x="201" y="29"/>
                    <a:pt x="201" y="29"/>
                  </a:cubicBezTo>
                  <a:cubicBezTo>
                    <a:pt x="201" y="25"/>
                    <a:pt x="201" y="21"/>
                    <a:pt x="201" y="17"/>
                  </a:cubicBezTo>
                  <a:cubicBezTo>
                    <a:pt x="201" y="16"/>
                    <a:pt x="200" y="15"/>
                    <a:pt x="200" y="14"/>
                  </a:cubicBezTo>
                  <a:cubicBezTo>
                    <a:pt x="200" y="14"/>
                    <a:pt x="199" y="14"/>
                    <a:pt x="199" y="14"/>
                  </a:cubicBezTo>
                  <a:cubicBezTo>
                    <a:pt x="199" y="14"/>
                    <a:pt x="198" y="13"/>
                    <a:pt x="198" y="13"/>
                  </a:cubicBezTo>
                  <a:cubicBezTo>
                    <a:pt x="198" y="12"/>
                    <a:pt x="198" y="11"/>
                    <a:pt x="199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0"/>
                    <a:pt x="198" y="10"/>
                    <a:pt x="198" y="10"/>
                  </a:cubicBezTo>
                  <a:cubicBezTo>
                    <a:pt x="198" y="11"/>
                    <a:pt x="197" y="13"/>
                    <a:pt x="197" y="14"/>
                  </a:cubicBezTo>
                  <a:cubicBezTo>
                    <a:pt x="197" y="18"/>
                    <a:pt x="197" y="22"/>
                    <a:pt x="197" y="25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9" y="26"/>
                    <a:pt x="200" y="26"/>
                    <a:pt x="200" y="27"/>
                  </a:cubicBezTo>
                  <a:cubicBezTo>
                    <a:pt x="200" y="27"/>
                    <a:pt x="200" y="28"/>
                    <a:pt x="199" y="28"/>
                  </a:cubicBezTo>
                  <a:cubicBezTo>
                    <a:pt x="199" y="29"/>
                    <a:pt x="198" y="29"/>
                    <a:pt x="197" y="29"/>
                  </a:cubicBezTo>
                  <a:cubicBezTo>
                    <a:pt x="197" y="30"/>
                    <a:pt x="197" y="31"/>
                    <a:pt x="197" y="32"/>
                  </a:cubicBezTo>
                  <a:cubicBezTo>
                    <a:pt x="198" y="32"/>
                    <a:pt x="199" y="32"/>
                    <a:pt x="199" y="32"/>
                  </a:cubicBezTo>
                  <a:cubicBezTo>
                    <a:pt x="200" y="32"/>
                    <a:pt x="200" y="32"/>
                    <a:pt x="200" y="31"/>
                  </a:cubicBezTo>
                  <a:cubicBezTo>
                    <a:pt x="200" y="30"/>
                    <a:pt x="201" y="30"/>
                    <a:pt x="201" y="30"/>
                  </a:cubicBezTo>
                  <a:close/>
                  <a:moveTo>
                    <a:pt x="84" y="45"/>
                  </a:moveTo>
                  <a:cubicBezTo>
                    <a:pt x="84" y="40"/>
                    <a:pt x="85" y="35"/>
                    <a:pt x="85" y="30"/>
                  </a:cubicBezTo>
                  <a:cubicBezTo>
                    <a:pt x="83" y="30"/>
                    <a:pt x="82" y="30"/>
                    <a:pt x="81" y="30"/>
                  </a:cubicBezTo>
                  <a:cubicBezTo>
                    <a:pt x="81" y="35"/>
                    <a:pt x="80" y="39"/>
                    <a:pt x="80" y="44"/>
                  </a:cubicBezTo>
                  <a:cubicBezTo>
                    <a:pt x="81" y="44"/>
                    <a:pt x="82" y="45"/>
                    <a:pt x="84" y="45"/>
                  </a:cubicBezTo>
                  <a:close/>
                  <a:moveTo>
                    <a:pt x="82" y="7"/>
                  </a:moveTo>
                  <a:cubicBezTo>
                    <a:pt x="82" y="7"/>
                    <a:pt x="82" y="7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10"/>
                    <a:pt x="82" y="10"/>
                    <a:pt x="82" y="11"/>
                  </a:cubicBezTo>
                  <a:cubicBezTo>
                    <a:pt x="82" y="16"/>
                    <a:pt x="82" y="21"/>
                    <a:pt x="81" y="27"/>
                  </a:cubicBezTo>
                  <a:cubicBezTo>
                    <a:pt x="81" y="27"/>
                    <a:pt x="81" y="27"/>
                    <a:pt x="81" y="28"/>
                  </a:cubicBezTo>
                  <a:cubicBezTo>
                    <a:pt x="82" y="27"/>
                    <a:pt x="83" y="27"/>
                    <a:pt x="83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5" y="29"/>
                    <a:pt x="85" y="28"/>
                    <a:pt x="85" y="28"/>
                  </a:cubicBezTo>
                  <a:cubicBezTo>
                    <a:pt x="84" y="23"/>
                    <a:pt x="84" y="19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3" y="8"/>
                    <a:pt x="83" y="7"/>
                    <a:pt x="83" y="7"/>
                  </a:cubicBezTo>
                  <a:cubicBezTo>
                    <a:pt x="82" y="7"/>
                    <a:pt x="82" y="7"/>
                    <a:pt x="82" y="7"/>
                  </a:cubicBezTo>
                  <a:close/>
                  <a:moveTo>
                    <a:pt x="35" y="69"/>
                  </a:moveTo>
                  <a:cubicBezTo>
                    <a:pt x="39" y="62"/>
                    <a:pt x="41" y="54"/>
                    <a:pt x="41" y="46"/>
                  </a:cubicBezTo>
                  <a:cubicBezTo>
                    <a:pt x="39" y="47"/>
                    <a:pt x="38" y="47"/>
                    <a:pt x="37" y="47"/>
                  </a:cubicBezTo>
                  <a:cubicBezTo>
                    <a:pt x="36" y="49"/>
                    <a:pt x="36" y="52"/>
                    <a:pt x="36" y="55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3"/>
                    <a:pt x="38" y="53"/>
                    <a:pt x="38" y="53"/>
                  </a:cubicBezTo>
                  <a:cubicBezTo>
                    <a:pt x="39" y="52"/>
                    <a:pt x="39" y="53"/>
                    <a:pt x="40" y="53"/>
                  </a:cubicBezTo>
                  <a:cubicBezTo>
                    <a:pt x="40" y="54"/>
                    <a:pt x="40" y="55"/>
                    <a:pt x="39" y="55"/>
                  </a:cubicBezTo>
                  <a:cubicBezTo>
                    <a:pt x="39" y="55"/>
                    <a:pt x="39" y="56"/>
                    <a:pt x="39" y="56"/>
                  </a:cubicBezTo>
                  <a:cubicBezTo>
                    <a:pt x="39" y="57"/>
                    <a:pt x="39" y="58"/>
                    <a:pt x="38" y="59"/>
                  </a:cubicBezTo>
                  <a:cubicBezTo>
                    <a:pt x="38" y="59"/>
                    <a:pt x="38" y="59"/>
                    <a:pt x="37" y="60"/>
                  </a:cubicBezTo>
                  <a:cubicBezTo>
                    <a:pt x="37" y="60"/>
                    <a:pt x="36" y="60"/>
                    <a:pt x="35" y="60"/>
                  </a:cubicBezTo>
                  <a:cubicBezTo>
                    <a:pt x="35" y="62"/>
                    <a:pt x="35" y="63"/>
                    <a:pt x="35" y="65"/>
                  </a:cubicBezTo>
                  <a:cubicBezTo>
                    <a:pt x="35" y="66"/>
                    <a:pt x="35" y="67"/>
                    <a:pt x="35" y="69"/>
                  </a:cubicBezTo>
                  <a:close/>
                  <a:moveTo>
                    <a:pt x="192" y="7"/>
                  </a:moveTo>
                  <a:cubicBezTo>
                    <a:pt x="192" y="7"/>
                    <a:pt x="192" y="7"/>
                    <a:pt x="192" y="7"/>
                  </a:cubicBezTo>
                  <a:cubicBezTo>
                    <a:pt x="192" y="7"/>
                    <a:pt x="193" y="7"/>
                    <a:pt x="193" y="7"/>
                  </a:cubicBezTo>
                  <a:cubicBezTo>
                    <a:pt x="195" y="8"/>
                    <a:pt x="197" y="7"/>
                    <a:pt x="198" y="8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202" y="8"/>
                    <a:pt x="205" y="9"/>
                    <a:pt x="208" y="10"/>
                  </a:cubicBezTo>
                  <a:cubicBezTo>
                    <a:pt x="208" y="10"/>
                    <a:pt x="209" y="10"/>
                    <a:pt x="209" y="9"/>
                  </a:cubicBezTo>
                  <a:cubicBezTo>
                    <a:pt x="210" y="8"/>
                    <a:pt x="212" y="9"/>
                    <a:pt x="212" y="10"/>
                  </a:cubicBezTo>
                  <a:cubicBezTo>
                    <a:pt x="213" y="11"/>
                    <a:pt x="213" y="11"/>
                    <a:pt x="213" y="11"/>
                  </a:cubicBezTo>
                  <a:cubicBezTo>
                    <a:pt x="215" y="12"/>
                    <a:pt x="217" y="12"/>
                    <a:pt x="218" y="13"/>
                  </a:cubicBezTo>
                  <a:cubicBezTo>
                    <a:pt x="218" y="13"/>
                    <a:pt x="219" y="13"/>
                    <a:pt x="219" y="13"/>
                  </a:cubicBezTo>
                  <a:cubicBezTo>
                    <a:pt x="218" y="11"/>
                    <a:pt x="217" y="9"/>
                    <a:pt x="214" y="8"/>
                  </a:cubicBezTo>
                  <a:cubicBezTo>
                    <a:pt x="214" y="8"/>
                    <a:pt x="214" y="8"/>
                    <a:pt x="213" y="8"/>
                  </a:cubicBezTo>
                  <a:cubicBezTo>
                    <a:pt x="212" y="7"/>
                    <a:pt x="210" y="7"/>
                    <a:pt x="208" y="7"/>
                  </a:cubicBezTo>
                  <a:cubicBezTo>
                    <a:pt x="203" y="7"/>
                    <a:pt x="197" y="7"/>
                    <a:pt x="192" y="7"/>
                  </a:cubicBezTo>
                  <a:close/>
                  <a:moveTo>
                    <a:pt x="13" y="87"/>
                  </a:moveTo>
                  <a:cubicBezTo>
                    <a:pt x="13" y="87"/>
                    <a:pt x="13" y="86"/>
                    <a:pt x="12" y="86"/>
                  </a:cubicBezTo>
                  <a:cubicBezTo>
                    <a:pt x="11" y="85"/>
                    <a:pt x="10" y="85"/>
                    <a:pt x="8" y="84"/>
                  </a:cubicBezTo>
                  <a:cubicBezTo>
                    <a:pt x="7" y="83"/>
                    <a:pt x="6" y="82"/>
                    <a:pt x="6" y="80"/>
                  </a:cubicBezTo>
                  <a:cubicBezTo>
                    <a:pt x="5" y="78"/>
                    <a:pt x="5" y="76"/>
                    <a:pt x="4" y="74"/>
                  </a:cubicBezTo>
                  <a:cubicBezTo>
                    <a:pt x="4" y="71"/>
                    <a:pt x="4" y="67"/>
                    <a:pt x="3" y="64"/>
                  </a:cubicBezTo>
                  <a:cubicBezTo>
                    <a:pt x="3" y="63"/>
                    <a:pt x="3" y="62"/>
                    <a:pt x="2" y="61"/>
                  </a:cubicBezTo>
                  <a:cubicBezTo>
                    <a:pt x="2" y="64"/>
                    <a:pt x="2" y="67"/>
                    <a:pt x="2" y="70"/>
                  </a:cubicBezTo>
                  <a:cubicBezTo>
                    <a:pt x="2" y="72"/>
                    <a:pt x="2" y="74"/>
                    <a:pt x="2" y="76"/>
                  </a:cubicBezTo>
                  <a:cubicBezTo>
                    <a:pt x="3" y="78"/>
                    <a:pt x="3" y="79"/>
                    <a:pt x="4" y="81"/>
                  </a:cubicBezTo>
                  <a:cubicBezTo>
                    <a:pt x="6" y="84"/>
                    <a:pt x="9" y="86"/>
                    <a:pt x="13" y="87"/>
                  </a:cubicBezTo>
                  <a:close/>
                  <a:moveTo>
                    <a:pt x="180" y="10"/>
                  </a:move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1"/>
                    <a:pt x="179" y="11"/>
                  </a:cubicBezTo>
                  <a:cubicBezTo>
                    <a:pt x="179" y="18"/>
                    <a:pt x="179" y="24"/>
                    <a:pt x="179" y="31"/>
                  </a:cubicBezTo>
                  <a:cubicBezTo>
                    <a:pt x="179" y="33"/>
                    <a:pt x="179" y="35"/>
                    <a:pt x="179" y="38"/>
                  </a:cubicBezTo>
                  <a:cubicBezTo>
                    <a:pt x="179" y="38"/>
                    <a:pt x="179" y="38"/>
                    <a:pt x="179" y="39"/>
                  </a:cubicBezTo>
                  <a:cubicBezTo>
                    <a:pt x="180" y="39"/>
                    <a:pt x="181" y="40"/>
                    <a:pt x="181" y="40"/>
                  </a:cubicBezTo>
                  <a:cubicBezTo>
                    <a:pt x="181" y="41"/>
                    <a:pt x="181" y="40"/>
                    <a:pt x="181" y="40"/>
                  </a:cubicBezTo>
                  <a:cubicBezTo>
                    <a:pt x="181" y="39"/>
                    <a:pt x="182" y="37"/>
                    <a:pt x="181" y="36"/>
                  </a:cubicBezTo>
                  <a:cubicBezTo>
                    <a:pt x="181" y="35"/>
                    <a:pt x="181" y="35"/>
                    <a:pt x="181" y="34"/>
                  </a:cubicBezTo>
                  <a:cubicBezTo>
                    <a:pt x="181" y="34"/>
                    <a:pt x="181" y="33"/>
                    <a:pt x="181" y="33"/>
                  </a:cubicBezTo>
                  <a:cubicBezTo>
                    <a:pt x="181" y="33"/>
                    <a:pt x="181" y="32"/>
                    <a:pt x="181" y="32"/>
                  </a:cubicBezTo>
                  <a:cubicBezTo>
                    <a:pt x="181" y="31"/>
                    <a:pt x="181" y="29"/>
                    <a:pt x="181" y="28"/>
                  </a:cubicBezTo>
                  <a:cubicBezTo>
                    <a:pt x="181" y="27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5"/>
                  </a:cubicBezTo>
                  <a:cubicBezTo>
                    <a:pt x="181" y="24"/>
                    <a:pt x="181" y="23"/>
                    <a:pt x="181" y="23"/>
                  </a:cubicBezTo>
                  <a:cubicBezTo>
                    <a:pt x="180" y="22"/>
                    <a:pt x="180" y="21"/>
                    <a:pt x="180" y="20"/>
                  </a:cubicBezTo>
                  <a:cubicBezTo>
                    <a:pt x="180" y="19"/>
                    <a:pt x="180" y="19"/>
                    <a:pt x="180" y="19"/>
                  </a:cubicBezTo>
                  <a:cubicBezTo>
                    <a:pt x="180" y="19"/>
                    <a:pt x="181" y="19"/>
                    <a:pt x="181" y="18"/>
                  </a:cubicBezTo>
                  <a:cubicBezTo>
                    <a:pt x="181" y="17"/>
                    <a:pt x="181" y="16"/>
                    <a:pt x="181" y="16"/>
                  </a:cubicBezTo>
                  <a:cubicBezTo>
                    <a:pt x="181" y="15"/>
                    <a:pt x="181" y="15"/>
                    <a:pt x="180" y="14"/>
                  </a:cubicBezTo>
                  <a:cubicBezTo>
                    <a:pt x="179" y="14"/>
                    <a:pt x="179" y="14"/>
                    <a:pt x="180" y="13"/>
                  </a:cubicBezTo>
                  <a:cubicBezTo>
                    <a:pt x="180" y="13"/>
                    <a:pt x="180" y="13"/>
                    <a:pt x="180" y="12"/>
                  </a:cubicBezTo>
                  <a:cubicBezTo>
                    <a:pt x="180" y="12"/>
                    <a:pt x="180" y="11"/>
                    <a:pt x="180" y="10"/>
                  </a:cubicBezTo>
                  <a:close/>
                  <a:moveTo>
                    <a:pt x="37" y="30"/>
                  </a:moveTo>
                  <a:cubicBezTo>
                    <a:pt x="37" y="28"/>
                    <a:pt x="37" y="25"/>
                    <a:pt x="37" y="23"/>
                  </a:cubicBezTo>
                  <a:cubicBezTo>
                    <a:pt x="37" y="20"/>
                    <a:pt x="38" y="18"/>
                    <a:pt x="38" y="15"/>
                  </a:cubicBezTo>
                  <a:cubicBezTo>
                    <a:pt x="38" y="13"/>
                    <a:pt x="37" y="11"/>
                    <a:pt x="37" y="8"/>
                  </a:cubicBezTo>
                  <a:cubicBezTo>
                    <a:pt x="37" y="8"/>
                    <a:pt x="36" y="8"/>
                    <a:pt x="36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37" y="11"/>
                    <a:pt x="37" y="11"/>
                    <a:pt x="36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5" y="13"/>
                    <a:pt x="35" y="14"/>
                    <a:pt x="35" y="15"/>
                  </a:cubicBezTo>
                  <a:cubicBezTo>
                    <a:pt x="35" y="19"/>
                    <a:pt x="35" y="24"/>
                    <a:pt x="34" y="29"/>
                  </a:cubicBezTo>
                  <a:cubicBezTo>
                    <a:pt x="34" y="29"/>
                    <a:pt x="34" y="30"/>
                    <a:pt x="34" y="30"/>
                  </a:cubicBezTo>
                  <a:cubicBezTo>
                    <a:pt x="35" y="30"/>
                    <a:pt x="36" y="30"/>
                    <a:pt x="37" y="30"/>
                  </a:cubicBezTo>
                  <a:close/>
                  <a:moveTo>
                    <a:pt x="205" y="44"/>
                  </a:moveTo>
                  <a:cubicBezTo>
                    <a:pt x="205" y="43"/>
                    <a:pt x="205" y="43"/>
                    <a:pt x="205" y="43"/>
                  </a:cubicBezTo>
                  <a:cubicBezTo>
                    <a:pt x="205" y="39"/>
                    <a:pt x="205" y="35"/>
                    <a:pt x="205" y="32"/>
                  </a:cubicBezTo>
                  <a:cubicBezTo>
                    <a:pt x="205" y="27"/>
                    <a:pt x="205" y="22"/>
                    <a:pt x="204" y="16"/>
                  </a:cubicBezTo>
                  <a:cubicBezTo>
                    <a:pt x="204" y="16"/>
                    <a:pt x="204" y="15"/>
                    <a:pt x="204" y="14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15"/>
                    <a:pt x="203" y="16"/>
                    <a:pt x="203" y="17"/>
                  </a:cubicBezTo>
                  <a:cubicBezTo>
                    <a:pt x="203" y="22"/>
                    <a:pt x="203" y="28"/>
                    <a:pt x="204" y="33"/>
                  </a:cubicBezTo>
                  <a:cubicBezTo>
                    <a:pt x="204" y="36"/>
                    <a:pt x="204" y="39"/>
                    <a:pt x="204" y="42"/>
                  </a:cubicBezTo>
                  <a:cubicBezTo>
                    <a:pt x="204" y="43"/>
                    <a:pt x="204" y="43"/>
                    <a:pt x="204" y="43"/>
                  </a:cubicBezTo>
                  <a:cubicBezTo>
                    <a:pt x="204" y="43"/>
                    <a:pt x="205" y="44"/>
                    <a:pt x="205" y="44"/>
                  </a:cubicBezTo>
                  <a:close/>
                  <a:moveTo>
                    <a:pt x="197" y="47"/>
                  </a:moveTo>
                  <a:cubicBezTo>
                    <a:pt x="197" y="48"/>
                    <a:pt x="197" y="48"/>
                    <a:pt x="197" y="48"/>
                  </a:cubicBezTo>
                  <a:cubicBezTo>
                    <a:pt x="198" y="50"/>
                    <a:pt x="198" y="52"/>
                    <a:pt x="198" y="54"/>
                  </a:cubicBezTo>
                  <a:cubicBezTo>
                    <a:pt x="198" y="55"/>
                    <a:pt x="198" y="56"/>
                    <a:pt x="199" y="57"/>
                  </a:cubicBezTo>
                  <a:cubicBezTo>
                    <a:pt x="200" y="57"/>
                    <a:pt x="201" y="57"/>
                    <a:pt x="202" y="56"/>
                  </a:cubicBezTo>
                  <a:cubicBezTo>
                    <a:pt x="202" y="53"/>
                    <a:pt x="202" y="50"/>
                    <a:pt x="202" y="47"/>
                  </a:cubicBezTo>
                  <a:cubicBezTo>
                    <a:pt x="200" y="47"/>
                    <a:pt x="199" y="47"/>
                    <a:pt x="197" y="47"/>
                  </a:cubicBezTo>
                  <a:close/>
                  <a:moveTo>
                    <a:pt x="154" y="35"/>
                  </a:moveTo>
                  <a:cubicBezTo>
                    <a:pt x="153" y="35"/>
                    <a:pt x="153" y="35"/>
                    <a:pt x="153" y="36"/>
                  </a:cubicBezTo>
                  <a:cubicBezTo>
                    <a:pt x="153" y="37"/>
                    <a:pt x="153" y="38"/>
                    <a:pt x="153" y="39"/>
                  </a:cubicBezTo>
                  <a:cubicBezTo>
                    <a:pt x="153" y="45"/>
                    <a:pt x="153" y="51"/>
                    <a:pt x="154" y="57"/>
                  </a:cubicBezTo>
                  <a:cubicBezTo>
                    <a:pt x="154" y="57"/>
                    <a:pt x="154" y="57"/>
                    <a:pt x="154" y="58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53"/>
                    <a:pt x="155" y="50"/>
                    <a:pt x="155" y="46"/>
                  </a:cubicBezTo>
                  <a:cubicBezTo>
                    <a:pt x="155" y="43"/>
                    <a:pt x="154" y="39"/>
                    <a:pt x="154" y="35"/>
                  </a:cubicBezTo>
                  <a:close/>
                  <a:moveTo>
                    <a:pt x="126" y="61"/>
                  </a:moveTo>
                  <a:cubicBezTo>
                    <a:pt x="126" y="60"/>
                    <a:pt x="126" y="60"/>
                    <a:pt x="125" y="60"/>
                  </a:cubicBezTo>
                  <a:cubicBezTo>
                    <a:pt x="125" y="59"/>
                    <a:pt x="124" y="59"/>
                    <a:pt x="124" y="58"/>
                  </a:cubicBezTo>
                  <a:cubicBezTo>
                    <a:pt x="123" y="57"/>
                    <a:pt x="123" y="56"/>
                    <a:pt x="123" y="56"/>
                  </a:cubicBezTo>
                  <a:cubicBezTo>
                    <a:pt x="123" y="48"/>
                    <a:pt x="123" y="41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3"/>
                    <a:pt x="123" y="33"/>
                  </a:cubicBezTo>
                  <a:cubicBezTo>
                    <a:pt x="122" y="37"/>
                    <a:pt x="122" y="41"/>
                    <a:pt x="122" y="45"/>
                  </a:cubicBezTo>
                  <a:cubicBezTo>
                    <a:pt x="122" y="47"/>
                    <a:pt x="122" y="49"/>
                    <a:pt x="122" y="51"/>
                  </a:cubicBezTo>
                  <a:cubicBezTo>
                    <a:pt x="122" y="53"/>
                    <a:pt x="121" y="54"/>
                    <a:pt x="121" y="56"/>
                  </a:cubicBezTo>
                  <a:cubicBezTo>
                    <a:pt x="122" y="59"/>
                    <a:pt x="124" y="61"/>
                    <a:pt x="126" y="61"/>
                  </a:cubicBezTo>
                  <a:close/>
                  <a:moveTo>
                    <a:pt x="83" y="55"/>
                  </a:moveTo>
                  <a:cubicBezTo>
                    <a:pt x="83" y="52"/>
                    <a:pt x="83" y="49"/>
                    <a:pt x="84" y="46"/>
                  </a:cubicBezTo>
                  <a:cubicBezTo>
                    <a:pt x="82" y="46"/>
                    <a:pt x="81" y="46"/>
                    <a:pt x="79" y="46"/>
                  </a:cubicBezTo>
                  <a:cubicBezTo>
                    <a:pt x="79" y="48"/>
                    <a:pt x="79" y="51"/>
                    <a:pt x="79" y="54"/>
                  </a:cubicBezTo>
                  <a:cubicBezTo>
                    <a:pt x="80" y="54"/>
                    <a:pt x="81" y="54"/>
                    <a:pt x="83" y="55"/>
                  </a:cubicBezTo>
                  <a:close/>
                  <a:moveTo>
                    <a:pt x="27" y="54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0"/>
                    <a:pt x="28" y="47"/>
                    <a:pt x="28" y="43"/>
                  </a:cubicBezTo>
                  <a:cubicBezTo>
                    <a:pt x="28" y="43"/>
                    <a:pt x="28" y="43"/>
                    <a:pt x="27" y="43"/>
                  </a:cubicBezTo>
                  <a:cubicBezTo>
                    <a:pt x="27" y="42"/>
                    <a:pt x="26" y="41"/>
                    <a:pt x="25" y="41"/>
                  </a:cubicBezTo>
                  <a:cubicBezTo>
                    <a:pt x="25" y="42"/>
                    <a:pt x="25" y="44"/>
                    <a:pt x="25" y="45"/>
                  </a:cubicBezTo>
                  <a:cubicBezTo>
                    <a:pt x="25" y="47"/>
                    <a:pt x="24" y="49"/>
                    <a:pt x="24" y="51"/>
                  </a:cubicBezTo>
                  <a:cubicBezTo>
                    <a:pt x="24" y="52"/>
                    <a:pt x="24" y="52"/>
                    <a:pt x="25" y="53"/>
                  </a:cubicBezTo>
                  <a:cubicBezTo>
                    <a:pt x="26" y="53"/>
                    <a:pt x="26" y="54"/>
                    <a:pt x="27" y="54"/>
                  </a:cubicBezTo>
                  <a:close/>
                  <a:moveTo>
                    <a:pt x="187" y="49"/>
                  </a:moveTo>
                  <a:cubicBezTo>
                    <a:pt x="187" y="52"/>
                    <a:pt x="187" y="54"/>
                    <a:pt x="187" y="57"/>
                  </a:cubicBezTo>
                  <a:cubicBezTo>
                    <a:pt x="188" y="57"/>
                    <a:pt x="190" y="58"/>
                    <a:pt x="191" y="58"/>
                  </a:cubicBezTo>
                  <a:cubicBezTo>
                    <a:pt x="191" y="56"/>
                    <a:pt x="191" y="50"/>
                    <a:pt x="191" y="50"/>
                  </a:cubicBezTo>
                  <a:cubicBezTo>
                    <a:pt x="190" y="49"/>
                    <a:pt x="188" y="49"/>
                    <a:pt x="187" y="49"/>
                  </a:cubicBezTo>
                  <a:close/>
                  <a:moveTo>
                    <a:pt x="134" y="35"/>
                  </a:moveTo>
                  <a:cubicBezTo>
                    <a:pt x="133" y="34"/>
                    <a:pt x="132" y="35"/>
                    <a:pt x="132" y="35"/>
                  </a:cubicBezTo>
                  <a:cubicBezTo>
                    <a:pt x="132" y="36"/>
                    <a:pt x="132" y="36"/>
                    <a:pt x="132" y="37"/>
                  </a:cubicBezTo>
                  <a:cubicBezTo>
                    <a:pt x="132" y="39"/>
                    <a:pt x="131" y="42"/>
                    <a:pt x="131" y="44"/>
                  </a:cubicBezTo>
                  <a:cubicBezTo>
                    <a:pt x="131" y="45"/>
                    <a:pt x="131" y="46"/>
                    <a:pt x="131" y="47"/>
                  </a:cubicBezTo>
                  <a:cubicBezTo>
                    <a:pt x="132" y="48"/>
                    <a:pt x="134" y="48"/>
                    <a:pt x="135" y="48"/>
                  </a:cubicBezTo>
                  <a:cubicBezTo>
                    <a:pt x="134" y="44"/>
                    <a:pt x="134" y="39"/>
                    <a:pt x="134" y="35"/>
                  </a:cubicBezTo>
                  <a:close/>
                  <a:moveTo>
                    <a:pt x="197" y="39"/>
                  </a:moveTo>
                  <a:cubicBezTo>
                    <a:pt x="197" y="41"/>
                    <a:pt x="197" y="43"/>
                    <a:pt x="197" y="44"/>
                  </a:cubicBezTo>
                  <a:cubicBezTo>
                    <a:pt x="198" y="44"/>
                    <a:pt x="199" y="44"/>
                    <a:pt x="200" y="43"/>
                  </a:cubicBezTo>
                  <a:cubicBezTo>
                    <a:pt x="200" y="43"/>
                    <a:pt x="201" y="42"/>
                    <a:pt x="201" y="42"/>
                  </a:cubicBezTo>
                  <a:cubicBezTo>
                    <a:pt x="201" y="42"/>
                    <a:pt x="202" y="41"/>
                    <a:pt x="202" y="41"/>
                  </a:cubicBezTo>
                  <a:cubicBezTo>
                    <a:pt x="201" y="39"/>
                    <a:pt x="201" y="37"/>
                    <a:pt x="201" y="34"/>
                  </a:cubicBezTo>
                  <a:cubicBezTo>
                    <a:pt x="201" y="34"/>
                    <a:pt x="201" y="34"/>
                    <a:pt x="201" y="34"/>
                  </a:cubicBezTo>
                  <a:cubicBezTo>
                    <a:pt x="200" y="34"/>
                    <a:pt x="199" y="34"/>
                    <a:pt x="197" y="34"/>
                  </a:cubicBezTo>
                  <a:cubicBezTo>
                    <a:pt x="197" y="35"/>
                    <a:pt x="197" y="36"/>
                    <a:pt x="197" y="37"/>
                  </a:cubicBezTo>
                  <a:cubicBezTo>
                    <a:pt x="199" y="36"/>
                    <a:pt x="199" y="37"/>
                    <a:pt x="200" y="38"/>
                  </a:cubicBezTo>
                  <a:cubicBezTo>
                    <a:pt x="200" y="38"/>
                    <a:pt x="199" y="39"/>
                    <a:pt x="197" y="39"/>
                  </a:cubicBezTo>
                  <a:close/>
                  <a:moveTo>
                    <a:pt x="90" y="31"/>
                  </a:moveTo>
                  <a:cubicBezTo>
                    <a:pt x="90" y="32"/>
                    <a:pt x="90" y="33"/>
                    <a:pt x="90" y="35"/>
                  </a:cubicBezTo>
                  <a:cubicBezTo>
                    <a:pt x="90" y="36"/>
                    <a:pt x="90" y="37"/>
                    <a:pt x="90" y="39"/>
                  </a:cubicBezTo>
                  <a:cubicBezTo>
                    <a:pt x="90" y="40"/>
                    <a:pt x="90" y="41"/>
                    <a:pt x="90" y="43"/>
                  </a:cubicBezTo>
                  <a:cubicBezTo>
                    <a:pt x="91" y="42"/>
                    <a:pt x="91" y="41"/>
                    <a:pt x="92" y="41"/>
                  </a:cubicBezTo>
                  <a:cubicBezTo>
                    <a:pt x="92" y="41"/>
                    <a:pt x="93" y="41"/>
                    <a:pt x="93" y="41"/>
                  </a:cubicBezTo>
                  <a:cubicBezTo>
                    <a:pt x="93" y="37"/>
                    <a:pt x="93" y="33"/>
                    <a:pt x="93" y="30"/>
                  </a:cubicBezTo>
                  <a:cubicBezTo>
                    <a:pt x="92" y="30"/>
                    <a:pt x="91" y="30"/>
                    <a:pt x="90" y="31"/>
                  </a:cubicBezTo>
                  <a:close/>
                  <a:moveTo>
                    <a:pt x="92" y="60"/>
                  </a:moveTo>
                  <a:cubicBezTo>
                    <a:pt x="92" y="55"/>
                    <a:pt x="93" y="50"/>
                    <a:pt x="93" y="44"/>
                  </a:cubicBezTo>
                  <a:cubicBezTo>
                    <a:pt x="92" y="45"/>
                    <a:pt x="91" y="45"/>
                    <a:pt x="91" y="45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8"/>
                    <a:pt x="90" y="49"/>
                    <a:pt x="90" y="51"/>
                  </a:cubicBezTo>
                  <a:cubicBezTo>
                    <a:pt x="90" y="51"/>
                    <a:pt x="90" y="51"/>
                    <a:pt x="91" y="51"/>
                  </a:cubicBezTo>
                  <a:cubicBezTo>
                    <a:pt x="91" y="51"/>
                    <a:pt x="92" y="52"/>
                    <a:pt x="92" y="53"/>
                  </a:cubicBezTo>
                  <a:cubicBezTo>
                    <a:pt x="92" y="53"/>
                    <a:pt x="92" y="54"/>
                    <a:pt x="91" y="54"/>
                  </a:cubicBezTo>
                  <a:cubicBezTo>
                    <a:pt x="90" y="54"/>
                    <a:pt x="90" y="55"/>
                    <a:pt x="90" y="55"/>
                  </a:cubicBezTo>
                  <a:cubicBezTo>
                    <a:pt x="90" y="57"/>
                    <a:pt x="89" y="59"/>
                    <a:pt x="90" y="61"/>
                  </a:cubicBezTo>
                  <a:cubicBezTo>
                    <a:pt x="90" y="61"/>
                    <a:pt x="91" y="60"/>
                    <a:pt x="92" y="60"/>
                  </a:cubicBezTo>
                  <a:close/>
                  <a:moveTo>
                    <a:pt x="187" y="43"/>
                  </a:moveTo>
                  <a:cubicBezTo>
                    <a:pt x="188" y="44"/>
                    <a:pt x="190" y="44"/>
                    <a:pt x="191" y="44"/>
                  </a:cubicBezTo>
                  <a:cubicBezTo>
                    <a:pt x="191" y="42"/>
                    <a:pt x="191" y="39"/>
                    <a:pt x="191" y="37"/>
                  </a:cubicBezTo>
                  <a:cubicBezTo>
                    <a:pt x="190" y="36"/>
                    <a:pt x="188" y="36"/>
                    <a:pt x="187" y="36"/>
                  </a:cubicBezTo>
                  <a:cubicBezTo>
                    <a:pt x="187" y="38"/>
                    <a:pt x="187" y="41"/>
                    <a:pt x="187" y="43"/>
                  </a:cubicBezTo>
                  <a:close/>
                  <a:moveTo>
                    <a:pt x="27" y="68"/>
                  </a:moveTo>
                  <a:cubicBezTo>
                    <a:pt x="27" y="65"/>
                    <a:pt x="27" y="62"/>
                    <a:pt x="27" y="60"/>
                  </a:cubicBezTo>
                  <a:cubicBezTo>
                    <a:pt x="26" y="59"/>
                    <a:pt x="25" y="59"/>
                    <a:pt x="23" y="59"/>
                  </a:cubicBezTo>
                  <a:cubicBezTo>
                    <a:pt x="23" y="61"/>
                    <a:pt x="23" y="64"/>
                    <a:pt x="23" y="67"/>
                  </a:cubicBezTo>
                  <a:cubicBezTo>
                    <a:pt x="24" y="67"/>
                    <a:pt x="26" y="67"/>
                    <a:pt x="27" y="68"/>
                  </a:cubicBezTo>
                  <a:close/>
                  <a:moveTo>
                    <a:pt x="27" y="13"/>
                  </a:moveTo>
                  <a:cubicBezTo>
                    <a:pt x="26" y="14"/>
                    <a:pt x="26" y="15"/>
                    <a:pt x="26" y="16"/>
                  </a:cubicBezTo>
                  <a:cubicBezTo>
                    <a:pt x="26" y="21"/>
                    <a:pt x="26" y="26"/>
                    <a:pt x="26" y="30"/>
                  </a:cubicBezTo>
                  <a:cubicBezTo>
                    <a:pt x="26" y="33"/>
                    <a:pt x="26" y="35"/>
                    <a:pt x="26" y="38"/>
                  </a:cubicBezTo>
                  <a:cubicBezTo>
                    <a:pt x="26" y="38"/>
                    <a:pt x="27" y="38"/>
                    <a:pt x="27" y="39"/>
                  </a:cubicBezTo>
                  <a:cubicBezTo>
                    <a:pt x="27" y="40"/>
                    <a:pt x="27" y="40"/>
                    <a:pt x="28" y="41"/>
                  </a:cubicBezTo>
                  <a:cubicBezTo>
                    <a:pt x="28" y="39"/>
                    <a:pt x="28" y="38"/>
                    <a:pt x="28" y="36"/>
                  </a:cubicBezTo>
                  <a:cubicBezTo>
                    <a:pt x="27" y="29"/>
                    <a:pt x="27" y="22"/>
                    <a:pt x="27" y="15"/>
                  </a:cubicBezTo>
                  <a:cubicBezTo>
                    <a:pt x="27" y="14"/>
                    <a:pt x="27" y="14"/>
                    <a:pt x="27" y="13"/>
                  </a:cubicBezTo>
                  <a:close/>
                  <a:moveTo>
                    <a:pt x="179" y="42"/>
                  </a:moveTo>
                  <a:cubicBezTo>
                    <a:pt x="179" y="44"/>
                    <a:pt x="179" y="46"/>
                    <a:pt x="179" y="48"/>
                  </a:cubicBezTo>
                  <a:cubicBezTo>
                    <a:pt x="179" y="50"/>
                    <a:pt x="179" y="52"/>
                    <a:pt x="180" y="54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55"/>
                    <a:pt x="181" y="56"/>
                    <a:pt x="182" y="56"/>
                  </a:cubicBezTo>
                  <a:cubicBezTo>
                    <a:pt x="182" y="53"/>
                    <a:pt x="182" y="50"/>
                    <a:pt x="182" y="47"/>
                  </a:cubicBezTo>
                  <a:cubicBezTo>
                    <a:pt x="181" y="47"/>
                    <a:pt x="181" y="46"/>
                    <a:pt x="182" y="46"/>
                  </a:cubicBezTo>
                  <a:cubicBezTo>
                    <a:pt x="182" y="44"/>
                    <a:pt x="182" y="44"/>
                    <a:pt x="180" y="43"/>
                  </a:cubicBezTo>
                  <a:cubicBezTo>
                    <a:pt x="180" y="43"/>
                    <a:pt x="180" y="43"/>
                    <a:pt x="179" y="42"/>
                  </a:cubicBezTo>
                  <a:close/>
                  <a:moveTo>
                    <a:pt x="191" y="26"/>
                  </a:moveTo>
                  <a:cubicBezTo>
                    <a:pt x="191" y="23"/>
                    <a:pt x="190" y="21"/>
                    <a:pt x="190" y="19"/>
                  </a:cubicBezTo>
                  <a:cubicBezTo>
                    <a:pt x="189" y="18"/>
                    <a:pt x="188" y="18"/>
                    <a:pt x="186" y="18"/>
                  </a:cubicBezTo>
                  <a:cubicBezTo>
                    <a:pt x="187" y="20"/>
                    <a:pt x="187" y="22"/>
                    <a:pt x="187" y="25"/>
                  </a:cubicBezTo>
                  <a:cubicBezTo>
                    <a:pt x="188" y="25"/>
                    <a:pt x="189" y="26"/>
                    <a:pt x="191" y="26"/>
                  </a:cubicBezTo>
                  <a:close/>
                  <a:moveTo>
                    <a:pt x="146" y="35"/>
                  </a:moveTo>
                  <a:cubicBezTo>
                    <a:pt x="145" y="35"/>
                    <a:pt x="145" y="36"/>
                    <a:pt x="145" y="37"/>
                  </a:cubicBezTo>
                  <a:cubicBezTo>
                    <a:pt x="145" y="39"/>
                    <a:pt x="145" y="41"/>
                    <a:pt x="145" y="43"/>
                  </a:cubicBezTo>
                  <a:cubicBezTo>
                    <a:pt x="145" y="43"/>
                    <a:pt x="145" y="44"/>
                    <a:pt x="145" y="44"/>
                  </a:cubicBezTo>
                  <a:cubicBezTo>
                    <a:pt x="146" y="44"/>
                    <a:pt x="147" y="44"/>
                    <a:pt x="148" y="43"/>
                  </a:cubicBezTo>
                  <a:cubicBezTo>
                    <a:pt x="148" y="41"/>
                    <a:pt x="148" y="39"/>
                    <a:pt x="148" y="37"/>
                  </a:cubicBezTo>
                  <a:cubicBezTo>
                    <a:pt x="148" y="36"/>
                    <a:pt x="147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lose/>
                  <a:moveTo>
                    <a:pt x="88" y="45"/>
                  </a:moveTo>
                  <a:cubicBezTo>
                    <a:pt x="88" y="43"/>
                    <a:pt x="88" y="32"/>
                    <a:pt x="88" y="31"/>
                  </a:cubicBezTo>
                  <a:cubicBezTo>
                    <a:pt x="88" y="31"/>
                    <a:pt x="87" y="31"/>
                    <a:pt x="87" y="31"/>
                  </a:cubicBezTo>
                  <a:cubicBezTo>
                    <a:pt x="87" y="35"/>
                    <a:pt x="86" y="40"/>
                    <a:pt x="86" y="45"/>
                  </a:cubicBezTo>
                  <a:cubicBezTo>
                    <a:pt x="87" y="45"/>
                    <a:pt x="87" y="45"/>
                    <a:pt x="88" y="45"/>
                  </a:cubicBezTo>
                  <a:close/>
                  <a:moveTo>
                    <a:pt x="79" y="56"/>
                  </a:moveTo>
                  <a:cubicBezTo>
                    <a:pt x="78" y="57"/>
                    <a:pt x="78" y="61"/>
                    <a:pt x="79" y="63"/>
                  </a:cubicBezTo>
                  <a:cubicBezTo>
                    <a:pt x="80" y="63"/>
                    <a:pt x="81" y="63"/>
                    <a:pt x="82" y="63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0"/>
                    <a:pt x="82" y="58"/>
                    <a:pt x="83" y="57"/>
                  </a:cubicBezTo>
                  <a:cubicBezTo>
                    <a:pt x="83" y="57"/>
                    <a:pt x="83" y="56"/>
                    <a:pt x="83" y="56"/>
                  </a:cubicBezTo>
                  <a:cubicBezTo>
                    <a:pt x="81" y="56"/>
                    <a:pt x="80" y="56"/>
                    <a:pt x="79" y="56"/>
                  </a:cubicBezTo>
                  <a:close/>
                  <a:moveTo>
                    <a:pt x="186" y="17"/>
                  </a:moveTo>
                  <a:cubicBezTo>
                    <a:pt x="188" y="17"/>
                    <a:pt x="189" y="17"/>
                    <a:pt x="190" y="18"/>
                  </a:cubicBezTo>
                  <a:cubicBezTo>
                    <a:pt x="190" y="16"/>
                    <a:pt x="190" y="15"/>
                    <a:pt x="190" y="13"/>
                  </a:cubicBezTo>
                  <a:cubicBezTo>
                    <a:pt x="190" y="12"/>
                    <a:pt x="190" y="11"/>
                    <a:pt x="189" y="11"/>
                  </a:cubicBezTo>
                  <a:cubicBezTo>
                    <a:pt x="189" y="10"/>
                    <a:pt x="189" y="10"/>
                    <a:pt x="189" y="9"/>
                  </a:cubicBezTo>
                  <a:cubicBezTo>
                    <a:pt x="188" y="9"/>
                    <a:pt x="187" y="9"/>
                    <a:pt x="186" y="9"/>
                  </a:cubicBezTo>
                  <a:cubicBezTo>
                    <a:pt x="187" y="9"/>
                    <a:pt x="187" y="9"/>
                    <a:pt x="187" y="9"/>
                  </a:cubicBezTo>
                  <a:cubicBezTo>
                    <a:pt x="188" y="10"/>
                    <a:pt x="188" y="11"/>
                    <a:pt x="187" y="11"/>
                  </a:cubicBezTo>
                  <a:cubicBezTo>
                    <a:pt x="187" y="13"/>
                    <a:pt x="186" y="15"/>
                    <a:pt x="186" y="17"/>
                  </a:cubicBezTo>
                  <a:close/>
                  <a:moveTo>
                    <a:pt x="131" y="49"/>
                  </a:moveTo>
                  <a:cubicBezTo>
                    <a:pt x="131" y="51"/>
                    <a:pt x="131" y="53"/>
                    <a:pt x="132" y="55"/>
                  </a:cubicBezTo>
                  <a:cubicBezTo>
                    <a:pt x="132" y="55"/>
                    <a:pt x="132" y="56"/>
                    <a:pt x="132" y="56"/>
                  </a:cubicBezTo>
                  <a:cubicBezTo>
                    <a:pt x="133" y="56"/>
                    <a:pt x="134" y="57"/>
                    <a:pt x="135" y="57"/>
                  </a:cubicBezTo>
                  <a:cubicBezTo>
                    <a:pt x="135" y="55"/>
                    <a:pt x="135" y="52"/>
                    <a:pt x="135" y="50"/>
                  </a:cubicBezTo>
                  <a:cubicBezTo>
                    <a:pt x="134" y="50"/>
                    <a:pt x="133" y="49"/>
                    <a:pt x="131" y="49"/>
                  </a:cubicBezTo>
                  <a:close/>
                  <a:moveTo>
                    <a:pt x="143" y="44"/>
                  </a:moveTo>
                  <a:cubicBezTo>
                    <a:pt x="143" y="44"/>
                    <a:pt x="143" y="44"/>
                    <a:pt x="143" y="44"/>
                  </a:cubicBezTo>
                  <a:cubicBezTo>
                    <a:pt x="143" y="41"/>
                    <a:pt x="143" y="39"/>
                    <a:pt x="143" y="36"/>
                  </a:cubicBezTo>
                  <a:cubicBezTo>
                    <a:pt x="143" y="35"/>
                    <a:pt x="142" y="35"/>
                    <a:pt x="141" y="35"/>
                  </a:cubicBezTo>
                  <a:cubicBezTo>
                    <a:pt x="140" y="36"/>
                    <a:pt x="140" y="37"/>
                    <a:pt x="140" y="38"/>
                  </a:cubicBezTo>
                  <a:cubicBezTo>
                    <a:pt x="140" y="39"/>
                    <a:pt x="140" y="40"/>
                    <a:pt x="140" y="42"/>
                  </a:cubicBezTo>
                  <a:cubicBezTo>
                    <a:pt x="140" y="42"/>
                    <a:pt x="140" y="43"/>
                    <a:pt x="140" y="44"/>
                  </a:cubicBezTo>
                  <a:cubicBezTo>
                    <a:pt x="141" y="44"/>
                    <a:pt x="142" y="44"/>
                    <a:pt x="143" y="44"/>
                  </a:cubicBezTo>
                  <a:close/>
                  <a:moveTo>
                    <a:pt x="231" y="67"/>
                  </a:moveTo>
                  <a:cubicBezTo>
                    <a:pt x="231" y="67"/>
                    <a:pt x="231" y="67"/>
                    <a:pt x="231" y="68"/>
                  </a:cubicBezTo>
                  <a:cubicBezTo>
                    <a:pt x="231" y="66"/>
                    <a:pt x="231" y="65"/>
                    <a:pt x="231" y="64"/>
                  </a:cubicBezTo>
                  <a:cubicBezTo>
                    <a:pt x="232" y="61"/>
                    <a:pt x="232" y="57"/>
                    <a:pt x="232" y="53"/>
                  </a:cubicBezTo>
                  <a:cubicBezTo>
                    <a:pt x="232" y="49"/>
                    <a:pt x="231" y="44"/>
                    <a:pt x="231" y="40"/>
                  </a:cubicBezTo>
                  <a:cubicBezTo>
                    <a:pt x="231" y="38"/>
                    <a:pt x="231" y="37"/>
                    <a:pt x="230" y="35"/>
                  </a:cubicBezTo>
                  <a:cubicBezTo>
                    <a:pt x="230" y="35"/>
                    <a:pt x="230" y="36"/>
                    <a:pt x="230" y="37"/>
                  </a:cubicBezTo>
                  <a:cubicBezTo>
                    <a:pt x="231" y="40"/>
                    <a:pt x="231" y="44"/>
                    <a:pt x="231" y="47"/>
                  </a:cubicBezTo>
                  <a:cubicBezTo>
                    <a:pt x="231" y="51"/>
                    <a:pt x="231" y="55"/>
                    <a:pt x="231" y="59"/>
                  </a:cubicBezTo>
                  <a:cubicBezTo>
                    <a:pt x="231" y="60"/>
                    <a:pt x="231" y="62"/>
                    <a:pt x="231" y="63"/>
                  </a:cubicBezTo>
                  <a:cubicBezTo>
                    <a:pt x="231" y="65"/>
                    <a:pt x="231" y="66"/>
                    <a:pt x="231" y="67"/>
                  </a:cubicBezTo>
                  <a:close/>
                  <a:moveTo>
                    <a:pt x="75" y="43"/>
                  </a:moveTo>
                  <a:cubicBezTo>
                    <a:pt x="74" y="47"/>
                    <a:pt x="74" y="50"/>
                    <a:pt x="74" y="53"/>
                  </a:cubicBezTo>
                  <a:cubicBezTo>
                    <a:pt x="75" y="53"/>
                    <a:pt x="76" y="53"/>
                    <a:pt x="76" y="54"/>
                  </a:cubicBezTo>
                  <a:cubicBezTo>
                    <a:pt x="77" y="51"/>
                    <a:pt x="77" y="48"/>
                    <a:pt x="77" y="45"/>
                  </a:cubicBezTo>
                  <a:cubicBezTo>
                    <a:pt x="76" y="44"/>
                    <a:pt x="76" y="44"/>
                    <a:pt x="75" y="43"/>
                  </a:cubicBezTo>
                  <a:close/>
                  <a:moveTo>
                    <a:pt x="192" y="18"/>
                  </a:moveTo>
                  <a:cubicBezTo>
                    <a:pt x="193" y="18"/>
                    <a:pt x="194" y="18"/>
                    <a:pt x="195" y="18"/>
                  </a:cubicBezTo>
                  <a:cubicBezTo>
                    <a:pt x="195" y="16"/>
                    <a:pt x="195" y="15"/>
                    <a:pt x="195" y="13"/>
                  </a:cubicBezTo>
                  <a:cubicBezTo>
                    <a:pt x="195" y="12"/>
                    <a:pt x="195" y="11"/>
                    <a:pt x="195" y="11"/>
                  </a:cubicBezTo>
                  <a:cubicBezTo>
                    <a:pt x="195" y="10"/>
                    <a:pt x="194" y="10"/>
                    <a:pt x="194" y="10"/>
                  </a:cubicBezTo>
                  <a:cubicBezTo>
                    <a:pt x="192" y="12"/>
                    <a:pt x="192" y="15"/>
                    <a:pt x="192" y="18"/>
                  </a:cubicBezTo>
                  <a:close/>
                  <a:moveTo>
                    <a:pt x="35" y="39"/>
                  </a:moveTo>
                  <a:cubicBezTo>
                    <a:pt x="36" y="36"/>
                    <a:pt x="36" y="34"/>
                    <a:pt x="37" y="31"/>
                  </a:cubicBezTo>
                  <a:cubicBezTo>
                    <a:pt x="36" y="31"/>
                    <a:pt x="35" y="31"/>
                    <a:pt x="34" y="31"/>
                  </a:cubicBezTo>
                  <a:cubicBezTo>
                    <a:pt x="34" y="33"/>
                    <a:pt x="34" y="36"/>
                    <a:pt x="33" y="39"/>
                  </a:cubicBezTo>
                  <a:cubicBezTo>
                    <a:pt x="34" y="39"/>
                    <a:pt x="35" y="39"/>
                    <a:pt x="35" y="39"/>
                  </a:cubicBezTo>
                  <a:close/>
                  <a:moveTo>
                    <a:pt x="45" y="3"/>
                  </a:moveTo>
                  <a:cubicBezTo>
                    <a:pt x="45" y="4"/>
                    <a:pt x="46" y="4"/>
                    <a:pt x="46" y="4"/>
                  </a:cubicBezTo>
                  <a:cubicBezTo>
                    <a:pt x="48" y="4"/>
                    <a:pt x="50" y="4"/>
                    <a:pt x="52" y="4"/>
                  </a:cubicBezTo>
                  <a:cubicBezTo>
                    <a:pt x="56" y="4"/>
                    <a:pt x="60" y="3"/>
                    <a:pt x="64" y="3"/>
                  </a:cubicBezTo>
                  <a:cubicBezTo>
                    <a:pt x="64" y="3"/>
                    <a:pt x="64" y="3"/>
                    <a:pt x="65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8" y="2"/>
                    <a:pt x="52" y="2"/>
                    <a:pt x="45" y="3"/>
                  </a:cubicBezTo>
                  <a:close/>
                  <a:moveTo>
                    <a:pt x="72" y="54"/>
                  </a:moveTo>
                  <a:cubicBezTo>
                    <a:pt x="71" y="54"/>
                    <a:pt x="71" y="54"/>
                    <a:pt x="70" y="54"/>
                  </a:cubicBezTo>
                  <a:cubicBezTo>
                    <a:pt x="69" y="54"/>
                    <a:pt x="69" y="54"/>
                    <a:pt x="68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9" y="56"/>
                    <a:pt x="69" y="56"/>
                  </a:cubicBezTo>
                  <a:cubicBezTo>
                    <a:pt x="69" y="58"/>
                    <a:pt x="70" y="59"/>
                    <a:pt x="72" y="60"/>
                  </a:cubicBezTo>
                  <a:cubicBezTo>
                    <a:pt x="72" y="58"/>
                    <a:pt x="72" y="56"/>
                    <a:pt x="72" y="54"/>
                  </a:cubicBezTo>
                  <a:close/>
                  <a:moveTo>
                    <a:pt x="41" y="43"/>
                  </a:moveTo>
                  <a:cubicBezTo>
                    <a:pt x="41" y="42"/>
                    <a:pt x="42" y="41"/>
                    <a:pt x="42" y="39"/>
                  </a:cubicBezTo>
                  <a:cubicBezTo>
                    <a:pt x="40" y="40"/>
                    <a:pt x="39" y="40"/>
                    <a:pt x="37" y="40"/>
                  </a:cubicBezTo>
                  <a:cubicBezTo>
                    <a:pt x="37" y="42"/>
                    <a:pt x="37" y="44"/>
                    <a:pt x="37" y="45"/>
                  </a:cubicBezTo>
                  <a:cubicBezTo>
                    <a:pt x="38" y="45"/>
                    <a:pt x="39" y="45"/>
                    <a:pt x="39" y="44"/>
                  </a:cubicBezTo>
                  <a:cubicBezTo>
                    <a:pt x="40" y="43"/>
                    <a:pt x="40" y="43"/>
                    <a:pt x="41" y="43"/>
                  </a:cubicBezTo>
                  <a:close/>
                  <a:moveTo>
                    <a:pt x="141" y="58"/>
                  </a:moveTo>
                  <a:cubicBezTo>
                    <a:pt x="142" y="58"/>
                    <a:pt x="142" y="58"/>
                    <a:pt x="143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3" y="54"/>
                    <a:pt x="143" y="53"/>
                    <a:pt x="143" y="51"/>
                  </a:cubicBezTo>
                  <a:cubicBezTo>
                    <a:pt x="142" y="51"/>
                    <a:pt x="141" y="51"/>
                    <a:pt x="140" y="51"/>
                  </a:cubicBezTo>
                  <a:cubicBezTo>
                    <a:pt x="140" y="53"/>
                    <a:pt x="140" y="56"/>
                    <a:pt x="141" y="58"/>
                  </a:cubicBezTo>
                  <a:close/>
                  <a:moveTo>
                    <a:pt x="85" y="54"/>
                  </a:moveTo>
                  <a:cubicBezTo>
                    <a:pt x="86" y="54"/>
                    <a:pt x="86" y="54"/>
                    <a:pt x="87" y="53"/>
                  </a:cubicBezTo>
                  <a:cubicBezTo>
                    <a:pt x="87" y="53"/>
                    <a:pt x="88" y="52"/>
                    <a:pt x="88" y="52"/>
                  </a:cubicBezTo>
                  <a:cubicBezTo>
                    <a:pt x="88" y="50"/>
                    <a:pt x="88" y="49"/>
                    <a:pt x="88" y="47"/>
                  </a:cubicBezTo>
                  <a:cubicBezTo>
                    <a:pt x="88" y="47"/>
                    <a:pt x="88" y="47"/>
                    <a:pt x="88" y="46"/>
                  </a:cubicBezTo>
                  <a:cubicBezTo>
                    <a:pt x="87" y="46"/>
                    <a:pt x="86" y="46"/>
                    <a:pt x="86" y="47"/>
                  </a:cubicBezTo>
                  <a:cubicBezTo>
                    <a:pt x="86" y="49"/>
                    <a:pt x="85" y="51"/>
                    <a:pt x="85" y="54"/>
                  </a:cubicBezTo>
                  <a:close/>
                  <a:moveTo>
                    <a:pt x="195" y="20"/>
                  </a:moveTo>
                  <a:cubicBezTo>
                    <a:pt x="194" y="20"/>
                    <a:pt x="193" y="20"/>
                    <a:pt x="192" y="20"/>
                  </a:cubicBezTo>
                  <a:cubicBezTo>
                    <a:pt x="193" y="22"/>
                    <a:pt x="193" y="24"/>
                    <a:pt x="193" y="26"/>
                  </a:cubicBezTo>
                  <a:cubicBezTo>
                    <a:pt x="194" y="26"/>
                    <a:pt x="194" y="26"/>
                    <a:pt x="195" y="26"/>
                  </a:cubicBezTo>
                  <a:cubicBezTo>
                    <a:pt x="195" y="24"/>
                    <a:pt x="195" y="22"/>
                    <a:pt x="195" y="20"/>
                  </a:cubicBezTo>
                  <a:close/>
                  <a:moveTo>
                    <a:pt x="154" y="30"/>
                  </a:moveTo>
                  <a:cubicBezTo>
                    <a:pt x="153" y="31"/>
                    <a:pt x="151" y="32"/>
                    <a:pt x="150" y="33"/>
                  </a:cubicBezTo>
                  <a:cubicBezTo>
                    <a:pt x="150" y="34"/>
                    <a:pt x="150" y="35"/>
                    <a:pt x="150" y="37"/>
                  </a:cubicBezTo>
                  <a:cubicBezTo>
                    <a:pt x="150" y="38"/>
                    <a:pt x="150" y="40"/>
                    <a:pt x="150" y="42"/>
                  </a:cubicBezTo>
                  <a:cubicBezTo>
                    <a:pt x="150" y="43"/>
                    <a:pt x="150" y="44"/>
                    <a:pt x="150" y="45"/>
                  </a:cubicBezTo>
                  <a:cubicBezTo>
                    <a:pt x="150" y="46"/>
                    <a:pt x="150" y="47"/>
                    <a:pt x="150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7"/>
                    <a:pt x="151" y="47"/>
                    <a:pt x="151" y="46"/>
                  </a:cubicBezTo>
                  <a:cubicBezTo>
                    <a:pt x="151" y="43"/>
                    <a:pt x="151" y="40"/>
                    <a:pt x="151" y="37"/>
                  </a:cubicBezTo>
                  <a:cubicBezTo>
                    <a:pt x="151" y="36"/>
                    <a:pt x="151" y="35"/>
                    <a:pt x="151" y="34"/>
                  </a:cubicBezTo>
                  <a:cubicBezTo>
                    <a:pt x="151" y="33"/>
                    <a:pt x="151" y="33"/>
                    <a:pt x="151" y="32"/>
                  </a:cubicBezTo>
                  <a:cubicBezTo>
                    <a:pt x="152" y="32"/>
                    <a:pt x="153" y="32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2"/>
                    <a:pt x="154" y="31"/>
                    <a:pt x="154" y="30"/>
                  </a:cubicBezTo>
                  <a:close/>
                  <a:moveTo>
                    <a:pt x="149" y="25"/>
                  </a:moveTo>
                  <a:cubicBezTo>
                    <a:pt x="149" y="25"/>
                    <a:pt x="149" y="25"/>
                    <a:pt x="149" y="25"/>
                  </a:cubicBezTo>
                  <a:cubicBezTo>
                    <a:pt x="150" y="24"/>
                    <a:pt x="151" y="23"/>
                    <a:pt x="152" y="22"/>
                  </a:cubicBezTo>
                  <a:cubicBezTo>
                    <a:pt x="151" y="22"/>
                    <a:pt x="150" y="21"/>
                    <a:pt x="149" y="19"/>
                  </a:cubicBezTo>
                  <a:cubicBezTo>
                    <a:pt x="148" y="19"/>
                    <a:pt x="147" y="19"/>
                    <a:pt x="145" y="19"/>
                  </a:cubicBezTo>
                  <a:cubicBezTo>
                    <a:pt x="145" y="19"/>
                    <a:pt x="145" y="20"/>
                    <a:pt x="144" y="20"/>
                  </a:cubicBezTo>
                  <a:cubicBezTo>
                    <a:pt x="144" y="21"/>
                    <a:pt x="144" y="22"/>
                    <a:pt x="143" y="23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5" y="23"/>
                    <a:pt x="146" y="22"/>
                    <a:pt x="146" y="21"/>
                  </a:cubicBezTo>
                  <a:cubicBezTo>
                    <a:pt x="147" y="20"/>
                    <a:pt x="149" y="20"/>
                    <a:pt x="149" y="21"/>
                  </a:cubicBezTo>
                  <a:cubicBezTo>
                    <a:pt x="149" y="22"/>
                    <a:pt x="149" y="23"/>
                    <a:pt x="149" y="24"/>
                  </a:cubicBezTo>
                  <a:cubicBezTo>
                    <a:pt x="149" y="24"/>
                    <a:pt x="149" y="25"/>
                    <a:pt x="149" y="25"/>
                  </a:cubicBezTo>
                  <a:close/>
                  <a:moveTo>
                    <a:pt x="148" y="50"/>
                  </a:moveTo>
                  <a:cubicBezTo>
                    <a:pt x="148" y="48"/>
                    <a:pt x="148" y="47"/>
                    <a:pt x="148" y="45"/>
                  </a:cubicBezTo>
                  <a:cubicBezTo>
                    <a:pt x="147" y="45"/>
                    <a:pt x="146" y="45"/>
                    <a:pt x="145" y="45"/>
                  </a:cubicBezTo>
                  <a:cubicBezTo>
                    <a:pt x="145" y="47"/>
                    <a:pt x="145" y="48"/>
                    <a:pt x="145" y="50"/>
                  </a:cubicBezTo>
                  <a:cubicBezTo>
                    <a:pt x="146" y="50"/>
                    <a:pt x="147" y="50"/>
                    <a:pt x="148" y="50"/>
                  </a:cubicBezTo>
                  <a:close/>
                  <a:moveTo>
                    <a:pt x="138" y="43"/>
                  </a:moveTo>
                  <a:cubicBezTo>
                    <a:pt x="138" y="40"/>
                    <a:pt x="139" y="37"/>
                    <a:pt x="138" y="35"/>
                  </a:cubicBezTo>
                  <a:cubicBezTo>
                    <a:pt x="137" y="35"/>
                    <a:pt x="136" y="35"/>
                    <a:pt x="136" y="35"/>
                  </a:cubicBezTo>
                  <a:cubicBezTo>
                    <a:pt x="136" y="37"/>
                    <a:pt x="136" y="39"/>
                    <a:pt x="136" y="41"/>
                  </a:cubicBezTo>
                  <a:cubicBezTo>
                    <a:pt x="136" y="41"/>
                    <a:pt x="137" y="41"/>
                    <a:pt x="137" y="41"/>
                  </a:cubicBezTo>
                  <a:cubicBezTo>
                    <a:pt x="137" y="43"/>
                    <a:pt x="137" y="43"/>
                    <a:pt x="138" y="43"/>
                  </a:cubicBezTo>
                  <a:close/>
                  <a:moveTo>
                    <a:pt x="145" y="57"/>
                  </a:moveTo>
                  <a:cubicBezTo>
                    <a:pt x="146" y="56"/>
                    <a:pt x="146" y="56"/>
                    <a:pt x="147" y="56"/>
                  </a:cubicBezTo>
                  <a:cubicBezTo>
                    <a:pt x="147" y="56"/>
                    <a:pt x="148" y="56"/>
                    <a:pt x="148" y="55"/>
                  </a:cubicBezTo>
                  <a:cubicBezTo>
                    <a:pt x="148" y="54"/>
                    <a:pt x="148" y="53"/>
                    <a:pt x="148" y="52"/>
                  </a:cubicBezTo>
                  <a:cubicBezTo>
                    <a:pt x="147" y="52"/>
                    <a:pt x="146" y="51"/>
                    <a:pt x="145" y="51"/>
                  </a:cubicBezTo>
                  <a:cubicBezTo>
                    <a:pt x="145" y="53"/>
                    <a:pt x="145" y="55"/>
                    <a:pt x="145" y="57"/>
                  </a:cubicBezTo>
                  <a:close/>
                  <a:moveTo>
                    <a:pt x="191" y="32"/>
                  </a:moveTo>
                  <a:cubicBezTo>
                    <a:pt x="189" y="32"/>
                    <a:pt x="188" y="31"/>
                    <a:pt x="187" y="30"/>
                  </a:cubicBezTo>
                  <a:cubicBezTo>
                    <a:pt x="187" y="32"/>
                    <a:pt x="187" y="33"/>
                    <a:pt x="187" y="34"/>
                  </a:cubicBezTo>
                  <a:cubicBezTo>
                    <a:pt x="188" y="35"/>
                    <a:pt x="189" y="35"/>
                    <a:pt x="191" y="36"/>
                  </a:cubicBezTo>
                  <a:cubicBezTo>
                    <a:pt x="191" y="35"/>
                    <a:pt x="191" y="34"/>
                    <a:pt x="191" y="33"/>
                  </a:cubicBezTo>
                  <a:cubicBezTo>
                    <a:pt x="191" y="33"/>
                    <a:pt x="191" y="33"/>
                    <a:pt x="191" y="32"/>
                  </a:cubicBezTo>
                  <a:close/>
                  <a:moveTo>
                    <a:pt x="97" y="18"/>
                  </a:moveTo>
                  <a:cubicBezTo>
                    <a:pt x="97" y="30"/>
                    <a:pt x="97" y="42"/>
                    <a:pt x="96" y="53"/>
                  </a:cubicBezTo>
                  <a:cubicBezTo>
                    <a:pt x="97" y="48"/>
                    <a:pt x="97" y="42"/>
                    <a:pt x="97" y="36"/>
                  </a:cubicBezTo>
                  <a:cubicBezTo>
                    <a:pt x="97" y="30"/>
                    <a:pt x="98" y="24"/>
                    <a:pt x="97" y="18"/>
                  </a:cubicBezTo>
                  <a:close/>
                  <a:moveTo>
                    <a:pt x="74" y="55"/>
                  </a:moveTo>
                  <a:cubicBezTo>
                    <a:pt x="74" y="57"/>
                    <a:pt x="74" y="59"/>
                    <a:pt x="74" y="61"/>
                  </a:cubicBezTo>
                  <a:cubicBezTo>
                    <a:pt x="74" y="61"/>
                    <a:pt x="74" y="62"/>
                    <a:pt x="75" y="62"/>
                  </a:cubicBezTo>
                  <a:cubicBezTo>
                    <a:pt x="75" y="62"/>
                    <a:pt x="75" y="62"/>
                    <a:pt x="76" y="62"/>
                  </a:cubicBezTo>
                  <a:cubicBezTo>
                    <a:pt x="76" y="60"/>
                    <a:pt x="76" y="58"/>
                    <a:pt x="76" y="55"/>
                  </a:cubicBezTo>
                  <a:cubicBezTo>
                    <a:pt x="76" y="55"/>
                    <a:pt x="75" y="55"/>
                    <a:pt x="74" y="55"/>
                  </a:cubicBezTo>
                  <a:close/>
                  <a:moveTo>
                    <a:pt x="128" y="34"/>
                  </a:moveTo>
                  <a:cubicBezTo>
                    <a:pt x="128" y="38"/>
                    <a:pt x="128" y="41"/>
                    <a:pt x="128" y="45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4"/>
                    <a:pt x="129" y="44"/>
                  </a:cubicBezTo>
                  <a:cubicBezTo>
                    <a:pt x="129" y="41"/>
                    <a:pt x="129" y="39"/>
                    <a:pt x="130" y="36"/>
                  </a:cubicBezTo>
                  <a:cubicBezTo>
                    <a:pt x="130" y="35"/>
                    <a:pt x="130" y="35"/>
                    <a:pt x="129" y="34"/>
                  </a:cubicBezTo>
                  <a:cubicBezTo>
                    <a:pt x="129" y="34"/>
                    <a:pt x="128" y="34"/>
                    <a:pt x="128" y="34"/>
                  </a:cubicBezTo>
                  <a:close/>
                  <a:moveTo>
                    <a:pt x="193" y="38"/>
                  </a:moveTo>
                  <a:cubicBezTo>
                    <a:pt x="193" y="40"/>
                    <a:pt x="193" y="42"/>
                    <a:pt x="193" y="45"/>
                  </a:cubicBezTo>
                  <a:cubicBezTo>
                    <a:pt x="194" y="45"/>
                    <a:pt x="195" y="45"/>
                    <a:pt x="195" y="45"/>
                  </a:cubicBezTo>
                  <a:cubicBezTo>
                    <a:pt x="195" y="43"/>
                    <a:pt x="195" y="40"/>
                    <a:pt x="195" y="38"/>
                  </a:cubicBezTo>
                  <a:cubicBezTo>
                    <a:pt x="195" y="38"/>
                    <a:pt x="194" y="38"/>
                    <a:pt x="193" y="38"/>
                  </a:cubicBezTo>
                  <a:close/>
                  <a:moveTo>
                    <a:pt x="143" y="50"/>
                  </a:moveTo>
                  <a:cubicBezTo>
                    <a:pt x="143" y="48"/>
                    <a:pt x="143" y="47"/>
                    <a:pt x="143" y="45"/>
                  </a:cubicBezTo>
                  <a:cubicBezTo>
                    <a:pt x="142" y="45"/>
                    <a:pt x="141" y="45"/>
                    <a:pt x="140" y="45"/>
                  </a:cubicBezTo>
                  <a:cubicBezTo>
                    <a:pt x="140" y="46"/>
                    <a:pt x="140" y="48"/>
                    <a:pt x="140" y="49"/>
                  </a:cubicBezTo>
                  <a:cubicBezTo>
                    <a:pt x="141" y="50"/>
                    <a:pt x="142" y="50"/>
                    <a:pt x="143" y="50"/>
                  </a:cubicBezTo>
                  <a:close/>
                  <a:moveTo>
                    <a:pt x="130" y="32"/>
                  </a:moveTo>
                  <a:cubicBezTo>
                    <a:pt x="130" y="30"/>
                    <a:pt x="130" y="28"/>
                    <a:pt x="131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29" y="27"/>
                    <a:pt x="128" y="29"/>
                    <a:pt x="127" y="30"/>
                  </a:cubicBezTo>
                  <a:cubicBezTo>
                    <a:pt x="127" y="30"/>
                    <a:pt x="126" y="31"/>
                    <a:pt x="126" y="31"/>
                  </a:cubicBezTo>
                  <a:cubicBezTo>
                    <a:pt x="126" y="31"/>
                    <a:pt x="126" y="31"/>
                    <a:pt x="125" y="31"/>
                  </a:cubicBezTo>
                  <a:cubicBezTo>
                    <a:pt x="126" y="31"/>
                    <a:pt x="128" y="32"/>
                    <a:pt x="130" y="32"/>
                  </a:cubicBezTo>
                  <a:close/>
                  <a:moveTo>
                    <a:pt x="33" y="46"/>
                  </a:moveTo>
                  <a:cubicBezTo>
                    <a:pt x="33" y="48"/>
                    <a:pt x="32" y="55"/>
                    <a:pt x="33" y="56"/>
                  </a:cubicBezTo>
                  <a:cubicBezTo>
                    <a:pt x="33" y="56"/>
                    <a:pt x="33" y="56"/>
                    <a:pt x="34" y="56"/>
                  </a:cubicBezTo>
                  <a:cubicBezTo>
                    <a:pt x="34" y="52"/>
                    <a:pt x="34" y="49"/>
                    <a:pt x="34" y="46"/>
                  </a:cubicBezTo>
                  <a:cubicBezTo>
                    <a:pt x="34" y="46"/>
                    <a:pt x="34" y="46"/>
                    <a:pt x="33" y="46"/>
                  </a:cubicBezTo>
                  <a:close/>
                  <a:moveTo>
                    <a:pt x="191" y="27"/>
                  </a:moveTo>
                  <a:cubicBezTo>
                    <a:pt x="189" y="27"/>
                    <a:pt x="188" y="27"/>
                    <a:pt x="187" y="26"/>
                  </a:cubicBezTo>
                  <a:cubicBezTo>
                    <a:pt x="187" y="27"/>
                    <a:pt x="187" y="28"/>
                    <a:pt x="187" y="28"/>
                  </a:cubicBezTo>
                  <a:cubicBezTo>
                    <a:pt x="187" y="28"/>
                    <a:pt x="187" y="29"/>
                    <a:pt x="187" y="29"/>
                  </a:cubicBezTo>
                  <a:cubicBezTo>
                    <a:pt x="188" y="29"/>
                    <a:pt x="189" y="30"/>
                    <a:pt x="191" y="31"/>
                  </a:cubicBezTo>
                  <a:cubicBezTo>
                    <a:pt x="191" y="29"/>
                    <a:pt x="191" y="28"/>
                    <a:pt x="191" y="27"/>
                  </a:cubicBezTo>
                  <a:close/>
                  <a:moveTo>
                    <a:pt x="123" y="7"/>
                  </a:moveTo>
                  <a:cubicBezTo>
                    <a:pt x="123" y="7"/>
                    <a:pt x="123" y="7"/>
                    <a:pt x="123" y="7"/>
                  </a:cubicBezTo>
                  <a:cubicBezTo>
                    <a:pt x="123" y="8"/>
                    <a:pt x="123" y="10"/>
                    <a:pt x="123" y="11"/>
                  </a:cubicBezTo>
                  <a:cubicBezTo>
                    <a:pt x="123" y="15"/>
                    <a:pt x="123" y="19"/>
                    <a:pt x="123" y="23"/>
                  </a:cubicBezTo>
                  <a:cubicBezTo>
                    <a:pt x="123" y="23"/>
                    <a:pt x="123" y="23"/>
                    <a:pt x="123" y="24"/>
                  </a:cubicBezTo>
                  <a:cubicBezTo>
                    <a:pt x="123" y="23"/>
                    <a:pt x="123" y="23"/>
                    <a:pt x="123" y="22"/>
                  </a:cubicBezTo>
                  <a:cubicBezTo>
                    <a:pt x="123" y="17"/>
                    <a:pt x="123" y="13"/>
                    <a:pt x="124" y="8"/>
                  </a:cubicBezTo>
                  <a:cubicBezTo>
                    <a:pt x="124" y="7"/>
                    <a:pt x="124" y="7"/>
                    <a:pt x="123" y="7"/>
                  </a:cubicBezTo>
                  <a:close/>
                  <a:moveTo>
                    <a:pt x="27" y="56"/>
                  </a:moveTo>
                  <a:cubicBezTo>
                    <a:pt x="26" y="55"/>
                    <a:pt x="25" y="55"/>
                    <a:pt x="24" y="54"/>
                  </a:cubicBezTo>
                  <a:cubicBezTo>
                    <a:pt x="24" y="55"/>
                    <a:pt x="24" y="56"/>
                    <a:pt x="24" y="57"/>
                  </a:cubicBezTo>
                  <a:cubicBezTo>
                    <a:pt x="25" y="58"/>
                    <a:pt x="26" y="58"/>
                    <a:pt x="27" y="58"/>
                  </a:cubicBezTo>
                  <a:cubicBezTo>
                    <a:pt x="27" y="57"/>
                    <a:pt x="27" y="57"/>
                    <a:pt x="27" y="56"/>
                  </a:cubicBezTo>
                  <a:close/>
                  <a:moveTo>
                    <a:pt x="20" y="57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60"/>
                    <a:pt x="20" y="62"/>
                    <a:pt x="20" y="65"/>
                  </a:cubicBezTo>
                  <a:cubicBezTo>
                    <a:pt x="20" y="65"/>
                    <a:pt x="20" y="65"/>
                    <a:pt x="21" y="65"/>
                  </a:cubicBezTo>
                  <a:cubicBezTo>
                    <a:pt x="21" y="63"/>
                    <a:pt x="21" y="60"/>
                    <a:pt x="21" y="58"/>
                  </a:cubicBezTo>
                  <a:cubicBezTo>
                    <a:pt x="21" y="58"/>
                    <a:pt x="21" y="58"/>
                    <a:pt x="20" y="57"/>
                  </a:cubicBezTo>
                  <a:close/>
                  <a:moveTo>
                    <a:pt x="85" y="56"/>
                  </a:moveTo>
                  <a:cubicBezTo>
                    <a:pt x="86" y="57"/>
                    <a:pt x="86" y="59"/>
                    <a:pt x="86" y="60"/>
                  </a:cubicBezTo>
                  <a:cubicBezTo>
                    <a:pt x="86" y="61"/>
                    <a:pt x="86" y="62"/>
                    <a:pt x="87" y="62"/>
                  </a:cubicBezTo>
                  <a:cubicBezTo>
                    <a:pt x="87" y="60"/>
                    <a:pt x="87" y="58"/>
                    <a:pt x="87" y="56"/>
                  </a:cubicBezTo>
                  <a:cubicBezTo>
                    <a:pt x="87" y="56"/>
                    <a:pt x="86" y="56"/>
                    <a:pt x="85" y="56"/>
                  </a:cubicBezTo>
                  <a:close/>
                  <a:moveTo>
                    <a:pt x="193" y="47"/>
                  </a:moveTo>
                  <a:cubicBezTo>
                    <a:pt x="194" y="50"/>
                    <a:pt x="194" y="52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2"/>
                    <a:pt x="195" y="50"/>
                    <a:pt x="195" y="47"/>
                  </a:cubicBezTo>
                  <a:cubicBezTo>
                    <a:pt x="195" y="47"/>
                    <a:pt x="194" y="47"/>
                    <a:pt x="193" y="47"/>
                  </a:cubicBezTo>
                  <a:close/>
                  <a:moveTo>
                    <a:pt x="184" y="24"/>
                  </a:moveTo>
                  <a:cubicBezTo>
                    <a:pt x="184" y="23"/>
                    <a:pt x="184" y="23"/>
                    <a:pt x="184" y="22"/>
                  </a:cubicBezTo>
                  <a:cubicBezTo>
                    <a:pt x="184" y="21"/>
                    <a:pt x="184" y="19"/>
                    <a:pt x="184" y="18"/>
                  </a:cubicBezTo>
                  <a:cubicBezTo>
                    <a:pt x="184" y="17"/>
                    <a:pt x="184" y="17"/>
                    <a:pt x="183" y="16"/>
                  </a:cubicBezTo>
                  <a:cubicBezTo>
                    <a:pt x="183" y="16"/>
                    <a:pt x="183" y="17"/>
                    <a:pt x="183" y="17"/>
                  </a:cubicBezTo>
                  <a:cubicBezTo>
                    <a:pt x="183" y="18"/>
                    <a:pt x="183" y="20"/>
                    <a:pt x="183" y="22"/>
                  </a:cubicBezTo>
                  <a:cubicBezTo>
                    <a:pt x="183" y="23"/>
                    <a:pt x="183" y="23"/>
                    <a:pt x="184" y="24"/>
                  </a:cubicBezTo>
                  <a:close/>
                  <a:moveTo>
                    <a:pt x="11" y="17"/>
                  </a:moveTo>
                  <a:cubicBezTo>
                    <a:pt x="10" y="18"/>
                    <a:pt x="6" y="26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4"/>
                    <a:pt x="9" y="21"/>
                    <a:pt x="11" y="19"/>
                  </a:cubicBezTo>
                  <a:cubicBezTo>
                    <a:pt x="12" y="18"/>
                    <a:pt x="12" y="18"/>
                    <a:pt x="11" y="17"/>
                  </a:cubicBezTo>
                  <a:close/>
                  <a:moveTo>
                    <a:pt x="126" y="52"/>
                  </a:moveTo>
                  <a:cubicBezTo>
                    <a:pt x="126" y="51"/>
                    <a:pt x="126" y="51"/>
                    <a:pt x="126" y="51"/>
                  </a:cubicBezTo>
                  <a:cubicBezTo>
                    <a:pt x="126" y="47"/>
                    <a:pt x="126" y="42"/>
                    <a:pt x="126" y="38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5" y="42"/>
                    <a:pt x="125" y="46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6" y="51"/>
                    <a:pt x="126" y="51"/>
                    <a:pt x="126" y="52"/>
                  </a:cubicBezTo>
                  <a:close/>
                  <a:moveTo>
                    <a:pt x="195" y="28"/>
                  </a:moveTo>
                  <a:cubicBezTo>
                    <a:pt x="194" y="28"/>
                    <a:pt x="194" y="28"/>
                    <a:pt x="193" y="28"/>
                  </a:cubicBezTo>
                  <a:cubicBezTo>
                    <a:pt x="193" y="29"/>
                    <a:pt x="193" y="30"/>
                    <a:pt x="193" y="31"/>
                  </a:cubicBezTo>
                  <a:cubicBezTo>
                    <a:pt x="194" y="31"/>
                    <a:pt x="194" y="32"/>
                    <a:pt x="195" y="32"/>
                  </a:cubicBezTo>
                  <a:cubicBezTo>
                    <a:pt x="195" y="31"/>
                    <a:pt x="195" y="30"/>
                    <a:pt x="195" y="28"/>
                  </a:cubicBezTo>
                  <a:close/>
                  <a:moveTo>
                    <a:pt x="193" y="33"/>
                  </a:move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5"/>
                    <a:pt x="193" y="35"/>
                  </a:cubicBezTo>
                  <a:cubicBezTo>
                    <a:pt x="193" y="36"/>
                    <a:pt x="193" y="36"/>
                    <a:pt x="194" y="37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6"/>
                    <a:pt x="195" y="34"/>
                    <a:pt x="195" y="33"/>
                  </a:cubicBezTo>
                  <a:cubicBezTo>
                    <a:pt x="194" y="33"/>
                    <a:pt x="194" y="33"/>
                    <a:pt x="193" y="33"/>
                  </a:cubicBezTo>
                  <a:close/>
                  <a:moveTo>
                    <a:pt x="30" y="44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30" y="48"/>
                    <a:pt x="30" y="51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4"/>
                  </a:cubicBezTo>
                  <a:cubicBezTo>
                    <a:pt x="31" y="51"/>
                    <a:pt x="31" y="48"/>
                    <a:pt x="31" y="45"/>
                  </a:cubicBezTo>
                  <a:cubicBezTo>
                    <a:pt x="31" y="45"/>
                    <a:pt x="30" y="45"/>
                    <a:pt x="30" y="44"/>
                  </a:cubicBezTo>
                  <a:close/>
                  <a:moveTo>
                    <a:pt x="42" y="4"/>
                  </a:moveTo>
                  <a:cubicBezTo>
                    <a:pt x="38" y="4"/>
                    <a:pt x="34" y="5"/>
                    <a:pt x="31" y="6"/>
                  </a:cubicBezTo>
                  <a:cubicBezTo>
                    <a:pt x="34" y="6"/>
                    <a:pt x="38" y="5"/>
                    <a:pt x="41" y="5"/>
                  </a:cubicBezTo>
                  <a:cubicBezTo>
                    <a:pt x="41" y="5"/>
                    <a:pt x="41" y="4"/>
                    <a:pt x="42" y="4"/>
                  </a:cubicBezTo>
                  <a:close/>
                  <a:moveTo>
                    <a:pt x="136" y="43"/>
                  </a:moveTo>
                  <a:cubicBezTo>
                    <a:pt x="137" y="45"/>
                    <a:pt x="137" y="47"/>
                    <a:pt x="137" y="48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7"/>
                    <a:pt x="138" y="46"/>
                    <a:pt x="138" y="44"/>
                  </a:cubicBezTo>
                  <a:cubicBezTo>
                    <a:pt x="138" y="44"/>
                    <a:pt x="137" y="44"/>
                    <a:pt x="136" y="43"/>
                  </a:cubicBezTo>
                  <a:close/>
                  <a:moveTo>
                    <a:pt x="25" y="72"/>
                  </a:moveTo>
                  <a:cubicBezTo>
                    <a:pt x="26" y="72"/>
                    <a:pt x="26" y="71"/>
                    <a:pt x="26" y="70"/>
                  </a:cubicBezTo>
                  <a:cubicBezTo>
                    <a:pt x="26" y="70"/>
                    <a:pt x="26" y="70"/>
                    <a:pt x="27" y="69"/>
                  </a:cubicBezTo>
                  <a:cubicBezTo>
                    <a:pt x="26" y="69"/>
                    <a:pt x="25" y="69"/>
                    <a:pt x="24" y="68"/>
                  </a:cubicBezTo>
                  <a:cubicBezTo>
                    <a:pt x="23" y="70"/>
                    <a:pt x="24" y="71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lose/>
                  <a:moveTo>
                    <a:pt x="187" y="48"/>
                  </a:moveTo>
                  <a:cubicBezTo>
                    <a:pt x="188" y="48"/>
                    <a:pt x="190" y="48"/>
                    <a:pt x="191" y="48"/>
                  </a:cubicBezTo>
                  <a:cubicBezTo>
                    <a:pt x="191" y="48"/>
                    <a:pt x="191" y="47"/>
                    <a:pt x="191" y="47"/>
                  </a:cubicBezTo>
                  <a:cubicBezTo>
                    <a:pt x="190" y="46"/>
                    <a:pt x="188" y="46"/>
                    <a:pt x="187" y="46"/>
                  </a:cubicBezTo>
                  <a:cubicBezTo>
                    <a:pt x="187" y="47"/>
                    <a:pt x="187" y="47"/>
                    <a:pt x="187" y="48"/>
                  </a:cubicBezTo>
                  <a:close/>
                  <a:moveTo>
                    <a:pt x="33" y="40"/>
                  </a:moveTo>
                  <a:cubicBezTo>
                    <a:pt x="33" y="41"/>
                    <a:pt x="33" y="43"/>
                    <a:pt x="33" y="44"/>
                  </a:cubicBezTo>
                  <a:cubicBezTo>
                    <a:pt x="34" y="44"/>
                    <a:pt x="34" y="44"/>
                    <a:pt x="35" y="45"/>
                  </a:cubicBezTo>
                  <a:cubicBezTo>
                    <a:pt x="35" y="43"/>
                    <a:pt x="35" y="42"/>
                    <a:pt x="35" y="40"/>
                  </a:cubicBezTo>
                  <a:cubicBezTo>
                    <a:pt x="35" y="40"/>
                    <a:pt x="34" y="40"/>
                    <a:pt x="33" y="40"/>
                  </a:cubicBezTo>
                  <a:close/>
                  <a:moveTo>
                    <a:pt x="62" y="59"/>
                  </a:moveTo>
                  <a:cubicBezTo>
                    <a:pt x="62" y="59"/>
                    <a:pt x="62" y="59"/>
                    <a:pt x="62" y="59"/>
                  </a:cubicBezTo>
                  <a:cubicBezTo>
                    <a:pt x="62" y="53"/>
                    <a:pt x="63" y="47"/>
                    <a:pt x="63" y="41"/>
                  </a:cubicBezTo>
                  <a:cubicBezTo>
                    <a:pt x="63" y="42"/>
                    <a:pt x="62" y="43"/>
                    <a:pt x="62" y="43"/>
                  </a:cubicBezTo>
                  <a:cubicBezTo>
                    <a:pt x="62" y="48"/>
                    <a:pt x="62" y="52"/>
                    <a:pt x="62" y="57"/>
                  </a:cubicBezTo>
                  <a:cubicBezTo>
                    <a:pt x="62" y="57"/>
                    <a:pt x="62" y="58"/>
                    <a:pt x="62" y="59"/>
                  </a:cubicBezTo>
                  <a:close/>
                  <a:moveTo>
                    <a:pt x="137" y="50"/>
                  </a:moveTo>
                  <a:cubicBezTo>
                    <a:pt x="137" y="52"/>
                    <a:pt x="137" y="55"/>
                    <a:pt x="138" y="57"/>
                  </a:cubicBezTo>
                  <a:cubicBezTo>
                    <a:pt x="138" y="55"/>
                    <a:pt x="138" y="53"/>
                    <a:pt x="138" y="51"/>
                  </a:cubicBezTo>
                  <a:cubicBezTo>
                    <a:pt x="138" y="50"/>
                    <a:pt x="137" y="50"/>
                    <a:pt x="137" y="50"/>
                  </a:cubicBezTo>
                  <a:close/>
                  <a:moveTo>
                    <a:pt x="184" y="35"/>
                  </a:moveTo>
                  <a:cubicBezTo>
                    <a:pt x="184" y="37"/>
                    <a:pt x="184" y="39"/>
                    <a:pt x="184" y="41"/>
                  </a:cubicBezTo>
                  <a:cubicBezTo>
                    <a:pt x="184" y="42"/>
                    <a:pt x="184" y="42"/>
                    <a:pt x="185" y="42"/>
                  </a:cubicBezTo>
                  <a:cubicBezTo>
                    <a:pt x="185" y="40"/>
                    <a:pt x="185" y="38"/>
                    <a:pt x="185" y="35"/>
                  </a:cubicBezTo>
                  <a:cubicBezTo>
                    <a:pt x="185" y="35"/>
                    <a:pt x="184" y="35"/>
                    <a:pt x="184" y="35"/>
                  </a:cubicBezTo>
                  <a:close/>
                  <a:moveTo>
                    <a:pt x="169" y="5"/>
                  </a:moveTo>
                  <a:cubicBezTo>
                    <a:pt x="169" y="5"/>
                    <a:pt x="169" y="5"/>
                    <a:pt x="169" y="5"/>
                  </a:cubicBezTo>
                  <a:cubicBezTo>
                    <a:pt x="167" y="5"/>
                    <a:pt x="165" y="5"/>
                    <a:pt x="163" y="5"/>
                  </a:cubicBezTo>
                  <a:cubicBezTo>
                    <a:pt x="162" y="5"/>
                    <a:pt x="162" y="5"/>
                    <a:pt x="161" y="5"/>
                  </a:cubicBezTo>
                  <a:cubicBezTo>
                    <a:pt x="161" y="6"/>
                    <a:pt x="161" y="6"/>
                    <a:pt x="160" y="5"/>
                  </a:cubicBezTo>
                  <a:cubicBezTo>
                    <a:pt x="160" y="5"/>
                    <a:pt x="159" y="5"/>
                    <a:pt x="159" y="5"/>
                  </a:cubicBezTo>
                  <a:cubicBezTo>
                    <a:pt x="158" y="5"/>
                    <a:pt x="158" y="5"/>
                    <a:pt x="158" y="6"/>
                  </a:cubicBezTo>
                  <a:cubicBezTo>
                    <a:pt x="158" y="6"/>
                    <a:pt x="158" y="6"/>
                    <a:pt x="159" y="6"/>
                  </a:cubicBezTo>
                  <a:cubicBezTo>
                    <a:pt x="162" y="6"/>
                    <a:pt x="165" y="6"/>
                    <a:pt x="168" y="6"/>
                  </a:cubicBezTo>
                  <a:cubicBezTo>
                    <a:pt x="168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5"/>
                  </a:cubicBezTo>
                  <a:close/>
                  <a:moveTo>
                    <a:pt x="189" y="62"/>
                  </a:moveTo>
                  <a:cubicBezTo>
                    <a:pt x="189" y="63"/>
                    <a:pt x="189" y="63"/>
                    <a:pt x="190" y="63"/>
                  </a:cubicBezTo>
                  <a:cubicBezTo>
                    <a:pt x="192" y="63"/>
                    <a:pt x="195" y="63"/>
                    <a:pt x="198" y="63"/>
                  </a:cubicBezTo>
                  <a:cubicBezTo>
                    <a:pt x="199" y="62"/>
                    <a:pt x="200" y="62"/>
                    <a:pt x="201" y="62"/>
                  </a:cubicBezTo>
                  <a:cubicBezTo>
                    <a:pt x="201" y="62"/>
                    <a:pt x="202" y="62"/>
                    <a:pt x="202" y="61"/>
                  </a:cubicBezTo>
                  <a:cubicBezTo>
                    <a:pt x="201" y="61"/>
                    <a:pt x="201" y="61"/>
                    <a:pt x="200" y="61"/>
                  </a:cubicBezTo>
                  <a:cubicBezTo>
                    <a:pt x="198" y="62"/>
                    <a:pt x="196" y="63"/>
                    <a:pt x="193" y="62"/>
                  </a:cubicBezTo>
                  <a:cubicBezTo>
                    <a:pt x="192" y="62"/>
                    <a:pt x="190" y="62"/>
                    <a:pt x="189" y="62"/>
                  </a:cubicBezTo>
                  <a:close/>
                  <a:moveTo>
                    <a:pt x="184" y="15"/>
                  </a:moveTo>
                  <a:cubicBezTo>
                    <a:pt x="184" y="14"/>
                    <a:pt x="184" y="12"/>
                    <a:pt x="183" y="11"/>
                  </a:cubicBezTo>
                  <a:cubicBezTo>
                    <a:pt x="183" y="11"/>
                    <a:pt x="183" y="10"/>
                    <a:pt x="183" y="10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84" y="9"/>
                    <a:pt x="183" y="9"/>
                    <a:pt x="183" y="8"/>
                  </a:cubicBezTo>
                  <a:cubicBezTo>
                    <a:pt x="183" y="10"/>
                    <a:pt x="183" y="12"/>
                    <a:pt x="183" y="14"/>
                  </a:cubicBezTo>
                  <a:cubicBezTo>
                    <a:pt x="183" y="15"/>
                    <a:pt x="183" y="15"/>
                    <a:pt x="184" y="15"/>
                  </a:cubicBezTo>
                  <a:close/>
                  <a:moveTo>
                    <a:pt x="97" y="59"/>
                  </a:moveTo>
                  <a:cubicBezTo>
                    <a:pt x="97" y="59"/>
                    <a:pt x="97" y="60"/>
                    <a:pt x="96" y="61"/>
                  </a:cubicBezTo>
                  <a:cubicBezTo>
                    <a:pt x="95" y="62"/>
                    <a:pt x="96" y="64"/>
                    <a:pt x="96" y="65"/>
                  </a:cubicBezTo>
                  <a:cubicBezTo>
                    <a:pt x="97" y="63"/>
                    <a:pt x="97" y="61"/>
                    <a:pt x="97" y="59"/>
                  </a:cubicBezTo>
                  <a:close/>
                  <a:moveTo>
                    <a:pt x="205" y="52"/>
                  </a:moveTo>
                  <a:cubicBezTo>
                    <a:pt x="205" y="50"/>
                    <a:pt x="205" y="48"/>
                    <a:pt x="205" y="46"/>
                  </a:cubicBezTo>
                  <a:cubicBezTo>
                    <a:pt x="205" y="46"/>
                    <a:pt x="204" y="46"/>
                    <a:pt x="204" y="47"/>
                  </a:cubicBezTo>
                  <a:cubicBezTo>
                    <a:pt x="204" y="48"/>
                    <a:pt x="204" y="50"/>
                    <a:pt x="205" y="52"/>
                  </a:cubicBezTo>
                  <a:close/>
                  <a:moveTo>
                    <a:pt x="128" y="48"/>
                  </a:moveTo>
                  <a:cubicBezTo>
                    <a:pt x="128" y="50"/>
                    <a:pt x="128" y="52"/>
                    <a:pt x="128" y="54"/>
                  </a:cubicBezTo>
                  <a:cubicBezTo>
                    <a:pt x="128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3"/>
                  </a:cubicBezTo>
                  <a:cubicBezTo>
                    <a:pt x="129" y="52"/>
                    <a:pt x="129" y="50"/>
                    <a:pt x="129" y="48"/>
                  </a:cubicBezTo>
                  <a:cubicBezTo>
                    <a:pt x="129" y="48"/>
                    <a:pt x="129" y="48"/>
                    <a:pt x="128" y="48"/>
                  </a:cubicBezTo>
                  <a:close/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56"/>
                    <a:pt x="65" y="56"/>
                    <a:pt x="65" y="55"/>
                  </a:cubicBezTo>
                  <a:cubicBezTo>
                    <a:pt x="65" y="54"/>
                    <a:pt x="65" y="54"/>
                    <a:pt x="65" y="53"/>
                  </a:cubicBezTo>
                  <a:cubicBezTo>
                    <a:pt x="65" y="56"/>
                    <a:pt x="65" y="59"/>
                    <a:pt x="65" y="62"/>
                  </a:cubicBezTo>
                  <a:close/>
                  <a:moveTo>
                    <a:pt x="185" y="33"/>
                  </a:moveTo>
                  <a:cubicBezTo>
                    <a:pt x="185" y="32"/>
                    <a:pt x="185" y="31"/>
                    <a:pt x="185" y="30"/>
                  </a:cubicBezTo>
                  <a:cubicBezTo>
                    <a:pt x="185" y="29"/>
                    <a:pt x="184" y="29"/>
                    <a:pt x="184" y="29"/>
                  </a:cubicBezTo>
                  <a:cubicBezTo>
                    <a:pt x="184" y="30"/>
                    <a:pt x="184" y="31"/>
                    <a:pt x="184" y="33"/>
                  </a:cubicBezTo>
                  <a:cubicBezTo>
                    <a:pt x="184" y="33"/>
                    <a:pt x="184" y="33"/>
                    <a:pt x="185" y="33"/>
                  </a:cubicBezTo>
                  <a:close/>
                  <a:moveTo>
                    <a:pt x="30" y="39"/>
                  </a:moveTo>
                  <a:cubicBezTo>
                    <a:pt x="30" y="40"/>
                    <a:pt x="30" y="41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1" y="42"/>
                    <a:pt x="31" y="41"/>
                    <a:pt x="31" y="39"/>
                  </a:cubicBezTo>
                  <a:cubicBezTo>
                    <a:pt x="31" y="39"/>
                    <a:pt x="30" y="39"/>
                    <a:pt x="30" y="39"/>
                  </a:cubicBezTo>
                  <a:close/>
                  <a:moveTo>
                    <a:pt x="184" y="55"/>
                  </a:moveTo>
                  <a:cubicBezTo>
                    <a:pt x="185" y="53"/>
                    <a:pt x="185" y="51"/>
                    <a:pt x="185" y="49"/>
                  </a:cubicBezTo>
                  <a:cubicBezTo>
                    <a:pt x="185" y="48"/>
                    <a:pt x="184" y="48"/>
                    <a:pt x="184" y="48"/>
                  </a:cubicBezTo>
                  <a:cubicBezTo>
                    <a:pt x="184" y="50"/>
                    <a:pt x="184" y="52"/>
                    <a:pt x="184" y="55"/>
                  </a:cubicBezTo>
                  <a:close/>
                  <a:moveTo>
                    <a:pt x="14" y="66"/>
                  </a:moveTo>
                  <a:cubicBezTo>
                    <a:pt x="14" y="65"/>
                    <a:pt x="15" y="64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2"/>
                    <a:pt x="14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3"/>
                    <a:pt x="13" y="65"/>
                    <a:pt x="14" y="66"/>
                  </a:cubicBezTo>
                  <a:close/>
                  <a:moveTo>
                    <a:pt x="30" y="60"/>
                  </a:moveTo>
                  <a:cubicBezTo>
                    <a:pt x="30" y="60"/>
                    <a:pt x="30" y="61"/>
                    <a:pt x="29" y="62"/>
                  </a:cubicBezTo>
                  <a:cubicBezTo>
                    <a:pt x="29" y="63"/>
                    <a:pt x="29" y="65"/>
                    <a:pt x="29" y="66"/>
                  </a:cubicBezTo>
                  <a:cubicBezTo>
                    <a:pt x="29" y="66"/>
                    <a:pt x="29" y="67"/>
                    <a:pt x="30" y="67"/>
                  </a:cubicBezTo>
                  <a:cubicBezTo>
                    <a:pt x="30" y="67"/>
                    <a:pt x="30" y="67"/>
                    <a:pt x="30" y="66"/>
                  </a:cubicBezTo>
                  <a:cubicBezTo>
                    <a:pt x="30" y="65"/>
                    <a:pt x="30" y="63"/>
                    <a:pt x="30" y="61"/>
                  </a:cubicBezTo>
                  <a:cubicBezTo>
                    <a:pt x="30" y="61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  <a:moveTo>
                    <a:pt x="70" y="65"/>
                  </a:moveTo>
                  <a:cubicBezTo>
                    <a:pt x="70" y="65"/>
                    <a:pt x="70" y="65"/>
                    <a:pt x="70" y="65"/>
                  </a:cubicBezTo>
                  <a:cubicBezTo>
                    <a:pt x="70" y="65"/>
                    <a:pt x="70" y="64"/>
                    <a:pt x="69" y="64"/>
                  </a:cubicBezTo>
                  <a:cubicBezTo>
                    <a:pt x="68" y="64"/>
                    <a:pt x="68" y="63"/>
                    <a:pt x="68" y="63"/>
                  </a:cubicBezTo>
                  <a:cubicBezTo>
                    <a:pt x="68" y="62"/>
                    <a:pt x="68" y="61"/>
                    <a:pt x="68" y="61"/>
                  </a:cubicBezTo>
                  <a:cubicBezTo>
                    <a:pt x="68" y="62"/>
                    <a:pt x="68" y="64"/>
                    <a:pt x="68" y="65"/>
                  </a:cubicBezTo>
                  <a:cubicBezTo>
                    <a:pt x="68" y="65"/>
                    <a:pt x="69" y="65"/>
                    <a:pt x="70" y="65"/>
                  </a:cubicBezTo>
                  <a:close/>
                  <a:moveTo>
                    <a:pt x="22" y="55"/>
                  </a:moveTo>
                  <a:cubicBezTo>
                    <a:pt x="22" y="54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1"/>
                    <a:pt x="20" y="51"/>
                  </a:cubicBezTo>
                  <a:cubicBezTo>
                    <a:pt x="20" y="52"/>
                    <a:pt x="20" y="53"/>
                    <a:pt x="20" y="54"/>
                  </a:cubicBezTo>
                  <a:cubicBezTo>
                    <a:pt x="21" y="54"/>
                    <a:pt x="21" y="54"/>
                    <a:pt x="22" y="55"/>
                  </a:cubicBezTo>
                  <a:close/>
                  <a:moveTo>
                    <a:pt x="227" y="29"/>
                  </a:moveTo>
                  <a:cubicBezTo>
                    <a:pt x="227" y="26"/>
                    <a:pt x="227" y="23"/>
                    <a:pt x="225" y="21"/>
                  </a:cubicBezTo>
                  <a:cubicBezTo>
                    <a:pt x="226" y="24"/>
                    <a:pt x="226" y="26"/>
                    <a:pt x="227" y="29"/>
                  </a:cubicBezTo>
                  <a:close/>
                  <a:moveTo>
                    <a:pt x="127" y="23"/>
                  </a:moveTo>
                  <a:cubicBezTo>
                    <a:pt x="125" y="24"/>
                    <a:pt x="125" y="24"/>
                    <a:pt x="125" y="26"/>
                  </a:cubicBezTo>
                  <a:cubicBezTo>
                    <a:pt x="125" y="26"/>
                    <a:pt x="125" y="27"/>
                    <a:pt x="125" y="27"/>
                  </a:cubicBezTo>
                  <a:cubicBezTo>
                    <a:pt x="125" y="27"/>
                    <a:pt x="126" y="27"/>
                    <a:pt x="126" y="28"/>
                  </a:cubicBezTo>
                  <a:cubicBezTo>
                    <a:pt x="126" y="26"/>
                    <a:pt x="127" y="25"/>
                    <a:pt x="127" y="23"/>
                  </a:cubicBezTo>
                  <a:close/>
                  <a:moveTo>
                    <a:pt x="177" y="57"/>
                  </a:moveTo>
                  <a:cubicBezTo>
                    <a:pt x="177" y="57"/>
                    <a:pt x="177" y="56"/>
                    <a:pt x="177" y="56"/>
                  </a:cubicBezTo>
                  <a:cubicBezTo>
                    <a:pt x="177" y="55"/>
                    <a:pt x="177" y="54"/>
                    <a:pt x="175" y="54"/>
                  </a:cubicBezTo>
                  <a:cubicBezTo>
                    <a:pt x="175" y="56"/>
                    <a:pt x="176" y="57"/>
                    <a:pt x="177" y="57"/>
                  </a:cubicBezTo>
                  <a:close/>
                  <a:moveTo>
                    <a:pt x="154" y="6"/>
                  </a:moveTo>
                  <a:cubicBezTo>
                    <a:pt x="154" y="5"/>
                    <a:pt x="154" y="5"/>
                    <a:pt x="153" y="5"/>
                  </a:cubicBezTo>
                  <a:cubicBezTo>
                    <a:pt x="151" y="5"/>
                    <a:pt x="149" y="5"/>
                    <a:pt x="147" y="5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9" y="6"/>
                    <a:pt x="151" y="6"/>
                    <a:pt x="154" y="6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0"/>
                    <a:pt x="20" y="18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8"/>
                    <a:pt x="19" y="20"/>
                    <a:pt x="19" y="23"/>
                  </a:cubicBezTo>
                  <a:close/>
                  <a:moveTo>
                    <a:pt x="224" y="16"/>
                  </a:moveTo>
                  <a:cubicBezTo>
                    <a:pt x="223" y="15"/>
                    <a:pt x="222" y="13"/>
                    <a:pt x="221" y="12"/>
                  </a:cubicBezTo>
                  <a:cubicBezTo>
                    <a:pt x="221" y="13"/>
                    <a:pt x="222" y="14"/>
                    <a:pt x="222" y="14"/>
                  </a:cubicBezTo>
                  <a:cubicBezTo>
                    <a:pt x="222" y="15"/>
                    <a:pt x="223" y="16"/>
                    <a:pt x="224" y="16"/>
                  </a:cubicBezTo>
                  <a:close/>
                  <a:moveTo>
                    <a:pt x="150" y="56"/>
                  </a:moveTo>
                  <a:cubicBezTo>
                    <a:pt x="150" y="56"/>
                    <a:pt x="151" y="56"/>
                    <a:pt x="151" y="56"/>
                  </a:cubicBezTo>
                  <a:cubicBezTo>
                    <a:pt x="151" y="54"/>
                    <a:pt x="151" y="53"/>
                    <a:pt x="151" y="51"/>
                  </a:cubicBezTo>
                  <a:cubicBezTo>
                    <a:pt x="150" y="51"/>
                    <a:pt x="150" y="52"/>
                    <a:pt x="150" y="52"/>
                  </a:cubicBezTo>
                  <a:cubicBezTo>
                    <a:pt x="150" y="53"/>
                    <a:pt x="150" y="54"/>
                    <a:pt x="150" y="56"/>
                  </a:cubicBezTo>
                  <a:close/>
                  <a:moveTo>
                    <a:pt x="133" y="32"/>
                  </a:moveTo>
                  <a:cubicBezTo>
                    <a:pt x="134" y="31"/>
                    <a:pt x="134" y="31"/>
                    <a:pt x="135" y="31"/>
                  </a:cubicBezTo>
                  <a:cubicBezTo>
                    <a:pt x="134" y="30"/>
                    <a:pt x="134" y="30"/>
                    <a:pt x="134" y="29"/>
                  </a:cubicBezTo>
                  <a:cubicBezTo>
                    <a:pt x="133" y="30"/>
                    <a:pt x="133" y="30"/>
                    <a:pt x="132" y="31"/>
                  </a:cubicBezTo>
                  <a:cubicBezTo>
                    <a:pt x="133" y="31"/>
                    <a:pt x="133" y="31"/>
                    <a:pt x="133" y="32"/>
                  </a:cubicBezTo>
                  <a:close/>
                  <a:moveTo>
                    <a:pt x="209" y="57"/>
                  </a:moveTo>
                  <a:cubicBezTo>
                    <a:pt x="210" y="56"/>
                    <a:pt x="210" y="55"/>
                    <a:pt x="210" y="54"/>
                  </a:cubicBezTo>
                  <a:cubicBezTo>
                    <a:pt x="210" y="55"/>
                    <a:pt x="209" y="56"/>
                    <a:pt x="209" y="57"/>
                  </a:cubicBezTo>
                  <a:cubicBezTo>
                    <a:pt x="209" y="57"/>
                    <a:pt x="209" y="57"/>
                    <a:pt x="209" y="57"/>
                  </a:cubicBezTo>
                  <a:close/>
                  <a:moveTo>
                    <a:pt x="19" y="13"/>
                  </a:moveTo>
                  <a:cubicBezTo>
                    <a:pt x="21" y="12"/>
                    <a:pt x="22" y="11"/>
                    <a:pt x="23" y="10"/>
                  </a:cubicBezTo>
                  <a:cubicBezTo>
                    <a:pt x="22" y="11"/>
                    <a:pt x="21" y="11"/>
                    <a:pt x="20" y="12"/>
                  </a:cubicBezTo>
                  <a:cubicBezTo>
                    <a:pt x="19" y="12"/>
                    <a:pt x="19" y="12"/>
                    <a:pt x="19" y="13"/>
                  </a:cubicBezTo>
                  <a:close/>
                  <a:moveTo>
                    <a:pt x="158" y="46"/>
                  </a:moveTo>
                  <a:cubicBezTo>
                    <a:pt x="158" y="48"/>
                    <a:pt x="158" y="50"/>
                    <a:pt x="158" y="53"/>
                  </a:cubicBezTo>
                  <a:cubicBezTo>
                    <a:pt x="158" y="50"/>
                    <a:pt x="158" y="48"/>
                    <a:pt x="158" y="46"/>
                  </a:cubicBezTo>
                  <a:close/>
                  <a:moveTo>
                    <a:pt x="125" y="54"/>
                  </a:moveTo>
                  <a:cubicBezTo>
                    <a:pt x="126" y="56"/>
                    <a:pt x="125" y="57"/>
                    <a:pt x="126" y="58"/>
                  </a:cubicBezTo>
                  <a:cubicBezTo>
                    <a:pt x="126" y="57"/>
                    <a:pt x="126" y="56"/>
                    <a:pt x="126" y="55"/>
                  </a:cubicBezTo>
                  <a:cubicBezTo>
                    <a:pt x="126" y="55"/>
                    <a:pt x="126" y="55"/>
                    <a:pt x="125" y="54"/>
                  </a:cubicBezTo>
                  <a:close/>
                  <a:moveTo>
                    <a:pt x="123" y="27"/>
                  </a:moveTo>
                  <a:cubicBezTo>
                    <a:pt x="123" y="27"/>
                    <a:pt x="123" y="27"/>
                    <a:pt x="123" y="28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3" y="28"/>
                    <a:pt x="123" y="28"/>
                    <a:pt x="123" y="27"/>
                  </a:cubicBezTo>
                  <a:close/>
                  <a:moveTo>
                    <a:pt x="184" y="45"/>
                  </a:moveTo>
                  <a:cubicBezTo>
                    <a:pt x="184" y="46"/>
                    <a:pt x="184" y="46"/>
                    <a:pt x="184" y="47"/>
                  </a:cubicBezTo>
                  <a:cubicBezTo>
                    <a:pt x="184" y="47"/>
                    <a:pt x="184" y="47"/>
                    <a:pt x="185" y="47"/>
                  </a:cubicBezTo>
                  <a:cubicBezTo>
                    <a:pt x="185" y="46"/>
                    <a:pt x="185" y="45"/>
                    <a:pt x="184" y="45"/>
                  </a:cubicBezTo>
                  <a:close/>
                  <a:moveTo>
                    <a:pt x="181" y="63"/>
                  </a:moveTo>
                  <a:cubicBezTo>
                    <a:pt x="181" y="62"/>
                    <a:pt x="181" y="61"/>
                    <a:pt x="181" y="61"/>
                  </a:cubicBezTo>
                  <a:cubicBezTo>
                    <a:pt x="180" y="61"/>
                    <a:pt x="180" y="62"/>
                    <a:pt x="180" y="62"/>
                  </a:cubicBezTo>
                  <a:cubicBezTo>
                    <a:pt x="180" y="62"/>
                    <a:pt x="181" y="62"/>
                    <a:pt x="181" y="63"/>
                  </a:cubicBezTo>
                  <a:close/>
                  <a:moveTo>
                    <a:pt x="180" y="57"/>
                  </a:moveTo>
                  <a:cubicBezTo>
                    <a:pt x="180" y="58"/>
                    <a:pt x="181" y="59"/>
                    <a:pt x="182" y="59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1" y="57"/>
                    <a:pt x="181" y="57"/>
                    <a:pt x="180" y="57"/>
                  </a:cubicBezTo>
                  <a:close/>
                  <a:moveTo>
                    <a:pt x="184" y="27"/>
                  </a:moveTo>
                  <a:cubicBezTo>
                    <a:pt x="185" y="25"/>
                    <a:pt x="185" y="25"/>
                    <a:pt x="184" y="25"/>
                  </a:cubicBezTo>
                  <a:cubicBezTo>
                    <a:pt x="183" y="26"/>
                    <a:pt x="183" y="27"/>
                    <a:pt x="184" y="27"/>
                  </a:cubicBezTo>
                  <a:close/>
                  <a:moveTo>
                    <a:pt x="86" y="65"/>
                  </a:moveTo>
                  <a:cubicBezTo>
                    <a:pt x="85" y="65"/>
                    <a:pt x="84" y="65"/>
                    <a:pt x="83" y="66"/>
                  </a:cubicBezTo>
                  <a:cubicBezTo>
                    <a:pt x="84" y="66"/>
                    <a:pt x="86" y="66"/>
                    <a:pt x="86" y="65"/>
                  </a:cubicBezTo>
                  <a:close/>
                  <a:moveTo>
                    <a:pt x="131" y="61"/>
                  </a:moveTo>
                  <a:cubicBezTo>
                    <a:pt x="133" y="61"/>
                    <a:pt x="134" y="61"/>
                    <a:pt x="135" y="61"/>
                  </a:cubicBezTo>
                  <a:cubicBezTo>
                    <a:pt x="134" y="61"/>
                    <a:pt x="132" y="61"/>
                    <a:pt x="131" y="61"/>
                  </a:cubicBezTo>
                  <a:close/>
                  <a:moveTo>
                    <a:pt x="32" y="60"/>
                  </a:moveTo>
                  <a:cubicBezTo>
                    <a:pt x="32" y="61"/>
                    <a:pt x="33" y="62"/>
                    <a:pt x="33" y="63"/>
                  </a:cubicBezTo>
                  <a:cubicBezTo>
                    <a:pt x="33" y="62"/>
                    <a:pt x="33" y="61"/>
                    <a:pt x="33" y="60"/>
                  </a:cubicBezTo>
                  <a:cubicBezTo>
                    <a:pt x="33" y="60"/>
                    <a:pt x="33" y="60"/>
                    <a:pt x="32" y="60"/>
                  </a:cubicBezTo>
                  <a:close/>
                  <a:moveTo>
                    <a:pt x="133" y="59"/>
                  </a:moveTo>
                  <a:cubicBezTo>
                    <a:pt x="133" y="59"/>
                    <a:pt x="134" y="59"/>
                    <a:pt x="135" y="59"/>
                  </a:cubicBezTo>
                  <a:cubicBezTo>
                    <a:pt x="134" y="58"/>
                    <a:pt x="133" y="58"/>
                    <a:pt x="132" y="58"/>
                  </a:cubicBezTo>
                  <a:cubicBezTo>
                    <a:pt x="133" y="58"/>
                    <a:pt x="133" y="59"/>
                    <a:pt x="133" y="59"/>
                  </a:cubicBezTo>
                  <a:close/>
                  <a:moveTo>
                    <a:pt x="15" y="14"/>
                  </a:moveTo>
                  <a:cubicBezTo>
                    <a:pt x="15" y="14"/>
                    <a:pt x="15" y="15"/>
                    <a:pt x="15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14"/>
                    <a:pt x="15" y="14"/>
                    <a:pt x="15" y="14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lose/>
                  <a:moveTo>
                    <a:pt x="30" y="57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7"/>
                    <a:pt x="30" y="57"/>
                  </a:cubicBezTo>
                  <a:close/>
                  <a:moveTo>
                    <a:pt x="203" y="12"/>
                  </a:moveTo>
                  <a:cubicBezTo>
                    <a:pt x="203" y="12"/>
                    <a:pt x="203" y="11"/>
                    <a:pt x="203" y="11"/>
                  </a:cubicBezTo>
                  <a:cubicBezTo>
                    <a:pt x="203" y="11"/>
                    <a:pt x="203" y="11"/>
                    <a:pt x="202" y="11"/>
                  </a:cubicBezTo>
                  <a:cubicBezTo>
                    <a:pt x="202" y="11"/>
                    <a:pt x="202" y="12"/>
                    <a:pt x="203" y="12"/>
                  </a:cubicBezTo>
                  <a:close/>
                  <a:moveTo>
                    <a:pt x="41" y="8"/>
                  </a:moveTo>
                  <a:cubicBezTo>
                    <a:pt x="41" y="8"/>
                    <a:pt x="41" y="8"/>
                    <a:pt x="41" y="7"/>
                  </a:cubicBezTo>
                  <a:cubicBezTo>
                    <a:pt x="41" y="8"/>
                    <a:pt x="41" y="8"/>
                    <a:pt x="40" y="8"/>
                  </a:cubicBezTo>
                  <a:cubicBezTo>
                    <a:pt x="41" y="8"/>
                    <a:pt x="41" y="8"/>
                    <a:pt x="41" y="8"/>
                  </a:cubicBezTo>
                  <a:close/>
                  <a:moveTo>
                    <a:pt x="128" y="57"/>
                  </a:moveTo>
                  <a:cubicBezTo>
                    <a:pt x="129" y="56"/>
                    <a:pt x="129" y="56"/>
                    <a:pt x="128" y="56"/>
                  </a:cubicBezTo>
                  <a:cubicBezTo>
                    <a:pt x="128" y="56"/>
                    <a:pt x="128" y="57"/>
                    <a:pt x="128" y="57"/>
                  </a:cubicBezTo>
                  <a:close/>
                  <a:moveTo>
                    <a:pt x="75" y="64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5" y="64"/>
                    <a:pt x="75" y="64"/>
                    <a:pt x="75" y="64"/>
                  </a:cubicBezTo>
                  <a:close/>
                  <a:moveTo>
                    <a:pt x="26" y="9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7" y="10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lose/>
                  <a:moveTo>
                    <a:pt x="129" y="61"/>
                  </a:moveTo>
                  <a:cubicBezTo>
                    <a:pt x="129" y="61"/>
                    <a:pt x="129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lose/>
                  <a:moveTo>
                    <a:pt x="147" y="59"/>
                  </a:moveTo>
                  <a:cubicBezTo>
                    <a:pt x="147" y="59"/>
                    <a:pt x="147" y="59"/>
                    <a:pt x="147" y="59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8" y="59"/>
                    <a:pt x="147" y="59"/>
                    <a:pt x="147" y="59"/>
                  </a:cubicBezTo>
                  <a:close/>
                  <a:moveTo>
                    <a:pt x="23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3" y="13"/>
                    <a:pt x="23" y="13"/>
                  </a:cubicBezTo>
                  <a:close/>
                  <a:moveTo>
                    <a:pt x="21" y="67"/>
                  </a:moveTo>
                  <a:cubicBezTo>
                    <a:pt x="21" y="67"/>
                    <a:pt x="21" y="67"/>
                    <a:pt x="20" y="67"/>
                  </a:cubicBezTo>
                  <a:cubicBezTo>
                    <a:pt x="20" y="67"/>
                    <a:pt x="21" y="67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7"/>
                    <a:pt x="21" y="67"/>
                    <a:pt x="21" y="67"/>
                  </a:cubicBezTo>
                  <a:close/>
                  <a:moveTo>
                    <a:pt x="36" y="57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6" y="57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6"/>
            <p:cNvSpPr/>
            <p:nvPr/>
          </p:nvSpPr>
          <p:spPr bwMode="auto">
            <a:xfrm>
              <a:off x="5816174" y="3090709"/>
              <a:ext cx="7141" cy="22853"/>
            </a:xfrm>
            <a:custGeom>
              <a:avLst/>
              <a:gdLst>
                <a:gd name="T0" fmla="*/ 3 w 3"/>
                <a:gd name="T1" fmla="*/ 0 h 9"/>
                <a:gd name="T2" fmla="*/ 2 w 3"/>
                <a:gd name="T3" fmla="*/ 5 h 9"/>
                <a:gd name="T4" fmla="*/ 2 w 3"/>
                <a:gd name="T5" fmla="*/ 7 h 9"/>
                <a:gd name="T6" fmla="*/ 1 w 3"/>
                <a:gd name="T7" fmla="*/ 9 h 9"/>
                <a:gd name="T8" fmla="*/ 0 w 3"/>
                <a:gd name="T9" fmla="*/ 8 h 9"/>
                <a:gd name="T10" fmla="*/ 0 w 3"/>
                <a:gd name="T11" fmla="*/ 7 h 9"/>
                <a:gd name="T12" fmla="*/ 2 w 3"/>
                <a:gd name="T13" fmla="*/ 2 h 9"/>
                <a:gd name="T14" fmla="*/ 1 w 3"/>
                <a:gd name="T15" fmla="*/ 1 h 9"/>
                <a:gd name="T16" fmla="*/ 1 w 3"/>
                <a:gd name="T17" fmla="*/ 0 h 9"/>
                <a:gd name="T18" fmla="*/ 3 w 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cubicBezTo>
                    <a:pt x="3" y="2"/>
                    <a:pt x="3" y="4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1" y="4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29"/>
          <p:cNvSpPr txBox="1"/>
          <p:nvPr/>
        </p:nvSpPr>
        <p:spPr>
          <a:xfrm>
            <a:off x="2534851" y="3217591"/>
            <a:ext cx="238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单击添加标题</a:t>
            </a:r>
            <a:endParaRPr lang="zh-CN" altLang="en-US" sz="2800" b="1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0" name="文本框 30"/>
          <p:cNvSpPr txBox="1"/>
          <p:nvPr/>
        </p:nvSpPr>
        <p:spPr>
          <a:xfrm>
            <a:off x="1956380" y="4157084"/>
            <a:ext cx="353974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1" name="文本框 31"/>
          <p:cNvSpPr txBox="1"/>
          <p:nvPr/>
        </p:nvSpPr>
        <p:spPr>
          <a:xfrm>
            <a:off x="7523498" y="667053"/>
            <a:ext cx="238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单击添加标题</a:t>
            </a:r>
            <a:endParaRPr lang="zh-CN" altLang="en-US" sz="2800" b="1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2" name="文本框 32"/>
          <p:cNvSpPr txBox="1"/>
          <p:nvPr/>
        </p:nvSpPr>
        <p:spPr>
          <a:xfrm>
            <a:off x="6909175" y="1563212"/>
            <a:ext cx="361145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720307" y="908404"/>
            <a:ext cx="3038500" cy="2163492"/>
            <a:chOff x="188980" y="1044961"/>
            <a:chExt cx="3038500" cy="2163492"/>
          </a:xfrm>
        </p:grpSpPr>
        <p:sp>
          <p:nvSpPr>
            <p:cNvPr id="14" name="Freeform 199"/>
            <p:cNvSpPr>
              <a:spLocks noEditPoints="1"/>
            </p:cNvSpPr>
            <p:nvPr/>
          </p:nvSpPr>
          <p:spPr bwMode="auto">
            <a:xfrm rot="20285821" flipH="1">
              <a:off x="188980" y="1044961"/>
              <a:ext cx="3038500" cy="2163492"/>
            </a:xfrm>
            <a:custGeom>
              <a:avLst/>
              <a:gdLst>
                <a:gd name="T0" fmla="*/ 70 w 134"/>
                <a:gd name="T1" fmla="*/ 76 h 95"/>
                <a:gd name="T2" fmla="*/ 59 w 134"/>
                <a:gd name="T3" fmla="*/ 2 h 95"/>
                <a:gd name="T4" fmla="*/ 6 w 134"/>
                <a:gd name="T5" fmla="*/ 25 h 95"/>
                <a:gd name="T6" fmla="*/ 11 w 134"/>
                <a:gd name="T7" fmla="*/ 31 h 95"/>
                <a:gd name="T8" fmla="*/ 15 w 134"/>
                <a:gd name="T9" fmla="*/ 32 h 95"/>
                <a:gd name="T10" fmla="*/ 47 w 134"/>
                <a:gd name="T11" fmla="*/ 16 h 95"/>
                <a:gd name="T12" fmla="*/ 51 w 134"/>
                <a:gd name="T13" fmla="*/ 13 h 95"/>
                <a:gd name="T14" fmla="*/ 51 w 134"/>
                <a:gd name="T15" fmla="*/ 19 h 95"/>
                <a:gd name="T16" fmla="*/ 65 w 134"/>
                <a:gd name="T17" fmla="*/ 7 h 95"/>
                <a:gd name="T18" fmla="*/ 68 w 134"/>
                <a:gd name="T19" fmla="*/ 12 h 95"/>
                <a:gd name="T20" fmla="*/ 42 w 134"/>
                <a:gd name="T21" fmla="*/ 32 h 95"/>
                <a:gd name="T22" fmla="*/ 45 w 134"/>
                <a:gd name="T23" fmla="*/ 31 h 95"/>
                <a:gd name="T24" fmla="*/ 16 w 134"/>
                <a:gd name="T25" fmla="*/ 58 h 95"/>
                <a:gd name="T26" fmla="*/ 39 w 134"/>
                <a:gd name="T27" fmla="*/ 51 h 95"/>
                <a:gd name="T28" fmla="*/ 14 w 134"/>
                <a:gd name="T29" fmla="*/ 65 h 95"/>
                <a:gd name="T30" fmla="*/ 61 w 134"/>
                <a:gd name="T31" fmla="*/ 45 h 95"/>
                <a:gd name="T32" fmla="*/ 74 w 134"/>
                <a:gd name="T33" fmla="*/ 28 h 95"/>
                <a:gd name="T34" fmla="*/ 19 w 134"/>
                <a:gd name="T35" fmla="*/ 55 h 95"/>
                <a:gd name="T36" fmla="*/ 90 w 134"/>
                <a:gd name="T37" fmla="*/ 14 h 95"/>
                <a:gd name="T38" fmla="*/ 90 w 134"/>
                <a:gd name="T39" fmla="*/ 8 h 95"/>
                <a:gd name="T40" fmla="*/ 38 w 134"/>
                <a:gd name="T41" fmla="*/ 30 h 95"/>
                <a:gd name="T42" fmla="*/ 22 w 134"/>
                <a:gd name="T43" fmla="*/ 31 h 95"/>
                <a:gd name="T44" fmla="*/ 16 w 134"/>
                <a:gd name="T45" fmla="*/ 33 h 95"/>
                <a:gd name="T46" fmla="*/ 27 w 134"/>
                <a:gd name="T47" fmla="*/ 26 h 95"/>
                <a:gd name="T48" fmla="*/ 10 w 134"/>
                <a:gd name="T49" fmla="*/ 28 h 95"/>
                <a:gd name="T50" fmla="*/ 7 w 134"/>
                <a:gd name="T51" fmla="*/ 27 h 95"/>
                <a:gd name="T52" fmla="*/ 62 w 134"/>
                <a:gd name="T53" fmla="*/ 50 h 95"/>
                <a:gd name="T54" fmla="*/ 114 w 134"/>
                <a:gd name="T55" fmla="*/ 31 h 95"/>
                <a:gd name="T56" fmla="*/ 114 w 134"/>
                <a:gd name="T57" fmla="*/ 31 h 95"/>
                <a:gd name="T58" fmla="*/ 71 w 134"/>
                <a:gd name="T59" fmla="*/ 73 h 95"/>
                <a:gd name="T60" fmla="*/ 80 w 134"/>
                <a:gd name="T61" fmla="*/ 65 h 95"/>
                <a:gd name="T62" fmla="*/ 90 w 134"/>
                <a:gd name="T63" fmla="*/ 66 h 95"/>
                <a:gd name="T64" fmla="*/ 120 w 134"/>
                <a:gd name="T65" fmla="*/ 48 h 95"/>
                <a:gd name="T66" fmla="*/ 120 w 134"/>
                <a:gd name="T67" fmla="*/ 48 h 95"/>
                <a:gd name="T68" fmla="*/ 26 w 134"/>
                <a:gd name="T69" fmla="*/ 89 h 95"/>
                <a:gd name="T70" fmla="*/ 35 w 134"/>
                <a:gd name="T71" fmla="*/ 75 h 95"/>
                <a:gd name="T72" fmla="*/ 36 w 134"/>
                <a:gd name="T73" fmla="*/ 72 h 95"/>
                <a:gd name="T74" fmla="*/ 112 w 134"/>
                <a:gd name="T75" fmla="*/ 31 h 95"/>
                <a:gd name="T76" fmla="*/ 70 w 134"/>
                <a:gd name="T77" fmla="*/ 49 h 95"/>
                <a:gd name="T78" fmla="*/ 40 w 134"/>
                <a:gd name="T79" fmla="*/ 81 h 95"/>
                <a:gd name="T80" fmla="*/ 121 w 134"/>
                <a:gd name="T81" fmla="*/ 42 h 95"/>
                <a:gd name="T82" fmla="*/ 59 w 134"/>
                <a:gd name="T83" fmla="*/ 70 h 95"/>
                <a:gd name="T84" fmla="*/ 51 w 134"/>
                <a:gd name="T85" fmla="*/ 75 h 95"/>
                <a:gd name="T86" fmla="*/ 119 w 134"/>
                <a:gd name="T87" fmla="*/ 60 h 95"/>
                <a:gd name="T88" fmla="*/ 120 w 134"/>
                <a:gd name="T89" fmla="*/ 64 h 95"/>
                <a:gd name="T90" fmla="*/ 104 w 134"/>
                <a:gd name="T91" fmla="*/ 68 h 95"/>
                <a:gd name="T92" fmla="*/ 103 w 134"/>
                <a:gd name="T93" fmla="*/ 70 h 95"/>
                <a:gd name="T94" fmla="*/ 90 w 134"/>
                <a:gd name="T95" fmla="*/ 75 h 95"/>
                <a:gd name="T96" fmla="*/ 111 w 134"/>
                <a:gd name="T97" fmla="*/ 70 h 95"/>
                <a:gd name="T98" fmla="*/ 78 w 134"/>
                <a:gd name="T99" fmla="*/ 54 h 95"/>
                <a:gd name="T100" fmla="*/ 96 w 134"/>
                <a:gd name="T101" fmla="*/ 43 h 95"/>
                <a:gd name="T102" fmla="*/ 63 w 134"/>
                <a:gd name="T103" fmla="*/ 45 h 95"/>
                <a:gd name="T104" fmla="*/ 57 w 134"/>
                <a:gd name="T105" fmla="*/ 43 h 95"/>
                <a:gd name="T106" fmla="*/ 107 w 134"/>
                <a:gd name="T107" fmla="*/ 14 h 95"/>
                <a:gd name="T108" fmla="*/ 95 w 134"/>
                <a:gd name="T109" fmla="*/ 17 h 95"/>
                <a:gd name="T110" fmla="*/ 32 w 134"/>
                <a:gd name="T111" fmla="*/ 33 h 95"/>
                <a:gd name="T112" fmla="*/ 52 w 134"/>
                <a:gd name="T113" fmla="*/ 10 h 95"/>
                <a:gd name="T114" fmla="*/ 29 w 134"/>
                <a:gd name="T115" fmla="*/ 16 h 95"/>
                <a:gd name="T116" fmla="*/ 16 w 134"/>
                <a:gd name="T117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95">
                  <a:moveTo>
                    <a:pt x="9" y="33"/>
                  </a:moveTo>
                  <a:cubicBezTo>
                    <a:pt x="4" y="34"/>
                    <a:pt x="0" y="39"/>
                    <a:pt x="0" y="44"/>
                  </a:cubicBezTo>
                  <a:cubicBezTo>
                    <a:pt x="0" y="51"/>
                    <a:pt x="7" y="55"/>
                    <a:pt x="13" y="56"/>
                  </a:cubicBezTo>
                  <a:cubicBezTo>
                    <a:pt x="8" y="60"/>
                    <a:pt x="5" y="65"/>
                    <a:pt x="10" y="71"/>
                  </a:cubicBezTo>
                  <a:cubicBezTo>
                    <a:pt x="16" y="76"/>
                    <a:pt x="25" y="76"/>
                    <a:pt x="32" y="73"/>
                  </a:cubicBezTo>
                  <a:cubicBezTo>
                    <a:pt x="30" y="81"/>
                    <a:pt x="23" y="87"/>
                    <a:pt x="17" y="93"/>
                  </a:cubicBezTo>
                  <a:cubicBezTo>
                    <a:pt x="16" y="93"/>
                    <a:pt x="16" y="94"/>
                    <a:pt x="16" y="94"/>
                  </a:cubicBezTo>
                  <a:cubicBezTo>
                    <a:pt x="17" y="95"/>
                    <a:pt x="17" y="95"/>
                    <a:pt x="18" y="95"/>
                  </a:cubicBezTo>
                  <a:cubicBezTo>
                    <a:pt x="30" y="91"/>
                    <a:pt x="40" y="86"/>
                    <a:pt x="49" y="77"/>
                  </a:cubicBezTo>
                  <a:cubicBezTo>
                    <a:pt x="54" y="86"/>
                    <a:pt x="65" y="84"/>
                    <a:pt x="70" y="76"/>
                  </a:cubicBezTo>
                  <a:cubicBezTo>
                    <a:pt x="73" y="79"/>
                    <a:pt x="77" y="83"/>
                    <a:pt x="82" y="83"/>
                  </a:cubicBezTo>
                  <a:cubicBezTo>
                    <a:pt x="86" y="83"/>
                    <a:pt x="90" y="79"/>
                    <a:pt x="93" y="75"/>
                  </a:cubicBezTo>
                  <a:cubicBezTo>
                    <a:pt x="98" y="79"/>
                    <a:pt x="107" y="78"/>
                    <a:pt x="108" y="72"/>
                  </a:cubicBezTo>
                  <a:cubicBezTo>
                    <a:pt x="119" y="78"/>
                    <a:pt x="134" y="57"/>
                    <a:pt x="123" y="49"/>
                  </a:cubicBezTo>
                  <a:cubicBezTo>
                    <a:pt x="128" y="46"/>
                    <a:pt x="131" y="41"/>
                    <a:pt x="129" y="35"/>
                  </a:cubicBezTo>
                  <a:cubicBezTo>
                    <a:pt x="126" y="30"/>
                    <a:pt x="121" y="27"/>
                    <a:pt x="116" y="28"/>
                  </a:cubicBezTo>
                  <a:cubicBezTo>
                    <a:pt x="117" y="23"/>
                    <a:pt x="115" y="17"/>
                    <a:pt x="112" y="13"/>
                  </a:cubicBezTo>
                  <a:cubicBezTo>
                    <a:pt x="107" y="8"/>
                    <a:pt x="100" y="10"/>
                    <a:pt x="95" y="14"/>
                  </a:cubicBezTo>
                  <a:cubicBezTo>
                    <a:pt x="94" y="0"/>
                    <a:pt x="77" y="0"/>
                    <a:pt x="70" y="10"/>
                  </a:cubicBezTo>
                  <a:cubicBezTo>
                    <a:pt x="68" y="6"/>
                    <a:pt x="64" y="1"/>
                    <a:pt x="59" y="2"/>
                  </a:cubicBezTo>
                  <a:cubicBezTo>
                    <a:pt x="54" y="3"/>
                    <a:pt x="50" y="7"/>
                    <a:pt x="48" y="12"/>
                  </a:cubicBezTo>
                  <a:cubicBezTo>
                    <a:pt x="45" y="8"/>
                    <a:pt x="40" y="5"/>
                    <a:pt x="34" y="7"/>
                  </a:cubicBezTo>
                  <a:cubicBezTo>
                    <a:pt x="27" y="10"/>
                    <a:pt x="25" y="16"/>
                    <a:pt x="25" y="22"/>
                  </a:cubicBezTo>
                  <a:cubicBezTo>
                    <a:pt x="20" y="16"/>
                    <a:pt x="12" y="12"/>
                    <a:pt x="6" y="19"/>
                  </a:cubicBezTo>
                  <a:cubicBezTo>
                    <a:pt x="1" y="23"/>
                    <a:pt x="4" y="30"/>
                    <a:pt x="9" y="33"/>
                  </a:cubicBezTo>
                  <a:close/>
                  <a:moveTo>
                    <a:pt x="6" y="24"/>
                  </a:moveTo>
                  <a:cubicBezTo>
                    <a:pt x="6" y="24"/>
                    <a:pt x="6" y="24"/>
                    <a:pt x="7" y="24"/>
                  </a:cubicBezTo>
                  <a:cubicBezTo>
                    <a:pt x="8" y="22"/>
                    <a:pt x="10" y="21"/>
                    <a:pt x="12" y="20"/>
                  </a:cubicBezTo>
                  <a:cubicBezTo>
                    <a:pt x="13" y="19"/>
                    <a:pt x="15" y="17"/>
                    <a:pt x="12" y="20"/>
                  </a:cubicBezTo>
                  <a:cubicBezTo>
                    <a:pt x="10" y="22"/>
                    <a:pt x="8" y="24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lose/>
                  <a:moveTo>
                    <a:pt x="17" y="19"/>
                  </a:moveTo>
                  <a:cubicBezTo>
                    <a:pt x="15" y="20"/>
                    <a:pt x="14" y="21"/>
                    <a:pt x="13" y="22"/>
                  </a:cubicBezTo>
                  <a:cubicBezTo>
                    <a:pt x="11" y="23"/>
                    <a:pt x="8" y="24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3"/>
                    <a:pt x="12" y="21"/>
                    <a:pt x="14" y="18"/>
                  </a:cubicBezTo>
                  <a:cubicBezTo>
                    <a:pt x="15" y="18"/>
                    <a:pt x="16" y="19"/>
                    <a:pt x="17" y="19"/>
                  </a:cubicBezTo>
                  <a:close/>
                  <a:moveTo>
                    <a:pt x="22" y="25"/>
                  </a:moveTo>
                  <a:cubicBezTo>
                    <a:pt x="20" y="28"/>
                    <a:pt x="17" y="30"/>
                    <a:pt x="14" y="32"/>
                  </a:cubicBezTo>
                  <a:cubicBezTo>
                    <a:pt x="13" y="32"/>
                    <a:pt x="12" y="32"/>
                    <a:pt x="11" y="31"/>
                  </a:cubicBezTo>
                  <a:cubicBezTo>
                    <a:pt x="13" y="30"/>
                    <a:pt x="15" y="29"/>
                    <a:pt x="16" y="28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19" y="27"/>
                    <a:pt x="23" y="24"/>
                    <a:pt x="22" y="25"/>
                  </a:cubicBezTo>
                  <a:close/>
                  <a:moveTo>
                    <a:pt x="24" y="27"/>
                  </a:moveTo>
                  <a:cubicBezTo>
                    <a:pt x="23" y="28"/>
                    <a:pt x="21" y="29"/>
                    <a:pt x="20" y="30"/>
                  </a:cubicBezTo>
                  <a:cubicBezTo>
                    <a:pt x="19" y="30"/>
                    <a:pt x="18" y="31"/>
                    <a:pt x="17" y="32"/>
                  </a:cubicBezTo>
                  <a:cubicBezTo>
                    <a:pt x="17" y="32"/>
                    <a:pt x="16" y="32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7" y="30"/>
                    <a:pt x="21" y="28"/>
                    <a:pt x="23" y="25"/>
                  </a:cubicBezTo>
                  <a:cubicBezTo>
                    <a:pt x="24" y="26"/>
                    <a:pt x="24" y="27"/>
                    <a:pt x="24" y="27"/>
                  </a:cubicBezTo>
                  <a:close/>
                  <a:moveTo>
                    <a:pt x="28" y="18"/>
                  </a:moveTo>
                  <a:cubicBezTo>
                    <a:pt x="30" y="17"/>
                    <a:pt x="32" y="16"/>
                    <a:pt x="35" y="15"/>
                  </a:cubicBezTo>
                  <a:cubicBezTo>
                    <a:pt x="36" y="14"/>
                    <a:pt x="38" y="13"/>
                    <a:pt x="40" y="12"/>
                  </a:cubicBezTo>
                  <a:cubicBezTo>
                    <a:pt x="39" y="12"/>
                    <a:pt x="37" y="15"/>
                    <a:pt x="35" y="15"/>
                  </a:cubicBezTo>
                  <a:cubicBezTo>
                    <a:pt x="33" y="17"/>
                    <a:pt x="30" y="19"/>
                    <a:pt x="28" y="22"/>
                  </a:cubicBezTo>
                  <a:cubicBezTo>
                    <a:pt x="28" y="20"/>
                    <a:pt x="28" y="19"/>
                    <a:pt x="28" y="18"/>
                  </a:cubicBezTo>
                  <a:close/>
                  <a:moveTo>
                    <a:pt x="46" y="15"/>
                  </a:moveTo>
                  <a:cubicBezTo>
                    <a:pt x="47" y="15"/>
                    <a:pt x="47" y="16"/>
                    <a:pt x="47" y="16"/>
                  </a:cubicBezTo>
                  <a:cubicBezTo>
                    <a:pt x="44" y="19"/>
                    <a:pt x="40" y="20"/>
                    <a:pt x="36" y="22"/>
                  </a:cubicBezTo>
                  <a:cubicBezTo>
                    <a:pt x="33" y="24"/>
                    <a:pt x="30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5"/>
                    <a:pt x="33" y="23"/>
                    <a:pt x="37" y="21"/>
                  </a:cubicBezTo>
                  <a:cubicBezTo>
                    <a:pt x="39" y="19"/>
                    <a:pt x="41" y="18"/>
                    <a:pt x="43" y="17"/>
                  </a:cubicBezTo>
                  <a:cubicBezTo>
                    <a:pt x="43" y="17"/>
                    <a:pt x="43" y="16"/>
                    <a:pt x="44" y="16"/>
                  </a:cubicBezTo>
                  <a:cubicBezTo>
                    <a:pt x="45" y="16"/>
                    <a:pt x="46" y="15"/>
                    <a:pt x="46" y="15"/>
                  </a:cubicBezTo>
                  <a:close/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9"/>
                    <a:pt x="56" y="11"/>
                    <a:pt x="51" y="13"/>
                  </a:cubicBezTo>
                  <a:cubicBezTo>
                    <a:pt x="51" y="13"/>
                    <a:pt x="51" y="12"/>
                    <a:pt x="52" y="12"/>
                  </a:cubicBezTo>
                  <a:cubicBezTo>
                    <a:pt x="53" y="11"/>
                    <a:pt x="54" y="10"/>
                    <a:pt x="56" y="9"/>
                  </a:cubicBezTo>
                  <a:cubicBezTo>
                    <a:pt x="58" y="8"/>
                    <a:pt x="60" y="6"/>
                    <a:pt x="62" y="5"/>
                  </a:cubicBezTo>
                  <a:cubicBezTo>
                    <a:pt x="62" y="5"/>
                    <a:pt x="63" y="6"/>
                    <a:pt x="64" y="6"/>
                  </a:cubicBezTo>
                  <a:close/>
                  <a:moveTo>
                    <a:pt x="66" y="9"/>
                  </a:moveTo>
                  <a:cubicBezTo>
                    <a:pt x="56" y="15"/>
                    <a:pt x="46" y="21"/>
                    <a:pt x="35" y="27"/>
                  </a:cubicBezTo>
                  <a:cubicBezTo>
                    <a:pt x="25" y="33"/>
                    <a:pt x="14" y="38"/>
                    <a:pt x="4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4" y="39"/>
                    <a:pt x="25" y="34"/>
                    <a:pt x="36" y="28"/>
                  </a:cubicBezTo>
                  <a:cubicBezTo>
                    <a:pt x="41" y="25"/>
                    <a:pt x="46" y="22"/>
                    <a:pt x="51" y="19"/>
                  </a:cubicBezTo>
                  <a:cubicBezTo>
                    <a:pt x="56" y="16"/>
                    <a:pt x="62" y="13"/>
                    <a:pt x="65" y="9"/>
                  </a:cubicBezTo>
                  <a:cubicBezTo>
                    <a:pt x="61" y="13"/>
                    <a:pt x="56" y="16"/>
                    <a:pt x="51" y="19"/>
                  </a:cubicBezTo>
                  <a:cubicBezTo>
                    <a:pt x="45" y="22"/>
                    <a:pt x="40" y="26"/>
                    <a:pt x="34" y="29"/>
                  </a:cubicBezTo>
                  <a:cubicBezTo>
                    <a:pt x="29" y="33"/>
                    <a:pt x="23" y="36"/>
                    <a:pt x="17" y="39"/>
                  </a:cubicBezTo>
                  <a:cubicBezTo>
                    <a:pt x="13" y="42"/>
                    <a:pt x="8" y="45"/>
                    <a:pt x="4" y="48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2" y="38"/>
                    <a:pt x="24" y="33"/>
                    <a:pt x="34" y="27"/>
                  </a:cubicBezTo>
                  <a:cubicBezTo>
                    <a:pt x="40" y="23"/>
                    <a:pt x="45" y="20"/>
                    <a:pt x="51" y="16"/>
                  </a:cubicBezTo>
                  <a:cubicBezTo>
                    <a:pt x="56" y="13"/>
                    <a:pt x="60" y="11"/>
                    <a:pt x="65" y="7"/>
                  </a:cubicBezTo>
                  <a:cubicBezTo>
                    <a:pt x="65" y="8"/>
                    <a:pt x="66" y="8"/>
                    <a:pt x="66" y="9"/>
                  </a:cubicBezTo>
                  <a:close/>
                  <a:moveTo>
                    <a:pt x="68" y="12"/>
                  </a:moveTo>
                  <a:cubicBezTo>
                    <a:pt x="63" y="14"/>
                    <a:pt x="59" y="17"/>
                    <a:pt x="54" y="20"/>
                  </a:cubicBezTo>
                  <a:cubicBezTo>
                    <a:pt x="49" y="23"/>
                    <a:pt x="43" y="26"/>
                    <a:pt x="37" y="29"/>
                  </a:cubicBezTo>
                  <a:cubicBezTo>
                    <a:pt x="32" y="32"/>
                    <a:pt x="27" y="35"/>
                    <a:pt x="21" y="38"/>
                  </a:cubicBezTo>
                  <a:cubicBezTo>
                    <a:pt x="19" y="39"/>
                    <a:pt x="16" y="41"/>
                    <a:pt x="13" y="43"/>
                  </a:cubicBezTo>
                  <a:cubicBezTo>
                    <a:pt x="13" y="43"/>
                    <a:pt x="13" y="43"/>
                    <a:pt x="12" y="43"/>
                  </a:cubicBezTo>
                  <a:cubicBezTo>
                    <a:pt x="21" y="38"/>
                    <a:pt x="29" y="33"/>
                    <a:pt x="38" y="28"/>
                  </a:cubicBezTo>
                  <a:cubicBezTo>
                    <a:pt x="47" y="22"/>
                    <a:pt x="58" y="17"/>
                    <a:pt x="66" y="9"/>
                  </a:cubicBezTo>
                  <a:cubicBezTo>
                    <a:pt x="67" y="10"/>
                    <a:pt x="67" y="11"/>
                    <a:pt x="68" y="12"/>
                  </a:cubicBezTo>
                  <a:close/>
                  <a:moveTo>
                    <a:pt x="80" y="9"/>
                  </a:moveTo>
                  <a:cubicBezTo>
                    <a:pt x="81" y="8"/>
                    <a:pt x="85" y="6"/>
                    <a:pt x="84" y="7"/>
                  </a:cubicBezTo>
                  <a:cubicBezTo>
                    <a:pt x="82" y="8"/>
                    <a:pt x="81" y="9"/>
                    <a:pt x="79" y="10"/>
                  </a:cubicBezTo>
                  <a:cubicBezTo>
                    <a:pt x="76" y="12"/>
                    <a:pt x="72" y="14"/>
                    <a:pt x="69" y="17"/>
                  </a:cubicBezTo>
                  <a:cubicBezTo>
                    <a:pt x="62" y="21"/>
                    <a:pt x="55" y="25"/>
                    <a:pt x="48" y="29"/>
                  </a:cubicBezTo>
                  <a:cubicBezTo>
                    <a:pt x="41" y="33"/>
                    <a:pt x="34" y="36"/>
                    <a:pt x="27" y="40"/>
                  </a:cubicBezTo>
                  <a:cubicBezTo>
                    <a:pt x="21" y="44"/>
                    <a:pt x="15" y="49"/>
                    <a:pt x="9" y="52"/>
                  </a:cubicBezTo>
                  <a:cubicBezTo>
                    <a:pt x="8" y="52"/>
                    <a:pt x="8" y="51"/>
                    <a:pt x="7" y="51"/>
                  </a:cubicBezTo>
                  <a:cubicBezTo>
                    <a:pt x="12" y="50"/>
                    <a:pt x="17" y="45"/>
                    <a:pt x="22" y="43"/>
                  </a:cubicBezTo>
                  <a:cubicBezTo>
                    <a:pt x="28" y="39"/>
                    <a:pt x="35" y="35"/>
                    <a:pt x="42" y="32"/>
                  </a:cubicBezTo>
                  <a:cubicBezTo>
                    <a:pt x="49" y="28"/>
                    <a:pt x="56" y="24"/>
                    <a:pt x="62" y="20"/>
                  </a:cubicBezTo>
                  <a:cubicBezTo>
                    <a:pt x="68" y="16"/>
                    <a:pt x="74" y="12"/>
                    <a:pt x="80" y="9"/>
                  </a:cubicBezTo>
                  <a:close/>
                  <a:moveTo>
                    <a:pt x="90" y="8"/>
                  </a:moveTo>
                  <a:cubicBezTo>
                    <a:pt x="80" y="13"/>
                    <a:pt x="71" y="20"/>
                    <a:pt x="62" y="25"/>
                  </a:cubicBezTo>
                  <a:cubicBezTo>
                    <a:pt x="60" y="26"/>
                    <a:pt x="59" y="27"/>
                    <a:pt x="57" y="28"/>
                  </a:cubicBezTo>
                  <a:cubicBezTo>
                    <a:pt x="56" y="29"/>
                    <a:pt x="54" y="29"/>
                    <a:pt x="53" y="30"/>
                  </a:cubicBezTo>
                  <a:cubicBezTo>
                    <a:pt x="40" y="36"/>
                    <a:pt x="28" y="43"/>
                    <a:pt x="15" y="49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9" y="47"/>
                    <a:pt x="22" y="45"/>
                    <a:pt x="25" y="43"/>
                  </a:cubicBezTo>
                  <a:cubicBezTo>
                    <a:pt x="31" y="39"/>
                    <a:pt x="38" y="35"/>
                    <a:pt x="45" y="31"/>
                  </a:cubicBezTo>
                  <a:cubicBezTo>
                    <a:pt x="59" y="24"/>
                    <a:pt x="72" y="15"/>
                    <a:pt x="86" y="6"/>
                  </a:cubicBezTo>
                  <a:cubicBezTo>
                    <a:pt x="87" y="7"/>
                    <a:pt x="88" y="7"/>
                    <a:pt x="90" y="8"/>
                  </a:cubicBezTo>
                  <a:close/>
                  <a:moveTo>
                    <a:pt x="92" y="16"/>
                  </a:moveTo>
                  <a:cubicBezTo>
                    <a:pt x="92" y="16"/>
                    <a:pt x="92" y="16"/>
                    <a:pt x="93" y="17"/>
                  </a:cubicBezTo>
                  <a:cubicBezTo>
                    <a:pt x="92" y="17"/>
                    <a:pt x="91" y="18"/>
                    <a:pt x="91" y="18"/>
                  </a:cubicBezTo>
                  <a:cubicBezTo>
                    <a:pt x="91" y="18"/>
                    <a:pt x="90" y="18"/>
                    <a:pt x="90" y="18"/>
                  </a:cubicBezTo>
                  <a:cubicBezTo>
                    <a:pt x="88" y="20"/>
                    <a:pt x="85" y="21"/>
                    <a:pt x="82" y="22"/>
                  </a:cubicBezTo>
                  <a:cubicBezTo>
                    <a:pt x="75" y="26"/>
                    <a:pt x="69" y="30"/>
                    <a:pt x="62" y="33"/>
                  </a:cubicBezTo>
                  <a:cubicBezTo>
                    <a:pt x="49" y="40"/>
                    <a:pt x="35" y="46"/>
                    <a:pt x="23" y="54"/>
                  </a:cubicBezTo>
                  <a:cubicBezTo>
                    <a:pt x="20" y="55"/>
                    <a:pt x="18" y="57"/>
                    <a:pt x="16" y="58"/>
                  </a:cubicBezTo>
                  <a:cubicBezTo>
                    <a:pt x="15" y="59"/>
                    <a:pt x="14" y="60"/>
                    <a:pt x="13" y="61"/>
                  </a:cubicBezTo>
                  <a:cubicBezTo>
                    <a:pt x="14" y="59"/>
                    <a:pt x="16" y="58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9" y="56"/>
                  </a:cubicBezTo>
                  <a:cubicBezTo>
                    <a:pt x="22" y="53"/>
                    <a:pt x="25" y="51"/>
                    <a:pt x="29" y="49"/>
                  </a:cubicBezTo>
                  <a:cubicBezTo>
                    <a:pt x="38" y="43"/>
                    <a:pt x="47" y="37"/>
                    <a:pt x="57" y="32"/>
                  </a:cubicBezTo>
                  <a:cubicBezTo>
                    <a:pt x="69" y="26"/>
                    <a:pt x="81" y="21"/>
                    <a:pt x="92" y="13"/>
                  </a:cubicBezTo>
                  <a:cubicBezTo>
                    <a:pt x="92" y="14"/>
                    <a:pt x="92" y="15"/>
                    <a:pt x="92" y="16"/>
                  </a:cubicBezTo>
                  <a:close/>
                  <a:moveTo>
                    <a:pt x="16" y="63"/>
                  </a:moveTo>
                  <a:cubicBezTo>
                    <a:pt x="23" y="59"/>
                    <a:pt x="31" y="55"/>
                    <a:pt x="39" y="51"/>
                  </a:cubicBezTo>
                  <a:cubicBezTo>
                    <a:pt x="47" y="46"/>
                    <a:pt x="54" y="42"/>
                    <a:pt x="63" y="38"/>
                  </a:cubicBezTo>
                  <a:cubicBezTo>
                    <a:pt x="70" y="34"/>
                    <a:pt x="78" y="31"/>
                    <a:pt x="86" y="27"/>
                  </a:cubicBezTo>
                  <a:cubicBezTo>
                    <a:pt x="92" y="24"/>
                    <a:pt x="97" y="21"/>
                    <a:pt x="103" y="18"/>
                  </a:cubicBezTo>
                  <a:cubicBezTo>
                    <a:pt x="102" y="18"/>
                    <a:pt x="101" y="19"/>
                    <a:pt x="100" y="20"/>
                  </a:cubicBezTo>
                  <a:cubicBezTo>
                    <a:pt x="96" y="22"/>
                    <a:pt x="92" y="24"/>
                    <a:pt x="88" y="27"/>
                  </a:cubicBezTo>
                  <a:cubicBezTo>
                    <a:pt x="79" y="32"/>
                    <a:pt x="69" y="36"/>
                    <a:pt x="60" y="41"/>
                  </a:cubicBezTo>
                  <a:cubicBezTo>
                    <a:pt x="51" y="45"/>
                    <a:pt x="42" y="50"/>
                    <a:pt x="33" y="55"/>
                  </a:cubicBezTo>
                  <a:cubicBezTo>
                    <a:pt x="26" y="59"/>
                    <a:pt x="18" y="63"/>
                    <a:pt x="12" y="68"/>
                  </a:cubicBezTo>
                  <a:cubicBezTo>
                    <a:pt x="12" y="68"/>
                    <a:pt x="12" y="67"/>
                    <a:pt x="11" y="67"/>
                  </a:cubicBezTo>
                  <a:cubicBezTo>
                    <a:pt x="12" y="66"/>
                    <a:pt x="13" y="66"/>
                    <a:pt x="14" y="65"/>
                  </a:cubicBezTo>
                  <a:cubicBezTo>
                    <a:pt x="14" y="65"/>
                    <a:pt x="15" y="64"/>
                    <a:pt x="16" y="63"/>
                  </a:cubicBezTo>
                  <a:close/>
                  <a:moveTo>
                    <a:pt x="15" y="70"/>
                  </a:moveTo>
                  <a:cubicBezTo>
                    <a:pt x="14" y="70"/>
                    <a:pt x="14" y="69"/>
                    <a:pt x="13" y="69"/>
                  </a:cubicBezTo>
                  <a:cubicBezTo>
                    <a:pt x="19" y="64"/>
                    <a:pt x="28" y="60"/>
                    <a:pt x="35" y="57"/>
                  </a:cubicBezTo>
                  <a:cubicBezTo>
                    <a:pt x="44" y="52"/>
                    <a:pt x="53" y="48"/>
                    <a:pt x="62" y="44"/>
                  </a:cubicBezTo>
                  <a:cubicBezTo>
                    <a:pt x="70" y="39"/>
                    <a:pt x="79" y="35"/>
                    <a:pt x="88" y="31"/>
                  </a:cubicBezTo>
                  <a:cubicBezTo>
                    <a:pt x="92" y="29"/>
                    <a:pt x="97" y="28"/>
                    <a:pt x="101" y="26"/>
                  </a:cubicBezTo>
                  <a:cubicBezTo>
                    <a:pt x="104" y="24"/>
                    <a:pt x="108" y="22"/>
                    <a:pt x="111" y="20"/>
                  </a:cubicBezTo>
                  <a:cubicBezTo>
                    <a:pt x="105" y="25"/>
                    <a:pt x="95" y="29"/>
                    <a:pt x="87" y="32"/>
                  </a:cubicBezTo>
                  <a:cubicBezTo>
                    <a:pt x="78" y="36"/>
                    <a:pt x="70" y="41"/>
                    <a:pt x="61" y="45"/>
                  </a:cubicBezTo>
                  <a:cubicBezTo>
                    <a:pt x="45" y="53"/>
                    <a:pt x="30" y="60"/>
                    <a:pt x="15" y="70"/>
                  </a:cubicBezTo>
                  <a:close/>
                  <a:moveTo>
                    <a:pt x="13" y="65"/>
                  </a:moveTo>
                  <a:cubicBezTo>
                    <a:pt x="12" y="65"/>
                    <a:pt x="12" y="65"/>
                    <a:pt x="12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5"/>
                    <a:pt x="11" y="64"/>
                  </a:cubicBezTo>
                  <a:cubicBezTo>
                    <a:pt x="16" y="59"/>
                    <a:pt x="22" y="55"/>
                    <a:pt x="29" y="51"/>
                  </a:cubicBezTo>
                  <a:cubicBezTo>
                    <a:pt x="37" y="47"/>
                    <a:pt x="44" y="43"/>
                    <a:pt x="53" y="39"/>
                  </a:cubicBezTo>
                  <a:cubicBezTo>
                    <a:pt x="60" y="35"/>
                    <a:pt x="67" y="32"/>
                    <a:pt x="75" y="27"/>
                  </a:cubicBezTo>
                  <a:cubicBezTo>
                    <a:pt x="75" y="27"/>
                    <a:pt x="76" y="27"/>
                    <a:pt x="76" y="26"/>
                  </a:cubicBezTo>
                  <a:cubicBezTo>
                    <a:pt x="75" y="27"/>
                    <a:pt x="74" y="28"/>
                    <a:pt x="74" y="28"/>
                  </a:cubicBezTo>
                  <a:cubicBezTo>
                    <a:pt x="66" y="33"/>
                    <a:pt x="57" y="37"/>
                    <a:pt x="49" y="41"/>
                  </a:cubicBezTo>
                  <a:cubicBezTo>
                    <a:pt x="42" y="45"/>
                    <a:pt x="34" y="49"/>
                    <a:pt x="27" y="54"/>
                  </a:cubicBezTo>
                  <a:cubicBezTo>
                    <a:pt x="24" y="57"/>
                    <a:pt x="20" y="59"/>
                    <a:pt x="17" y="61"/>
                  </a:cubicBezTo>
                  <a:cubicBezTo>
                    <a:pt x="16" y="62"/>
                    <a:pt x="14" y="64"/>
                    <a:pt x="13" y="65"/>
                  </a:cubicBezTo>
                  <a:close/>
                  <a:moveTo>
                    <a:pt x="41" y="37"/>
                  </a:moveTo>
                  <a:cubicBezTo>
                    <a:pt x="32" y="42"/>
                    <a:pt x="24" y="48"/>
                    <a:pt x="15" y="53"/>
                  </a:cubicBezTo>
                  <a:cubicBezTo>
                    <a:pt x="13" y="53"/>
                    <a:pt x="12" y="53"/>
                    <a:pt x="10" y="52"/>
                  </a:cubicBezTo>
                  <a:cubicBezTo>
                    <a:pt x="21" y="48"/>
                    <a:pt x="31" y="42"/>
                    <a:pt x="41" y="37"/>
                  </a:cubicBezTo>
                  <a:close/>
                  <a:moveTo>
                    <a:pt x="19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8" y="54"/>
                    <a:pt x="18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2" y="51"/>
                    <a:pt x="27" y="48"/>
                    <a:pt x="31" y="45"/>
                  </a:cubicBezTo>
                  <a:cubicBezTo>
                    <a:pt x="36" y="43"/>
                    <a:pt x="40" y="40"/>
                    <a:pt x="45" y="38"/>
                  </a:cubicBezTo>
                  <a:cubicBezTo>
                    <a:pt x="36" y="43"/>
                    <a:pt x="26" y="48"/>
                    <a:pt x="19" y="55"/>
                  </a:cubicBezTo>
                  <a:close/>
                  <a:moveTo>
                    <a:pt x="66" y="27"/>
                  </a:moveTo>
                  <a:cubicBezTo>
                    <a:pt x="67" y="27"/>
                    <a:pt x="67" y="26"/>
                    <a:pt x="67" y="26"/>
                  </a:cubicBezTo>
                  <a:cubicBezTo>
                    <a:pt x="73" y="23"/>
                    <a:pt x="79" y="20"/>
                    <a:pt x="84" y="16"/>
                  </a:cubicBezTo>
                  <a:cubicBezTo>
                    <a:pt x="85" y="16"/>
                    <a:pt x="87" y="15"/>
                    <a:pt x="88" y="14"/>
                  </a:cubicBezTo>
                  <a:cubicBezTo>
                    <a:pt x="88" y="14"/>
                    <a:pt x="94" y="11"/>
                    <a:pt x="90" y="14"/>
                  </a:cubicBezTo>
                  <a:cubicBezTo>
                    <a:pt x="86" y="16"/>
                    <a:pt x="83" y="18"/>
                    <a:pt x="79" y="20"/>
                  </a:cubicBezTo>
                  <a:cubicBezTo>
                    <a:pt x="75" y="22"/>
                    <a:pt x="71" y="24"/>
                    <a:pt x="66" y="27"/>
                  </a:cubicBezTo>
                  <a:close/>
                  <a:moveTo>
                    <a:pt x="74" y="21"/>
                  </a:moveTo>
                  <a:cubicBezTo>
                    <a:pt x="68" y="25"/>
                    <a:pt x="61" y="29"/>
                    <a:pt x="54" y="33"/>
                  </a:cubicBezTo>
                  <a:cubicBezTo>
                    <a:pt x="49" y="35"/>
                    <a:pt x="44" y="38"/>
                    <a:pt x="39" y="40"/>
                  </a:cubicBezTo>
                  <a:cubicBezTo>
                    <a:pt x="31" y="44"/>
                    <a:pt x="24" y="49"/>
                    <a:pt x="16" y="53"/>
                  </a:cubicBezTo>
                  <a:cubicBezTo>
                    <a:pt x="25" y="48"/>
                    <a:pt x="33" y="42"/>
                    <a:pt x="42" y="37"/>
                  </a:cubicBezTo>
                  <a:cubicBezTo>
                    <a:pt x="51" y="32"/>
                    <a:pt x="60" y="27"/>
                    <a:pt x="69" y="22"/>
                  </a:cubicBezTo>
                  <a:cubicBezTo>
                    <a:pt x="76" y="18"/>
                    <a:pt x="84" y="14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9"/>
                    <a:pt x="92" y="11"/>
                    <a:pt x="92" y="12"/>
                  </a:cubicBezTo>
                  <a:cubicBezTo>
                    <a:pt x="86" y="13"/>
                    <a:pt x="80" y="18"/>
                    <a:pt x="74" y="21"/>
                  </a:cubicBezTo>
                  <a:close/>
                  <a:moveTo>
                    <a:pt x="76" y="17"/>
                  </a:moveTo>
                  <a:cubicBezTo>
                    <a:pt x="80" y="15"/>
                    <a:pt x="83" y="12"/>
                    <a:pt x="87" y="10"/>
                  </a:cubicBezTo>
                  <a:cubicBezTo>
                    <a:pt x="87" y="10"/>
                    <a:pt x="87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1"/>
                    <a:pt x="84" y="12"/>
                    <a:pt x="82" y="14"/>
                  </a:cubicBezTo>
                  <a:cubicBezTo>
                    <a:pt x="80" y="15"/>
                    <a:pt x="78" y="16"/>
                    <a:pt x="76" y="17"/>
                  </a:cubicBezTo>
                  <a:close/>
                  <a:moveTo>
                    <a:pt x="5" y="49"/>
                  </a:moveTo>
                  <a:cubicBezTo>
                    <a:pt x="15" y="42"/>
                    <a:pt x="27" y="36"/>
                    <a:pt x="38" y="30"/>
                  </a:cubicBezTo>
                  <a:cubicBezTo>
                    <a:pt x="40" y="29"/>
                    <a:pt x="42" y="27"/>
                    <a:pt x="44" y="26"/>
                  </a:cubicBezTo>
                  <a:cubicBezTo>
                    <a:pt x="41" y="28"/>
                    <a:pt x="38" y="29"/>
                    <a:pt x="35" y="31"/>
                  </a:cubicBezTo>
                  <a:cubicBezTo>
                    <a:pt x="25" y="37"/>
                    <a:pt x="15" y="43"/>
                    <a:pt x="6" y="50"/>
                  </a:cubicBezTo>
                  <a:cubicBezTo>
                    <a:pt x="5" y="50"/>
                    <a:pt x="5" y="49"/>
                    <a:pt x="5" y="49"/>
                  </a:cubicBezTo>
                  <a:close/>
                  <a:moveTo>
                    <a:pt x="3" y="43"/>
                  </a:moveTo>
                  <a:cubicBezTo>
                    <a:pt x="6" y="41"/>
                    <a:pt x="10" y="38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5"/>
                    <a:pt x="16" y="35"/>
                  </a:cubicBezTo>
                  <a:cubicBezTo>
                    <a:pt x="18" y="33"/>
                    <a:pt x="20" y="32"/>
                    <a:pt x="22" y="31"/>
                  </a:cubicBezTo>
                  <a:cubicBezTo>
                    <a:pt x="23" y="30"/>
                    <a:pt x="25" y="29"/>
                    <a:pt x="26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30" y="26"/>
                    <a:pt x="34" y="25"/>
                    <a:pt x="37" y="23"/>
                  </a:cubicBezTo>
                  <a:cubicBezTo>
                    <a:pt x="40" y="21"/>
                    <a:pt x="44" y="19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3" y="20"/>
                    <a:pt x="38" y="24"/>
                    <a:pt x="32" y="27"/>
                  </a:cubicBezTo>
                  <a:cubicBezTo>
                    <a:pt x="23" y="33"/>
                    <a:pt x="11" y="38"/>
                    <a:pt x="3" y="45"/>
                  </a:cubicBezTo>
                  <a:cubicBezTo>
                    <a:pt x="3" y="45"/>
                    <a:pt x="3" y="44"/>
                    <a:pt x="3" y="4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8" y="32"/>
                    <a:pt x="18" y="32"/>
                  </a:cubicBezTo>
                  <a:cubicBezTo>
                    <a:pt x="19" y="31"/>
                    <a:pt x="20" y="30"/>
                    <a:pt x="22" y="30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0" y="30"/>
                    <a:pt x="18" y="32"/>
                    <a:pt x="16" y="33"/>
                  </a:cubicBezTo>
                  <a:close/>
                  <a:moveTo>
                    <a:pt x="51" y="14"/>
                  </a:moveTo>
                  <a:cubicBezTo>
                    <a:pt x="55" y="12"/>
                    <a:pt x="58" y="10"/>
                    <a:pt x="62" y="8"/>
                  </a:cubicBezTo>
                  <a:cubicBezTo>
                    <a:pt x="58" y="11"/>
                    <a:pt x="54" y="13"/>
                    <a:pt x="50" y="16"/>
                  </a:cubicBezTo>
                  <a:cubicBezTo>
                    <a:pt x="50" y="16"/>
                    <a:pt x="51" y="15"/>
                    <a:pt x="51" y="15"/>
                  </a:cubicBezTo>
                  <a:cubicBezTo>
                    <a:pt x="51" y="15"/>
                    <a:pt x="51" y="14"/>
                    <a:pt x="51" y="14"/>
                  </a:cubicBezTo>
                  <a:close/>
                  <a:moveTo>
                    <a:pt x="27" y="26"/>
                  </a:moveTo>
                  <a:cubicBezTo>
                    <a:pt x="27" y="25"/>
                    <a:pt x="27" y="24"/>
                    <a:pt x="28" y="24"/>
                  </a:cubicBezTo>
                  <a:cubicBezTo>
                    <a:pt x="31" y="21"/>
                    <a:pt x="35" y="20"/>
                    <a:pt x="39" y="18"/>
                  </a:cubicBezTo>
                  <a:cubicBezTo>
                    <a:pt x="35" y="21"/>
                    <a:pt x="31" y="23"/>
                    <a:pt x="27" y="26"/>
                  </a:cubicBezTo>
                  <a:close/>
                  <a:moveTo>
                    <a:pt x="10" y="31"/>
                  </a:moveTo>
                  <a:cubicBezTo>
                    <a:pt x="10" y="30"/>
                    <a:pt x="9" y="30"/>
                    <a:pt x="8" y="29"/>
                  </a:cubicBezTo>
                  <a:cubicBezTo>
                    <a:pt x="12" y="28"/>
                    <a:pt x="14" y="26"/>
                    <a:pt x="17" y="24"/>
                  </a:cubicBezTo>
                  <a:cubicBezTo>
                    <a:pt x="20" y="21"/>
                    <a:pt x="18" y="23"/>
                    <a:pt x="16" y="25"/>
                  </a:cubicBezTo>
                  <a:cubicBezTo>
                    <a:pt x="14" y="26"/>
                    <a:pt x="12" y="28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0" y="28"/>
                  </a:moveTo>
                  <a:cubicBezTo>
                    <a:pt x="9" y="27"/>
                    <a:pt x="9" y="27"/>
                    <a:pt x="10" y="27"/>
                  </a:cubicBezTo>
                  <a:cubicBezTo>
                    <a:pt x="11" y="26"/>
                    <a:pt x="12" y="25"/>
                    <a:pt x="12" y="25"/>
                  </a:cubicBezTo>
                  <a:cubicBezTo>
                    <a:pt x="14" y="23"/>
                    <a:pt x="16" y="21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0"/>
                    <a:pt x="20" y="21"/>
                  </a:cubicBezTo>
                  <a:cubicBezTo>
                    <a:pt x="16" y="23"/>
                    <a:pt x="13" y="26"/>
                    <a:pt x="10" y="28"/>
                  </a:cubicBezTo>
                  <a:close/>
                  <a:moveTo>
                    <a:pt x="7" y="27"/>
                  </a:moveTo>
                  <a:cubicBezTo>
                    <a:pt x="10" y="25"/>
                    <a:pt x="13" y="22"/>
                    <a:pt x="16" y="20"/>
                  </a:cubicBezTo>
                  <a:cubicBezTo>
                    <a:pt x="13" y="22"/>
                    <a:pt x="10" y="25"/>
                    <a:pt x="8" y="28"/>
                  </a:cubicBezTo>
                  <a:cubicBezTo>
                    <a:pt x="7" y="28"/>
                    <a:pt x="7" y="27"/>
                    <a:pt x="7" y="27"/>
                  </a:cubicBezTo>
                  <a:close/>
                  <a:moveTo>
                    <a:pt x="13" y="35"/>
                  </a:moveTo>
                  <a:cubicBezTo>
                    <a:pt x="10" y="38"/>
                    <a:pt x="6" y="40"/>
                    <a:pt x="3" y="42"/>
                  </a:cubicBezTo>
                  <a:cubicBezTo>
                    <a:pt x="4" y="38"/>
                    <a:pt x="9" y="35"/>
                    <a:pt x="13" y="35"/>
                  </a:cubicBezTo>
                  <a:close/>
                  <a:moveTo>
                    <a:pt x="15" y="58"/>
                  </a:moveTo>
                  <a:cubicBezTo>
                    <a:pt x="14" y="59"/>
                    <a:pt x="12" y="61"/>
                    <a:pt x="11" y="62"/>
                  </a:cubicBezTo>
                  <a:cubicBezTo>
                    <a:pt x="11" y="62"/>
                    <a:pt x="11" y="62"/>
                    <a:pt x="12" y="61"/>
                  </a:cubicBezTo>
                  <a:cubicBezTo>
                    <a:pt x="12" y="60"/>
                    <a:pt x="14" y="59"/>
                    <a:pt x="15" y="58"/>
                  </a:cubicBezTo>
                  <a:close/>
                  <a:moveTo>
                    <a:pt x="19" y="72"/>
                  </a:moveTo>
                  <a:cubicBezTo>
                    <a:pt x="24" y="67"/>
                    <a:pt x="32" y="65"/>
                    <a:pt x="39" y="62"/>
                  </a:cubicBezTo>
                  <a:cubicBezTo>
                    <a:pt x="46" y="58"/>
                    <a:pt x="54" y="54"/>
                    <a:pt x="62" y="50"/>
                  </a:cubicBezTo>
                  <a:cubicBezTo>
                    <a:pt x="70" y="46"/>
                    <a:pt x="78" y="42"/>
                    <a:pt x="86" y="39"/>
                  </a:cubicBezTo>
                  <a:cubicBezTo>
                    <a:pt x="94" y="36"/>
                    <a:pt x="101" y="31"/>
                    <a:pt x="109" y="28"/>
                  </a:cubicBezTo>
                  <a:cubicBezTo>
                    <a:pt x="111" y="28"/>
                    <a:pt x="112" y="27"/>
                    <a:pt x="110" y="28"/>
                  </a:cubicBezTo>
                  <a:cubicBezTo>
                    <a:pt x="108" y="29"/>
                    <a:pt x="106" y="30"/>
                    <a:pt x="104" y="31"/>
                  </a:cubicBezTo>
                  <a:cubicBezTo>
                    <a:pt x="101" y="33"/>
                    <a:pt x="97" y="35"/>
                    <a:pt x="94" y="37"/>
                  </a:cubicBezTo>
                  <a:cubicBezTo>
                    <a:pt x="86" y="41"/>
                    <a:pt x="79" y="44"/>
                    <a:pt x="71" y="48"/>
                  </a:cubicBezTo>
                  <a:cubicBezTo>
                    <a:pt x="64" y="52"/>
                    <a:pt x="57" y="56"/>
                    <a:pt x="50" y="59"/>
                  </a:cubicBezTo>
                  <a:cubicBezTo>
                    <a:pt x="42" y="64"/>
                    <a:pt x="34" y="67"/>
                    <a:pt x="27" y="72"/>
                  </a:cubicBezTo>
                  <a:cubicBezTo>
                    <a:pt x="24" y="72"/>
                    <a:pt x="21" y="72"/>
                    <a:pt x="19" y="72"/>
                  </a:cubicBezTo>
                  <a:close/>
                  <a:moveTo>
                    <a:pt x="114" y="31"/>
                  </a:moveTo>
                  <a:cubicBezTo>
                    <a:pt x="112" y="33"/>
                    <a:pt x="109" y="34"/>
                    <a:pt x="107" y="36"/>
                  </a:cubicBezTo>
                  <a:cubicBezTo>
                    <a:pt x="100" y="40"/>
                    <a:pt x="93" y="44"/>
                    <a:pt x="86" y="47"/>
                  </a:cubicBezTo>
                  <a:cubicBezTo>
                    <a:pt x="73" y="53"/>
                    <a:pt x="60" y="59"/>
                    <a:pt x="46" y="66"/>
                  </a:cubicBezTo>
                  <a:cubicBezTo>
                    <a:pt x="45" y="66"/>
                    <a:pt x="43" y="67"/>
                    <a:pt x="42" y="68"/>
                  </a:cubicBezTo>
                  <a:cubicBezTo>
                    <a:pt x="40" y="69"/>
                    <a:pt x="38" y="70"/>
                    <a:pt x="36" y="71"/>
                  </a:cubicBezTo>
                  <a:cubicBezTo>
                    <a:pt x="36" y="71"/>
                    <a:pt x="36" y="70"/>
                    <a:pt x="36" y="70"/>
                  </a:cubicBezTo>
                  <a:cubicBezTo>
                    <a:pt x="39" y="69"/>
                    <a:pt x="42" y="67"/>
                    <a:pt x="45" y="66"/>
                  </a:cubicBezTo>
                  <a:cubicBezTo>
                    <a:pt x="52" y="63"/>
                    <a:pt x="59" y="59"/>
                    <a:pt x="66" y="56"/>
                  </a:cubicBezTo>
                  <a:cubicBezTo>
                    <a:pt x="80" y="49"/>
                    <a:pt x="94" y="43"/>
                    <a:pt x="107" y="35"/>
                  </a:cubicBezTo>
                  <a:cubicBezTo>
                    <a:pt x="110" y="34"/>
                    <a:pt x="112" y="32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lose/>
                  <a:moveTo>
                    <a:pt x="126" y="36"/>
                  </a:moveTo>
                  <a:cubicBezTo>
                    <a:pt x="126" y="37"/>
                    <a:pt x="126" y="37"/>
                    <a:pt x="127" y="38"/>
                  </a:cubicBezTo>
                  <a:cubicBezTo>
                    <a:pt x="111" y="45"/>
                    <a:pt x="94" y="50"/>
                    <a:pt x="78" y="57"/>
                  </a:cubicBezTo>
                  <a:cubicBezTo>
                    <a:pt x="70" y="61"/>
                    <a:pt x="61" y="65"/>
                    <a:pt x="53" y="69"/>
                  </a:cubicBezTo>
                  <a:cubicBezTo>
                    <a:pt x="49" y="71"/>
                    <a:pt x="45" y="72"/>
                    <a:pt x="42" y="74"/>
                  </a:cubicBezTo>
                  <a:cubicBezTo>
                    <a:pt x="54" y="67"/>
                    <a:pt x="67" y="61"/>
                    <a:pt x="79" y="55"/>
                  </a:cubicBezTo>
                  <a:cubicBezTo>
                    <a:pt x="95" y="48"/>
                    <a:pt x="111" y="44"/>
                    <a:pt x="126" y="36"/>
                  </a:cubicBezTo>
                  <a:close/>
                  <a:moveTo>
                    <a:pt x="73" y="75"/>
                  </a:moveTo>
                  <a:cubicBezTo>
                    <a:pt x="73" y="74"/>
                    <a:pt x="72" y="73"/>
                    <a:pt x="71" y="73"/>
                  </a:cubicBezTo>
                  <a:cubicBezTo>
                    <a:pt x="75" y="71"/>
                    <a:pt x="80" y="70"/>
                    <a:pt x="84" y="68"/>
                  </a:cubicBezTo>
                  <a:cubicBezTo>
                    <a:pt x="94" y="65"/>
                    <a:pt x="105" y="62"/>
                    <a:pt x="114" y="58"/>
                  </a:cubicBezTo>
                  <a:cubicBezTo>
                    <a:pt x="117" y="57"/>
                    <a:pt x="120" y="55"/>
                    <a:pt x="122" y="54"/>
                  </a:cubicBezTo>
                  <a:cubicBezTo>
                    <a:pt x="120" y="55"/>
                    <a:pt x="118" y="57"/>
                    <a:pt x="115" y="58"/>
                  </a:cubicBezTo>
                  <a:cubicBezTo>
                    <a:pt x="111" y="59"/>
                    <a:pt x="107" y="61"/>
                    <a:pt x="102" y="63"/>
                  </a:cubicBezTo>
                  <a:cubicBezTo>
                    <a:pt x="97" y="65"/>
                    <a:pt x="92" y="67"/>
                    <a:pt x="87" y="69"/>
                  </a:cubicBezTo>
                  <a:cubicBezTo>
                    <a:pt x="82" y="71"/>
                    <a:pt x="78" y="73"/>
                    <a:pt x="73" y="75"/>
                  </a:cubicBezTo>
                  <a:close/>
                  <a:moveTo>
                    <a:pt x="51" y="75"/>
                  </a:moveTo>
                  <a:cubicBezTo>
                    <a:pt x="55" y="75"/>
                    <a:pt x="58" y="74"/>
                    <a:pt x="62" y="73"/>
                  </a:cubicBezTo>
                  <a:cubicBezTo>
                    <a:pt x="68" y="70"/>
                    <a:pt x="74" y="67"/>
                    <a:pt x="80" y="65"/>
                  </a:cubicBezTo>
                  <a:cubicBezTo>
                    <a:pt x="92" y="60"/>
                    <a:pt x="105" y="56"/>
                    <a:pt x="118" y="51"/>
                  </a:cubicBezTo>
                  <a:cubicBezTo>
                    <a:pt x="107" y="55"/>
                    <a:pt x="97" y="60"/>
                    <a:pt x="87" y="64"/>
                  </a:cubicBezTo>
                  <a:cubicBezTo>
                    <a:pt x="76" y="69"/>
                    <a:pt x="64" y="72"/>
                    <a:pt x="54" y="78"/>
                  </a:cubicBezTo>
                  <a:cubicBezTo>
                    <a:pt x="53" y="77"/>
                    <a:pt x="52" y="77"/>
                    <a:pt x="51" y="75"/>
                  </a:cubicBezTo>
                  <a:close/>
                  <a:moveTo>
                    <a:pt x="54" y="78"/>
                  </a:moveTo>
                  <a:cubicBezTo>
                    <a:pt x="59" y="77"/>
                    <a:pt x="64" y="75"/>
                    <a:pt x="69" y="73"/>
                  </a:cubicBezTo>
                  <a:cubicBezTo>
                    <a:pt x="69" y="73"/>
                    <a:pt x="68" y="73"/>
                    <a:pt x="68" y="73"/>
                  </a:cubicBezTo>
                  <a:cubicBezTo>
                    <a:pt x="64" y="75"/>
                    <a:pt x="59" y="77"/>
                    <a:pt x="54" y="78"/>
                  </a:cubicBezTo>
                  <a:close/>
                  <a:moveTo>
                    <a:pt x="108" y="59"/>
                  </a:moveTo>
                  <a:cubicBezTo>
                    <a:pt x="102" y="61"/>
                    <a:pt x="96" y="64"/>
                    <a:pt x="90" y="66"/>
                  </a:cubicBezTo>
                  <a:cubicBezTo>
                    <a:pt x="83" y="68"/>
                    <a:pt x="77" y="70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6" y="70"/>
                    <a:pt x="82" y="67"/>
                    <a:pt x="87" y="65"/>
                  </a:cubicBezTo>
                  <a:cubicBezTo>
                    <a:pt x="93" y="62"/>
                    <a:pt x="99" y="60"/>
                    <a:pt x="105" y="57"/>
                  </a:cubicBezTo>
                  <a:cubicBezTo>
                    <a:pt x="110" y="55"/>
                    <a:pt x="116" y="54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1"/>
                    <a:pt x="122" y="52"/>
                    <a:pt x="123" y="53"/>
                  </a:cubicBezTo>
                  <a:cubicBezTo>
                    <a:pt x="118" y="55"/>
                    <a:pt x="113" y="57"/>
                    <a:pt x="108" y="59"/>
                  </a:cubicBezTo>
                  <a:close/>
                  <a:moveTo>
                    <a:pt x="120" y="48"/>
                  </a:moveTo>
                  <a:cubicBezTo>
                    <a:pt x="119" y="49"/>
                    <a:pt x="119" y="49"/>
                    <a:pt x="120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07" y="54"/>
                    <a:pt x="94" y="59"/>
                    <a:pt x="81" y="64"/>
                  </a:cubicBezTo>
                  <a:cubicBezTo>
                    <a:pt x="76" y="66"/>
                    <a:pt x="70" y="68"/>
                    <a:pt x="65" y="70"/>
                  </a:cubicBezTo>
                  <a:cubicBezTo>
                    <a:pt x="62" y="72"/>
                    <a:pt x="59" y="73"/>
                    <a:pt x="56" y="74"/>
                  </a:cubicBezTo>
                  <a:cubicBezTo>
                    <a:pt x="56" y="74"/>
                    <a:pt x="51" y="76"/>
                    <a:pt x="52" y="75"/>
                  </a:cubicBezTo>
                  <a:cubicBezTo>
                    <a:pt x="54" y="74"/>
                    <a:pt x="56" y="73"/>
                    <a:pt x="58" y="72"/>
                  </a:cubicBezTo>
                  <a:cubicBezTo>
                    <a:pt x="71" y="67"/>
                    <a:pt x="83" y="62"/>
                    <a:pt x="96" y="57"/>
                  </a:cubicBezTo>
                  <a:cubicBezTo>
                    <a:pt x="104" y="54"/>
                    <a:pt x="112" y="52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5" y="43"/>
                  </a:moveTo>
                  <a:cubicBezTo>
                    <a:pt x="119" y="45"/>
                    <a:pt x="113" y="48"/>
                    <a:pt x="106" y="51"/>
                  </a:cubicBezTo>
                  <a:cubicBezTo>
                    <a:pt x="100" y="53"/>
                    <a:pt x="93" y="55"/>
                    <a:pt x="87" y="58"/>
                  </a:cubicBezTo>
                  <a:cubicBezTo>
                    <a:pt x="81" y="60"/>
                    <a:pt x="75" y="62"/>
                    <a:pt x="70" y="65"/>
                  </a:cubicBezTo>
                  <a:cubicBezTo>
                    <a:pt x="77" y="61"/>
                    <a:pt x="84" y="58"/>
                    <a:pt x="92" y="55"/>
                  </a:cubicBezTo>
                  <a:cubicBezTo>
                    <a:pt x="98" y="52"/>
                    <a:pt x="105" y="50"/>
                    <a:pt x="111" y="47"/>
                  </a:cubicBezTo>
                  <a:cubicBezTo>
                    <a:pt x="116" y="45"/>
                    <a:pt x="123" y="43"/>
                    <a:pt x="127" y="39"/>
                  </a:cubicBezTo>
                  <a:cubicBezTo>
                    <a:pt x="127" y="41"/>
                    <a:pt x="126" y="42"/>
                    <a:pt x="125" y="43"/>
                  </a:cubicBezTo>
                  <a:close/>
                  <a:moveTo>
                    <a:pt x="25" y="89"/>
                  </a:move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5" y="89"/>
                    <a:pt x="25" y="89"/>
                  </a:cubicBezTo>
                  <a:cubicBezTo>
                    <a:pt x="25" y="89"/>
                    <a:pt x="25" y="89"/>
                    <a:pt x="25" y="89"/>
                  </a:cubicBezTo>
                  <a:close/>
                  <a:moveTo>
                    <a:pt x="30" y="87"/>
                  </a:moveTo>
                  <a:cubicBezTo>
                    <a:pt x="29" y="88"/>
                    <a:pt x="27" y="88"/>
                    <a:pt x="26" y="88"/>
                  </a:cubicBezTo>
                  <a:cubicBezTo>
                    <a:pt x="27" y="87"/>
                    <a:pt x="28" y="86"/>
                    <a:pt x="28" y="85"/>
                  </a:cubicBezTo>
                  <a:cubicBezTo>
                    <a:pt x="32" y="84"/>
                    <a:pt x="35" y="83"/>
                    <a:pt x="38" y="82"/>
                  </a:cubicBezTo>
                  <a:cubicBezTo>
                    <a:pt x="35" y="84"/>
                    <a:pt x="33" y="86"/>
                    <a:pt x="30" y="87"/>
                  </a:cubicBezTo>
                  <a:close/>
                  <a:moveTo>
                    <a:pt x="76" y="56"/>
                  </a:moveTo>
                  <a:cubicBezTo>
                    <a:pt x="61" y="63"/>
                    <a:pt x="47" y="70"/>
                    <a:pt x="34" y="78"/>
                  </a:cubicBezTo>
                  <a:cubicBezTo>
                    <a:pt x="34" y="77"/>
                    <a:pt x="35" y="76"/>
                    <a:pt x="35" y="75"/>
                  </a:cubicBezTo>
                  <a:cubicBezTo>
                    <a:pt x="51" y="67"/>
                    <a:pt x="67" y="60"/>
                    <a:pt x="83" y="53"/>
                  </a:cubicBezTo>
                  <a:cubicBezTo>
                    <a:pt x="91" y="50"/>
                    <a:pt x="99" y="47"/>
                    <a:pt x="107" y="43"/>
                  </a:cubicBezTo>
                  <a:cubicBezTo>
                    <a:pt x="111" y="42"/>
                    <a:pt x="115" y="40"/>
                    <a:pt x="118" y="39"/>
                  </a:cubicBezTo>
                  <a:cubicBezTo>
                    <a:pt x="119" y="39"/>
                    <a:pt x="119" y="38"/>
                    <a:pt x="119" y="38"/>
                  </a:cubicBezTo>
                  <a:cubicBezTo>
                    <a:pt x="105" y="45"/>
                    <a:pt x="90" y="50"/>
                    <a:pt x="76" y="56"/>
                  </a:cubicBezTo>
                  <a:close/>
                  <a:moveTo>
                    <a:pt x="36" y="73"/>
                  </a:moveTo>
                  <a:cubicBezTo>
                    <a:pt x="36" y="73"/>
                    <a:pt x="35" y="73"/>
                    <a:pt x="35" y="73"/>
                  </a:cubicBezTo>
                  <a:cubicBezTo>
                    <a:pt x="35" y="73"/>
                    <a:pt x="35" y="73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1" y="70"/>
                    <a:pt x="47" y="66"/>
                    <a:pt x="52" y="64"/>
                  </a:cubicBezTo>
                  <a:cubicBezTo>
                    <a:pt x="56" y="62"/>
                    <a:pt x="60" y="60"/>
                    <a:pt x="64" y="58"/>
                  </a:cubicBezTo>
                  <a:cubicBezTo>
                    <a:pt x="79" y="52"/>
                    <a:pt x="93" y="46"/>
                    <a:pt x="107" y="39"/>
                  </a:cubicBezTo>
                  <a:cubicBezTo>
                    <a:pt x="110" y="38"/>
                    <a:pt x="113" y="36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1" y="38"/>
                    <a:pt x="105" y="41"/>
                    <a:pt x="98" y="44"/>
                  </a:cubicBezTo>
                  <a:cubicBezTo>
                    <a:pt x="85" y="50"/>
                    <a:pt x="72" y="56"/>
                    <a:pt x="59" y="62"/>
                  </a:cubicBezTo>
                  <a:cubicBezTo>
                    <a:pt x="51" y="66"/>
                    <a:pt x="44" y="69"/>
                    <a:pt x="36" y="73"/>
                  </a:cubicBezTo>
                  <a:close/>
                  <a:moveTo>
                    <a:pt x="112" y="29"/>
                  </a:moveTo>
                  <a:cubicBezTo>
                    <a:pt x="112" y="30"/>
                    <a:pt x="112" y="30"/>
                    <a:pt x="112" y="31"/>
                  </a:cubicBezTo>
                  <a:cubicBezTo>
                    <a:pt x="112" y="31"/>
                    <a:pt x="112" y="31"/>
                    <a:pt x="113" y="31"/>
                  </a:cubicBezTo>
                  <a:cubicBezTo>
                    <a:pt x="108" y="34"/>
                    <a:pt x="103" y="37"/>
                    <a:pt x="99" y="39"/>
                  </a:cubicBezTo>
                  <a:cubicBezTo>
                    <a:pt x="91" y="43"/>
                    <a:pt x="83" y="47"/>
                    <a:pt x="75" y="50"/>
                  </a:cubicBezTo>
                  <a:cubicBezTo>
                    <a:pt x="68" y="54"/>
                    <a:pt x="60" y="58"/>
                    <a:pt x="52" y="61"/>
                  </a:cubicBezTo>
                  <a:cubicBezTo>
                    <a:pt x="46" y="64"/>
                    <a:pt x="41" y="67"/>
                    <a:pt x="35" y="70"/>
                  </a:cubicBezTo>
                  <a:cubicBezTo>
                    <a:pt x="35" y="69"/>
                    <a:pt x="34" y="69"/>
                    <a:pt x="34" y="70"/>
                  </a:cubicBezTo>
                  <a:cubicBezTo>
                    <a:pt x="33" y="70"/>
                    <a:pt x="31" y="71"/>
                    <a:pt x="30" y="71"/>
                  </a:cubicBezTo>
                  <a:cubicBezTo>
                    <a:pt x="32" y="70"/>
                    <a:pt x="35" y="68"/>
                    <a:pt x="37" y="67"/>
                  </a:cubicBezTo>
                  <a:cubicBezTo>
                    <a:pt x="41" y="65"/>
                    <a:pt x="44" y="63"/>
                    <a:pt x="48" y="61"/>
                  </a:cubicBezTo>
                  <a:cubicBezTo>
                    <a:pt x="56" y="57"/>
                    <a:pt x="63" y="54"/>
                    <a:pt x="70" y="49"/>
                  </a:cubicBezTo>
                  <a:cubicBezTo>
                    <a:pt x="78" y="45"/>
                    <a:pt x="85" y="42"/>
                    <a:pt x="92" y="38"/>
                  </a:cubicBezTo>
                  <a:cubicBezTo>
                    <a:pt x="99" y="35"/>
                    <a:pt x="107" y="32"/>
                    <a:pt x="113" y="27"/>
                  </a:cubicBezTo>
                  <a:cubicBezTo>
                    <a:pt x="112" y="28"/>
                    <a:pt x="112" y="29"/>
                    <a:pt x="112" y="29"/>
                  </a:cubicBezTo>
                  <a:close/>
                  <a:moveTo>
                    <a:pt x="40" y="81"/>
                  </a:moveTo>
                  <a:cubicBezTo>
                    <a:pt x="37" y="82"/>
                    <a:pt x="33" y="83"/>
                    <a:pt x="29" y="84"/>
                  </a:cubicBezTo>
                  <a:cubicBezTo>
                    <a:pt x="30" y="84"/>
                    <a:pt x="30" y="83"/>
                    <a:pt x="30" y="83"/>
                  </a:cubicBezTo>
                  <a:cubicBezTo>
                    <a:pt x="33" y="82"/>
                    <a:pt x="35" y="81"/>
                    <a:pt x="37" y="80"/>
                  </a:cubicBezTo>
                  <a:cubicBezTo>
                    <a:pt x="38" y="80"/>
                    <a:pt x="39" y="79"/>
                    <a:pt x="41" y="78"/>
                  </a:cubicBezTo>
                  <a:cubicBezTo>
                    <a:pt x="42" y="77"/>
                    <a:pt x="44" y="77"/>
                    <a:pt x="45" y="76"/>
                  </a:cubicBezTo>
                  <a:cubicBezTo>
                    <a:pt x="44" y="78"/>
                    <a:pt x="42" y="79"/>
                    <a:pt x="40" y="81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1" y="77"/>
                    <a:pt x="36" y="80"/>
                    <a:pt x="31" y="82"/>
                  </a:cubicBezTo>
                  <a:cubicBezTo>
                    <a:pt x="32" y="81"/>
                    <a:pt x="32" y="81"/>
                    <a:pt x="33" y="80"/>
                  </a:cubicBezTo>
                  <a:cubicBezTo>
                    <a:pt x="38" y="77"/>
                    <a:pt x="43" y="74"/>
                    <a:pt x="48" y="72"/>
                  </a:cubicBezTo>
                  <a:cubicBezTo>
                    <a:pt x="55" y="69"/>
                    <a:pt x="62" y="66"/>
                    <a:pt x="68" y="63"/>
                  </a:cubicBezTo>
                  <a:cubicBezTo>
                    <a:pt x="83" y="56"/>
                    <a:pt x="97" y="51"/>
                    <a:pt x="112" y="45"/>
                  </a:cubicBezTo>
                  <a:cubicBezTo>
                    <a:pt x="115" y="44"/>
                    <a:pt x="118" y="43"/>
                    <a:pt x="120" y="42"/>
                  </a:cubicBezTo>
                  <a:cubicBezTo>
                    <a:pt x="122" y="41"/>
                    <a:pt x="124" y="40"/>
                    <a:pt x="125" y="40"/>
                  </a:cubicBezTo>
                  <a:cubicBezTo>
                    <a:pt x="128" y="38"/>
                    <a:pt x="121" y="42"/>
                    <a:pt x="121" y="42"/>
                  </a:cubicBezTo>
                  <a:cubicBezTo>
                    <a:pt x="114" y="44"/>
                    <a:pt x="107" y="48"/>
                    <a:pt x="100" y="50"/>
                  </a:cubicBezTo>
                  <a:cubicBezTo>
                    <a:pt x="87" y="56"/>
                    <a:pt x="73" y="62"/>
                    <a:pt x="60" y="68"/>
                  </a:cubicBezTo>
                  <a:cubicBezTo>
                    <a:pt x="59" y="68"/>
                    <a:pt x="59" y="69"/>
                    <a:pt x="59" y="69"/>
                  </a:cubicBezTo>
                  <a:cubicBezTo>
                    <a:pt x="56" y="70"/>
                    <a:pt x="53" y="71"/>
                    <a:pt x="50" y="73"/>
                  </a:cubicBezTo>
                  <a:cubicBezTo>
                    <a:pt x="50" y="73"/>
                    <a:pt x="49" y="73"/>
                    <a:pt x="49" y="73"/>
                  </a:cubicBezTo>
                  <a:cubicBezTo>
                    <a:pt x="49" y="73"/>
                    <a:pt x="48" y="73"/>
                    <a:pt x="48" y="73"/>
                  </a:cubicBezTo>
                  <a:cubicBezTo>
                    <a:pt x="47" y="74"/>
                    <a:pt x="47" y="74"/>
                    <a:pt x="46" y="75"/>
                  </a:cubicBezTo>
                  <a:close/>
                  <a:moveTo>
                    <a:pt x="50" y="74"/>
                  </a:moveTo>
                  <a:cubicBezTo>
                    <a:pt x="53" y="72"/>
                    <a:pt x="55" y="71"/>
                    <a:pt x="58" y="70"/>
                  </a:cubicBezTo>
                  <a:cubicBezTo>
                    <a:pt x="58" y="70"/>
                    <a:pt x="59" y="70"/>
                    <a:pt x="59" y="70"/>
                  </a:cubicBezTo>
                  <a:cubicBezTo>
                    <a:pt x="65" y="67"/>
                    <a:pt x="72" y="65"/>
                    <a:pt x="79" y="62"/>
                  </a:cubicBezTo>
                  <a:cubicBezTo>
                    <a:pt x="86" y="59"/>
                    <a:pt x="92" y="56"/>
                    <a:pt x="99" y="54"/>
                  </a:cubicBezTo>
                  <a:cubicBezTo>
                    <a:pt x="106" y="51"/>
                    <a:pt x="113" y="49"/>
                    <a:pt x="120" y="46"/>
                  </a:cubicBezTo>
                  <a:cubicBezTo>
                    <a:pt x="119" y="46"/>
                    <a:pt x="125" y="43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4" y="44"/>
                    <a:pt x="124" y="44"/>
                    <a:pt x="124" y="45"/>
                  </a:cubicBezTo>
                  <a:cubicBezTo>
                    <a:pt x="123" y="46"/>
                    <a:pt x="121" y="46"/>
                    <a:pt x="120" y="47"/>
                  </a:cubicBezTo>
                  <a:cubicBezTo>
                    <a:pt x="117" y="49"/>
                    <a:pt x="113" y="50"/>
                    <a:pt x="110" y="51"/>
                  </a:cubicBezTo>
                  <a:cubicBezTo>
                    <a:pt x="103" y="54"/>
                    <a:pt x="96" y="56"/>
                    <a:pt x="89" y="59"/>
                  </a:cubicBezTo>
                  <a:cubicBezTo>
                    <a:pt x="76" y="64"/>
                    <a:pt x="63" y="69"/>
                    <a:pt x="51" y="75"/>
                  </a:cubicBezTo>
                  <a:cubicBezTo>
                    <a:pt x="51" y="74"/>
                    <a:pt x="51" y="74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lose/>
                  <a:moveTo>
                    <a:pt x="55" y="79"/>
                  </a:moveTo>
                  <a:cubicBezTo>
                    <a:pt x="59" y="77"/>
                    <a:pt x="63" y="75"/>
                    <a:pt x="67" y="74"/>
                  </a:cubicBezTo>
                  <a:cubicBezTo>
                    <a:pt x="67" y="74"/>
                    <a:pt x="68" y="74"/>
                    <a:pt x="68" y="74"/>
                  </a:cubicBezTo>
                  <a:cubicBezTo>
                    <a:pt x="65" y="79"/>
                    <a:pt x="59" y="81"/>
                    <a:pt x="55" y="79"/>
                  </a:cubicBezTo>
                  <a:close/>
                  <a:moveTo>
                    <a:pt x="74" y="76"/>
                  </a:moveTo>
                  <a:cubicBezTo>
                    <a:pt x="83" y="73"/>
                    <a:pt x="91" y="70"/>
                    <a:pt x="100" y="67"/>
                  </a:cubicBezTo>
                  <a:cubicBezTo>
                    <a:pt x="104" y="66"/>
                    <a:pt x="108" y="64"/>
                    <a:pt x="112" y="63"/>
                  </a:cubicBezTo>
                  <a:cubicBezTo>
                    <a:pt x="115" y="62"/>
                    <a:pt x="117" y="61"/>
                    <a:pt x="119" y="60"/>
                  </a:cubicBezTo>
                  <a:cubicBezTo>
                    <a:pt x="120" y="60"/>
                    <a:pt x="125" y="58"/>
                    <a:pt x="122" y="59"/>
                  </a:cubicBezTo>
                  <a:cubicBezTo>
                    <a:pt x="112" y="64"/>
                    <a:pt x="102" y="68"/>
                    <a:pt x="92" y="72"/>
                  </a:cubicBezTo>
                  <a:cubicBezTo>
                    <a:pt x="92" y="72"/>
                    <a:pt x="92" y="72"/>
                    <a:pt x="91" y="72"/>
                  </a:cubicBezTo>
                  <a:cubicBezTo>
                    <a:pt x="87" y="74"/>
                    <a:pt x="82" y="76"/>
                    <a:pt x="78" y="79"/>
                  </a:cubicBezTo>
                  <a:cubicBezTo>
                    <a:pt x="76" y="78"/>
                    <a:pt x="75" y="77"/>
                    <a:pt x="74" y="76"/>
                  </a:cubicBezTo>
                  <a:close/>
                  <a:moveTo>
                    <a:pt x="110" y="69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2" y="67"/>
                    <a:pt x="114" y="66"/>
                    <a:pt x="117" y="65"/>
                  </a:cubicBezTo>
                  <a:cubicBezTo>
                    <a:pt x="118" y="65"/>
                    <a:pt x="119" y="64"/>
                    <a:pt x="120" y="64"/>
                  </a:cubicBezTo>
                  <a:cubicBezTo>
                    <a:pt x="124" y="62"/>
                    <a:pt x="121" y="65"/>
                    <a:pt x="120" y="65"/>
                  </a:cubicBezTo>
                  <a:cubicBezTo>
                    <a:pt x="117" y="67"/>
                    <a:pt x="113" y="67"/>
                    <a:pt x="110" y="69"/>
                  </a:cubicBezTo>
                  <a:close/>
                  <a:moveTo>
                    <a:pt x="122" y="62"/>
                  </a:moveTo>
                  <a:cubicBezTo>
                    <a:pt x="120" y="63"/>
                    <a:pt x="118" y="64"/>
                    <a:pt x="116" y="65"/>
                  </a:cubicBezTo>
                  <a:cubicBezTo>
                    <a:pt x="114" y="66"/>
                    <a:pt x="111" y="67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7"/>
                    <a:pt x="106" y="68"/>
                  </a:cubicBezTo>
                  <a:cubicBezTo>
                    <a:pt x="106" y="68"/>
                    <a:pt x="105" y="68"/>
                    <a:pt x="105" y="68"/>
                  </a:cubicBezTo>
                  <a:cubicBezTo>
                    <a:pt x="105" y="68"/>
                    <a:pt x="104" y="68"/>
                    <a:pt x="104" y="68"/>
                  </a:cubicBezTo>
                  <a:cubicBezTo>
                    <a:pt x="105" y="68"/>
                    <a:pt x="107" y="67"/>
                    <a:pt x="108" y="66"/>
                  </a:cubicBezTo>
                  <a:cubicBezTo>
                    <a:pt x="112" y="65"/>
                    <a:pt x="115" y="63"/>
                    <a:pt x="119" y="62"/>
                  </a:cubicBezTo>
                  <a:cubicBezTo>
                    <a:pt x="121" y="61"/>
                    <a:pt x="123" y="60"/>
                    <a:pt x="124" y="59"/>
                  </a:cubicBezTo>
                  <a:cubicBezTo>
                    <a:pt x="124" y="60"/>
                    <a:pt x="123" y="61"/>
                    <a:pt x="123" y="62"/>
                  </a:cubicBezTo>
                  <a:cubicBezTo>
                    <a:pt x="123" y="62"/>
                    <a:pt x="123" y="62"/>
                    <a:pt x="122" y="62"/>
                  </a:cubicBezTo>
                  <a:close/>
                  <a:moveTo>
                    <a:pt x="96" y="74"/>
                  </a:moveTo>
                  <a:cubicBezTo>
                    <a:pt x="96" y="74"/>
                    <a:pt x="95" y="73"/>
                    <a:pt x="94" y="73"/>
                  </a:cubicBezTo>
                  <a:cubicBezTo>
                    <a:pt x="95" y="73"/>
                    <a:pt x="96" y="72"/>
                    <a:pt x="97" y="72"/>
                  </a:cubicBezTo>
                  <a:cubicBezTo>
                    <a:pt x="99" y="71"/>
                    <a:pt x="101" y="70"/>
                    <a:pt x="102" y="69"/>
                  </a:cubicBezTo>
                  <a:cubicBezTo>
                    <a:pt x="104" y="69"/>
                    <a:pt x="105" y="69"/>
                    <a:pt x="103" y="70"/>
                  </a:cubicBezTo>
                  <a:cubicBezTo>
                    <a:pt x="101" y="72"/>
                    <a:pt x="99" y="72"/>
                    <a:pt x="97" y="74"/>
                  </a:cubicBezTo>
                  <a:cubicBezTo>
                    <a:pt x="97" y="74"/>
                    <a:pt x="97" y="74"/>
                    <a:pt x="96" y="74"/>
                  </a:cubicBezTo>
                  <a:close/>
                  <a:moveTo>
                    <a:pt x="100" y="72"/>
                  </a:moveTo>
                  <a:cubicBezTo>
                    <a:pt x="102" y="72"/>
                    <a:pt x="103" y="71"/>
                    <a:pt x="105" y="70"/>
                  </a:cubicBezTo>
                  <a:cubicBezTo>
                    <a:pt x="105" y="71"/>
                    <a:pt x="105" y="71"/>
                    <a:pt x="105" y="72"/>
                  </a:cubicBezTo>
                  <a:cubicBezTo>
                    <a:pt x="104" y="72"/>
                    <a:pt x="103" y="73"/>
                    <a:pt x="101" y="73"/>
                  </a:cubicBezTo>
                  <a:cubicBezTo>
                    <a:pt x="99" y="73"/>
                    <a:pt x="97" y="74"/>
                    <a:pt x="100" y="72"/>
                  </a:cubicBezTo>
                  <a:close/>
                  <a:moveTo>
                    <a:pt x="82" y="80"/>
                  </a:moveTo>
                  <a:cubicBezTo>
                    <a:pt x="81" y="80"/>
                    <a:pt x="79" y="80"/>
                    <a:pt x="78" y="79"/>
                  </a:cubicBezTo>
                  <a:cubicBezTo>
                    <a:pt x="82" y="78"/>
                    <a:pt x="86" y="76"/>
                    <a:pt x="90" y="75"/>
                  </a:cubicBezTo>
                  <a:cubicBezTo>
                    <a:pt x="88" y="77"/>
                    <a:pt x="85" y="80"/>
                    <a:pt x="82" y="80"/>
                  </a:cubicBezTo>
                  <a:close/>
                  <a:moveTo>
                    <a:pt x="98" y="74"/>
                  </a:moveTo>
                  <a:cubicBezTo>
                    <a:pt x="100" y="74"/>
                    <a:pt x="102" y="73"/>
                    <a:pt x="105" y="73"/>
                  </a:cubicBezTo>
                  <a:cubicBezTo>
                    <a:pt x="104" y="74"/>
                    <a:pt x="100" y="75"/>
                    <a:pt x="98" y="74"/>
                  </a:cubicBezTo>
                  <a:close/>
                  <a:moveTo>
                    <a:pt x="113" y="70"/>
                  </a:moveTo>
                  <a:cubicBezTo>
                    <a:pt x="114" y="70"/>
                    <a:pt x="115" y="69"/>
                    <a:pt x="117" y="69"/>
                  </a:cubicBezTo>
                  <a:cubicBezTo>
                    <a:pt x="115" y="70"/>
                    <a:pt x="114" y="70"/>
                    <a:pt x="113" y="70"/>
                  </a:cubicBezTo>
                  <a:close/>
                  <a:moveTo>
                    <a:pt x="118" y="68"/>
                  </a:moveTo>
                  <a:cubicBezTo>
                    <a:pt x="118" y="68"/>
                    <a:pt x="118" y="68"/>
                    <a:pt x="118" y="68"/>
                  </a:cubicBezTo>
                  <a:cubicBezTo>
                    <a:pt x="116" y="68"/>
                    <a:pt x="113" y="70"/>
                    <a:pt x="111" y="70"/>
                  </a:cubicBezTo>
                  <a:cubicBezTo>
                    <a:pt x="114" y="67"/>
                    <a:pt x="119" y="67"/>
                    <a:pt x="122" y="64"/>
                  </a:cubicBezTo>
                  <a:cubicBezTo>
                    <a:pt x="121" y="66"/>
                    <a:pt x="120" y="67"/>
                    <a:pt x="118" y="68"/>
                  </a:cubicBezTo>
                  <a:close/>
                  <a:moveTo>
                    <a:pt x="124" y="58"/>
                  </a:moveTo>
                  <a:cubicBezTo>
                    <a:pt x="115" y="61"/>
                    <a:pt x="106" y="64"/>
                    <a:pt x="96" y="68"/>
                  </a:cubicBezTo>
                  <a:cubicBezTo>
                    <a:pt x="93" y="69"/>
                    <a:pt x="89" y="70"/>
                    <a:pt x="86" y="71"/>
                  </a:cubicBezTo>
                  <a:cubicBezTo>
                    <a:pt x="91" y="69"/>
                    <a:pt x="97" y="66"/>
                    <a:pt x="103" y="63"/>
                  </a:cubicBezTo>
                  <a:cubicBezTo>
                    <a:pt x="109" y="60"/>
                    <a:pt x="118" y="59"/>
                    <a:pt x="124" y="54"/>
                  </a:cubicBezTo>
                  <a:cubicBezTo>
                    <a:pt x="124" y="55"/>
                    <a:pt x="124" y="56"/>
                    <a:pt x="124" y="58"/>
                  </a:cubicBezTo>
                  <a:close/>
                  <a:moveTo>
                    <a:pt x="125" y="35"/>
                  </a:moveTo>
                  <a:cubicBezTo>
                    <a:pt x="110" y="42"/>
                    <a:pt x="94" y="48"/>
                    <a:pt x="78" y="54"/>
                  </a:cubicBezTo>
                  <a:cubicBezTo>
                    <a:pt x="72" y="57"/>
                    <a:pt x="67" y="59"/>
                    <a:pt x="61" y="61"/>
                  </a:cubicBezTo>
                  <a:cubicBezTo>
                    <a:pt x="68" y="58"/>
                    <a:pt x="74" y="56"/>
                    <a:pt x="80" y="53"/>
                  </a:cubicBezTo>
                  <a:cubicBezTo>
                    <a:pt x="94" y="47"/>
                    <a:pt x="109" y="40"/>
                    <a:pt x="122" y="32"/>
                  </a:cubicBezTo>
                  <a:cubicBezTo>
                    <a:pt x="123" y="32"/>
                    <a:pt x="124" y="34"/>
                    <a:pt x="125" y="35"/>
                  </a:cubicBezTo>
                  <a:close/>
                  <a:moveTo>
                    <a:pt x="121" y="31"/>
                  </a:moveTo>
                  <a:cubicBezTo>
                    <a:pt x="114" y="34"/>
                    <a:pt x="108" y="38"/>
                    <a:pt x="101" y="41"/>
                  </a:cubicBezTo>
                  <a:cubicBezTo>
                    <a:pt x="93" y="45"/>
                    <a:pt x="86" y="48"/>
                    <a:pt x="78" y="52"/>
                  </a:cubicBezTo>
                  <a:cubicBezTo>
                    <a:pt x="76" y="52"/>
                    <a:pt x="74" y="53"/>
                    <a:pt x="72" y="54"/>
                  </a:cubicBezTo>
                  <a:cubicBezTo>
                    <a:pt x="73" y="53"/>
                    <a:pt x="74" y="53"/>
                    <a:pt x="76" y="52"/>
                  </a:cubicBezTo>
                  <a:cubicBezTo>
                    <a:pt x="83" y="49"/>
                    <a:pt x="90" y="46"/>
                    <a:pt x="96" y="43"/>
                  </a:cubicBezTo>
                  <a:cubicBezTo>
                    <a:pt x="103" y="40"/>
                    <a:pt x="110" y="35"/>
                    <a:pt x="116" y="31"/>
                  </a:cubicBezTo>
                  <a:cubicBezTo>
                    <a:pt x="118" y="30"/>
                    <a:pt x="119" y="31"/>
                    <a:pt x="121" y="31"/>
                  </a:cubicBezTo>
                  <a:close/>
                  <a:moveTo>
                    <a:pt x="113" y="27"/>
                  </a:moveTo>
                  <a:cubicBezTo>
                    <a:pt x="113" y="27"/>
                    <a:pt x="113" y="26"/>
                    <a:pt x="112" y="27"/>
                  </a:cubicBezTo>
                  <a:cubicBezTo>
                    <a:pt x="104" y="29"/>
                    <a:pt x="97" y="34"/>
                    <a:pt x="89" y="37"/>
                  </a:cubicBezTo>
                  <a:cubicBezTo>
                    <a:pt x="81" y="40"/>
                    <a:pt x="73" y="44"/>
                    <a:pt x="65" y="48"/>
                  </a:cubicBezTo>
                  <a:cubicBezTo>
                    <a:pt x="56" y="52"/>
                    <a:pt x="47" y="56"/>
                    <a:pt x="38" y="61"/>
                  </a:cubicBezTo>
                  <a:cubicBezTo>
                    <a:pt x="32" y="64"/>
                    <a:pt x="24" y="66"/>
                    <a:pt x="18" y="71"/>
                  </a:cubicBezTo>
                  <a:cubicBezTo>
                    <a:pt x="17" y="71"/>
                    <a:pt x="17" y="71"/>
                    <a:pt x="16" y="71"/>
                  </a:cubicBezTo>
                  <a:cubicBezTo>
                    <a:pt x="31" y="61"/>
                    <a:pt x="47" y="53"/>
                    <a:pt x="63" y="45"/>
                  </a:cubicBezTo>
                  <a:cubicBezTo>
                    <a:pt x="72" y="40"/>
                    <a:pt x="82" y="36"/>
                    <a:pt x="91" y="31"/>
                  </a:cubicBezTo>
                  <a:cubicBezTo>
                    <a:pt x="98" y="28"/>
                    <a:pt x="106" y="25"/>
                    <a:pt x="113" y="19"/>
                  </a:cubicBezTo>
                  <a:cubicBezTo>
                    <a:pt x="113" y="22"/>
                    <a:pt x="113" y="24"/>
                    <a:pt x="113" y="27"/>
                  </a:cubicBezTo>
                  <a:close/>
                  <a:moveTo>
                    <a:pt x="112" y="19"/>
                  </a:moveTo>
                  <a:cubicBezTo>
                    <a:pt x="110" y="19"/>
                    <a:pt x="108" y="21"/>
                    <a:pt x="107" y="22"/>
                  </a:cubicBezTo>
                  <a:cubicBezTo>
                    <a:pt x="104" y="24"/>
                    <a:pt x="101" y="25"/>
                    <a:pt x="98" y="26"/>
                  </a:cubicBezTo>
                  <a:cubicBezTo>
                    <a:pt x="91" y="30"/>
                    <a:pt x="84" y="32"/>
                    <a:pt x="78" y="35"/>
                  </a:cubicBezTo>
                  <a:cubicBezTo>
                    <a:pt x="64" y="41"/>
                    <a:pt x="51" y="48"/>
                    <a:pt x="38" y="54"/>
                  </a:cubicBezTo>
                  <a:cubicBezTo>
                    <a:pt x="32" y="57"/>
                    <a:pt x="27" y="60"/>
                    <a:pt x="21" y="63"/>
                  </a:cubicBezTo>
                  <a:cubicBezTo>
                    <a:pt x="33" y="56"/>
                    <a:pt x="45" y="49"/>
                    <a:pt x="57" y="43"/>
                  </a:cubicBezTo>
                  <a:cubicBezTo>
                    <a:pt x="70" y="36"/>
                    <a:pt x="83" y="30"/>
                    <a:pt x="96" y="23"/>
                  </a:cubicBezTo>
                  <a:cubicBezTo>
                    <a:pt x="98" y="22"/>
                    <a:pt x="101" y="20"/>
                    <a:pt x="103" y="19"/>
                  </a:cubicBezTo>
                  <a:cubicBezTo>
                    <a:pt x="103" y="18"/>
                    <a:pt x="104" y="17"/>
                    <a:pt x="105" y="17"/>
                  </a:cubicBezTo>
                  <a:cubicBezTo>
                    <a:pt x="106" y="16"/>
                    <a:pt x="106" y="16"/>
                    <a:pt x="107" y="16"/>
                  </a:cubicBezTo>
                  <a:cubicBezTo>
                    <a:pt x="107" y="15"/>
                    <a:pt x="108" y="15"/>
                    <a:pt x="109" y="15"/>
                  </a:cubicBezTo>
                  <a:cubicBezTo>
                    <a:pt x="109" y="15"/>
                    <a:pt x="110" y="15"/>
                    <a:pt x="111" y="16"/>
                  </a:cubicBezTo>
                  <a:cubicBezTo>
                    <a:pt x="111" y="17"/>
                    <a:pt x="112" y="18"/>
                    <a:pt x="112" y="19"/>
                  </a:cubicBezTo>
                  <a:close/>
                  <a:moveTo>
                    <a:pt x="108" y="14"/>
                  </a:moveTo>
                  <a:cubicBezTo>
                    <a:pt x="108" y="14"/>
                    <a:pt x="107" y="14"/>
                    <a:pt x="107" y="1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6" y="15"/>
                    <a:pt x="104" y="16"/>
                    <a:pt x="103" y="17"/>
                  </a:cubicBezTo>
                  <a:cubicBezTo>
                    <a:pt x="97" y="21"/>
                    <a:pt x="91" y="24"/>
                    <a:pt x="84" y="27"/>
                  </a:cubicBezTo>
                  <a:cubicBezTo>
                    <a:pt x="72" y="33"/>
                    <a:pt x="59" y="39"/>
                    <a:pt x="46" y="46"/>
                  </a:cubicBezTo>
                  <a:cubicBezTo>
                    <a:pt x="40" y="49"/>
                    <a:pt x="34" y="53"/>
                    <a:pt x="27" y="56"/>
                  </a:cubicBezTo>
                  <a:cubicBezTo>
                    <a:pt x="25" y="57"/>
                    <a:pt x="23" y="59"/>
                    <a:pt x="21" y="60"/>
                  </a:cubicBezTo>
                  <a:cubicBezTo>
                    <a:pt x="42" y="45"/>
                    <a:pt x="65" y="34"/>
                    <a:pt x="88" y="21"/>
                  </a:cubicBezTo>
                  <a:cubicBezTo>
                    <a:pt x="89" y="20"/>
                    <a:pt x="90" y="19"/>
                    <a:pt x="92" y="18"/>
                  </a:cubicBezTo>
                  <a:cubicBezTo>
                    <a:pt x="93" y="18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5" y="18"/>
                    <a:pt x="95" y="17"/>
                  </a:cubicBezTo>
                  <a:cubicBezTo>
                    <a:pt x="99" y="14"/>
                    <a:pt x="104" y="12"/>
                    <a:pt x="108" y="14"/>
                  </a:cubicBezTo>
                  <a:close/>
                  <a:moveTo>
                    <a:pt x="84" y="6"/>
                  </a:moveTo>
                  <a:cubicBezTo>
                    <a:pt x="80" y="8"/>
                    <a:pt x="76" y="10"/>
                    <a:pt x="72" y="13"/>
                  </a:cubicBezTo>
                  <a:cubicBezTo>
                    <a:pt x="75" y="9"/>
                    <a:pt x="79" y="6"/>
                    <a:pt x="84" y="6"/>
                  </a:cubicBezTo>
                  <a:close/>
                  <a:moveTo>
                    <a:pt x="70" y="14"/>
                  </a:moveTo>
                  <a:cubicBezTo>
                    <a:pt x="64" y="18"/>
                    <a:pt x="59" y="22"/>
                    <a:pt x="53" y="25"/>
                  </a:cubicBezTo>
                  <a:cubicBezTo>
                    <a:pt x="40" y="32"/>
                    <a:pt x="27" y="39"/>
                    <a:pt x="15" y="46"/>
                  </a:cubicBezTo>
                  <a:cubicBezTo>
                    <a:pt x="12" y="47"/>
                    <a:pt x="10" y="49"/>
                    <a:pt x="7" y="50"/>
                  </a:cubicBezTo>
                  <a:cubicBezTo>
                    <a:pt x="9" y="50"/>
                    <a:pt x="13" y="46"/>
                    <a:pt x="15" y="45"/>
                  </a:cubicBezTo>
                  <a:cubicBezTo>
                    <a:pt x="20" y="41"/>
                    <a:pt x="26" y="37"/>
                    <a:pt x="32" y="33"/>
                  </a:cubicBezTo>
                  <a:cubicBezTo>
                    <a:pt x="39" y="30"/>
                    <a:pt x="45" y="26"/>
                    <a:pt x="52" y="23"/>
                  </a:cubicBezTo>
                  <a:cubicBezTo>
                    <a:pt x="57" y="20"/>
                    <a:pt x="61" y="16"/>
                    <a:pt x="6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8" y="12"/>
                    <a:pt x="68" y="12"/>
                  </a:cubicBezTo>
                  <a:cubicBezTo>
                    <a:pt x="68" y="13"/>
                    <a:pt x="69" y="13"/>
                    <a:pt x="69" y="14"/>
                  </a:cubicBezTo>
                  <a:cubicBezTo>
                    <a:pt x="69" y="14"/>
                    <a:pt x="69" y="14"/>
                    <a:pt x="70" y="14"/>
                  </a:cubicBezTo>
                  <a:close/>
                  <a:moveTo>
                    <a:pt x="57" y="6"/>
                  </a:moveTo>
                  <a:cubicBezTo>
                    <a:pt x="58" y="5"/>
                    <a:pt x="60" y="5"/>
                    <a:pt x="61" y="5"/>
                  </a:cubicBezTo>
                  <a:cubicBezTo>
                    <a:pt x="58" y="6"/>
                    <a:pt x="56" y="8"/>
                    <a:pt x="54" y="9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3" y="8"/>
                    <a:pt x="55" y="7"/>
                    <a:pt x="57" y="6"/>
                  </a:cubicBezTo>
                  <a:close/>
                  <a:moveTo>
                    <a:pt x="46" y="14"/>
                  </a:moveTo>
                  <a:cubicBezTo>
                    <a:pt x="45" y="15"/>
                    <a:pt x="44" y="15"/>
                    <a:pt x="44" y="15"/>
                  </a:cubicBezTo>
                  <a:cubicBezTo>
                    <a:pt x="38" y="18"/>
                    <a:pt x="33" y="20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2" y="19"/>
                    <a:pt x="37" y="16"/>
                    <a:pt x="42" y="12"/>
                  </a:cubicBezTo>
                  <a:cubicBezTo>
                    <a:pt x="42" y="11"/>
                    <a:pt x="42" y="11"/>
                    <a:pt x="41" y="11"/>
                  </a:cubicBezTo>
                  <a:cubicBezTo>
                    <a:pt x="37" y="12"/>
                    <a:pt x="33" y="15"/>
                    <a:pt x="29" y="17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30" y="15"/>
                    <a:pt x="31" y="14"/>
                    <a:pt x="32" y="14"/>
                  </a:cubicBezTo>
                  <a:cubicBezTo>
                    <a:pt x="34" y="13"/>
                    <a:pt x="36" y="11"/>
                    <a:pt x="39" y="9"/>
                  </a:cubicBezTo>
                  <a:cubicBezTo>
                    <a:pt x="42" y="10"/>
                    <a:pt x="44" y="12"/>
                    <a:pt x="46" y="14"/>
                  </a:cubicBezTo>
                  <a:close/>
                  <a:moveTo>
                    <a:pt x="33" y="11"/>
                  </a:moveTo>
                  <a:cubicBezTo>
                    <a:pt x="35" y="10"/>
                    <a:pt x="36" y="10"/>
                    <a:pt x="37" y="9"/>
                  </a:cubicBezTo>
                  <a:cubicBezTo>
                    <a:pt x="35" y="11"/>
                    <a:pt x="32" y="12"/>
                    <a:pt x="30" y="14"/>
                  </a:cubicBezTo>
                  <a:cubicBezTo>
                    <a:pt x="31" y="13"/>
                    <a:pt x="32" y="12"/>
                    <a:pt x="33" y="11"/>
                  </a:cubicBezTo>
                  <a:close/>
                  <a:moveTo>
                    <a:pt x="22" y="24"/>
                  </a:moveTo>
                  <a:cubicBezTo>
                    <a:pt x="19" y="26"/>
                    <a:pt x="16" y="28"/>
                    <a:pt x="13" y="29"/>
                  </a:cubicBezTo>
                  <a:cubicBezTo>
                    <a:pt x="10" y="31"/>
                    <a:pt x="15" y="27"/>
                    <a:pt x="16" y="26"/>
                  </a:cubicBezTo>
                  <a:cubicBezTo>
                    <a:pt x="17" y="25"/>
                    <a:pt x="19" y="23"/>
                    <a:pt x="21" y="22"/>
                  </a:cubicBezTo>
                  <a:cubicBezTo>
                    <a:pt x="21" y="22"/>
                    <a:pt x="22" y="23"/>
                    <a:pt x="22" y="24"/>
                  </a:cubicBezTo>
                  <a:close/>
                  <a:moveTo>
                    <a:pt x="13" y="18"/>
                  </a:moveTo>
                  <a:cubicBezTo>
                    <a:pt x="11" y="20"/>
                    <a:pt x="9" y="21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19"/>
                    <a:pt x="11" y="18"/>
                    <a:pt x="13" y="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心形 14"/>
            <p:cNvSpPr/>
            <p:nvPr/>
          </p:nvSpPr>
          <p:spPr>
            <a:xfrm rot="20288679">
              <a:off x="1176527" y="1639334"/>
              <a:ext cx="1063405" cy="797668"/>
            </a:xfrm>
            <a:prstGeom prst="heart">
              <a:avLst/>
            </a:prstGeom>
            <a:solidFill>
              <a:srgbClr val="41455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10189" y="1976073"/>
            <a:ext cx="2441771" cy="2121900"/>
            <a:chOff x="1375849" y="1901211"/>
            <a:chExt cx="4233329" cy="3678765"/>
          </a:xfrm>
        </p:grpSpPr>
        <p:sp>
          <p:nvSpPr>
            <p:cNvPr id="6" name="任意多边形 5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1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3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79144" y="1976073"/>
            <a:ext cx="2441771" cy="2121900"/>
            <a:chOff x="1375849" y="1901211"/>
            <a:chExt cx="4233329" cy="3678765"/>
          </a:xfrm>
        </p:grpSpPr>
        <p:sp>
          <p:nvSpPr>
            <p:cNvPr id="10" name="任意多边形 9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48099" y="1976073"/>
            <a:ext cx="2441771" cy="2121900"/>
            <a:chOff x="1375849" y="1901211"/>
            <a:chExt cx="4233329" cy="3678765"/>
          </a:xfrm>
        </p:grpSpPr>
        <p:sp>
          <p:nvSpPr>
            <p:cNvPr id="14" name="任意多边形 13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4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55248" y="4270622"/>
            <a:ext cx="2751652" cy="1225333"/>
            <a:chOff x="1567150" y="2671843"/>
            <a:chExt cx="2751652" cy="1225333"/>
          </a:xfrm>
        </p:grpSpPr>
        <p:sp>
          <p:nvSpPr>
            <p:cNvPr id="18" name="矩形 17"/>
            <p:cNvSpPr/>
            <p:nvPr/>
          </p:nvSpPr>
          <p:spPr>
            <a:xfrm>
              <a:off x="1567150" y="3140046"/>
              <a:ext cx="2751652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用户可以在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投影仪计算机</a:t>
              </a: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上进行演示也可以将演示文稿打印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出来</a:t>
              </a:r>
              <a:endPara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21989" y="2671843"/>
              <a:ext cx="2241974" cy="5161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标题文字添加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20533" y="4270622"/>
            <a:ext cx="2751652" cy="1225333"/>
            <a:chOff x="1567150" y="2671843"/>
            <a:chExt cx="2751652" cy="1225333"/>
          </a:xfrm>
        </p:grpSpPr>
        <p:sp>
          <p:nvSpPr>
            <p:cNvPr id="21" name="矩形 20"/>
            <p:cNvSpPr/>
            <p:nvPr/>
          </p:nvSpPr>
          <p:spPr>
            <a:xfrm>
              <a:off x="1567150" y="3140046"/>
              <a:ext cx="2751652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用户可以在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投影仪计算机</a:t>
              </a: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上进行演示也可以将演示文稿打印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出来</a:t>
              </a:r>
              <a:endPara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21989" y="2671843"/>
              <a:ext cx="2241974" cy="5161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标题文字添加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83285" y="4270622"/>
            <a:ext cx="2751652" cy="1225333"/>
            <a:chOff x="1567150" y="2671843"/>
            <a:chExt cx="2751652" cy="1225333"/>
          </a:xfrm>
        </p:grpSpPr>
        <p:sp>
          <p:nvSpPr>
            <p:cNvPr id="24" name="矩形 23"/>
            <p:cNvSpPr/>
            <p:nvPr/>
          </p:nvSpPr>
          <p:spPr>
            <a:xfrm>
              <a:off x="1567150" y="3140046"/>
              <a:ext cx="2751652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用户可以在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投影仪计算机</a:t>
              </a: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上进行演示也可以将演示文稿打印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出来</a:t>
              </a:r>
              <a:endPara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821989" y="2671843"/>
              <a:ext cx="2241974" cy="5161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标题文字添加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Freeform 140"/>
          <p:cNvSpPr>
            <a:spLocks noEditPoints="1"/>
          </p:cNvSpPr>
          <p:nvPr/>
        </p:nvSpPr>
        <p:spPr bwMode="auto">
          <a:xfrm rot="19981304">
            <a:off x="1786075" y="2323805"/>
            <a:ext cx="2645410" cy="1114082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6" name="Freeform 140"/>
          <p:cNvSpPr>
            <a:spLocks noEditPoints="1"/>
          </p:cNvSpPr>
          <p:nvPr/>
        </p:nvSpPr>
        <p:spPr bwMode="auto">
          <a:xfrm rot="19981304">
            <a:off x="4773294" y="2323804"/>
            <a:ext cx="2645410" cy="1114082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7" name="Freeform 140"/>
          <p:cNvSpPr>
            <a:spLocks noEditPoints="1"/>
          </p:cNvSpPr>
          <p:nvPr/>
        </p:nvSpPr>
        <p:spPr bwMode="auto">
          <a:xfrm rot="19981304">
            <a:off x="7760513" y="2323804"/>
            <a:ext cx="2645410" cy="1114082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8" name="组合 7"/>
          <p:cNvGrpSpPr/>
          <p:nvPr/>
        </p:nvGrpSpPr>
        <p:grpSpPr>
          <a:xfrm>
            <a:off x="1525896" y="4080415"/>
            <a:ext cx="2962642" cy="1225333"/>
            <a:chOff x="1279158" y="2671843"/>
            <a:chExt cx="2962642" cy="1225333"/>
          </a:xfrm>
        </p:grpSpPr>
        <p:sp>
          <p:nvSpPr>
            <p:cNvPr id="9" name="矩形 8"/>
            <p:cNvSpPr/>
            <p:nvPr/>
          </p:nvSpPr>
          <p:spPr>
            <a:xfrm>
              <a:off x="1279158" y="3140046"/>
              <a:ext cx="2962642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用户可以在投影仪或者计算机上进行演示也可以将演示文稿打印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出来</a:t>
              </a:r>
              <a:endPara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79158" y="2671843"/>
              <a:ext cx="2241974" cy="5161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标题文字添加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26512" y="4080415"/>
            <a:ext cx="2962642" cy="1225333"/>
            <a:chOff x="1279158" y="2671843"/>
            <a:chExt cx="2962642" cy="1225333"/>
          </a:xfrm>
        </p:grpSpPr>
        <p:sp>
          <p:nvSpPr>
            <p:cNvPr id="12" name="矩形 11"/>
            <p:cNvSpPr/>
            <p:nvPr/>
          </p:nvSpPr>
          <p:spPr>
            <a:xfrm>
              <a:off x="1279158" y="3140046"/>
              <a:ext cx="2962642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用户可以在投影仪或者计算机上进行演示也可以将演示文稿打印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出来</a:t>
              </a:r>
              <a:endPara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79158" y="2671843"/>
              <a:ext cx="2241974" cy="5161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标题文字添加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27127" y="4080415"/>
            <a:ext cx="2962642" cy="1225333"/>
            <a:chOff x="1279158" y="2671843"/>
            <a:chExt cx="2962642" cy="1225333"/>
          </a:xfrm>
        </p:grpSpPr>
        <p:sp>
          <p:nvSpPr>
            <p:cNvPr id="15" name="矩形 14"/>
            <p:cNvSpPr/>
            <p:nvPr/>
          </p:nvSpPr>
          <p:spPr>
            <a:xfrm>
              <a:off x="1279158" y="3140046"/>
              <a:ext cx="2962642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用户可以在投影仪或者计算机上进行演示也可以将演示文稿打印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出来</a:t>
              </a:r>
              <a:endPara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279158" y="2671843"/>
              <a:ext cx="2241974" cy="5161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标题文字添加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03446" y="2413000"/>
            <a:ext cx="2156280" cy="2866708"/>
            <a:chOff x="1203446" y="2413000"/>
            <a:chExt cx="2156280" cy="2866708"/>
          </a:xfrm>
        </p:grpSpPr>
        <p:sp>
          <p:nvSpPr>
            <p:cNvPr id="6" name="椭圆 31"/>
            <p:cNvSpPr/>
            <p:nvPr/>
          </p:nvSpPr>
          <p:spPr>
            <a:xfrm flipV="1">
              <a:off x="1203446" y="2413000"/>
              <a:ext cx="2156280" cy="286670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365415" y="2844297"/>
              <a:ext cx="1832342" cy="1890131"/>
              <a:chOff x="1279158" y="2671843"/>
              <a:chExt cx="1832342" cy="1890131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279158" y="3140046"/>
                <a:ext cx="1832342" cy="142192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用户可以在投影仪或者计算机上进行演示也可以将演示文稿打印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出来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279158" y="2671843"/>
                <a:ext cx="1832342" cy="53403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添加标题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743145" y="2413000"/>
            <a:ext cx="2156280" cy="2866708"/>
            <a:chOff x="3743145" y="2413000"/>
            <a:chExt cx="2156280" cy="2866708"/>
          </a:xfrm>
        </p:grpSpPr>
        <p:sp>
          <p:nvSpPr>
            <p:cNvPr id="11" name="椭圆 31"/>
            <p:cNvSpPr/>
            <p:nvPr/>
          </p:nvSpPr>
          <p:spPr>
            <a:xfrm flipV="1">
              <a:off x="3743145" y="2413000"/>
              <a:ext cx="2156280" cy="286670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10269" y="2844297"/>
              <a:ext cx="1832342" cy="1890131"/>
              <a:chOff x="1279158" y="2671843"/>
              <a:chExt cx="1832342" cy="18901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279158" y="3140046"/>
                <a:ext cx="1832342" cy="142192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用户可以在投影仪或者计算机上进行演示也可以将演示文稿打印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出来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279158" y="2671843"/>
                <a:ext cx="1832342" cy="53403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添加标题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282844" y="2413000"/>
            <a:ext cx="2156280" cy="2866708"/>
            <a:chOff x="6282844" y="2413000"/>
            <a:chExt cx="2156280" cy="2866708"/>
          </a:xfrm>
        </p:grpSpPr>
        <p:sp>
          <p:nvSpPr>
            <p:cNvPr id="16" name="椭圆 31"/>
            <p:cNvSpPr/>
            <p:nvPr/>
          </p:nvSpPr>
          <p:spPr>
            <a:xfrm flipV="1">
              <a:off x="6282844" y="2413000"/>
              <a:ext cx="2156280" cy="286670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430529" y="2844297"/>
              <a:ext cx="1832342" cy="1890131"/>
              <a:chOff x="1279158" y="2671843"/>
              <a:chExt cx="1832342" cy="1890131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279158" y="3140046"/>
                <a:ext cx="1832342" cy="142192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用户可以在投影仪或者计算机上进行演示也可以将演示文稿打印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出来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279158" y="2671843"/>
                <a:ext cx="1832342" cy="53403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添加标题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8822543" y="2413000"/>
            <a:ext cx="2156280" cy="2866708"/>
            <a:chOff x="8822543" y="2413000"/>
            <a:chExt cx="2156280" cy="2866708"/>
          </a:xfrm>
        </p:grpSpPr>
        <p:sp>
          <p:nvSpPr>
            <p:cNvPr id="21" name="椭圆 31"/>
            <p:cNvSpPr/>
            <p:nvPr/>
          </p:nvSpPr>
          <p:spPr>
            <a:xfrm flipV="1">
              <a:off x="8822543" y="2413000"/>
              <a:ext cx="2156280" cy="286670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984512" y="2844297"/>
              <a:ext cx="1832342" cy="1890131"/>
              <a:chOff x="1279158" y="2671843"/>
              <a:chExt cx="1832342" cy="1890131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279158" y="3140046"/>
                <a:ext cx="1832342" cy="142192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用户可以在投影仪或者计算机上进行演示也可以将演示文稿打印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出来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279158" y="2671843"/>
                <a:ext cx="1832342" cy="53403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添加标题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91" y="936702"/>
            <a:ext cx="5241073" cy="5241073"/>
          </a:xfrm>
          <a:prstGeom prst="rect">
            <a:avLst/>
          </a:prstGeom>
        </p:spPr>
      </p:pic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1139597" y="3298921"/>
            <a:ext cx="5227706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latin typeface="+mn-ea"/>
                <a:ea typeface="+mn-ea"/>
              </a:rPr>
              <a:t>添加第一部分标题</a:t>
            </a:r>
            <a:endParaRPr lang="zh-CN" altLang="en-US" sz="4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00449" y="4164273"/>
            <a:ext cx="5877842" cy="60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300" dirty="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</a:t>
            </a:r>
            <a:r>
              <a:rPr lang="zh-CN" altLang="en-US" sz="1300" dirty="0" smtClean="0">
                <a:solidFill>
                  <a:schemeClr val="bg1"/>
                </a:solidFill>
                <a:latin typeface="+mn-ea"/>
              </a:rPr>
              <a:t>后</a:t>
            </a:r>
            <a:r>
              <a:rPr lang="en-US" altLang="zh-CN" sz="1300" dirty="0">
                <a:solidFill>
                  <a:schemeClr val="bg1"/>
                </a:solidFill>
                <a:latin typeface="+mn-ea"/>
              </a:rPr>
              <a:t>.</a:t>
            </a:r>
            <a:endParaRPr lang="en-US" altLang="zh-CN" sz="13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472779" y="1354061"/>
            <a:ext cx="1727766" cy="1727766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0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5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977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977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18895" y="4013279"/>
            <a:ext cx="2916334" cy="1225333"/>
            <a:chOff x="1484809" y="2671843"/>
            <a:chExt cx="2916334" cy="1225333"/>
          </a:xfrm>
        </p:grpSpPr>
        <p:sp>
          <p:nvSpPr>
            <p:cNvPr id="6" name="矩形 5"/>
            <p:cNvSpPr/>
            <p:nvPr/>
          </p:nvSpPr>
          <p:spPr>
            <a:xfrm>
              <a:off x="1484809" y="3140046"/>
              <a:ext cx="2916334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用户可以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在仪</a:t>
              </a: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或者计算机上进行演示也可以将演示文稿打印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出来</a:t>
              </a:r>
              <a:endPara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821989" y="2671843"/>
              <a:ext cx="2241974" cy="5161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标题文字添加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45779" y="4013279"/>
            <a:ext cx="2916334" cy="1225333"/>
            <a:chOff x="1484809" y="2671843"/>
            <a:chExt cx="2916334" cy="1225333"/>
          </a:xfrm>
        </p:grpSpPr>
        <p:sp>
          <p:nvSpPr>
            <p:cNvPr id="9" name="矩形 8"/>
            <p:cNvSpPr/>
            <p:nvPr/>
          </p:nvSpPr>
          <p:spPr>
            <a:xfrm>
              <a:off x="1484809" y="3140046"/>
              <a:ext cx="2916334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用户可以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在仪</a:t>
              </a: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或者计算机上进行演示也可以将演示文稿打印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出来</a:t>
              </a:r>
              <a:endPara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821989" y="2671843"/>
              <a:ext cx="2241974" cy="5161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标题文字添加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872663" y="4013279"/>
            <a:ext cx="2916334" cy="1225333"/>
            <a:chOff x="1484809" y="2671843"/>
            <a:chExt cx="2916334" cy="1225333"/>
          </a:xfrm>
        </p:grpSpPr>
        <p:sp>
          <p:nvSpPr>
            <p:cNvPr id="12" name="矩形 11"/>
            <p:cNvSpPr/>
            <p:nvPr/>
          </p:nvSpPr>
          <p:spPr>
            <a:xfrm>
              <a:off x="1484809" y="3140046"/>
              <a:ext cx="2916334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用户可以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在仪</a:t>
              </a:r>
              <a:r>
                <a: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或者计算机上进行演示也可以将演示文稿打印</a:t>
              </a:r>
              <a:r>
                <a:rPr lang="zh-CN" altLang="en-US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出来</a:t>
              </a:r>
              <a:endPara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821989" y="2671843"/>
              <a:ext cx="2241974" cy="5161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标题文字添加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68072" y="2325340"/>
            <a:ext cx="2278296" cy="1391501"/>
            <a:chOff x="1945047" y="2469804"/>
            <a:chExt cx="2278296" cy="1391501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1945047" y="2469804"/>
              <a:ext cx="2278296" cy="1391501"/>
            </a:xfrm>
            <a:custGeom>
              <a:avLst/>
              <a:gdLst>
                <a:gd name="T0" fmla="*/ 52 w 231"/>
                <a:gd name="T1" fmla="*/ 126 h 141"/>
                <a:gd name="T2" fmla="*/ 5 w 231"/>
                <a:gd name="T3" fmla="*/ 101 h 141"/>
                <a:gd name="T4" fmla="*/ 116 w 231"/>
                <a:gd name="T5" fmla="*/ 2 h 141"/>
                <a:gd name="T6" fmla="*/ 228 w 231"/>
                <a:gd name="T7" fmla="*/ 52 h 141"/>
                <a:gd name="T8" fmla="*/ 224 w 231"/>
                <a:gd name="T9" fmla="*/ 109 h 141"/>
                <a:gd name="T10" fmla="*/ 190 w 231"/>
                <a:gd name="T11" fmla="*/ 133 h 141"/>
                <a:gd name="T12" fmla="*/ 138 w 231"/>
                <a:gd name="T13" fmla="*/ 117 h 141"/>
                <a:gd name="T14" fmla="*/ 130 w 231"/>
                <a:gd name="T15" fmla="*/ 128 h 141"/>
                <a:gd name="T16" fmla="*/ 129 w 231"/>
                <a:gd name="T17" fmla="*/ 131 h 141"/>
                <a:gd name="T18" fmla="*/ 123 w 231"/>
                <a:gd name="T19" fmla="*/ 116 h 141"/>
                <a:gd name="T20" fmla="*/ 117 w 231"/>
                <a:gd name="T21" fmla="*/ 127 h 141"/>
                <a:gd name="T22" fmla="*/ 109 w 231"/>
                <a:gd name="T23" fmla="*/ 123 h 141"/>
                <a:gd name="T24" fmla="*/ 148 w 231"/>
                <a:gd name="T25" fmla="*/ 134 h 141"/>
                <a:gd name="T26" fmla="*/ 166 w 231"/>
                <a:gd name="T27" fmla="*/ 129 h 141"/>
                <a:gd name="T28" fmla="*/ 106 w 231"/>
                <a:gd name="T29" fmla="*/ 131 h 141"/>
                <a:gd name="T30" fmla="*/ 103 w 231"/>
                <a:gd name="T31" fmla="*/ 119 h 141"/>
                <a:gd name="T32" fmla="*/ 184 w 231"/>
                <a:gd name="T33" fmla="*/ 126 h 141"/>
                <a:gd name="T34" fmla="*/ 87 w 231"/>
                <a:gd name="T35" fmla="*/ 109 h 141"/>
                <a:gd name="T36" fmla="*/ 94 w 231"/>
                <a:gd name="T37" fmla="*/ 113 h 141"/>
                <a:gd name="T38" fmla="*/ 83 w 231"/>
                <a:gd name="T39" fmla="*/ 108 h 141"/>
                <a:gd name="T40" fmla="*/ 75 w 231"/>
                <a:gd name="T41" fmla="*/ 109 h 141"/>
                <a:gd name="T42" fmla="*/ 71 w 231"/>
                <a:gd name="T43" fmla="*/ 127 h 141"/>
                <a:gd name="T44" fmla="*/ 194 w 231"/>
                <a:gd name="T45" fmla="*/ 126 h 141"/>
                <a:gd name="T46" fmla="*/ 176 w 231"/>
                <a:gd name="T47" fmla="*/ 123 h 141"/>
                <a:gd name="T48" fmla="*/ 53 w 231"/>
                <a:gd name="T49" fmla="*/ 121 h 141"/>
                <a:gd name="T50" fmla="*/ 44 w 231"/>
                <a:gd name="T51" fmla="*/ 98 h 141"/>
                <a:gd name="T52" fmla="*/ 186 w 231"/>
                <a:gd name="T53" fmla="*/ 105 h 141"/>
                <a:gd name="T54" fmla="*/ 107 w 231"/>
                <a:gd name="T55" fmla="*/ 111 h 141"/>
                <a:gd name="T56" fmla="*/ 42 w 231"/>
                <a:gd name="T57" fmla="*/ 97 h 141"/>
                <a:gd name="T58" fmla="*/ 200 w 231"/>
                <a:gd name="T59" fmla="*/ 115 h 141"/>
                <a:gd name="T60" fmla="*/ 27 w 231"/>
                <a:gd name="T61" fmla="*/ 102 h 141"/>
                <a:gd name="T62" fmla="*/ 214 w 231"/>
                <a:gd name="T63" fmla="*/ 111 h 141"/>
                <a:gd name="T64" fmla="*/ 189 w 231"/>
                <a:gd name="T65" fmla="*/ 109 h 141"/>
                <a:gd name="T66" fmla="*/ 199 w 231"/>
                <a:gd name="T67" fmla="*/ 105 h 141"/>
                <a:gd name="T68" fmla="*/ 107 w 231"/>
                <a:gd name="T69" fmla="*/ 107 h 141"/>
                <a:gd name="T70" fmla="*/ 217 w 231"/>
                <a:gd name="T71" fmla="*/ 57 h 141"/>
                <a:gd name="T72" fmla="*/ 120 w 231"/>
                <a:gd name="T73" fmla="*/ 53 h 141"/>
                <a:gd name="T74" fmla="*/ 116 w 231"/>
                <a:gd name="T75" fmla="*/ 40 h 141"/>
                <a:gd name="T76" fmla="*/ 15 w 231"/>
                <a:gd name="T77" fmla="*/ 78 h 141"/>
                <a:gd name="T78" fmla="*/ 219 w 231"/>
                <a:gd name="T79" fmla="*/ 108 h 141"/>
                <a:gd name="T80" fmla="*/ 210 w 231"/>
                <a:gd name="T81" fmla="*/ 105 h 141"/>
                <a:gd name="T82" fmla="*/ 183 w 231"/>
                <a:gd name="T83" fmla="*/ 106 h 141"/>
                <a:gd name="T84" fmla="*/ 19 w 231"/>
                <a:gd name="T85" fmla="*/ 86 h 141"/>
                <a:gd name="T86" fmla="*/ 14 w 231"/>
                <a:gd name="T87" fmla="*/ 102 h 141"/>
                <a:gd name="T88" fmla="*/ 9 w 231"/>
                <a:gd name="T89" fmla="*/ 85 h 141"/>
                <a:gd name="T90" fmla="*/ 219 w 231"/>
                <a:gd name="T91" fmla="*/ 99 h 141"/>
                <a:gd name="T92" fmla="*/ 220 w 231"/>
                <a:gd name="T93" fmla="*/ 86 h 141"/>
                <a:gd name="T94" fmla="*/ 225 w 231"/>
                <a:gd name="T95" fmla="*/ 46 h 141"/>
                <a:gd name="T96" fmla="*/ 225 w 231"/>
                <a:gd name="T97" fmla="*/ 54 h 141"/>
                <a:gd name="T98" fmla="*/ 211 w 231"/>
                <a:gd name="T99" fmla="*/ 46 h 141"/>
                <a:gd name="T100" fmla="*/ 193 w 231"/>
                <a:gd name="T101" fmla="*/ 46 h 141"/>
                <a:gd name="T102" fmla="*/ 178 w 231"/>
                <a:gd name="T103" fmla="*/ 48 h 141"/>
                <a:gd name="T104" fmla="*/ 171 w 231"/>
                <a:gd name="T105" fmla="*/ 46 h 141"/>
                <a:gd name="T106" fmla="*/ 173 w 231"/>
                <a:gd name="T107" fmla="*/ 52 h 141"/>
                <a:gd name="T108" fmla="*/ 153 w 231"/>
                <a:gd name="T109" fmla="*/ 43 h 141"/>
                <a:gd name="T110" fmla="*/ 146 w 231"/>
                <a:gd name="T111" fmla="*/ 43 h 141"/>
                <a:gd name="T112" fmla="*/ 131 w 231"/>
                <a:gd name="T113" fmla="*/ 50 h 141"/>
                <a:gd name="T114" fmla="*/ 144 w 231"/>
                <a:gd name="T115" fmla="*/ 39 h 141"/>
                <a:gd name="T116" fmla="*/ 132 w 231"/>
                <a:gd name="T117" fmla="*/ 3 h 141"/>
                <a:gd name="T118" fmla="*/ 127 w 231"/>
                <a:gd name="T119" fmla="*/ 4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41">
                  <a:moveTo>
                    <a:pt x="143" y="141"/>
                  </a:moveTo>
                  <a:cubicBezTo>
                    <a:pt x="142" y="141"/>
                    <a:pt x="142" y="141"/>
                    <a:pt x="142" y="140"/>
                  </a:cubicBezTo>
                  <a:cubicBezTo>
                    <a:pt x="141" y="139"/>
                    <a:pt x="141" y="138"/>
                    <a:pt x="141" y="137"/>
                  </a:cubicBezTo>
                  <a:cubicBezTo>
                    <a:pt x="139" y="137"/>
                    <a:pt x="136" y="137"/>
                    <a:pt x="133" y="137"/>
                  </a:cubicBezTo>
                  <a:cubicBezTo>
                    <a:pt x="120" y="137"/>
                    <a:pt x="106" y="136"/>
                    <a:pt x="92" y="134"/>
                  </a:cubicBezTo>
                  <a:cubicBezTo>
                    <a:pt x="92" y="134"/>
                    <a:pt x="92" y="135"/>
                    <a:pt x="92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0" y="136"/>
                    <a:pt x="90" y="136"/>
                    <a:pt x="89" y="135"/>
                  </a:cubicBezTo>
                  <a:cubicBezTo>
                    <a:pt x="89" y="135"/>
                    <a:pt x="89" y="134"/>
                    <a:pt x="89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6" y="133"/>
                    <a:pt x="84" y="133"/>
                    <a:pt x="81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72" y="131"/>
                    <a:pt x="62" y="129"/>
                    <a:pt x="52" y="126"/>
                  </a:cubicBezTo>
                  <a:cubicBezTo>
                    <a:pt x="52" y="127"/>
                    <a:pt x="51" y="127"/>
                    <a:pt x="51" y="127"/>
                  </a:cubicBezTo>
                  <a:cubicBezTo>
                    <a:pt x="50" y="127"/>
                    <a:pt x="50" y="126"/>
                    <a:pt x="50" y="126"/>
                  </a:cubicBezTo>
                  <a:cubicBezTo>
                    <a:pt x="50" y="126"/>
                    <a:pt x="50" y="126"/>
                    <a:pt x="50" y="125"/>
                  </a:cubicBezTo>
                  <a:cubicBezTo>
                    <a:pt x="49" y="125"/>
                    <a:pt x="48" y="125"/>
                    <a:pt x="47" y="125"/>
                  </a:cubicBezTo>
                  <a:cubicBezTo>
                    <a:pt x="40" y="122"/>
                    <a:pt x="33" y="118"/>
                    <a:pt x="27" y="114"/>
                  </a:cubicBezTo>
                  <a:cubicBezTo>
                    <a:pt x="27" y="115"/>
                    <a:pt x="27" y="115"/>
                    <a:pt x="26" y="115"/>
                  </a:cubicBezTo>
                  <a:cubicBezTo>
                    <a:pt x="26" y="115"/>
                    <a:pt x="26" y="114"/>
                    <a:pt x="25" y="114"/>
                  </a:cubicBezTo>
                  <a:cubicBezTo>
                    <a:pt x="25" y="114"/>
                    <a:pt x="25" y="113"/>
                    <a:pt x="25" y="113"/>
                  </a:cubicBezTo>
                  <a:cubicBezTo>
                    <a:pt x="25" y="113"/>
                    <a:pt x="21" y="111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0"/>
                    <a:pt x="19" y="110"/>
                    <a:pt x="19" y="109"/>
                  </a:cubicBezTo>
                  <a:cubicBezTo>
                    <a:pt x="16" y="108"/>
                    <a:pt x="13" y="105"/>
                    <a:pt x="9" y="103"/>
                  </a:cubicBezTo>
                  <a:cubicBezTo>
                    <a:pt x="9" y="103"/>
                    <a:pt x="8" y="103"/>
                    <a:pt x="8" y="103"/>
                  </a:cubicBezTo>
                  <a:cubicBezTo>
                    <a:pt x="7" y="103"/>
                    <a:pt x="5" y="102"/>
                    <a:pt x="5" y="101"/>
                  </a:cubicBezTo>
                  <a:cubicBezTo>
                    <a:pt x="5" y="100"/>
                    <a:pt x="5" y="99"/>
                    <a:pt x="5" y="97"/>
                  </a:cubicBezTo>
                  <a:cubicBezTo>
                    <a:pt x="4" y="97"/>
                    <a:pt x="4" y="97"/>
                    <a:pt x="4" y="96"/>
                  </a:cubicBezTo>
                  <a:cubicBezTo>
                    <a:pt x="4" y="93"/>
                    <a:pt x="4" y="89"/>
                    <a:pt x="4" y="86"/>
                  </a:cubicBezTo>
                  <a:cubicBezTo>
                    <a:pt x="4" y="80"/>
                    <a:pt x="4" y="74"/>
                    <a:pt x="4" y="67"/>
                  </a:cubicBezTo>
                  <a:cubicBezTo>
                    <a:pt x="0" y="45"/>
                    <a:pt x="26" y="29"/>
                    <a:pt x="42" y="21"/>
                  </a:cubicBezTo>
                  <a:cubicBezTo>
                    <a:pt x="49" y="18"/>
                    <a:pt x="56" y="15"/>
                    <a:pt x="62" y="14"/>
                  </a:cubicBezTo>
                  <a:cubicBezTo>
                    <a:pt x="67" y="13"/>
                    <a:pt x="72" y="12"/>
                    <a:pt x="76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9" y="9"/>
                    <a:pt x="97" y="8"/>
                    <a:pt x="106" y="8"/>
                  </a:cubicBezTo>
                  <a:cubicBezTo>
                    <a:pt x="110" y="8"/>
                    <a:pt x="113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6"/>
                    <a:pt x="116" y="4"/>
                    <a:pt x="116" y="3"/>
                  </a:cubicBezTo>
                  <a:cubicBezTo>
                    <a:pt x="116" y="3"/>
                    <a:pt x="116" y="2"/>
                    <a:pt x="116" y="2"/>
                  </a:cubicBezTo>
                  <a:cubicBezTo>
                    <a:pt x="115" y="1"/>
                    <a:pt x="116" y="1"/>
                    <a:pt x="117" y="0"/>
                  </a:cubicBezTo>
                  <a:cubicBezTo>
                    <a:pt x="118" y="0"/>
                    <a:pt x="119" y="0"/>
                    <a:pt x="121" y="0"/>
                  </a:cubicBezTo>
                  <a:cubicBezTo>
                    <a:pt x="124" y="0"/>
                    <a:pt x="128" y="0"/>
                    <a:pt x="131" y="0"/>
                  </a:cubicBezTo>
                  <a:cubicBezTo>
                    <a:pt x="151" y="0"/>
                    <a:pt x="168" y="2"/>
                    <a:pt x="183" y="7"/>
                  </a:cubicBezTo>
                  <a:cubicBezTo>
                    <a:pt x="194" y="10"/>
                    <a:pt x="203" y="14"/>
                    <a:pt x="210" y="20"/>
                  </a:cubicBezTo>
                  <a:cubicBezTo>
                    <a:pt x="215" y="23"/>
                    <a:pt x="218" y="26"/>
                    <a:pt x="221" y="30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23" y="32"/>
                    <a:pt x="225" y="35"/>
                    <a:pt x="226" y="38"/>
                  </a:cubicBezTo>
                  <a:cubicBezTo>
                    <a:pt x="227" y="38"/>
                    <a:pt x="227" y="38"/>
                    <a:pt x="228" y="39"/>
                  </a:cubicBezTo>
                  <a:cubicBezTo>
                    <a:pt x="228" y="40"/>
                    <a:pt x="228" y="41"/>
                    <a:pt x="228" y="42"/>
                  </a:cubicBezTo>
                  <a:cubicBezTo>
                    <a:pt x="228" y="42"/>
                    <a:pt x="228" y="42"/>
                    <a:pt x="228" y="43"/>
                  </a:cubicBezTo>
                  <a:cubicBezTo>
                    <a:pt x="228" y="43"/>
                    <a:pt x="229" y="44"/>
                    <a:pt x="229" y="44"/>
                  </a:cubicBezTo>
                  <a:cubicBezTo>
                    <a:pt x="228" y="46"/>
                    <a:pt x="228" y="49"/>
                    <a:pt x="228" y="51"/>
                  </a:cubicBezTo>
                  <a:cubicBezTo>
                    <a:pt x="228" y="51"/>
                    <a:pt x="228" y="52"/>
                    <a:pt x="228" y="52"/>
                  </a:cubicBezTo>
                  <a:cubicBezTo>
                    <a:pt x="228" y="52"/>
                    <a:pt x="228" y="53"/>
                    <a:pt x="228" y="53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9" y="55"/>
                    <a:pt x="229" y="57"/>
                    <a:pt x="230" y="59"/>
                  </a:cubicBezTo>
                  <a:cubicBezTo>
                    <a:pt x="230" y="59"/>
                    <a:pt x="230" y="59"/>
                    <a:pt x="230" y="59"/>
                  </a:cubicBezTo>
                  <a:cubicBezTo>
                    <a:pt x="230" y="60"/>
                    <a:pt x="231" y="60"/>
                    <a:pt x="230" y="60"/>
                  </a:cubicBezTo>
                  <a:cubicBezTo>
                    <a:pt x="229" y="65"/>
                    <a:pt x="229" y="69"/>
                    <a:pt x="230" y="74"/>
                  </a:cubicBezTo>
                  <a:cubicBezTo>
                    <a:pt x="230" y="75"/>
                    <a:pt x="230" y="76"/>
                    <a:pt x="230" y="78"/>
                  </a:cubicBezTo>
                  <a:cubicBezTo>
                    <a:pt x="230" y="80"/>
                    <a:pt x="230" y="83"/>
                    <a:pt x="230" y="86"/>
                  </a:cubicBezTo>
                  <a:cubicBezTo>
                    <a:pt x="230" y="87"/>
                    <a:pt x="230" y="88"/>
                    <a:pt x="230" y="89"/>
                  </a:cubicBezTo>
                  <a:cubicBezTo>
                    <a:pt x="230" y="92"/>
                    <a:pt x="229" y="95"/>
                    <a:pt x="229" y="98"/>
                  </a:cubicBezTo>
                  <a:cubicBezTo>
                    <a:pt x="230" y="99"/>
                    <a:pt x="230" y="99"/>
                    <a:pt x="231" y="100"/>
                  </a:cubicBezTo>
                  <a:cubicBezTo>
                    <a:pt x="231" y="100"/>
                    <a:pt x="231" y="101"/>
                    <a:pt x="230" y="102"/>
                  </a:cubicBezTo>
                  <a:cubicBezTo>
                    <a:pt x="229" y="104"/>
                    <a:pt x="226" y="106"/>
                    <a:pt x="224" y="108"/>
                  </a:cubicBezTo>
                  <a:cubicBezTo>
                    <a:pt x="224" y="109"/>
                    <a:pt x="224" y="109"/>
                    <a:pt x="224" y="109"/>
                  </a:cubicBezTo>
                  <a:cubicBezTo>
                    <a:pt x="224" y="110"/>
                    <a:pt x="224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19" y="113"/>
                    <a:pt x="216" y="117"/>
                    <a:pt x="212" y="120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11" y="120"/>
                    <a:pt x="210" y="121"/>
                    <a:pt x="210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9" y="122"/>
                    <a:pt x="209" y="122"/>
                    <a:pt x="208" y="122"/>
                  </a:cubicBezTo>
                  <a:cubicBezTo>
                    <a:pt x="208" y="122"/>
                    <a:pt x="208" y="122"/>
                    <a:pt x="208" y="122"/>
                  </a:cubicBezTo>
                  <a:cubicBezTo>
                    <a:pt x="203" y="126"/>
                    <a:pt x="198" y="129"/>
                    <a:pt x="193" y="131"/>
                  </a:cubicBezTo>
                  <a:cubicBezTo>
                    <a:pt x="193" y="132"/>
                    <a:pt x="193" y="133"/>
                    <a:pt x="192" y="133"/>
                  </a:cubicBezTo>
                  <a:cubicBezTo>
                    <a:pt x="192" y="134"/>
                    <a:pt x="192" y="134"/>
                    <a:pt x="191" y="134"/>
                  </a:cubicBezTo>
                  <a:cubicBezTo>
                    <a:pt x="190" y="134"/>
                    <a:pt x="190" y="134"/>
                    <a:pt x="190" y="133"/>
                  </a:cubicBezTo>
                  <a:cubicBezTo>
                    <a:pt x="190" y="133"/>
                    <a:pt x="190" y="132"/>
                    <a:pt x="190" y="132"/>
                  </a:cubicBezTo>
                  <a:cubicBezTo>
                    <a:pt x="189" y="132"/>
                    <a:pt x="187" y="132"/>
                    <a:pt x="186" y="133"/>
                  </a:cubicBezTo>
                  <a:cubicBezTo>
                    <a:pt x="175" y="136"/>
                    <a:pt x="162" y="137"/>
                    <a:pt x="145" y="137"/>
                  </a:cubicBezTo>
                  <a:cubicBezTo>
                    <a:pt x="145" y="137"/>
                    <a:pt x="145" y="137"/>
                    <a:pt x="144" y="137"/>
                  </a:cubicBezTo>
                  <a:cubicBezTo>
                    <a:pt x="144" y="138"/>
                    <a:pt x="144" y="139"/>
                    <a:pt x="144" y="140"/>
                  </a:cubicBezTo>
                  <a:cubicBezTo>
                    <a:pt x="144" y="141"/>
                    <a:pt x="143" y="141"/>
                    <a:pt x="143" y="141"/>
                  </a:cubicBezTo>
                  <a:close/>
                  <a:moveTo>
                    <a:pt x="109" y="132"/>
                  </a:moveTo>
                  <a:cubicBezTo>
                    <a:pt x="119" y="133"/>
                    <a:pt x="129" y="134"/>
                    <a:pt x="138" y="134"/>
                  </a:cubicBezTo>
                  <a:cubicBezTo>
                    <a:pt x="138" y="133"/>
                    <a:pt x="138" y="133"/>
                    <a:pt x="138" y="133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0"/>
                    <a:pt x="138" y="128"/>
                    <a:pt x="138" y="126"/>
                  </a:cubicBezTo>
                  <a:cubicBezTo>
                    <a:pt x="139" y="125"/>
                    <a:pt x="139" y="123"/>
                    <a:pt x="138" y="121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19"/>
                    <a:pt x="138" y="118"/>
                    <a:pt x="138" y="117"/>
                  </a:cubicBezTo>
                  <a:cubicBezTo>
                    <a:pt x="138" y="117"/>
                    <a:pt x="138" y="116"/>
                    <a:pt x="138" y="116"/>
                  </a:cubicBezTo>
                  <a:cubicBezTo>
                    <a:pt x="138" y="115"/>
                    <a:pt x="138" y="115"/>
                    <a:pt x="139" y="115"/>
                  </a:cubicBezTo>
                  <a:cubicBezTo>
                    <a:pt x="139" y="115"/>
                    <a:pt x="139" y="115"/>
                    <a:pt x="140" y="115"/>
                  </a:cubicBezTo>
                  <a:cubicBezTo>
                    <a:pt x="140" y="116"/>
                    <a:pt x="141" y="117"/>
                    <a:pt x="141" y="118"/>
                  </a:cubicBezTo>
                  <a:cubicBezTo>
                    <a:pt x="141" y="116"/>
                    <a:pt x="141" y="114"/>
                    <a:pt x="141" y="112"/>
                  </a:cubicBezTo>
                  <a:cubicBezTo>
                    <a:pt x="139" y="112"/>
                    <a:pt x="137" y="112"/>
                    <a:pt x="134" y="112"/>
                  </a:cubicBezTo>
                  <a:cubicBezTo>
                    <a:pt x="134" y="113"/>
                    <a:pt x="134" y="113"/>
                    <a:pt x="134" y="114"/>
                  </a:cubicBezTo>
                  <a:cubicBezTo>
                    <a:pt x="133" y="114"/>
                    <a:pt x="133" y="116"/>
                    <a:pt x="133" y="122"/>
                  </a:cubicBezTo>
                  <a:cubicBezTo>
                    <a:pt x="133" y="122"/>
                    <a:pt x="133" y="122"/>
                    <a:pt x="133" y="123"/>
                  </a:cubicBezTo>
                  <a:cubicBezTo>
                    <a:pt x="133" y="123"/>
                    <a:pt x="133" y="124"/>
                    <a:pt x="133" y="125"/>
                  </a:cubicBezTo>
                  <a:cubicBezTo>
                    <a:pt x="133" y="127"/>
                    <a:pt x="134" y="130"/>
                    <a:pt x="133" y="132"/>
                  </a:cubicBezTo>
                  <a:cubicBezTo>
                    <a:pt x="133" y="133"/>
                    <a:pt x="132" y="133"/>
                    <a:pt x="132" y="133"/>
                  </a:cubicBezTo>
                  <a:cubicBezTo>
                    <a:pt x="131" y="133"/>
                    <a:pt x="131" y="133"/>
                    <a:pt x="131" y="132"/>
                  </a:cubicBezTo>
                  <a:cubicBezTo>
                    <a:pt x="130" y="131"/>
                    <a:pt x="130" y="129"/>
                    <a:pt x="130" y="128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4"/>
                    <a:pt x="130" y="122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7"/>
                    <a:pt x="130" y="114"/>
                    <a:pt x="131" y="112"/>
                  </a:cubicBezTo>
                  <a:cubicBezTo>
                    <a:pt x="131" y="112"/>
                    <a:pt x="130" y="112"/>
                    <a:pt x="130" y="112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4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7"/>
                  </a:cubicBezTo>
                  <a:cubicBezTo>
                    <a:pt x="130" y="118"/>
                    <a:pt x="130" y="120"/>
                    <a:pt x="129" y="121"/>
                  </a:cubicBezTo>
                  <a:cubicBezTo>
                    <a:pt x="129" y="122"/>
                    <a:pt x="129" y="123"/>
                    <a:pt x="129" y="124"/>
                  </a:cubicBezTo>
                  <a:cubicBezTo>
                    <a:pt x="129" y="125"/>
                    <a:pt x="129" y="126"/>
                    <a:pt x="129" y="127"/>
                  </a:cubicBezTo>
                  <a:cubicBezTo>
                    <a:pt x="129" y="128"/>
                    <a:pt x="129" y="130"/>
                    <a:pt x="129" y="131"/>
                  </a:cubicBezTo>
                  <a:cubicBezTo>
                    <a:pt x="129" y="132"/>
                    <a:pt x="129" y="132"/>
                    <a:pt x="128" y="132"/>
                  </a:cubicBezTo>
                  <a:cubicBezTo>
                    <a:pt x="128" y="132"/>
                    <a:pt x="127" y="132"/>
                    <a:pt x="127" y="131"/>
                  </a:cubicBezTo>
                  <a:cubicBezTo>
                    <a:pt x="127" y="131"/>
                    <a:pt x="126" y="130"/>
                    <a:pt x="126" y="130"/>
                  </a:cubicBezTo>
                  <a:cubicBezTo>
                    <a:pt x="126" y="130"/>
                    <a:pt x="126" y="130"/>
                    <a:pt x="126" y="131"/>
                  </a:cubicBezTo>
                  <a:cubicBezTo>
                    <a:pt x="126" y="131"/>
                    <a:pt x="125" y="131"/>
                    <a:pt x="125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28"/>
                    <a:pt x="123" y="125"/>
                    <a:pt x="123" y="122"/>
                  </a:cubicBezTo>
                  <a:cubicBezTo>
                    <a:pt x="123" y="122"/>
                    <a:pt x="123" y="121"/>
                    <a:pt x="123" y="121"/>
                  </a:cubicBezTo>
                  <a:cubicBezTo>
                    <a:pt x="123" y="117"/>
                    <a:pt x="124" y="115"/>
                    <a:pt x="124" y="112"/>
                  </a:cubicBezTo>
                  <a:cubicBezTo>
                    <a:pt x="124" y="112"/>
                    <a:pt x="124" y="112"/>
                    <a:pt x="123" y="112"/>
                  </a:cubicBezTo>
                  <a:cubicBezTo>
                    <a:pt x="123" y="112"/>
                    <a:pt x="123" y="112"/>
                    <a:pt x="123" y="113"/>
                  </a:cubicBezTo>
                  <a:cubicBezTo>
                    <a:pt x="123" y="113"/>
                    <a:pt x="123" y="113"/>
                    <a:pt x="123" y="114"/>
                  </a:cubicBezTo>
                  <a:cubicBezTo>
                    <a:pt x="123" y="114"/>
                    <a:pt x="123" y="114"/>
                    <a:pt x="123" y="114"/>
                  </a:cubicBezTo>
                  <a:cubicBezTo>
                    <a:pt x="123" y="115"/>
                    <a:pt x="123" y="115"/>
                    <a:pt x="123" y="116"/>
                  </a:cubicBezTo>
                  <a:cubicBezTo>
                    <a:pt x="123" y="116"/>
                    <a:pt x="123" y="116"/>
                    <a:pt x="123" y="117"/>
                  </a:cubicBezTo>
                  <a:cubicBezTo>
                    <a:pt x="123" y="118"/>
                    <a:pt x="123" y="118"/>
                    <a:pt x="123" y="119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3" y="124"/>
                    <a:pt x="123" y="128"/>
                    <a:pt x="122" y="132"/>
                  </a:cubicBezTo>
                  <a:cubicBezTo>
                    <a:pt x="122" y="132"/>
                    <a:pt x="121" y="133"/>
                    <a:pt x="121" y="133"/>
                  </a:cubicBezTo>
                  <a:cubicBezTo>
                    <a:pt x="120" y="133"/>
                    <a:pt x="120" y="132"/>
                    <a:pt x="120" y="132"/>
                  </a:cubicBezTo>
                  <a:cubicBezTo>
                    <a:pt x="119" y="129"/>
                    <a:pt x="119" y="125"/>
                    <a:pt x="119" y="122"/>
                  </a:cubicBezTo>
                  <a:cubicBezTo>
                    <a:pt x="119" y="120"/>
                    <a:pt x="120" y="118"/>
                    <a:pt x="119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9" y="114"/>
                    <a:pt x="119" y="113"/>
                    <a:pt x="120" y="112"/>
                  </a:cubicBezTo>
                  <a:cubicBezTo>
                    <a:pt x="119" y="112"/>
                    <a:pt x="119" y="112"/>
                    <a:pt x="118" y="112"/>
                  </a:cubicBezTo>
                  <a:cubicBezTo>
                    <a:pt x="118" y="114"/>
                    <a:pt x="118" y="116"/>
                    <a:pt x="118" y="117"/>
                  </a:cubicBezTo>
                  <a:cubicBezTo>
                    <a:pt x="117" y="119"/>
                    <a:pt x="117" y="120"/>
                    <a:pt x="117" y="121"/>
                  </a:cubicBezTo>
                  <a:cubicBezTo>
                    <a:pt x="117" y="123"/>
                    <a:pt x="117" y="125"/>
                    <a:pt x="117" y="127"/>
                  </a:cubicBezTo>
                  <a:cubicBezTo>
                    <a:pt x="117" y="128"/>
                    <a:pt x="117" y="128"/>
                    <a:pt x="117" y="129"/>
                  </a:cubicBezTo>
                  <a:cubicBezTo>
                    <a:pt x="117" y="130"/>
                    <a:pt x="117" y="131"/>
                    <a:pt x="116" y="131"/>
                  </a:cubicBezTo>
                  <a:cubicBezTo>
                    <a:pt x="116" y="131"/>
                    <a:pt x="115" y="130"/>
                    <a:pt x="115" y="130"/>
                  </a:cubicBezTo>
                  <a:cubicBezTo>
                    <a:pt x="113" y="126"/>
                    <a:pt x="114" y="121"/>
                    <a:pt x="114" y="117"/>
                  </a:cubicBezTo>
                  <a:cubicBezTo>
                    <a:pt x="115" y="115"/>
                    <a:pt x="115" y="113"/>
                    <a:pt x="115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3" y="113"/>
                    <a:pt x="113" y="114"/>
                  </a:cubicBezTo>
                  <a:cubicBezTo>
                    <a:pt x="113" y="119"/>
                    <a:pt x="113" y="124"/>
                    <a:pt x="112" y="129"/>
                  </a:cubicBez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09" y="129"/>
                    <a:pt x="109" y="128"/>
                  </a:cubicBezTo>
                  <a:cubicBezTo>
                    <a:pt x="109" y="125"/>
                    <a:pt x="109" y="122"/>
                    <a:pt x="110" y="119"/>
                  </a:cubicBezTo>
                  <a:cubicBezTo>
                    <a:pt x="110" y="116"/>
                    <a:pt x="110" y="114"/>
                    <a:pt x="110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09" y="115"/>
                    <a:pt x="109" y="118"/>
                    <a:pt x="109" y="123"/>
                  </a:cubicBezTo>
                  <a:cubicBezTo>
                    <a:pt x="109" y="123"/>
                    <a:pt x="109" y="124"/>
                    <a:pt x="109" y="125"/>
                  </a:cubicBezTo>
                  <a:cubicBezTo>
                    <a:pt x="109" y="127"/>
                    <a:pt x="109" y="130"/>
                    <a:pt x="109" y="132"/>
                  </a:cubicBezTo>
                  <a:close/>
                  <a:moveTo>
                    <a:pt x="144" y="112"/>
                  </a:moveTo>
                  <a:cubicBezTo>
                    <a:pt x="144" y="116"/>
                    <a:pt x="144" y="119"/>
                    <a:pt x="144" y="123"/>
                  </a:cubicBezTo>
                  <a:cubicBezTo>
                    <a:pt x="144" y="124"/>
                    <a:pt x="144" y="125"/>
                    <a:pt x="144" y="126"/>
                  </a:cubicBezTo>
                  <a:cubicBezTo>
                    <a:pt x="144" y="126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1"/>
                    <a:pt x="145" y="129"/>
                    <a:pt x="145" y="126"/>
                  </a:cubicBezTo>
                  <a:cubicBezTo>
                    <a:pt x="145" y="126"/>
                    <a:pt x="145" y="125"/>
                    <a:pt x="145" y="124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45" y="119"/>
                    <a:pt x="145" y="116"/>
                    <a:pt x="145" y="113"/>
                  </a:cubicBezTo>
                  <a:cubicBezTo>
                    <a:pt x="145" y="113"/>
                    <a:pt x="145" y="112"/>
                    <a:pt x="146" y="112"/>
                  </a:cubicBezTo>
                  <a:cubicBezTo>
                    <a:pt x="145" y="112"/>
                    <a:pt x="145" y="112"/>
                    <a:pt x="144" y="112"/>
                  </a:cubicBezTo>
                  <a:close/>
                  <a:moveTo>
                    <a:pt x="148" y="134"/>
                  </a:moveTo>
                  <a:cubicBezTo>
                    <a:pt x="148" y="134"/>
                    <a:pt x="148" y="134"/>
                    <a:pt x="148" y="134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148" y="133"/>
                    <a:pt x="148" y="133"/>
                    <a:pt x="148" y="134"/>
                  </a:cubicBezTo>
                  <a:close/>
                  <a:moveTo>
                    <a:pt x="156" y="112"/>
                  </a:moveTo>
                  <a:cubicBezTo>
                    <a:pt x="156" y="112"/>
                    <a:pt x="156" y="112"/>
                    <a:pt x="157" y="113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6" y="118"/>
                    <a:pt x="156" y="121"/>
                    <a:pt x="156" y="125"/>
                  </a:cubicBezTo>
                  <a:cubicBezTo>
                    <a:pt x="156" y="127"/>
                    <a:pt x="156" y="129"/>
                    <a:pt x="156" y="131"/>
                  </a:cubicBezTo>
                  <a:cubicBezTo>
                    <a:pt x="156" y="131"/>
                    <a:pt x="156" y="132"/>
                    <a:pt x="156" y="132"/>
                  </a:cubicBezTo>
                  <a:cubicBezTo>
                    <a:pt x="156" y="132"/>
                    <a:pt x="156" y="133"/>
                    <a:pt x="156" y="133"/>
                  </a:cubicBezTo>
                  <a:cubicBezTo>
                    <a:pt x="156" y="133"/>
                    <a:pt x="157" y="133"/>
                    <a:pt x="157" y="133"/>
                  </a:cubicBezTo>
                  <a:cubicBezTo>
                    <a:pt x="160" y="133"/>
                    <a:pt x="164" y="133"/>
                    <a:pt x="167" y="132"/>
                  </a:cubicBezTo>
                  <a:cubicBezTo>
                    <a:pt x="167" y="132"/>
                    <a:pt x="167" y="131"/>
                    <a:pt x="167" y="130"/>
                  </a:cubicBezTo>
                  <a:cubicBezTo>
                    <a:pt x="167" y="130"/>
                    <a:pt x="166" y="129"/>
                    <a:pt x="166" y="129"/>
                  </a:cubicBezTo>
                  <a:cubicBezTo>
                    <a:pt x="166" y="128"/>
                    <a:pt x="166" y="126"/>
                    <a:pt x="166" y="124"/>
                  </a:cubicBezTo>
                  <a:cubicBezTo>
                    <a:pt x="166" y="124"/>
                    <a:pt x="166" y="123"/>
                    <a:pt x="166" y="123"/>
                  </a:cubicBezTo>
                  <a:cubicBezTo>
                    <a:pt x="166" y="121"/>
                    <a:pt x="166" y="120"/>
                    <a:pt x="166" y="118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6" y="116"/>
                    <a:pt x="166" y="115"/>
                    <a:pt x="166" y="114"/>
                  </a:cubicBezTo>
                  <a:cubicBezTo>
                    <a:pt x="166" y="112"/>
                    <a:pt x="166" y="111"/>
                    <a:pt x="166" y="109"/>
                  </a:cubicBezTo>
                  <a:cubicBezTo>
                    <a:pt x="162" y="110"/>
                    <a:pt x="158" y="111"/>
                    <a:pt x="154" y="111"/>
                  </a:cubicBezTo>
                  <a:cubicBezTo>
                    <a:pt x="154" y="111"/>
                    <a:pt x="154" y="112"/>
                    <a:pt x="154" y="112"/>
                  </a:cubicBezTo>
                  <a:cubicBezTo>
                    <a:pt x="154" y="112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5" y="112"/>
                    <a:pt x="156" y="112"/>
                  </a:cubicBezTo>
                  <a:close/>
                  <a:moveTo>
                    <a:pt x="106" y="132"/>
                  </a:moveTo>
                  <a:cubicBezTo>
                    <a:pt x="106" y="131"/>
                    <a:pt x="106" y="130"/>
                    <a:pt x="106" y="129"/>
                  </a:cubicBezTo>
                  <a:cubicBezTo>
                    <a:pt x="106" y="130"/>
                    <a:pt x="106" y="131"/>
                    <a:pt x="106" y="131"/>
                  </a:cubicBezTo>
                  <a:cubicBezTo>
                    <a:pt x="106" y="131"/>
                    <a:pt x="105" y="132"/>
                    <a:pt x="105" y="132"/>
                  </a:cubicBezTo>
                  <a:cubicBezTo>
                    <a:pt x="106" y="132"/>
                    <a:pt x="106" y="132"/>
                    <a:pt x="106" y="132"/>
                  </a:cubicBezTo>
                  <a:close/>
                  <a:moveTo>
                    <a:pt x="174" y="129"/>
                  </a:moveTo>
                  <a:cubicBezTo>
                    <a:pt x="174" y="130"/>
                    <a:pt x="174" y="131"/>
                    <a:pt x="174" y="132"/>
                  </a:cubicBezTo>
                  <a:cubicBezTo>
                    <a:pt x="174" y="132"/>
                    <a:pt x="175" y="131"/>
                    <a:pt x="176" y="131"/>
                  </a:cubicBezTo>
                  <a:cubicBezTo>
                    <a:pt x="176" y="130"/>
                    <a:pt x="176" y="129"/>
                    <a:pt x="176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9"/>
                    <a:pt x="175" y="129"/>
                    <a:pt x="174" y="129"/>
                  </a:cubicBezTo>
                  <a:close/>
                  <a:moveTo>
                    <a:pt x="100" y="131"/>
                  </a:moveTo>
                  <a:cubicBezTo>
                    <a:pt x="101" y="131"/>
                    <a:pt x="102" y="131"/>
                    <a:pt x="103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29"/>
                    <a:pt x="103" y="126"/>
                    <a:pt x="103" y="123"/>
                  </a:cubicBezTo>
                  <a:cubicBezTo>
                    <a:pt x="103" y="122"/>
                    <a:pt x="103" y="120"/>
                    <a:pt x="103" y="119"/>
                  </a:cubicBezTo>
                  <a:cubicBezTo>
                    <a:pt x="103" y="116"/>
                    <a:pt x="103" y="113"/>
                    <a:pt x="103" y="111"/>
                  </a:cubicBezTo>
                  <a:cubicBezTo>
                    <a:pt x="102" y="111"/>
                    <a:pt x="101" y="110"/>
                    <a:pt x="100" y="110"/>
                  </a:cubicBezTo>
                  <a:cubicBezTo>
                    <a:pt x="100" y="112"/>
                    <a:pt x="101" y="114"/>
                    <a:pt x="101" y="116"/>
                  </a:cubicBezTo>
                  <a:cubicBezTo>
                    <a:pt x="101" y="121"/>
                    <a:pt x="102" y="126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lose/>
                  <a:moveTo>
                    <a:pt x="179" y="129"/>
                  </a:moveTo>
                  <a:cubicBezTo>
                    <a:pt x="179" y="130"/>
                    <a:pt x="179" y="130"/>
                    <a:pt x="178" y="131"/>
                  </a:cubicBezTo>
                  <a:cubicBezTo>
                    <a:pt x="181" y="130"/>
                    <a:pt x="184" y="130"/>
                    <a:pt x="187" y="129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8"/>
                    <a:pt x="185" y="127"/>
                    <a:pt x="185" y="127"/>
                  </a:cubicBezTo>
                  <a:cubicBezTo>
                    <a:pt x="185" y="127"/>
                    <a:pt x="185" y="126"/>
                    <a:pt x="185" y="126"/>
                  </a:cubicBezTo>
                  <a:cubicBezTo>
                    <a:pt x="184" y="126"/>
                    <a:pt x="184" y="126"/>
                    <a:pt x="184" y="126"/>
                  </a:cubicBezTo>
                  <a:cubicBezTo>
                    <a:pt x="184" y="127"/>
                    <a:pt x="184" y="127"/>
                    <a:pt x="183" y="128"/>
                  </a:cubicBezTo>
                  <a:cubicBezTo>
                    <a:pt x="183" y="128"/>
                    <a:pt x="183" y="129"/>
                    <a:pt x="182" y="129"/>
                  </a:cubicBezTo>
                  <a:cubicBezTo>
                    <a:pt x="182" y="129"/>
                    <a:pt x="181" y="128"/>
                    <a:pt x="181" y="128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0" y="128"/>
                    <a:pt x="180" y="128"/>
                    <a:pt x="180" y="129"/>
                  </a:cubicBezTo>
                  <a:cubicBezTo>
                    <a:pt x="180" y="129"/>
                    <a:pt x="180" y="129"/>
                    <a:pt x="179" y="129"/>
                  </a:cubicBezTo>
                  <a:cubicBezTo>
                    <a:pt x="179" y="129"/>
                    <a:pt x="179" y="129"/>
                    <a:pt x="179" y="129"/>
                  </a:cubicBezTo>
                  <a:close/>
                  <a:moveTo>
                    <a:pt x="95" y="130"/>
                  </a:moveTo>
                  <a:cubicBezTo>
                    <a:pt x="94" y="129"/>
                    <a:pt x="94" y="127"/>
                    <a:pt x="95" y="125"/>
                  </a:cubicBezTo>
                  <a:cubicBezTo>
                    <a:pt x="95" y="123"/>
                    <a:pt x="95" y="122"/>
                    <a:pt x="95" y="121"/>
                  </a:cubicBezTo>
                  <a:cubicBezTo>
                    <a:pt x="95" y="118"/>
                    <a:pt x="95" y="114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2" y="109"/>
                    <a:pt x="89" y="109"/>
                    <a:pt x="87" y="109"/>
                  </a:cubicBezTo>
                  <a:cubicBezTo>
                    <a:pt x="87" y="111"/>
                    <a:pt x="86" y="114"/>
                    <a:pt x="86" y="117"/>
                  </a:cubicBezTo>
                  <a:cubicBezTo>
                    <a:pt x="86" y="118"/>
                    <a:pt x="86" y="119"/>
                    <a:pt x="86" y="120"/>
                  </a:cubicBezTo>
                  <a:cubicBezTo>
                    <a:pt x="86" y="122"/>
                    <a:pt x="86" y="124"/>
                    <a:pt x="86" y="126"/>
                  </a:cubicBezTo>
                  <a:cubicBezTo>
                    <a:pt x="86" y="127"/>
                    <a:pt x="86" y="127"/>
                    <a:pt x="86" y="128"/>
                  </a:cubicBezTo>
                  <a:cubicBezTo>
                    <a:pt x="86" y="128"/>
                    <a:pt x="86" y="129"/>
                    <a:pt x="86" y="129"/>
                  </a:cubicBezTo>
                  <a:cubicBezTo>
                    <a:pt x="87" y="129"/>
                    <a:pt x="88" y="130"/>
                    <a:pt x="89" y="130"/>
                  </a:cubicBezTo>
                  <a:cubicBezTo>
                    <a:pt x="89" y="130"/>
                    <a:pt x="89" y="129"/>
                    <a:pt x="89" y="129"/>
                  </a:cubicBezTo>
                  <a:cubicBezTo>
                    <a:pt x="89" y="126"/>
                    <a:pt x="90" y="123"/>
                    <a:pt x="90" y="120"/>
                  </a:cubicBezTo>
                  <a:cubicBezTo>
                    <a:pt x="90" y="120"/>
                    <a:pt x="90" y="119"/>
                    <a:pt x="90" y="119"/>
                  </a:cubicBezTo>
                  <a:cubicBezTo>
                    <a:pt x="90" y="114"/>
                    <a:pt x="91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4" y="110"/>
                    <a:pt x="94" y="111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5"/>
                    <a:pt x="94" y="115"/>
                    <a:pt x="94" y="116"/>
                  </a:cubicBezTo>
                  <a:cubicBezTo>
                    <a:pt x="93" y="118"/>
                    <a:pt x="93" y="121"/>
                    <a:pt x="93" y="123"/>
                  </a:cubicBezTo>
                  <a:cubicBezTo>
                    <a:pt x="93" y="124"/>
                    <a:pt x="93" y="125"/>
                    <a:pt x="93" y="126"/>
                  </a:cubicBezTo>
                  <a:cubicBezTo>
                    <a:pt x="93" y="127"/>
                    <a:pt x="93" y="129"/>
                    <a:pt x="93" y="130"/>
                  </a:cubicBezTo>
                  <a:cubicBezTo>
                    <a:pt x="93" y="130"/>
                    <a:pt x="94" y="130"/>
                    <a:pt x="95" y="130"/>
                  </a:cubicBezTo>
                  <a:close/>
                  <a:moveTo>
                    <a:pt x="83" y="129"/>
                  </a:moveTo>
                  <a:cubicBezTo>
                    <a:pt x="82" y="126"/>
                    <a:pt x="83" y="124"/>
                    <a:pt x="83" y="122"/>
                  </a:cubicBezTo>
                  <a:cubicBezTo>
                    <a:pt x="83" y="121"/>
                    <a:pt x="83" y="121"/>
                    <a:pt x="83" y="120"/>
                  </a:cubicBezTo>
                  <a:cubicBezTo>
                    <a:pt x="83" y="119"/>
                    <a:pt x="83" y="117"/>
                    <a:pt x="83" y="115"/>
                  </a:cubicBezTo>
                  <a:cubicBezTo>
                    <a:pt x="84" y="113"/>
                    <a:pt x="84" y="111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3" y="108"/>
                    <a:pt x="83" y="108"/>
                  </a:cubicBezTo>
                  <a:cubicBezTo>
                    <a:pt x="83" y="112"/>
                    <a:pt x="83" y="116"/>
                    <a:pt x="82" y="120"/>
                  </a:cubicBezTo>
                  <a:cubicBezTo>
                    <a:pt x="82" y="121"/>
                    <a:pt x="82" y="122"/>
                    <a:pt x="82" y="123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2" y="127"/>
                    <a:pt x="82" y="127"/>
                  </a:cubicBezTo>
                  <a:cubicBezTo>
                    <a:pt x="82" y="128"/>
                    <a:pt x="82" y="128"/>
                    <a:pt x="82" y="129"/>
                  </a:cubicBezTo>
                  <a:cubicBezTo>
                    <a:pt x="82" y="129"/>
                    <a:pt x="83" y="129"/>
                    <a:pt x="83" y="129"/>
                  </a:cubicBezTo>
                  <a:close/>
                  <a:moveTo>
                    <a:pt x="74" y="127"/>
                  </a:moveTo>
                  <a:cubicBezTo>
                    <a:pt x="75" y="127"/>
                    <a:pt x="76" y="128"/>
                    <a:pt x="77" y="128"/>
                  </a:cubicBezTo>
                  <a:cubicBezTo>
                    <a:pt x="77" y="125"/>
                    <a:pt x="77" y="123"/>
                    <a:pt x="77" y="120"/>
                  </a:cubicBezTo>
                  <a:cubicBezTo>
                    <a:pt x="77" y="120"/>
                    <a:pt x="78" y="119"/>
                    <a:pt x="78" y="118"/>
                  </a:cubicBezTo>
                  <a:cubicBezTo>
                    <a:pt x="78" y="115"/>
                    <a:pt x="78" y="111"/>
                    <a:pt x="78" y="108"/>
                  </a:cubicBezTo>
                  <a:cubicBezTo>
                    <a:pt x="78" y="108"/>
                    <a:pt x="78" y="107"/>
                    <a:pt x="78" y="107"/>
                  </a:cubicBezTo>
                  <a:cubicBezTo>
                    <a:pt x="77" y="107"/>
                    <a:pt x="76" y="107"/>
                    <a:pt x="75" y="107"/>
                  </a:cubicBezTo>
                  <a:cubicBezTo>
                    <a:pt x="75" y="107"/>
                    <a:pt x="75" y="108"/>
                    <a:pt x="75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11"/>
                    <a:pt x="74" y="113"/>
                    <a:pt x="74" y="116"/>
                  </a:cubicBezTo>
                  <a:cubicBezTo>
                    <a:pt x="74" y="118"/>
                    <a:pt x="74" y="121"/>
                    <a:pt x="74" y="123"/>
                  </a:cubicBezTo>
                  <a:cubicBezTo>
                    <a:pt x="74" y="123"/>
                    <a:pt x="74" y="123"/>
                    <a:pt x="74" y="124"/>
                  </a:cubicBezTo>
                  <a:cubicBezTo>
                    <a:pt x="74" y="125"/>
                    <a:pt x="74" y="126"/>
                    <a:pt x="74" y="127"/>
                  </a:cubicBezTo>
                  <a:close/>
                  <a:moveTo>
                    <a:pt x="189" y="126"/>
                  </a:moveTo>
                  <a:cubicBezTo>
                    <a:pt x="189" y="126"/>
                    <a:pt x="190" y="127"/>
                    <a:pt x="190" y="127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7"/>
                    <a:pt x="190" y="126"/>
                    <a:pt x="190" y="125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5"/>
                    <a:pt x="189" y="126"/>
                    <a:pt x="189" y="126"/>
                  </a:cubicBezTo>
                  <a:close/>
                  <a:moveTo>
                    <a:pt x="71" y="127"/>
                  </a:moveTo>
                  <a:cubicBezTo>
                    <a:pt x="71" y="126"/>
                    <a:pt x="71" y="124"/>
                    <a:pt x="71" y="123"/>
                  </a:cubicBezTo>
                  <a:cubicBezTo>
                    <a:pt x="71" y="123"/>
                    <a:pt x="71" y="122"/>
                    <a:pt x="71" y="122"/>
                  </a:cubicBezTo>
                  <a:cubicBezTo>
                    <a:pt x="71" y="119"/>
                    <a:pt x="71" y="116"/>
                    <a:pt x="72" y="114"/>
                  </a:cubicBezTo>
                  <a:cubicBezTo>
                    <a:pt x="72" y="111"/>
                    <a:pt x="72" y="109"/>
                    <a:pt x="73" y="107"/>
                  </a:cubicBezTo>
                  <a:cubicBezTo>
                    <a:pt x="73" y="107"/>
                    <a:pt x="73" y="106"/>
                    <a:pt x="73" y="106"/>
                  </a:cubicBezTo>
                  <a:cubicBezTo>
                    <a:pt x="72" y="106"/>
                    <a:pt x="71" y="106"/>
                    <a:pt x="70" y="106"/>
                  </a:cubicBezTo>
                  <a:cubicBezTo>
                    <a:pt x="70" y="106"/>
                    <a:pt x="69" y="106"/>
                    <a:pt x="68" y="105"/>
                  </a:cubicBezTo>
                  <a:cubicBezTo>
                    <a:pt x="68" y="108"/>
                    <a:pt x="69" y="110"/>
                    <a:pt x="69" y="113"/>
                  </a:cubicBezTo>
                  <a:cubicBezTo>
                    <a:pt x="69" y="117"/>
                    <a:pt x="69" y="122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7"/>
                    <a:pt x="71" y="127"/>
                    <a:pt x="71" y="127"/>
                  </a:cubicBezTo>
                  <a:close/>
                  <a:moveTo>
                    <a:pt x="193" y="123"/>
                  </a:moveTo>
                  <a:cubicBezTo>
                    <a:pt x="193" y="124"/>
                    <a:pt x="193" y="125"/>
                    <a:pt x="193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3"/>
                    <a:pt x="195" y="122"/>
                  </a:cubicBezTo>
                  <a:cubicBezTo>
                    <a:pt x="194" y="122"/>
                    <a:pt x="194" y="123"/>
                    <a:pt x="193" y="123"/>
                  </a:cubicBezTo>
                  <a:close/>
                  <a:moveTo>
                    <a:pt x="60" y="125"/>
                  </a:moveTo>
                  <a:cubicBezTo>
                    <a:pt x="63" y="125"/>
                    <a:pt x="65" y="126"/>
                    <a:pt x="67" y="126"/>
                  </a:cubicBezTo>
                  <a:cubicBezTo>
                    <a:pt x="66" y="119"/>
                    <a:pt x="66" y="112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4" y="105"/>
                    <a:pt x="62" y="104"/>
                    <a:pt x="60" y="104"/>
                  </a:cubicBezTo>
                  <a:cubicBezTo>
                    <a:pt x="60" y="107"/>
                    <a:pt x="60" y="111"/>
                    <a:pt x="60" y="115"/>
                  </a:cubicBezTo>
                  <a:cubicBezTo>
                    <a:pt x="60" y="116"/>
                    <a:pt x="60" y="117"/>
                    <a:pt x="60" y="118"/>
                  </a:cubicBezTo>
                  <a:cubicBezTo>
                    <a:pt x="61" y="120"/>
                    <a:pt x="61" y="122"/>
                    <a:pt x="60" y="125"/>
                  </a:cubicBezTo>
                  <a:close/>
                  <a:moveTo>
                    <a:pt x="176" y="123"/>
                  </a:moveTo>
                  <a:cubicBezTo>
                    <a:pt x="176" y="123"/>
                    <a:pt x="176" y="124"/>
                    <a:pt x="176" y="125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76" y="124"/>
                    <a:pt x="176" y="123"/>
                    <a:pt x="176" y="123"/>
                  </a:cubicBezTo>
                  <a:close/>
                  <a:moveTo>
                    <a:pt x="197" y="123"/>
                  </a:moveTo>
                  <a:cubicBezTo>
                    <a:pt x="197" y="123"/>
                    <a:pt x="197" y="124"/>
                    <a:pt x="197" y="124"/>
                  </a:cubicBezTo>
                  <a:cubicBezTo>
                    <a:pt x="197" y="124"/>
                    <a:pt x="197" y="124"/>
                    <a:pt x="198" y="124"/>
                  </a:cubicBezTo>
                  <a:cubicBezTo>
                    <a:pt x="198" y="124"/>
                    <a:pt x="198" y="123"/>
                    <a:pt x="197" y="123"/>
                  </a:cubicBezTo>
                  <a:close/>
                  <a:moveTo>
                    <a:pt x="53" y="123"/>
                  </a:moveTo>
                  <a:cubicBezTo>
                    <a:pt x="54" y="123"/>
                    <a:pt x="56" y="123"/>
                    <a:pt x="57" y="124"/>
                  </a:cubicBezTo>
                  <a:cubicBezTo>
                    <a:pt x="57" y="121"/>
                    <a:pt x="57" y="119"/>
                    <a:pt x="57" y="116"/>
                  </a:cubicBezTo>
                  <a:cubicBezTo>
                    <a:pt x="57" y="115"/>
                    <a:pt x="57" y="115"/>
                    <a:pt x="57" y="114"/>
                  </a:cubicBezTo>
                  <a:cubicBezTo>
                    <a:pt x="57" y="109"/>
                    <a:pt x="57" y="106"/>
                    <a:pt x="58" y="103"/>
                  </a:cubicBezTo>
                  <a:cubicBezTo>
                    <a:pt x="56" y="102"/>
                    <a:pt x="55" y="102"/>
                    <a:pt x="54" y="102"/>
                  </a:cubicBezTo>
                  <a:cubicBezTo>
                    <a:pt x="54" y="106"/>
                    <a:pt x="54" y="109"/>
                    <a:pt x="53" y="113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6"/>
                    <a:pt x="53" y="118"/>
                    <a:pt x="53" y="120"/>
                  </a:cubicBezTo>
                  <a:cubicBezTo>
                    <a:pt x="53" y="120"/>
                    <a:pt x="53" y="121"/>
                    <a:pt x="53" y="121"/>
                  </a:cubicBezTo>
                  <a:cubicBezTo>
                    <a:pt x="53" y="122"/>
                    <a:pt x="53" y="122"/>
                    <a:pt x="53" y="123"/>
                  </a:cubicBezTo>
                  <a:close/>
                  <a:moveTo>
                    <a:pt x="98" y="119"/>
                  </a:moveTo>
                  <a:cubicBezTo>
                    <a:pt x="98" y="120"/>
                    <a:pt x="98" y="121"/>
                    <a:pt x="98" y="121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1"/>
                    <a:pt x="98" y="120"/>
                  </a:cubicBezTo>
                  <a:cubicBezTo>
                    <a:pt x="98" y="120"/>
                    <a:pt x="98" y="120"/>
                    <a:pt x="98" y="119"/>
                  </a:cubicBezTo>
                  <a:close/>
                  <a:moveTo>
                    <a:pt x="44" y="119"/>
                  </a:moveTo>
                  <a:cubicBezTo>
                    <a:pt x="45" y="120"/>
                    <a:pt x="45" y="120"/>
                    <a:pt x="46" y="120"/>
                  </a:cubicBezTo>
                  <a:cubicBezTo>
                    <a:pt x="47" y="121"/>
                    <a:pt x="48" y="121"/>
                    <a:pt x="49" y="121"/>
                  </a:cubicBezTo>
                  <a:cubicBezTo>
                    <a:pt x="49" y="120"/>
                    <a:pt x="50" y="118"/>
                    <a:pt x="50" y="116"/>
                  </a:cubicBezTo>
                  <a:cubicBezTo>
                    <a:pt x="50" y="116"/>
                    <a:pt x="50" y="115"/>
                    <a:pt x="50" y="114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08"/>
                    <a:pt x="51" y="104"/>
                    <a:pt x="51" y="101"/>
                  </a:cubicBezTo>
                  <a:cubicBezTo>
                    <a:pt x="49" y="100"/>
                    <a:pt x="46" y="99"/>
                    <a:pt x="44" y="98"/>
                  </a:cubicBezTo>
                  <a:cubicBezTo>
                    <a:pt x="44" y="102"/>
                    <a:pt x="45" y="105"/>
                    <a:pt x="45" y="108"/>
                  </a:cubicBezTo>
                  <a:cubicBezTo>
                    <a:pt x="45" y="109"/>
                    <a:pt x="45" y="110"/>
                    <a:pt x="45" y="111"/>
                  </a:cubicBezTo>
                  <a:cubicBezTo>
                    <a:pt x="45" y="113"/>
                    <a:pt x="45" y="116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lose/>
                  <a:moveTo>
                    <a:pt x="203" y="120"/>
                  </a:moveTo>
                  <a:cubicBezTo>
                    <a:pt x="203" y="120"/>
                    <a:pt x="203" y="120"/>
                    <a:pt x="203" y="121"/>
                  </a:cubicBezTo>
                  <a:cubicBezTo>
                    <a:pt x="204" y="120"/>
                    <a:pt x="205" y="119"/>
                    <a:pt x="206" y="119"/>
                  </a:cubicBezTo>
                  <a:cubicBezTo>
                    <a:pt x="206" y="118"/>
                    <a:pt x="206" y="117"/>
                    <a:pt x="206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6" y="117"/>
                    <a:pt x="205" y="117"/>
                    <a:pt x="205" y="117"/>
                  </a:cubicBezTo>
                  <a:cubicBezTo>
                    <a:pt x="205" y="118"/>
                    <a:pt x="205" y="118"/>
                    <a:pt x="204" y="119"/>
                  </a:cubicBezTo>
                  <a:cubicBezTo>
                    <a:pt x="204" y="120"/>
                    <a:pt x="204" y="120"/>
                    <a:pt x="203" y="120"/>
                  </a:cubicBezTo>
                  <a:cubicBezTo>
                    <a:pt x="203" y="120"/>
                    <a:pt x="203" y="120"/>
                    <a:pt x="203" y="120"/>
                  </a:cubicBezTo>
                  <a:close/>
                  <a:moveTo>
                    <a:pt x="186" y="105"/>
                  </a:moveTo>
                  <a:cubicBezTo>
                    <a:pt x="186" y="106"/>
                    <a:pt x="186" y="107"/>
                    <a:pt x="186" y="108"/>
                  </a:cubicBezTo>
                  <a:cubicBezTo>
                    <a:pt x="186" y="108"/>
                    <a:pt x="186" y="109"/>
                    <a:pt x="186" y="109"/>
                  </a:cubicBezTo>
                  <a:cubicBezTo>
                    <a:pt x="185" y="111"/>
                    <a:pt x="185" y="113"/>
                    <a:pt x="185" y="116"/>
                  </a:cubicBezTo>
                  <a:cubicBezTo>
                    <a:pt x="185" y="117"/>
                    <a:pt x="185" y="118"/>
                    <a:pt x="185" y="119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19"/>
                    <a:pt x="185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6"/>
                    <a:pt x="185" y="115"/>
                    <a:pt x="186" y="114"/>
                  </a:cubicBezTo>
                  <a:cubicBezTo>
                    <a:pt x="186" y="113"/>
                    <a:pt x="186" y="111"/>
                    <a:pt x="186" y="109"/>
                  </a:cubicBezTo>
                  <a:cubicBezTo>
                    <a:pt x="186" y="108"/>
                    <a:pt x="186" y="107"/>
                    <a:pt x="186" y="106"/>
                  </a:cubicBezTo>
                  <a:cubicBezTo>
                    <a:pt x="186" y="106"/>
                    <a:pt x="186" y="105"/>
                    <a:pt x="186" y="105"/>
                  </a:cubicBezTo>
                  <a:close/>
                  <a:moveTo>
                    <a:pt x="106" y="111"/>
                  </a:moveTo>
                  <a:cubicBezTo>
                    <a:pt x="106" y="114"/>
                    <a:pt x="106" y="116"/>
                    <a:pt x="106" y="119"/>
                  </a:cubicBezTo>
                  <a:cubicBezTo>
                    <a:pt x="106" y="116"/>
                    <a:pt x="107" y="113"/>
                    <a:pt x="107" y="111"/>
                  </a:cubicBezTo>
                  <a:lnTo>
                    <a:pt x="106" y="111"/>
                  </a:lnTo>
                  <a:close/>
                  <a:moveTo>
                    <a:pt x="193" y="119"/>
                  </a:moveTo>
                  <a:cubicBezTo>
                    <a:pt x="193" y="119"/>
                    <a:pt x="193" y="118"/>
                    <a:pt x="194" y="118"/>
                  </a:cubicBezTo>
                  <a:cubicBezTo>
                    <a:pt x="194" y="118"/>
                    <a:pt x="195" y="118"/>
                    <a:pt x="195" y="117"/>
                  </a:cubicBezTo>
                  <a:cubicBezTo>
                    <a:pt x="195" y="117"/>
                    <a:pt x="195" y="117"/>
                    <a:pt x="195" y="116"/>
                  </a:cubicBezTo>
                  <a:cubicBezTo>
                    <a:pt x="194" y="117"/>
                    <a:pt x="194" y="117"/>
                    <a:pt x="193" y="117"/>
                  </a:cubicBezTo>
                  <a:cubicBezTo>
                    <a:pt x="193" y="118"/>
                    <a:pt x="193" y="118"/>
                    <a:pt x="193" y="119"/>
                  </a:cubicBezTo>
                  <a:cubicBezTo>
                    <a:pt x="193" y="119"/>
                    <a:pt x="193" y="119"/>
                    <a:pt x="193" y="119"/>
                  </a:cubicBezTo>
                  <a:close/>
                  <a:moveTo>
                    <a:pt x="35" y="115"/>
                  </a:moveTo>
                  <a:cubicBezTo>
                    <a:pt x="38" y="117"/>
                    <a:pt x="40" y="118"/>
                    <a:pt x="42" y="119"/>
                  </a:cubicBezTo>
                  <a:cubicBezTo>
                    <a:pt x="41" y="116"/>
                    <a:pt x="41" y="114"/>
                    <a:pt x="42" y="111"/>
                  </a:cubicBezTo>
                  <a:cubicBezTo>
                    <a:pt x="42" y="110"/>
                    <a:pt x="42" y="109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4"/>
                    <a:pt x="42" y="101"/>
                    <a:pt x="42" y="97"/>
                  </a:cubicBezTo>
                  <a:cubicBezTo>
                    <a:pt x="39" y="96"/>
                    <a:pt x="37" y="95"/>
                    <a:pt x="35" y="94"/>
                  </a:cubicBezTo>
                  <a:cubicBezTo>
                    <a:pt x="35" y="98"/>
                    <a:pt x="35" y="102"/>
                    <a:pt x="35" y="106"/>
                  </a:cubicBezTo>
                  <a:cubicBezTo>
                    <a:pt x="35" y="106"/>
                    <a:pt x="35" y="107"/>
                    <a:pt x="35" y="108"/>
                  </a:cubicBezTo>
                  <a:cubicBezTo>
                    <a:pt x="35" y="110"/>
                    <a:pt x="36" y="113"/>
                    <a:pt x="35" y="115"/>
                  </a:cubicBezTo>
                  <a:close/>
                  <a:moveTo>
                    <a:pt x="97" y="110"/>
                  </a:moveTo>
                  <a:cubicBezTo>
                    <a:pt x="97" y="112"/>
                    <a:pt x="98" y="115"/>
                    <a:pt x="98" y="118"/>
                  </a:cubicBezTo>
                  <a:cubicBezTo>
                    <a:pt x="98" y="118"/>
                    <a:pt x="98" y="118"/>
                    <a:pt x="98" y="117"/>
                  </a:cubicBezTo>
                  <a:cubicBezTo>
                    <a:pt x="98" y="115"/>
                    <a:pt x="97" y="112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lose/>
                  <a:moveTo>
                    <a:pt x="210" y="114"/>
                  </a:moveTo>
                  <a:cubicBezTo>
                    <a:pt x="210" y="115"/>
                    <a:pt x="210" y="115"/>
                    <a:pt x="210" y="115"/>
                  </a:cubicBezTo>
                  <a:cubicBezTo>
                    <a:pt x="210" y="115"/>
                    <a:pt x="210" y="114"/>
                    <a:pt x="210" y="114"/>
                  </a:cubicBezTo>
                  <a:cubicBezTo>
                    <a:pt x="210" y="114"/>
                    <a:pt x="210" y="114"/>
                    <a:pt x="210" y="114"/>
                  </a:cubicBezTo>
                  <a:close/>
                  <a:moveTo>
                    <a:pt x="200" y="115"/>
                  </a:moveTo>
                  <a:cubicBezTo>
                    <a:pt x="200" y="114"/>
                    <a:pt x="200" y="114"/>
                    <a:pt x="200" y="114"/>
                  </a:cubicBezTo>
                  <a:cubicBezTo>
                    <a:pt x="200" y="114"/>
                    <a:pt x="200" y="113"/>
                    <a:pt x="200" y="113"/>
                  </a:cubicBezTo>
                  <a:cubicBezTo>
                    <a:pt x="200" y="113"/>
                    <a:pt x="200" y="113"/>
                    <a:pt x="199" y="113"/>
                  </a:cubicBezTo>
                  <a:cubicBezTo>
                    <a:pt x="199" y="113"/>
                    <a:pt x="199" y="114"/>
                    <a:pt x="200" y="115"/>
                  </a:cubicBezTo>
                  <a:close/>
                  <a:moveTo>
                    <a:pt x="27" y="110"/>
                  </a:moveTo>
                  <a:cubicBezTo>
                    <a:pt x="29" y="111"/>
                    <a:pt x="31" y="112"/>
                    <a:pt x="32" y="113"/>
                  </a:cubicBezTo>
                  <a:cubicBezTo>
                    <a:pt x="32" y="112"/>
                    <a:pt x="32" y="110"/>
                    <a:pt x="32" y="108"/>
                  </a:cubicBezTo>
                  <a:cubicBezTo>
                    <a:pt x="32" y="107"/>
                    <a:pt x="32" y="106"/>
                    <a:pt x="32" y="105"/>
                  </a:cubicBezTo>
                  <a:cubicBezTo>
                    <a:pt x="32" y="100"/>
                    <a:pt x="32" y="97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1" y="93"/>
                    <a:pt x="31" y="92"/>
                  </a:cubicBezTo>
                  <a:cubicBezTo>
                    <a:pt x="30" y="92"/>
                    <a:pt x="29" y="91"/>
                    <a:pt x="28" y="91"/>
                  </a:cubicBezTo>
                  <a:cubicBezTo>
                    <a:pt x="28" y="93"/>
                    <a:pt x="27" y="96"/>
                    <a:pt x="27" y="99"/>
                  </a:cubicBezTo>
                  <a:cubicBezTo>
                    <a:pt x="27" y="100"/>
                    <a:pt x="27" y="101"/>
                    <a:pt x="27" y="102"/>
                  </a:cubicBezTo>
                  <a:cubicBezTo>
                    <a:pt x="27" y="104"/>
                    <a:pt x="27" y="106"/>
                    <a:pt x="27" y="108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10"/>
                    <a:pt x="27" y="110"/>
                    <a:pt x="27" y="110"/>
                  </a:cubicBezTo>
                  <a:close/>
                  <a:moveTo>
                    <a:pt x="150" y="112"/>
                  </a:moveTo>
                  <a:cubicBezTo>
                    <a:pt x="150" y="112"/>
                    <a:pt x="151" y="112"/>
                    <a:pt x="151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49" y="112"/>
                    <a:pt x="148" y="112"/>
                  </a:cubicBezTo>
                  <a:cubicBezTo>
                    <a:pt x="148" y="112"/>
                    <a:pt x="148" y="112"/>
                    <a:pt x="148" y="113"/>
                  </a:cubicBezTo>
                  <a:cubicBezTo>
                    <a:pt x="149" y="112"/>
                    <a:pt x="149" y="112"/>
                    <a:pt x="150" y="112"/>
                  </a:cubicBezTo>
                  <a:close/>
                  <a:moveTo>
                    <a:pt x="214" y="111"/>
                  </a:moveTo>
                  <a:cubicBezTo>
                    <a:pt x="214" y="112"/>
                    <a:pt x="214" y="112"/>
                    <a:pt x="214" y="113"/>
                  </a:cubicBezTo>
                  <a:cubicBezTo>
                    <a:pt x="214" y="113"/>
                    <a:pt x="215" y="112"/>
                    <a:pt x="215" y="112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5" y="110"/>
                    <a:pt x="214" y="111"/>
                    <a:pt x="214" y="111"/>
                  </a:cubicBezTo>
                  <a:close/>
                  <a:moveTo>
                    <a:pt x="193" y="102"/>
                  </a:moveTo>
                  <a:cubicBezTo>
                    <a:pt x="194" y="102"/>
                    <a:pt x="194" y="103"/>
                    <a:pt x="194" y="103"/>
                  </a:cubicBezTo>
                  <a:cubicBezTo>
                    <a:pt x="195" y="106"/>
                    <a:pt x="195" y="109"/>
                    <a:pt x="194" y="113"/>
                  </a:cubicBezTo>
                  <a:cubicBezTo>
                    <a:pt x="194" y="112"/>
                    <a:pt x="195" y="112"/>
                    <a:pt x="195" y="112"/>
                  </a:cubicBezTo>
                  <a:cubicBezTo>
                    <a:pt x="195" y="112"/>
                    <a:pt x="195" y="111"/>
                    <a:pt x="195" y="111"/>
                  </a:cubicBezTo>
                  <a:cubicBezTo>
                    <a:pt x="195" y="110"/>
                    <a:pt x="195" y="109"/>
                    <a:pt x="195" y="108"/>
                  </a:cubicBezTo>
                  <a:cubicBezTo>
                    <a:pt x="195" y="105"/>
                    <a:pt x="194" y="102"/>
                    <a:pt x="194" y="99"/>
                  </a:cubicBezTo>
                  <a:cubicBezTo>
                    <a:pt x="193" y="100"/>
                    <a:pt x="191" y="100"/>
                    <a:pt x="189" y="101"/>
                  </a:cubicBezTo>
                  <a:cubicBezTo>
                    <a:pt x="190" y="101"/>
                    <a:pt x="190" y="102"/>
                    <a:pt x="190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3"/>
                    <a:pt x="189" y="103"/>
                    <a:pt x="189" y="104"/>
                  </a:cubicBezTo>
                  <a:cubicBezTo>
                    <a:pt x="189" y="104"/>
                    <a:pt x="189" y="105"/>
                    <a:pt x="189" y="105"/>
                  </a:cubicBezTo>
                  <a:cubicBezTo>
                    <a:pt x="189" y="106"/>
                    <a:pt x="189" y="108"/>
                    <a:pt x="189" y="109"/>
                  </a:cubicBezTo>
                  <a:cubicBezTo>
                    <a:pt x="189" y="110"/>
                    <a:pt x="189" y="111"/>
                    <a:pt x="189" y="112"/>
                  </a:cubicBezTo>
                  <a:cubicBezTo>
                    <a:pt x="189" y="110"/>
                    <a:pt x="190" y="107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1" y="102"/>
                    <a:pt x="191" y="101"/>
                  </a:cubicBezTo>
                  <a:cubicBezTo>
                    <a:pt x="191" y="101"/>
                    <a:pt x="191" y="100"/>
                    <a:pt x="192" y="100"/>
                  </a:cubicBezTo>
                  <a:cubicBezTo>
                    <a:pt x="192" y="100"/>
                    <a:pt x="193" y="100"/>
                    <a:pt x="193" y="101"/>
                  </a:cubicBezTo>
                  <a:cubicBezTo>
                    <a:pt x="193" y="101"/>
                    <a:pt x="193" y="101"/>
                    <a:pt x="193" y="102"/>
                  </a:cubicBezTo>
                  <a:cubicBezTo>
                    <a:pt x="193" y="102"/>
                    <a:pt x="193" y="102"/>
                    <a:pt x="193" y="102"/>
                  </a:cubicBezTo>
                  <a:close/>
                  <a:moveTo>
                    <a:pt x="198" y="97"/>
                  </a:moveTo>
                  <a:cubicBezTo>
                    <a:pt x="198" y="101"/>
                    <a:pt x="198" y="105"/>
                    <a:pt x="199" y="109"/>
                  </a:cubicBezTo>
                  <a:cubicBezTo>
                    <a:pt x="199" y="109"/>
                    <a:pt x="200" y="108"/>
                    <a:pt x="200" y="108"/>
                  </a:cubicBezTo>
                  <a:cubicBezTo>
                    <a:pt x="200" y="107"/>
                    <a:pt x="200" y="106"/>
                    <a:pt x="200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199" y="106"/>
                    <a:pt x="199" y="105"/>
                    <a:pt x="199" y="105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199" y="103"/>
                    <a:pt x="200" y="103"/>
                    <a:pt x="200" y="103"/>
                  </a:cubicBezTo>
                  <a:cubicBezTo>
                    <a:pt x="200" y="101"/>
                    <a:pt x="200" y="100"/>
                    <a:pt x="200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99" y="98"/>
                    <a:pt x="199" y="98"/>
                    <a:pt x="200" y="97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200" y="97"/>
                    <a:pt x="200" y="96"/>
                    <a:pt x="200" y="96"/>
                  </a:cubicBezTo>
                  <a:cubicBezTo>
                    <a:pt x="199" y="96"/>
                    <a:pt x="199" y="96"/>
                    <a:pt x="198" y="97"/>
                  </a:cubicBezTo>
                  <a:close/>
                  <a:moveTo>
                    <a:pt x="81" y="108"/>
                  </a:move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9"/>
                    <a:pt x="81" y="109"/>
                  </a:cubicBezTo>
                  <a:cubicBezTo>
                    <a:pt x="81" y="109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lose/>
                  <a:moveTo>
                    <a:pt x="107" y="107"/>
                  </a:moveTo>
                  <a:cubicBezTo>
                    <a:pt x="116" y="108"/>
                    <a:pt x="125" y="109"/>
                    <a:pt x="132" y="109"/>
                  </a:cubicBezTo>
                  <a:cubicBezTo>
                    <a:pt x="145" y="109"/>
                    <a:pt x="156" y="108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4"/>
                    <a:pt x="167" y="104"/>
                    <a:pt x="168" y="104"/>
                  </a:cubicBezTo>
                  <a:cubicBezTo>
                    <a:pt x="168" y="104"/>
                    <a:pt x="169" y="104"/>
                    <a:pt x="169" y="105"/>
                  </a:cubicBezTo>
                  <a:cubicBezTo>
                    <a:pt x="171" y="104"/>
                    <a:pt x="174" y="103"/>
                    <a:pt x="176" y="103"/>
                  </a:cubicBezTo>
                  <a:cubicBezTo>
                    <a:pt x="188" y="99"/>
                    <a:pt x="200" y="93"/>
                    <a:pt x="210" y="85"/>
                  </a:cubicBezTo>
                  <a:cubicBezTo>
                    <a:pt x="219" y="77"/>
                    <a:pt x="228" y="69"/>
                    <a:pt x="226" y="57"/>
                  </a:cubicBezTo>
                  <a:cubicBezTo>
                    <a:pt x="224" y="57"/>
                    <a:pt x="222" y="57"/>
                    <a:pt x="220" y="57"/>
                  </a:cubicBezTo>
                  <a:cubicBezTo>
                    <a:pt x="220" y="58"/>
                    <a:pt x="220" y="58"/>
                    <a:pt x="219" y="59"/>
                  </a:cubicBezTo>
                  <a:cubicBezTo>
                    <a:pt x="219" y="59"/>
                    <a:pt x="219" y="59"/>
                    <a:pt x="218" y="59"/>
                  </a:cubicBezTo>
                  <a:cubicBezTo>
                    <a:pt x="218" y="59"/>
                    <a:pt x="218" y="59"/>
                    <a:pt x="217" y="59"/>
                  </a:cubicBezTo>
                  <a:cubicBezTo>
                    <a:pt x="217" y="59"/>
                    <a:pt x="217" y="58"/>
                    <a:pt x="217" y="58"/>
                  </a:cubicBezTo>
                  <a:cubicBezTo>
                    <a:pt x="217" y="58"/>
                    <a:pt x="217" y="57"/>
                    <a:pt x="217" y="57"/>
                  </a:cubicBezTo>
                  <a:cubicBezTo>
                    <a:pt x="217" y="57"/>
                    <a:pt x="216" y="57"/>
                    <a:pt x="215" y="57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09" y="57"/>
                    <a:pt x="204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7" y="57"/>
                  </a:cubicBezTo>
                  <a:cubicBezTo>
                    <a:pt x="192" y="57"/>
                    <a:pt x="186" y="56"/>
                    <a:pt x="180" y="56"/>
                  </a:cubicBezTo>
                  <a:cubicBezTo>
                    <a:pt x="177" y="56"/>
                    <a:pt x="174" y="56"/>
                    <a:pt x="171" y="56"/>
                  </a:cubicBezTo>
                  <a:cubicBezTo>
                    <a:pt x="161" y="55"/>
                    <a:pt x="151" y="55"/>
                    <a:pt x="140" y="54"/>
                  </a:cubicBezTo>
                  <a:cubicBezTo>
                    <a:pt x="138" y="54"/>
                    <a:pt x="135" y="54"/>
                    <a:pt x="132" y="54"/>
                  </a:cubicBezTo>
                  <a:cubicBezTo>
                    <a:pt x="131" y="54"/>
                    <a:pt x="129" y="54"/>
                    <a:pt x="127" y="53"/>
                  </a:cubicBezTo>
                  <a:cubicBezTo>
                    <a:pt x="125" y="53"/>
                    <a:pt x="123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19" y="53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6" y="53"/>
                    <a:pt x="116" y="53"/>
                    <a:pt x="116" y="52"/>
                  </a:cubicBezTo>
                  <a:cubicBezTo>
                    <a:pt x="116" y="52"/>
                    <a:pt x="116" y="52"/>
                    <a:pt x="116" y="51"/>
                  </a:cubicBezTo>
                  <a:cubicBezTo>
                    <a:pt x="116" y="51"/>
                    <a:pt x="116" y="51"/>
                    <a:pt x="115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4" y="52"/>
                    <a:pt x="114" y="51"/>
                    <a:pt x="114" y="51"/>
                  </a:cubicBezTo>
                  <a:cubicBezTo>
                    <a:pt x="114" y="49"/>
                    <a:pt x="115" y="48"/>
                    <a:pt x="116" y="47"/>
                  </a:cubicBezTo>
                  <a:cubicBezTo>
                    <a:pt x="116" y="47"/>
                    <a:pt x="116" y="46"/>
                    <a:pt x="116" y="45"/>
                  </a:cubicBezTo>
                  <a:cubicBezTo>
                    <a:pt x="116" y="43"/>
                    <a:pt x="116" y="42"/>
                    <a:pt x="116" y="40"/>
                  </a:cubicBezTo>
                  <a:cubicBezTo>
                    <a:pt x="116" y="40"/>
                    <a:pt x="116" y="39"/>
                    <a:pt x="116" y="39"/>
                  </a:cubicBezTo>
                  <a:cubicBezTo>
                    <a:pt x="117" y="31"/>
                    <a:pt x="117" y="23"/>
                    <a:pt x="116" y="14"/>
                  </a:cubicBezTo>
                  <a:cubicBezTo>
                    <a:pt x="116" y="13"/>
                    <a:pt x="116" y="12"/>
                    <a:pt x="116" y="11"/>
                  </a:cubicBezTo>
                  <a:cubicBezTo>
                    <a:pt x="113" y="11"/>
                    <a:pt x="110" y="11"/>
                    <a:pt x="106" y="11"/>
                  </a:cubicBezTo>
                  <a:cubicBezTo>
                    <a:pt x="96" y="11"/>
                    <a:pt x="86" y="12"/>
                    <a:pt x="77" y="14"/>
                  </a:cubicBezTo>
                  <a:cubicBezTo>
                    <a:pt x="76" y="14"/>
                    <a:pt x="74" y="15"/>
                    <a:pt x="73" y="15"/>
                  </a:cubicBezTo>
                  <a:cubicBezTo>
                    <a:pt x="66" y="16"/>
                    <a:pt x="58" y="18"/>
                    <a:pt x="50" y="21"/>
                  </a:cubicBezTo>
                  <a:cubicBezTo>
                    <a:pt x="43" y="24"/>
                    <a:pt x="36" y="27"/>
                    <a:pt x="29" y="32"/>
                  </a:cubicBezTo>
                  <a:cubicBezTo>
                    <a:pt x="19" y="39"/>
                    <a:pt x="9" y="47"/>
                    <a:pt x="7" y="58"/>
                  </a:cubicBezTo>
                  <a:cubicBezTo>
                    <a:pt x="6" y="65"/>
                    <a:pt x="8" y="71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7"/>
                    <a:pt x="14" y="77"/>
                    <a:pt x="15" y="77"/>
                  </a:cubicBezTo>
                  <a:cubicBezTo>
                    <a:pt x="15" y="77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80"/>
                    <a:pt x="20" y="82"/>
                    <a:pt x="23" y="84"/>
                  </a:cubicBezTo>
                  <a:cubicBezTo>
                    <a:pt x="35" y="91"/>
                    <a:pt x="48" y="97"/>
                    <a:pt x="62" y="100"/>
                  </a:cubicBezTo>
                  <a:cubicBezTo>
                    <a:pt x="74" y="103"/>
                    <a:pt x="86" y="105"/>
                    <a:pt x="101" y="107"/>
                  </a:cubicBezTo>
                  <a:cubicBezTo>
                    <a:pt x="102" y="107"/>
                    <a:pt x="103" y="107"/>
                    <a:pt x="104" y="107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5" y="107"/>
                    <a:pt x="105" y="106"/>
                    <a:pt x="106" y="106"/>
                  </a:cubicBezTo>
                  <a:cubicBezTo>
                    <a:pt x="106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lose/>
                  <a:moveTo>
                    <a:pt x="218" y="109"/>
                  </a:moveTo>
                  <a:cubicBezTo>
                    <a:pt x="219" y="108"/>
                    <a:pt x="220" y="107"/>
                    <a:pt x="221" y="106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5"/>
                    <a:pt x="220" y="104"/>
                    <a:pt x="220" y="103"/>
                  </a:cubicBezTo>
                  <a:cubicBezTo>
                    <a:pt x="220" y="104"/>
                    <a:pt x="220" y="105"/>
                    <a:pt x="219" y="106"/>
                  </a:cubicBezTo>
                  <a:cubicBezTo>
                    <a:pt x="219" y="107"/>
                    <a:pt x="219" y="107"/>
                    <a:pt x="219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9"/>
                    <a:pt x="218" y="109"/>
                    <a:pt x="218" y="109"/>
                  </a:cubicBezTo>
                  <a:close/>
                  <a:moveTo>
                    <a:pt x="24" y="108"/>
                  </a:moveTo>
                  <a:cubicBezTo>
                    <a:pt x="24" y="107"/>
                    <a:pt x="24" y="105"/>
                    <a:pt x="24" y="104"/>
                  </a:cubicBezTo>
                  <a:cubicBezTo>
                    <a:pt x="24" y="103"/>
                    <a:pt x="24" y="103"/>
                    <a:pt x="24" y="102"/>
                  </a:cubicBezTo>
                  <a:cubicBezTo>
                    <a:pt x="24" y="100"/>
                    <a:pt x="25" y="99"/>
                    <a:pt x="25" y="97"/>
                  </a:cubicBezTo>
                  <a:cubicBezTo>
                    <a:pt x="25" y="95"/>
                    <a:pt x="25" y="92"/>
                    <a:pt x="25" y="90"/>
                  </a:cubicBezTo>
                  <a:cubicBezTo>
                    <a:pt x="25" y="90"/>
                    <a:pt x="25" y="90"/>
                    <a:pt x="25" y="89"/>
                  </a:cubicBezTo>
                  <a:cubicBezTo>
                    <a:pt x="24" y="89"/>
                    <a:pt x="23" y="88"/>
                    <a:pt x="21" y="87"/>
                  </a:cubicBezTo>
                  <a:cubicBezTo>
                    <a:pt x="22" y="90"/>
                    <a:pt x="22" y="94"/>
                    <a:pt x="22" y="98"/>
                  </a:cubicBezTo>
                  <a:cubicBezTo>
                    <a:pt x="22" y="99"/>
                    <a:pt x="22" y="99"/>
                    <a:pt x="22" y="100"/>
                  </a:cubicBezTo>
                  <a:cubicBezTo>
                    <a:pt x="22" y="102"/>
                    <a:pt x="22" y="105"/>
                    <a:pt x="22" y="107"/>
                  </a:cubicBezTo>
                  <a:cubicBezTo>
                    <a:pt x="22" y="107"/>
                    <a:pt x="24" y="108"/>
                    <a:pt x="24" y="108"/>
                  </a:cubicBezTo>
                  <a:close/>
                  <a:moveTo>
                    <a:pt x="210" y="105"/>
                  </a:moveTo>
                  <a:cubicBezTo>
                    <a:pt x="210" y="106"/>
                    <a:pt x="210" y="106"/>
                    <a:pt x="209" y="107"/>
                  </a:cubicBezTo>
                  <a:cubicBezTo>
                    <a:pt x="210" y="107"/>
                    <a:pt x="212" y="105"/>
                    <a:pt x="212" y="105"/>
                  </a:cubicBezTo>
                  <a:cubicBezTo>
                    <a:pt x="212" y="105"/>
                    <a:pt x="212" y="104"/>
                    <a:pt x="212" y="104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1" y="103"/>
                    <a:pt x="210" y="104"/>
                    <a:pt x="210" y="105"/>
                  </a:cubicBezTo>
                  <a:close/>
                  <a:moveTo>
                    <a:pt x="177" y="106"/>
                  </a:moveTo>
                  <a:cubicBezTo>
                    <a:pt x="177" y="106"/>
                    <a:pt x="177" y="106"/>
                    <a:pt x="177" y="106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7" y="107"/>
                    <a:pt x="178" y="106"/>
                    <a:pt x="178" y="106"/>
                  </a:cubicBezTo>
                  <a:cubicBezTo>
                    <a:pt x="178" y="106"/>
                    <a:pt x="177" y="106"/>
                    <a:pt x="177" y="106"/>
                  </a:cubicBezTo>
                  <a:close/>
                  <a:moveTo>
                    <a:pt x="183" y="104"/>
                  </a:moveTo>
                  <a:cubicBezTo>
                    <a:pt x="183" y="104"/>
                    <a:pt x="183" y="104"/>
                    <a:pt x="183" y="105"/>
                  </a:cubicBezTo>
                  <a:cubicBezTo>
                    <a:pt x="183" y="105"/>
                    <a:pt x="183" y="106"/>
                    <a:pt x="183" y="107"/>
                  </a:cubicBezTo>
                  <a:cubicBezTo>
                    <a:pt x="183" y="107"/>
                    <a:pt x="183" y="106"/>
                    <a:pt x="183" y="106"/>
                  </a:cubicBezTo>
                  <a:cubicBezTo>
                    <a:pt x="183" y="105"/>
                    <a:pt x="183" y="104"/>
                    <a:pt x="184" y="104"/>
                  </a:cubicBezTo>
                  <a:cubicBezTo>
                    <a:pt x="184" y="104"/>
                    <a:pt x="183" y="104"/>
                    <a:pt x="183" y="104"/>
                  </a:cubicBezTo>
                  <a:close/>
                  <a:moveTo>
                    <a:pt x="203" y="106"/>
                  </a:moveTo>
                  <a:cubicBezTo>
                    <a:pt x="203" y="106"/>
                    <a:pt x="203" y="106"/>
                    <a:pt x="203" y="106"/>
                  </a:cubicBezTo>
                  <a:cubicBezTo>
                    <a:pt x="203" y="106"/>
                    <a:pt x="203" y="106"/>
                    <a:pt x="203" y="106"/>
                  </a:cubicBezTo>
                  <a:cubicBezTo>
                    <a:pt x="203" y="105"/>
                    <a:pt x="203" y="105"/>
                    <a:pt x="203" y="104"/>
                  </a:cubicBezTo>
                  <a:cubicBezTo>
                    <a:pt x="203" y="104"/>
                    <a:pt x="203" y="104"/>
                    <a:pt x="202" y="104"/>
                  </a:cubicBezTo>
                  <a:cubicBezTo>
                    <a:pt x="202" y="105"/>
                    <a:pt x="203" y="105"/>
                    <a:pt x="203" y="106"/>
                  </a:cubicBezTo>
                  <a:close/>
                  <a:moveTo>
                    <a:pt x="16" y="104"/>
                  </a:moveTo>
                  <a:cubicBezTo>
                    <a:pt x="17" y="104"/>
                    <a:pt x="18" y="105"/>
                    <a:pt x="19" y="105"/>
                  </a:cubicBezTo>
                  <a:cubicBezTo>
                    <a:pt x="19" y="104"/>
                    <a:pt x="19" y="102"/>
                    <a:pt x="19" y="101"/>
                  </a:cubicBezTo>
                  <a:cubicBezTo>
                    <a:pt x="19" y="100"/>
                    <a:pt x="19" y="99"/>
                    <a:pt x="19" y="98"/>
                  </a:cubicBezTo>
                  <a:cubicBezTo>
                    <a:pt x="19" y="94"/>
                    <a:pt x="20" y="90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5"/>
                    <a:pt x="18" y="85"/>
                    <a:pt x="17" y="84"/>
                  </a:cubicBezTo>
                  <a:cubicBezTo>
                    <a:pt x="17" y="85"/>
                    <a:pt x="17" y="86"/>
                    <a:pt x="17" y="87"/>
                  </a:cubicBezTo>
                  <a:cubicBezTo>
                    <a:pt x="17" y="89"/>
                    <a:pt x="17" y="91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7"/>
                    <a:pt x="17" y="101"/>
                    <a:pt x="16" y="104"/>
                  </a:cubicBezTo>
                  <a:close/>
                  <a:moveTo>
                    <a:pt x="186" y="103"/>
                  </a:moveTo>
                  <a:cubicBezTo>
                    <a:pt x="186" y="103"/>
                    <a:pt x="186" y="103"/>
                    <a:pt x="187" y="103"/>
                  </a:cubicBezTo>
                  <a:cubicBezTo>
                    <a:pt x="187" y="103"/>
                    <a:pt x="187" y="103"/>
                    <a:pt x="187" y="102"/>
                  </a:cubicBezTo>
                  <a:cubicBezTo>
                    <a:pt x="187" y="102"/>
                    <a:pt x="186" y="103"/>
                    <a:pt x="186" y="103"/>
                  </a:cubicBezTo>
                  <a:close/>
                  <a:moveTo>
                    <a:pt x="224" y="103"/>
                  </a:moveTo>
                  <a:cubicBezTo>
                    <a:pt x="224" y="103"/>
                    <a:pt x="224" y="103"/>
                    <a:pt x="224" y="103"/>
                  </a:cubicBezTo>
                  <a:cubicBezTo>
                    <a:pt x="224" y="102"/>
                    <a:pt x="224" y="102"/>
                    <a:pt x="224" y="102"/>
                  </a:cubicBezTo>
                  <a:cubicBezTo>
                    <a:pt x="224" y="102"/>
                    <a:pt x="224" y="103"/>
                    <a:pt x="224" y="103"/>
                  </a:cubicBezTo>
                  <a:close/>
                  <a:moveTo>
                    <a:pt x="14" y="102"/>
                  </a:moveTo>
                  <a:cubicBezTo>
                    <a:pt x="14" y="101"/>
                    <a:pt x="14" y="101"/>
                    <a:pt x="14" y="100"/>
                  </a:cubicBezTo>
                  <a:cubicBezTo>
                    <a:pt x="14" y="101"/>
                    <a:pt x="14" y="101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lose/>
                  <a:moveTo>
                    <a:pt x="7" y="73"/>
                  </a:moveTo>
                  <a:cubicBezTo>
                    <a:pt x="7" y="79"/>
                    <a:pt x="7" y="85"/>
                    <a:pt x="7" y="91"/>
                  </a:cubicBezTo>
                  <a:cubicBezTo>
                    <a:pt x="7" y="93"/>
                    <a:pt x="8" y="95"/>
                    <a:pt x="8" y="98"/>
                  </a:cubicBezTo>
                  <a:cubicBezTo>
                    <a:pt x="8" y="99"/>
                    <a:pt x="9" y="99"/>
                    <a:pt x="10" y="100"/>
                  </a:cubicBezTo>
                  <a:cubicBezTo>
                    <a:pt x="10" y="100"/>
                    <a:pt x="11" y="100"/>
                    <a:pt x="11" y="100"/>
                  </a:cubicBezTo>
                  <a:cubicBezTo>
                    <a:pt x="11" y="100"/>
                    <a:pt x="11" y="99"/>
                    <a:pt x="11" y="99"/>
                  </a:cubicBezTo>
                  <a:cubicBezTo>
                    <a:pt x="11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8"/>
                  </a:cubicBezTo>
                  <a:cubicBezTo>
                    <a:pt x="8" y="97"/>
                    <a:pt x="8" y="95"/>
                    <a:pt x="9" y="94"/>
                  </a:cubicBezTo>
                  <a:cubicBezTo>
                    <a:pt x="9" y="93"/>
                    <a:pt x="9" y="93"/>
                    <a:pt x="9" y="92"/>
                  </a:cubicBezTo>
                  <a:cubicBezTo>
                    <a:pt x="9" y="90"/>
                    <a:pt x="9" y="88"/>
                    <a:pt x="9" y="85"/>
                  </a:cubicBezTo>
                  <a:cubicBezTo>
                    <a:pt x="9" y="82"/>
                    <a:pt x="9" y="79"/>
                    <a:pt x="8" y="76"/>
                  </a:cubicBezTo>
                  <a:cubicBezTo>
                    <a:pt x="8" y="75"/>
                    <a:pt x="7" y="74"/>
                    <a:pt x="7" y="73"/>
                  </a:cubicBezTo>
                  <a:close/>
                  <a:moveTo>
                    <a:pt x="202" y="99"/>
                  </a:moveTo>
                  <a:cubicBezTo>
                    <a:pt x="202" y="99"/>
                    <a:pt x="202" y="100"/>
                    <a:pt x="202" y="100"/>
                  </a:cubicBezTo>
                  <a:cubicBezTo>
                    <a:pt x="202" y="100"/>
                    <a:pt x="202" y="100"/>
                    <a:pt x="202" y="100"/>
                  </a:cubicBezTo>
                  <a:cubicBezTo>
                    <a:pt x="202" y="100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lose/>
                  <a:moveTo>
                    <a:pt x="210" y="97"/>
                  </a:moveTo>
                  <a:cubicBezTo>
                    <a:pt x="210" y="98"/>
                    <a:pt x="210" y="99"/>
                    <a:pt x="210" y="100"/>
                  </a:cubicBezTo>
                  <a:cubicBezTo>
                    <a:pt x="211" y="99"/>
                    <a:pt x="212" y="98"/>
                    <a:pt x="212" y="98"/>
                  </a:cubicBezTo>
                  <a:cubicBezTo>
                    <a:pt x="212" y="97"/>
                    <a:pt x="212" y="96"/>
                    <a:pt x="212" y="95"/>
                  </a:cubicBezTo>
                  <a:cubicBezTo>
                    <a:pt x="212" y="96"/>
                    <a:pt x="211" y="96"/>
                    <a:pt x="210" y="97"/>
                  </a:cubicBezTo>
                  <a:close/>
                  <a:moveTo>
                    <a:pt x="219" y="96"/>
                  </a:moveTo>
                  <a:cubicBezTo>
                    <a:pt x="219" y="97"/>
                    <a:pt x="219" y="98"/>
                    <a:pt x="219" y="99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220" y="97"/>
                    <a:pt x="220" y="96"/>
                    <a:pt x="220" y="95"/>
                  </a:cubicBezTo>
                  <a:cubicBezTo>
                    <a:pt x="220" y="96"/>
                    <a:pt x="220" y="96"/>
                    <a:pt x="219" y="96"/>
                  </a:cubicBezTo>
                  <a:close/>
                  <a:moveTo>
                    <a:pt x="14" y="91"/>
                  </a:moveTo>
                  <a:cubicBezTo>
                    <a:pt x="14" y="92"/>
                    <a:pt x="14" y="93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3"/>
                    <a:pt x="14" y="92"/>
                  </a:cubicBezTo>
                  <a:cubicBezTo>
                    <a:pt x="14" y="92"/>
                    <a:pt x="14" y="91"/>
                    <a:pt x="14" y="91"/>
                  </a:cubicBezTo>
                  <a:close/>
                  <a:moveTo>
                    <a:pt x="204" y="94"/>
                  </a:moveTo>
                  <a:cubicBezTo>
                    <a:pt x="205" y="94"/>
                    <a:pt x="205" y="94"/>
                    <a:pt x="205" y="94"/>
                  </a:cubicBezTo>
                  <a:cubicBezTo>
                    <a:pt x="205" y="93"/>
                    <a:pt x="205" y="93"/>
                    <a:pt x="205" y="93"/>
                  </a:cubicBezTo>
                  <a:cubicBezTo>
                    <a:pt x="205" y="93"/>
                    <a:pt x="205" y="93"/>
                    <a:pt x="204" y="93"/>
                  </a:cubicBezTo>
                  <a:cubicBezTo>
                    <a:pt x="204" y="93"/>
                    <a:pt x="204" y="93"/>
                    <a:pt x="204" y="94"/>
                  </a:cubicBezTo>
                  <a:close/>
                  <a:moveTo>
                    <a:pt x="220" y="86"/>
                  </a:moveTo>
                  <a:cubicBezTo>
                    <a:pt x="220" y="88"/>
                    <a:pt x="220" y="89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89"/>
                    <a:pt x="220" y="87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lose/>
                  <a:moveTo>
                    <a:pt x="224" y="81"/>
                  </a:moveTo>
                  <a:cubicBezTo>
                    <a:pt x="224" y="83"/>
                    <a:pt x="225" y="84"/>
                    <a:pt x="225" y="85"/>
                  </a:cubicBezTo>
                  <a:cubicBezTo>
                    <a:pt x="225" y="83"/>
                    <a:pt x="225" y="82"/>
                    <a:pt x="225" y="81"/>
                  </a:cubicBezTo>
                  <a:cubicBezTo>
                    <a:pt x="225" y="81"/>
                    <a:pt x="224" y="81"/>
                    <a:pt x="224" y="81"/>
                  </a:cubicBezTo>
                  <a:close/>
                  <a:moveTo>
                    <a:pt x="225" y="54"/>
                  </a:moveTo>
                  <a:cubicBezTo>
                    <a:pt x="225" y="54"/>
                    <a:pt x="225" y="53"/>
                    <a:pt x="225" y="53"/>
                  </a:cubicBezTo>
                  <a:cubicBezTo>
                    <a:pt x="225" y="52"/>
                    <a:pt x="225" y="52"/>
                    <a:pt x="225" y="51"/>
                  </a:cubicBezTo>
                  <a:cubicBezTo>
                    <a:pt x="225" y="51"/>
                    <a:pt x="225" y="51"/>
                    <a:pt x="225" y="50"/>
                  </a:cubicBezTo>
                  <a:cubicBezTo>
                    <a:pt x="225" y="49"/>
                    <a:pt x="225" y="47"/>
                    <a:pt x="225" y="46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5" y="46"/>
                    <a:pt x="225" y="46"/>
                    <a:pt x="224" y="46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4" y="46"/>
                    <a:pt x="224" y="46"/>
                    <a:pt x="223" y="46"/>
                  </a:cubicBezTo>
                  <a:cubicBezTo>
                    <a:pt x="222" y="46"/>
                    <a:pt x="222" y="46"/>
                    <a:pt x="221" y="46"/>
                  </a:cubicBezTo>
                  <a:cubicBezTo>
                    <a:pt x="221" y="46"/>
                    <a:pt x="221" y="47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3" y="47"/>
                    <a:pt x="223" y="47"/>
                    <a:pt x="223" y="48"/>
                  </a:cubicBezTo>
                  <a:cubicBezTo>
                    <a:pt x="223" y="49"/>
                    <a:pt x="223" y="49"/>
                    <a:pt x="223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4" y="50"/>
                    <a:pt x="224" y="50"/>
                    <a:pt x="224" y="51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3"/>
                    <a:pt x="223" y="53"/>
                    <a:pt x="223" y="54"/>
                  </a:cubicBezTo>
                  <a:cubicBezTo>
                    <a:pt x="224" y="54"/>
                    <a:pt x="224" y="54"/>
                    <a:pt x="225" y="54"/>
                  </a:cubicBezTo>
                  <a:close/>
                  <a:moveTo>
                    <a:pt x="219" y="54"/>
                  </a:moveTo>
                  <a:cubicBezTo>
                    <a:pt x="219" y="53"/>
                    <a:pt x="221" y="51"/>
                    <a:pt x="221" y="51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20" y="52"/>
                    <a:pt x="219" y="53"/>
                    <a:pt x="218" y="54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4"/>
                    <a:pt x="219" y="54"/>
                    <a:pt x="219" y="54"/>
                  </a:cubicBezTo>
                  <a:close/>
                  <a:moveTo>
                    <a:pt x="202" y="53"/>
                  </a:moveTo>
                  <a:cubicBezTo>
                    <a:pt x="203" y="53"/>
                    <a:pt x="205" y="54"/>
                    <a:pt x="206" y="54"/>
                  </a:cubicBezTo>
                  <a:cubicBezTo>
                    <a:pt x="206" y="53"/>
                    <a:pt x="206" y="53"/>
                    <a:pt x="206" y="53"/>
                  </a:cubicBezTo>
                  <a:cubicBezTo>
                    <a:pt x="207" y="51"/>
                    <a:pt x="209" y="50"/>
                    <a:pt x="210" y="48"/>
                  </a:cubicBezTo>
                  <a:cubicBezTo>
                    <a:pt x="211" y="48"/>
                    <a:pt x="211" y="48"/>
                    <a:pt x="211" y="48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2" y="47"/>
                    <a:pt x="212" y="46"/>
                    <a:pt x="213" y="46"/>
                  </a:cubicBezTo>
                  <a:cubicBezTo>
                    <a:pt x="212" y="46"/>
                    <a:pt x="211" y="46"/>
                    <a:pt x="211" y="46"/>
                  </a:cubicBezTo>
                  <a:cubicBezTo>
                    <a:pt x="208" y="47"/>
                    <a:pt x="206" y="49"/>
                    <a:pt x="204" y="51"/>
                  </a:cubicBezTo>
                  <a:cubicBezTo>
                    <a:pt x="203" y="52"/>
                    <a:pt x="203" y="52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lose/>
                  <a:moveTo>
                    <a:pt x="198" y="53"/>
                  </a:moveTo>
                  <a:cubicBezTo>
                    <a:pt x="199" y="51"/>
                    <a:pt x="201" y="49"/>
                    <a:pt x="203" y="48"/>
                  </a:cubicBezTo>
                  <a:cubicBezTo>
                    <a:pt x="202" y="48"/>
                    <a:pt x="200" y="50"/>
                    <a:pt x="199" y="51"/>
                  </a:cubicBezTo>
                  <a:cubicBezTo>
                    <a:pt x="198" y="52"/>
                    <a:pt x="197" y="53"/>
                    <a:pt x="196" y="53"/>
                  </a:cubicBezTo>
                  <a:lnTo>
                    <a:pt x="198" y="53"/>
                  </a:lnTo>
                  <a:close/>
                  <a:moveTo>
                    <a:pt x="185" y="53"/>
                  </a:moveTo>
                  <a:cubicBezTo>
                    <a:pt x="187" y="53"/>
                    <a:pt x="190" y="53"/>
                    <a:pt x="193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5" y="50"/>
                    <a:pt x="198" y="47"/>
                    <a:pt x="202" y="46"/>
                  </a:cubicBezTo>
                  <a:cubicBezTo>
                    <a:pt x="199" y="45"/>
                    <a:pt x="196" y="45"/>
                    <a:pt x="193" y="45"/>
                  </a:cubicBezTo>
                  <a:cubicBezTo>
                    <a:pt x="193" y="45"/>
                    <a:pt x="193" y="46"/>
                    <a:pt x="193" y="46"/>
                  </a:cubicBezTo>
                  <a:cubicBezTo>
                    <a:pt x="191" y="47"/>
                    <a:pt x="189" y="49"/>
                    <a:pt x="187" y="51"/>
                  </a:cubicBezTo>
                  <a:cubicBezTo>
                    <a:pt x="186" y="51"/>
                    <a:pt x="185" y="52"/>
                    <a:pt x="185" y="53"/>
                  </a:cubicBezTo>
                  <a:close/>
                  <a:moveTo>
                    <a:pt x="181" y="53"/>
                  </a:moveTo>
                  <a:cubicBezTo>
                    <a:pt x="184" y="49"/>
                    <a:pt x="187" y="47"/>
                    <a:pt x="190" y="45"/>
                  </a:cubicBezTo>
                  <a:cubicBezTo>
                    <a:pt x="188" y="45"/>
                    <a:pt x="187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6" y="45"/>
                    <a:pt x="185" y="46"/>
                    <a:pt x="185" y="46"/>
                  </a:cubicBezTo>
                  <a:cubicBezTo>
                    <a:pt x="183" y="48"/>
                    <a:pt x="181" y="49"/>
                    <a:pt x="179" y="51"/>
                  </a:cubicBezTo>
                  <a:cubicBezTo>
                    <a:pt x="179" y="51"/>
                    <a:pt x="179" y="52"/>
                    <a:pt x="178" y="52"/>
                  </a:cubicBezTo>
                  <a:cubicBezTo>
                    <a:pt x="178" y="52"/>
                    <a:pt x="178" y="52"/>
                    <a:pt x="178" y="53"/>
                  </a:cubicBezTo>
                  <a:cubicBezTo>
                    <a:pt x="179" y="53"/>
                    <a:pt x="180" y="53"/>
                    <a:pt x="181" y="53"/>
                  </a:cubicBezTo>
                  <a:close/>
                  <a:moveTo>
                    <a:pt x="174" y="52"/>
                  </a:moveTo>
                  <a:cubicBezTo>
                    <a:pt x="175" y="51"/>
                    <a:pt x="177" y="49"/>
                    <a:pt x="178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81" y="45"/>
                    <a:pt x="183" y="44"/>
                  </a:cubicBezTo>
                  <a:cubicBezTo>
                    <a:pt x="180" y="44"/>
                    <a:pt x="170" y="44"/>
                    <a:pt x="170" y="44"/>
                  </a:cubicBezTo>
                  <a:cubicBezTo>
                    <a:pt x="168" y="44"/>
                    <a:pt x="166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4" y="44"/>
                    <a:pt x="164" y="44"/>
                  </a:cubicBezTo>
                  <a:cubicBezTo>
                    <a:pt x="163" y="45"/>
                    <a:pt x="161" y="47"/>
                    <a:pt x="159" y="48"/>
                  </a:cubicBezTo>
                  <a:cubicBezTo>
                    <a:pt x="159" y="49"/>
                    <a:pt x="158" y="50"/>
                    <a:pt x="157" y="51"/>
                  </a:cubicBezTo>
                  <a:cubicBezTo>
                    <a:pt x="157" y="51"/>
                    <a:pt x="157" y="52"/>
                    <a:pt x="157" y="52"/>
                  </a:cubicBezTo>
                  <a:cubicBezTo>
                    <a:pt x="158" y="52"/>
                    <a:pt x="160" y="52"/>
                    <a:pt x="161" y="52"/>
                  </a:cubicBezTo>
                  <a:cubicBezTo>
                    <a:pt x="162" y="50"/>
                    <a:pt x="163" y="49"/>
                    <a:pt x="165" y="47"/>
                  </a:cubicBezTo>
                  <a:cubicBezTo>
                    <a:pt x="167" y="46"/>
                    <a:pt x="168" y="45"/>
                    <a:pt x="170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1" y="44"/>
                    <a:pt x="171" y="44"/>
                    <a:pt x="171" y="45"/>
                  </a:cubicBezTo>
                  <a:cubicBezTo>
                    <a:pt x="172" y="45"/>
                    <a:pt x="171" y="46"/>
                    <a:pt x="171" y="46"/>
                  </a:cubicBezTo>
                  <a:cubicBezTo>
                    <a:pt x="169" y="47"/>
                    <a:pt x="168" y="48"/>
                    <a:pt x="166" y="50"/>
                  </a:cubicBezTo>
                  <a:cubicBezTo>
                    <a:pt x="166" y="50"/>
                    <a:pt x="165" y="51"/>
                    <a:pt x="165" y="51"/>
                  </a:cubicBezTo>
                  <a:cubicBezTo>
                    <a:pt x="165" y="52"/>
                    <a:pt x="165" y="52"/>
                    <a:pt x="164" y="52"/>
                  </a:cubicBezTo>
                  <a:cubicBezTo>
                    <a:pt x="166" y="52"/>
                    <a:pt x="167" y="52"/>
                    <a:pt x="169" y="52"/>
                  </a:cubicBezTo>
                  <a:cubicBezTo>
                    <a:pt x="169" y="51"/>
                    <a:pt x="170" y="49"/>
                    <a:pt x="171" y="48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3" y="47"/>
                    <a:pt x="174" y="45"/>
                    <a:pt x="176" y="44"/>
                  </a:cubicBezTo>
                  <a:cubicBezTo>
                    <a:pt x="176" y="44"/>
                    <a:pt x="177" y="44"/>
                    <a:pt x="177" y="44"/>
                  </a:cubicBezTo>
                  <a:cubicBezTo>
                    <a:pt x="177" y="44"/>
                    <a:pt x="178" y="45"/>
                    <a:pt x="178" y="45"/>
                  </a:cubicBezTo>
                  <a:cubicBezTo>
                    <a:pt x="178" y="46"/>
                    <a:pt x="178" y="47"/>
                    <a:pt x="177" y="47"/>
                  </a:cubicBezTo>
                  <a:cubicBezTo>
                    <a:pt x="176" y="48"/>
                    <a:pt x="175" y="49"/>
                    <a:pt x="174" y="50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4" y="52"/>
                    <a:pt x="174" y="52"/>
                  </a:cubicBezTo>
                  <a:close/>
                  <a:moveTo>
                    <a:pt x="154" y="51"/>
                  </a:moveTo>
                  <a:cubicBezTo>
                    <a:pt x="154" y="48"/>
                    <a:pt x="158" y="45"/>
                    <a:pt x="161" y="43"/>
                  </a:cubicBezTo>
                  <a:cubicBezTo>
                    <a:pt x="159" y="43"/>
                    <a:pt x="157" y="43"/>
                    <a:pt x="155" y="43"/>
                  </a:cubicBezTo>
                  <a:cubicBezTo>
                    <a:pt x="155" y="44"/>
                    <a:pt x="154" y="46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9"/>
                    <a:pt x="151" y="50"/>
                    <a:pt x="150" y="51"/>
                  </a:cubicBezTo>
                  <a:cubicBezTo>
                    <a:pt x="151" y="51"/>
                    <a:pt x="152" y="51"/>
                    <a:pt x="154" y="51"/>
                  </a:cubicBezTo>
                  <a:close/>
                  <a:moveTo>
                    <a:pt x="142" y="51"/>
                  </a:moveTo>
                  <a:cubicBezTo>
                    <a:pt x="142" y="51"/>
                    <a:pt x="143" y="51"/>
                    <a:pt x="143" y="51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7" y="50"/>
                    <a:pt x="148" y="49"/>
                    <a:pt x="148" y="49"/>
                  </a:cubicBezTo>
                  <a:cubicBezTo>
                    <a:pt x="149" y="48"/>
                    <a:pt x="149" y="48"/>
                    <a:pt x="150" y="47"/>
                  </a:cubicBezTo>
                  <a:cubicBezTo>
                    <a:pt x="151" y="46"/>
                    <a:pt x="152" y="44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1" y="43"/>
                    <a:pt x="150" y="43"/>
                    <a:pt x="149" y="42"/>
                  </a:cubicBezTo>
                  <a:cubicBezTo>
                    <a:pt x="149" y="44"/>
                    <a:pt x="147" y="45"/>
                    <a:pt x="146" y="46"/>
                  </a:cubicBezTo>
                  <a:cubicBezTo>
                    <a:pt x="146" y="47"/>
                    <a:pt x="146" y="47"/>
                    <a:pt x="145" y="47"/>
                  </a:cubicBezTo>
                  <a:cubicBezTo>
                    <a:pt x="145" y="47"/>
                    <a:pt x="145" y="48"/>
                    <a:pt x="144" y="48"/>
                  </a:cubicBezTo>
                  <a:cubicBezTo>
                    <a:pt x="143" y="49"/>
                    <a:pt x="143" y="50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lose/>
                  <a:moveTo>
                    <a:pt x="136" y="50"/>
                  </a:moveTo>
                  <a:cubicBezTo>
                    <a:pt x="137" y="50"/>
                    <a:pt x="137" y="50"/>
                    <a:pt x="138" y="51"/>
                  </a:cubicBezTo>
                  <a:cubicBezTo>
                    <a:pt x="139" y="49"/>
                    <a:pt x="140" y="48"/>
                    <a:pt x="141" y="47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3" y="46"/>
                    <a:pt x="143" y="45"/>
                    <a:pt x="143" y="45"/>
                  </a:cubicBezTo>
                  <a:cubicBezTo>
                    <a:pt x="144" y="44"/>
                    <a:pt x="145" y="44"/>
                    <a:pt x="145" y="43"/>
                  </a:cubicBezTo>
                  <a:cubicBezTo>
                    <a:pt x="145" y="43"/>
                    <a:pt x="146" y="43"/>
                    <a:pt x="146" y="43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5" y="42"/>
                    <a:pt x="143" y="42"/>
                    <a:pt x="143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2" y="44"/>
                    <a:pt x="141" y="45"/>
                    <a:pt x="140" y="46"/>
                  </a:cubicBezTo>
                  <a:cubicBezTo>
                    <a:pt x="140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8" y="49"/>
                    <a:pt x="137" y="50"/>
                    <a:pt x="136" y="50"/>
                  </a:cubicBezTo>
                  <a:close/>
                  <a:moveTo>
                    <a:pt x="132" y="50"/>
                  </a:moveTo>
                  <a:cubicBezTo>
                    <a:pt x="133" y="50"/>
                    <a:pt x="133" y="49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7"/>
                    <a:pt x="136" y="46"/>
                    <a:pt x="137" y="45"/>
                  </a:cubicBezTo>
                  <a:cubicBezTo>
                    <a:pt x="136" y="46"/>
                    <a:pt x="135" y="47"/>
                    <a:pt x="133" y="48"/>
                  </a:cubicBezTo>
                  <a:cubicBezTo>
                    <a:pt x="133" y="48"/>
                    <a:pt x="132" y="49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2" y="50"/>
                    <a:pt x="132" y="50"/>
                  </a:cubicBezTo>
                  <a:close/>
                  <a:moveTo>
                    <a:pt x="128" y="46"/>
                  </a:moveTo>
                  <a:cubicBezTo>
                    <a:pt x="127" y="46"/>
                    <a:pt x="127" y="47"/>
                    <a:pt x="126" y="48"/>
                  </a:cubicBezTo>
                  <a:cubicBezTo>
                    <a:pt x="126" y="47"/>
                    <a:pt x="126" y="47"/>
                    <a:pt x="127" y="47"/>
                  </a:cubicBezTo>
                  <a:cubicBezTo>
                    <a:pt x="127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lose/>
                  <a:moveTo>
                    <a:pt x="119" y="41"/>
                  </a:moveTo>
                  <a:cubicBezTo>
                    <a:pt x="119" y="42"/>
                    <a:pt x="119" y="43"/>
                    <a:pt x="119" y="44"/>
                  </a:cubicBezTo>
                  <a:cubicBezTo>
                    <a:pt x="120" y="43"/>
                    <a:pt x="121" y="43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0" y="42"/>
                    <a:pt x="120" y="41"/>
                    <a:pt x="119" y="41"/>
                  </a:cubicBezTo>
                  <a:close/>
                  <a:moveTo>
                    <a:pt x="125" y="39"/>
                  </a:moveTo>
                  <a:cubicBezTo>
                    <a:pt x="130" y="39"/>
                    <a:pt x="135" y="39"/>
                    <a:pt x="140" y="39"/>
                  </a:cubicBezTo>
                  <a:cubicBezTo>
                    <a:pt x="142" y="39"/>
                    <a:pt x="143" y="39"/>
                    <a:pt x="144" y="39"/>
                  </a:cubicBezTo>
                  <a:cubicBezTo>
                    <a:pt x="154" y="40"/>
                    <a:pt x="163" y="40"/>
                    <a:pt x="171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90" y="42"/>
                    <a:pt x="206" y="43"/>
                    <a:pt x="222" y="43"/>
                  </a:cubicBezTo>
                  <a:cubicBezTo>
                    <a:pt x="223" y="43"/>
                    <a:pt x="223" y="43"/>
                    <a:pt x="223" y="43"/>
                  </a:cubicBezTo>
                  <a:cubicBezTo>
                    <a:pt x="224" y="42"/>
                    <a:pt x="224" y="41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2" y="38"/>
                    <a:pt x="222" y="38"/>
                  </a:cubicBezTo>
                  <a:cubicBezTo>
                    <a:pt x="222" y="38"/>
                    <a:pt x="222" y="37"/>
                    <a:pt x="222" y="37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0" y="34"/>
                    <a:pt x="217" y="31"/>
                    <a:pt x="216" y="29"/>
                  </a:cubicBezTo>
                  <a:cubicBezTo>
                    <a:pt x="212" y="25"/>
                    <a:pt x="208" y="22"/>
                    <a:pt x="204" y="20"/>
                  </a:cubicBezTo>
                  <a:cubicBezTo>
                    <a:pt x="197" y="15"/>
                    <a:pt x="187" y="11"/>
                    <a:pt x="177" y="8"/>
                  </a:cubicBezTo>
                  <a:cubicBezTo>
                    <a:pt x="167" y="6"/>
                    <a:pt x="156" y="4"/>
                    <a:pt x="145" y="3"/>
                  </a:cubicBezTo>
                  <a:cubicBezTo>
                    <a:pt x="140" y="3"/>
                    <a:pt x="136" y="3"/>
                    <a:pt x="132" y="3"/>
                  </a:cubicBezTo>
                  <a:cubicBezTo>
                    <a:pt x="130" y="3"/>
                    <a:pt x="128" y="3"/>
                    <a:pt x="126" y="3"/>
                  </a:cubicBezTo>
                  <a:cubicBezTo>
                    <a:pt x="124" y="3"/>
                    <a:pt x="122" y="3"/>
                    <a:pt x="120" y="3"/>
                  </a:cubicBezTo>
                  <a:cubicBezTo>
                    <a:pt x="120" y="3"/>
                    <a:pt x="120" y="3"/>
                    <a:pt x="119" y="3"/>
                  </a:cubicBezTo>
                  <a:cubicBezTo>
                    <a:pt x="119" y="6"/>
                    <a:pt x="119" y="10"/>
                    <a:pt x="120" y="13"/>
                  </a:cubicBezTo>
                  <a:cubicBezTo>
                    <a:pt x="120" y="21"/>
                    <a:pt x="120" y="30"/>
                    <a:pt x="119" y="39"/>
                  </a:cubicBezTo>
                  <a:cubicBezTo>
                    <a:pt x="121" y="39"/>
                    <a:pt x="123" y="39"/>
                    <a:pt x="125" y="39"/>
                  </a:cubicBezTo>
                  <a:close/>
                  <a:moveTo>
                    <a:pt x="122" y="42"/>
                  </a:move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3"/>
                    <a:pt x="123" y="43"/>
                  </a:cubicBezTo>
                  <a:cubicBezTo>
                    <a:pt x="123" y="43"/>
                    <a:pt x="124" y="42"/>
                    <a:pt x="124" y="42"/>
                  </a:cubicBezTo>
                  <a:cubicBezTo>
                    <a:pt x="124" y="42"/>
                    <a:pt x="123" y="42"/>
                    <a:pt x="122" y="42"/>
                  </a:cubicBezTo>
                  <a:close/>
                  <a:moveTo>
                    <a:pt x="127" y="42"/>
                  </a:moveTo>
                  <a:cubicBezTo>
                    <a:pt x="127" y="42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8" y="42"/>
                    <a:pt x="129" y="42"/>
                  </a:cubicBezTo>
                  <a:cubicBezTo>
                    <a:pt x="128" y="42"/>
                    <a:pt x="128" y="42"/>
                    <a:pt x="127" y="42"/>
                  </a:cubicBezTo>
                  <a:close/>
                  <a:moveTo>
                    <a:pt x="131" y="42"/>
                  </a:moveTo>
                  <a:cubicBezTo>
                    <a:pt x="131" y="42"/>
                    <a:pt x="131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2" y="43"/>
                    <a:pt x="132" y="42"/>
                    <a:pt x="133" y="42"/>
                  </a:cubicBezTo>
                  <a:cubicBezTo>
                    <a:pt x="132" y="42"/>
                    <a:pt x="131" y="42"/>
                    <a:pt x="131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93333" y="2823922"/>
              <a:ext cx="119916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 smtClean="0">
                  <a:solidFill>
                    <a:schemeClr val="accent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40%</a:t>
              </a:r>
              <a:endParaRPr lang="zh-CN" altLang="en-US" sz="2800" b="1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179877" y="2325340"/>
            <a:ext cx="2278296" cy="1391501"/>
            <a:chOff x="4956852" y="2469804"/>
            <a:chExt cx="2278296" cy="1391501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4956852" y="2469804"/>
              <a:ext cx="2278296" cy="1391501"/>
            </a:xfrm>
            <a:custGeom>
              <a:avLst/>
              <a:gdLst>
                <a:gd name="T0" fmla="*/ 52 w 231"/>
                <a:gd name="T1" fmla="*/ 126 h 141"/>
                <a:gd name="T2" fmla="*/ 5 w 231"/>
                <a:gd name="T3" fmla="*/ 101 h 141"/>
                <a:gd name="T4" fmla="*/ 116 w 231"/>
                <a:gd name="T5" fmla="*/ 2 h 141"/>
                <a:gd name="T6" fmla="*/ 228 w 231"/>
                <a:gd name="T7" fmla="*/ 52 h 141"/>
                <a:gd name="T8" fmla="*/ 224 w 231"/>
                <a:gd name="T9" fmla="*/ 109 h 141"/>
                <a:gd name="T10" fmla="*/ 190 w 231"/>
                <a:gd name="T11" fmla="*/ 133 h 141"/>
                <a:gd name="T12" fmla="*/ 138 w 231"/>
                <a:gd name="T13" fmla="*/ 117 h 141"/>
                <a:gd name="T14" fmla="*/ 130 w 231"/>
                <a:gd name="T15" fmla="*/ 128 h 141"/>
                <a:gd name="T16" fmla="*/ 129 w 231"/>
                <a:gd name="T17" fmla="*/ 131 h 141"/>
                <a:gd name="T18" fmla="*/ 123 w 231"/>
                <a:gd name="T19" fmla="*/ 116 h 141"/>
                <a:gd name="T20" fmla="*/ 117 w 231"/>
                <a:gd name="T21" fmla="*/ 127 h 141"/>
                <a:gd name="T22" fmla="*/ 109 w 231"/>
                <a:gd name="T23" fmla="*/ 123 h 141"/>
                <a:gd name="T24" fmla="*/ 148 w 231"/>
                <a:gd name="T25" fmla="*/ 134 h 141"/>
                <a:gd name="T26" fmla="*/ 166 w 231"/>
                <a:gd name="T27" fmla="*/ 129 h 141"/>
                <a:gd name="T28" fmla="*/ 106 w 231"/>
                <a:gd name="T29" fmla="*/ 131 h 141"/>
                <a:gd name="T30" fmla="*/ 103 w 231"/>
                <a:gd name="T31" fmla="*/ 119 h 141"/>
                <a:gd name="T32" fmla="*/ 184 w 231"/>
                <a:gd name="T33" fmla="*/ 126 h 141"/>
                <a:gd name="T34" fmla="*/ 87 w 231"/>
                <a:gd name="T35" fmla="*/ 109 h 141"/>
                <a:gd name="T36" fmla="*/ 94 w 231"/>
                <a:gd name="T37" fmla="*/ 113 h 141"/>
                <a:gd name="T38" fmla="*/ 83 w 231"/>
                <a:gd name="T39" fmla="*/ 108 h 141"/>
                <a:gd name="T40" fmla="*/ 75 w 231"/>
                <a:gd name="T41" fmla="*/ 109 h 141"/>
                <a:gd name="T42" fmla="*/ 71 w 231"/>
                <a:gd name="T43" fmla="*/ 127 h 141"/>
                <a:gd name="T44" fmla="*/ 194 w 231"/>
                <a:gd name="T45" fmla="*/ 126 h 141"/>
                <a:gd name="T46" fmla="*/ 176 w 231"/>
                <a:gd name="T47" fmla="*/ 123 h 141"/>
                <a:gd name="T48" fmla="*/ 53 w 231"/>
                <a:gd name="T49" fmla="*/ 121 h 141"/>
                <a:gd name="T50" fmla="*/ 44 w 231"/>
                <a:gd name="T51" fmla="*/ 98 h 141"/>
                <a:gd name="T52" fmla="*/ 186 w 231"/>
                <a:gd name="T53" fmla="*/ 105 h 141"/>
                <a:gd name="T54" fmla="*/ 107 w 231"/>
                <a:gd name="T55" fmla="*/ 111 h 141"/>
                <a:gd name="T56" fmla="*/ 42 w 231"/>
                <a:gd name="T57" fmla="*/ 97 h 141"/>
                <a:gd name="T58" fmla="*/ 200 w 231"/>
                <a:gd name="T59" fmla="*/ 115 h 141"/>
                <a:gd name="T60" fmla="*/ 27 w 231"/>
                <a:gd name="T61" fmla="*/ 102 h 141"/>
                <a:gd name="T62" fmla="*/ 214 w 231"/>
                <a:gd name="T63" fmla="*/ 111 h 141"/>
                <a:gd name="T64" fmla="*/ 189 w 231"/>
                <a:gd name="T65" fmla="*/ 109 h 141"/>
                <a:gd name="T66" fmla="*/ 199 w 231"/>
                <a:gd name="T67" fmla="*/ 105 h 141"/>
                <a:gd name="T68" fmla="*/ 107 w 231"/>
                <a:gd name="T69" fmla="*/ 107 h 141"/>
                <a:gd name="T70" fmla="*/ 217 w 231"/>
                <a:gd name="T71" fmla="*/ 57 h 141"/>
                <a:gd name="T72" fmla="*/ 120 w 231"/>
                <a:gd name="T73" fmla="*/ 53 h 141"/>
                <a:gd name="T74" fmla="*/ 116 w 231"/>
                <a:gd name="T75" fmla="*/ 40 h 141"/>
                <a:gd name="T76" fmla="*/ 15 w 231"/>
                <a:gd name="T77" fmla="*/ 78 h 141"/>
                <a:gd name="T78" fmla="*/ 219 w 231"/>
                <a:gd name="T79" fmla="*/ 108 h 141"/>
                <a:gd name="T80" fmla="*/ 210 w 231"/>
                <a:gd name="T81" fmla="*/ 105 h 141"/>
                <a:gd name="T82" fmla="*/ 183 w 231"/>
                <a:gd name="T83" fmla="*/ 106 h 141"/>
                <a:gd name="T84" fmla="*/ 19 w 231"/>
                <a:gd name="T85" fmla="*/ 86 h 141"/>
                <a:gd name="T86" fmla="*/ 14 w 231"/>
                <a:gd name="T87" fmla="*/ 102 h 141"/>
                <a:gd name="T88" fmla="*/ 9 w 231"/>
                <a:gd name="T89" fmla="*/ 85 h 141"/>
                <a:gd name="T90" fmla="*/ 219 w 231"/>
                <a:gd name="T91" fmla="*/ 99 h 141"/>
                <a:gd name="T92" fmla="*/ 220 w 231"/>
                <a:gd name="T93" fmla="*/ 86 h 141"/>
                <a:gd name="T94" fmla="*/ 225 w 231"/>
                <a:gd name="T95" fmla="*/ 46 h 141"/>
                <a:gd name="T96" fmla="*/ 225 w 231"/>
                <a:gd name="T97" fmla="*/ 54 h 141"/>
                <a:gd name="T98" fmla="*/ 211 w 231"/>
                <a:gd name="T99" fmla="*/ 46 h 141"/>
                <a:gd name="T100" fmla="*/ 193 w 231"/>
                <a:gd name="T101" fmla="*/ 46 h 141"/>
                <a:gd name="T102" fmla="*/ 178 w 231"/>
                <a:gd name="T103" fmla="*/ 48 h 141"/>
                <a:gd name="T104" fmla="*/ 171 w 231"/>
                <a:gd name="T105" fmla="*/ 46 h 141"/>
                <a:gd name="T106" fmla="*/ 173 w 231"/>
                <a:gd name="T107" fmla="*/ 52 h 141"/>
                <a:gd name="T108" fmla="*/ 153 w 231"/>
                <a:gd name="T109" fmla="*/ 43 h 141"/>
                <a:gd name="T110" fmla="*/ 146 w 231"/>
                <a:gd name="T111" fmla="*/ 43 h 141"/>
                <a:gd name="T112" fmla="*/ 131 w 231"/>
                <a:gd name="T113" fmla="*/ 50 h 141"/>
                <a:gd name="T114" fmla="*/ 144 w 231"/>
                <a:gd name="T115" fmla="*/ 39 h 141"/>
                <a:gd name="T116" fmla="*/ 132 w 231"/>
                <a:gd name="T117" fmla="*/ 3 h 141"/>
                <a:gd name="T118" fmla="*/ 127 w 231"/>
                <a:gd name="T119" fmla="*/ 4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41">
                  <a:moveTo>
                    <a:pt x="143" y="141"/>
                  </a:moveTo>
                  <a:cubicBezTo>
                    <a:pt x="142" y="141"/>
                    <a:pt x="142" y="141"/>
                    <a:pt x="142" y="140"/>
                  </a:cubicBezTo>
                  <a:cubicBezTo>
                    <a:pt x="141" y="139"/>
                    <a:pt x="141" y="138"/>
                    <a:pt x="141" y="137"/>
                  </a:cubicBezTo>
                  <a:cubicBezTo>
                    <a:pt x="139" y="137"/>
                    <a:pt x="136" y="137"/>
                    <a:pt x="133" y="137"/>
                  </a:cubicBezTo>
                  <a:cubicBezTo>
                    <a:pt x="120" y="137"/>
                    <a:pt x="106" y="136"/>
                    <a:pt x="92" y="134"/>
                  </a:cubicBezTo>
                  <a:cubicBezTo>
                    <a:pt x="92" y="134"/>
                    <a:pt x="92" y="135"/>
                    <a:pt x="92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0" y="136"/>
                    <a:pt x="90" y="136"/>
                    <a:pt x="89" y="135"/>
                  </a:cubicBezTo>
                  <a:cubicBezTo>
                    <a:pt x="89" y="135"/>
                    <a:pt x="89" y="134"/>
                    <a:pt x="89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6" y="133"/>
                    <a:pt x="84" y="133"/>
                    <a:pt x="81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72" y="131"/>
                    <a:pt x="62" y="129"/>
                    <a:pt x="52" y="126"/>
                  </a:cubicBezTo>
                  <a:cubicBezTo>
                    <a:pt x="52" y="127"/>
                    <a:pt x="51" y="127"/>
                    <a:pt x="51" y="127"/>
                  </a:cubicBezTo>
                  <a:cubicBezTo>
                    <a:pt x="50" y="127"/>
                    <a:pt x="50" y="126"/>
                    <a:pt x="50" y="126"/>
                  </a:cubicBezTo>
                  <a:cubicBezTo>
                    <a:pt x="50" y="126"/>
                    <a:pt x="50" y="126"/>
                    <a:pt x="50" y="125"/>
                  </a:cubicBezTo>
                  <a:cubicBezTo>
                    <a:pt x="49" y="125"/>
                    <a:pt x="48" y="125"/>
                    <a:pt x="47" y="125"/>
                  </a:cubicBezTo>
                  <a:cubicBezTo>
                    <a:pt x="40" y="122"/>
                    <a:pt x="33" y="118"/>
                    <a:pt x="27" y="114"/>
                  </a:cubicBezTo>
                  <a:cubicBezTo>
                    <a:pt x="27" y="115"/>
                    <a:pt x="27" y="115"/>
                    <a:pt x="26" y="115"/>
                  </a:cubicBezTo>
                  <a:cubicBezTo>
                    <a:pt x="26" y="115"/>
                    <a:pt x="26" y="114"/>
                    <a:pt x="25" y="114"/>
                  </a:cubicBezTo>
                  <a:cubicBezTo>
                    <a:pt x="25" y="114"/>
                    <a:pt x="25" y="113"/>
                    <a:pt x="25" y="113"/>
                  </a:cubicBezTo>
                  <a:cubicBezTo>
                    <a:pt x="25" y="113"/>
                    <a:pt x="21" y="111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0"/>
                    <a:pt x="19" y="110"/>
                    <a:pt x="19" y="109"/>
                  </a:cubicBezTo>
                  <a:cubicBezTo>
                    <a:pt x="16" y="108"/>
                    <a:pt x="13" y="105"/>
                    <a:pt x="9" y="103"/>
                  </a:cubicBezTo>
                  <a:cubicBezTo>
                    <a:pt x="9" y="103"/>
                    <a:pt x="8" y="103"/>
                    <a:pt x="8" y="103"/>
                  </a:cubicBezTo>
                  <a:cubicBezTo>
                    <a:pt x="7" y="103"/>
                    <a:pt x="5" y="102"/>
                    <a:pt x="5" y="101"/>
                  </a:cubicBezTo>
                  <a:cubicBezTo>
                    <a:pt x="5" y="100"/>
                    <a:pt x="5" y="99"/>
                    <a:pt x="5" y="97"/>
                  </a:cubicBezTo>
                  <a:cubicBezTo>
                    <a:pt x="4" y="97"/>
                    <a:pt x="4" y="97"/>
                    <a:pt x="4" y="96"/>
                  </a:cubicBezTo>
                  <a:cubicBezTo>
                    <a:pt x="4" y="93"/>
                    <a:pt x="4" y="89"/>
                    <a:pt x="4" y="86"/>
                  </a:cubicBezTo>
                  <a:cubicBezTo>
                    <a:pt x="4" y="80"/>
                    <a:pt x="4" y="74"/>
                    <a:pt x="4" y="67"/>
                  </a:cubicBezTo>
                  <a:cubicBezTo>
                    <a:pt x="0" y="45"/>
                    <a:pt x="26" y="29"/>
                    <a:pt x="42" y="21"/>
                  </a:cubicBezTo>
                  <a:cubicBezTo>
                    <a:pt x="49" y="18"/>
                    <a:pt x="56" y="15"/>
                    <a:pt x="62" y="14"/>
                  </a:cubicBezTo>
                  <a:cubicBezTo>
                    <a:pt x="67" y="13"/>
                    <a:pt x="72" y="12"/>
                    <a:pt x="76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9" y="9"/>
                    <a:pt x="97" y="8"/>
                    <a:pt x="106" y="8"/>
                  </a:cubicBezTo>
                  <a:cubicBezTo>
                    <a:pt x="110" y="8"/>
                    <a:pt x="113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6"/>
                    <a:pt x="116" y="4"/>
                    <a:pt x="116" y="3"/>
                  </a:cubicBezTo>
                  <a:cubicBezTo>
                    <a:pt x="116" y="3"/>
                    <a:pt x="116" y="2"/>
                    <a:pt x="116" y="2"/>
                  </a:cubicBezTo>
                  <a:cubicBezTo>
                    <a:pt x="115" y="1"/>
                    <a:pt x="116" y="1"/>
                    <a:pt x="117" y="0"/>
                  </a:cubicBezTo>
                  <a:cubicBezTo>
                    <a:pt x="118" y="0"/>
                    <a:pt x="119" y="0"/>
                    <a:pt x="121" y="0"/>
                  </a:cubicBezTo>
                  <a:cubicBezTo>
                    <a:pt x="124" y="0"/>
                    <a:pt x="128" y="0"/>
                    <a:pt x="131" y="0"/>
                  </a:cubicBezTo>
                  <a:cubicBezTo>
                    <a:pt x="151" y="0"/>
                    <a:pt x="168" y="2"/>
                    <a:pt x="183" y="7"/>
                  </a:cubicBezTo>
                  <a:cubicBezTo>
                    <a:pt x="194" y="10"/>
                    <a:pt x="203" y="14"/>
                    <a:pt x="210" y="20"/>
                  </a:cubicBezTo>
                  <a:cubicBezTo>
                    <a:pt x="215" y="23"/>
                    <a:pt x="218" y="26"/>
                    <a:pt x="221" y="30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23" y="32"/>
                    <a:pt x="225" y="35"/>
                    <a:pt x="226" y="38"/>
                  </a:cubicBezTo>
                  <a:cubicBezTo>
                    <a:pt x="227" y="38"/>
                    <a:pt x="227" y="38"/>
                    <a:pt x="228" y="39"/>
                  </a:cubicBezTo>
                  <a:cubicBezTo>
                    <a:pt x="228" y="40"/>
                    <a:pt x="228" y="41"/>
                    <a:pt x="228" y="42"/>
                  </a:cubicBezTo>
                  <a:cubicBezTo>
                    <a:pt x="228" y="42"/>
                    <a:pt x="228" y="42"/>
                    <a:pt x="228" y="43"/>
                  </a:cubicBezTo>
                  <a:cubicBezTo>
                    <a:pt x="228" y="43"/>
                    <a:pt x="229" y="44"/>
                    <a:pt x="229" y="44"/>
                  </a:cubicBezTo>
                  <a:cubicBezTo>
                    <a:pt x="228" y="46"/>
                    <a:pt x="228" y="49"/>
                    <a:pt x="228" y="51"/>
                  </a:cubicBezTo>
                  <a:cubicBezTo>
                    <a:pt x="228" y="51"/>
                    <a:pt x="228" y="52"/>
                    <a:pt x="228" y="52"/>
                  </a:cubicBezTo>
                  <a:cubicBezTo>
                    <a:pt x="228" y="52"/>
                    <a:pt x="228" y="53"/>
                    <a:pt x="228" y="53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9" y="55"/>
                    <a:pt x="229" y="57"/>
                    <a:pt x="230" y="59"/>
                  </a:cubicBezTo>
                  <a:cubicBezTo>
                    <a:pt x="230" y="59"/>
                    <a:pt x="230" y="59"/>
                    <a:pt x="230" y="59"/>
                  </a:cubicBezTo>
                  <a:cubicBezTo>
                    <a:pt x="230" y="60"/>
                    <a:pt x="231" y="60"/>
                    <a:pt x="230" y="60"/>
                  </a:cubicBezTo>
                  <a:cubicBezTo>
                    <a:pt x="229" y="65"/>
                    <a:pt x="229" y="69"/>
                    <a:pt x="230" y="74"/>
                  </a:cubicBezTo>
                  <a:cubicBezTo>
                    <a:pt x="230" y="75"/>
                    <a:pt x="230" y="76"/>
                    <a:pt x="230" y="78"/>
                  </a:cubicBezTo>
                  <a:cubicBezTo>
                    <a:pt x="230" y="80"/>
                    <a:pt x="230" y="83"/>
                    <a:pt x="230" y="86"/>
                  </a:cubicBezTo>
                  <a:cubicBezTo>
                    <a:pt x="230" y="87"/>
                    <a:pt x="230" y="88"/>
                    <a:pt x="230" y="89"/>
                  </a:cubicBezTo>
                  <a:cubicBezTo>
                    <a:pt x="230" y="92"/>
                    <a:pt x="229" y="95"/>
                    <a:pt x="229" y="98"/>
                  </a:cubicBezTo>
                  <a:cubicBezTo>
                    <a:pt x="230" y="99"/>
                    <a:pt x="230" y="99"/>
                    <a:pt x="231" y="100"/>
                  </a:cubicBezTo>
                  <a:cubicBezTo>
                    <a:pt x="231" y="100"/>
                    <a:pt x="231" y="101"/>
                    <a:pt x="230" y="102"/>
                  </a:cubicBezTo>
                  <a:cubicBezTo>
                    <a:pt x="229" y="104"/>
                    <a:pt x="226" y="106"/>
                    <a:pt x="224" y="108"/>
                  </a:cubicBezTo>
                  <a:cubicBezTo>
                    <a:pt x="224" y="109"/>
                    <a:pt x="224" y="109"/>
                    <a:pt x="224" y="109"/>
                  </a:cubicBezTo>
                  <a:cubicBezTo>
                    <a:pt x="224" y="110"/>
                    <a:pt x="224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19" y="113"/>
                    <a:pt x="216" y="117"/>
                    <a:pt x="212" y="120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11" y="120"/>
                    <a:pt x="210" y="121"/>
                    <a:pt x="210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9" y="122"/>
                    <a:pt x="209" y="122"/>
                    <a:pt x="208" y="122"/>
                  </a:cubicBezTo>
                  <a:cubicBezTo>
                    <a:pt x="208" y="122"/>
                    <a:pt x="208" y="122"/>
                    <a:pt x="208" y="122"/>
                  </a:cubicBezTo>
                  <a:cubicBezTo>
                    <a:pt x="203" y="126"/>
                    <a:pt x="198" y="129"/>
                    <a:pt x="193" y="131"/>
                  </a:cubicBezTo>
                  <a:cubicBezTo>
                    <a:pt x="193" y="132"/>
                    <a:pt x="193" y="133"/>
                    <a:pt x="192" y="133"/>
                  </a:cubicBezTo>
                  <a:cubicBezTo>
                    <a:pt x="192" y="134"/>
                    <a:pt x="192" y="134"/>
                    <a:pt x="191" y="134"/>
                  </a:cubicBezTo>
                  <a:cubicBezTo>
                    <a:pt x="190" y="134"/>
                    <a:pt x="190" y="134"/>
                    <a:pt x="190" y="133"/>
                  </a:cubicBezTo>
                  <a:cubicBezTo>
                    <a:pt x="190" y="133"/>
                    <a:pt x="190" y="132"/>
                    <a:pt x="190" y="132"/>
                  </a:cubicBezTo>
                  <a:cubicBezTo>
                    <a:pt x="189" y="132"/>
                    <a:pt x="187" y="132"/>
                    <a:pt x="186" y="133"/>
                  </a:cubicBezTo>
                  <a:cubicBezTo>
                    <a:pt x="175" y="136"/>
                    <a:pt x="162" y="137"/>
                    <a:pt x="145" y="137"/>
                  </a:cubicBezTo>
                  <a:cubicBezTo>
                    <a:pt x="145" y="137"/>
                    <a:pt x="145" y="137"/>
                    <a:pt x="144" y="137"/>
                  </a:cubicBezTo>
                  <a:cubicBezTo>
                    <a:pt x="144" y="138"/>
                    <a:pt x="144" y="139"/>
                    <a:pt x="144" y="140"/>
                  </a:cubicBezTo>
                  <a:cubicBezTo>
                    <a:pt x="144" y="141"/>
                    <a:pt x="143" y="141"/>
                    <a:pt x="143" y="141"/>
                  </a:cubicBezTo>
                  <a:close/>
                  <a:moveTo>
                    <a:pt x="109" y="132"/>
                  </a:moveTo>
                  <a:cubicBezTo>
                    <a:pt x="119" y="133"/>
                    <a:pt x="129" y="134"/>
                    <a:pt x="138" y="134"/>
                  </a:cubicBezTo>
                  <a:cubicBezTo>
                    <a:pt x="138" y="133"/>
                    <a:pt x="138" y="133"/>
                    <a:pt x="138" y="133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0"/>
                    <a:pt x="138" y="128"/>
                    <a:pt x="138" y="126"/>
                  </a:cubicBezTo>
                  <a:cubicBezTo>
                    <a:pt x="139" y="125"/>
                    <a:pt x="139" y="123"/>
                    <a:pt x="138" y="121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19"/>
                    <a:pt x="138" y="118"/>
                    <a:pt x="138" y="117"/>
                  </a:cubicBezTo>
                  <a:cubicBezTo>
                    <a:pt x="138" y="117"/>
                    <a:pt x="138" y="116"/>
                    <a:pt x="138" y="116"/>
                  </a:cubicBezTo>
                  <a:cubicBezTo>
                    <a:pt x="138" y="115"/>
                    <a:pt x="138" y="115"/>
                    <a:pt x="139" y="115"/>
                  </a:cubicBezTo>
                  <a:cubicBezTo>
                    <a:pt x="139" y="115"/>
                    <a:pt x="139" y="115"/>
                    <a:pt x="140" y="115"/>
                  </a:cubicBezTo>
                  <a:cubicBezTo>
                    <a:pt x="140" y="116"/>
                    <a:pt x="141" y="117"/>
                    <a:pt x="141" y="118"/>
                  </a:cubicBezTo>
                  <a:cubicBezTo>
                    <a:pt x="141" y="116"/>
                    <a:pt x="141" y="114"/>
                    <a:pt x="141" y="112"/>
                  </a:cubicBezTo>
                  <a:cubicBezTo>
                    <a:pt x="139" y="112"/>
                    <a:pt x="137" y="112"/>
                    <a:pt x="134" y="112"/>
                  </a:cubicBezTo>
                  <a:cubicBezTo>
                    <a:pt x="134" y="113"/>
                    <a:pt x="134" y="113"/>
                    <a:pt x="134" y="114"/>
                  </a:cubicBezTo>
                  <a:cubicBezTo>
                    <a:pt x="133" y="114"/>
                    <a:pt x="133" y="116"/>
                    <a:pt x="133" y="122"/>
                  </a:cubicBezTo>
                  <a:cubicBezTo>
                    <a:pt x="133" y="122"/>
                    <a:pt x="133" y="122"/>
                    <a:pt x="133" y="123"/>
                  </a:cubicBezTo>
                  <a:cubicBezTo>
                    <a:pt x="133" y="123"/>
                    <a:pt x="133" y="124"/>
                    <a:pt x="133" y="125"/>
                  </a:cubicBezTo>
                  <a:cubicBezTo>
                    <a:pt x="133" y="127"/>
                    <a:pt x="134" y="130"/>
                    <a:pt x="133" y="132"/>
                  </a:cubicBezTo>
                  <a:cubicBezTo>
                    <a:pt x="133" y="133"/>
                    <a:pt x="132" y="133"/>
                    <a:pt x="132" y="133"/>
                  </a:cubicBezTo>
                  <a:cubicBezTo>
                    <a:pt x="131" y="133"/>
                    <a:pt x="131" y="133"/>
                    <a:pt x="131" y="132"/>
                  </a:cubicBezTo>
                  <a:cubicBezTo>
                    <a:pt x="130" y="131"/>
                    <a:pt x="130" y="129"/>
                    <a:pt x="130" y="128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4"/>
                    <a:pt x="130" y="122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7"/>
                    <a:pt x="130" y="114"/>
                    <a:pt x="131" y="112"/>
                  </a:cubicBezTo>
                  <a:cubicBezTo>
                    <a:pt x="131" y="112"/>
                    <a:pt x="130" y="112"/>
                    <a:pt x="130" y="112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4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7"/>
                  </a:cubicBezTo>
                  <a:cubicBezTo>
                    <a:pt x="130" y="118"/>
                    <a:pt x="130" y="120"/>
                    <a:pt x="129" y="121"/>
                  </a:cubicBezTo>
                  <a:cubicBezTo>
                    <a:pt x="129" y="122"/>
                    <a:pt x="129" y="123"/>
                    <a:pt x="129" y="124"/>
                  </a:cubicBezTo>
                  <a:cubicBezTo>
                    <a:pt x="129" y="125"/>
                    <a:pt x="129" y="126"/>
                    <a:pt x="129" y="127"/>
                  </a:cubicBezTo>
                  <a:cubicBezTo>
                    <a:pt x="129" y="128"/>
                    <a:pt x="129" y="130"/>
                    <a:pt x="129" y="131"/>
                  </a:cubicBezTo>
                  <a:cubicBezTo>
                    <a:pt x="129" y="132"/>
                    <a:pt x="129" y="132"/>
                    <a:pt x="128" y="132"/>
                  </a:cubicBezTo>
                  <a:cubicBezTo>
                    <a:pt x="128" y="132"/>
                    <a:pt x="127" y="132"/>
                    <a:pt x="127" y="131"/>
                  </a:cubicBezTo>
                  <a:cubicBezTo>
                    <a:pt x="127" y="131"/>
                    <a:pt x="126" y="130"/>
                    <a:pt x="126" y="130"/>
                  </a:cubicBezTo>
                  <a:cubicBezTo>
                    <a:pt x="126" y="130"/>
                    <a:pt x="126" y="130"/>
                    <a:pt x="126" y="131"/>
                  </a:cubicBezTo>
                  <a:cubicBezTo>
                    <a:pt x="126" y="131"/>
                    <a:pt x="125" y="131"/>
                    <a:pt x="125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28"/>
                    <a:pt x="123" y="125"/>
                    <a:pt x="123" y="122"/>
                  </a:cubicBezTo>
                  <a:cubicBezTo>
                    <a:pt x="123" y="122"/>
                    <a:pt x="123" y="121"/>
                    <a:pt x="123" y="121"/>
                  </a:cubicBezTo>
                  <a:cubicBezTo>
                    <a:pt x="123" y="117"/>
                    <a:pt x="124" y="115"/>
                    <a:pt x="124" y="112"/>
                  </a:cubicBezTo>
                  <a:cubicBezTo>
                    <a:pt x="124" y="112"/>
                    <a:pt x="124" y="112"/>
                    <a:pt x="123" y="112"/>
                  </a:cubicBezTo>
                  <a:cubicBezTo>
                    <a:pt x="123" y="112"/>
                    <a:pt x="123" y="112"/>
                    <a:pt x="123" y="113"/>
                  </a:cubicBezTo>
                  <a:cubicBezTo>
                    <a:pt x="123" y="113"/>
                    <a:pt x="123" y="113"/>
                    <a:pt x="123" y="114"/>
                  </a:cubicBezTo>
                  <a:cubicBezTo>
                    <a:pt x="123" y="114"/>
                    <a:pt x="123" y="114"/>
                    <a:pt x="123" y="114"/>
                  </a:cubicBezTo>
                  <a:cubicBezTo>
                    <a:pt x="123" y="115"/>
                    <a:pt x="123" y="115"/>
                    <a:pt x="123" y="116"/>
                  </a:cubicBezTo>
                  <a:cubicBezTo>
                    <a:pt x="123" y="116"/>
                    <a:pt x="123" y="116"/>
                    <a:pt x="123" y="117"/>
                  </a:cubicBezTo>
                  <a:cubicBezTo>
                    <a:pt x="123" y="118"/>
                    <a:pt x="123" y="118"/>
                    <a:pt x="123" y="119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3" y="124"/>
                    <a:pt x="123" y="128"/>
                    <a:pt x="122" y="132"/>
                  </a:cubicBezTo>
                  <a:cubicBezTo>
                    <a:pt x="122" y="132"/>
                    <a:pt x="121" y="133"/>
                    <a:pt x="121" y="133"/>
                  </a:cubicBezTo>
                  <a:cubicBezTo>
                    <a:pt x="120" y="133"/>
                    <a:pt x="120" y="132"/>
                    <a:pt x="120" y="132"/>
                  </a:cubicBezTo>
                  <a:cubicBezTo>
                    <a:pt x="119" y="129"/>
                    <a:pt x="119" y="125"/>
                    <a:pt x="119" y="122"/>
                  </a:cubicBezTo>
                  <a:cubicBezTo>
                    <a:pt x="119" y="120"/>
                    <a:pt x="120" y="118"/>
                    <a:pt x="119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9" y="114"/>
                    <a:pt x="119" y="113"/>
                    <a:pt x="120" y="112"/>
                  </a:cubicBezTo>
                  <a:cubicBezTo>
                    <a:pt x="119" y="112"/>
                    <a:pt x="119" y="112"/>
                    <a:pt x="118" y="112"/>
                  </a:cubicBezTo>
                  <a:cubicBezTo>
                    <a:pt x="118" y="114"/>
                    <a:pt x="118" y="116"/>
                    <a:pt x="118" y="117"/>
                  </a:cubicBezTo>
                  <a:cubicBezTo>
                    <a:pt x="117" y="119"/>
                    <a:pt x="117" y="120"/>
                    <a:pt x="117" y="121"/>
                  </a:cubicBezTo>
                  <a:cubicBezTo>
                    <a:pt x="117" y="123"/>
                    <a:pt x="117" y="125"/>
                    <a:pt x="117" y="127"/>
                  </a:cubicBezTo>
                  <a:cubicBezTo>
                    <a:pt x="117" y="128"/>
                    <a:pt x="117" y="128"/>
                    <a:pt x="117" y="129"/>
                  </a:cubicBezTo>
                  <a:cubicBezTo>
                    <a:pt x="117" y="130"/>
                    <a:pt x="117" y="131"/>
                    <a:pt x="116" y="131"/>
                  </a:cubicBezTo>
                  <a:cubicBezTo>
                    <a:pt x="116" y="131"/>
                    <a:pt x="115" y="130"/>
                    <a:pt x="115" y="130"/>
                  </a:cubicBezTo>
                  <a:cubicBezTo>
                    <a:pt x="113" y="126"/>
                    <a:pt x="114" y="121"/>
                    <a:pt x="114" y="117"/>
                  </a:cubicBezTo>
                  <a:cubicBezTo>
                    <a:pt x="115" y="115"/>
                    <a:pt x="115" y="113"/>
                    <a:pt x="115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3" y="113"/>
                    <a:pt x="113" y="114"/>
                  </a:cubicBezTo>
                  <a:cubicBezTo>
                    <a:pt x="113" y="119"/>
                    <a:pt x="113" y="124"/>
                    <a:pt x="112" y="129"/>
                  </a:cubicBez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09" y="129"/>
                    <a:pt x="109" y="128"/>
                  </a:cubicBezTo>
                  <a:cubicBezTo>
                    <a:pt x="109" y="125"/>
                    <a:pt x="109" y="122"/>
                    <a:pt x="110" y="119"/>
                  </a:cubicBezTo>
                  <a:cubicBezTo>
                    <a:pt x="110" y="116"/>
                    <a:pt x="110" y="114"/>
                    <a:pt x="110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09" y="115"/>
                    <a:pt x="109" y="118"/>
                    <a:pt x="109" y="123"/>
                  </a:cubicBezTo>
                  <a:cubicBezTo>
                    <a:pt x="109" y="123"/>
                    <a:pt x="109" y="124"/>
                    <a:pt x="109" y="125"/>
                  </a:cubicBezTo>
                  <a:cubicBezTo>
                    <a:pt x="109" y="127"/>
                    <a:pt x="109" y="130"/>
                    <a:pt x="109" y="132"/>
                  </a:cubicBezTo>
                  <a:close/>
                  <a:moveTo>
                    <a:pt x="144" y="112"/>
                  </a:moveTo>
                  <a:cubicBezTo>
                    <a:pt x="144" y="116"/>
                    <a:pt x="144" y="119"/>
                    <a:pt x="144" y="123"/>
                  </a:cubicBezTo>
                  <a:cubicBezTo>
                    <a:pt x="144" y="124"/>
                    <a:pt x="144" y="125"/>
                    <a:pt x="144" y="126"/>
                  </a:cubicBezTo>
                  <a:cubicBezTo>
                    <a:pt x="144" y="126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1"/>
                    <a:pt x="145" y="129"/>
                    <a:pt x="145" y="126"/>
                  </a:cubicBezTo>
                  <a:cubicBezTo>
                    <a:pt x="145" y="126"/>
                    <a:pt x="145" y="125"/>
                    <a:pt x="145" y="124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45" y="119"/>
                    <a:pt x="145" y="116"/>
                    <a:pt x="145" y="113"/>
                  </a:cubicBezTo>
                  <a:cubicBezTo>
                    <a:pt x="145" y="113"/>
                    <a:pt x="145" y="112"/>
                    <a:pt x="146" y="112"/>
                  </a:cubicBezTo>
                  <a:cubicBezTo>
                    <a:pt x="145" y="112"/>
                    <a:pt x="145" y="112"/>
                    <a:pt x="144" y="112"/>
                  </a:cubicBezTo>
                  <a:close/>
                  <a:moveTo>
                    <a:pt x="148" y="134"/>
                  </a:moveTo>
                  <a:cubicBezTo>
                    <a:pt x="148" y="134"/>
                    <a:pt x="148" y="134"/>
                    <a:pt x="148" y="134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148" y="133"/>
                    <a:pt x="148" y="133"/>
                    <a:pt x="148" y="134"/>
                  </a:cubicBezTo>
                  <a:close/>
                  <a:moveTo>
                    <a:pt x="156" y="112"/>
                  </a:moveTo>
                  <a:cubicBezTo>
                    <a:pt x="156" y="112"/>
                    <a:pt x="156" y="112"/>
                    <a:pt x="157" y="113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6" y="118"/>
                    <a:pt x="156" y="121"/>
                    <a:pt x="156" y="125"/>
                  </a:cubicBezTo>
                  <a:cubicBezTo>
                    <a:pt x="156" y="127"/>
                    <a:pt x="156" y="129"/>
                    <a:pt x="156" y="131"/>
                  </a:cubicBezTo>
                  <a:cubicBezTo>
                    <a:pt x="156" y="131"/>
                    <a:pt x="156" y="132"/>
                    <a:pt x="156" y="132"/>
                  </a:cubicBezTo>
                  <a:cubicBezTo>
                    <a:pt x="156" y="132"/>
                    <a:pt x="156" y="133"/>
                    <a:pt x="156" y="133"/>
                  </a:cubicBezTo>
                  <a:cubicBezTo>
                    <a:pt x="156" y="133"/>
                    <a:pt x="157" y="133"/>
                    <a:pt x="157" y="133"/>
                  </a:cubicBezTo>
                  <a:cubicBezTo>
                    <a:pt x="160" y="133"/>
                    <a:pt x="164" y="133"/>
                    <a:pt x="167" y="132"/>
                  </a:cubicBezTo>
                  <a:cubicBezTo>
                    <a:pt x="167" y="132"/>
                    <a:pt x="167" y="131"/>
                    <a:pt x="167" y="130"/>
                  </a:cubicBezTo>
                  <a:cubicBezTo>
                    <a:pt x="167" y="130"/>
                    <a:pt x="166" y="129"/>
                    <a:pt x="166" y="129"/>
                  </a:cubicBezTo>
                  <a:cubicBezTo>
                    <a:pt x="166" y="128"/>
                    <a:pt x="166" y="126"/>
                    <a:pt x="166" y="124"/>
                  </a:cubicBezTo>
                  <a:cubicBezTo>
                    <a:pt x="166" y="124"/>
                    <a:pt x="166" y="123"/>
                    <a:pt x="166" y="123"/>
                  </a:cubicBezTo>
                  <a:cubicBezTo>
                    <a:pt x="166" y="121"/>
                    <a:pt x="166" y="120"/>
                    <a:pt x="166" y="118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6" y="116"/>
                    <a:pt x="166" y="115"/>
                    <a:pt x="166" y="114"/>
                  </a:cubicBezTo>
                  <a:cubicBezTo>
                    <a:pt x="166" y="112"/>
                    <a:pt x="166" y="111"/>
                    <a:pt x="166" y="109"/>
                  </a:cubicBezTo>
                  <a:cubicBezTo>
                    <a:pt x="162" y="110"/>
                    <a:pt x="158" y="111"/>
                    <a:pt x="154" y="111"/>
                  </a:cubicBezTo>
                  <a:cubicBezTo>
                    <a:pt x="154" y="111"/>
                    <a:pt x="154" y="112"/>
                    <a:pt x="154" y="112"/>
                  </a:cubicBezTo>
                  <a:cubicBezTo>
                    <a:pt x="154" y="112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5" y="112"/>
                    <a:pt x="156" y="112"/>
                  </a:cubicBezTo>
                  <a:close/>
                  <a:moveTo>
                    <a:pt x="106" y="132"/>
                  </a:moveTo>
                  <a:cubicBezTo>
                    <a:pt x="106" y="131"/>
                    <a:pt x="106" y="130"/>
                    <a:pt x="106" y="129"/>
                  </a:cubicBezTo>
                  <a:cubicBezTo>
                    <a:pt x="106" y="130"/>
                    <a:pt x="106" y="131"/>
                    <a:pt x="106" y="131"/>
                  </a:cubicBezTo>
                  <a:cubicBezTo>
                    <a:pt x="106" y="131"/>
                    <a:pt x="105" y="132"/>
                    <a:pt x="105" y="132"/>
                  </a:cubicBezTo>
                  <a:cubicBezTo>
                    <a:pt x="106" y="132"/>
                    <a:pt x="106" y="132"/>
                    <a:pt x="106" y="132"/>
                  </a:cubicBezTo>
                  <a:close/>
                  <a:moveTo>
                    <a:pt x="174" y="129"/>
                  </a:moveTo>
                  <a:cubicBezTo>
                    <a:pt x="174" y="130"/>
                    <a:pt x="174" y="131"/>
                    <a:pt x="174" y="132"/>
                  </a:cubicBezTo>
                  <a:cubicBezTo>
                    <a:pt x="174" y="132"/>
                    <a:pt x="175" y="131"/>
                    <a:pt x="176" y="131"/>
                  </a:cubicBezTo>
                  <a:cubicBezTo>
                    <a:pt x="176" y="130"/>
                    <a:pt x="176" y="129"/>
                    <a:pt x="176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9"/>
                    <a:pt x="175" y="129"/>
                    <a:pt x="174" y="129"/>
                  </a:cubicBezTo>
                  <a:close/>
                  <a:moveTo>
                    <a:pt x="100" y="131"/>
                  </a:moveTo>
                  <a:cubicBezTo>
                    <a:pt x="101" y="131"/>
                    <a:pt x="102" y="131"/>
                    <a:pt x="103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29"/>
                    <a:pt x="103" y="126"/>
                    <a:pt x="103" y="123"/>
                  </a:cubicBezTo>
                  <a:cubicBezTo>
                    <a:pt x="103" y="122"/>
                    <a:pt x="103" y="120"/>
                    <a:pt x="103" y="119"/>
                  </a:cubicBezTo>
                  <a:cubicBezTo>
                    <a:pt x="103" y="116"/>
                    <a:pt x="103" y="113"/>
                    <a:pt x="103" y="111"/>
                  </a:cubicBezTo>
                  <a:cubicBezTo>
                    <a:pt x="102" y="111"/>
                    <a:pt x="101" y="110"/>
                    <a:pt x="100" y="110"/>
                  </a:cubicBezTo>
                  <a:cubicBezTo>
                    <a:pt x="100" y="112"/>
                    <a:pt x="101" y="114"/>
                    <a:pt x="101" y="116"/>
                  </a:cubicBezTo>
                  <a:cubicBezTo>
                    <a:pt x="101" y="121"/>
                    <a:pt x="102" y="126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lose/>
                  <a:moveTo>
                    <a:pt x="179" y="129"/>
                  </a:moveTo>
                  <a:cubicBezTo>
                    <a:pt x="179" y="130"/>
                    <a:pt x="179" y="130"/>
                    <a:pt x="178" y="131"/>
                  </a:cubicBezTo>
                  <a:cubicBezTo>
                    <a:pt x="181" y="130"/>
                    <a:pt x="184" y="130"/>
                    <a:pt x="187" y="129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8"/>
                    <a:pt x="185" y="127"/>
                    <a:pt x="185" y="127"/>
                  </a:cubicBezTo>
                  <a:cubicBezTo>
                    <a:pt x="185" y="127"/>
                    <a:pt x="185" y="126"/>
                    <a:pt x="185" y="126"/>
                  </a:cubicBezTo>
                  <a:cubicBezTo>
                    <a:pt x="184" y="126"/>
                    <a:pt x="184" y="126"/>
                    <a:pt x="184" y="126"/>
                  </a:cubicBezTo>
                  <a:cubicBezTo>
                    <a:pt x="184" y="127"/>
                    <a:pt x="184" y="127"/>
                    <a:pt x="183" y="128"/>
                  </a:cubicBezTo>
                  <a:cubicBezTo>
                    <a:pt x="183" y="128"/>
                    <a:pt x="183" y="129"/>
                    <a:pt x="182" y="129"/>
                  </a:cubicBezTo>
                  <a:cubicBezTo>
                    <a:pt x="182" y="129"/>
                    <a:pt x="181" y="128"/>
                    <a:pt x="181" y="128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0" y="128"/>
                    <a:pt x="180" y="128"/>
                    <a:pt x="180" y="129"/>
                  </a:cubicBezTo>
                  <a:cubicBezTo>
                    <a:pt x="180" y="129"/>
                    <a:pt x="180" y="129"/>
                    <a:pt x="179" y="129"/>
                  </a:cubicBezTo>
                  <a:cubicBezTo>
                    <a:pt x="179" y="129"/>
                    <a:pt x="179" y="129"/>
                    <a:pt x="179" y="129"/>
                  </a:cubicBezTo>
                  <a:close/>
                  <a:moveTo>
                    <a:pt x="95" y="130"/>
                  </a:moveTo>
                  <a:cubicBezTo>
                    <a:pt x="94" y="129"/>
                    <a:pt x="94" y="127"/>
                    <a:pt x="95" y="125"/>
                  </a:cubicBezTo>
                  <a:cubicBezTo>
                    <a:pt x="95" y="123"/>
                    <a:pt x="95" y="122"/>
                    <a:pt x="95" y="121"/>
                  </a:cubicBezTo>
                  <a:cubicBezTo>
                    <a:pt x="95" y="118"/>
                    <a:pt x="95" y="114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2" y="109"/>
                    <a:pt x="89" y="109"/>
                    <a:pt x="87" y="109"/>
                  </a:cubicBezTo>
                  <a:cubicBezTo>
                    <a:pt x="87" y="111"/>
                    <a:pt x="86" y="114"/>
                    <a:pt x="86" y="117"/>
                  </a:cubicBezTo>
                  <a:cubicBezTo>
                    <a:pt x="86" y="118"/>
                    <a:pt x="86" y="119"/>
                    <a:pt x="86" y="120"/>
                  </a:cubicBezTo>
                  <a:cubicBezTo>
                    <a:pt x="86" y="122"/>
                    <a:pt x="86" y="124"/>
                    <a:pt x="86" y="126"/>
                  </a:cubicBezTo>
                  <a:cubicBezTo>
                    <a:pt x="86" y="127"/>
                    <a:pt x="86" y="127"/>
                    <a:pt x="86" y="128"/>
                  </a:cubicBezTo>
                  <a:cubicBezTo>
                    <a:pt x="86" y="128"/>
                    <a:pt x="86" y="129"/>
                    <a:pt x="86" y="129"/>
                  </a:cubicBezTo>
                  <a:cubicBezTo>
                    <a:pt x="87" y="129"/>
                    <a:pt x="88" y="130"/>
                    <a:pt x="89" y="130"/>
                  </a:cubicBezTo>
                  <a:cubicBezTo>
                    <a:pt x="89" y="130"/>
                    <a:pt x="89" y="129"/>
                    <a:pt x="89" y="129"/>
                  </a:cubicBezTo>
                  <a:cubicBezTo>
                    <a:pt x="89" y="126"/>
                    <a:pt x="90" y="123"/>
                    <a:pt x="90" y="120"/>
                  </a:cubicBezTo>
                  <a:cubicBezTo>
                    <a:pt x="90" y="120"/>
                    <a:pt x="90" y="119"/>
                    <a:pt x="90" y="119"/>
                  </a:cubicBezTo>
                  <a:cubicBezTo>
                    <a:pt x="90" y="114"/>
                    <a:pt x="91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4" y="110"/>
                    <a:pt x="94" y="111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5"/>
                    <a:pt x="94" y="115"/>
                    <a:pt x="94" y="116"/>
                  </a:cubicBezTo>
                  <a:cubicBezTo>
                    <a:pt x="93" y="118"/>
                    <a:pt x="93" y="121"/>
                    <a:pt x="93" y="123"/>
                  </a:cubicBezTo>
                  <a:cubicBezTo>
                    <a:pt x="93" y="124"/>
                    <a:pt x="93" y="125"/>
                    <a:pt x="93" y="126"/>
                  </a:cubicBezTo>
                  <a:cubicBezTo>
                    <a:pt x="93" y="127"/>
                    <a:pt x="93" y="129"/>
                    <a:pt x="93" y="130"/>
                  </a:cubicBezTo>
                  <a:cubicBezTo>
                    <a:pt x="93" y="130"/>
                    <a:pt x="94" y="130"/>
                    <a:pt x="95" y="130"/>
                  </a:cubicBezTo>
                  <a:close/>
                  <a:moveTo>
                    <a:pt x="83" y="129"/>
                  </a:moveTo>
                  <a:cubicBezTo>
                    <a:pt x="82" y="126"/>
                    <a:pt x="83" y="124"/>
                    <a:pt x="83" y="122"/>
                  </a:cubicBezTo>
                  <a:cubicBezTo>
                    <a:pt x="83" y="121"/>
                    <a:pt x="83" y="121"/>
                    <a:pt x="83" y="120"/>
                  </a:cubicBezTo>
                  <a:cubicBezTo>
                    <a:pt x="83" y="119"/>
                    <a:pt x="83" y="117"/>
                    <a:pt x="83" y="115"/>
                  </a:cubicBezTo>
                  <a:cubicBezTo>
                    <a:pt x="84" y="113"/>
                    <a:pt x="84" y="111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3" y="108"/>
                    <a:pt x="83" y="108"/>
                  </a:cubicBezTo>
                  <a:cubicBezTo>
                    <a:pt x="83" y="112"/>
                    <a:pt x="83" y="116"/>
                    <a:pt x="82" y="120"/>
                  </a:cubicBezTo>
                  <a:cubicBezTo>
                    <a:pt x="82" y="121"/>
                    <a:pt x="82" y="122"/>
                    <a:pt x="82" y="123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2" y="127"/>
                    <a:pt x="82" y="127"/>
                  </a:cubicBezTo>
                  <a:cubicBezTo>
                    <a:pt x="82" y="128"/>
                    <a:pt x="82" y="128"/>
                    <a:pt x="82" y="129"/>
                  </a:cubicBezTo>
                  <a:cubicBezTo>
                    <a:pt x="82" y="129"/>
                    <a:pt x="83" y="129"/>
                    <a:pt x="83" y="129"/>
                  </a:cubicBezTo>
                  <a:close/>
                  <a:moveTo>
                    <a:pt x="74" y="127"/>
                  </a:moveTo>
                  <a:cubicBezTo>
                    <a:pt x="75" y="127"/>
                    <a:pt x="76" y="128"/>
                    <a:pt x="77" y="128"/>
                  </a:cubicBezTo>
                  <a:cubicBezTo>
                    <a:pt x="77" y="125"/>
                    <a:pt x="77" y="123"/>
                    <a:pt x="77" y="120"/>
                  </a:cubicBezTo>
                  <a:cubicBezTo>
                    <a:pt x="77" y="120"/>
                    <a:pt x="78" y="119"/>
                    <a:pt x="78" y="118"/>
                  </a:cubicBezTo>
                  <a:cubicBezTo>
                    <a:pt x="78" y="115"/>
                    <a:pt x="78" y="111"/>
                    <a:pt x="78" y="108"/>
                  </a:cubicBezTo>
                  <a:cubicBezTo>
                    <a:pt x="78" y="108"/>
                    <a:pt x="78" y="107"/>
                    <a:pt x="78" y="107"/>
                  </a:cubicBezTo>
                  <a:cubicBezTo>
                    <a:pt x="77" y="107"/>
                    <a:pt x="76" y="107"/>
                    <a:pt x="75" y="107"/>
                  </a:cubicBezTo>
                  <a:cubicBezTo>
                    <a:pt x="75" y="107"/>
                    <a:pt x="75" y="108"/>
                    <a:pt x="75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11"/>
                    <a:pt x="74" y="113"/>
                    <a:pt x="74" y="116"/>
                  </a:cubicBezTo>
                  <a:cubicBezTo>
                    <a:pt x="74" y="118"/>
                    <a:pt x="74" y="121"/>
                    <a:pt x="74" y="123"/>
                  </a:cubicBezTo>
                  <a:cubicBezTo>
                    <a:pt x="74" y="123"/>
                    <a:pt x="74" y="123"/>
                    <a:pt x="74" y="124"/>
                  </a:cubicBezTo>
                  <a:cubicBezTo>
                    <a:pt x="74" y="125"/>
                    <a:pt x="74" y="126"/>
                    <a:pt x="74" y="127"/>
                  </a:cubicBezTo>
                  <a:close/>
                  <a:moveTo>
                    <a:pt x="189" y="126"/>
                  </a:moveTo>
                  <a:cubicBezTo>
                    <a:pt x="189" y="126"/>
                    <a:pt x="190" y="127"/>
                    <a:pt x="190" y="127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7"/>
                    <a:pt x="190" y="126"/>
                    <a:pt x="190" y="125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5"/>
                    <a:pt x="189" y="126"/>
                    <a:pt x="189" y="126"/>
                  </a:cubicBezTo>
                  <a:close/>
                  <a:moveTo>
                    <a:pt x="71" y="127"/>
                  </a:moveTo>
                  <a:cubicBezTo>
                    <a:pt x="71" y="126"/>
                    <a:pt x="71" y="124"/>
                    <a:pt x="71" y="123"/>
                  </a:cubicBezTo>
                  <a:cubicBezTo>
                    <a:pt x="71" y="123"/>
                    <a:pt x="71" y="122"/>
                    <a:pt x="71" y="122"/>
                  </a:cubicBezTo>
                  <a:cubicBezTo>
                    <a:pt x="71" y="119"/>
                    <a:pt x="71" y="116"/>
                    <a:pt x="72" y="114"/>
                  </a:cubicBezTo>
                  <a:cubicBezTo>
                    <a:pt x="72" y="111"/>
                    <a:pt x="72" y="109"/>
                    <a:pt x="73" y="107"/>
                  </a:cubicBezTo>
                  <a:cubicBezTo>
                    <a:pt x="73" y="107"/>
                    <a:pt x="73" y="106"/>
                    <a:pt x="73" y="106"/>
                  </a:cubicBezTo>
                  <a:cubicBezTo>
                    <a:pt x="72" y="106"/>
                    <a:pt x="71" y="106"/>
                    <a:pt x="70" y="106"/>
                  </a:cubicBezTo>
                  <a:cubicBezTo>
                    <a:pt x="70" y="106"/>
                    <a:pt x="69" y="106"/>
                    <a:pt x="68" y="105"/>
                  </a:cubicBezTo>
                  <a:cubicBezTo>
                    <a:pt x="68" y="108"/>
                    <a:pt x="69" y="110"/>
                    <a:pt x="69" y="113"/>
                  </a:cubicBezTo>
                  <a:cubicBezTo>
                    <a:pt x="69" y="117"/>
                    <a:pt x="69" y="122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7"/>
                    <a:pt x="71" y="127"/>
                    <a:pt x="71" y="127"/>
                  </a:cubicBezTo>
                  <a:close/>
                  <a:moveTo>
                    <a:pt x="193" y="123"/>
                  </a:moveTo>
                  <a:cubicBezTo>
                    <a:pt x="193" y="124"/>
                    <a:pt x="193" y="125"/>
                    <a:pt x="193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3"/>
                    <a:pt x="195" y="122"/>
                  </a:cubicBezTo>
                  <a:cubicBezTo>
                    <a:pt x="194" y="122"/>
                    <a:pt x="194" y="123"/>
                    <a:pt x="193" y="123"/>
                  </a:cubicBezTo>
                  <a:close/>
                  <a:moveTo>
                    <a:pt x="60" y="125"/>
                  </a:moveTo>
                  <a:cubicBezTo>
                    <a:pt x="63" y="125"/>
                    <a:pt x="65" y="126"/>
                    <a:pt x="67" y="126"/>
                  </a:cubicBezTo>
                  <a:cubicBezTo>
                    <a:pt x="66" y="119"/>
                    <a:pt x="66" y="112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4" y="105"/>
                    <a:pt x="62" y="104"/>
                    <a:pt x="60" y="104"/>
                  </a:cubicBezTo>
                  <a:cubicBezTo>
                    <a:pt x="60" y="107"/>
                    <a:pt x="60" y="111"/>
                    <a:pt x="60" y="115"/>
                  </a:cubicBezTo>
                  <a:cubicBezTo>
                    <a:pt x="60" y="116"/>
                    <a:pt x="60" y="117"/>
                    <a:pt x="60" y="118"/>
                  </a:cubicBezTo>
                  <a:cubicBezTo>
                    <a:pt x="61" y="120"/>
                    <a:pt x="61" y="122"/>
                    <a:pt x="60" y="125"/>
                  </a:cubicBezTo>
                  <a:close/>
                  <a:moveTo>
                    <a:pt x="176" y="123"/>
                  </a:moveTo>
                  <a:cubicBezTo>
                    <a:pt x="176" y="123"/>
                    <a:pt x="176" y="124"/>
                    <a:pt x="176" y="125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76" y="124"/>
                    <a:pt x="176" y="123"/>
                    <a:pt x="176" y="123"/>
                  </a:cubicBezTo>
                  <a:close/>
                  <a:moveTo>
                    <a:pt x="197" y="123"/>
                  </a:moveTo>
                  <a:cubicBezTo>
                    <a:pt x="197" y="123"/>
                    <a:pt x="197" y="124"/>
                    <a:pt x="197" y="124"/>
                  </a:cubicBezTo>
                  <a:cubicBezTo>
                    <a:pt x="197" y="124"/>
                    <a:pt x="197" y="124"/>
                    <a:pt x="198" y="124"/>
                  </a:cubicBezTo>
                  <a:cubicBezTo>
                    <a:pt x="198" y="124"/>
                    <a:pt x="198" y="123"/>
                    <a:pt x="197" y="123"/>
                  </a:cubicBezTo>
                  <a:close/>
                  <a:moveTo>
                    <a:pt x="53" y="123"/>
                  </a:moveTo>
                  <a:cubicBezTo>
                    <a:pt x="54" y="123"/>
                    <a:pt x="56" y="123"/>
                    <a:pt x="57" y="124"/>
                  </a:cubicBezTo>
                  <a:cubicBezTo>
                    <a:pt x="57" y="121"/>
                    <a:pt x="57" y="119"/>
                    <a:pt x="57" y="116"/>
                  </a:cubicBezTo>
                  <a:cubicBezTo>
                    <a:pt x="57" y="115"/>
                    <a:pt x="57" y="115"/>
                    <a:pt x="57" y="114"/>
                  </a:cubicBezTo>
                  <a:cubicBezTo>
                    <a:pt x="57" y="109"/>
                    <a:pt x="57" y="106"/>
                    <a:pt x="58" y="103"/>
                  </a:cubicBezTo>
                  <a:cubicBezTo>
                    <a:pt x="56" y="102"/>
                    <a:pt x="55" y="102"/>
                    <a:pt x="54" y="102"/>
                  </a:cubicBezTo>
                  <a:cubicBezTo>
                    <a:pt x="54" y="106"/>
                    <a:pt x="54" y="109"/>
                    <a:pt x="53" y="113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6"/>
                    <a:pt x="53" y="118"/>
                    <a:pt x="53" y="120"/>
                  </a:cubicBezTo>
                  <a:cubicBezTo>
                    <a:pt x="53" y="120"/>
                    <a:pt x="53" y="121"/>
                    <a:pt x="53" y="121"/>
                  </a:cubicBezTo>
                  <a:cubicBezTo>
                    <a:pt x="53" y="122"/>
                    <a:pt x="53" y="122"/>
                    <a:pt x="53" y="123"/>
                  </a:cubicBezTo>
                  <a:close/>
                  <a:moveTo>
                    <a:pt x="98" y="119"/>
                  </a:moveTo>
                  <a:cubicBezTo>
                    <a:pt x="98" y="120"/>
                    <a:pt x="98" y="121"/>
                    <a:pt x="98" y="121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1"/>
                    <a:pt x="98" y="120"/>
                  </a:cubicBezTo>
                  <a:cubicBezTo>
                    <a:pt x="98" y="120"/>
                    <a:pt x="98" y="120"/>
                    <a:pt x="98" y="119"/>
                  </a:cubicBezTo>
                  <a:close/>
                  <a:moveTo>
                    <a:pt x="44" y="119"/>
                  </a:moveTo>
                  <a:cubicBezTo>
                    <a:pt x="45" y="120"/>
                    <a:pt x="45" y="120"/>
                    <a:pt x="46" y="120"/>
                  </a:cubicBezTo>
                  <a:cubicBezTo>
                    <a:pt x="47" y="121"/>
                    <a:pt x="48" y="121"/>
                    <a:pt x="49" y="121"/>
                  </a:cubicBezTo>
                  <a:cubicBezTo>
                    <a:pt x="49" y="120"/>
                    <a:pt x="50" y="118"/>
                    <a:pt x="50" y="116"/>
                  </a:cubicBezTo>
                  <a:cubicBezTo>
                    <a:pt x="50" y="116"/>
                    <a:pt x="50" y="115"/>
                    <a:pt x="50" y="114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08"/>
                    <a:pt x="51" y="104"/>
                    <a:pt x="51" y="101"/>
                  </a:cubicBezTo>
                  <a:cubicBezTo>
                    <a:pt x="49" y="100"/>
                    <a:pt x="46" y="99"/>
                    <a:pt x="44" y="98"/>
                  </a:cubicBezTo>
                  <a:cubicBezTo>
                    <a:pt x="44" y="102"/>
                    <a:pt x="45" y="105"/>
                    <a:pt x="45" y="108"/>
                  </a:cubicBezTo>
                  <a:cubicBezTo>
                    <a:pt x="45" y="109"/>
                    <a:pt x="45" y="110"/>
                    <a:pt x="45" y="111"/>
                  </a:cubicBezTo>
                  <a:cubicBezTo>
                    <a:pt x="45" y="113"/>
                    <a:pt x="45" y="116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lose/>
                  <a:moveTo>
                    <a:pt x="203" y="120"/>
                  </a:moveTo>
                  <a:cubicBezTo>
                    <a:pt x="203" y="120"/>
                    <a:pt x="203" y="120"/>
                    <a:pt x="203" y="121"/>
                  </a:cubicBezTo>
                  <a:cubicBezTo>
                    <a:pt x="204" y="120"/>
                    <a:pt x="205" y="119"/>
                    <a:pt x="206" y="119"/>
                  </a:cubicBezTo>
                  <a:cubicBezTo>
                    <a:pt x="206" y="118"/>
                    <a:pt x="206" y="117"/>
                    <a:pt x="206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6" y="117"/>
                    <a:pt x="205" y="117"/>
                    <a:pt x="205" y="117"/>
                  </a:cubicBezTo>
                  <a:cubicBezTo>
                    <a:pt x="205" y="118"/>
                    <a:pt x="205" y="118"/>
                    <a:pt x="204" y="119"/>
                  </a:cubicBezTo>
                  <a:cubicBezTo>
                    <a:pt x="204" y="120"/>
                    <a:pt x="204" y="120"/>
                    <a:pt x="203" y="120"/>
                  </a:cubicBezTo>
                  <a:cubicBezTo>
                    <a:pt x="203" y="120"/>
                    <a:pt x="203" y="120"/>
                    <a:pt x="203" y="120"/>
                  </a:cubicBezTo>
                  <a:close/>
                  <a:moveTo>
                    <a:pt x="186" y="105"/>
                  </a:moveTo>
                  <a:cubicBezTo>
                    <a:pt x="186" y="106"/>
                    <a:pt x="186" y="107"/>
                    <a:pt x="186" y="108"/>
                  </a:cubicBezTo>
                  <a:cubicBezTo>
                    <a:pt x="186" y="108"/>
                    <a:pt x="186" y="109"/>
                    <a:pt x="186" y="109"/>
                  </a:cubicBezTo>
                  <a:cubicBezTo>
                    <a:pt x="185" y="111"/>
                    <a:pt x="185" y="113"/>
                    <a:pt x="185" y="116"/>
                  </a:cubicBezTo>
                  <a:cubicBezTo>
                    <a:pt x="185" y="117"/>
                    <a:pt x="185" y="118"/>
                    <a:pt x="185" y="119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19"/>
                    <a:pt x="185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6"/>
                    <a:pt x="185" y="115"/>
                    <a:pt x="186" y="114"/>
                  </a:cubicBezTo>
                  <a:cubicBezTo>
                    <a:pt x="186" y="113"/>
                    <a:pt x="186" y="111"/>
                    <a:pt x="186" y="109"/>
                  </a:cubicBezTo>
                  <a:cubicBezTo>
                    <a:pt x="186" y="108"/>
                    <a:pt x="186" y="107"/>
                    <a:pt x="186" y="106"/>
                  </a:cubicBezTo>
                  <a:cubicBezTo>
                    <a:pt x="186" y="106"/>
                    <a:pt x="186" y="105"/>
                    <a:pt x="186" y="105"/>
                  </a:cubicBezTo>
                  <a:close/>
                  <a:moveTo>
                    <a:pt x="106" y="111"/>
                  </a:moveTo>
                  <a:cubicBezTo>
                    <a:pt x="106" y="114"/>
                    <a:pt x="106" y="116"/>
                    <a:pt x="106" y="119"/>
                  </a:cubicBezTo>
                  <a:cubicBezTo>
                    <a:pt x="106" y="116"/>
                    <a:pt x="107" y="113"/>
                    <a:pt x="107" y="111"/>
                  </a:cubicBezTo>
                  <a:lnTo>
                    <a:pt x="106" y="111"/>
                  </a:lnTo>
                  <a:close/>
                  <a:moveTo>
                    <a:pt x="193" y="119"/>
                  </a:moveTo>
                  <a:cubicBezTo>
                    <a:pt x="193" y="119"/>
                    <a:pt x="193" y="118"/>
                    <a:pt x="194" y="118"/>
                  </a:cubicBezTo>
                  <a:cubicBezTo>
                    <a:pt x="194" y="118"/>
                    <a:pt x="195" y="118"/>
                    <a:pt x="195" y="117"/>
                  </a:cubicBezTo>
                  <a:cubicBezTo>
                    <a:pt x="195" y="117"/>
                    <a:pt x="195" y="117"/>
                    <a:pt x="195" y="116"/>
                  </a:cubicBezTo>
                  <a:cubicBezTo>
                    <a:pt x="194" y="117"/>
                    <a:pt x="194" y="117"/>
                    <a:pt x="193" y="117"/>
                  </a:cubicBezTo>
                  <a:cubicBezTo>
                    <a:pt x="193" y="118"/>
                    <a:pt x="193" y="118"/>
                    <a:pt x="193" y="119"/>
                  </a:cubicBezTo>
                  <a:cubicBezTo>
                    <a:pt x="193" y="119"/>
                    <a:pt x="193" y="119"/>
                    <a:pt x="193" y="119"/>
                  </a:cubicBezTo>
                  <a:close/>
                  <a:moveTo>
                    <a:pt x="35" y="115"/>
                  </a:moveTo>
                  <a:cubicBezTo>
                    <a:pt x="38" y="117"/>
                    <a:pt x="40" y="118"/>
                    <a:pt x="42" y="119"/>
                  </a:cubicBezTo>
                  <a:cubicBezTo>
                    <a:pt x="41" y="116"/>
                    <a:pt x="41" y="114"/>
                    <a:pt x="42" y="111"/>
                  </a:cubicBezTo>
                  <a:cubicBezTo>
                    <a:pt x="42" y="110"/>
                    <a:pt x="42" y="109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4"/>
                    <a:pt x="42" y="101"/>
                    <a:pt x="42" y="97"/>
                  </a:cubicBezTo>
                  <a:cubicBezTo>
                    <a:pt x="39" y="96"/>
                    <a:pt x="37" y="95"/>
                    <a:pt x="35" y="94"/>
                  </a:cubicBezTo>
                  <a:cubicBezTo>
                    <a:pt x="35" y="98"/>
                    <a:pt x="35" y="102"/>
                    <a:pt x="35" y="106"/>
                  </a:cubicBezTo>
                  <a:cubicBezTo>
                    <a:pt x="35" y="106"/>
                    <a:pt x="35" y="107"/>
                    <a:pt x="35" y="108"/>
                  </a:cubicBezTo>
                  <a:cubicBezTo>
                    <a:pt x="35" y="110"/>
                    <a:pt x="36" y="113"/>
                    <a:pt x="35" y="115"/>
                  </a:cubicBezTo>
                  <a:close/>
                  <a:moveTo>
                    <a:pt x="97" y="110"/>
                  </a:moveTo>
                  <a:cubicBezTo>
                    <a:pt x="97" y="112"/>
                    <a:pt x="98" y="115"/>
                    <a:pt x="98" y="118"/>
                  </a:cubicBezTo>
                  <a:cubicBezTo>
                    <a:pt x="98" y="118"/>
                    <a:pt x="98" y="118"/>
                    <a:pt x="98" y="117"/>
                  </a:cubicBezTo>
                  <a:cubicBezTo>
                    <a:pt x="98" y="115"/>
                    <a:pt x="97" y="112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lose/>
                  <a:moveTo>
                    <a:pt x="210" y="114"/>
                  </a:moveTo>
                  <a:cubicBezTo>
                    <a:pt x="210" y="115"/>
                    <a:pt x="210" y="115"/>
                    <a:pt x="210" y="115"/>
                  </a:cubicBezTo>
                  <a:cubicBezTo>
                    <a:pt x="210" y="115"/>
                    <a:pt x="210" y="114"/>
                    <a:pt x="210" y="114"/>
                  </a:cubicBezTo>
                  <a:cubicBezTo>
                    <a:pt x="210" y="114"/>
                    <a:pt x="210" y="114"/>
                    <a:pt x="210" y="114"/>
                  </a:cubicBezTo>
                  <a:close/>
                  <a:moveTo>
                    <a:pt x="200" y="115"/>
                  </a:moveTo>
                  <a:cubicBezTo>
                    <a:pt x="200" y="114"/>
                    <a:pt x="200" y="114"/>
                    <a:pt x="200" y="114"/>
                  </a:cubicBezTo>
                  <a:cubicBezTo>
                    <a:pt x="200" y="114"/>
                    <a:pt x="200" y="113"/>
                    <a:pt x="200" y="113"/>
                  </a:cubicBezTo>
                  <a:cubicBezTo>
                    <a:pt x="200" y="113"/>
                    <a:pt x="200" y="113"/>
                    <a:pt x="199" y="113"/>
                  </a:cubicBezTo>
                  <a:cubicBezTo>
                    <a:pt x="199" y="113"/>
                    <a:pt x="199" y="114"/>
                    <a:pt x="200" y="115"/>
                  </a:cubicBezTo>
                  <a:close/>
                  <a:moveTo>
                    <a:pt x="27" y="110"/>
                  </a:moveTo>
                  <a:cubicBezTo>
                    <a:pt x="29" y="111"/>
                    <a:pt x="31" y="112"/>
                    <a:pt x="32" y="113"/>
                  </a:cubicBezTo>
                  <a:cubicBezTo>
                    <a:pt x="32" y="112"/>
                    <a:pt x="32" y="110"/>
                    <a:pt x="32" y="108"/>
                  </a:cubicBezTo>
                  <a:cubicBezTo>
                    <a:pt x="32" y="107"/>
                    <a:pt x="32" y="106"/>
                    <a:pt x="32" y="105"/>
                  </a:cubicBezTo>
                  <a:cubicBezTo>
                    <a:pt x="32" y="100"/>
                    <a:pt x="32" y="97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1" y="93"/>
                    <a:pt x="31" y="92"/>
                  </a:cubicBezTo>
                  <a:cubicBezTo>
                    <a:pt x="30" y="92"/>
                    <a:pt x="29" y="91"/>
                    <a:pt x="28" y="91"/>
                  </a:cubicBezTo>
                  <a:cubicBezTo>
                    <a:pt x="28" y="93"/>
                    <a:pt x="27" y="96"/>
                    <a:pt x="27" y="99"/>
                  </a:cubicBezTo>
                  <a:cubicBezTo>
                    <a:pt x="27" y="100"/>
                    <a:pt x="27" y="101"/>
                    <a:pt x="27" y="102"/>
                  </a:cubicBezTo>
                  <a:cubicBezTo>
                    <a:pt x="27" y="104"/>
                    <a:pt x="27" y="106"/>
                    <a:pt x="27" y="108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10"/>
                    <a:pt x="27" y="110"/>
                    <a:pt x="27" y="110"/>
                  </a:cubicBezTo>
                  <a:close/>
                  <a:moveTo>
                    <a:pt x="150" y="112"/>
                  </a:moveTo>
                  <a:cubicBezTo>
                    <a:pt x="150" y="112"/>
                    <a:pt x="151" y="112"/>
                    <a:pt x="151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49" y="112"/>
                    <a:pt x="148" y="112"/>
                  </a:cubicBezTo>
                  <a:cubicBezTo>
                    <a:pt x="148" y="112"/>
                    <a:pt x="148" y="112"/>
                    <a:pt x="148" y="113"/>
                  </a:cubicBezTo>
                  <a:cubicBezTo>
                    <a:pt x="149" y="112"/>
                    <a:pt x="149" y="112"/>
                    <a:pt x="150" y="112"/>
                  </a:cubicBezTo>
                  <a:close/>
                  <a:moveTo>
                    <a:pt x="214" y="111"/>
                  </a:moveTo>
                  <a:cubicBezTo>
                    <a:pt x="214" y="112"/>
                    <a:pt x="214" y="112"/>
                    <a:pt x="214" y="113"/>
                  </a:cubicBezTo>
                  <a:cubicBezTo>
                    <a:pt x="214" y="113"/>
                    <a:pt x="215" y="112"/>
                    <a:pt x="215" y="112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5" y="110"/>
                    <a:pt x="214" y="111"/>
                    <a:pt x="214" y="111"/>
                  </a:cubicBezTo>
                  <a:close/>
                  <a:moveTo>
                    <a:pt x="193" y="102"/>
                  </a:moveTo>
                  <a:cubicBezTo>
                    <a:pt x="194" y="102"/>
                    <a:pt x="194" y="103"/>
                    <a:pt x="194" y="103"/>
                  </a:cubicBezTo>
                  <a:cubicBezTo>
                    <a:pt x="195" y="106"/>
                    <a:pt x="195" y="109"/>
                    <a:pt x="194" y="113"/>
                  </a:cubicBezTo>
                  <a:cubicBezTo>
                    <a:pt x="194" y="112"/>
                    <a:pt x="195" y="112"/>
                    <a:pt x="195" y="112"/>
                  </a:cubicBezTo>
                  <a:cubicBezTo>
                    <a:pt x="195" y="112"/>
                    <a:pt x="195" y="111"/>
                    <a:pt x="195" y="111"/>
                  </a:cubicBezTo>
                  <a:cubicBezTo>
                    <a:pt x="195" y="110"/>
                    <a:pt x="195" y="109"/>
                    <a:pt x="195" y="108"/>
                  </a:cubicBezTo>
                  <a:cubicBezTo>
                    <a:pt x="195" y="105"/>
                    <a:pt x="194" y="102"/>
                    <a:pt x="194" y="99"/>
                  </a:cubicBezTo>
                  <a:cubicBezTo>
                    <a:pt x="193" y="100"/>
                    <a:pt x="191" y="100"/>
                    <a:pt x="189" y="101"/>
                  </a:cubicBezTo>
                  <a:cubicBezTo>
                    <a:pt x="190" y="101"/>
                    <a:pt x="190" y="102"/>
                    <a:pt x="190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3"/>
                    <a:pt x="189" y="103"/>
                    <a:pt x="189" y="104"/>
                  </a:cubicBezTo>
                  <a:cubicBezTo>
                    <a:pt x="189" y="104"/>
                    <a:pt x="189" y="105"/>
                    <a:pt x="189" y="105"/>
                  </a:cubicBezTo>
                  <a:cubicBezTo>
                    <a:pt x="189" y="106"/>
                    <a:pt x="189" y="108"/>
                    <a:pt x="189" y="109"/>
                  </a:cubicBezTo>
                  <a:cubicBezTo>
                    <a:pt x="189" y="110"/>
                    <a:pt x="189" y="111"/>
                    <a:pt x="189" y="112"/>
                  </a:cubicBezTo>
                  <a:cubicBezTo>
                    <a:pt x="189" y="110"/>
                    <a:pt x="190" y="107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1" y="102"/>
                    <a:pt x="191" y="101"/>
                  </a:cubicBezTo>
                  <a:cubicBezTo>
                    <a:pt x="191" y="101"/>
                    <a:pt x="191" y="100"/>
                    <a:pt x="192" y="100"/>
                  </a:cubicBezTo>
                  <a:cubicBezTo>
                    <a:pt x="192" y="100"/>
                    <a:pt x="193" y="100"/>
                    <a:pt x="193" y="101"/>
                  </a:cubicBezTo>
                  <a:cubicBezTo>
                    <a:pt x="193" y="101"/>
                    <a:pt x="193" y="101"/>
                    <a:pt x="193" y="102"/>
                  </a:cubicBezTo>
                  <a:cubicBezTo>
                    <a:pt x="193" y="102"/>
                    <a:pt x="193" y="102"/>
                    <a:pt x="193" y="102"/>
                  </a:cubicBezTo>
                  <a:close/>
                  <a:moveTo>
                    <a:pt x="198" y="97"/>
                  </a:moveTo>
                  <a:cubicBezTo>
                    <a:pt x="198" y="101"/>
                    <a:pt x="198" y="105"/>
                    <a:pt x="199" y="109"/>
                  </a:cubicBezTo>
                  <a:cubicBezTo>
                    <a:pt x="199" y="109"/>
                    <a:pt x="200" y="108"/>
                    <a:pt x="200" y="108"/>
                  </a:cubicBezTo>
                  <a:cubicBezTo>
                    <a:pt x="200" y="107"/>
                    <a:pt x="200" y="106"/>
                    <a:pt x="200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199" y="106"/>
                    <a:pt x="199" y="105"/>
                    <a:pt x="199" y="105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199" y="103"/>
                    <a:pt x="200" y="103"/>
                    <a:pt x="200" y="103"/>
                  </a:cubicBezTo>
                  <a:cubicBezTo>
                    <a:pt x="200" y="101"/>
                    <a:pt x="200" y="100"/>
                    <a:pt x="200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99" y="98"/>
                    <a:pt x="199" y="98"/>
                    <a:pt x="200" y="97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200" y="97"/>
                    <a:pt x="200" y="96"/>
                    <a:pt x="200" y="96"/>
                  </a:cubicBezTo>
                  <a:cubicBezTo>
                    <a:pt x="199" y="96"/>
                    <a:pt x="199" y="96"/>
                    <a:pt x="198" y="97"/>
                  </a:cubicBezTo>
                  <a:close/>
                  <a:moveTo>
                    <a:pt x="81" y="108"/>
                  </a:move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9"/>
                    <a:pt x="81" y="109"/>
                  </a:cubicBezTo>
                  <a:cubicBezTo>
                    <a:pt x="81" y="109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lose/>
                  <a:moveTo>
                    <a:pt x="107" y="107"/>
                  </a:moveTo>
                  <a:cubicBezTo>
                    <a:pt x="116" y="108"/>
                    <a:pt x="125" y="109"/>
                    <a:pt x="132" y="109"/>
                  </a:cubicBezTo>
                  <a:cubicBezTo>
                    <a:pt x="145" y="109"/>
                    <a:pt x="156" y="108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4"/>
                    <a:pt x="167" y="104"/>
                    <a:pt x="168" y="104"/>
                  </a:cubicBezTo>
                  <a:cubicBezTo>
                    <a:pt x="168" y="104"/>
                    <a:pt x="169" y="104"/>
                    <a:pt x="169" y="105"/>
                  </a:cubicBezTo>
                  <a:cubicBezTo>
                    <a:pt x="171" y="104"/>
                    <a:pt x="174" y="103"/>
                    <a:pt x="176" y="103"/>
                  </a:cubicBezTo>
                  <a:cubicBezTo>
                    <a:pt x="188" y="99"/>
                    <a:pt x="200" y="93"/>
                    <a:pt x="210" y="85"/>
                  </a:cubicBezTo>
                  <a:cubicBezTo>
                    <a:pt x="219" y="77"/>
                    <a:pt x="228" y="69"/>
                    <a:pt x="226" y="57"/>
                  </a:cubicBezTo>
                  <a:cubicBezTo>
                    <a:pt x="224" y="57"/>
                    <a:pt x="222" y="57"/>
                    <a:pt x="220" y="57"/>
                  </a:cubicBezTo>
                  <a:cubicBezTo>
                    <a:pt x="220" y="58"/>
                    <a:pt x="220" y="58"/>
                    <a:pt x="219" y="59"/>
                  </a:cubicBezTo>
                  <a:cubicBezTo>
                    <a:pt x="219" y="59"/>
                    <a:pt x="219" y="59"/>
                    <a:pt x="218" y="59"/>
                  </a:cubicBezTo>
                  <a:cubicBezTo>
                    <a:pt x="218" y="59"/>
                    <a:pt x="218" y="59"/>
                    <a:pt x="217" y="59"/>
                  </a:cubicBezTo>
                  <a:cubicBezTo>
                    <a:pt x="217" y="59"/>
                    <a:pt x="217" y="58"/>
                    <a:pt x="217" y="58"/>
                  </a:cubicBezTo>
                  <a:cubicBezTo>
                    <a:pt x="217" y="58"/>
                    <a:pt x="217" y="57"/>
                    <a:pt x="217" y="57"/>
                  </a:cubicBezTo>
                  <a:cubicBezTo>
                    <a:pt x="217" y="57"/>
                    <a:pt x="216" y="57"/>
                    <a:pt x="215" y="57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09" y="57"/>
                    <a:pt x="204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7" y="57"/>
                  </a:cubicBezTo>
                  <a:cubicBezTo>
                    <a:pt x="192" y="57"/>
                    <a:pt x="186" y="56"/>
                    <a:pt x="180" y="56"/>
                  </a:cubicBezTo>
                  <a:cubicBezTo>
                    <a:pt x="177" y="56"/>
                    <a:pt x="174" y="56"/>
                    <a:pt x="171" y="56"/>
                  </a:cubicBezTo>
                  <a:cubicBezTo>
                    <a:pt x="161" y="55"/>
                    <a:pt x="151" y="55"/>
                    <a:pt x="140" y="54"/>
                  </a:cubicBezTo>
                  <a:cubicBezTo>
                    <a:pt x="138" y="54"/>
                    <a:pt x="135" y="54"/>
                    <a:pt x="132" y="54"/>
                  </a:cubicBezTo>
                  <a:cubicBezTo>
                    <a:pt x="131" y="54"/>
                    <a:pt x="129" y="54"/>
                    <a:pt x="127" y="53"/>
                  </a:cubicBezTo>
                  <a:cubicBezTo>
                    <a:pt x="125" y="53"/>
                    <a:pt x="123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19" y="53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6" y="53"/>
                    <a:pt x="116" y="53"/>
                    <a:pt x="116" y="52"/>
                  </a:cubicBezTo>
                  <a:cubicBezTo>
                    <a:pt x="116" y="52"/>
                    <a:pt x="116" y="52"/>
                    <a:pt x="116" y="51"/>
                  </a:cubicBezTo>
                  <a:cubicBezTo>
                    <a:pt x="116" y="51"/>
                    <a:pt x="116" y="51"/>
                    <a:pt x="115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4" y="52"/>
                    <a:pt x="114" y="51"/>
                    <a:pt x="114" y="51"/>
                  </a:cubicBezTo>
                  <a:cubicBezTo>
                    <a:pt x="114" y="49"/>
                    <a:pt x="115" y="48"/>
                    <a:pt x="116" y="47"/>
                  </a:cubicBezTo>
                  <a:cubicBezTo>
                    <a:pt x="116" y="47"/>
                    <a:pt x="116" y="46"/>
                    <a:pt x="116" y="45"/>
                  </a:cubicBezTo>
                  <a:cubicBezTo>
                    <a:pt x="116" y="43"/>
                    <a:pt x="116" y="42"/>
                    <a:pt x="116" y="40"/>
                  </a:cubicBezTo>
                  <a:cubicBezTo>
                    <a:pt x="116" y="40"/>
                    <a:pt x="116" y="39"/>
                    <a:pt x="116" y="39"/>
                  </a:cubicBezTo>
                  <a:cubicBezTo>
                    <a:pt x="117" y="31"/>
                    <a:pt x="117" y="23"/>
                    <a:pt x="116" y="14"/>
                  </a:cubicBezTo>
                  <a:cubicBezTo>
                    <a:pt x="116" y="13"/>
                    <a:pt x="116" y="12"/>
                    <a:pt x="116" y="11"/>
                  </a:cubicBezTo>
                  <a:cubicBezTo>
                    <a:pt x="113" y="11"/>
                    <a:pt x="110" y="11"/>
                    <a:pt x="106" y="11"/>
                  </a:cubicBezTo>
                  <a:cubicBezTo>
                    <a:pt x="96" y="11"/>
                    <a:pt x="86" y="12"/>
                    <a:pt x="77" y="14"/>
                  </a:cubicBezTo>
                  <a:cubicBezTo>
                    <a:pt x="76" y="14"/>
                    <a:pt x="74" y="15"/>
                    <a:pt x="73" y="15"/>
                  </a:cubicBezTo>
                  <a:cubicBezTo>
                    <a:pt x="66" y="16"/>
                    <a:pt x="58" y="18"/>
                    <a:pt x="50" y="21"/>
                  </a:cubicBezTo>
                  <a:cubicBezTo>
                    <a:pt x="43" y="24"/>
                    <a:pt x="36" y="27"/>
                    <a:pt x="29" y="32"/>
                  </a:cubicBezTo>
                  <a:cubicBezTo>
                    <a:pt x="19" y="39"/>
                    <a:pt x="9" y="47"/>
                    <a:pt x="7" y="58"/>
                  </a:cubicBezTo>
                  <a:cubicBezTo>
                    <a:pt x="6" y="65"/>
                    <a:pt x="8" y="71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7"/>
                    <a:pt x="14" y="77"/>
                    <a:pt x="15" y="77"/>
                  </a:cubicBezTo>
                  <a:cubicBezTo>
                    <a:pt x="15" y="77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80"/>
                    <a:pt x="20" y="82"/>
                    <a:pt x="23" y="84"/>
                  </a:cubicBezTo>
                  <a:cubicBezTo>
                    <a:pt x="35" y="91"/>
                    <a:pt x="48" y="97"/>
                    <a:pt x="62" y="100"/>
                  </a:cubicBezTo>
                  <a:cubicBezTo>
                    <a:pt x="74" y="103"/>
                    <a:pt x="86" y="105"/>
                    <a:pt x="101" y="107"/>
                  </a:cubicBezTo>
                  <a:cubicBezTo>
                    <a:pt x="102" y="107"/>
                    <a:pt x="103" y="107"/>
                    <a:pt x="104" y="107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5" y="107"/>
                    <a:pt x="105" y="106"/>
                    <a:pt x="106" y="106"/>
                  </a:cubicBezTo>
                  <a:cubicBezTo>
                    <a:pt x="106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lose/>
                  <a:moveTo>
                    <a:pt x="218" y="109"/>
                  </a:moveTo>
                  <a:cubicBezTo>
                    <a:pt x="219" y="108"/>
                    <a:pt x="220" y="107"/>
                    <a:pt x="221" y="106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5"/>
                    <a:pt x="220" y="104"/>
                    <a:pt x="220" y="103"/>
                  </a:cubicBezTo>
                  <a:cubicBezTo>
                    <a:pt x="220" y="104"/>
                    <a:pt x="220" y="105"/>
                    <a:pt x="219" y="106"/>
                  </a:cubicBezTo>
                  <a:cubicBezTo>
                    <a:pt x="219" y="107"/>
                    <a:pt x="219" y="107"/>
                    <a:pt x="219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9"/>
                    <a:pt x="218" y="109"/>
                    <a:pt x="218" y="109"/>
                  </a:cubicBezTo>
                  <a:close/>
                  <a:moveTo>
                    <a:pt x="24" y="108"/>
                  </a:moveTo>
                  <a:cubicBezTo>
                    <a:pt x="24" y="107"/>
                    <a:pt x="24" y="105"/>
                    <a:pt x="24" y="104"/>
                  </a:cubicBezTo>
                  <a:cubicBezTo>
                    <a:pt x="24" y="103"/>
                    <a:pt x="24" y="103"/>
                    <a:pt x="24" y="102"/>
                  </a:cubicBezTo>
                  <a:cubicBezTo>
                    <a:pt x="24" y="100"/>
                    <a:pt x="25" y="99"/>
                    <a:pt x="25" y="97"/>
                  </a:cubicBezTo>
                  <a:cubicBezTo>
                    <a:pt x="25" y="95"/>
                    <a:pt x="25" y="92"/>
                    <a:pt x="25" y="90"/>
                  </a:cubicBezTo>
                  <a:cubicBezTo>
                    <a:pt x="25" y="90"/>
                    <a:pt x="25" y="90"/>
                    <a:pt x="25" y="89"/>
                  </a:cubicBezTo>
                  <a:cubicBezTo>
                    <a:pt x="24" y="89"/>
                    <a:pt x="23" y="88"/>
                    <a:pt x="21" y="87"/>
                  </a:cubicBezTo>
                  <a:cubicBezTo>
                    <a:pt x="22" y="90"/>
                    <a:pt x="22" y="94"/>
                    <a:pt x="22" y="98"/>
                  </a:cubicBezTo>
                  <a:cubicBezTo>
                    <a:pt x="22" y="99"/>
                    <a:pt x="22" y="99"/>
                    <a:pt x="22" y="100"/>
                  </a:cubicBezTo>
                  <a:cubicBezTo>
                    <a:pt x="22" y="102"/>
                    <a:pt x="22" y="105"/>
                    <a:pt x="22" y="107"/>
                  </a:cubicBezTo>
                  <a:cubicBezTo>
                    <a:pt x="22" y="107"/>
                    <a:pt x="24" y="108"/>
                    <a:pt x="24" y="108"/>
                  </a:cubicBezTo>
                  <a:close/>
                  <a:moveTo>
                    <a:pt x="210" y="105"/>
                  </a:moveTo>
                  <a:cubicBezTo>
                    <a:pt x="210" y="106"/>
                    <a:pt x="210" y="106"/>
                    <a:pt x="209" y="107"/>
                  </a:cubicBezTo>
                  <a:cubicBezTo>
                    <a:pt x="210" y="107"/>
                    <a:pt x="212" y="105"/>
                    <a:pt x="212" y="105"/>
                  </a:cubicBezTo>
                  <a:cubicBezTo>
                    <a:pt x="212" y="105"/>
                    <a:pt x="212" y="104"/>
                    <a:pt x="212" y="104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1" y="103"/>
                    <a:pt x="210" y="104"/>
                    <a:pt x="210" y="105"/>
                  </a:cubicBezTo>
                  <a:close/>
                  <a:moveTo>
                    <a:pt x="177" y="106"/>
                  </a:moveTo>
                  <a:cubicBezTo>
                    <a:pt x="177" y="106"/>
                    <a:pt x="177" y="106"/>
                    <a:pt x="177" y="106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7" y="107"/>
                    <a:pt x="178" y="106"/>
                    <a:pt x="178" y="106"/>
                  </a:cubicBezTo>
                  <a:cubicBezTo>
                    <a:pt x="178" y="106"/>
                    <a:pt x="177" y="106"/>
                    <a:pt x="177" y="106"/>
                  </a:cubicBezTo>
                  <a:close/>
                  <a:moveTo>
                    <a:pt x="183" y="104"/>
                  </a:moveTo>
                  <a:cubicBezTo>
                    <a:pt x="183" y="104"/>
                    <a:pt x="183" y="104"/>
                    <a:pt x="183" y="105"/>
                  </a:cubicBezTo>
                  <a:cubicBezTo>
                    <a:pt x="183" y="105"/>
                    <a:pt x="183" y="106"/>
                    <a:pt x="183" y="107"/>
                  </a:cubicBezTo>
                  <a:cubicBezTo>
                    <a:pt x="183" y="107"/>
                    <a:pt x="183" y="106"/>
                    <a:pt x="183" y="106"/>
                  </a:cubicBezTo>
                  <a:cubicBezTo>
                    <a:pt x="183" y="105"/>
                    <a:pt x="183" y="104"/>
                    <a:pt x="184" y="104"/>
                  </a:cubicBezTo>
                  <a:cubicBezTo>
                    <a:pt x="184" y="104"/>
                    <a:pt x="183" y="104"/>
                    <a:pt x="183" y="104"/>
                  </a:cubicBezTo>
                  <a:close/>
                  <a:moveTo>
                    <a:pt x="203" y="106"/>
                  </a:moveTo>
                  <a:cubicBezTo>
                    <a:pt x="203" y="106"/>
                    <a:pt x="203" y="106"/>
                    <a:pt x="203" y="106"/>
                  </a:cubicBezTo>
                  <a:cubicBezTo>
                    <a:pt x="203" y="106"/>
                    <a:pt x="203" y="106"/>
                    <a:pt x="203" y="106"/>
                  </a:cubicBezTo>
                  <a:cubicBezTo>
                    <a:pt x="203" y="105"/>
                    <a:pt x="203" y="105"/>
                    <a:pt x="203" y="104"/>
                  </a:cubicBezTo>
                  <a:cubicBezTo>
                    <a:pt x="203" y="104"/>
                    <a:pt x="203" y="104"/>
                    <a:pt x="202" y="104"/>
                  </a:cubicBezTo>
                  <a:cubicBezTo>
                    <a:pt x="202" y="105"/>
                    <a:pt x="203" y="105"/>
                    <a:pt x="203" y="106"/>
                  </a:cubicBezTo>
                  <a:close/>
                  <a:moveTo>
                    <a:pt x="16" y="104"/>
                  </a:moveTo>
                  <a:cubicBezTo>
                    <a:pt x="17" y="104"/>
                    <a:pt x="18" y="105"/>
                    <a:pt x="19" y="105"/>
                  </a:cubicBezTo>
                  <a:cubicBezTo>
                    <a:pt x="19" y="104"/>
                    <a:pt x="19" y="102"/>
                    <a:pt x="19" y="101"/>
                  </a:cubicBezTo>
                  <a:cubicBezTo>
                    <a:pt x="19" y="100"/>
                    <a:pt x="19" y="99"/>
                    <a:pt x="19" y="98"/>
                  </a:cubicBezTo>
                  <a:cubicBezTo>
                    <a:pt x="19" y="94"/>
                    <a:pt x="20" y="90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5"/>
                    <a:pt x="18" y="85"/>
                    <a:pt x="17" y="84"/>
                  </a:cubicBezTo>
                  <a:cubicBezTo>
                    <a:pt x="17" y="85"/>
                    <a:pt x="17" y="86"/>
                    <a:pt x="17" y="87"/>
                  </a:cubicBezTo>
                  <a:cubicBezTo>
                    <a:pt x="17" y="89"/>
                    <a:pt x="17" y="91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7"/>
                    <a:pt x="17" y="101"/>
                    <a:pt x="16" y="104"/>
                  </a:cubicBezTo>
                  <a:close/>
                  <a:moveTo>
                    <a:pt x="186" y="103"/>
                  </a:moveTo>
                  <a:cubicBezTo>
                    <a:pt x="186" y="103"/>
                    <a:pt x="186" y="103"/>
                    <a:pt x="187" y="103"/>
                  </a:cubicBezTo>
                  <a:cubicBezTo>
                    <a:pt x="187" y="103"/>
                    <a:pt x="187" y="103"/>
                    <a:pt x="187" y="102"/>
                  </a:cubicBezTo>
                  <a:cubicBezTo>
                    <a:pt x="187" y="102"/>
                    <a:pt x="186" y="103"/>
                    <a:pt x="186" y="103"/>
                  </a:cubicBezTo>
                  <a:close/>
                  <a:moveTo>
                    <a:pt x="224" y="103"/>
                  </a:moveTo>
                  <a:cubicBezTo>
                    <a:pt x="224" y="103"/>
                    <a:pt x="224" y="103"/>
                    <a:pt x="224" y="103"/>
                  </a:cubicBezTo>
                  <a:cubicBezTo>
                    <a:pt x="224" y="102"/>
                    <a:pt x="224" y="102"/>
                    <a:pt x="224" y="102"/>
                  </a:cubicBezTo>
                  <a:cubicBezTo>
                    <a:pt x="224" y="102"/>
                    <a:pt x="224" y="103"/>
                    <a:pt x="224" y="103"/>
                  </a:cubicBezTo>
                  <a:close/>
                  <a:moveTo>
                    <a:pt x="14" y="102"/>
                  </a:moveTo>
                  <a:cubicBezTo>
                    <a:pt x="14" y="101"/>
                    <a:pt x="14" y="101"/>
                    <a:pt x="14" y="100"/>
                  </a:cubicBezTo>
                  <a:cubicBezTo>
                    <a:pt x="14" y="101"/>
                    <a:pt x="14" y="101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lose/>
                  <a:moveTo>
                    <a:pt x="7" y="73"/>
                  </a:moveTo>
                  <a:cubicBezTo>
                    <a:pt x="7" y="79"/>
                    <a:pt x="7" y="85"/>
                    <a:pt x="7" y="91"/>
                  </a:cubicBezTo>
                  <a:cubicBezTo>
                    <a:pt x="7" y="93"/>
                    <a:pt x="8" y="95"/>
                    <a:pt x="8" y="98"/>
                  </a:cubicBezTo>
                  <a:cubicBezTo>
                    <a:pt x="8" y="99"/>
                    <a:pt x="9" y="99"/>
                    <a:pt x="10" y="100"/>
                  </a:cubicBezTo>
                  <a:cubicBezTo>
                    <a:pt x="10" y="100"/>
                    <a:pt x="11" y="100"/>
                    <a:pt x="11" y="100"/>
                  </a:cubicBezTo>
                  <a:cubicBezTo>
                    <a:pt x="11" y="100"/>
                    <a:pt x="11" y="99"/>
                    <a:pt x="11" y="99"/>
                  </a:cubicBezTo>
                  <a:cubicBezTo>
                    <a:pt x="11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8"/>
                  </a:cubicBezTo>
                  <a:cubicBezTo>
                    <a:pt x="8" y="97"/>
                    <a:pt x="8" y="95"/>
                    <a:pt x="9" y="94"/>
                  </a:cubicBezTo>
                  <a:cubicBezTo>
                    <a:pt x="9" y="93"/>
                    <a:pt x="9" y="93"/>
                    <a:pt x="9" y="92"/>
                  </a:cubicBezTo>
                  <a:cubicBezTo>
                    <a:pt x="9" y="90"/>
                    <a:pt x="9" y="88"/>
                    <a:pt x="9" y="85"/>
                  </a:cubicBezTo>
                  <a:cubicBezTo>
                    <a:pt x="9" y="82"/>
                    <a:pt x="9" y="79"/>
                    <a:pt x="8" y="76"/>
                  </a:cubicBezTo>
                  <a:cubicBezTo>
                    <a:pt x="8" y="75"/>
                    <a:pt x="7" y="74"/>
                    <a:pt x="7" y="73"/>
                  </a:cubicBezTo>
                  <a:close/>
                  <a:moveTo>
                    <a:pt x="202" y="99"/>
                  </a:moveTo>
                  <a:cubicBezTo>
                    <a:pt x="202" y="99"/>
                    <a:pt x="202" y="100"/>
                    <a:pt x="202" y="100"/>
                  </a:cubicBezTo>
                  <a:cubicBezTo>
                    <a:pt x="202" y="100"/>
                    <a:pt x="202" y="100"/>
                    <a:pt x="202" y="100"/>
                  </a:cubicBezTo>
                  <a:cubicBezTo>
                    <a:pt x="202" y="100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lose/>
                  <a:moveTo>
                    <a:pt x="210" y="97"/>
                  </a:moveTo>
                  <a:cubicBezTo>
                    <a:pt x="210" y="98"/>
                    <a:pt x="210" y="99"/>
                    <a:pt x="210" y="100"/>
                  </a:cubicBezTo>
                  <a:cubicBezTo>
                    <a:pt x="211" y="99"/>
                    <a:pt x="212" y="98"/>
                    <a:pt x="212" y="98"/>
                  </a:cubicBezTo>
                  <a:cubicBezTo>
                    <a:pt x="212" y="97"/>
                    <a:pt x="212" y="96"/>
                    <a:pt x="212" y="95"/>
                  </a:cubicBezTo>
                  <a:cubicBezTo>
                    <a:pt x="212" y="96"/>
                    <a:pt x="211" y="96"/>
                    <a:pt x="210" y="97"/>
                  </a:cubicBezTo>
                  <a:close/>
                  <a:moveTo>
                    <a:pt x="219" y="96"/>
                  </a:moveTo>
                  <a:cubicBezTo>
                    <a:pt x="219" y="97"/>
                    <a:pt x="219" y="98"/>
                    <a:pt x="219" y="99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220" y="97"/>
                    <a:pt x="220" y="96"/>
                    <a:pt x="220" y="95"/>
                  </a:cubicBezTo>
                  <a:cubicBezTo>
                    <a:pt x="220" y="96"/>
                    <a:pt x="220" y="96"/>
                    <a:pt x="219" y="96"/>
                  </a:cubicBezTo>
                  <a:close/>
                  <a:moveTo>
                    <a:pt x="14" y="91"/>
                  </a:moveTo>
                  <a:cubicBezTo>
                    <a:pt x="14" y="92"/>
                    <a:pt x="14" y="93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3"/>
                    <a:pt x="14" y="92"/>
                  </a:cubicBezTo>
                  <a:cubicBezTo>
                    <a:pt x="14" y="92"/>
                    <a:pt x="14" y="91"/>
                    <a:pt x="14" y="91"/>
                  </a:cubicBezTo>
                  <a:close/>
                  <a:moveTo>
                    <a:pt x="204" y="94"/>
                  </a:moveTo>
                  <a:cubicBezTo>
                    <a:pt x="205" y="94"/>
                    <a:pt x="205" y="94"/>
                    <a:pt x="205" y="94"/>
                  </a:cubicBezTo>
                  <a:cubicBezTo>
                    <a:pt x="205" y="93"/>
                    <a:pt x="205" y="93"/>
                    <a:pt x="205" y="93"/>
                  </a:cubicBezTo>
                  <a:cubicBezTo>
                    <a:pt x="205" y="93"/>
                    <a:pt x="205" y="93"/>
                    <a:pt x="204" y="93"/>
                  </a:cubicBezTo>
                  <a:cubicBezTo>
                    <a:pt x="204" y="93"/>
                    <a:pt x="204" y="93"/>
                    <a:pt x="204" y="94"/>
                  </a:cubicBezTo>
                  <a:close/>
                  <a:moveTo>
                    <a:pt x="220" y="86"/>
                  </a:moveTo>
                  <a:cubicBezTo>
                    <a:pt x="220" y="88"/>
                    <a:pt x="220" y="89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89"/>
                    <a:pt x="220" y="87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lose/>
                  <a:moveTo>
                    <a:pt x="224" y="81"/>
                  </a:moveTo>
                  <a:cubicBezTo>
                    <a:pt x="224" y="83"/>
                    <a:pt x="225" y="84"/>
                    <a:pt x="225" y="85"/>
                  </a:cubicBezTo>
                  <a:cubicBezTo>
                    <a:pt x="225" y="83"/>
                    <a:pt x="225" y="82"/>
                    <a:pt x="225" y="81"/>
                  </a:cubicBezTo>
                  <a:cubicBezTo>
                    <a:pt x="225" y="81"/>
                    <a:pt x="224" y="81"/>
                    <a:pt x="224" y="81"/>
                  </a:cubicBezTo>
                  <a:close/>
                  <a:moveTo>
                    <a:pt x="225" y="54"/>
                  </a:moveTo>
                  <a:cubicBezTo>
                    <a:pt x="225" y="54"/>
                    <a:pt x="225" y="53"/>
                    <a:pt x="225" y="53"/>
                  </a:cubicBezTo>
                  <a:cubicBezTo>
                    <a:pt x="225" y="52"/>
                    <a:pt x="225" y="52"/>
                    <a:pt x="225" y="51"/>
                  </a:cubicBezTo>
                  <a:cubicBezTo>
                    <a:pt x="225" y="51"/>
                    <a:pt x="225" y="51"/>
                    <a:pt x="225" y="50"/>
                  </a:cubicBezTo>
                  <a:cubicBezTo>
                    <a:pt x="225" y="49"/>
                    <a:pt x="225" y="47"/>
                    <a:pt x="225" y="46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5" y="46"/>
                    <a:pt x="225" y="46"/>
                    <a:pt x="224" y="46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4" y="46"/>
                    <a:pt x="224" y="46"/>
                    <a:pt x="223" y="46"/>
                  </a:cubicBezTo>
                  <a:cubicBezTo>
                    <a:pt x="222" y="46"/>
                    <a:pt x="222" y="46"/>
                    <a:pt x="221" y="46"/>
                  </a:cubicBezTo>
                  <a:cubicBezTo>
                    <a:pt x="221" y="46"/>
                    <a:pt x="221" y="47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3" y="47"/>
                    <a:pt x="223" y="47"/>
                    <a:pt x="223" y="48"/>
                  </a:cubicBezTo>
                  <a:cubicBezTo>
                    <a:pt x="223" y="49"/>
                    <a:pt x="223" y="49"/>
                    <a:pt x="223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4" y="50"/>
                    <a:pt x="224" y="50"/>
                    <a:pt x="224" y="51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3"/>
                    <a:pt x="223" y="53"/>
                    <a:pt x="223" y="54"/>
                  </a:cubicBezTo>
                  <a:cubicBezTo>
                    <a:pt x="224" y="54"/>
                    <a:pt x="224" y="54"/>
                    <a:pt x="225" y="54"/>
                  </a:cubicBezTo>
                  <a:close/>
                  <a:moveTo>
                    <a:pt x="219" y="54"/>
                  </a:moveTo>
                  <a:cubicBezTo>
                    <a:pt x="219" y="53"/>
                    <a:pt x="221" y="51"/>
                    <a:pt x="221" y="51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20" y="52"/>
                    <a:pt x="219" y="53"/>
                    <a:pt x="218" y="54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4"/>
                    <a:pt x="219" y="54"/>
                    <a:pt x="219" y="54"/>
                  </a:cubicBezTo>
                  <a:close/>
                  <a:moveTo>
                    <a:pt x="202" y="53"/>
                  </a:moveTo>
                  <a:cubicBezTo>
                    <a:pt x="203" y="53"/>
                    <a:pt x="205" y="54"/>
                    <a:pt x="206" y="54"/>
                  </a:cubicBezTo>
                  <a:cubicBezTo>
                    <a:pt x="206" y="53"/>
                    <a:pt x="206" y="53"/>
                    <a:pt x="206" y="53"/>
                  </a:cubicBezTo>
                  <a:cubicBezTo>
                    <a:pt x="207" y="51"/>
                    <a:pt x="209" y="50"/>
                    <a:pt x="210" y="48"/>
                  </a:cubicBezTo>
                  <a:cubicBezTo>
                    <a:pt x="211" y="48"/>
                    <a:pt x="211" y="48"/>
                    <a:pt x="211" y="48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2" y="47"/>
                    <a:pt x="212" y="46"/>
                    <a:pt x="213" y="46"/>
                  </a:cubicBezTo>
                  <a:cubicBezTo>
                    <a:pt x="212" y="46"/>
                    <a:pt x="211" y="46"/>
                    <a:pt x="211" y="46"/>
                  </a:cubicBezTo>
                  <a:cubicBezTo>
                    <a:pt x="208" y="47"/>
                    <a:pt x="206" y="49"/>
                    <a:pt x="204" y="51"/>
                  </a:cubicBezTo>
                  <a:cubicBezTo>
                    <a:pt x="203" y="52"/>
                    <a:pt x="203" y="52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lose/>
                  <a:moveTo>
                    <a:pt x="198" y="53"/>
                  </a:moveTo>
                  <a:cubicBezTo>
                    <a:pt x="199" y="51"/>
                    <a:pt x="201" y="49"/>
                    <a:pt x="203" y="48"/>
                  </a:cubicBezTo>
                  <a:cubicBezTo>
                    <a:pt x="202" y="48"/>
                    <a:pt x="200" y="50"/>
                    <a:pt x="199" y="51"/>
                  </a:cubicBezTo>
                  <a:cubicBezTo>
                    <a:pt x="198" y="52"/>
                    <a:pt x="197" y="53"/>
                    <a:pt x="196" y="53"/>
                  </a:cubicBezTo>
                  <a:lnTo>
                    <a:pt x="198" y="53"/>
                  </a:lnTo>
                  <a:close/>
                  <a:moveTo>
                    <a:pt x="185" y="53"/>
                  </a:moveTo>
                  <a:cubicBezTo>
                    <a:pt x="187" y="53"/>
                    <a:pt x="190" y="53"/>
                    <a:pt x="193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5" y="50"/>
                    <a:pt x="198" y="47"/>
                    <a:pt x="202" y="46"/>
                  </a:cubicBezTo>
                  <a:cubicBezTo>
                    <a:pt x="199" y="45"/>
                    <a:pt x="196" y="45"/>
                    <a:pt x="193" y="45"/>
                  </a:cubicBezTo>
                  <a:cubicBezTo>
                    <a:pt x="193" y="45"/>
                    <a:pt x="193" y="46"/>
                    <a:pt x="193" y="46"/>
                  </a:cubicBezTo>
                  <a:cubicBezTo>
                    <a:pt x="191" y="47"/>
                    <a:pt x="189" y="49"/>
                    <a:pt x="187" y="51"/>
                  </a:cubicBezTo>
                  <a:cubicBezTo>
                    <a:pt x="186" y="51"/>
                    <a:pt x="185" y="52"/>
                    <a:pt x="185" y="53"/>
                  </a:cubicBezTo>
                  <a:close/>
                  <a:moveTo>
                    <a:pt x="181" y="53"/>
                  </a:moveTo>
                  <a:cubicBezTo>
                    <a:pt x="184" y="49"/>
                    <a:pt x="187" y="47"/>
                    <a:pt x="190" y="45"/>
                  </a:cubicBezTo>
                  <a:cubicBezTo>
                    <a:pt x="188" y="45"/>
                    <a:pt x="187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6" y="45"/>
                    <a:pt x="185" y="46"/>
                    <a:pt x="185" y="46"/>
                  </a:cubicBezTo>
                  <a:cubicBezTo>
                    <a:pt x="183" y="48"/>
                    <a:pt x="181" y="49"/>
                    <a:pt x="179" y="51"/>
                  </a:cubicBezTo>
                  <a:cubicBezTo>
                    <a:pt x="179" y="51"/>
                    <a:pt x="179" y="52"/>
                    <a:pt x="178" y="52"/>
                  </a:cubicBezTo>
                  <a:cubicBezTo>
                    <a:pt x="178" y="52"/>
                    <a:pt x="178" y="52"/>
                    <a:pt x="178" y="53"/>
                  </a:cubicBezTo>
                  <a:cubicBezTo>
                    <a:pt x="179" y="53"/>
                    <a:pt x="180" y="53"/>
                    <a:pt x="181" y="53"/>
                  </a:cubicBezTo>
                  <a:close/>
                  <a:moveTo>
                    <a:pt x="174" y="52"/>
                  </a:moveTo>
                  <a:cubicBezTo>
                    <a:pt x="175" y="51"/>
                    <a:pt x="177" y="49"/>
                    <a:pt x="178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81" y="45"/>
                    <a:pt x="183" y="44"/>
                  </a:cubicBezTo>
                  <a:cubicBezTo>
                    <a:pt x="180" y="44"/>
                    <a:pt x="170" y="44"/>
                    <a:pt x="170" y="44"/>
                  </a:cubicBezTo>
                  <a:cubicBezTo>
                    <a:pt x="168" y="44"/>
                    <a:pt x="166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4" y="44"/>
                    <a:pt x="164" y="44"/>
                  </a:cubicBezTo>
                  <a:cubicBezTo>
                    <a:pt x="163" y="45"/>
                    <a:pt x="161" y="47"/>
                    <a:pt x="159" y="48"/>
                  </a:cubicBezTo>
                  <a:cubicBezTo>
                    <a:pt x="159" y="49"/>
                    <a:pt x="158" y="50"/>
                    <a:pt x="157" y="51"/>
                  </a:cubicBezTo>
                  <a:cubicBezTo>
                    <a:pt x="157" y="51"/>
                    <a:pt x="157" y="52"/>
                    <a:pt x="157" y="52"/>
                  </a:cubicBezTo>
                  <a:cubicBezTo>
                    <a:pt x="158" y="52"/>
                    <a:pt x="160" y="52"/>
                    <a:pt x="161" y="52"/>
                  </a:cubicBezTo>
                  <a:cubicBezTo>
                    <a:pt x="162" y="50"/>
                    <a:pt x="163" y="49"/>
                    <a:pt x="165" y="47"/>
                  </a:cubicBezTo>
                  <a:cubicBezTo>
                    <a:pt x="167" y="46"/>
                    <a:pt x="168" y="45"/>
                    <a:pt x="170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1" y="44"/>
                    <a:pt x="171" y="44"/>
                    <a:pt x="171" y="45"/>
                  </a:cubicBezTo>
                  <a:cubicBezTo>
                    <a:pt x="172" y="45"/>
                    <a:pt x="171" y="46"/>
                    <a:pt x="171" y="46"/>
                  </a:cubicBezTo>
                  <a:cubicBezTo>
                    <a:pt x="169" y="47"/>
                    <a:pt x="168" y="48"/>
                    <a:pt x="166" y="50"/>
                  </a:cubicBezTo>
                  <a:cubicBezTo>
                    <a:pt x="166" y="50"/>
                    <a:pt x="165" y="51"/>
                    <a:pt x="165" y="51"/>
                  </a:cubicBezTo>
                  <a:cubicBezTo>
                    <a:pt x="165" y="52"/>
                    <a:pt x="165" y="52"/>
                    <a:pt x="164" y="52"/>
                  </a:cubicBezTo>
                  <a:cubicBezTo>
                    <a:pt x="166" y="52"/>
                    <a:pt x="167" y="52"/>
                    <a:pt x="169" y="52"/>
                  </a:cubicBezTo>
                  <a:cubicBezTo>
                    <a:pt x="169" y="51"/>
                    <a:pt x="170" y="49"/>
                    <a:pt x="171" y="48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3" y="47"/>
                    <a:pt x="174" y="45"/>
                    <a:pt x="176" y="44"/>
                  </a:cubicBezTo>
                  <a:cubicBezTo>
                    <a:pt x="176" y="44"/>
                    <a:pt x="177" y="44"/>
                    <a:pt x="177" y="44"/>
                  </a:cubicBezTo>
                  <a:cubicBezTo>
                    <a:pt x="177" y="44"/>
                    <a:pt x="178" y="45"/>
                    <a:pt x="178" y="45"/>
                  </a:cubicBezTo>
                  <a:cubicBezTo>
                    <a:pt x="178" y="46"/>
                    <a:pt x="178" y="47"/>
                    <a:pt x="177" y="47"/>
                  </a:cubicBezTo>
                  <a:cubicBezTo>
                    <a:pt x="176" y="48"/>
                    <a:pt x="175" y="49"/>
                    <a:pt x="174" y="50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4" y="52"/>
                    <a:pt x="174" y="52"/>
                  </a:cubicBezTo>
                  <a:close/>
                  <a:moveTo>
                    <a:pt x="154" y="51"/>
                  </a:moveTo>
                  <a:cubicBezTo>
                    <a:pt x="154" y="48"/>
                    <a:pt x="158" y="45"/>
                    <a:pt x="161" y="43"/>
                  </a:cubicBezTo>
                  <a:cubicBezTo>
                    <a:pt x="159" y="43"/>
                    <a:pt x="157" y="43"/>
                    <a:pt x="155" y="43"/>
                  </a:cubicBezTo>
                  <a:cubicBezTo>
                    <a:pt x="155" y="44"/>
                    <a:pt x="154" y="46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9"/>
                    <a:pt x="151" y="50"/>
                    <a:pt x="150" y="51"/>
                  </a:cubicBezTo>
                  <a:cubicBezTo>
                    <a:pt x="151" y="51"/>
                    <a:pt x="152" y="51"/>
                    <a:pt x="154" y="51"/>
                  </a:cubicBezTo>
                  <a:close/>
                  <a:moveTo>
                    <a:pt x="142" y="51"/>
                  </a:moveTo>
                  <a:cubicBezTo>
                    <a:pt x="142" y="51"/>
                    <a:pt x="143" y="51"/>
                    <a:pt x="143" y="51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7" y="50"/>
                    <a:pt x="148" y="49"/>
                    <a:pt x="148" y="49"/>
                  </a:cubicBezTo>
                  <a:cubicBezTo>
                    <a:pt x="149" y="48"/>
                    <a:pt x="149" y="48"/>
                    <a:pt x="150" y="47"/>
                  </a:cubicBezTo>
                  <a:cubicBezTo>
                    <a:pt x="151" y="46"/>
                    <a:pt x="152" y="44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1" y="43"/>
                    <a:pt x="150" y="43"/>
                    <a:pt x="149" y="42"/>
                  </a:cubicBezTo>
                  <a:cubicBezTo>
                    <a:pt x="149" y="44"/>
                    <a:pt x="147" y="45"/>
                    <a:pt x="146" y="46"/>
                  </a:cubicBezTo>
                  <a:cubicBezTo>
                    <a:pt x="146" y="47"/>
                    <a:pt x="146" y="47"/>
                    <a:pt x="145" y="47"/>
                  </a:cubicBezTo>
                  <a:cubicBezTo>
                    <a:pt x="145" y="47"/>
                    <a:pt x="145" y="48"/>
                    <a:pt x="144" y="48"/>
                  </a:cubicBezTo>
                  <a:cubicBezTo>
                    <a:pt x="143" y="49"/>
                    <a:pt x="143" y="50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lose/>
                  <a:moveTo>
                    <a:pt x="136" y="50"/>
                  </a:moveTo>
                  <a:cubicBezTo>
                    <a:pt x="137" y="50"/>
                    <a:pt x="137" y="50"/>
                    <a:pt x="138" y="51"/>
                  </a:cubicBezTo>
                  <a:cubicBezTo>
                    <a:pt x="139" y="49"/>
                    <a:pt x="140" y="48"/>
                    <a:pt x="141" y="47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3" y="46"/>
                    <a:pt x="143" y="45"/>
                    <a:pt x="143" y="45"/>
                  </a:cubicBezTo>
                  <a:cubicBezTo>
                    <a:pt x="144" y="44"/>
                    <a:pt x="145" y="44"/>
                    <a:pt x="145" y="43"/>
                  </a:cubicBezTo>
                  <a:cubicBezTo>
                    <a:pt x="145" y="43"/>
                    <a:pt x="146" y="43"/>
                    <a:pt x="146" y="43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5" y="42"/>
                    <a:pt x="143" y="42"/>
                    <a:pt x="143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2" y="44"/>
                    <a:pt x="141" y="45"/>
                    <a:pt x="140" y="46"/>
                  </a:cubicBezTo>
                  <a:cubicBezTo>
                    <a:pt x="140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8" y="49"/>
                    <a:pt x="137" y="50"/>
                    <a:pt x="136" y="50"/>
                  </a:cubicBezTo>
                  <a:close/>
                  <a:moveTo>
                    <a:pt x="132" y="50"/>
                  </a:moveTo>
                  <a:cubicBezTo>
                    <a:pt x="133" y="50"/>
                    <a:pt x="133" y="49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7"/>
                    <a:pt x="136" y="46"/>
                    <a:pt x="137" y="45"/>
                  </a:cubicBezTo>
                  <a:cubicBezTo>
                    <a:pt x="136" y="46"/>
                    <a:pt x="135" y="47"/>
                    <a:pt x="133" y="48"/>
                  </a:cubicBezTo>
                  <a:cubicBezTo>
                    <a:pt x="133" y="48"/>
                    <a:pt x="132" y="49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2" y="50"/>
                    <a:pt x="132" y="50"/>
                  </a:cubicBezTo>
                  <a:close/>
                  <a:moveTo>
                    <a:pt x="128" y="46"/>
                  </a:moveTo>
                  <a:cubicBezTo>
                    <a:pt x="127" y="46"/>
                    <a:pt x="127" y="47"/>
                    <a:pt x="126" y="48"/>
                  </a:cubicBezTo>
                  <a:cubicBezTo>
                    <a:pt x="126" y="47"/>
                    <a:pt x="126" y="47"/>
                    <a:pt x="127" y="47"/>
                  </a:cubicBezTo>
                  <a:cubicBezTo>
                    <a:pt x="127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lose/>
                  <a:moveTo>
                    <a:pt x="119" y="41"/>
                  </a:moveTo>
                  <a:cubicBezTo>
                    <a:pt x="119" y="42"/>
                    <a:pt x="119" y="43"/>
                    <a:pt x="119" y="44"/>
                  </a:cubicBezTo>
                  <a:cubicBezTo>
                    <a:pt x="120" y="43"/>
                    <a:pt x="121" y="43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0" y="42"/>
                    <a:pt x="120" y="41"/>
                    <a:pt x="119" y="41"/>
                  </a:cubicBezTo>
                  <a:close/>
                  <a:moveTo>
                    <a:pt x="125" y="39"/>
                  </a:moveTo>
                  <a:cubicBezTo>
                    <a:pt x="130" y="39"/>
                    <a:pt x="135" y="39"/>
                    <a:pt x="140" y="39"/>
                  </a:cubicBezTo>
                  <a:cubicBezTo>
                    <a:pt x="142" y="39"/>
                    <a:pt x="143" y="39"/>
                    <a:pt x="144" y="39"/>
                  </a:cubicBezTo>
                  <a:cubicBezTo>
                    <a:pt x="154" y="40"/>
                    <a:pt x="163" y="40"/>
                    <a:pt x="171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90" y="42"/>
                    <a:pt x="206" y="43"/>
                    <a:pt x="222" y="43"/>
                  </a:cubicBezTo>
                  <a:cubicBezTo>
                    <a:pt x="223" y="43"/>
                    <a:pt x="223" y="43"/>
                    <a:pt x="223" y="43"/>
                  </a:cubicBezTo>
                  <a:cubicBezTo>
                    <a:pt x="224" y="42"/>
                    <a:pt x="224" y="41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2" y="38"/>
                    <a:pt x="222" y="38"/>
                  </a:cubicBezTo>
                  <a:cubicBezTo>
                    <a:pt x="222" y="38"/>
                    <a:pt x="222" y="37"/>
                    <a:pt x="222" y="37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0" y="34"/>
                    <a:pt x="217" y="31"/>
                    <a:pt x="216" y="29"/>
                  </a:cubicBezTo>
                  <a:cubicBezTo>
                    <a:pt x="212" y="25"/>
                    <a:pt x="208" y="22"/>
                    <a:pt x="204" y="20"/>
                  </a:cubicBezTo>
                  <a:cubicBezTo>
                    <a:pt x="197" y="15"/>
                    <a:pt x="187" y="11"/>
                    <a:pt x="177" y="8"/>
                  </a:cubicBezTo>
                  <a:cubicBezTo>
                    <a:pt x="167" y="6"/>
                    <a:pt x="156" y="4"/>
                    <a:pt x="145" y="3"/>
                  </a:cubicBezTo>
                  <a:cubicBezTo>
                    <a:pt x="140" y="3"/>
                    <a:pt x="136" y="3"/>
                    <a:pt x="132" y="3"/>
                  </a:cubicBezTo>
                  <a:cubicBezTo>
                    <a:pt x="130" y="3"/>
                    <a:pt x="128" y="3"/>
                    <a:pt x="126" y="3"/>
                  </a:cubicBezTo>
                  <a:cubicBezTo>
                    <a:pt x="124" y="3"/>
                    <a:pt x="122" y="3"/>
                    <a:pt x="120" y="3"/>
                  </a:cubicBezTo>
                  <a:cubicBezTo>
                    <a:pt x="120" y="3"/>
                    <a:pt x="120" y="3"/>
                    <a:pt x="119" y="3"/>
                  </a:cubicBezTo>
                  <a:cubicBezTo>
                    <a:pt x="119" y="6"/>
                    <a:pt x="119" y="10"/>
                    <a:pt x="120" y="13"/>
                  </a:cubicBezTo>
                  <a:cubicBezTo>
                    <a:pt x="120" y="21"/>
                    <a:pt x="120" y="30"/>
                    <a:pt x="119" y="39"/>
                  </a:cubicBezTo>
                  <a:cubicBezTo>
                    <a:pt x="121" y="39"/>
                    <a:pt x="123" y="39"/>
                    <a:pt x="125" y="39"/>
                  </a:cubicBezTo>
                  <a:close/>
                  <a:moveTo>
                    <a:pt x="122" y="42"/>
                  </a:move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3"/>
                    <a:pt x="123" y="43"/>
                  </a:cubicBezTo>
                  <a:cubicBezTo>
                    <a:pt x="123" y="43"/>
                    <a:pt x="124" y="42"/>
                    <a:pt x="124" y="42"/>
                  </a:cubicBezTo>
                  <a:cubicBezTo>
                    <a:pt x="124" y="42"/>
                    <a:pt x="123" y="42"/>
                    <a:pt x="122" y="42"/>
                  </a:cubicBezTo>
                  <a:close/>
                  <a:moveTo>
                    <a:pt x="127" y="42"/>
                  </a:moveTo>
                  <a:cubicBezTo>
                    <a:pt x="127" y="42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8" y="42"/>
                    <a:pt x="129" y="42"/>
                  </a:cubicBezTo>
                  <a:cubicBezTo>
                    <a:pt x="128" y="42"/>
                    <a:pt x="128" y="42"/>
                    <a:pt x="127" y="42"/>
                  </a:cubicBezTo>
                  <a:close/>
                  <a:moveTo>
                    <a:pt x="131" y="42"/>
                  </a:moveTo>
                  <a:cubicBezTo>
                    <a:pt x="131" y="42"/>
                    <a:pt x="131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2" y="43"/>
                    <a:pt x="132" y="42"/>
                    <a:pt x="133" y="42"/>
                  </a:cubicBezTo>
                  <a:cubicBezTo>
                    <a:pt x="132" y="42"/>
                    <a:pt x="131" y="42"/>
                    <a:pt x="131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285627" y="2823922"/>
              <a:ext cx="119916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accent2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5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0%</a:t>
              </a:r>
              <a:endParaRPr lang="zh-CN" altLang="en-US" sz="2800" b="1" dirty="0">
                <a:solidFill>
                  <a:schemeClr val="accent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91682" y="2325340"/>
            <a:ext cx="2278296" cy="1391501"/>
            <a:chOff x="7968657" y="2469804"/>
            <a:chExt cx="2278296" cy="1391501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968657" y="2469804"/>
              <a:ext cx="2278296" cy="1391501"/>
            </a:xfrm>
            <a:custGeom>
              <a:avLst/>
              <a:gdLst>
                <a:gd name="T0" fmla="*/ 52 w 231"/>
                <a:gd name="T1" fmla="*/ 126 h 141"/>
                <a:gd name="T2" fmla="*/ 5 w 231"/>
                <a:gd name="T3" fmla="*/ 101 h 141"/>
                <a:gd name="T4" fmla="*/ 116 w 231"/>
                <a:gd name="T5" fmla="*/ 2 h 141"/>
                <a:gd name="T6" fmla="*/ 228 w 231"/>
                <a:gd name="T7" fmla="*/ 52 h 141"/>
                <a:gd name="T8" fmla="*/ 224 w 231"/>
                <a:gd name="T9" fmla="*/ 109 h 141"/>
                <a:gd name="T10" fmla="*/ 190 w 231"/>
                <a:gd name="T11" fmla="*/ 133 h 141"/>
                <a:gd name="T12" fmla="*/ 138 w 231"/>
                <a:gd name="T13" fmla="*/ 117 h 141"/>
                <a:gd name="T14" fmla="*/ 130 w 231"/>
                <a:gd name="T15" fmla="*/ 128 h 141"/>
                <a:gd name="T16" fmla="*/ 129 w 231"/>
                <a:gd name="T17" fmla="*/ 131 h 141"/>
                <a:gd name="T18" fmla="*/ 123 w 231"/>
                <a:gd name="T19" fmla="*/ 116 h 141"/>
                <a:gd name="T20" fmla="*/ 117 w 231"/>
                <a:gd name="T21" fmla="*/ 127 h 141"/>
                <a:gd name="T22" fmla="*/ 109 w 231"/>
                <a:gd name="T23" fmla="*/ 123 h 141"/>
                <a:gd name="T24" fmla="*/ 148 w 231"/>
                <a:gd name="T25" fmla="*/ 134 h 141"/>
                <a:gd name="T26" fmla="*/ 166 w 231"/>
                <a:gd name="T27" fmla="*/ 129 h 141"/>
                <a:gd name="T28" fmla="*/ 106 w 231"/>
                <a:gd name="T29" fmla="*/ 131 h 141"/>
                <a:gd name="T30" fmla="*/ 103 w 231"/>
                <a:gd name="T31" fmla="*/ 119 h 141"/>
                <a:gd name="T32" fmla="*/ 184 w 231"/>
                <a:gd name="T33" fmla="*/ 126 h 141"/>
                <a:gd name="T34" fmla="*/ 87 w 231"/>
                <a:gd name="T35" fmla="*/ 109 h 141"/>
                <a:gd name="T36" fmla="*/ 94 w 231"/>
                <a:gd name="T37" fmla="*/ 113 h 141"/>
                <a:gd name="T38" fmla="*/ 83 w 231"/>
                <a:gd name="T39" fmla="*/ 108 h 141"/>
                <a:gd name="T40" fmla="*/ 75 w 231"/>
                <a:gd name="T41" fmla="*/ 109 h 141"/>
                <a:gd name="T42" fmla="*/ 71 w 231"/>
                <a:gd name="T43" fmla="*/ 127 h 141"/>
                <a:gd name="T44" fmla="*/ 194 w 231"/>
                <a:gd name="T45" fmla="*/ 126 h 141"/>
                <a:gd name="T46" fmla="*/ 176 w 231"/>
                <a:gd name="T47" fmla="*/ 123 h 141"/>
                <a:gd name="T48" fmla="*/ 53 w 231"/>
                <a:gd name="T49" fmla="*/ 121 h 141"/>
                <a:gd name="T50" fmla="*/ 44 w 231"/>
                <a:gd name="T51" fmla="*/ 98 h 141"/>
                <a:gd name="T52" fmla="*/ 186 w 231"/>
                <a:gd name="T53" fmla="*/ 105 h 141"/>
                <a:gd name="T54" fmla="*/ 107 w 231"/>
                <a:gd name="T55" fmla="*/ 111 h 141"/>
                <a:gd name="T56" fmla="*/ 42 w 231"/>
                <a:gd name="T57" fmla="*/ 97 h 141"/>
                <a:gd name="T58" fmla="*/ 200 w 231"/>
                <a:gd name="T59" fmla="*/ 115 h 141"/>
                <a:gd name="T60" fmla="*/ 27 w 231"/>
                <a:gd name="T61" fmla="*/ 102 h 141"/>
                <a:gd name="T62" fmla="*/ 214 w 231"/>
                <a:gd name="T63" fmla="*/ 111 h 141"/>
                <a:gd name="T64" fmla="*/ 189 w 231"/>
                <a:gd name="T65" fmla="*/ 109 h 141"/>
                <a:gd name="T66" fmla="*/ 199 w 231"/>
                <a:gd name="T67" fmla="*/ 105 h 141"/>
                <a:gd name="T68" fmla="*/ 107 w 231"/>
                <a:gd name="T69" fmla="*/ 107 h 141"/>
                <a:gd name="T70" fmla="*/ 217 w 231"/>
                <a:gd name="T71" fmla="*/ 57 h 141"/>
                <a:gd name="T72" fmla="*/ 120 w 231"/>
                <a:gd name="T73" fmla="*/ 53 h 141"/>
                <a:gd name="T74" fmla="*/ 116 w 231"/>
                <a:gd name="T75" fmla="*/ 40 h 141"/>
                <a:gd name="T76" fmla="*/ 15 w 231"/>
                <a:gd name="T77" fmla="*/ 78 h 141"/>
                <a:gd name="T78" fmla="*/ 219 w 231"/>
                <a:gd name="T79" fmla="*/ 108 h 141"/>
                <a:gd name="T80" fmla="*/ 210 w 231"/>
                <a:gd name="T81" fmla="*/ 105 h 141"/>
                <a:gd name="T82" fmla="*/ 183 w 231"/>
                <a:gd name="T83" fmla="*/ 106 h 141"/>
                <a:gd name="T84" fmla="*/ 19 w 231"/>
                <a:gd name="T85" fmla="*/ 86 h 141"/>
                <a:gd name="T86" fmla="*/ 14 w 231"/>
                <a:gd name="T87" fmla="*/ 102 h 141"/>
                <a:gd name="T88" fmla="*/ 9 w 231"/>
                <a:gd name="T89" fmla="*/ 85 h 141"/>
                <a:gd name="T90" fmla="*/ 219 w 231"/>
                <a:gd name="T91" fmla="*/ 99 h 141"/>
                <a:gd name="T92" fmla="*/ 220 w 231"/>
                <a:gd name="T93" fmla="*/ 86 h 141"/>
                <a:gd name="T94" fmla="*/ 225 w 231"/>
                <a:gd name="T95" fmla="*/ 46 h 141"/>
                <a:gd name="T96" fmla="*/ 225 w 231"/>
                <a:gd name="T97" fmla="*/ 54 h 141"/>
                <a:gd name="T98" fmla="*/ 211 w 231"/>
                <a:gd name="T99" fmla="*/ 46 h 141"/>
                <a:gd name="T100" fmla="*/ 193 w 231"/>
                <a:gd name="T101" fmla="*/ 46 h 141"/>
                <a:gd name="T102" fmla="*/ 178 w 231"/>
                <a:gd name="T103" fmla="*/ 48 h 141"/>
                <a:gd name="T104" fmla="*/ 171 w 231"/>
                <a:gd name="T105" fmla="*/ 46 h 141"/>
                <a:gd name="T106" fmla="*/ 173 w 231"/>
                <a:gd name="T107" fmla="*/ 52 h 141"/>
                <a:gd name="T108" fmla="*/ 153 w 231"/>
                <a:gd name="T109" fmla="*/ 43 h 141"/>
                <a:gd name="T110" fmla="*/ 146 w 231"/>
                <a:gd name="T111" fmla="*/ 43 h 141"/>
                <a:gd name="T112" fmla="*/ 131 w 231"/>
                <a:gd name="T113" fmla="*/ 50 h 141"/>
                <a:gd name="T114" fmla="*/ 144 w 231"/>
                <a:gd name="T115" fmla="*/ 39 h 141"/>
                <a:gd name="T116" fmla="*/ 132 w 231"/>
                <a:gd name="T117" fmla="*/ 3 h 141"/>
                <a:gd name="T118" fmla="*/ 127 w 231"/>
                <a:gd name="T119" fmla="*/ 4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41">
                  <a:moveTo>
                    <a:pt x="143" y="141"/>
                  </a:moveTo>
                  <a:cubicBezTo>
                    <a:pt x="142" y="141"/>
                    <a:pt x="142" y="141"/>
                    <a:pt x="142" y="140"/>
                  </a:cubicBezTo>
                  <a:cubicBezTo>
                    <a:pt x="141" y="139"/>
                    <a:pt x="141" y="138"/>
                    <a:pt x="141" y="137"/>
                  </a:cubicBezTo>
                  <a:cubicBezTo>
                    <a:pt x="139" y="137"/>
                    <a:pt x="136" y="137"/>
                    <a:pt x="133" y="137"/>
                  </a:cubicBezTo>
                  <a:cubicBezTo>
                    <a:pt x="120" y="137"/>
                    <a:pt x="106" y="136"/>
                    <a:pt x="92" y="134"/>
                  </a:cubicBezTo>
                  <a:cubicBezTo>
                    <a:pt x="92" y="134"/>
                    <a:pt x="92" y="135"/>
                    <a:pt x="92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0" y="136"/>
                    <a:pt x="90" y="136"/>
                    <a:pt x="89" y="135"/>
                  </a:cubicBezTo>
                  <a:cubicBezTo>
                    <a:pt x="89" y="135"/>
                    <a:pt x="89" y="134"/>
                    <a:pt x="89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6" y="133"/>
                    <a:pt x="84" y="133"/>
                    <a:pt x="81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72" y="131"/>
                    <a:pt x="62" y="129"/>
                    <a:pt x="52" y="126"/>
                  </a:cubicBezTo>
                  <a:cubicBezTo>
                    <a:pt x="52" y="127"/>
                    <a:pt x="51" y="127"/>
                    <a:pt x="51" y="127"/>
                  </a:cubicBezTo>
                  <a:cubicBezTo>
                    <a:pt x="50" y="127"/>
                    <a:pt x="50" y="126"/>
                    <a:pt x="50" y="126"/>
                  </a:cubicBezTo>
                  <a:cubicBezTo>
                    <a:pt x="50" y="126"/>
                    <a:pt x="50" y="126"/>
                    <a:pt x="50" y="125"/>
                  </a:cubicBezTo>
                  <a:cubicBezTo>
                    <a:pt x="49" y="125"/>
                    <a:pt x="48" y="125"/>
                    <a:pt x="47" y="125"/>
                  </a:cubicBezTo>
                  <a:cubicBezTo>
                    <a:pt x="40" y="122"/>
                    <a:pt x="33" y="118"/>
                    <a:pt x="27" y="114"/>
                  </a:cubicBezTo>
                  <a:cubicBezTo>
                    <a:pt x="27" y="115"/>
                    <a:pt x="27" y="115"/>
                    <a:pt x="26" y="115"/>
                  </a:cubicBezTo>
                  <a:cubicBezTo>
                    <a:pt x="26" y="115"/>
                    <a:pt x="26" y="114"/>
                    <a:pt x="25" y="114"/>
                  </a:cubicBezTo>
                  <a:cubicBezTo>
                    <a:pt x="25" y="114"/>
                    <a:pt x="25" y="113"/>
                    <a:pt x="25" y="113"/>
                  </a:cubicBezTo>
                  <a:cubicBezTo>
                    <a:pt x="25" y="113"/>
                    <a:pt x="21" y="111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0"/>
                    <a:pt x="19" y="110"/>
                    <a:pt x="19" y="109"/>
                  </a:cubicBezTo>
                  <a:cubicBezTo>
                    <a:pt x="16" y="108"/>
                    <a:pt x="13" y="105"/>
                    <a:pt x="9" y="103"/>
                  </a:cubicBezTo>
                  <a:cubicBezTo>
                    <a:pt x="9" y="103"/>
                    <a:pt x="8" y="103"/>
                    <a:pt x="8" y="103"/>
                  </a:cubicBezTo>
                  <a:cubicBezTo>
                    <a:pt x="7" y="103"/>
                    <a:pt x="5" y="102"/>
                    <a:pt x="5" y="101"/>
                  </a:cubicBezTo>
                  <a:cubicBezTo>
                    <a:pt x="5" y="100"/>
                    <a:pt x="5" y="99"/>
                    <a:pt x="5" y="97"/>
                  </a:cubicBezTo>
                  <a:cubicBezTo>
                    <a:pt x="4" y="97"/>
                    <a:pt x="4" y="97"/>
                    <a:pt x="4" y="96"/>
                  </a:cubicBezTo>
                  <a:cubicBezTo>
                    <a:pt x="4" y="93"/>
                    <a:pt x="4" y="89"/>
                    <a:pt x="4" y="86"/>
                  </a:cubicBezTo>
                  <a:cubicBezTo>
                    <a:pt x="4" y="80"/>
                    <a:pt x="4" y="74"/>
                    <a:pt x="4" y="67"/>
                  </a:cubicBezTo>
                  <a:cubicBezTo>
                    <a:pt x="0" y="45"/>
                    <a:pt x="26" y="29"/>
                    <a:pt x="42" y="21"/>
                  </a:cubicBezTo>
                  <a:cubicBezTo>
                    <a:pt x="49" y="18"/>
                    <a:pt x="56" y="15"/>
                    <a:pt x="62" y="14"/>
                  </a:cubicBezTo>
                  <a:cubicBezTo>
                    <a:pt x="67" y="13"/>
                    <a:pt x="72" y="12"/>
                    <a:pt x="76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9" y="9"/>
                    <a:pt x="97" y="8"/>
                    <a:pt x="106" y="8"/>
                  </a:cubicBezTo>
                  <a:cubicBezTo>
                    <a:pt x="110" y="8"/>
                    <a:pt x="113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6"/>
                    <a:pt x="116" y="4"/>
                    <a:pt x="116" y="3"/>
                  </a:cubicBezTo>
                  <a:cubicBezTo>
                    <a:pt x="116" y="3"/>
                    <a:pt x="116" y="2"/>
                    <a:pt x="116" y="2"/>
                  </a:cubicBezTo>
                  <a:cubicBezTo>
                    <a:pt x="115" y="1"/>
                    <a:pt x="116" y="1"/>
                    <a:pt x="117" y="0"/>
                  </a:cubicBezTo>
                  <a:cubicBezTo>
                    <a:pt x="118" y="0"/>
                    <a:pt x="119" y="0"/>
                    <a:pt x="121" y="0"/>
                  </a:cubicBezTo>
                  <a:cubicBezTo>
                    <a:pt x="124" y="0"/>
                    <a:pt x="128" y="0"/>
                    <a:pt x="131" y="0"/>
                  </a:cubicBezTo>
                  <a:cubicBezTo>
                    <a:pt x="151" y="0"/>
                    <a:pt x="168" y="2"/>
                    <a:pt x="183" y="7"/>
                  </a:cubicBezTo>
                  <a:cubicBezTo>
                    <a:pt x="194" y="10"/>
                    <a:pt x="203" y="14"/>
                    <a:pt x="210" y="20"/>
                  </a:cubicBezTo>
                  <a:cubicBezTo>
                    <a:pt x="215" y="23"/>
                    <a:pt x="218" y="26"/>
                    <a:pt x="221" y="30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23" y="32"/>
                    <a:pt x="225" y="35"/>
                    <a:pt x="226" y="38"/>
                  </a:cubicBezTo>
                  <a:cubicBezTo>
                    <a:pt x="227" y="38"/>
                    <a:pt x="227" y="38"/>
                    <a:pt x="228" y="39"/>
                  </a:cubicBezTo>
                  <a:cubicBezTo>
                    <a:pt x="228" y="40"/>
                    <a:pt x="228" y="41"/>
                    <a:pt x="228" y="42"/>
                  </a:cubicBezTo>
                  <a:cubicBezTo>
                    <a:pt x="228" y="42"/>
                    <a:pt x="228" y="42"/>
                    <a:pt x="228" y="43"/>
                  </a:cubicBezTo>
                  <a:cubicBezTo>
                    <a:pt x="228" y="43"/>
                    <a:pt x="229" y="44"/>
                    <a:pt x="229" y="44"/>
                  </a:cubicBezTo>
                  <a:cubicBezTo>
                    <a:pt x="228" y="46"/>
                    <a:pt x="228" y="49"/>
                    <a:pt x="228" y="51"/>
                  </a:cubicBezTo>
                  <a:cubicBezTo>
                    <a:pt x="228" y="51"/>
                    <a:pt x="228" y="52"/>
                    <a:pt x="228" y="52"/>
                  </a:cubicBezTo>
                  <a:cubicBezTo>
                    <a:pt x="228" y="52"/>
                    <a:pt x="228" y="53"/>
                    <a:pt x="228" y="53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9" y="55"/>
                    <a:pt x="229" y="57"/>
                    <a:pt x="230" y="59"/>
                  </a:cubicBezTo>
                  <a:cubicBezTo>
                    <a:pt x="230" y="59"/>
                    <a:pt x="230" y="59"/>
                    <a:pt x="230" y="59"/>
                  </a:cubicBezTo>
                  <a:cubicBezTo>
                    <a:pt x="230" y="60"/>
                    <a:pt x="231" y="60"/>
                    <a:pt x="230" y="60"/>
                  </a:cubicBezTo>
                  <a:cubicBezTo>
                    <a:pt x="229" y="65"/>
                    <a:pt x="229" y="69"/>
                    <a:pt x="230" y="74"/>
                  </a:cubicBezTo>
                  <a:cubicBezTo>
                    <a:pt x="230" y="75"/>
                    <a:pt x="230" y="76"/>
                    <a:pt x="230" y="78"/>
                  </a:cubicBezTo>
                  <a:cubicBezTo>
                    <a:pt x="230" y="80"/>
                    <a:pt x="230" y="83"/>
                    <a:pt x="230" y="86"/>
                  </a:cubicBezTo>
                  <a:cubicBezTo>
                    <a:pt x="230" y="87"/>
                    <a:pt x="230" y="88"/>
                    <a:pt x="230" y="89"/>
                  </a:cubicBezTo>
                  <a:cubicBezTo>
                    <a:pt x="230" y="92"/>
                    <a:pt x="229" y="95"/>
                    <a:pt x="229" y="98"/>
                  </a:cubicBezTo>
                  <a:cubicBezTo>
                    <a:pt x="230" y="99"/>
                    <a:pt x="230" y="99"/>
                    <a:pt x="231" y="100"/>
                  </a:cubicBezTo>
                  <a:cubicBezTo>
                    <a:pt x="231" y="100"/>
                    <a:pt x="231" y="101"/>
                    <a:pt x="230" y="102"/>
                  </a:cubicBezTo>
                  <a:cubicBezTo>
                    <a:pt x="229" y="104"/>
                    <a:pt x="226" y="106"/>
                    <a:pt x="224" y="108"/>
                  </a:cubicBezTo>
                  <a:cubicBezTo>
                    <a:pt x="224" y="109"/>
                    <a:pt x="224" y="109"/>
                    <a:pt x="224" y="109"/>
                  </a:cubicBezTo>
                  <a:cubicBezTo>
                    <a:pt x="224" y="110"/>
                    <a:pt x="224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19" y="113"/>
                    <a:pt x="216" y="117"/>
                    <a:pt x="212" y="120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11" y="120"/>
                    <a:pt x="210" y="121"/>
                    <a:pt x="210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9" y="122"/>
                    <a:pt x="209" y="122"/>
                    <a:pt x="208" y="122"/>
                  </a:cubicBezTo>
                  <a:cubicBezTo>
                    <a:pt x="208" y="122"/>
                    <a:pt x="208" y="122"/>
                    <a:pt x="208" y="122"/>
                  </a:cubicBezTo>
                  <a:cubicBezTo>
                    <a:pt x="203" y="126"/>
                    <a:pt x="198" y="129"/>
                    <a:pt x="193" y="131"/>
                  </a:cubicBezTo>
                  <a:cubicBezTo>
                    <a:pt x="193" y="132"/>
                    <a:pt x="193" y="133"/>
                    <a:pt x="192" y="133"/>
                  </a:cubicBezTo>
                  <a:cubicBezTo>
                    <a:pt x="192" y="134"/>
                    <a:pt x="192" y="134"/>
                    <a:pt x="191" y="134"/>
                  </a:cubicBezTo>
                  <a:cubicBezTo>
                    <a:pt x="190" y="134"/>
                    <a:pt x="190" y="134"/>
                    <a:pt x="190" y="133"/>
                  </a:cubicBezTo>
                  <a:cubicBezTo>
                    <a:pt x="190" y="133"/>
                    <a:pt x="190" y="132"/>
                    <a:pt x="190" y="132"/>
                  </a:cubicBezTo>
                  <a:cubicBezTo>
                    <a:pt x="189" y="132"/>
                    <a:pt x="187" y="132"/>
                    <a:pt x="186" y="133"/>
                  </a:cubicBezTo>
                  <a:cubicBezTo>
                    <a:pt x="175" y="136"/>
                    <a:pt x="162" y="137"/>
                    <a:pt x="145" y="137"/>
                  </a:cubicBezTo>
                  <a:cubicBezTo>
                    <a:pt x="145" y="137"/>
                    <a:pt x="145" y="137"/>
                    <a:pt x="144" y="137"/>
                  </a:cubicBezTo>
                  <a:cubicBezTo>
                    <a:pt x="144" y="138"/>
                    <a:pt x="144" y="139"/>
                    <a:pt x="144" y="140"/>
                  </a:cubicBezTo>
                  <a:cubicBezTo>
                    <a:pt x="144" y="141"/>
                    <a:pt x="143" y="141"/>
                    <a:pt x="143" y="141"/>
                  </a:cubicBezTo>
                  <a:close/>
                  <a:moveTo>
                    <a:pt x="109" y="132"/>
                  </a:moveTo>
                  <a:cubicBezTo>
                    <a:pt x="119" y="133"/>
                    <a:pt x="129" y="134"/>
                    <a:pt x="138" y="134"/>
                  </a:cubicBezTo>
                  <a:cubicBezTo>
                    <a:pt x="138" y="133"/>
                    <a:pt x="138" y="133"/>
                    <a:pt x="138" y="133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0"/>
                    <a:pt x="138" y="128"/>
                    <a:pt x="138" y="126"/>
                  </a:cubicBezTo>
                  <a:cubicBezTo>
                    <a:pt x="139" y="125"/>
                    <a:pt x="139" y="123"/>
                    <a:pt x="138" y="121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19"/>
                    <a:pt x="138" y="118"/>
                    <a:pt x="138" y="117"/>
                  </a:cubicBezTo>
                  <a:cubicBezTo>
                    <a:pt x="138" y="117"/>
                    <a:pt x="138" y="116"/>
                    <a:pt x="138" y="116"/>
                  </a:cubicBezTo>
                  <a:cubicBezTo>
                    <a:pt x="138" y="115"/>
                    <a:pt x="138" y="115"/>
                    <a:pt x="139" y="115"/>
                  </a:cubicBezTo>
                  <a:cubicBezTo>
                    <a:pt x="139" y="115"/>
                    <a:pt x="139" y="115"/>
                    <a:pt x="140" y="115"/>
                  </a:cubicBezTo>
                  <a:cubicBezTo>
                    <a:pt x="140" y="116"/>
                    <a:pt x="141" y="117"/>
                    <a:pt x="141" y="118"/>
                  </a:cubicBezTo>
                  <a:cubicBezTo>
                    <a:pt x="141" y="116"/>
                    <a:pt x="141" y="114"/>
                    <a:pt x="141" y="112"/>
                  </a:cubicBezTo>
                  <a:cubicBezTo>
                    <a:pt x="139" y="112"/>
                    <a:pt x="137" y="112"/>
                    <a:pt x="134" y="112"/>
                  </a:cubicBezTo>
                  <a:cubicBezTo>
                    <a:pt x="134" y="113"/>
                    <a:pt x="134" y="113"/>
                    <a:pt x="134" y="114"/>
                  </a:cubicBezTo>
                  <a:cubicBezTo>
                    <a:pt x="133" y="114"/>
                    <a:pt x="133" y="116"/>
                    <a:pt x="133" y="122"/>
                  </a:cubicBezTo>
                  <a:cubicBezTo>
                    <a:pt x="133" y="122"/>
                    <a:pt x="133" y="122"/>
                    <a:pt x="133" y="123"/>
                  </a:cubicBezTo>
                  <a:cubicBezTo>
                    <a:pt x="133" y="123"/>
                    <a:pt x="133" y="124"/>
                    <a:pt x="133" y="125"/>
                  </a:cubicBezTo>
                  <a:cubicBezTo>
                    <a:pt x="133" y="127"/>
                    <a:pt x="134" y="130"/>
                    <a:pt x="133" y="132"/>
                  </a:cubicBezTo>
                  <a:cubicBezTo>
                    <a:pt x="133" y="133"/>
                    <a:pt x="132" y="133"/>
                    <a:pt x="132" y="133"/>
                  </a:cubicBezTo>
                  <a:cubicBezTo>
                    <a:pt x="131" y="133"/>
                    <a:pt x="131" y="133"/>
                    <a:pt x="131" y="132"/>
                  </a:cubicBezTo>
                  <a:cubicBezTo>
                    <a:pt x="130" y="131"/>
                    <a:pt x="130" y="129"/>
                    <a:pt x="130" y="128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4"/>
                    <a:pt x="130" y="122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7"/>
                    <a:pt x="130" y="114"/>
                    <a:pt x="131" y="112"/>
                  </a:cubicBezTo>
                  <a:cubicBezTo>
                    <a:pt x="131" y="112"/>
                    <a:pt x="130" y="112"/>
                    <a:pt x="130" y="112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4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7"/>
                  </a:cubicBezTo>
                  <a:cubicBezTo>
                    <a:pt x="130" y="118"/>
                    <a:pt x="130" y="120"/>
                    <a:pt x="129" y="121"/>
                  </a:cubicBezTo>
                  <a:cubicBezTo>
                    <a:pt x="129" y="122"/>
                    <a:pt x="129" y="123"/>
                    <a:pt x="129" y="124"/>
                  </a:cubicBezTo>
                  <a:cubicBezTo>
                    <a:pt x="129" y="125"/>
                    <a:pt x="129" y="126"/>
                    <a:pt x="129" y="127"/>
                  </a:cubicBezTo>
                  <a:cubicBezTo>
                    <a:pt x="129" y="128"/>
                    <a:pt x="129" y="130"/>
                    <a:pt x="129" y="131"/>
                  </a:cubicBezTo>
                  <a:cubicBezTo>
                    <a:pt x="129" y="132"/>
                    <a:pt x="129" y="132"/>
                    <a:pt x="128" y="132"/>
                  </a:cubicBezTo>
                  <a:cubicBezTo>
                    <a:pt x="128" y="132"/>
                    <a:pt x="127" y="132"/>
                    <a:pt x="127" y="131"/>
                  </a:cubicBezTo>
                  <a:cubicBezTo>
                    <a:pt x="127" y="131"/>
                    <a:pt x="126" y="130"/>
                    <a:pt x="126" y="130"/>
                  </a:cubicBezTo>
                  <a:cubicBezTo>
                    <a:pt x="126" y="130"/>
                    <a:pt x="126" y="130"/>
                    <a:pt x="126" y="131"/>
                  </a:cubicBezTo>
                  <a:cubicBezTo>
                    <a:pt x="126" y="131"/>
                    <a:pt x="125" y="131"/>
                    <a:pt x="125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28"/>
                    <a:pt x="123" y="125"/>
                    <a:pt x="123" y="122"/>
                  </a:cubicBezTo>
                  <a:cubicBezTo>
                    <a:pt x="123" y="122"/>
                    <a:pt x="123" y="121"/>
                    <a:pt x="123" y="121"/>
                  </a:cubicBezTo>
                  <a:cubicBezTo>
                    <a:pt x="123" y="117"/>
                    <a:pt x="124" y="115"/>
                    <a:pt x="124" y="112"/>
                  </a:cubicBezTo>
                  <a:cubicBezTo>
                    <a:pt x="124" y="112"/>
                    <a:pt x="124" y="112"/>
                    <a:pt x="123" y="112"/>
                  </a:cubicBezTo>
                  <a:cubicBezTo>
                    <a:pt x="123" y="112"/>
                    <a:pt x="123" y="112"/>
                    <a:pt x="123" y="113"/>
                  </a:cubicBezTo>
                  <a:cubicBezTo>
                    <a:pt x="123" y="113"/>
                    <a:pt x="123" y="113"/>
                    <a:pt x="123" y="114"/>
                  </a:cubicBezTo>
                  <a:cubicBezTo>
                    <a:pt x="123" y="114"/>
                    <a:pt x="123" y="114"/>
                    <a:pt x="123" y="114"/>
                  </a:cubicBezTo>
                  <a:cubicBezTo>
                    <a:pt x="123" y="115"/>
                    <a:pt x="123" y="115"/>
                    <a:pt x="123" y="116"/>
                  </a:cubicBezTo>
                  <a:cubicBezTo>
                    <a:pt x="123" y="116"/>
                    <a:pt x="123" y="116"/>
                    <a:pt x="123" y="117"/>
                  </a:cubicBezTo>
                  <a:cubicBezTo>
                    <a:pt x="123" y="118"/>
                    <a:pt x="123" y="118"/>
                    <a:pt x="123" y="119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3" y="124"/>
                    <a:pt x="123" y="128"/>
                    <a:pt x="122" y="132"/>
                  </a:cubicBezTo>
                  <a:cubicBezTo>
                    <a:pt x="122" y="132"/>
                    <a:pt x="121" y="133"/>
                    <a:pt x="121" y="133"/>
                  </a:cubicBezTo>
                  <a:cubicBezTo>
                    <a:pt x="120" y="133"/>
                    <a:pt x="120" y="132"/>
                    <a:pt x="120" y="132"/>
                  </a:cubicBezTo>
                  <a:cubicBezTo>
                    <a:pt x="119" y="129"/>
                    <a:pt x="119" y="125"/>
                    <a:pt x="119" y="122"/>
                  </a:cubicBezTo>
                  <a:cubicBezTo>
                    <a:pt x="119" y="120"/>
                    <a:pt x="120" y="118"/>
                    <a:pt x="119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9" y="114"/>
                    <a:pt x="119" y="113"/>
                    <a:pt x="120" y="112"/>
                  </a:cubicBezTo>
                  <a:cubicBezTo>
                    <a:pt x="119" y="112"/>
                    <a:pt x="119" y="112"/>
                    <a:pt x="118" y="112"/>
                  </a:cubicBezTo>
                  <a:cubicBezTo>
                    <a:pt x="118" y="114"/>
                    <a:pt x="118" y="116"/>
                    <a:pt x="118" y="117"/>
                  </a:cubicBezTo>
                  <a:cubicBezTo>
                    <a:pt x="117" y="119"/>
                    <a:pt x="117" y="120"/>
                    <a:pt x="117" y="121"/>
                  </a:cubicBezTo>
                  <a:cubicBezTo>
                    <a:pt x="117" y="123"/>
                    <a:pt x="117" y="125"/>
                    <a:pt x="117" y="127"/>
                  </a:cubicBezTo>
                  <a:cubicBezTo>
                    <a:pt x="117" y="128"/>
                    <a:pt x="117" y="128"/>
                    <a:pt x="117" y="129"/>
                  </a:cubicBezTo>
                  <a:cubicBezTo>
                    <a:pt x="117" y="130"/>
                    <a:pt x="117" y="131"/>
                    <a:pt x="116" y="131"/>
                  </a:cubicBezTo>
                  <a:cubicBezTo>
                    <a:pt x="116" y="131"/>
                    <a:pt x="115" y="130"/>
                    <a:pt x="115" y="130"/>
                  </a:cubicBezTo>
                  <a:cubicBezTo>
                    <a:pt x="113" y="126"/>
                    <a:pt x="114" y="121"/>
                    <a:pt x="114" y="117"/>
                  </a:cubicBezTo>
                  <a:cubicBezTo>
                    <a:pt x="115" y="115"/>
                    <a:pt x="115" y="113"/>
                    <a:pt x="115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3" y="113"/>
                    <a:pt x="113" y="114"/>
                  </a:cubicBezTo>
                  <a:cubicBezTo>
                    <a:pt x="113" y="119"/>
                    <a:pt x="113" y="124"/>
                    <a:pt x="112" y="129"/>
                  </a:cubicBez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09" y="129"/>
                    <a:pt x="109" y="128"/>
                  </a:cubicBezTo>
                  <a:cubicBezTo>
                    <a:pt x="109" y="125"/>
                    <a:pt x="109" y="122"/>
                    <a:pt x="110" y="119"/>
                  </a:cubicBezTo>
                  <a:cubicBezTo>
                    <a:pt x="110" y="116"/>
                    <a:pt x="110" y="114"/>
                    <a:pt x="110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09" y="115"/>
                    <a:pt x="109" y="118"/>
                    <a:pt x="109" y="123"/>
                  </a:cubicBezTo>
                  <a:cubicBezTo>
                    <a:pt x="109" y="123"/>
                    <a:pt x="109" y="124"/>
                    <a:pt x="109" y="125"/>
                  </a:cubicBezTo>
                  <a:cubicBezTo>
                    <a:pt x="109" y="127"/>
                    <a:pt x="109" y="130"/>
                    <a:pt x="109" y="132"/>
                  </a:cubicBezTo>
                  <a:close/>
                  <a:moveTo>
                    <a:pt x="144" y="112"/>
                  </a:moveTo>
                  <a:cubicBezTo>
                    <a:pt x="144" y="116"/>
                    <a:pt x="144" y="119"/>
                    <a:pt x="144" y="123"/>
                  </a:cubicBezTo>
                  <a:cubicBezTo>
                    <a:pt x="144" y="124"/>
                    <a:pt x="144" y="125"/>
                    <a:pt x="144" y="126"/>
                  </a:cubicBezTo>
                  <a:cubicBezTo>
                    <a:pt x="144" y="126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1"/>
                    <a:pt x="145" y="129"/>
                    <a:pt x="145" y="126"/>
                  </a:cubicBezTo>
                  <a:cubicBezTo>
                    <a:pt x="145" y="126"/>
                    <a:pt x="145" y="125"/>
                    <a:pt x="145" y="124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45" y="119"/>
                    <a:pt x="145" y="116"/>
                    <a:pt x="145" y="113"/>
                  </a:cubicBezTo>
                  <a:cubicBezTo>
                    <a:pt x="145" y="113"/>
                    <a:pt x="145" y="112"/>
                    <a:pt x="146" y="112"/>
                  </a:cubicBezTo>
                  <a:cubicBezTo>
                    <a:pt x="145" y="112"/>
                    <a:pt x="145" y="112"/>
                    <a:pt x="144" y="112"/>
                  </a:cubicBezTo>
                  <a:close/>
                  <a:moveTo>
                    <a:pt x="148" y="134"/>
                  </a:moveTo>
                  <a:cubicBezTo>
                    <a:pt x="148" y="134"/>
                    <a:pt x="148" y="134"/>
                    <a:pt x="148" y="134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148" y="133"/>
                    <a:pt x="148" y="133"/>
                    <a:pt x="148" y="134"/>
                  </a:cubicBezTo>
                  <a:close/>
                  <a:moveTo>
                    <a:pt x="156" y="112"/>
                  </a:moveTo>
                  <a:cubicBezTo>
                    <a:pt x="156" y="112"/>
                    <a:pt x="156" y="112"/>
                    <a:pt x="157" y="113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6" y="118"/>
                    <a:pt x="156" y="121"/>
                    <a:pt x="156" y="125"/>
                  </a:cubicBezTo>
                  <a:cubicBezTo>
                    <a:pt x="156" y="127"/>
                    <a:pt x="156" y="129"/>
                    <a:pt x="156" y="131"/>
                  </a:cubicBezTo>
                  <a:cubicBezTo>
                    <a:pt x="156" y="131"/>
                    <a:pt x="156" y="132"/>
                    <a:pt x="156" y="132"/>
                  </a:cubicBezTo>
                  <a:cubicBezTo>
                    <a:pt x="156" y="132"/>
                    <a:pt x="156" y="133"/>
                    <a:pt x="156" y="133"/>
                  </a:cubicBezTo>
                  <a:cubicBezTo>
                    <a:pt x="156" y="133"/>
                    <a:pt x="157" y="133"/>
                    <a:pt x="157" y="133"/>
                  </a:cubicBezTo>
                  <a:cubicBezTo>
                    <a:pt x="160" y="133"/>
                    <a:pt x="164" y="133"/>
                    <a:pt x="167" y="132"/>
                  </a:cubicBezTo>
                  <a:cubicBezTo>
                    <a:pt x="167" y="132"/>
                    <a:pt x="167" y="131"/>
                    <a:pt x="167" y="130"/>
                  </a:cubicBezTo>
                  <a:cubicBezTo>
                    <a:pt x="167" y="130"/>
                    <a:pt x="166" y="129"/>
                    <a:pt x="166" y="129"/>
                  </a:cubicBezTo>
                  <a:cubicBezTo>
                    <a:pt x="166" y="128"/>
                    <a:pt x="166" y="126"/>
                    <a:pt x="166" y="124"/>
                  </a:cubicBezTo>
                  <a:cubicBezTo>
                    <a:pt x="166" y="124"/>
                    <a:pt x="166" y="123"/>
                    <a:pt x="166" y="123"/>
                  </a:cubicBezTo>
                  <a:cubicBezTo>
                    <a:pt x="166" y="121"/>
                    <a:pt x="166" y="120"/>
                    <a:pt x="166" y="118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6" y="116"/>
                    <a:pt x="166" y="115"/>
                    <a:pt x="166" y="114"/>
                  </a:cubicBezTo>
                  <a:cubicBezTo>
                    <a:pt x="166" y="112"/>
                    <a:pt x="166" y="111"/>
                    <a:pt x="166" y="109"/>
                  </a:cubicBezTo>
                  <a:cubicBezTo>
                    <a:pt x="162" y="110"/>
                    <a:pt x="158" y="111"/>
                    <a:pt x="154" y="111"/>
                  </a:cubicBezTo>
                  <a:cubicBezTo>
                    <a:pt x="154" y="111"/>
                    <a:pt x="154" y="112"/>
                    <a:pt x="154" y="112"/>
                  </a:cubicBezTo>
                  <a:cubicBezTo>
                    <a:pt x="154" y="112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5" y="112"/>
                    <a:pt x="156" y="112"/>
                  </a:cubicBezTo>
                  <a:close/>
                  <a:moveTo>
                    <a:pt x="106" y="132"/>
                  </a:moveTo>
                  <a:cubicBezTo>
                    <a:pt x="106" y="131"/>
                    <a:pt x="106" y="130"/>
                    <a:pt x="106" y="129"/>
                  </a:cubicBezTo>
                  <a:cubicBezTo>
                    <a:pt x="106" y="130"/>
                    <a:pt x="106" y="131"/>
                    <a:pt x="106" y="131"/>
                  </a:cubicBezTo>
                  <a:cubicBezTo>
                    <a:pt x="106" y="131"/>
                    <a:pt x="105" y="132"/>
                    <a:pt x="105" y="132"/>
                  </a:cubicBezTo>
                  <a:cubicBezTo>
                    <a:pt x="106" y="132"/>
                    <a:pt x="106" y="132"/>
                    <a:pt x="106" y="132"/>
                  </a:cubicBezTo>
                  <a:close/>
                  <a:moveTo>
                    <a:pt x="174" y="129"/>
                  </a:moveTo>
                  <a:cubicBezTo>
                    <a:pt x="174" y="130"/>
                    <a:pt x="174" y="131"/>
                    <a:pt x="174" y="132"/>
                  </a:cubicBezTo>
                  <a:cubicBezTo>
                    <a:pt x="174" y="132"/>
                    <a:pt x="175" y="131"/>
                    <a:pt x="176" y="131"/>
                  </a:cubicBezTo>
                  <a:cubicBezTo>
                    <a:pt x="176" y="130"/>
                    <a:pt x="176" y="129"/>
                    <a:pt x="176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9"/>
                    <a:pt x="175" y="129"/>
                    <a:pt x="174" y="129"/>
                  </a:cubicBezTo>
                  <a:close/>
                  <a:moveTo>
                    <a:pt x="100" y="131"/>
                  </a:moveTo>
                  <a:cubicBezTo>
                    <a:pt x="101" y="131"/>
                    <a:pt x="102" y="131"/>
                    <a:pt x="103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29"/>
                    <a:pt x="103" y="126"/>
                    <a:pt x="103" y="123"/>
                  </a:cubicBezTo>
                  <a:cubicBezTo>
                    <a:pt x="103" y="122"/>
                    <a:pt x="103" y="120"/>
                    <a:pt x="103" y="119"/>
                  </a:cubicBezTo>
                  <a:cubicBezTo>
                    <a:pt x="103" y="116"/>
                    <a:pt x="103" y="113"/>
                    <a:pt x="103" y="111"/>
                  </a:cubicBezTo>
                  <a:cubicBezTo>
                    <a:pt x="102" y="111"/>
                    <a:pt x="101" y="110"/>
                    <a:pt x="100" y="110"/>
                  </a:cubicBezTo>
                  <a:cubicBezTo>
                    <a:pt x="100" y="112"/>
                    <a:pt x="101" y="114"/>
                    <a:pt x="101" y="116"/>
                  </a:cubicBezTo>
                  <a:cubicBezTo>
                    <a:pt x="101" y="121"/>
                    <a:pt x="102" y="126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lose/>
                  <a:moveTo>
                    <a:pt x="179" y="129"/>
                  </a:moveTo>
                  <a:cubicBezTo>
                    <a:pt x="179" y="130"/>
                    <a:pt x="179" y="130"/>
                    <a:pt x="178" y="131"/>
                  </a:cubicBezTo>
                  <a:cubicBezTo>
                    <a:pt x="181" y="130"/>
                    <a:pt x="184" y="130"/>
                    <a:pt x="187" y="129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8"/>
                    <a:pt x="185" y="127"/>
                    <a:pt x="185" y="127"/>
                  </a:cubicBezTo>
                  <a:cubicBezTo>
                    <a:pt x="185" y="127"/>
                    <a:pt x="185" y="126"/>
                    <a:pt x="185" y="126"/>
                  </a:cubicBezTo>
                  <a:cubicBezTo>
                    <a:pt x="184" y="126"/>
                    <a:pt x="184" y="126"/>
                    <a:pt x="184" y="126"/>
                  </a:cubicBezTo>
                  <a:cubicBezTo>
                    <a:pt x="184" y="127"/>
                    <a:pt x="184" y="127"/>
                    <a:pt x="183" y="128"/>
                  </a:cubicBezTo>
                  <a:cubicBezTo>
                    <a:pt x="183" y="128"/>
                    <a:pt x="183" y="129"/>
                    <a:pt x="182" y="129"/>
                  </a:cubicBezTo>
                  <a:cubicBezTo>
                    <a:pt x="182" y="129"/>
                    <a:pt x="181" y="128"/>
                    <a:pt x="181" y="128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0" y="128"/>
                    <a:pt x="180" y="128"/>
                    <a:pt x="180" y="129"/>
                  </a:cubicBezTo>
                  <a:cubicBezTo>
                    <a:pt x="180" y="129"/>
                    <a:pt x="180" y="129"/>
                    <a:pt x="179" y="129"/>
                  </a:cubicBezTo>
                  <a:cubicBezTo>
                    <a:pt x="179" y="129"/>
                    <a:pt x="179" y="129"/>
                    <a:pt x="179" y="129"/>
                  </a:cubicBezTo>
                  <a:close/>
                  <a:moveTo>
                    <a:pt x="95" y="130"/>
                  </a:moveTo>
                  <a:cubicBezTo>
                    <a:pt x="94" y="129"/>
                    <a:pt x="94" y="127"/>
                    <a:pt x="95" y="125"/>
                  </a:cubicBezTo>
                  <a:cubicBezTo>
                    <a:pt x="95" y="123"/>
                    <a:pt x="95" y="122"/>
                    <a:pt x="95" y="121"/>
                  </a:cubicBezTo>
                  <a:cubicBezTo>
                    <a:pt x="95" y="118"/>
                    <a:pt x="95" y="114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2" y="109"/>
                    <a:pt x="89" y="109"/>
                    <a:pt x="87" y="109"/>
                  </a:cubicBezTo>
                  <a:cubicBezTo>
                    <a:pt x="87" y="111"/>
                    <a:pt x="86" y="114"/>
                    <a:pt x="86" y="117"/>
                  </a:cubicBezTo>
                  <a:cubicBezTo>
                    <a:pt x="86" y="118"/>
                    <a:pt x="86" y="119"/>
                    <a:pt x="86" y="120"/>
                  </a:cubicBezTo>
                  <a:cubicBezTo>
                    <a:pt x="86" y="122"/>
                    <a:pt x="86" y="124"/>
                    <a:pt x="86" y="126"/>
                  </a:cubicBezTo>
                  <a:cubicBezTo>
                    <a:pt x="86" y="127"/>
                    <a:pt x="86" y="127"/>
                    <a:pt x="86" y="128"/>
                  </a:cubicBezTo>
                  <a:cubicBezTo>
                    <a:pt x="86" y="128"/>
                    <a:pt x="86" y="129"/>
                    <a:pt x="86" y="129"/>
                  </a:cubicBezTo>
                  <a:cubicBezTo>
                    <a:pt x="87" y="129"/>
                    <a:pt x="88" y="130"/>
                    <a:pt x="89" y="130"/>
                  </a:cubicBezTo>
                  <a:cubicBezTo>
                    <a:pt x="89" y="130"/>
                    <a:pt x="89" y="129"/>
                    <a:pt x="89" y="129"/>
                  </a:cubicBezTo>
                  <a:cubicBezTo>
                    <a:pt x="89" y="126"/>
                    <a:pt x="90" y="123"/>
                    <a:pt x="90" y="120"/>
                  </a:cubicBezTo>
                  <a:cubicBezTo>
                    <a:pt x="90" y="120"/>
                    <a:pt x="90" y="119"/>
                    <a:pt x="90" y="119"/>
                  </a:cubicBezTo>
                  <a:cubicBezTo>
                    <a:pt x="90" y="114"/>
                    <a:pt x="91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4" y="110"/>
                    <a:pt x="94" y="111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5"/>
                    <a:pt x="94" y="115"/>
                    <a:pt x="94" y="116"/>
                  </a:cubicBezTo>
                  <a:cubicBezTo>
                    <a:pt x="93" y="118"/>
                    <a:pt x="93" y="121"/>
                    <a:pt x="93" y="123"/>
                  </a:cubicBezTo>
                  <a:cubicBezTo>
                    <a:pt x="93" y="124"/>
                    <a:pt x="93" y="125"/>
                    <a:pt x="93" y="126"/>
                  </a:cubicBezTo>
                  <a:cubicBezTo>
                    <a:pt x="93" y="127"/>
                    <a:pt x="93" y="129"/>
                    <a:pt x="93" y="130"/>
                  </a:cubicBezTo>
                  <a:cubicBezTo>
                    <a:pt x="93" y="130"/>
                    <a:pt x="94" y="130"/>
                    <a:pt x="95" y="130"/>
                  </a:cubicBezTo>
                  <a:close/>
                  <a:moveTo>
                    <a:pt x="83" y="129"/>
                  </a:moveTo>
                  <a:cubicBezTo>
                    <a:pt x="82" y="126"/>
                    <a:pt x="83" y="124"/>
                    <a:pt x="83" y="122"/>
                  </a:cubicBezTo>
                  <a:cubicBezTo>
                    <a:pt x="83" y="121"/>
                    <a:pt x="83" y="121"/>
                    <a:pt x="83" y="120"/>
                  </a:cubicBezTo>
                  <a:cubicBezTo>
                    <a:pt x="83" y="119"/>
                    <a:pt x="83" y="117"/>
                    <a:pt x="83" y="115"/>
                  </a:cubicBezTo>
                  <a:cubicBezTo>
                    <a:pt x="84" y="113"/>
                    <a:pt x="84" y="111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3" y="108"/>
                    <a:pt x="83" y="108"/>
                  </a:cubicBezTo>
                  <a:cubicBezTo>
                    <a:pt x="83" y="112"/>
                    <a:pt x="83" y="116"/>
                    <a:pt x="82" y="120"/>
                  </a:cubicBezTo>
                  <a:cubicBezTo>
                    <a:pt x="82" y="121"/>
                    <a:pt x="82" y="122"/>
                    <a:pt x="82" y="123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2" y="127"/>
                    <a:pt x="82" y="127"/>
                  </a:cubicBezTo>
                  <a:cubicBezTo>
                    <a:pt x="82" y="128"/>
                    <a:pt x="82" y="128"/>
                    <a:pt x="82" y="129"/>
                  </a:cubicBezTo>
                  <a:cubicBezTo>
                    <a:pt x="82" y="129"/>
                    <a:pt x="83" y="129"/>
                    <a:pt x="83" y="129"/>
                  </a:cubicBezTo>
                  <a:close/>
                  <a:moveTo>
                    <a:pt x="74" y="127"/>
                  </a:moveTo>
                  <a:cubicBezTo>
                    <a:pt x="75" y="127"/>
                    <a:pt x="76" y="128"/>
                    <a:pt x="77" y="128"/>
                  </a:cubicBezTo>
                  <a:cubicBezTo>
                    <a:pt x="77" y="125"/>
                    <a:pt x="77" y="123"/>
                    <a:pt x="77" y="120"/>
                  </a:cubicBezTo>
                  <a:cubicBezTo>
                    <a:pt x="77" y="120"/>
                    <a:pt x="78" y="119"/>
                    <a:pt x="78" y="118"/>
                  </a:cubicBezTo>
                  <a:cubicBezTo>
                    <a:pt x="78" y="115"/>
                    <a:pt x="78" y="111"/>
                    <a:pt x="78" y="108"/>
                  </a:cubicBezTo>
                  <a:cubicBezTo>
                    <a:pt x="78" y="108"/>
                    <a:pt x="78" y="107"/>
                    <a:pt x="78" y="107"/>
                  </a:cubicBezTo>
                  <a:cubicBezTo>
                    <a:pt x="77" y="107"/>
                    <a:pt x="76" y="107"/>
                    <a:pt x="75" y="107"/>
                  </a:cubicBezTo>
                  <a:cubicBezTo>
                    <a:pt x="75" y="107"/>
                    <a:pt x="75" y="108"/>
                    <a:pt x="75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11"/>
                    <a:pt x="74" y="113"/>
                    <a:pt x="74" y="116"/>
                  </a:cubicBezTo>
                  <a:cubicBezTo>
                    <a:pt x="74" y="118"/>
                    <a:pt x="74" y="121"/>
                    <a:pt x="74" y="123"/>
                  </a:cubicBezTo>
                  <a:cubicBezTo>
                    <a:pt x="74" y="123"/>
                    <a:pt x="74" y="123"/>
                    <a:pt x="74" y="124"/>
                  </a:cubicBezTo>
                  <a:cubicBezTo>
                    <a:pt x="74" y="125"/>
                    <a:pt x="74" y="126"/>
                    <a:pt x="74" y="127"/>
                  </a:cubicBezTo>
                  <a:close/>
                  <a:moveTo>
                    <a:pt x="189" y="126"/>
                  </a:moveTo>
                  <a:cubicBezTo>
                    <a:pt x="189" y="126"/>
                    <a:pt x="190" y="127"/>
                    <a:pt x="190" y="127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7"/>
                    <a:pt x="190" y="126"/>
                    <a:pt x="190" y="125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5"/>
                    <a:pt x="189" y="126"/>
                    <a:pt x="189" y="126"/>
                  </a:cubicBezTo>
                  <a:close/>
                  <a:moveTo>
                    <a:pt x="71" y="127"/>
                  </a:moveTo>
                  <a:cubicBezTo>
                    <a:pt x="71" y="126"/>
                    <a:pt x="71" y="124"/>
                    <a:pt x="71" y="123"/>
                  </a:cubicBezTo>
                  <a:cubicBezTo>
                    <a:pt x="71" y="123"/>
                    <a:pt x="71" y="122"/>
                    <a:pt x="71" y="122"/>
                  </a:cubicBezTo>
                  <a:cubicBezTo>
                    <a:pt x="71" y="119"/>
                    <a:pt x="71" y="116"/>
                    <a:pt x="72" y="114"/>
                  </a:cubicBezTo>
                  <a:cubicBezTo>
                    <a:pt x="72" y="111"/>
                    <a:pt x="72" y="109"/>
                    <a:pt x="73" y="107"/>
                  </a:cubicBezTo>
                  <a:cubicBezTo>
                    <a:pt x="73" y="107"/>
                    <a:pt x="73" y="106"/>
                    <a:pt x="73" y="106"/>
                  </a:cubicBezTo>
                  <a:cubicBezTo>
                    <a:pt x="72" y="106"/>
                    <a:pt x="71" y="106"/>
                    <a:pt x="70" y="106"/>
                  </a:cubicBezTo>
                  <a:cubicBezTo>
                    <a:pt x="70" y="106"/>
                    <a:pt x="69" y="106"/>
                    <a:pt x="68" y="105"/>
                  </a:cubicBezTo>
                  <a:cubicBezTo>
                    <a:pt x="68" y="108"/>
                    <a:pt x="69" y="110"/>
                    <a:pt x="69" y="113"/>
                  </a:cubicBezTo>
                  <a:cubicBezTo>
                    <a:pt x="69" y="117"/>
                    <a:pt x="69" y="122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7"/>
                    <a:pt x="71" y="127"/>
                    <a:pt x="71" y="127"/>
                  </a:cubicBezTo>
                  <a:close/>
                  <a:moveTo>
                    <a:pt x="193" y="123"/>
                  </a:moveTo>
                  <a:cubicBezTo>
                    <a:pt x="193" y="124"/>
                    <a:pt x="193" y="125"/>
                    <a:pt x="193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3"/>
                    <a:pt x="195" y="122"/>
                  </a:cubicBezTo>
                  <a:cubicBezTo>
                    <a:pt x="194" y="122"/>
                    <a:pt x="194" y="123"/>
                    <a:pt x="193" y="123"/>
                  </a:cubicBezTo>
                  <a:close/>
                  <a:moveTo>
                    <a:pt x="60" y="125"/>
                  </a:moveTo>
                  <a:cubicBezTo>
                    <a:pt x="63" y="125"/>
                    <a:pt x="65" y="126"/>
                    <a:pt x="67" y="126"/>
                  </a:cubicBezTo>
                  <a:cubicBezTo>
                    <a:pt x="66" y="119"/>
                    <a:pt x="66" y="112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4" y="105"/>
                    <a:pt x="62" y="104"/>
                    <a:pt x="60" y="104"/>
                  </a:cubicBezTo>
                  <a:cubicBezTo>
                    <a:pt x="60" y="107"/>
                    <a:pt x="60" y="111"/>
                    <a:pt x="60" y="115"/>
                  </a:cubicBezTo>
                  <a:cubicBezTo>
                    <a:pt x="60" y="116"/>
                    <a:pt x="60" y="117"/>
                    <a:pt x="60" y="118"/>
                  </a:cubicBezTo>
                  <a:cubicBezTo>
                    <a:pt x="61" y="120"/>
                    <a:pt x="61" y="122"/>
                    <a:pt x="60" y="125"/>
                  </a:cubicBezTo>
                  <a:close/>
                  <a:moveTo>
                    <a:pt x="176" y="123"/>
                  </a:moveTo>
                  <a:cubicBezTo>
                    <a:pt x="176" y="123"/>
                    <a:pt x="176" y="124"/>
                    <a:pt x="176" y="125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76" y="124"/>
                    <a:pt x="176" y="123"/>
                    <a:pt x="176" y="123"/>
                  </a:cubicBezTo>
                  <a:close/>
                  <a:moveTo>
                    <a:pt x="197" y="123"/>
                  </a:moveTo>
                  <a:cubicBezTo>
                    <a:pt x="197" y="123"/>
                    <a:pt x="197" y="124"/>
                    <a:pt x="197" y="124"/>
                  </a:cubicBezTo>
                  <a:cubicBezTo>
                    <a:pt x="197" y="124"/>
                    <a:pt x="197" y="124"/>
                    <a:pt x="198" y="124"/>
                  </a:cubicBezTo>
                  <a:cubicBezTo>
                    <a:pt x="198" y="124"/>
                    <a:pt x="198" y="123"/>
                    <a:pt x="197" y="123"/>
                  </a:cubicBezTo>
                  <a:close/>
                  <a:moveTo>
                    <a:pt x="53" y="123"/>
                  </a:moveTo>
                  <a:cubicBezTo>
                    <a:pt x="54" y="123"/>
                    <a:pt x="56" y="123"/>
                    <a:pt x="57" y="124"/>
                  </a:cubicBezTo>
                  <a:cubicBezTo>
                    <a:pt x="57" y="121"/>
                    <a:pt x="57" y="119"/>
                    <a:pt x="57" y="116"/>
                  </a:cubicBezTo>
                  <a:cubicBezTo>
                    <a:pt x="57" y="115"/>
                    <a:pt x="57" y="115"/>
                    <a:pt x="57" y="114"/>
                  </a:cubicBezTo>
                  <a:cubicBezTo>
                    <a:pt x="57" y="109"/>
                    <a:pt x="57" y="106"/>
                    <a:pt x="58" y="103"/>
                  </a:cubicBezTo>
                  <a:cubicBezTo>
                    <a:pt x="56" y="102"/>
                    <a:pt x="55" y="102"/>
                    <a:pt x="54" y="102"/>
                  </a:cubicBezTo>
                  <a:cubicBezTo>
                    <a:pt x="54" y="106"/>
                    <a:pt x="54" y="109"/>
                    <a:pt x="53" y="113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6"/>
                    <a:pt x="53" y="118"/>
                    <a:pt x="53" y="120"/>
                  </a:cubicBezTo>
                  <a:cubicBezTo>
                    <a:pt x="53" y="120"/>
                    <a:pt x="53" y="121"/>
                    <a:pt x="53" y="121"/>
                  </a:cubicBezTo>
                  <a:cubicBezTo>
                    <a:pt x="53" y="122"/>
                    <a:pt x="53" y="122"/>
                    <a:pt x="53" y="123"/>
                  </a:cubicBezTo>
                  <a:close/>
                  <a:moveTo>
                    <a:pt x="98" y="119"/>
                  </a:moveTo>
                  <a:cubicBezTo>
                    <a:pt x="98" y="120"/>
                    <a:pt x="98" y="121"/>
                    <a:pt x="98" y="121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1"/>
                    <a:pt x="98" y="120"/>
                  </a:cubicBezTo>
                  <a:cubicBezTo>
                    <a:pt x="98" y="120"/>
                    <a:pt x="98" y="120"/>
                    <a:pt x="98" y="119"/>
                  </a:cubicBezTo>
                  <a:close/>
                  <a:moveTo>
                    <a:pt x="44" y="119"/>
                  </a:moveTo>
                  <a:cubicBezTo>
                    <a:pt x="45" y="120"/>
                    <a:pt x="45" y="120"/>
                    <a:pt x="46" y="120"/>
                  </a:cubicBezTo>
                  <a:cubicBezTo>
                    <a:pt x="47" y="121"/>
                    <a:pt x="48" y="121"/>
                    <a:pt x="49" y="121"/>
                  </a:cubicBezTo>
                  <a:cubicBezTo>
                    <a:pt x="49" y="120"/>
                    <a:pt x="50" y="118"/>
                    <a:pt x="50" y="116"/>
                  </a:cubicBezTo>
                  <a:cubicBezTo>
                    <a:pt x="50" y="116"/>
                    <a:pt x="50" y="115"/>
                    <a:pt x="50" y="114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08"/>
                    <a:pt x="51" y="104"/>
                    <a:pt x="51" y="101"/>
                  </a:cubicBezTo>
                  <a:cubicBezTo>
                    <a:pt x="49" y="100"/>
                    <a:pt x="46" y="99"/>
                    <a:pt x="44" y="98"/>
                  </a:cubicBezTo>
                  <a:cubicBezTo>
                    <a:pt x="44" y="102"/>
                    <a:pt x="45" y="105"/>
                    <a:pt x="45" y="108"/>
                  </a:cubicBezTo>
                  <a:cubicBezTo>
                    <a:pt x="45" y="109"/>
                    <a:pt x="45" y="110"/>
                    <a:pt x="45" y="111"/>
                  </a:cubicBezTo>
                  <a:cubicBezTo>
                    <a:pt x="45" y="113"/>
                    <a:pt x="45" y="116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lose/>
                  <a:moveTo>
                    <a:pt x="203" y="120"/>
                  </a:moveTo>
                  <a:cubicBezTo>
                    <a:pt x="203" y="120"/>
                    <a:pt x="203" y="120"/>
                    <a:pt x="203" y="121"/>
                  </a:cubicBezTo>
                  <a:cubicBezTo>
                    <a:pt x="204" y="120"/>
                    <a:pt x="205" y="119"/>
                    <a:pt x="206" y="119"/>
                  </a:cubicBezTo>
                  <a:cubicBezTo>
                    <a:pt x="206" y="118"/>
                    <a:pt x="206" y="117"/>
                    <a:pt x="206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6" y="117"/>
                    <a:pt x="205" y="117"/>
                    <a:pt x="205" y="117"/>
                  </a:cubicBezTo>
                  <a:cubicBezTo>
                    <a:pt x="205" y="118"/>
                    <a:pt x="205" y="118"/>
                    <a:pt x="204" y="119"/>
                  </a:cubicBezTo>
                  <a:cubicBezTo>
                    <a:pt x="204" y="120"/>
                    <a:pt x="204" y="120"/>
                    <a:pt x="203" y="120"/>
                  </a:cubicBezTo>
                  <a:cubicBezTo>
                    <a:pt x="203" y="120"/>
                    <a:pt x="203" y="120"/>
                    <a:pt x="203" y="120"/>
                  </a:cubicBezTo>
                  <a:close/>
                  <a:moveTo>
                    <a:pt x="186" y="105"/>
                  </a:moveTo>
                  <a:cubicBezTo>
                    <a:pt x="186" y="106"/>
                    <a:pt x="186" y="107"/>
                    <a:pt x="186" y="108"/>
                  </a:cubicBezTo>
                  <a:cubicBezTo>
                    <a:pt x="186" y="108"/>
                    <a:pt x="186" y="109"/>
                    <a:pt x="186" y="109"/>
                  </a:cubicBezTo>
                  <a:cubicBezTo>
                    <a:pt x="185" y="111"/>
                    <a:pt x="185" y="113"/>
                    <a:pt x="185" y="116"/>
                  </a:cubicBezTo>
                  <a:cubicBezTo>
                    <a:pt x="185" y="117"/>
                    <a:pt x="185" y="118"/>
                    <a:pt x="185" y="119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19"/>
                    <a:pt x="185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6"/>
                    <a:pt x="185" y="115"/>
                    <a:pt x="186" y="114"/>
                  </a:cubicBezTo>
                  <a:cubicBezTo>
                    <a:pt x="186" y="113"/>
                    <a:pt x="186" y="111"/>
                    <a:pt x="186" y="109"/>
                  </a:cubicBezTo>
                  <a:cubicBezTo>
                    <a:pt x="186" y="108"/>
                    <a:pt x="186" y="107"/>
                    <a:pt x="186" y="106"/>
                  </a:cubicBezTo>
                  <a:cubicBezTo>
                    <a:pt x="186" y="106"/>
                    <a:pt x="186" y="105"/>
                    <a:pt x="186" y="105"/>
                  </a:cubicBezTo>
                  <a:close/>
                  <a:moveTo>
                    <a:pt x="106" y="111"/>
                  </a:moveTo>
                  <a:cubicBezTo>
                    <a:pt x="106" y="114"/>
                    <a:pt x="106" y="116"/>
                    <a:pt x="106" y="119"/>
                  </a:cubicBezTo>
                  <a:cubicBezTo>
                    <a:pt x="106" y="116"/>
                    <a:pt x="107" y="113"/>
                    <a:pt x="107" y="111"/>
                  </a:cubicBezTo>
                  <a:lnTo>
                    <a:pt x="106" y="111"/>
                  </a:lnTo>
                  <a:close/>
                  <a:moveTo>
                    <a:pt x="193" y="119"/>
                  </a:moveTo>
                  <a:cubicBezTo>
                    <a:pt x="193" y="119"/>
                    <a:pt x="193" y="118"/>
                    <a:pt x="194" y="118"/>
                  </a:cubicBezTo>
                  <a:cubicBezTo>
                    <a:pt x="194" y="118"/>
                    <a:pt x="195" y="118"/>
                    <a:pt x="195" y="117"/>
                  </a:cubicBezTo>
                  <a:cubicBezTo>
                    <a:pt x="195" y="117"/>
                    <a:pt x="195" y="117"/>
                    <a:pt x="195" y="116"/>
                  </a:cubicBezTo>
                  <a:cubicBezTo>
                    <a:pt x="194" y="117"/>
                    <a:pt x="194" y="117"/>
                    <a:pt x="193" y="117"/>
                  </a:cubicBezTo>
                  <a:cubicBezTo>
                    <a:pt x="193" y="118"/>
                    <a:pt x="193" y="118"/>
                    <a:pt x="193" y="119"/>
                  </a:cubicBezTo>
                  <a:cubicBezTo>
                    <a:pt x="193" y="119"/>
                    <a:pt x="193" y="119"/>
                    <a:pt x="193" y="119"/>
                  </a:cubicBezTo>
                  <a:close/>
                  <a:moveTo>
                    <a:pt x="35" y="115"/>
                  </a:moveTo>
                  <a:cubicBezTo>
                    <a:pt x="38" y="117"/>
                    <a:pt x="40" y="118"/>
                    <a:pt x="42" y="119"/>
                  </a:cubicBezTo>
                  <a:cubicBezTo>
                    <a:pt x="41" y="116"/>
                    <a:pt x="41" y="114"/>
                    <a:pt x="42" y="111"/>
                  </a:cubicBezTo>
                  <a:cubicBezTo>
                    <a:pt x="42" y="110"/>
                    <a:pt x="42" y="109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4"/>
                    <a:pt x="42" y="101"/>
                    <a:pt x="42" y="97"/>
                  </a:cubicBezTo>
                  <a:cubicBezTo>
                    <a:pt x="39" y="96"/>
                    <a:pt x="37" y="95"/>
                    <a:pt x="35" y="94"/>
                  </a:cubicBezTo>
                  <a:cubicBezTo>
                    <a:pt x="35" y="98"/>
                    <a:pt x="35" y="102"/>
                    <a:pt x="35" y="106"/>
                  </a:cubicBezTo>
                  <a:cubicBezTo>
                    <a:pt x="35" y="106"/>
                    <a:pt x="35" y="107"/>
                    <a:pt x="35" y="108"/>
                  </a:cubicBezTo>
                  <a:cubicBezTo>
                    <a:pt x="35" y="110"/>
                    <a:pt x="36" y="113"/>
                    <a:pt x="35" y="115"/>
                  </a:cubicBezTo>
                  <a:close/>
                  <a:moveTo>
                    <a:pt x="97" y="110"/>
                  </a:moveTo>
                  <a:cubicBezTo>
                    <a:pt x="97" y="112"/>
                    <a:pt x="98" y="115"/>
                    <a:pt x="98" y="118"/>
                  </a:cubicBezTo>
                  <a:cubicBezTo>
                    <a:pt x="98" y="118"/>
                    <a:pt x="98" y="118"/>
                    <a:pt x="98" y="117"/>
                  </a:cubicBezTo>
                  <a:cubicBezTo>
                    <a:pt x="98" y="115"/>
                    <a:pt x="97" y="112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lose/>
                  <a:moveTo>
                    <a:pt x="210" y="114"/>
                  </a:moveTo>
                  <a:cubicBezTo>
                    <a:pt x="210" y="115"/>
                    <a:pt x="210" y="115"/>
                    <a:pt x="210" y="115"/>
                  </a:cubicBezTo>
                  <a:cubicBezTo>
                    <a:pt x="210" y="115"/>
                    <a:pt x="210" y="114"/>
                    <a:pt x="210" y="114"/>
                  </a:cubicBezTo>
                  <a:cubicBezTo>
                    <a:pt x="210" y="114"/>
                    <a:pt x="210" y="114"/>
                    <a:pt x="210" y="114"/>
                  </a:cubicBezTo>
                  <a:close/>
                  <a:moveTo>
                    <a:pt x="200" y="115"/>
                  </a:moveTo>
                  <a:cubicBezTo>
                    <a:pt x="200" y="114"/>
                    <a:pt x="200" y="114"/>
                    <a:pt x="200" y="114"/>
                  </a:cubicBezTo>
                  <a:cubicBezTo>
                    <a:pt x="200" y="114"/>
                    <a:pt x="200" y="113"/>
                    <a:pt x="200" y="113"/>
                  </a:cubicBezTo>
                  <a:cubicBezTo>
                    <a:pt x="200" y="113"/>
                    <a:pt x="200" y="113"/>
                    <a:pt x="199" y="113"/>
                  </a:cubicBezTo>
                  <a:cubicBezTo>
                    <a:pt x="199" y="113"/>
                    <a:pt x="199" y="114"/>
                    <a:pt x="200" y="115"/>
                  </a:cubicBezTo>
                  <a:close/>
                  <a:moveTo>
                    <a:pt x="27" y="110"/>
                  </a:moveTo>
                  <a:cubicBezTo>
                    <a:pt x="29" y="111"/>
                    <a:pt x="31" y="112"/>
                    <a:pt x="32" y="113"/>
                  </a:cubicBezTo>
                  <a:cubicBezTo>
                    <a:pt x="32" y="112"/>
                    <a:pt x="32" y="110"/>
                    <a:pt x="32" y="108"/>
                  </a:cubicBezTo>
                  <a:cubicBezTo>
                    <a:pt x="32" y="107"/>
                    <a:pt x="32" y="106"/>
                    <a:pt x="32" y="105"/>
                  </a:cubicBezTo>
                  <a:cubicBezTo>
                    <a:pt x="32" y="100"/>
                    <a:pt x="32" y="97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1" y="93"/>
                    <a:pt x="31" y="92"/>
                  </a:cubicBezTo>
                  <a:cubicBezTo>
                    <a:pt x="30" y="92"/>
                    <a:pt x="29" y="91"/>
                    <a:pt x="28" y="91"/>
                  </a:cubicBezTo>
                  <a:cubicBezTo>
                    <a:pt x="28" y="93"/>
                    <a:pt x="27" y="96"/>
                    <a:pt x="27" y="99"/>
                  </a:cubicBezTo>
                  <a:cubicBezTo>
                    <a:pt x="27" y="100"/>
                    <a:pt x="27" y="101"/>
                    <a:pt x="27" y="102"/>
                  </a:cubicBezTo>
                  <a:cubicBezTo>
                    <a:pt x="27" y="104"/>
                    <a:pt x="27" y="106"/>
                    <a:pt x="27" y="108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10"/>
                    <a:pt x="27" y="110"/>
                    <a:pt x="27" y="110"/>
                  </a:cubicBezTo>
                  <a:close/>
                  <a:moveTo>
                    <a:pt x="150" y="112"/>
                  </a:moveTo>
                  <a:cubicBezTo>
                    <a:pt x="150" y="112"/>
                    <a:pt x="151" y="112"/>
                    <a:pt x="151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49" y="112"/>
                    <a:pt x="148" y="112"/>
                  </a:cubicBezTo>
                  <a:cubicBezTo>
                    <a:pt x="148" y="112"/>
                    <a:pt x="148" y="112"/>
                    <a:pt x="148" y="113"/>
                  </a:cubicBezTo>
                  <a:cubicBezTo>
                    <a:pt x="149" y="112"/>
                    <a:pt x="149" y="112"/>
                    <a:pt x="150" y="112"/>
                  </a:cubicBezTo>
                  <a:close/>
                  <a:moveTo>
                    <a:pt x="214" y="111"/>
                  </a:moveTo>
                  <a:cubicBezTo>
                    <a:pt x="214" y="112"/>
                    <a:pt x="214" y="112"/>
                    <a:pt x="214" y="113"/>
                  </a:cubicBezTo>
                  <a:cubicBezTo>
                    <a:pt x="214" y="113"/>
                    <a:pt x="215" y="112"/>
                    <a:pt x="215" y="112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5" y="110"/>
                    <a:pt x="214" y="111"/>
                    <a:pt x="214" y="111"/>
                  </a:cubicBezTo>
                  <a:close/>
                  <a:moveTo>
                    <a:pt x="193" y="102"/>
                  </a:moveTo>
                  <a:cubicBezTo>
                    <a:pt x="194" y="102"/>
                    <a:pt x="194" y="103"/>
                    <a:pt x="194" y="103"/>
                  </a:cubicBezTo>
                  <a:cubicBezTo>
                    <a:pt x="195" y="106"/>
                    <a:pt x="195" y="109"/>
                    <a:pt x="194" y="113"/>
                  </a:cubicBezTo>
                  <a:cubicBezTo>
                    <a:pt x="194" y="112"/>
                    <a:pt x="195" y="112"/>
                    <a:pt x="195" y="112"/>
                  </a:cubicBezTo>
                  <a:cubicBezTo>
                    <a:pt x="195" y="112"/>
                    <a:pt x="195" y="111"/>
                    <a:pt x="195" y="111"/>
                  </a:cubicBezTo>
                  <a:cubicBezTo>
                    <a:pt x="195" y="110"/>
                    <a:pt x="195" y="109"/>
                    <a:pt x="195" y="108"/>
                  </a:cubicBezTo>
                  <a:cubicBezTo>
                    <a:pt x="195" y="105"/>
                    <a:pt x="194" y="102"/>
                    <a:pt x="194" y="99"/>
                  </a:cubicBezTo>
                  <a:cubicBezTo>
                    <a:pt x="193" y="100"/>
                    <a:pt x="191" y="100"/>
                    <a:pt x="189" y="101"/>
                  </a:cubicBezTo>
                  <a:cubicBezTo>
                    <a:pt x="190" y="101"/>
                    <a:pt x="190" y="102"/>
                    <a:pt x="190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3"/>
                    <a:pt x="189" y="103"/>
                    <a:pt x="189" y="104"/>
                  </a:cubicBezTo>
                  <a:cubicBezTo>
                    <a:pt x="189" y="104"/>
                    <a:pt x="189" y="105"/>
                    <a:pt x="189" y="105"/>
                  </a:cubicBezTo>
                  <a:cubicBezTo>
                    <a:pt x="189" y="106"/>
                    <a:pt x="189" y="108"/>
                    <a:pt x="189" y="109"/>
                  </a:cubicBezTo>
                  <a:cubicBezTo>
                    <a:pt x="189" y="110"/>
                    <a:pt x="189" y="111"/>
                    <a:pt x="189" y="112"/>
                  </a:cubicBezTo>
                  <a:cubicBezTo>
                    <a:pt x="189" y="110"/>
                    <a:pt x="190" y="107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1" y="102"/>
                    <a:pt x="191" y="101"/>
                  </a:cubicBezTo>
                  <a:cubicBezTo>
                    <a:pt x="191" y="101"/>
                    <a:pt x="191" y="100"/>
                    <a:pt x="192" y="100"/>
                  </a:cubicBezTo>
                  <a:cubicBezTo>
                    <a:pt x="192" y="100"/>
                    <a:pt x="193" y="100"/>
                    <a:pt x="193" y="101"/>
                  </a:cubicBezTo>
                  <a:cubicBezTo>
                    <a:pt x="193" y="101"/>
                    <a:pt x="193" y="101"/>
                    <a:pt x="193" y="102"/>
                  </a:cubicBezTo>
                  <a:cubicBezTo>
                    <a:pt x="193" y="102"/>
                    <a:pt x="193" y="102"/>
                    <a:pt x="193" y="102"/>
                  </a:cubicBezTo>
                  <a:close/>
                  <a:moveTo>
                    <a:pt x="198" y="97"/>
                  </a:moveTo>
                  <a:cubicBezTo>
                    <a:pt x="198" y="101"/>
                    <a:pt x="198" y="105"/>
                    <a:pt x="199" y="109"/>
                  </a:cubicBezTo>
                  <a:cubicBezTo>
                    <a:pt x="199" y="109"/>
                    <a:pt x="200" y="108"/>
                    <a:pt x="200" y="108"/>
                  </a:cubicBezTo>
                  <a:cubicBezTo>
                    <a:pt x="200" y="107"/>
                    <a:pt x="200" y="106"/>
                    <a:pt x="200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199" y="106"/>
                    <a:pt x="199" y="105"/>
                    <a:pt x="199" y="105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199" y="103"/>
                    <a:pt x="200" y="103"/>
                    <a:pt x="200" y="103"/>
                  </a:cubicBezTo>
                  <a:cubicBezTo>
                    <a:pt x="200" y="101"/>
                    <a:pt x="200" y="100"/>
                    <a:pt x="200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99" y="98"/>
                    <a:pt x="199" y="98"/>
                    <a:pt x="200" y="97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200" y="97"/>
                    <a:pt x="200" y="96"/>
                    <a:pt x="200" y="96"/>
                  </a:cubicBezTo>
                  <a:cubicBezTo>
                    <a:pt x="199" y="96"/>
                    <a:pt x="199" y="96"/>
                    <a:pt x="198" y="97"/>
                  </a:cubicBezTo>
                  <a:close/>
                  <a:moveTo>
                    <a:pt x="81" y="108"/>
                  </a:move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9"/>
                    <a:pt x="81" y="109"/>
                  </a:cubicBezTo>
                  <a:cubicBezTo>
                    <a:pt x="81" y="109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lose/>
                  <a:moveTo>
                    <a:pt x="107" y="107"/>
                  </a:moveTo>
                  <a:cubicBezTo>
                    <a:pt x="116" y="108"/>
                    <a:pt x="125" y="109"/>
                    <a:pt x="132" y="109"/>
                  </a:cubicBezTo>
                  <a:cubicBezTo>
                    <a:pt x="145" y="109"/>
                    <a:pt x="156" y="108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4"/>
                    <a:pt x="167" y="104"/>
                    <a:pt x="168" y="104"/>
                  </a:cubicBezTo>
                  <a:cubicBezTo>
                    <a:pt x="168" y="104"/>
                    <a:pt x="169" y="104"/>
                    <a:pt x="169" y="105"/>
                  </a:cubicBezTo>
                  <a:cubicBezTo>
                    <a:pt x="171" y="104"/>
                    <a:pt x="174" y="103"/>
                    <a:pt x="176" y="103"/>
                  </a:cubicBezTo>
                  <a:cubicBezTo>
                    <a:pt x="188" y="99"/>
                    <a:pt x="200" y="93"/>
                    <a:pt x="210" y="85"/>
                  </a:cubicBezTo>
                  <a:cubicBezTo>
                    <a:pt x="219" y="77"/>
                    <a:pt x="228" y="69"/>
                    <a:pt x="226" y="57"/>
                  </a:cubicBezTo>
                  <a:cubicBezTo>
                    <a:pt x="224" y="57"/>
                    <a:pt x="222" y="57"/>
                    <a:pt x="220" y="57"/>
                  </a:cubicBezTo>
                  <a:cubicBezTo>
                    <a:pt x="220" y="58"/>
                    <a:pt x="220" y="58"/>
                    <a:pt x="219" y="59"/>
                  </a:cubicBezTo>
                  <a:cubicBezTo>
                    <a:pt x="219" y="59"/>
                    <a:pt x="219" y="59"/>
                    <a:pt x="218" y="59"/>
                  </a:cubicBezTo>
                  <a:cubicBezTo>
                    <a:pt x="218" y="59"/>
                    <a:pt x="218" y="59"/>
                    <a:pt x="217" y="59"/>
                  </a:cubicBezTo>
                  <a:cubicBezTo>
                    <a:pt x="217" y="59"/>
                    <a:pt x="217" y="58"/>
                    <a:pt x="217" y="58"/>
                  </a:cubicBezTo>
                  <a:cubicBezTo>
                    <a:pt x="217" y="58"/>
                    <a:pt x="217" y="57"/>
                    <a:pt x="217" y="57"/>
                  </a:cubicBezTo>
                  <a:cubicBezTo>
                    <a:pt x="217" y="57"/>
                    <a:pt x="216" y="57"/>
                    <a:pt x="215" y="57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09" y="57"/>
                    <a:pt x="204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7" y="57"/>
                  </a:cubicBezTo>
                  <a:cubicBezTo>
                    <a:pt x="192" y="57"/>
                    <a:pt x="186" y="56"/>
                    <a:pt x="180" y="56"/>
                  </a:cubicBezTo>
                  <a:cubicBezTo>
                    <a:pt x="177" y="56"/>
                    <a:pt x="174" y="56"/>
                    <a:pt x="171" y="56"/>
                  </a:cubicBezTo>
                  <a:cubicBezTo>
                    <a:pt x="161" y="55"/>
                    <a:pt x="151" y="55"/>
                    <a:pt x="140" y="54"/>
                  </a:cubicBezTo>
                  <a:cubicBezTo>
                    <a:pt x="138" y="54"/>
                    <a:pt x="135" y="54"/>
                    <a:pt x="132" y="54"/>
                  </a:cubicBezTo>
                  <a:cubicBezTo>
                    <a:pt x="131" y="54"/>
                    <a:pt x="129" y="54"/>
                    <a:pt x="127" y="53"/>
                  </a:cubicBezTo>
                  <a:cubicBezTo>
                    <a:pt x="125" y="53"/>
                    <a:pt x="123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19" y="53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6" y="53"/>
                    <a:pt x="116" y="53"/>
                    <a:pt x="116" y="52"/>
                  </a:cubicBezTo>
                  <a:cubicBezTo>
                    <a:pt x="116" y="52"/>
                    <a:pt x="116" y="52"/>
                    <a:pt x="116" y="51"/>
                  </a:cubicBezTo>
                  <a:cubicBezTo>
                    <a:pt x="116" y="51"/>
                    <a:pt x="116" y="51"/>
                    <a:pt x="115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4" y="52"/>
                    <a:pt x="114" y="51"/>
                    <a:pt x="114" y="51"/>
                  </a:cubicBezTo>
                  <a:cubicBezTo>
                    <a:pt x="114" y="49"/>
                    <a:pt x="115" y="48"/>
                    <a:pt x="116" y="47"/>
                  </a:cubicBezTo>
                  <a:cubicBezTo>
                    <a:pt x="116" y="47"/>
                    <a:pt x="116" y="46"/>
                    <a:pt x="116" y="45"/>
                  </a:cubicBezTo>
                  <a:cubicBezTo>
                    <a:pt x="116" y="43"/>
                    <a:pt x="116" y="42"/>
                    <a:pt x="116" y="40"/>
                  </a:cubicBezTo>
                  <a:cubicBezTo>
                    <a:pt x="116" y="40"/>
                    <a:pt x="116" y="39"/>
                    <a:pt x="116" y="39"/>
                  </a:cubicBezTo>
                  <a:cubicBezTo>
                    <a:pt x="117" y="31"/>
                    <a:pt x="117" y="23"/>
                    <a:pt x="116" y="14"/>
                  </a:cubicBezTo>
                  <a:cubicBezTo>
                    <a:pt x="116" y="13"/>
                    <a:pt x="116" y="12"/>
                    <a:pt x="116" y="11"/>
                  </a:cubicBezTo>
                  <a:cubicBezTo>
                    <a:pt x="113" y="11"/>
                    <a:pt x="110" y="11"/>
                    <a:pt x="106" y="11"/>
                  </a:cubicBezTo>
                  <a:cubicBezTo>
                    <a:pt x="96" y="11"/>
                    <a:pt x="86" y="12"/>
                    <a:pt x="77" y="14"/>
                  </a:cubicBezTo>
                  <a:cubicBezTo>
                    <a:pt x="76" y="14"/>
                    <a:pt x="74" y="15"/>
                    <a:pt x="73" y="15"/>
                  </a:cubicBezTo>
                  <a:cubicBezTo>
                    <a:pt x="66" y="16"/>
                    <a:pt x="58" y="18"/>
                    <a:pt x="50" y="21"/>
                  </a:cubicBezTo>
                  <a:cubicBezTo>
                    <a:pt x="43" y="24"/>
                    <a:pt x="36" y="27"/>
                    <a:pt x="29" y="32"/>
                  </a:cubicBezTo>
                  <a:cubicBezTo>
                    <a:pt x="19" y="39"/>
                    <a:pt x="9" y="47"/>
                    <a:pt x="7" y="58"/>
                  </a:cubicBezTo>
                  <a:cubicBezTo>
                    <a:pt x="6" y="65"/>
                    <a:pt x="8" y="71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7"/>
                    <a:pt x="14" y="77"/>
                    <a:pt x="15" y="77"/>
                  </a:cubicBezTo>
                  <a:cubicBezTo>
                    <a:pt x="15" y="77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80"/>
                    <a:pt x="20" y="82"/>
                    <a:pt x="23" y="84"/>
                  </a:cubicBezTo>
                  <a:cubicBezTo>
                    <a:pt x="35" y="91"/>
                    <a:pt x="48" y="97"/>
                    <a:pt x="62" y="100"/>
                  </a:cubicBezTo>
                  <a:cubicBezTo>
                    <a:pt x="74" y="103"/>
                    <a:pt x="86" y="105"/>
                    <a:pt x="101" y="107"/>
                  </a:cubicBezTo>
                  <a:cubicBezTo>
                    <a:pt x="102" y="107"/>
                    <a:pt x="103" y="107"/>
                    <a:pt x="104" y="107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5" y="107"/>
                    <a:pt x="105" y="106"/>
                    <a:pt x="106" y="106"/>
                  </a:cubicBezTo>
                  <a:cubicBezTo>
                    <a:pt x="106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lose/>
                  <a:moveTo>
                    <a:pt x="218" y="109"/>
                  </a:moveTo>
                  <a:cubicBezTo>
                    <a:pt x="219" y="108"/>
                    <a:pt x="220" y="107"/>
                    <a:pt x="221" y="106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5"/>
                    <a:pt x="220" y="104"/>
                    <a:pt x="220" y="103"/>
                  </a:cubicBezTo>
                  <a:cubicBezTo>
                    <a:pt x="220" y="104"/>
                    <a:pt x="220" y="105"/>
                    <a:pt x="219" y="106"/>
                  </a:cubicBezTo>
                  <a:cubicBezTo>
                    <a:pt x="219" y="107"/>
                    <a:pt x="219" y="107"/>
                    <a:pt x="219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9"/>
                    <a:pt x="218" y="109"/>
                    <a:pt x="218" y="109"/>
                  </a:cubicBezTo>
                  <a:close/>
                  <a:moveTo>
                    <a:pt x="24" y="108"/>
                  </a:moveTo>
                  <a:cubicBezTo>
                    <a:pt x="24" y="107"/>
                    <a:pt x="24" y="105"/>
                    <a:pt x="24" y="104"/>
                  </a:cubicBezTo>
                  <a:cubicBezTo>
                    <a:pt x="24" y="103"/>
                    <a:pt x="24" y="103"/>
                    <a:pt x="24" y="102"/>
                  </a:cubicBezTo>
                  <a:cubicBezTo>
                    <a:pt x="24" y="100"/>
                    <a:pt x="25" y="99"/>
                    <a:pt x="25" y="97"/>
                  </a:cubicBezTo>
                  <a:cubicBezTo>
                    <a:pt x="25" y="95"/>
                    <a:pt x="25" y="92"/>
                    <a:pt x="25" y="90"/>
                  </a:cubicBezTo>
                  <a:cubicBezTo>
                    <a:pt x="25" y="90"/>
                    <a:pt x="25" y="90"/>
                    <a:pt x="25" y="89"/>
                  </a:cubicBezTo>
                  <a:cubicBezTo>
                    <a:pt x="24" y="89"/>
                    <a:pt x="23" y="88"/>
                    <a:pt x="21" y="87"/>
                  </a:cubicBezTo>
                  <a:cubicBezTo>
                    <a:pt x="22" y="90"/>
                    <a:pt x="22" y="94"/>
                    <a:pt x="22" y="98"/>
                  </a:cubicBezTo>
                  <a:cubicBezTo>
                    <a:pt x="22" y="99"/>
                    <a:pt x="22" y="99"/>
                    <a:pt x="22" y="100"/>
                  </a:cubicBezTo>
                  <a:cubicBezTo>
                    <a:pt x="22" y="102"/>
                    <a:pt x="22" y="105"/>
                    <a:pt x="22" y="107"/>
                  </a:cubicBezTo>
                  <a:cubicBezTo>
                    <a:pt x="22" y="107"/>
                    <a:pt x="24" y="108"/>
                    <a:pt x="24" y="108"/>
                  </a:cubicBezTo>
                  <a:close/>
                  <a:moveTo>
                    <a:pt x="210" y="105"/>
                  </a:moveTo>
                  <a:cubicBezTo>
                    <a:pt x="210" y="106"/>
                    <a:pt x="210" y="106"/>
                    <a:pt x="209" y="107"/>
                  </a:cubicBezTo>
                  <a:cubicBezTo>
                    <a:pt x="210" y="107"/>
                    <a:pt x="212" y="105"/>
                    <a:pt x="212" y="105"/>
                  </a:cubicBezTo>
                  <a:cubicBezTo>
                    <a:pt x="212" y="105"/>
                    <a:pt x="212" y="104"/>
                    <a:pt x="212" y="104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1" y="103"/>
                    <a:pt x="210" y="104"/>
                    <a:pt x="210" y="105"/>
                  </a:cubicBezTo>
                  <a:close/>
                  <a:moveTo>
                    <a:pt x="177" y="106"/>
                  </a:moveTo>
                  <a:cubicBezTo>
                    <a:pt x="177" y="106"/>
                    <a:pt x="177" y="106"/>
                    <a:pt x="177" y="106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7" y="107"/>
                    <a:pt x="178" y="106"/>
                    <a:pt x="178" y="106"/>
                  </a:cubicBezTo>
                  <a:cubicBezTo>
                    <a:pt x="178" y="106"/>
                    <a:pt x="177" y="106"/>
                    <a:pt x="177" y="106"/>
                  </a:cubicBezTo>
                  <a:close/>
                  <a:moveTo>
                    <a:pt x="183" y="104"/>
                  </a:moveTo>
                  <a:cubicBezTo>
                    <a:pt x="183" y="104"/>
                    <a:pt x="183" y="104"/>
                    <a:pt x="183" y="105"/>
                  </a:cubicBezTo>
                  <a:cubicBezTo>
                    <a:pt x="183" y="105"/>
                    <a:pt x="183" y="106"/>
                    <a:pt x="183" y="107"/>
                  </a:cubicBezTo>
                  <a:cubicBezTo>
                    <a:pt x="183" y="107"/>
                    <a:pt x="183" y="106"/>
                    <a:pt x="183" y="106"/>
                  </a:cubicBezTo>
                  <a:cubicBezTo>
                    <a:pt x="183" y="105"/>
                    <a:pt x="183" y="104"/>
                    <a:pt x="184" y="104"/>
                  </a:cubicBezTo>
                  <a:cubicBezTo>
                    <a:pt x="184" y="104"/>
                    <a:pt x="183" y="104"/>
                    <a:pt x="183" y="104"/>
                  </a:cubicBezTo>
                  <a:close/>
                  <a:moveTo>
                    <a:pt x="203" y="106"/>
                  </a:moveTo>
                  <a:cubicBezTo>
                    <a:pt x="203" y="106"/>
                    <a:pt x="203" y="106"/>
                    <a:pt x="203" y="106"/>
                  </a:cubicBezTo>
                  <a:cubicBezTo>
                    <a:pt x="203" y="106"/>
                    <a:pt x="203" y="106"/>
                    <a:pt x="203" y="106"/>
                  </a:cubicBezTo>
                  <a:cubicBezTo>
                    <a:pt x="203" y="105"/>
                    <a:pt x="203" y="105"/>
                    <a:pt x="203" y="104"/>
                  </a:cubicBezTo>
                  <a:cubicBezTo>
                    <a:pt x="203" y="104"/>
                    <a:pt x="203" y="104"/>
                    <a:pt x="202" y="104"/>
                  </a:cubicBezTo>
                  <a:cubicBezTo>
                    <a:pt x="202" y="105"/>
                    <a:pt x="203" y="105"/>
                    <a:pt x="203" y="106"/>
                  </a:cubicBezTo>
                  <a:close/>
                  <a:moveTo>
                    <a:pt x="16" y="104"/>
                  </a:moveTo>
                  <a:cubicBezTo>
                    <a:pt x="17" y="104"/>
                    <a:pt x="18" y="105"/>
                    <a:pt x="19" y="105"/>
                  </a:cubicBezTo>
                  <a:cubicBezTo>
                    <a:pt x="19" y="104"/>
                    <a:pt x="19" y="102"/>
                    <a:pt x="19" y="101"/>
                  </a:cubicBezTo>
                  <a:cubicBezTo>
                    <a:pt x="19" y="100"/>
                    <a:pt x="19" y="99"/>
                    <a:pt x="19" y="98"/>
                  </a:cubicBezTo>
                  <a:cubicBezTo>
                    <a:pt x="19" y="94"/>
                    <a:pt x="20" y="90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5"/>
                    <a:pt x="18" y="85"/>
                    <a:pt x="17" y="84"/>
                  </a:cubicBezTo>
                  <a:cubicBezTo>
                    <a:pt x="17" y="85"/>
                    <a:pt x="17" y="86"/>
                    <a:pt x="17" y="87"/>
                  </a:cubicBezTo>
                  <a:cubicBezTo>
                    <a:pt x="17" y="89"/>
                    <a:pt x="17" y="91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7"/>
                    <a:pt x="17" y="101"/>
                    <a:pt x="16" y="104"/>
                  </a:cubicBezTo>
                  <a:close/>
                  <a:moveTo>
                    <a:pt x="186" y="103"/>
                  </a:moveTo>
                  <a:cubicBezTo>
                    <a:pt x="186" y="103"/>
                    <a:pt x="186" y="103"/>
                    <a:pt x="187" y="103"/>
                  </a:cubicBezTo>
                  <a:cubicBezTo>
                    <a:pt x="187" y="103"/>
                    <a:pt x="187" y="103"/>
                    <a:pt x="187" y="102"/>
                  </a:cubicBezTo>
                  <a:cubicBezTo>
                    <a:pt x="187" y="102"/>
                    <a:pt x="186" y="103"/>
                    <a:pt x="186" y="103"/>
                  </a:cubicBezTo>
                  <a:close/>
                  <a:moveTo>
                    <a:pt x="224" y="103"/>
                  </a:moveTo>
                  <a:cubicBezTo>
                    <a:pt x="224" y="103"/>
                    <a:pt x="224" y="103"/>
                    <a:pt x="224" y="103"/>
                  </a:cubicBezTo>
                  <a:cubicBezTo>
                    <a:pt x="224" y="102"/>
                    <a:pt x="224" y="102"/>
                    <a:pt x="224" y="102"/>
                  </a:cubicBezTo>
                  <a:cubicBezTo>
                    <a:pt x="224" y="102"/>
                    <a:pt x="224" y="103"/>
                    <a:pt x="224" y="103"/>
                  </a:cubicBezTo>
                  <a:close/>
                  <a:moveTo>
                    <a:pt x="14" y="102"/>
                  </a:moveTo>
                  <a:cubicBezTo>
                    <a:pt x="14" y="101"/>
                    <a:pt x="14" y="101"/>
                    <a:pt x="14" y="100"/>
                  </a:cubicBezTo>
                  <a:cubicBezTo>
                    <a:pt x="14" y="101"/>
                    <a:pt x="14" y="101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lose/>
                  <a:moveTo>
                    <a:pt x="7" y="73"/>
                  </a:moveTo>
                  <a:cubicBezTo>
                    <a:pt x="7" y="79"/>
                    <a:pt x="7" y="85"/>
                    <a:pt x="7" y="91"/>
                  </a:cubicBezTo>
                  <a:cubicBezTo>
                    <a:pt x="7" y="93"/>
                    <a:pt x="8" y="95"/>
                    <a:pt x="8" y="98"/>
                  </a:cubicBezTo>
                  <a:cubicBezTo>
                    <a:pt x="8" y="99"/>
                    <a:pt x="9" y="99"/>
                    <a:pt x="10" y="100"/>
                  </a:cubicBezTo>
                  <a:cubicBezTo>
                    <a:pt x="10" y="100"/>
                    <a:pt x="11" y="100"/>
                    <a:pt x="11" y="100"/>
                  </a:cubicBezTo>
                  <a:cubicBezTo>
                    <a:pt x="11" y="100"/>
                    <a:pt x="11" y="99"/>
                    <a:pt x="11" y="99"/>
                  </a:cubicBezTo>
                  <a:cubicBezTo>
                    <a:pt x="11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8"/>
                  </a:cubicBezTo>
                  <a:cubicBezTo>
                    <a:pt x="8" y="97"/>
                    <a:pt x="8" y="95"/>
                    <a:pt x="9" y="94"/>
                  </a:cubicBezTo>
                  <a:cubicBezTo>
                    <a:pt x="9" y="93"/>
                    <a:pt x="9" y="93"/>
                    <a:pt x="9" y="92"/>
                  </a:cubicBezTo>
                  <a:cubicBezTo>
                    <a:pt x="9" y="90"/>
                    <a:pt x="9" y="88"/>
                    <a:pt x="9" y="85"/>
                  </a:cubicBezTo>
                  <a:cubicBezTo>
                    <a:pt x="9" y="82"/>
                    <a:pt x="9" y="79"/>
                    <a:pt x="8" y="76"/>
                  </a:cubicBezTo>
                  <a:cubicBezTo>
                    <a:pt x="8" y="75"/>
                    <a:pt x="7" y="74"/>
                    <a:pt x="7" y="73"/>
                  </a:cubicBezTo>
                  <a:close/>
                  <a:moveTo>
                    <a:pt x="202" y="99"/>
                  </a:moveTo>
                  <a:cubicBezTo>
                    <a:pt x="202" y="99"/>
                    <a:pt x="202" y="100"/>
                    <a:pt x="202" y="100"/>
                  </a:cubicBezTo>
                  <a:cubicBezTo>
                    <a:pt x="202" y="100"/>
                    <a:pt x="202" y="100"/>
                    <a:pt x="202" y="100"/>
                  </a:cubicBezTo>
                  <a:cubicBezTo>
                    <a:pt x="202" y="100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lose/>
                  <a:moveTo>
                    <a:pt x="210" y="97"/>
                  </a:moveTo>
                  <a:cubicBezTo>
                    <a:pt x="210" y="98"/>
                    <a:pt x="210" y="99"/>
                    <a:pt x="210" y="100"/>
                  </a:cubicBezTo>
                  <a:cubicBezTo>
                    <a:pt x="211" y="99"/>
                    <a:pt x="212" y="98"/>
                    <a:pt x="212" y="98"/>
                  </a:cubicBezTo>
                  <a:cubicBezTo>
                    <a:pt x="212" y="97"/>
                    <a:pt x="212" y="96"/>
                    <a:pt x="212" y="95"/>
                  </a:cubicBezTo>
                  <a:cubicBezTo>
                    <a:pt x="212" y="96"/>
                    <a:pt x="211" y="96"/>
                    <a:pt x="210" y="97"/>
                  </a:cubicBezTo>
                  <a:close/>
                  <a:moveTo>
                    <a:pt x="219" y="96"/>
                  </a:moveTo>
                  <a:cubicBezTo>
                    <a:pt x="219" y="97"/>
                    <a:pt x="219" y="98"/>
                    <a:pt x="219" y="99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220" y="97"/>
                    <a:pt x="220" y="96"/>
                    <a:pt x="220" y="95"/>
                  </a:cubicBezTo>
                  <a:cubicBezTo>
                    <a:pt x="220" y="96"/>
                    <a:pt x="220" y="96"/>
                    <a:pt x="219" y="96"/>
                  </a:cubicBezTo>
                  <a:close/>
                  <a:moveTo>
                    <a:pt x="14" y="91"/>
                  </a:moveTo>
                  <a:cubicBezTo>
                    <a:pt x="14" y="92"/>
                    <a:pt x="14" y="93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3"/>
                    <a:pt x="14" y="92"/>
                  </a:cubicBezTo>
                  <a:cubicBezTo>
                    <a:pt x="14" y="92"/>
                    <a:pt x="14" y="91"/>
                    <a:pt x="14" y="91"/>
                  </a:cubicBezTo>
                  <a:close/>
                  <a:moveTo>
                    <a:pt x="204" y="94"/>
                  </a:moveTo>
                  <a:cubicBezTo>
                    <a:pt x="205" y="94"/>
                    <a:pt x="205" y="94"/>
                    <a:pt x="205" y="94"/>
                  </a:cubicBezTo>
                  <a:cubicBezTo>
                    <a:pt x="205" y="93"/>
                    <a:pt x="205" y="93"/>
                    <a:pt x="205" y="93"/>
                  </a:cubicBezTo>
                  <a:cubicBezTo>
                    <a:pt x="205" y="93"/>
                    <a:pt x="205" y="93"/>
                    <a:pt x="204" y="93"/>
                  </a:cubicBezTo>
                  <a:cubicBezTo>
                    <a:pt x="204" y="93"/>
                    <a:pt x="204" y="93"/>
                    <a:pt x="204" y="94"/>
                  </a:cubicBezTo>
                  <a:close/>
                  <a:moveTo>
                    <a:pt x="220" y="86"/>
                  </a:moveTo>
                  <a:cubicBezTo>
                    <a:pt x="220" y="88"/>
                    <a:pt x="220" y="89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89"/>
                    <a:pt x="220" y="87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lose/>
                  <a:moveTo>
                    <a:pt x="224" y="81"/>
                  </a:moveTo>
                  <a:cubicBezTo>
                    <a:pt x="224" y="83"/>
                    <a:pt x="225" y="84"/>
                    <a:pt x="225" y="85"/>
                  </a:cubicBezTo>
                  <a:cubicBezTo>
                    <a:pt x="225" y="83"/>
                    <a:pt x="225" y="82"/>
                    <a:pt x="225" y="81"/>
                  </a:cubicBezTo>
                  <a:cubicBezTo>
                    <a:pt x="225" y="81"/>
                    <a:pt x="224" y="81"/>
                    <a:pt x="224" y="81"/>
                  </a:cubicBezTo>
                  <a:close/>
                  <a:moveTo>
                    <a:pt x="225" y="54"/>
                  </a:moveTo>
                  <a:cubicBezTo>
                    <a:pt x="225" y="54"/>
                    <a:pt x="225" y="53"/>
                    <a:pt x="225" y="53"/>
                  </a:cubicBezTo>
                  <a:cubicBezTo>
                    <a:pt x="225" y="52"/>
                    <a:pt x="225" y="52"/>
                    <a:pt x="225" y="51"/>
                  </a:cubicBezTo>
                  <a:cubicBezTo>
                    <a:pt x="225" y="51"/>
                    <a:pt x="225" y="51"/>
                    <a:pt x="225" y="50"/>
                  </a:cubicBezTo>
                  <a:cubicBezTo>
                    <a:pt x="225" y="49"/>
                    <a:pt x="225" y="47"/>
                    <a:pt x="225" y="46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5" y="46"/>
                    <a:pt x="225" y="46"/>
                    <a:pt x="224" y="46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4" y="46"/>
                    <a:pt x="224" y="46"/>
                    <a:pt x="223" y="46"/>
                  </a:cubicBezTo>
                  <a:cubicBezTo>
                    <a:pt x="222" y="46"/>
                    <a:pt x="222" y="46"/>
                    <a:pt x="221" y="46"/>
                  </a:cubicBezTo>
                  <a:cubicBezTo>
                    <a:pt x="221" y="46"/>
                    <a:pt x="221" y="47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3" y="47"/>
                    <a:pt x="223" y="47"/>
                    <a:pt x="223" y="48"/>
                  </a:cubicBezTo>
                  <a:cubicBezTo>
                    <a:pt x="223" y="49"/>
                    <a:pt x="223" y="49"/>
                    <a:pt x="223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4" y="50"/>
                    <a:pt x="224" y="50"/>
                    <a:pt x="224" y="51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3"/>
                    <a:pt x="223" y="53"/>
                    <a:pt x="223" y="54"/>
                  </a:cubicBezTo>
                  <a:cubicBezTo>
                    <a:pt x="224" y="54"/>
                    <a:pt x="224" y="54"/>
                    <a:pt x="225" y="54"/>
                  </a:cubicBezTo>
                  <a:close/>
                  <a:moveTo>
                    <a:pt x="219" y="54"/>
                  </a:moveTo>
                  <a:cubicBezTo>
                    <a:pt x="219" y="53"/>
                    <a:pt x="221" y="51"/>
                    <a:pt x="221" y="51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20" y="52"/>
                    <a:pt x="219" y="53"/>
                    <a:pt x="218" y="54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4"/>
                    <a:pt x="219" y="54"/>
                    <a:pt x="219" y="54"/>
                  </a:cubicBezTo>
                  <a:close/>
                  <a:moveTo>
                    <a:pt x="202" y="53"/>
                  </a:moveTo>
                  <a:cubicBezTo>
                    <a:pt x="203" y="53"/>
                    <a:pt x="205" y="54"/>
                    <a:pt x="206" y="54"/>
                  </a:cubicBezTo>
                  <a:cubicBezTo>
                    <a:pt x="206" y="53"/>
                    <a:pt x="206" y="53"/>
                    <a:pt x="206" y="53"/>
                  </a:cubicBezTo>
                  <a:cubicBezTo>
                    <a:pt x="207" y="51"/>
                    <a:pt x="209" y="50"/>
                    <a:pt x="210" y="48"/>
                  </a:cubicBezTo>
                  <a:cubicBezTo>
                    <a:pt x="211" y="48"/>
                    <a:pt x="211" y="48"/>
                    <a:pt x="211" y="48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2" y="47"/>
                    <a:pt x="212" y="46"/>
                    <a:pt x="213" y="46"/>
                  </a:cubicBezTo>
                  <a:cubicBezTo>
                    <a:pt x="212" y="46"/>
                    <a:pt x="211" y="46"/>
                    <a:pt x="211" y="46"/>
                  </a:cubicBezTo>
                  <a:cubicBezTo>
                    <a:pt x="208" y="47"/>
                    <a:pt x="206" y="49"/>
                    <a:pt x="204" y="51"/>
                  </a:cubicBezTo>
                  <a:cubicBezTo>
                    <a:pt x="203" y="52"/>
                    <a:pt x="203" y="52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lose/>
                  <a:moveTo>
                    <a:pt x="198" y="53"/>
                  </a:moveTo>
                  <a:cubicBezTo>
                    <a:pt x="199" y="51"/>
                    <a:pt x="201" y="49"/>
                    <a:pt x="203" y="48"/>
                  </a:cubicBezTo>
                  <a:cubicBezTo>
                    <a:pt x="202" y="48"/>
                    <a:pt x="200" y="50"/>
                    <a:pt x="199" y="51"/>
                  </a:cubicBezTo>
                  <a:cubicBezTo>
                    <a:pt x="198" y="52"/>
                    <a:pt x="197" y="53"/>
                    <a:pt x="196" y="53"/>
                  </a:cubicBezTo>
                  <a:lnTo>
                    <a:pt x="198" y="53"/>
                  </a:lnTo>
                  <a:close/>
                  <a:moveTo>
                    <a:pt x="185" y="53"/>
                  </a:moveTo>
                  <a:cubicBezTo>
                    <a:pt x="187" y="53"/>
                    <a:pt x="190" y="53"/>
                    <a:pt x="193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5" y="50"/>
                    <a:pt x="198" y="47"/>
                    <a:pt x="202" y="46"/>
                  </a:cubicBezTo>
                  <a:cubicBezTo>
                    <a:pt x="199" y="45"/>
                    <a:pt x="196" y="45"/>
                    <a:pt x="193" y="45"/>
                  </a:cubicBezTo>
                  <a:cubicBezTo>
                    <a:pt x="193" y="45"/>
                    <a:pt x="193" y="46"/>
                    <a:pt x="193" y="46"/>
                  </a:cubicBezTo>
                  <a:cubicBezTo>
                    <a:pt x="191" y="47"/>
                    <a:pt x="189" y="49"/>
                    <a:pt x="187" y="51"/>
                  </a:cubicBezTo>
                  <a:cubicBezTo>
                    <a:pt x="186" y="51"/>
                    <a:pt x="185" y="52"/>
                    <a:pt x="185" y="53"/>
                  </a:cubicBezTo>
                  <a:close/>
                  <a:moveTo>
                    <a:pt x="181" y="53"/>
                  </a:moveTo>
                  <a:cubicBezTo>
                    <a:pt x="184" y="49"/>
                    <a:pt x="187" y="47"/>
                    <a:pt x="190" y="45"/>
                  </a:cubicBezTo>
                  <a:cubicBezTo>
                    <a:pt x="188" y="45"/>
                    <a:pt x="187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6" y="45"/>
                    <a:pt x="185" y="46"/>
                    <a:pt x="185" y="46"/>
                  </a:cubicBezTo>
                  <a:cubicBezTo>
                    <a:pt x="183" y="48"/>
                    <a:pt x="181" y="49"/>
                    <a:pt x="179" y="51"/>
                  </a:cubicBezTo>
                  <a:cubicBezTo>
                    <a:pt x="179" y="51"/>
                    <a:pt x="179" y="52"/>
                    <a:pt x="178" y="52"/>
                  </a:cubicBezTo>
                  <a:cubicBezTo>
                    <a:pt x="178" y="52"/>
                    <a:pt x="178" y="52"/>
                    <a:pt x="178" y="53"/>
                  </a:cubicBezTo>
                  <a:cubicBezTo>
                    <a:pt x="179" y="53"/>
                    <a:pt x="180" y="53"/>
                    <a:pt x="181" y="53"/>
                  </a:cubicBezTo>
                  <a:close/>
                  <a:moveTo>
                    <a:pt x="174" y="52"/>
                  </a:moveTo>
                  <a:cubicBezTo>
                    <a:pt x="175" y="51"/>
                    <a:pt x="177" y="49"/>
                    <a:pt x="178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81" y="45"/>
                    <a:pt x="183" y="44"/>
                  </a:cubicBezTo>
                  <a:cubicBezTo>
                    <a:pt x="180" y="44"/>
                    <a:pt x="170" y="44"/>
                    <a:pt x="170" y="44"/>
                  </a:cubicBezTo>
                  <a:cubicBezTo>
                    <a:pt x="168" y="44"/>
                    <a:pt x="166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4" y="44"/>
                    <a:pt x="164" y="44"/>
                  </a:cubicBezTo>
                  <a:cubicBezTo>
                    <a:pt x="163" y="45"/>
                    <a:pt x="161" y="47"/>
                    <a:pt x="159" y="48"/>
                  </a:cubicBezTo>
                  <a:cubicBezTo>
                    <a:pt x="159" y="49"/>
                    <a:pt x="158" y="50"/>
                    <a:pt x="157" y="51"/>
                  </a:cubicBezTo>
                  <a:cubicBezTo>
                    <a:pt x="157" y="51"/>
                    <a:pt x="157" y="52"/>
                    <a:pt x="157" y="52"/>
                  </a:cubicBezTo>
                  <a:cubicBezTo>
                    <a:pt x="158" y="52"/>
                    <a:pt x="160" y="52"/>
                    <a:pt x="161" y="52"/>
                  </a:cubicBezTo>
                  <a:cubicBezTo>
                    <a:pt x="162" y="50"/>
                    <a:pt x="163" y="49"/>
                    <a:pt x="165" y="47"/>
                  </a:cubicBezTo>
                  <a:cubicBezTo>
                    <a:pt x="167" y="46"/>
                    <a:pt x="168" y="45"/>
                    <a:pt x="170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1" y="44"/>
                    <a:pt x="171" y="44"/>
                    <a:pt x="171" y="45"/>
                  </a:cubicBezTo>
                  <a:cubicBezTo>
                    <a:pt x="172" y="45"/>
                    <a:pt x="171" y="46"/>
                    <a:pt x="171" y="46"/>
                  </a:cubicBezTo>
                  <a:cubicBezTo>
                    <a:pt x="169" y="47"/>
                    <a:pt x="168" y="48"/>
                    <a:pt x="166" y="50"/>
                  </a:cubicBezTo>
                  <a:cubicBezTo>
                    <a:pt x="166" y="50"/>
                    <a:pt x="165" y="51"/>
                    <a:pt x="165" y="51"/>
                  </a:cubicBezTo>
                  <a:cubicBezTo>
                    <a:pt x="165" y="52"/>
                    <a:pt x="165" y="52"/>
                    <a:pt x="164" y="52"/>
                  </a:cubicBezTo>
                  <a:cubicBezTo>
                    <a:pt x="166" y="52"/>
                    <a:pt x="167" y="52"/>
                    <a:pt x="169" y="52"/>
                  </a:cubicBezTo>
                  <a:cubicBezTo>
                    <a:pt x="169" y="51"/>
                    <a:pt x="170" y="49"/>
                    <a:pt x="171" y="48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3" y="47"/>
                    <a:pt x="174" y="45"/>
                    <a:pt x="176" y="44"/>
                  </a:cubicBezTo>
                  <a:cubicBezTo>
                    <a:pt x="176" y="44"/>
                    <a:pt x="177" y="44"/>
                    <a:pt x="177" y="44"/>
                  </a:cubicBezTo>
                  <a:cubicBezTo>
                    <a:pt x="177" y="44"/>
                    <a:pt x="178" y="45"/>
                    <a:pt x="178" y="45"/>
                  </a:cubicBezTo>
                  <a:cubicBezTo>
                    <a:pt x="178" y="46"/>
                    <a:pt x="178" y="47"/>
                    <a:pt x="177" y="47"/>
                  </a:cubicBezTo>
                  <a:cubicBezTo>
                    <a:pt x="176" y="48"/>
                    <a:pt x="175" y="49"/>
                    <a:pt x="174" y="50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4" y="52"/>
                    <a:pt x="174" y="52"/>
                  </a:cubicBezTo>
                  <a:close/>
                  <a:moveTo>
                    <a:pt x="154" y="51"/>
                  </a:moveTo>
                  <a:cubicBezTo>
                    <a:pt x="154" y="48"/>
                    <a:pt x="158" y="45"/>
                    <a:pt x="161" y="43"/>
                  </a:cubicBezTo>
                  <a:cubicBezTo>
                    <a:pt x="159" y="43"/>
                    <a:pt x="157" y="43"/>
                    <a:pt x="155" y="43"/>
                  </a:cubicBezTo>
                  <a:cubicBezTo>
                    <a:pt x="155" y="44"/>
                    <a:pt x="154" y="46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9"/>
                    <a:pt x="151" y="50"/>
                    <a:pt x="150" y="51"/>
                  </a:cubicBezTo>
                  <a:cubicBezTo>
                    <a:pt x="151" y="51"/>
                    <a:pt x="152" y="51"/>
                    <a:pt x="154" y="51"/>
                  </a:cubicBezTo>
                  <a:close/>
                  <a:moveTo>
                    <a:pt x="142" y="51"/>
                  </a:moveTo>
                  <a:cubicBezTo>
                    <a:pt x="142" y="51"/>
                    <a:pt x="143" y="51"/>
                    <a:pt x="143" y="51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7" y="50"/>
                    <a:pt x="148" y="49"/>
                    <a:pt x="148" y="49"/>
                  </a:cubicBezTo>
                  <a:cubicBezTo>
                    <a:pt x="149" y="48"/>
                    <a:pt x="149" y="48"/>
                    <a:pt x="150" y="47"/>
                  </a:cubicBezTo>
                  <a:cubicBezTo>
                    <a:pt x="151" y="46"/>
                    <a:pt x="152" y="44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1" y="43"/>
                    <a:pt x="150" y="43"/>
                    <a:pt x="149" y="42"/>
                  </a:cubicBezTo>
                  <a:cubicBezTo>
                    <a:pt x="149" y="44"/>
                    <a:pt x="147" y="45"/>
                    <a:pt x="146" y="46"/>
                  </a:cubicBezTo>
                  <a:cubicBezTo>
                    <a:pt x="146" y="47"/>
                    <a:pt x="146" y="47"/>
                    <a:pt x="145" y="47"/>
                  </a:cubicBezTo>
                  <a:cubicBezTo>
                    <a:pt x="145" y="47"/>
                    <a:pt x="145" y="48"/>
                    <a:pt x="144" y="48"/>
                  </a:cubicBezTo>
                  <a:cubicBezTo>
                    <a:pt x="143" y="49"/>
                    <a:pt x="143" y="50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lose/>
                  <a:moveTo>
                    <a:pt x="136" y="50"/>
                  </a:moveTo>
                  <a:cubicBezTo>
                    <a:pt x="137" y="50"/>
                    <a:pt x="137" y="50"/>
                    <a:pt x="138" y="51"/>
                  </a:cubicBezTo>
                  <a:cubicBezTo>
                    <a:pt x="139" y="49"/>
                    <a:pt x="140" y="48"/>
                    <a:pt x="141" y="47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3" y="46"/>
                    <a:pt x="143" y="45"/>
                    <a:pt x="143" y="45"/>
                  </a:cubicBezTo>
                  <a:cubicBezTo>
                    <a:pt x="144" y="44"/>
                    <a:pt x="145" y="44"/>
                    <a:pt x="145" y="43"/>
                  </a:cubicBezTo>
                  <a:cubicBezTo>
                    <a:pt x="145" y="43"/>
                    <a:pt x="146" y="43"/>
                    <a:pt x="146" y="43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5" y="42"/>
                    <a:pt x="143" y="42"/>
                    <a:pt x="143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2" y="44"/>
                    <a:pt x="141" y="45"/>
                    <a:pt x="140" y="46"/>
                  </a:cubicBezTo>
                  <a:cubicBezTo>
                    <a:pt x="140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8" y="49"/>
                    <a:pt x="137" y="50"/>
                    <a:pt x="136" y="50"/>
                  </a:cubicBezTo>
                  <a:close/>
                  <a:moveTo>
                    <a:pt x="132" y="50"/>
                  </a:moveTo>
                  <a:cubicBezTo>
                    <a:pt x="133" y="50"/>
                    <a:pt x="133" y="49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7"/>
                    <a:pt x="136" y="46"/>
                    <a:pt x="137" y="45"/>
                  </a:cubicBezTo>
                  <a:cubicBezTo>
                    <a:pt x="136" y="46"/>
                    <a:pt x="135" y="47"/>
                    <a:pt x="133" y="48"/>
                  </a:cubicBezTo>
                  <a:cubicBezTo>
                    <a:pt x="133" y="48"/>
                    <a:pt x="132" y="49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2" y="50"/>
                    <a:pt x="132" y="50"/>
                  </a:cubicBezTo>
                  <a:close/>
                  <a:moveTo>
                    <a:pt x="128" y="46"/>
                  </a:moveTo>
                  <a:cubicBezTo>
                    <a:pt x="127" y="46"/>
                    <a:pt x="127" y="47"/>
                    <a:pt x="126" y="48"/>
                  </a:cubicBezTo>
                  <a:cubicBezTo>
                    <a:pt x="126" y="47"/>
                    <a:pt x="126" y="47"/>
                    <a:pt x="127" y="47"/>
                  </a:cubicBezTo>
                  <a:cubicBezTo>
                    <a:pt x="127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lose/>
                  <a:moveTo>
                    <a:pt x="119" y="41"/>
                  </a:moveTo>
                  <a:cubicBezTo>
                    <a:pt x="119" y="42"/>
                    <a:pt x="119" y="43"/>
                    <a:pt x="119" y="44"/>
                  </a:cubicBezTo>
                  <a:cubicBezTo>
                    <a:pt x="120" y="43"/>
                    <a:pt x="121" y="43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0" y="42"/>
                    <a:pt x="120" y="41"/>
                    <a:pt x="119" y="41"/>
                  </a:cubicBezTo>
                  <a:close/>
                  <a:moveTo>
                    <a:pt x="125" y="39"/>
                  </a:moveTo>
                  <a:cubicBezTo>
                    <a:pt x="130" y="39"/>
                    <a:pt x="135" y="39"/>
                    <a:pt x="140" y="39"/>
                  </a:cubicBezTo>
                  <a:cubicBezTo>
                    <a:pt x="142" y="39"/>
                    <a:pt x="143" y="39"/>
                    <a:pt x="144" y="39"/>
                  </a:cubicBezTo>
                  <a:cubicBezTo>
                    <a:pt x="154" y="40"/>
                    <a:pt x="163" y="40"/>
                    <a:pt x="171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90" y="42"/>
                    <a:pt x="206" y="43"/>
                    <a:pt x="222" y="43"/>
                  </a:cubicBezTo>
                  <a:cubicBezTo>
                    <a:pt x="223" y="43"/>
                    <a:pt x="223" y="43"/>
                    <a:pt x="223" y="43"/>
                  </a:cubicBezTo>
                  <a:cubicBezTo>
                    <a:pt x="224" y="42"/>
                    <a:pt x="224" y="41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2" y="38"/>
                    <a:pt x="222" y="38"/>
                  </a:cubicBezTo>
                  <a:cubicBezTo>
                    <a:pt x="222" y="38"/>
                    <a:pt x="222" y="37"/>
                    <a:pt x="222" y="37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0" y="34"/>
                    <a:pt x="217" y="31"/>
                    <a:pt x="216" y="29"/>
                  </a:cubicBezTo>
                  <a:cubicBezTo>
                    <a:pt x="212" y="25"/>
                    <a:pt x="208" y="22"/>
                    <a:pt x="204" y="20"/>
                  </a:cubicBezTo>
                  <a:cubicBezTo>
                    <a:pt x="197" y="15"/>
                    <a:pt x="187" y="11"/>
                    <a:pt x="177" y="8"/>
                  </a:cubicBezTo>
                  <a:cubicBezTo>
                    <a:pt x="167" y="6"/>
                    <a:pt x="156" y="4"/>
                    <a:pt x="145" y="3"/>
                  </a:cubicBezTo>
                  <a:cubicBezTo>
                    <a:pt x="140" y="3"/>
                    <a:pt x="136" y="3"/>
                    <a:pt x="132" y="3"/>
                  </a:cubicBezTo>
                  <a:cubicBezTo>
                    <a:pt x="130" y="3"/>
                    <a:pt x="128" y="3"/>
                    <a:pt x="126" y="3"/>
                  </a:cubicBezTo>
                  <a:cubicBezTo>
                    <a:pt x="124" y="3"/>
                    <a:pt x="122" y="3"/>
                    <a:pt x="120" y="3"/>
                  </a:cubicBezTo>
                  <a:cubicBezTo>
                    <a:pt x="120" y="3"/>
                    <a:pt x="120" y="3"/>
                    <a:pt x="119" y="3"/>
                  </a:cubicBezTo>
                  <a:cubicBezTo>
                    <a:pt x="119" y="6"/>
                    <a:pt x="119" y="10"/>
                    <a:pt x="120" y="13"/>
                  </a:cubicBezTo>
                  <a:cubicBezTo>
                    <a:pt x="120" y="21"/>
                    <a:pt x="120" y="30"/>
                    <a:pt x="119" y="39"/>
                  </a:cubicBezTo>
                  <a:cubicBezTo>
                    <a:pt x="121" y="39"/>
                    <a:pt x="123" y="39"/>
                    <a:pt x="125" y="39"/>
                  </a:cubicBezTo>
                  <a:close/>
                  <a:moveTo>
                    <a:pt x="122" y="42"/>
                  </a:move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3"/>
                    <a:pt x="123" y="43"/>
                  </a:cubicBezTo>
                  <a:cubicBezTo>
                    <a:pt x="123" y="43"/>
                    <a:pt x="124" y="42"/>
                    <a:pt x="124" y="42"/>
                  </a:cubicBezTo>
                  <a:cubicBezTo>
                    <a:pt x="124" y="42"/>
                    <a:pt x="123" y="42"/>
                    <a:pt x="122" y="42"/>
                  </a:cubicBezTo>
                  <a:close/>
                  <a:moveTo>
                    <a:pt x="127" y="42"/>
                  </a:moveTo>
                  <a:cubicBezTo>
                    <a:pt x="127" y="42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8" y="42"/>
                    <a:pt x="129" y="42"/>
                  </a:cubicBezTo>
                  <a:cubicBezTo>
                    <a:pt x="128" y="42"/>
                    <a:pt x="128" y="42"/>
                    <a:pt x="127" y="42"/>
                  </a:cubicBezTo>
                  <a:close/>
                  <a:moveTo>
                    <a:pt x="131" y="42"/>
                  </a:moveTo>
                  <a:cubicBezTo>
                    <a:pt x="131" y="42"/>
                    <a:pt x="131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2" y="43"/>
                    <a:pt x="132" y="42"/>
                    <a:pt x="133" y="42"/>
                  </a:cubicBezTo>
                  <a:cubicBezTo>
                    <a:pt x="132" y="42"/>
                    <a:pt x="131" y="42"/>
                    <a:pt x="131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282827" y="2823922"/>
              <a:ext cx="119916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accent3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6</a:t>
              </a:r>
              <a:r>
                <a:rPr lang="en-US" altLang="zh-CN" sz="2800" b="1" dirty="0" smtClean="0">
                  <a:solidFill>
                    <a:schemeClr val="accent3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0%</a:t>
              </a:r>
              <a:endParaRPr lang="zh-CN" altLang="en-US" sz="2800" b="1" dirty="0">
                <a:solidFill>
                  <a:schemeClr val="accent3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等腰三角形 6"/>
          <p:cNvSpPr/>
          <p:nvPr/>
        </p:nvSpPr>
        <p:spPr>
          <a:xfrm>
            <a:off x="4853978" y="1333942"/>
            <a:ext cx="2365612" cy="1934133"/>
          </a:xfrm>
          <a:custGeom>
            <a:avLst/>
            <a:gdLst/>
            <a:ahLst/>
            <a:cxnLst/>
            <a:rect l="l" t="t" r="r" b="b"/>
            <a:pathLst>
              <a:path w="1796802" h="1469072">
                <a:moveTo>
                  <a:pt x="898401" y="0"/>
                </a:moveTo>
                <a:lnTo>
                  <a:pt x="1796802" y="1469072"/>
                </a:lnTo>
                <a:lnTo>
                  <a:pt x="1015417" y="1469072"/>
                </a:lnTo>
                <a:lnTo>
                  <a:pt x="1015417" y="1372637"/>
                </a:lnTo>
                <a:lnTo>
                  <a:pt x="1154781" y="1372637"/>
                </a:lnTo>
                <a:lnTo>
                  <a:pt x="876052" y="1125318"/>
                </a:lnTo>
                <a:lnTo>
                  <a:pt x="597323" y="1372637"/>
                </a:lnTo>
                <a:lnTo>
                  <a:pt x="736688" y="1372637"/>
                </a:lnTo>
                <a:lnTo>
                  <a:pt x="736688" y="1469072"/>
                </a:lnTo>
                <a:lnTo>
                  <a:pt x="0" y="1469072"/>
                </a:lnTo>
                <a:close/>
              </a:path>
            </a:pathLst>
          </a:custGeom>
          <a:solidFill>
            <a:srgbClr val="FFC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等腰三角形 7"/>
          <p:cNvSpPr/>
          <p:nvPr/>
        </p:nvSpPr>
        <p:spPr>
          <a:xfrm>
            <a:off x="6162349" y="3520134"/>
            <a:ext cx="2323811" cy="1975645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765052" y="1500603"/>
                </a:lnTo>
                <a:lnTo>
                  <a:pt x="0" y="1500603"/>
                </a:lnTo>
                <a:lnTo>
                  <a:pt x="375894" y="861452"/>
                </a:lnTo>
                <a:lnTo>
                  <a:pt x="464514" y="915388"/>
                </a:lnTo>
                <a:lnTo>
                  <a:pt x="392059" y="1034436"/>
                </a:lnTo>
                <a:lnTo>
                  <a:pt x="748236" y="924919"/>
                </a:lnTo>
                <a:lnTo>
                  <a:pt x="681880" y="558240"/>
                </a:lnTo>
                <a:lnTo>
                  <a:pt x="609424" y="677289"/>
                </a:lnTo>
                <a:lnTo>
                  <a:pt x="517210" y="621166"/>
                </a:lnTo>
                <a:close/>
              </a:path>
            </a:pathLst>
          </a:custGeom>
          <a:solidFill>
            <a:srgbClr val="99FF6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4807669" y="3384822"/>
            <a:ext cx="2399379" cy="2042817"/>
          </a:xfrm>
          <a:prstGeom prst="triangle">
            <a:avLst/>
          </a:prstGeom>
          <a:solidFill>
            <a:srgbClr val="79DFF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11"/>
          <p:cNvSpPr/>
          <p:nvPr/>
        </p:nvSpPr>
        <p:spPr>
          <a:xfrm>
            <a:off x="3579045" y="3520134"/>
            <a:ext cx="2323811" cy="1975645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236032" y="601083"/>
                </a:lnTo>
                <a:lnTo>
                  <a:pt x="1121186" y="667974"/>
                </a:lnTo>
                <a:lnTo>
                  <a:pt x="1051045" y="547547"/>
                </a:lnTo>
                <a:lnTo>
                  <a:pt x="977616" y="912876"/>
                </a:lnTo>
                <a:lnTo>
                  <a:pt x="1331611" y="1029255"/>
                </a:lnTo>
                <a:lnTo>
                  <a:pt x="1261469" y="908828"/>
                </a:lnTo>
                <a:lnTo>
                  <a:pt x="1377332" y="841344"/>
                </a:lnTo>
                <a:lnTo>
                  <a:pt x="1765052" y="1500603"/>
                </a:lnTo>
                <a:lnTo>
                  <a:pt x="0" y="1500603"/>
                </a:lnTo>
                <a:close/>
              </a:path>
            </a:pathLst>
          </a:custGeom>
          <a:solidFill>
            <a:srgbClr val="FFFF8B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2075" y="3657018"/>
            <a:ext cx="922693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2795" y="4395953"/>
            <a:ext cx="537963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3831" y="2020233"/>
            <a:ext cx="635745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lang="zh-CN" altLang="en-US" sz="4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187" y="4395953"/>
            <a:ext cx="537963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flipH="1">
            <a:off x="1132868" y="4202575"/>
            <a:ext cx="2698325" cy="4001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flipH="1">
            <a:off x="1727927" y="4688826"/>
            <a:ext cx="164880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 flipH="1">
            <a:off x="1727927" y="5053254"/>
            <a:ext cx="164880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8067147" y="4202575"/>
            <a:ext cx="2698325" cy="4001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 flipH="1">
            <a:off x="8662206" y="4688826"/>
            <a:ext cx="164880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8662206" y="5053254"/>
            <a:ext cx="164880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6644322" y="1220755"/>
            <a:ext cx="2698325" cy="4001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7239381" y="1707006"/>
            <a:ext cx="164880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7239381" y="2071434"/>
            <a:ext cx="164880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F:\360安全浏览器下载\六一\Nipic_2531170_b95b5e79d8a6cffe\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7928" y="1889349"/>
            <a:ext cx="1404929" cy="22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24401" y="1735652"/>
            <a:ext cx="1887220" cy="2733957"/>
            <a:chOff x="2024401" y="1735652"/>
            <a:chExt cx="1887220" cy="2733957"/>
          </a:xfrm>
        </p:grpSpPr>
        <p:sp>
          <p:nvSpPr>
            <p:cNvPr id="6" name="MH_Other_2"/>
            <p:cNvSpPr/>
            <p:nvPr>
              <p:custDataLst>
                <p:tags r:id="rId1"/>
              </p:custDataLst>
            </p:nvPr>
          </p:nvSpPr>
          <p:spPr>
            <a:xfrm>
              <a:off x="2899124" y="1735652"/>
              <a:ext cx="383902" cy="855707"/>
            </a:xfrm>
            <a:custGeom>
              <a:avLst/>
              <a:gdLst>
                <a:gd name="connsiteX0" fmla="*/ 47798 w 290835"/>
                <a:gd name="connsiteY0" fmla="*/ 649613 h 649764"/>
                <a:gd name="connsiteX1" fmla="*/ 109710 w 290835"/>
                <a:gd name="connsiteY1" fmla="*/ 316238 h 649764"/>
                <a:gd name="connsiteX2" fmla="*/ 290685 w 290835"/>
                <a:gd name="connsiteY2" fmla="*/ 54301 h 649764"/>
                <a:gd name="connsiteX3" fmla="*/ 138285 w 290835"/>
                <a:gd name="connsiteY3" fmla="*/ 25726 h 649764"/>
                <a:gd name="connsiteX4" fmla="*/ 4935 w 290835"/>
                <a:gd name="connsiteY4" fmla="*/ 354338 h 649764"/>
                <a:gd name="connsiteX5" fmla="*/ 47798 w 290835"/>
                <a:gd name="connsiteY5" fmla="*/ 649613 h 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835" h="649764">
                  <a:moveTo>
                    <a:pt x="47798" y="649613"/>
                  </a:moveTo>
                  <a:cubicBezTo>
                    <a:pt x="65260" y="643263"/>
                    <a:pt x="69229" y="415457"/>
                    <a:pt x="109710" y="316238"/>
                  </a:cubicBezTo>
                  <a:cubicBezTo>
                    <a:pt x="150191" y="217019"/>
                    <a:pt x="285923" y="102720"/>
                    <a:pt x="290685" y="54301"/>
                  </a:cubicBezTo>
                  <a:cubicBezTo>
                    <a:pt x="295447" y="5882"/>
                    <a:pt x="185910" y="-24280"/>
                    <a:pt x="138285" y="25726"/>
                  </a:cubicBezTo>
                  <a:cubicBezTo>
                    <a:pt x="90660" y="75732"/>
                    <a:pt x="24779" y="247975"/>
                    <a:pt x="4935" y="354338"/>
                  </a:cubicBezTo>
                  <a:cubicBezTo>
                    <a:pt x="-14909" y="460700"/>
                    <a:pt x="30336" y="655963"/>
                    <a:pt x="47798" y="649613"/>
                  </a:cubicBezTo>
                  <a:close/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MH_Other_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24401" y="2580595"/>
              <a:ext cx="1887220" cy="1889014"/>
            </a:xfrm>
            <a:custGeom>
              <a:avLst/>
              <a:gdLst>
                <a:gd name="T0" fmla="*/ 114804 w 2743200"/>
                <a:gd name="T1" fmla="*/ 600 h 2743200"/>
                <a:gd name="T2" fmla="*/ 110685 w 2743200"/>
                <a:gd name="T3" fmla="*/ 4735 h 2743200"/>
                <a:gd name="T4" fmla="*/ 114804 w 2743200"/>
                <a:gd name="T5" fmla="*/ 8870 h 2743200"/>
                <a:gd name="T6" fmla="*/ 118923 w 2743200"/>
                <a:gd name="T7" fmla="*/ 4735 h 2743200"/>
                <a:gd name="T8" fmla="*/ 114804 w 2743200"/>
                <a:gd name="T9" fmla="*/ 600 h 2743200"/>
                <a:gd name="T10" fmla="*/ 114804 w 2743200"/>
                <a:gd name="T11" fmla="*/ 0 h 2743200"/>
                <a:gd name="T12" fmla="*/ 229608 w 2743200"/>
                <a:gd name="T13" fmla="*/ 115241 h 2743200"/>
                <a:gd name="T14" fmla="*/ 114804 w 2743200"/>
                <a:gd name="T15" fmla="*/ 230482 h 2743200"/>
                <a:gd name="T16" fmla="*/ 0 w 2743200"/>
                <a:gd name="T17" fmla="*/ 115241 h 2743200"/>
                <a:gd name="T18" fmla="*/ 114804 w 2743200"/>
                <a:gd name="T19" fmla="*/ 0 h 2743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43200" h="2743200">
                  <a:moveTo>
                    <a:pt x="1371600" y="7143"/>
                  </a:moveTo>
                  <a:cubicBezTo>
                    <a:pt x="1344421" y="7143"/>
                    <a:pt x="1322388" y="29176"/>
                    <a:pt x="1322388" y="56355"/>
                  </a:cubicBezTo>
                  <a:cubicBezTo>
                    <a:pt x="1322388" y="83534"/>
                    <a:pt x="1344421" y="105567"/>
                    <a:pt x="1371600" y="105567"/>
                  </a:cubicBezTo>
                  <a:cubicBezTo>
                    <a:pt x="1398779" y="105567"/>
                    <a:pt x="1420812" y="83534"/>
                    <a:pt x="1420812" y="56355"/>
                  </a:cubicBezTo>
                  <a:cubicBezTo>
                    <a:pt x="1420812" y="29176"/>
                    <a:pt x="1398779" y="7143"/>
                    <a:pt x="1371600" y="7143"/>
                  </a:cubicBezTo>
                  <a:close/>
                  <a:moveTo>
                    <a:pt x="1371600" y="0"/>
                  </a:moveTo>
                  <a:cubicBezTo>
                    <a:pt x="2129114" y="0"/>
                    <a:pt x="2743200" y="614086"/>
                    <a:pt x="2743200" y="1371600"/>
                  </a:cubicBezTo>
                  <a:cubicBezTo>
                    <a:pt x="2743200" y="2129114"/>
                    <a:pt x="2129114" y="2743200"/>
                    <a:pt x="1371600" y="2743200"/>
                  </a:cubicBezTo>
                  <a:cubicBezTo>
                    <a:pt x="614086" y="2743200"/>
                    <a:pt x="0" y="2129114"/>
                    <a:pt x="0" y="1371600"/>
                  </a:cubicBezTo>
                  <a:cubicBezTo>
                    <a:pt x="0" y="614086"/>
                    <a:pt x="614086" y="0"/>
                    <a:pt x="1371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61280" y="1735652"/>
            <a:ext cx="1887220" cy="2733957"/>
            <a:chOff x="5161280" y="1735652"/>
            <a:chExt cx="1887220" cy="2733957"/>
          </a:xfrm>
        </p:grpSpPr>
        <p:sp>
          <p:nvSpPr>
            <p:cNvPr id="9" name="MH_Other_2"/>
            <p:cNvSpPr/>
            <p:nvPr>
              <p:custDataLst>
                <p:tags r:id="rId3"/>
              </p:custDataLst>
            </p:nvPr>
          </p:nvSpPr>
          <p:spPr>
            <a:xfrm>
              <a:off x="6036003" y="1735652"/>
              <a:ext cx="383902" cy="855707"/>
            </a:xfrm>
            <a:custGeom>
              <a:avLst/>
              <a:gdLst>
                <a:gd name="connsiteX0" fmla="*/ 47798 w 290835"/>
                <a:gd name="connsiteY0" fmla="*/ 649613 h 649764"/>
                <a:gd name="connsiteX1" fmla="*/ 109710 w 290835"/>
                <a:gd name="connsiteY1" fmla="*/ 316238 h 649764"/>
                <a:gd name="connsiteX2" fmla="*/ 290685 w 290835"/>
                <a:gd name="connsiteY2" fmla="*/ 54301 h 649764"/>
                <a:gd name="connsiteX3" fmla="*/ 138285 w 290835"/>
                <a:gd name="connsiteY3" fmla="*/ 25726 h 649764"/>
                <a:gd name="connsiteX4" fmla="*/ 4935 w 290835"/>
                <a:gd name="connsiteY4" fmla="*/ 354338 h 649764"/>
                <a:gd name="connsiteX5" fmla="*/ 47798 w 290835"/>
                <a:gd name="connsiteY5" fmla="*/ 649613 h 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835" h="649764">
                  <a:moveTo>
                    <a:pt x="47798" y="649613"/>
                  </a:moveTo>
                  <a:cubicBezTo>
                    <a:pt x="65260" y="643263"/>
                    <a:pt x="69229" y="415457"/>
                    <a:pt x="109710" y="316238"/>
                  </a:cubicBezTo>
                  <a:cubicBezTo>
                    <a:pt x="150191" y="217019"/>
                    <a:pt x="285923" y="102720"/>
                    <a:pt x="290685" y="54301"/>
                  </a:cubicBezTo>
                  <a:cubicBezTo>
                    <a:pt x="295447" y="5882"/>
                    <a:pt x="185910" y="-24280"/>
                    <a:pt x="138285" y="25726"/>
                  </a:cubicBezTo>
                  <a:cubicBezTo>
                    <a:pt x="90660" y="75732"/>
                    <a:pt x="24779" y="247975"/>
                    <a:pt x="4935" y="354338"/>
                  </a:cubicBezTo>
                  <a:cubicBezTo>
                    <a:pt x="-14909" y="460700"/>
                    <a:pt x="30336" y="655963"/>
                    <a:pt x="47798" y="649613"/>
                  </a:cubicBezTo>
                  <a:close/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MH_Other_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161280" y="2580595"/>
              <a:ext cx="1887220" cy="1889014"/>
            </a:xfrm>
            <a:custGeom>
              <a:avLst/>
              <a:gdLst>
                <a:gd name="T0" fmla="*/ 114804 w 2743200"/>
                <a:gd name="T1" fmla="*/ 600 h 2743200"/>
                <a:gd name="T2" fmla="*/ 110685 w 2743200"/>
                <a:gd name="T3" fmla="*/ 4735 h 2743200"/>
                <a:gd name="T4" fmla="*/ 114804 w 2743200"/>
                <a:gd name="T5" fmla="*/ 8870 h 2743200"/>
                <a:gd name="T6" fmla="*/ 118923 w 2743200"/>
                <a:gd name="T7" fmla="*/ 4735 h 2743200"/>
                <a:gd name="T8" fmla="*/ 114804 w 2743200"/>
                <a:gd name="T9" fmla="*/ 600 h 2743200"/>
                <a:gd name="T10" fmla="*/ 114804 w 2743200"/>
                <a:gd name="T11" fmla="*/ 0 h 2743200"/>
                <a:gd name="T12" fmla="*/ 229608 w 2743200"/>
                <a:gd name="T13" fmla="*/ 115241 h 2743200"/>
                <a:gd name="T14" fmla="*/ 114804 w 2743200"/>
                <a:gd name="T15" fmla="*/ 230482 h 2743200"/>
                <a:gd name="T16" fmla="*/ 0 w 2743200"/>
                <a:gd name="T17" fmla="*/ 115241 h 2743200"/>
                <a:gd name="T18" fmla="*/ 114804 w 2743200"/>
                <a:gd name="T19" fmla="*/ 0 h 2743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43200" h="2743200">
                  <a:moveTo>
                    <a:pt x="1371600" y="7143"/>
                  </a:moveTo>
                  <a:cubicBezTo>
                    <a:pt x="1344421" y="7143"/>
                    <a:pt x="1322388" y="29176"/>
                    <a:pt x="1322388" y="56355"/>
                  </a:cubicBezTo>
                  <a:cubicBezTo>
                    <a:pt x="1322388" y="83534"/>
                    <a:pt x="1344421" y="105567"/>
                    <a:pt x="1371600" y="105567"/>
                  </a:cubicBezTo>
                  <a:cubicBezTo>
                    <a:pt x="1398779" y="105567"/>
                    <a:pt x="1420812" y="83534"/>
                    <a:pt x="1420812" y="56355"/>
                  </a:cubicBezTo>
                  <a:cubicBezTo>
                    <a:pt x="1420812" y="29176"/>
                    <a:pt x="1398779" y="7143"/>
                    <a:pt x="1371600" y="7143"/>
                  </a:cubicBezTo>
                  <a:close/>
                  <a:moveTo>
                    <a:pt x="1371600" y="0"/>
                  </a:moveTo>
                  <a:cubicBezTo>
                    <a:pt x="2129114" y="0"/>
                    <a:pt x="2743200" y="614086"/>
                    <a:pt x="2743200" y="1371600"/>
                  </a:cubicBezTo>
                  <a:cubicBezTo>
                    <a:pt x="2743200" y="2129114"/>
                    <a:pt x="2129114" y="2743200"/>
                    <a:pt x="1371600" y="2743200"/>
                  </a:cubicBezTo>
                  <a:cubicBezTo>
                    <a:pt x="614086" y="2743200"/>
                    <a:pt x="0" y="2129114"/>
                    <a:pt x="0" y="1371600"/>
                  </a:cubicBezTo>
                  <a:cubicBezTo>
                    <a:pt x="0" y="614086"/>
                    <a:pt x="614086" y="0"/>
                    <a:pt x="137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01835" y="1735652"/>
            <a:ext cx="1887220" cy="2733957"/>
            <a:chOff x="8301835" y="1735652"/>
            <a:chExt cx="1887220" cy="2733957"/>
          </a:xfrm>
        </p:grpSpPr>
        <p:sp>
          <p:nvSpPr>
            <p:cNvPr id="12" name="MH_Other_2"/>
            <p:cNvSpPr/>
            <p:nvPr>
              <p:custDataLst>
                <p:tags r:id="rId5"/>
              </p:custDataLst>
            </p:nvPr>
          </p:nvSpPr>
          <p:spPr>
            <a:xfrm>
              <a:off x="9176558" y="1735652"/>
              <a:ext cx="383902" cy="855707"/>
            </a:xfrm>
            <a:custGeom>
              <a:avLst/>
              <a:gdLst>
                <a:gd name="connsiteX0" fmla="*/ 47798 w 290835"/>
                <a:gd name="connsiteY0" fmla="*/ 649613 h 649764"/>
                <a:gd name="connsiteX1" fmla="*/ 109710 w 290835"/>
                <a:gd name="connsiteY1" fmla="*/ 316238 h 649764"/>
                <a:gd name="connsiteX2" fmla="*/ 290685 w 290835"/>
                <a:gd name="connsiteY2" fmla="*/ 54301 h 649764"/>
                <a:gd name="connsiteX3" fmla="*/ 138285 w 290835"/>
                <a:gd name="connsiteY3" fmla="*/ 25726 h 649764"/>
                <a:gd name="connsiteX4" fmla="*/ 4935 w 290835"/>
                <a:gd name="connsiteY4" fmla="*/ 354338 h 649764"/>
                <a:gd name="connsiteX5" fmla="*/ 47798 w 290835"/>
                <a:gd name="connsiteY5" fmla="*/ 649613 h 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835" h="649764">
                  <a:moveTo>
                    <a:pt x="47798" y="649613"/>
                  </a:moveTo>
                  <a:cubicBezTo>
                    <a:pt x="65260" y="643263"/>
                    <a:pt x="69229" y="415457"/>
                    <a:pt x="109710" y="316238"/>
                  </a:cubicBezTo>
                  <a:cubicBezTo>
                    <a:pt x="150191" y="217019"/>
                    <a:pt x="285923" y="102720"/>
                    <a:pt x="290685" y="54301"/>
                  </a:cubicBezTo>
                  <a:cubicBezTo>
                    <a:pt x="295447" y="5882"/>
                    <a:pt x="185910" y="-24280"/>
                    <a:pt x="138285" y="25726"/>
                  </a:cubicBezTo>
                  <a:cubicBezTo>
                    <a:pt x="90660" y="75732"/>
                    <a:pt x="24779" y="247975"/>
                    <a:pt x="4935" y="354338"/>
                  </a:cubicBezTo>
                  <a:cubicBezTo>
                    <a:pt x="-14909" y="460700"/>
                    <a:pt x="30336" y="655963"/>
                    <a:pt x="47798" y="649613"/>
                  </a:cubicBezTo>
                  <a:close/>
                </a:path>
              </a:pathLst>
            </a:cu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MH_Other_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301835" y="2580595"/>
              <a:ext cx="1887220" cy="1889014"/>
            </a:xfrm>
            <a:custGeom>
              <a:avLst/>
              <a:gdLst>
                <a:gd name="T0" fmla="*/ 114804 w 2743200"/>
                <a:gd name="T1" fmla="*/ 600 h 2743200"/>
                <a:gd name="T2" fmla="*/ 110685 w 2743200"/>
                <a:gd name="T3" fmla="*/ 4735 h 2743200"/>
                <a:gd name="T4" fmla="*/ 114804 w 2743200"/>
                <a:gd name="T5" fmla="*/ 8870 h 2743200"/>
                <a:gd name="T6" fmla="*/ 118923 w 2743200"/>
                <a:gd name="T7" fmla="*/ 4735 h 2743200"/>
                <a:gd name="T8" fmla="*/ 114804 w 2743200"/>
                <a:gd name="T9" fmla="*/ 600 h 2743200"/>
                <a:gd name="T10" fmla="*/ 114804 w 2743200"/>
                <a:gd name="T11" fmla="*/ 0 h 2743200"/>
                <a:gd name="T12" fmla="*/ 229608 w 2743200"/>
                <a:gd name="T13" fmla="*/ 115241 h 2743200"/>
                <a:gd name="T14" fmla="*/ 114804 w 2743200"/>
                <a:gd name="T15" fmla="*/ 230482 h 2743200"/>
                <a:gd name="T16" fmla="*/ 0 w 2743200"/>
                <a:gd name="T17" fmla="*/ 115241 h 2743200"/>
                <a:gd name="T18" fmla="*/ 114804 w 2743200"/>
                <a:gd name="T19" fmla="*/ 0 h 2743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43200" h="2743200">
                  <a:moveTo>
                    <a:pt x="1371600" y="7143"/>
                  </a:moveTo>
                  <a:cubicBezTo>
                    <a:pt x="1344421" y="7143"/>
                    <a:pt x="1322388" y="29176"/>
                    <a:pt x="1322388" y="56355"/>
                  </a:cubicBezTo>
                  <a:cubicBezTo>
                    <a:pt x="1322388" y="83534"/>
                    <a:pt x="1344421" y="105567"/>
                    <a:pt x="1371600" y="105567"/>
                  </a:cubicBezTo>
                  <a:cubicBezTo>
                    <a:pt x="1398779" y="105567"/>
                    <a:pt x="1420812" y="83534"/>
                    <a:pt x="1420812" y="56355"/>
                  </a:cubicBezTo>
                  <a:cubicBezTo>
                    <a:pt x="1420812" y="29176"/>
                    <a:pt x="1398779" y="7143"/>
                    <a:pt x="1371600" y="7143"/>
                  </a:cubicBezTo>
                  <a:close/>
                  <a:moveTo>
                    <a:pt x="1371600" y="0"/>
                  </a:moveTo>
                  <a:cubicBezTo>
                    <a:pt x="2129114" y="0"/>
                    <a:pt x="2743200" y="614086"/>
                    <a:pt x="2743200" y="1371600"/>
                  </a:cubicBezTo>
                  <a:cubicBezTo>
                    <a:pt x="2743200" y="2129114"/>
                    <a:pt x="2129114" y="2743200"/>
                    <a:pt x="1371600" y="2743200"/>
                  </a:cubicBezTo>
                  <a:cubicBezTo>
                    <a:pt x="614086" y="2743200"/>
                    <a:pt x="0" y="2129114"/>
                    <a:pt x="0" y="1371600"/>
                  </a:cubicBezTo>
                  <a:cubicBezTo>
                    <a:pt x="0" y="614086"/>
                    <a:pt x="614086" y="0"/>
                    <a:pt x="1371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1454035" y="4761987"/>
            <a:ext cx="2916334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用户可以</a:t>
            </a:r>
            <a:r>
              <a:rPr lang="zh-CN" altLang="en-US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在仪</a:t>
            </a:r>
            <a:r>
              <a: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或者计算机上进行演示也可以将演示文稿打印</a:t>
            </a:r>
            <a:r>
              <a:rPr lang="zh-CN" altLang="en-US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出来</a:t>
            </a:r>
            <a:endParaRPr lang="zh-CN" altLang="en-US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6723" y="4761987"/>
            <a:ext cx="2916334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用户可以</a:t>
            </a:r>
            <a:r>
              <a:rPr lang="zh-CN" altLang="en-US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在仪</a:t>
            </a:r>
            <a:r>
              <a: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或者计算机上进行演示也可以将演示文稿打印</a:t>
            </a:r>
            <a:r>
              <a:rPr lang="zh-CN" altLang="en-US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出来</a:t>
            </a:r>
            <a:endParaRPr lang="zh-CN" altLang="en-US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41178" y="4761987"/>
            <a:ext cx="2916334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用户可以</a:t>
            </a:r>
            <a:r>
              <a:rPr lang="zh-CN" altLang="en-US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在仪</a:t>
            </a:r>
            <a:r>
              <a:rPr lang="zh-CN" altLang="en-US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或者计算机上进行演示也可以将演示文稿打印</a:t>
            </a:r>
            <a:r>
              <a:rPr lang="zh-CN" altLang="en-US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出来</a:t>
            </a:r>
            <a:endParaRPr lang="zh-CN" altLang="en-US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7" name="图片占位符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r="11300"/>
          <a:stretch>
            <a:fillRect/>
          </a:stretch>
        </p:blipFill>
        <p:spPr>
          <a:xfrm>
            <a:off x="2316501" y="2883737"/>
            <a:ext cx="1303020" cy="130425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8" name="图片占位符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453380" y="2883737"/>
            <a:ext cx="1303020" cy="130425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9" name="图片占位符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r="16741"/>
          <a:stretch>
            <a:fillRect/>
          </a:stretch>
        </p:blipFill>
        <p:spPr>
          <a:xfrm>
            <a:off x="8593935" y="2883737"/>
            <a:ext cx="1303020" cy="130425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38201" y="1980663"/>
            <a:ext cx="4151176" cy="1339041"/>
            <a:chOff x="1538201" y="1980663"/>
            <a:chExt cx="4151176" cy="1339041"/>
          </a:xfrm>
        </p:grpSpPr>
        <p:sp>
          <p:nvSpPr>
            <p:cNvPr id="6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2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5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7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677193" y="1980663"/>
              <a:ext cx="3012184" cy="1339041"/>
              <a:chOff x="1279158" y="2558135"/>
              <a:chExt cx="3012184" cy="1339041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279158" y="3140046"/>
                <a:ext cx="3012184" cy="7571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用户可以在投影仪或者计算机上进行演示也可以将演示文稿打印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出来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279158" y="2558135"/>
                <a:ext cx="2241974" cy="51610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标题文字添加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1538201" y="4089244"/>
            <a:ext cx="4151176" cy="1339041"/>
            <a:chOff x="1538201" y="4089244"/>
            <a:chExt cx="4151176" cy="1339041"/>
          </a:xfrm>
        </p:grpSpPr>
        <p:sp>
          <p:nvSpPr>
            <p:cNvPr id="49" name="椭圆 31"/>
            <p:cNvSpPr/>
            <p:nvPr/>
          </p:nvSpPr>
          <p:spPr>
            <a:xfrm>
              <a:off x="1538201" y="416052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278077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791012" y="4556900"/>
              <a:ext cx="564329" cy="469484"/>
              <a:chOff x="2163763" y="4130675"/>
              <a:chExt cx="755651" cy="628651"/>
            </a:xfrm>
            <a:solidFill>
              <a:schemeClr val="accent2"/>
            </a:solidFill>
          </p:grpSpPr>
          <p:sp>
            <p:nvSpPr>
              <p:cNvPr id="55" name="Freeform 608"/>
              <p:cNvSpPr/>
              <p:nvPr/>
            </p:nvSpPr>
            <p:spPr bwMode="auto">
              <a:xfrm>
                <a:off x="2178051" y="4143375"/>
                <a:ext cx="104775" cy="100013"/>
              </a:xfrm>
              <a:custGeom>
                <a:avLst/>
                <a:gdLst/>
                <a:ahLst/>
                <a:cxnLst>
                  <a:cxn ang="0">
                    <a:pos x="192" y="1"/>
                  </a:cxn>
                  <a:cxn ang="0">
                    <a:pos x="192" y="1"/>
                  </a:cxn>
                  <a:cxn ang="0">
                    <a:pos x="180" y="11"/>
                  </a:cxn>
                  <a:cxn ang="0">
                    <a:pos x="167" y="21"/>
                  </a:cxn>
                  <a:cxn ang="0">
                    <a:pos x="144" y="43"/>
                  </a:cxn>
                  <a:cxn ang="0">
                    <a:pos x="123" y="66"/>
                  </a:cxn>
                  <a:cxn ang="0">
                    <a:pos x="110" y="77"/>
                  </a:cxn>
                  <a:cxn ang="0">
                    <a:pos x="99" y="87"/>
                  </a:cxn>
                  <a:cxn ang="0">
                    <a:pos x="99" y="87"/>
                  </a:cxn>
                  <a:cxn ang="0">
                    <a:pos x="73" y="110"/>
                  </a:cxn>
                  <a:cxn ang="0">
                    <a:pos x="48" y="133"/>
                  </a:cxn>
                  <a:cxn ang="0">
                    <a:pos x="1" y="181"/>
                  </a:cxn>
                  <a:cxn ang="0">
                    <a:pos x="1" y="181"/>
                  </a:cxn>
                  <a:cxn ang="0">
                    <a:pos x="0" y="184"/>
                  </a:cxn>
                  <a:cxn ang="0">
                    <a:pos x="0" y="187"/>
                  </a:cxn>
                  <a:cxn ang="0">
                    <a:pos x="2" y="189"/>
                  </a:cxn>
                  <a:cxn ang="0">
                    <a:pos x="5" y="190"/>
                  </a:cxn>
                  <a:cxn ang="0">
                    <a:pos x="9" y="190"/>
                  </a:cxn>
                  <a:cxn ang="0">
                    <a:pos x="9" y="190"/>
                  </a:cxn>
                  <a:cxn ang="0">
                    <a:pos x="12" y="189"/>
                  </a:cxn>
                  <a:cxn ang="0">
                    <a:pos x="13" y="188"/>
                  </a:cxn>
                  <a:cxn ang="0">
                    <a:pos x="14" y="185"/>
                  </a:cxn>
                  <a:cxn ang="0">
                    <a:pos x="13" y="183"/>
                  </a:cxn>
                  <a:cxn ang="0">
                    <a:pos x="13" y="183"/>
                  </a:cxn>
                  <a:cxn ang="0">
                    <a:pos x="56" y="141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123" y="77"/>
                  </a:cxn>
                  <a:cxn ang="0">
                    <a:pos x="147" y="53"/>
                  </a:cxn>
                  <a:cxn ang="0">
                    <a:pos x="171" y="30"/>
                  </a:cxn>
                  <a:cxn ang="0">
                    <a:pos x="184" y="19"/>
                  </a:cxn>
                  <a:cxn ang="0">
                    <a:pos x="197" y="9"/>
                  </a:cxn>
                  <a:cxn ang="0">
                    <a:pos x="197" y="9"/>
                  </a:cxn>
                  <a:cxn ang="0">
                    <a:pos x="198" y="7"/>
                  </a:cxn>
                  <a:cxn ang="0">
                    <a:pos x="199" y="6"/>
                  </a:cxn>
                  <a:cxn ang="0">
                    <a:pos x="198" y="2"/>
                  </a:cxn>
                  <a:cxn ang="0">
                    <a:pos x="197" y="1"/>
                  </a:cxn>
                  <a:cxn ang="0">
                    <a:pos x="195" y="0"/>
                  </a:cxn>
                  <a:cxn ang="0">
                    <a:pos x="194" y="0"/>
                  </a:cxn>
                  <a:cxn ang="0">
                    <a:pos x="192" y="1"/>
                  </a:cxn>
                  <a:cxn ang="0">
                    <a:pos x="192" y="1"/>
                  </a:cxn>
                </a:cxnLst>
                <a:rect l="0" t="0" r="r" b="b"/>
                <a:pathLst>
                  <a:path w="199" h="190">
                    <a:moveTo>
                      <a:pt x="192" y="1"/>
                    </a:moveTo>
                    <a:lnTo>
                      <a:pt x="192" y="1"/>
                    </a:lnTo>
                    <a:lnTo>
                      <a:pt x="180" y="11"/>
                    </a:lnTo>
                    <a:lnTo>
                      <a:pt x="167" y="21"/>
                    </a:lnTo>
                    <a:lnTo>
                      <a:pt x="144" y="43"/>
                    </a:lnTo>
                    <a:lnTo>
                      <a:pt x="123" y="66"/>
                    </a:lnTo>
                    <a:lnTo>
                      <a:pt x="110" y="77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73" y="110"/>
                    </a:lnTo>
                    <a:lnTo>
                      <a:pt x="48" y="133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2" y="189"/>
                    </a:lnTo>
                    <a:lnTo>
                      <a:pt x="5" y="190"/>
                    </a:lnTo>
                    <a:lnTo>
                      <a:pt x="9" y="190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3" y="188"/>
                    </a:lnTo>
                    <a:lnTo>
                      <a:pt x="14" y="185"/>
                    </a:lnTo>
                    <a:lnTo>
                      <a:pt x="13" y="183"/>
                    </a:lnTo>
                    <a:lnTo>
                      <a:pt x="13" y="183"/>
                    </a:lnTo>
                    <a:lnTo>
                      <a:pt x="56" y="141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23" y="77"/>
                    </a:lnTo>
                    <a:lnTo>
                      <a:pt x="147" y="53"/>
                    </a:lnTo>
                    <a:lnTo>
                      <a:pt x="171" y="30"/>
                    </a:lnTo>
                    <a:lnTo>
                      <a:pt x="184" y="1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8" y="7"/>
                    </a:lnTo>
                    <a:lnTo>
                      <a:pt x="199" y="6"/>
                    </a:lnTo>
                    <a:lnTo>
                      <a:pt x="198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6" name="Freeform 609"/>
              <p:cNvSpPr/>
              <p:nvPr/>
            </p:nvSpPr>
            <p:spPr bwMode="auto">
              <a:xfrm>
                <a:off x="2170113" y="4137025"/>
                <a:ext cx="147638" cy="149225"/>
              </a:xfrm>
              <a:custGeom>
                <a:avLst/>
                <a:gdLst/>
                <a:ahLst/>
                <a:cxnLst>
                  <a:cxn ang="0">
                    <a:pos x="272" y="1"/>
                  </a:cxn>
                  <a:cxn ang="0">
                    <a:pos x="272" y="1"/>
                  </a:cxn>
                  <a:cxn ang="0">
                    <a:pos x="257" y="19"/>
                  </a:cxn>
                  <a:cxn ang="0">
                    <a:pos x="242" y="38"/>
                  </a:cxn>
                  <a:cxn ang="0">
                    <a:pos x="228" y="56"/>
                  </a:cxn>
                  <a:cxn ang="0">
                    <a:pos x="212" y="74"/>
                  </a:cxn>
                  <a:cxn ang="0">
                    <a:pos x="212" y="74"/>
                  </a:cxn>
                  <a:cxn ang="0">
                    <a:pos x="196" y="90"/>
                  </a:cxn>
                  <a:cxn ang="0">
                    <a:pos x="179" y="106"/>
                  </a:cxn>
                  <a:cxn ang="0">
                    <a:pos x="145" y="139"/>
                  </a:cxn>
                  <a:cxn ang="0">
                    <a:pos x="145" y="139"/>
                  </a:cxn>
                  <a:cxn ang="0">
                    <a:pos x="77" y="203"/>
                  </a:cxn>
                  <a:cxn ang="0">
                    <a:pos x="8" y="267"/>
                  </a:cxn>
                  <a:cxn ang="0">
                    <a:pos x="8" y="267"/>
                  </a:cxn>
                  <a:cxn ang="0">
                    <a:pos x="7" y="268"/>
                  </a:cxn>
                  <a:cxn ang="0">
                    <a:pos x="7" y="268"/>
                  </a:cxn>
                  <a:cxn ang="0">
                    <a:pos x="2" y="272"/>
                  </a:cxn>
                  <a:cxn ang="0">
                    <a:pos x="2" y="272"/>
                  </a:cxn>
                  <a:cxn ang="0">
                    <a:pos x="1" y="273"/>
                  </a:cxn>
                  <a:cxn ang="0">
                    <a:pos x="0" y="275"/>
                  </a:cxn>
                  <a:cxn ang="0">
                    <a:pos x="1" y="277"/>
                  </a:cxn>
                  <a:cxn ang="0">
                    <a:pos x="3" y="279"/>
                  </a:cxn>
                  <a:cxn ang="0">
                    <a:pos x="7" y="280"/>
                  </a:cxn>
                  <a:cxn ang="0">
                    <a:pos x="7" y="280"/>
                  </a:cxn>
                  <a:cxn ang="0">
                    <a:pos x="10" y="279"/>
                  </a:cxn>
                  <a:cxn ang="0">
                    <a:pos x="12" y="278"/>
                  </a:cxn>
                  <a:cxn ang="0">
                    <a:pos x="14" y="274"/>
                  </a:cxn>
                  <a:cxn ang="0">
                    <a:pos x="14" y="274"/>
                  </a:cxn>
                  <a:cxn ang="0">
                    <a:pos x="84" y="210"/>
                  </a:cxn>
                  <a:cxn ang="0">
                    <a:pos x="118" y="178"/>
                  </a:cxn>
                  <a:cxn ang="0">
                    <a:pos x="152" y="145"/>
                  </a:cxn>
                  <a:cxn ang="0">
                    <a:pos x="152" y="145"/>
                  </a:cxn>
                  <a:cxn ang="0">
                    <a:pos x="185" y="113"/>
                  </a:cxn>
                  <a:cxn ang="0">
                    <a:pos x="218" y="80"/>
                  </a:cxn>
                  <a:cxn ang="0">
                    <a:pos x="218" y="80"/>
                  </a:cxn>
                  <a:cxn ang="0">
                    <a:pos x="234" y="62"/>
                  </a:cxn>
                  <a:cxn ang="0">
                    <a:pos x="249" y="45"/>
                  </a:cxn>
                  <a:cxn ang="0">
                    <a:pos x="264" y="26"/>
                  </a:cxn>
                  <a:cxn ang="0">
                    <a:pos x="279" y="9"/>
                  </a:cxn>
                  <a:cxn ang="0">
                    <a:pos x="279" y="9"/>
                  </a:cxn>
                  <a:cxn ang="0">
                    <a:pos x="280" y="7"/>
                  </a:cxn>
                  <a:cxn ang="0">
                    <a:pos x="280" y="5"/>
                  </a:cxn>
                  <a:cxn ang="0">
                    <a:pos x="280" y="3"/>
                  </a:cxn>
                  <a:cxn ang="0">
                    <a:pos x="279" y="1"/>
                  </a:cxn>
                  <a:cxn ang="0">
                    <a:pos x="277" y="0"/>
                  </a:cxn>
                  <a:cxn ang="0">
                    <a:pos x="276" y="0"/>
                  </a:cxn>
                  <a:cxn ang="0">
                    <a:pos x="274" y="0"/>
                  </a:cxn>
                  <a:cxn ang="0">
                    <a:pos x="272" y="1"/>
                  </a:cxn>
                  <a:cxn ang="0">
                    <a:pos x="272" y="1"/>
                  </a:cxn>
                </a:cxnLst>
                <a:rect l="0" t="0" r="r" b="b"/>
                <a:pathLst>
                  <a:path w="280" h="280">
                    <a:moveTo>
                      <a:pt x="272" y="1"/>
                    </a:moveTo>
                    <a:lnTo>
                      <a:pt x="272" y="1"/>
                    </a:lnTo>
                    <a:lnTo>
                      <a:pt x="257" y="19"/>
                    </a:lnTo>
                    <a:lnTo>
                      <a:pt x="242" y="38"/>
                    </a:lnTo>
                    <a:lnTo>
                      <a:pt x="228" y="56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196" y="90"/>
                    </a:lnTo>
                    <a:lnTo>
                      <a:pt x="179" y="106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77" y="203"/>
                    </a:lnTo>
                    <a:lnTo>
                      <a:pt x="8" y="267"/>
                    </a:lnTo>
                    <a:lnTo>
                      <a:pt x="8" y="267"/>
                    </a:lnTo>
                    <a:lnTo>
                      <a:pt x="7" y="268"/>
                    </a:lnTo>
                    <a:lnTo>
                      <a:pt x="7" y="268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1" y="273"/>
                    </a:lnTo>
                    <a:lnTo>
                      <a:pt x="0" y="275"/>
                    </a:lnTo>
                    <a:lnTo>
                      <a:pt x="1" y="277"/>
                    </a:lnTo>
                    <a:lnTo>
                      <a:pt x="3" y="279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10" y="279"/>
                    </a:lnTo>
                    <a:lnTo>
                      <a:pt x="12" y="278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84" y="210"/>
                    </a:lnTo>
                    <a:lnTo>
                      <a:pt x="118" y="178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85" y="11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34" y="62"/>
                    </a:lnTo>
                    <a:lnTo>
                      <a:pt x="249" y="45"/>
                    </a:lnTo>
                    <a:lnTo>
                      <a:pt x="264" y="26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0" y="5"/>
                    </a:lnTo>
                    <a:lnTo>
                      <a:pt x="280" y="3"/>
                    </a:lnTo>
                    <a:lnTo>
                      <a:pt x="279" y="1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1"/>
                    </a:lnTo>
                    <a:lnTo>
                      <a:pt x="27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7" name="Freeform 610"/>
              <p:cNvSpPr/>
              <p:nvPr/>
            </p:nvSpPr>
            <p:spPr bwMode="auto">
              <a:xfrm>
                <a:off x="2198688" y="4140200"/>
                <a:ext cx="157163" cy="176213"/>
              </a:xfrm>
              <a:custGeom>
                <a:avLst/>
                <a:gdLst/>
                <a:ahLst/>
                <a:cxnLst>
                  <a:cxn ang="0">
                    <a:pos x="290" y="1"/>
                  </a:cxn>
                  <a:cxn ang="0">
                    <a:pos x="290" y="1"/>
                  </a:cxn>
                  <a:cxn ang="0">
                    <a:pos x="199" y="101"/>
                  </a:cxn>
                  <a:cxn ang="0">
                    <a:pos x="154" y="149"/>
                  </a:cxn>
                  <a:cxn ang="0">
                    <a:pos x="107" y="199"/>
                  </a:cxn>
                  <a:cxn ang="0">
                    <a:pos x="107" y="199"/>
                  </a:cxn>
                  <a:cxn ang="0">
                    <a:pos x="88" y="220"/>
                  </a:cxn>
                  <a:cxn ang="0">
                    <a:pos x="69" y="240"/>
                  </a:cxn>
                  <a:cxn ang="0">
                    <a:pos x="51" y="262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13" y="302"/>
                  </a:cxn>
                  <a:cxn ang="0">
                    <a:pos x="5" y="314"/>
                  </a:cxn>
                  <a:cxn ang="0">
                    <a:pos x="2" y="319"/>
                  </a:cxn>
                  <a:cxn ang="0">
                    <a:pos x="0" y="325"/>
                  </a:cxn>
                  <a:cxn ang="0">
                    <a:pos x="0" y="325"/>
                  </a:cxn>
                  <a:cxn ang="0">
                    <a:pos x="0" y="327"/>
                  </a:cxn>
                  <a:cxn ang="0">
                    <a:pos x="1" y="329"/>
                  </a:cxn>
                  <a:cxn ang="0">
                    <a:pos x="1" y="329"/>
                  </a:cxn>
                  <a:cxn ang="0">
                    <a:pos x="1" y="330"/>
                  </a:cxn>
                  <a:cxn ang="0">
                    <a:pos x="1" y="330"/>
                  </a:cxn>
                  <a:cxn ang="0">
                    <a:pos x="3" y="331"/>
                  </a:cxn>
                  <a:cxn ang="0">
                    <a:pos x="5" y="331"/>
                  </a:cxn>
                  <a:cxn ang="0">
                    <a:pos x="6" y="330"/>
                  </a:cxn>
                  <a:cxn ang="0">
                    <a:pos x="8" y="329"/>
                  </a:cxn>
                  <a:cxn ang="0">
                    <a:pos x="9" y="328"/>
                  </a:cxn>
                  <a:cxn ang="0">
                    <a:pos x="9" y="326"/>
                  </a:cxn>
                  <a:cxn ang="0">
                    <a:pos x="9" y="325"/>
                  </a:cxn>
                  <a:cxn ang="0">
                    <a:pos x="8" y="323"/>
                  </a:cxn>
                  <a:cxn ang="0">
                    <a:pos x="8" y="323"/>
                  </a:cxn>
                  <a:cxn ang="0">
                    <a:pos x="9" y="323"/>
                  </a:cxn>
                  <a:cxn ang="0">
                    <a:pos x="11" y="322"/>
                  </a:cxn>
                  <a:cxn ang="0">
                    <a:pos x="18" y="316"/>
                  </a:cxn>
                  <a:cxn ang="0">
                    <a:pos x="27" y="302"/>
                  </a:cxn>
                  <a:cxn ang="0">
                    <a:pos x="27" y="302"/>
                  </a:cxn>
                  <a:cxn ang="0">
                    <a:pos x="47" y="281"/>
                  </a:cxn>
                  <a:cxn ang="0">
                    <a:pos x="47" y="281"/>
                  </a:cxn>
                  <a:cxn ang="0">
                    <a:pos x="65" y="258"/>
                  </a:cxn>
                  <a:cxn ang="0">
                    <a:pos x="85" y="236"/>
                  </a:cxn>
                  <a:cxn ang="0">
                    <a:pos x="126" y="193"/>
                  </a:cxn>
                  <a:cxn ang="0">
                    <a:pos x="126" y="193"/>
                  </a:cxn>
                  <a:cxn ang="0">
                    <a:pos x="169" y="147"/>
                  </a:cxn>
                  <a:cxn ang="0">
                    <a:pos x="213" y="101"/>
                  </a:cxn>
                  <a:cxn ang="0">
                    <a:pos x="298" y="7"/>
                  </a:cxn>
                  <a:cxn ang="0">
                    <a:pos x="298" y="7"/>
                  </a:cxn>
                  <a:cxn ang="0">
                    <a:pos x="299" y="6"/>
                  </a:cxn>
                  <a:cxn ang="0">
                    <a:pos x="299" y="4"/>
                  </a:cxn>
                  <a:cxn ang="0">
                    <a:pos x="298" y="2"/>
                  </a:cxn>
                  <a:cxn ang="0">
                    <a:pos x="297" y="1"/>
                  </a:cxn>
                  <a:cxn ang="0">
                    <a:pos x="295" y="0"/>
                  </a:cxn>
                  <a:cxn ang="0">
                    <a:pos x="293" y="0"/>
                  </a:cxn>
                  <a:cxn ang="0">
                    <a:pos x="292" y="0"/>
                  </a:cxn>
                  <a:cxn ang="0">
                    <a:pos x="290" y="1"/>
                  </a:cxn>
                  <a:cxn ang="0">
                    <a:pos x="290" y="1"/>
                  </a:cxn>
                </a:cxnLst>
                <a:rect l="0" t="0" r="r" b="b"/>
                <a:pathLst>
                  <a:path w="299" h="331">
                    <a:moveTo>
                      <a:pt x="290" y="1"/>
                    </a:moveTo>
                    <a:lnTo>
                      <a:pt x="290" y="1"/>
                    </a:lnTo>
                    <a:lnTo>
                      <a:pt x="199" y="101"/>
                    </a:lnTo>
                    <a:lnTo>
                      <a:pt x="154" y="149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88" y="220"/>
                    </a:lnTo>
                    <a:lnTo>
                      <a:pt x="69" y="240"/>
                    </a:lnTo>
                    <a:lnTo>
                      <a:pt x="51" y="262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13" y="302"/>
                    </a:lnTo>
                    <a:lnTo>
                      <a:pt x="5" y="314"/>
                    </a:lnTo>
                    <a:lnTo>
                      <a:pt x="2" y="319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3" y="331"/>
                    </a:lnTo>
                    <a:lnTo>
                      <a:pt x="5" y="331"/>
                    </a:lnTo>
                    <a:lnTo>
                      <a:pt x="6" y="330"/>
                    </a:lnTo>
                    <a:lnTo>
                      <a:pt x="8" y="329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5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1" y="322"/>
                    </a:lnTo>
                    <a:lnTo>
                      <a:pt x="18" y="316"/>
                    </a:lnTo>
                    <a:lnTo>
                      <a:pt x="27" y="302"/>
                    </a:lnTo>
                    <a:lnTo>
                      <a:pt x="27" y="302"/>
                    </a:lnTo>
                    <a:lnTo>
                      <a:pt x="47" y="281"/>
                    </a:lnTo>
                    <a:lnTo>
                      <a:pt x="47" y="281"/>
                    </a:lnTo>
                    <a:lnTo>
                      <a:pt x="65" y="258"/>
                    </a:lnTo>
                    <a:lnTo>
                      <a:pt x="85" y="236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69" y="147"/>
                    </a:lnTo>
                    <a:lnTo>
                      <a:pt x="213" y="101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9" y="6"/>
                    </a:lnTo>
                    <a:lnTo>
                      <a:pt x="299" y="4"/>
                    </a:lnTo>
                    <a:lnTo>
                      <a:pt x="298" y="2"/>
                    </a:lnTo>
                    <a:lnTo>
                      <a:pt x="297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2" y="0"/>
                    </a:lnTo>
                    <a:lnTo>
                      <a:pt x="290" y="1"/>
                    </a:lnTo>
                    <a:lnTo>
                      <a:pt x="29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8" name="Freeform 611"/>
              <p:cNvSpPr/>
              <p:nvPr/>
            </p:nvSpPr>
            <p:spPr bwMode="auto">
              <a:xfrm>
                <a:off x="2165351" y="4157663"/>
                <a:ext cx="220663" cy="220663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386" y="17"/>
                  </a:cxn>
                  <a:cxn ang="0">
                    <a:pos x="365" y="40"/>
                  </a:cxn>
                  <a:cxn ang="0">
                    <a:pos x="336" y="76"/>
                  </a:cxn>
                  <a:cxn ang="0">
                    <a:pos x="325" y="87"/>
                  </a:cxn>
                  <a:cxn ang="0">
                    <a:pos x="299" y="115"/>
                  </a:cxn>
                  <a:cxn ang="0">
                    <a:pos x="240" y="167"/>
                  </a:cxn>
                  <a:cxn ang="0">
                    <a:pos x="212" y="194"/>
                  </a:cxn>
                  <a:cxn ang="0">
                    <a:pos x="153" y="253"/>
                  </a:cxn>
                  <a:cxn ang="0">
                    <a:pos x="95" y="312"/>
                  </a:cxn>
                  <a:cxn ang="0">
                    <a:pos x="42" y="363"/>
                  </a:cxn>
                  <a:cxn ang="0">
                    <a:pos x="20" y="385"/>
                  </a:cxn>
                  <a:cxn ang="0">
                    <a:pos x="5" y="402"/>
                  </a:cxn>
                  <a:cxn ang="0">
                    <a:pos x="1" y="410"/>
                  </a:cxn>
                  <a:cxn ang="0">
                    <a:pos x="1" y="414"/>
                  </a:cxn>
                  <a:cxn ang="0">
                    <a:pos x="5" y="417"/>
                  </a:cxn>
                  <a:cxn ang="0">
                    <a:pos x="10" y="416"/>
                  </a:cxn>
                  <a:cxn ang="0">
                    <a:pos x="17" y="413"/>
                  </a:cxn>
                  <a:cxn ang="0">
                    <a:pos x="19" y="409"/>
                  </a:cxn>
                  <a:cxn ang="0">
                    <a:pos x="19" y="406"/>
                  </a:cxn>
                  <a:cxn ang="0">
                    <a:pos x="17" y="403"/>
                  </a:cxn>
                  <a:cxn ang="0">
                    <a:pos x="32" y="386"/>
                  </a:cxn>
                  <a:cxn ang="0">
                    <a:pos x="49" y="369"/>
                  </a:cxn>
                  <a:cxn ang="0">
                    <a:pos x="101" y="318"/>
                  </a:cxn>
                  <a:cxn ang="0">
                    <a:pos x="185" y="235"/>
                  </a:cxn>
                  <a:cxn ang="0">
                    <a:pos x="212" y="206"/>
                  </a:cxn>
                  <a:cxn ang="0">
                    <a:pos x="239" y="180"/>
                  </a:cxn>
                  <a:cxn ang="0">
                    <a:pos x="293" y="131"/>
                  </a:cxn>
                  <a:cxn ang="0">
                    <a:pos x="321" y="106"/>
                  </a:cxn>
                  <a:cxn ang="0">
                    <a:pos x="368" y="54"/>
                  </a:cxn>
                  <a:cxn ang="0">
                    <a:pos x="378" y="41"/>
                  </a:cxn>
                  <a:cxn ang="0">
                    <a:pos x="395" y="22"/>
                  </a:cxn>
                  <a:cxn ang="0">
                    <a:pos x="408" y="12"/>
                  </a:cxn>
                  <a:cxn ang="0">
                    <a:pos x="415" y="8"/>
                  </a:cxn>
                  <a:cxn ang="0">
                    <a:pos x="417" y="6"/>
                  </a:cxn>
                  <a:cxn ang="0">
                    <a:pos x="416" y="2"/>
                  </a:cxn>
                  <a:cxn ang="0">
                    <a:pos x="412" y="0"/>
                  </a:cxn>
                  <a:cxn ang="0">
                    <a:pos x="410" y="0"/>
                  </a:cxn>
                </a:cxnLst>
                <a:rect l="0" t="0" r="r" b="b"/>
                <a:pathLst>
                  <a:path w="417" h="417">
                    <a:moveTo>
                      <a:pt x="410" y="0"/>
                    </a:moveTo>
                    <a:lnTo>
                      <a:pt x="410" y="0"/>
                    </a:lnTo>
                    <a:lnTo>
                      <a:pt x="398" y="8"/>
                    </a:lnTo>
                    <a:lnTo>
                      <a:pt x="386" y="17"/>
                    </a:lnTo>
                    <a:lnTo>
                      <a:pt x="375" y="27"/>
                    </a:lnTo>
                    <a:lnTo>
                      <a:pt x="365" y="40"/>
                    </a:lnTo>
                    <a:lnTo>
                      <a:pt x="345" y="65"/>
                    </a:lnTo>
                    <a:lnTo>
                      <a:pt x="336" y="76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12" y="102"/>
                    </a:lnTo>
                    <a:lnTo>
                      <a:pt x="299" y="115"/>
                    </a:lnTo>
                    <a:lnTo>
                      <a:pt x="270" y="141"/>
                    </a:lnTo>
                    <a:lnTo>
                      <a:pt x="240" y="167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2" y="223"/>
                    </a:lnTo>
                    <a:lnTo>
                      <a:pt x="153" y="253"/>
                    </a:lnTo>
                    <a:lnTo>
                      <a:pt x="124" y="282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20" y="385"/>
                    </a:lnTo>
                    <a:lnTo>
                      <a:pt x="9" y="396"/>
                    </a:lnTo>
                    <a:lnTo>
                      <a:pt x="5" y="402"/>
                    </a:lnTo>
                    <a:lnTo>
                      <a:pt x="1" y="410"/>
                    </a:lnTo>
                    <a:lnTo>
                      <a:pt x="1" y="410"/>
                    </a:lnTo>
                    <a:lnTo>
                      <a:pt x="0" y="412"/>
                    </a:lnTo>
                    <a:lnTo>
                      <a:pt x="1" y="414"/>
                    </a:lnTo>
                    <a:lnTo>
                      <a:pt x="2" y="416"/>
                    </a:lnTo>
                    <a:lnTo>
                      <a:pt x="5" y="417"/>
                    </a:lnTo>
                    <a:lnTo>
                      <a:pt x="5" y="417"/>
                    </a:lnTo>
                    <a:lnTo>
                      <a:pt x="10" y="416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0" y="407"/>
                    </a:lnTo>
                    <a:lnTo>
                      <a:pt x="19" y="406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24" y="394"/>
                    </a:lnTo>
                    <a:lnTo>
                      <a:pt x="32" y="386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101" y="318"/>
                    </a:lnTo>
                    <a:lnTo>
                      <a:pt x="101" y="318"/>
                    </a:lnTo>
                    <a:lnTo>
                      <a:pt x="158" y="263"/>
                    </a:lnTo>
                    <a:lnTo>
                      <a:pt x="185" y="235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25" y="193"/>
                    </a:lnTo>
                    <a:lnTo>
                      <a:pt x="239" y="180"/>
                    </a:lnTo>
                    <a:lnTo>
                      <a:pt x="266" y="156"/>
                    </a:lnTo>
                    <a:lnTo>
                      <a:pt x="293" y="131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45" y="80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8" y="41"/>
                    </a:lnTo>
                    <a:lnTo>
                      <a:pt x="388" y="29"/>
                    </a:lnTo>
                    <a:lnTo>
                      <a:pt x="395" y="22"/>
                    </a:lnTo>
                    <a:lnTo>
                      <a:pt x="401" y="17"/>
                    </a:lnTo>
                    <a:lnTo>
                      <a:pt x="408" y="12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6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9" name="Freeform 612"/>
              <p:cNvSpPr/>
              <p:nvPr/>
            </p:nvSpPr>
            <p:spPr bwMode="auto">
              <a:xfrm>
                <a:off x="2181226" y="4264025"/>
                <a:ext cx="142875" cy="1317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5" y="5"/>
                  </a:cxn>
                  <a:cxn ang="0">
                    <a:pos x="248" y="10"/>
                  </a:cxn>
                  <a:cxn ang="0">
                    <a:pos x="234" y="23"/>
                  </a:cxn>
                  <a:cxn ang="0">
                    <a:pos x="210" y="49"/>
                  </a:cxn>
                  <a:cxn ang="0">
                    <a:pos x="210" y="49"/>
                  </a:cxn>
                  <a:cxn ang="0">
                    <a:pos x="193" y="65"/>
                  </a:cxn>
                  <a:cxn ang="0">
                    <a:pos x="178" y="83"/>
                  </a:cxn>
                  <a:cxn ang="0">
                    <a:pos x="162" y="99"/>
                  </a:cxn>
                  <a:cxn ang="0">
                    <a:pos x="147" y="116"/>
                  </a:cxn>
                  <a:cxn ang="0">
                    <a:pos x="147" y="116"/>
                  </a:cxn>
                  <a:cxn ang="0">
                    <a:pos x="112" y="150"/>
                  </a:cxn>
                  <a:cxn ang="0">
                    <a:pos x="76" y="182"/>
                  </a:cxn>
                  <a:cxn ang="0">
                    <a:pos x="39" y="212"/>
                  </a:cxn>
                  <a:cxn ang="0">
                    <a:pos x="2" y="242"/>
                  </a:cxn>
                  <a:cxn ang="0">
                    <a:pos x="2" y="242"/>
                  </a:cxn>
                  <a:cxn ang="0">
                    <a:pos x="1" y="244"/>
                  </a:cxn>
                  <a:cxn ang="0">
                    <a:pos x="0" y="245"/>
                  </a:cxn>
                  <a:cxn ang="0">
                    <a:pos x="1" y="249"/>
                  </a:cxn>
                  <a:cxn ang="0">
                    <a:pos x="2" y="250"/>
                  </a:cxn>
                  <a:cxn ang="0">
                    <a:pos x="3" y="251"/>
                  </a:cxn>
                  <a:cxn ang="0">
                    <a:pos x="5" y="251"/>
                  </a:cxn>
                  <a:cxn ang="0">
                    <a:pos x="7" y="250"/>
                  </a:cxn>
                  <a:cxn ang="0">
                    <a:pos x="7" y="250"/>
                  </a:cxn>
                  <a:cxn ang="0">
                    <a:pos x="11" y="248"/>
                  </a:cxn>
                  <a:cxn ang="0">
                    <a:pos x="17" y="246"/>
                  </a:cxn>
                  <a:cxn ang="0">
                    <a:pos x="21" y="244"/>
                  </a:cxn>
                  <a:cxn ang="0">
                    <a:pos x="26" y="241"/>
                  </a:cxn>
                  <a:cxn ang="0">
                    <a:pos x="26" y="241"/>
                  </a:cxn>
                  <a:cxn ang="0">
                    <a:pos x="27" y="240"/>
                  </a:cxn>
                  <a:cxn ang="0">
                    <a:pos x="28" y="238"/>
                  </a:cxn>
                  <a:cxn ang="0">
                    <a:pos x="28" y="235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57" y="211"/>
                  </a:cxn>
                  <a:cxn ang="0">
                    <a:pos x="86" y="186"/>
                  </a:cxn>
                  <a:cxn ang="0">
                    <a:pos x="114" y="161"/>
                  </a:cxn>
                  <a:cxn ang="0">
                    <a:pos x="142" y="135"/>
                  </a:cxn>
                  <a:cxn ang="0">
                    <a:pos x="142" y="135"/>
                  </a:cxn>
                  <a:cxn ang="0">
                    <a:pos x="174" y="101"/>
                  </a:cxn>
                  <a:cxn ang="0">
                    <a:pos x="206" y="67"/>
                  </a:cxn>
                  <a:cxn ang="0">
                    <a:pos x="206" y="67"/>
                  </a:cxn>
                  <a:cxn ang="0">
                    <a:pos x="220" y="51"/>
                  </a:cxn>
                  <a:cxn ang="0">
                    <a:pos x="234" y="35"/>
                  </a:cxn>
                  <a:cxn ang="0">
                    <a:pos x="250" y="21"/>
                  </a:cxn>
                  <a:cxn ang="0">
                    <a:pos x="258" y="14"/>
                  </a:cxn>
                  <a:cxn ang="0">
                    <a:pos x="268" y="8"/>
                  </a:cxn>
                  <a:cxn ang="0">
                    <a:pos x="268" y="8"/>
                  </a:cxn>
                  <a:cxn ang="0">
                    <a:pos x="270" y="7"/>
                  </a:cxn>
                  <a:cxn ang="0">
                    <a:pos x="270" y="5"/>
                  </a:cxn>
                  <a:cxn ang="0">
                    <a:pos x="270" y="4"/>
                  </a:cxn>
                  <a:cxn ang="0">
                    <a:pos x="270" y="2"/>
                  </a:cxn>
                  <a:cxn ang="0">
                    <a:pos x="268" y="1"/>
                  </a:cxn>
                  <a:cxn ang="0">
                    <a:pos x="267" y="0"/>
                  </a:cxn>
                  <a:cxn ang="0">
                    <a:pos x="264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70" h="251">
                    <a:moveTo>
                      <a:pt x="262" y="0"/>
                    </a:moveTo>
                    <a:lnTo>
                      <a:pt x="262" y="0"/>
                    </a:lnTo>
                    <a:lnTo>
                      <a:pt x="255" y="5"/>
                    </a:lnTo>
                    <a:lnTo>
                      <a:pt x="248" y="10"/>
                    </a:lnTo>
                    <a:lnTo>
                      <a:pt x="234" y="23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193" y="65"/>
                    </a:lnTo>
                    <a:lnTo>
                      <a:pt x="178" y="83"/>
                    </a:lnTo>
                    <a:lnTo>
                      <a:pt x="162" y="9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12" y="150"/>
                    </a:lnTo>
                    <a:lnTo>
                      <a:pt x="76" y="182"/>
                    </a:lnTo>
                    <a:lnTo>
                      <a:pt x="39" y="212"/>
                    </a:lnTo>
                    <a:lnTo>
                      <a:pt x="2" y="242"/>
                    </a:lnTo>
                    <a:lnTo>
                      <a:pt x="2" y="242"/>
                    </a:lnTo>
                    <a:lnTo>
                      <a:pt x="1" y="244"/>
                    </a:lnTo>
                    <a:lnTo>
                      <a:pt x="0" y="245"/>
                    </a:lnTo>
                    <a:lnTo>
                      <a:pt x="1" y="249"/>
                    </a:lnTo>
                    <a:lnTo>
                      <a:pt x="2" y="250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50"/>
                    </a:lnTo>
                    <a:lnTo>
                      <a:pt x="7" y="250"/>
                    </a:lnTo>
                    <a:lnTo>
                      <a:pt x="11" y="248"/>
                    </a:lnTo>
                    <a:lnTo>
                      <a:pt x="17" y="246"/>
                    </a:lnTo>
                    <a:lnTo>
                      <a:pt x="21" y="244"/>
                    </a:lnTo>
                    <a:lnTo>
                      <a:pt x="26" y="241"/>
                    </a:lnTo>
                    <a:lnTo>
                      <a:pt x="26" y="241"/>
                    </a:lnTo>
                    <a:lnTo>
                      <a:pt x="27" y="240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57" y="211"/>
                    </a:lnTo>
                    <a:lnTo>
                      <a:pt x="86" y="186"/>
                    </a:lnTo>
                    <a:lnTo>
                      <a:pt x="114" y="161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74" y="101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20" y="51"/>
                    </a:lnTo>
                    <a:lnTo>
                      <a:pt x="234" y="35"/>
                    </a:lnTo>
                    <a:lnTo>
                      <a:pt x="250" y="21"/>
                    </a:lnTo>
                    <a:lnTo>
                      <a:pt x="258" y="14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0" y="4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0" name="Freeform 613"/>
              <p:cNvSpPr/>
              <p:nvPr/>
            </p:nvSpPr>
            <p:spPr bwMode="auto">
              <a:xfrm>
                <a:off x="2182813" y="4306888"/>
                <a:ext cx="133350" cy="123825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44" y="1"/>
                  </a:cxn>
                  <a:cxn ang="0">
                    <a:pos x="227" y="18"/>
                  </a:cxn>
                  <a:cxn ang="0">
                    <a:pos x="211" y="36"/>
                  </a:cxn>
                  <a:cxn ang="0">
                    <a:pos x="179" y="73"/>
                  </a:cxn>
                  <a:cxn ang="0">
                    <a:pos x="162" y="90"/>
                  </a:cxn>
                  <a:cxn ang="0">
                    <a:pos x="146" y="108"/>
                  </a:cxn>
                  <a:cxn ang="0">
                    <a:pos x="128" y="125"/>
                  </a:cxn>
                  <a:cxn ang="0">
                    <a:pos x="110" y="141"/>
                  </a:cxn>
                  <a:cxn ang="0">
                    <a:pos x="110" y="141"/>
                  </a:cxn>
                  <a:cxn ang="0">
                    <a:pos x="71" y="172"/>
                  </a:cxn>
                  <a:cxn ang="0">
                    <a:pos x="52" y="188"/>
                  </a:cxn>
                  <a:cxn ang="0">
                    <a:pos x="31" y="202"/>
                  </a:cxn>
                  <a:cxn ang="0">
                    <a:pos x="31" y="202"/>
                  </a:cxn>
                  <a:cxn ang="0">
                    <a:pos x="23" y="208"/>
                  </a:cxn>
                  <a:cxn ang="0">
                    <a:pos x="14" y="213"/>
                  </a:cxn>
                  <a:cxn ang="0">
                    <a:pos x="9" y="217"/>
                  </a:cxn>
                  <a:cxn ang="0">
                    <a:pos x="5" y="222"/>
                  </a:cxn>
                  <a:cxn ang="0">
                    <a:pos x="2" y="226"/>
                  </a:cxn>
                  <a:cxn ang="0">
                    <a:pos x="0" y="230"/>
                  </a:cxn>
                  <a:cxn ang="0">
                    <a:pos x="0" y="230"/>
                  </a:cxn>
                  <a:cxn ang="0">
                    <a:pos x="0" y="232"/>
                  </a:cxn>
                  <a:cxn ang="0">
                    <a:pos x="1" y="234"/>
                  </a:cxn>
                  <a:cxn ang="0">
                    <a:pos x="2" y="235"/>
                  </a:cxn>
                  <a:cxn ang="0">
                    <a:pos x="4" y="236"/>
                  </a:cxn>
                  <a:cxn ang="0">
                    <a:pos x="5" y="236"/>
                  </a:cxn>
                  <a:cxn ang="0">
                    <a:pos x="7" y="236"/>
                  </a:cxn>
                  <a:cxn ang="0">
                    <a:pos x="8" y="234"/>
                  </a:cxn>
                  <a:cxn ang="0">
                    <a:pos x="9" y="233"/>
                  </a:cxn>
                  <a:cxn ang="0">
                    <a:pos x="9" y="233"/>
                  </a:cxn>
                  <a:cxn ang="0">
                    <a:pos x="12" y="228"/>
                  </a:cxn>
                  <a:cxn ang="0">
                    <a:pos x="16" y="224"/>
                  </a:cxn>
                  <a:cxn ang="0">
                    <a:pos x="21" y="220"/>
                  </a:cxn>
                  <a:cxn ang="0">
                    <a:pos x="26" y="215"/>
                  </a:cxn>
                  <a:cxn ang="0">
                    <a:pos x="38" y="207"/>
                  </a:cxn>
                  <a:cxn ang="0">
                    <a:pos x="49" y="201"/>
                  </a:cxn>
                  <a:cxn ang="0">
                    <a:pos x="49" y="201"/>
                  </a:cxn>
                  <a:cxn ang="0">
                    <a:pos x="67" y="185"/>
                  </a:cxn>
                  <a:cxn ang="0">
                    <a:pos x="86" y="171"/>
                  </a:cxn>
                  <a:cxn ang="0">
                    <a:pos x="104" y="158"/>
                  </a:cxn>
                  <a:cxn ang="0">
                    <a:pos x="123" y="142"/>
                  </a:cxn>
                  <a:cxn ang="0">
                    <a:pos x="123" y="142"/>
                  </a:cxn>
                  <a:cxn ang="0">
                    <a:pos x="141" y="127"/>
                  </a:cxn>
                  <a:cxn ang="0">
                    <a:pos x="156" y="109"/>
                  </a:cxn>
                  <a:cxn ang="0">
                    <a:pos x="187" y="74"/>
                  </a:cxn>
                  <a:cxn ang="0">
                    <a:pos x="187" y="74"/>
                  </a:cxn>
                  <a:cxn ang="0">
                    <a:pos x="218" y="40"/>
                  </a:cxn>
                  <a:cxn ang="0">
                    <a:pos x="250" y="7"/>
                  </a:cxn>
                  <a:cxn ang="0">
                    <a:pos x="250" y="7"/>
                  </a:cxn>
                  <a:cxn ang="0">
                    <a:pos x="251" y="6"/>
                  </a:cxn>
                  <a:cxn ang="0">
                    <a:pos x="252" y="4"/>
                  </a:cxn>
                  <a:cxn ang="0">
                    <a:pos x="251" y="2"/>
                  </a:cxn>
                  <a:cxn ang="0">
                    <a:pos x="250" y="1"/>
                  </a:cxn>
                  <a:cxn ang="0">
                    <a:pos x="249" y="0"/>
                  </a:cxn>
                  <a:cxn ang="0">
                    <a:pos x="247" y="0"/>
                  </a:cxn>
                  <a:cxn ang="0">
                    <a:pos x="245" y="0"/>
                  </a:cxn>
                  <a:cxn ang="0">
                    <a:pos x="244" y="1"/>
                  </a:cxn>
                  <a:cxn ang="0">
                    <a:pos x="244" y="1"/>
                  </a:cxn>
                </a:cxnLst>
                <a:rect l="0" t="0" r="r" b="b"/>
                <a:pathLst>
                  <a:path w="252" h="236">
                    <a:moveTo>
                      <a:pt x="244" y="1"/>
                    </a:moveTo>
                    <a:lnTo>
                      <a:pt x="244" y="1"/>
                    </a:lnTo>
                    <a:lnTo>
                      <a:pt x="227" y="18"/>
                    </a:lnTo>
                    <a:lnTo>
                      <a:pt x="211" y="36"/>
                    </a:lnTo>
                    <a:lnTo>
                      <a:pt x="179" y="73"/>
                    </a:lnTo>
                    <a:lnTo>
                      <a:pt x="162" y="90"/>
                    </a:lnTo>
                    <a:lnTo>
                      <a:pt x="146" y="108"/>
                    </a:lnTo>
                    <a:lnTo>
                      <a:pt x="128" y="125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71" y="172"/>
                    </a:lnTo>
                    <a:lnTo>
                      <a:pt x="52" y="188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23" y="208"/>
                    </a:lnTo>
                    <a:lnTo>
                      <a:pt x="14" y="213"/>
                    </a:lnTo>
                    <a:lnTo>
                      <a:pt x="9" y="217"/>
                    </a:lnTo>
                    <a:lnTo>
                      <a:pt x="5" y="222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2"/>
                    </a:lnTo>
                    <a:lnTo>
                      <a:pt x="1" y="234"/>
                    </a:lnTo>
                    <a:lnTo>
                      <a:pt x="2" y="235"/>
                    </a:lnTo>
                    <a:lnTo>
                      <a:pt x="4" y="236"/>
                    </a:lnTo>
                    <a:lnTo>
                      <a:pt x="5" y="236"/>
                    </a:lnTo>
                    <a:lnTo>
                      <a:pt x="7" y="236"/>
                    </a:lnTo>
                    <a:lnTo>
                      <a:pt x="8" y="234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12" y="228"/>
                    </a:lnTo>
                    <a:lnTo>
                      <a:pt x="16" y="224"/>
                    </a:lnTo>
                    <a:lnTo>
                      <a:pt x="21" y="220"/>
                    </a:lnTo>
                    <a:lnTo>
                      <a:pt x="26" y="215"/>
                    </a:lnTo>
                    <a:lnTo>
                      <a:pt x="38" y="207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67" y="185"/>
                    </a:lnTo>
                    <a:lnTo>
                      <a:pt x="86" y="171"/>
                    </a:lnTo>
                    <a:lnTo>
                      <a:pt x="104" y="158"/>
                    </a:lnTo>
                    <a:lnTo>
                      <a:pt x="123" y="142"/>
                    </a:lnTo>
                    <a:lnTo>
                      <a:pt x="123" y="142"/>
                    </a:lnTo>
                    <a:lnTo>
                      <a:pt x="141" y="127"/>
                    </a:lnTo>
                    <a:lnTo>
                      <a:pt x="156" y="109"/>
                    </a:lnTo>
                    <a:lnTo>
                      <a:pt x="187" y="74"/>
                    </a:lnTo>
                    <a:lnTo>
                      <a:pt x="187" y="74"/>
                    </a:lnTo>
                    <a:lnTo>
                      <a:pt x="218" y="4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4"/>
                    </a:lnTo>
                    <a:lnTo>
                      <a:pt x="251" y="2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1" name="Freeform 614"/>
              <p:cNvSpPr/>
              <p:nvPr/>
            </p:nvSpPr>
            <p:spPr bwMode="auto">
              <a:xfrm>
                <a:off x="2190751" y="4356100"/>
                <a:ext cx="127000" cy="115888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34" y="1"/>
                  </a:cxn>
                  <a:cxn ang="0">
                    <a:pos x="220" y="12"/>
                  </a:cxn>
                  <a:cxn ang="0">
                    <a:pos x="205" y="23"/>
                  </a:cxn>
                  <a:cxn ang="0">
                    <a:pos x="191" y="35"/>
                  </a:cxn>
                  <a:cxn ang="0">
                    <a:pos x="177" y="47"/>
                  </a:cxn>
                  <a:cxn ang="0">
                    <a:pos x="151" y="73"/>
                  </a:cxn>
                  <a:cxn ang="0">
                    <a:pos x="126" y="100"/>
                  </a:cxn>
                  <a:cxn ang="0">
                    <a:pos x="126" y="100"/>
                  </a:cxn>
                  <a:cxn ang="0">
                    <a:pos x="110" y="114"/>
                  </a:cxn>
                  <a:cxn ang="0">
                    <a:pos x="96" y="128"/>
                  </a:cxn>
                  <a:cxn ang="0">
                    <a:pos x="64" y="156"/>
                  </a:cxn>
                  <a:cxn ang="0">
                    <a:pos x="32" y="182"/>
                  </a:cxn>
                  <a:cxn ang="0">
                    <a:pos x="16" y="196"/>
                  </a:cxn>
                  <a:cxn ang="0">
                    <a:pos x="1" y="210"/>
                  </a:cxn>
                  <a:cxn ang="0">
                    <a:pos x="1" y="210"/>
                  </a:cxn>
                  <a:cxn ang="0">
                    <a:pos x="0" y="212"/>
                  </a:cxn>
                  <a:cxn ang="0">
                    <a:pos x="0" y="215"/>
                  </a:cxn>
                  <a:cxn ang="0">
                    <a:pos x="2" y="217"/>
                  </a:cxn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219"/>
                  </a:cxn>
                  <a:cxn ang="0">
                    <a:pos x="12" y="217"/>
                  </a:cxn>
                  <a:cxn ang="0">
                    <a:pos x="13" y="215"/>
                  </a:cxn>
                  <a:cxn ang="0">
                    <a:pos x="14" y="213"/>
                  </a:cxn>
                  <a:cxn ang="0">
                    <a:pos x="13" y="211"/>
                  </a:cxn>
                  <a:cxn ang="0">
                    <a:pos x="13" y="211"/>
                  </a:cxn>
                  <a:cxn ang="0">
                    <a:pos x="40" y="188"/>
                  </a:cxn>
                  <a:cxn ang="0">
                    <a:pos x="67" y="165"/>
                  </a:cxn>
                  <a:cxn ang="0">
                    <a:pos x="94" y="142"/>
                  </a:cxn>
                  <a:cxn ang="0">
                    <a:pos x="120" y="118"/>
                  </a:cxn>
                  <a:cxn ang="0">
                    <a:pos x="120" y="118"/>
                  </a:cxn>
                  <a:cxn ang="0">
                    <a:pos x="149" y="89"/>
                  </a:cxn>
                  <a:cxn ang="0">
                    <a:pos x="177" y="62"/>
                  </a:cxn>
                  <a:cxn ang="0">
                    <a:pos x="192" y="47"/>
                  </a:cxn>
                  <a:cxn ang="0">
                    <a:pos x="207" y="34"/>
                  </a:cxn>
                  <a:cxn ang="0">
                    <a:pos x="223" y="21"/>
                  </a:cxn>
                  <a:cxn ang="0">
                    <a:pos x="239" y="9"/>
                  </a:cxn>
                  <a:cxn ang="0">
                    <a:pos x="239" y="9"/>
                  </a:cxn>
                  <a:cxn ang="0">
                    <a:pos x="240" y="8"/>
                  </a:cxn>
                  <a:cxn ang="0">
                    <a:pos x="241" y="6"/>
                  </a:cxn>
                  <a:cxn ang="0">
                    <a:pos x="241" y="4"/>
                  </a:cxn>
                  <a:cxn ang="0">
                    <a:pos x="240" y="2"/>
                  </a:cxn>
                  <a:cxn ang="0">
                    <a:pos x="239" y="1"/>
                  </a:cxn>
                  <a:cxn ang="0">
                    <a:pos x="238" y="0"/>
                  </a:cxn>
                  <a:cxn ang="0">
                    <a:pos x="236" y="0"/>
                  </a:cxn>
                  <a:cxn ang="0">
                    <a:pos x="234" y="1"/>
                  </a:cxn>
                  <a:cxn ang="0">
                    <a:pos x="234" y="1"/>
                  </a:cxn>
                </a:cxnLst>
                <a:rect l="0" t="0" r="r" b="b"/>
                <a:pathLst>
                  <a:path w="241" h="219">
                    <a:moveTo>
                      <a:pt x="234" y="1"/>
                    </a:moveTo>
                    <a:lnTo>
                      <a:pt x="234" y="1"/>
                    </a:lnTo>
                    <a:lnTo>
                      <a:pt x="220" y="12"/>
                    </a:lnTo>
                    <a:lnTo>
                      <a:pt x="205" y="23"/>
                    </a:lnTo>
                    <a:lnTo>
                      <a:pt x="191" y="35"/>
                    </a:lnTo>
                    <a:lnTo>
                      <a:pt x="177" y="47"/>
                    </a:lnTo>
                    <a:lnTo>
                      <a:pt x="151" y="73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10" y="114"/>
                    </a:lnTo>
                    <a:lnTo>
                      <a:pt x="96" y="128"/>
                    </a:lnTo>
                    <a:lnTo>
                      <a:pt x="64" y="156"/>
                    </a:lnTo>
                    <a:lnTo>
                      <a:pt x="32" y="182"/>
                    </a:lnTo>
                    <a:lnTo>
                      <a:pt x="16" y="196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2" y="217"/>
                    </a:lnTo>
                    <a:lnTo>
                      <a:pt x="5" y="219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2" y="217"/>
                    </a:lnTo>
                    <a:lnTo>
                      <a:pt x="13" y="215"/>
                    </a:lnTo>
                    <a:lnTo>
                      <a:pt x="14" y="213"/>
                    </a:lnTo>
                    <a:lnTo>
                      <a:pt x="13" y="211"/>
                    </a:lnTo>
                    <a:lnTo>
                      <a:pt x="13" y="211"/>
                    </a:lnTo>
                    <a:lnTo>
                      <a:pt x="40" y="188"/>
                    </a:lnTo>
                    <a:lnTo>
                      <a:pt x="67" y="165"/>
                    </a:lnTo>
                    <a:lnTo>
                      <a:pt x="94" y="14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49" y="89"/>
                    </a:lnTo>
                    <a:lnTo>
                      <a:pt x="177" y="62"/>
                    </a:lnTo>
                    <a:lnTo>
                      <a:pt x="192" y="47"/>
                    </a:lnTo>
                    <a:lnTo>
                      <a:pt x="207" y="34"/>
                    </a:lnTo>
                    <a:lnTo>
                      <a:pt x="223" y="21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1" y="4"/>
                    </a:lnTo>
                    <a:lnTo>
                      <a:pt x="240" y="2"/>
                    </a:lnTo>
                    <a:lnTo>
                      <a:pt x="239" y="1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1"/>
                    </a:lnTo>
                    <a:lnTo>
                      <a:pt x="2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2" name="Freeform 615"/>
              <p:cNvSpPr/>
              <p:nvPr/>
            </p:nvSpPr>
            <p:spPr bwMode="auto">
              <a:xfrm>
                <a:off x="2174876" y="4406900"/>
                <a:ext cx="119063" cy="117475"/>
              </a:xfrm>
              <a:custGeom>
                <a:avLst/>
                <a:gdLst/>
                <a:ahLst/>
                <a:cxnLst>
                  <a:cxn ang="0">
                    <a:pos x="216" y="1"/>
                  </a:cxn>
                  <a:cxn ang="0">
                    <a:pos x="203" y="9"/>
                  </a:cxn>
                  <a:cxn ang="0">
                    <a:pos x="193" y="19"/>
                  </a:cxn>
                  <a:cxn ang="0">
                    <a:pos x="173" y="43"/>
                  </a:cxn>
                  <a:cxn ang="0">
                    <a:pos x="159" y="58"/>
                  </a:cxn>
                  <a:cxn ang="0">
                    <a:pos x="129" y="91"/>
                  </a:cxn>
                  <a:cxn ang="0">
                    <a:pos x="48" y="173"/>
                  </a:cxn>
                  <a:cxn ang="0">
                    <a:pos x="37" y="182"/>
                  </a:cxn>
                  <a:cxn ang="0">
                    <a:pos x="15" y="200"/>
                  </a:cxn>
                  <a:cxn ang="0">
                    <a:pos x="5" y="209"/>
                  </a:cxn>
                  <a:cxn ang="0">
                    <a:pos x="3" y="212"/>
                  </a:cxn>
                  <a:cxn ang="0">
                    <a:pos x="1" y="216"/>
                  </a:cxn>
                  <a:cxn ang="0">
                    <a:pos x="1" y="220"/>
                  </a:cxn>
                  <a:cxn ang="0">
                    <a:pos x="6" y="223"/>
                  </a:cxn>
                  <a:cxn ang="0">
                    <a:pos x="9" y="221"/>
                  </a:cxn>
                  <a:cxn ang="0">
                    <a:pos x="11" y="218"/>
                  </a:cxn>
                  <a:cxn ang="0">
                    <a:pos x="11" y="218"/>
                  </a:cxn>
                  <a:cxn ang="0">
                    <a:pos x="14" y="216"/>
                  </a:cxn>
                  <a:cxn ang="0">
                    <a:pos x="14" y="213"/>
                  </a:cxn>
                  <a:cxn ang="0">
                    <a:pos x="34" y="196"/>
                  </a:cxn>
                  <a:cxn ang="0">
                    <a:pos x="54" y="179"/>
                  </a:cxn>
                  <a:cxn ang="0">
                    <a:pos x="113" y="120"/>
                  </a:cxn>
                  <a:cxn ang="0">
                    <a:pos x="141" y="91"/>
                  </a:cxn>
                  <a:cxn ang="0">
                    <a:pos x="168" y="63"/>
                  </a:cxn>
                  <a:cxn ang="0">
                    <a:pos x="189" y="43"/>
                  </a:cxn>
                  <a:cxn ang="0">
                    <a:pos x="194" y="36"/>
                  </a:cxn>
                  <a:cxn ang="0">
                    <a:pos x="205" y="19"/>
                  </a:cxn>
                  <a:cxn ang="0">
                    <a:pos x="221" y="9"/>
                  </a:cxn>
                  <a:cxn ang="0">
                    <a:pos x="223" y="8"/>
                  </a:cxn>
                  <a:cxn ang="0">
                    <a:pos x="223" y="5"/>
                  </a:cxn>
                  <a:cxn ang="0">
                    <a:pos x="220" y="1"/>
                  </a:cxn>
                  <a:cxn ang="0">
                    <a:pos x="216" y="1"/>
                  </a:cxn>
                </a:cxnLst>
                <a:rect l="0" t="0" r="r" b="b"/>
                <a:pathLst>
                  <a:path w="223" h="223">
                    <a:moveTo>
                      <a:pt x="216" y="1"/>
                    </a:moveTo>
                    <a:lnTo>
                      <a:pt x="216" y="1"/>
                    </a:lnTo>
                    <a:lnTo>
                      <a:pt x="209" y="4"/>
                    </a:lnTo>
                    <a:lnTo>
                      <a:pt x="203" y="9"/>
                    </a:lnTo>
                    <a:lnTo>
                      <a:pt x="198" y="14"/>
                    </a:lnTo>
                    <a:lnTo>
                      <a:pt x="193" y="19"/>
                    </a:lnTo>
                    <a:lnTo>
                      <a:pt x="184" y="31"/>
                    </a:lnTo>
                    <a:lnTo>
                      <a:pt x="173" y="43"/>
                    </a:lnTo>
                    <a:lnTo>
                      <a:pt x="173" y="43"/>
                    </a:lnTo>
                    <a:lnTo>
                      <a:pt x="159" y="58"/>
                    </a:lnTo>
                    <a:lnTo>
                      <a:pt x="143" y="75"/>
                    </a:lnTo>
                    <a:lnTo>
                      <a:pt x="129" y="91"/>
                    </a:lnTo>
                    <a:lnTo>
                      <a:pt x="113" y="107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37" y="182"/>
                    </a:lnTo>
                    <a:lnTo>
                      <a:pt x="27" y="191"/>
                    </a:lnTo>
                    <a:lnTo>
                      <a:pt x="15" y="200"/>
                    </a:lnTo>
                    <a:lnTo>
                      <a:pt x="10" y="204"/>
                    </a:lnTo>
                    <a:lnTo>
                      <a:pt x="5" y="209"/>
                    </a:lnTo>
                    <a:lnTo>
                      <a:pt x="5" y="209"/>
                    </a:lnTo>
                    <a:lnTo>
                      <a:pt x="3" y="212"/>
                    </a:lnTo>
                    <a:lnTo>
                      <a:pt x="1" y="216"/>
                    </a:lnTo>
                    <a:lnTo>
                      <a:pt x="1" y="216"/>
                    </a:lnTo>
                    <a:lnTo>
                      <a:pt x="0" y="219"/>
                    </a:lnTo>
                    <a:lnTo>
                      <a:pt x="1" y="220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8" y="222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11" y="218"/>
                    </a:lnTo>
                    <a:lnTo>
                      <a:pt x="11" y="218"/>
                    </a:lnTo>
                    <a:lnTo>
                      <a:pt x="11" y="218"/>
                    </a:lnTo>
                    <a:lnTo>
                      <a:pt x="12" y="218"/>
                    </a:lnTo>
                    <a:lnTo>
                      <a:pt x="14" y="216"/>
                    </a:lnTo>
                    <a:lnTo>
                      <a:pt x="14" y="213"/>
                    </a:lnTo>
                    <a:lnTo>
                      <a:pt x="14" y="213"/>
                    </a:lnTo>
                    <a:lnTo>
                      <a:pt x="23" y="204"/>
                    </a:lnTo>
                    <a:lnTo>
                      <a:pt x="34" y="196"/>
                    </a:lnTo>
                    <a:lnTo>
                      <a:pt x="45" y="189"/>
                    </a:lnTo>
                    <a:lnTo>
                      <a:pt x="54" y="179"/>
                    </a:lnTo>
                    <a:lnTo>
                      <a:pt x="113" y="120"/>
                    </a:lnTo>
                    <a:lnTo>
                      <a:pt x="113" y="120"/>
                    </a:lnTo>
                    <a:lnTo>
                      <a:pt x="128" y="106"/>
                    </a:lnTo>
                    <a:lnTo>
                      <a:pt x="141" y="91"/>
                    </a:lnTo>
                    <a:lnTo>
                      <a:pt x="168" y="63"/>
                    </a:lnTo>
                    <a:lnTo>
                      <a:pt x="168" y="63"/>
                    </a:lnTo>
                    <a:lnTo>
                      <a:pt x="181" y="49"/>
                    </a:lnTo>
                    <a:lnTo>
                      <a:pt x="189" y="43"/>
                    </a:lnTo>
                    <a:lnTo>
                      <a:pt x="194" y="36"/>
                    </a:lnTo>
                    <a:lnTo>
                      <a:pt x="194" y="36"/>
                    </a:lnTo>
                    <a:lnTo>
                      <a:pt x="199" y="26"/>
                    </a:lnTo>
                    <a:lnTo>
                      <a:pt x="205" y="19"/>
                    </a:lnTo>
                    <a:lnTo>
                      <a:pt x="212" y="13"/>
                    </a:lnTo>
                    <a:lnTo>
                      <a:pt x="221" y="9"/>
                    </a:lnTo>
                    <a:lnTo>
                      <a:pt x="221" y="9"/>
                    </a:lnTo>
                    <a:lnTo>
                      <a:pt x="223" y="8"/>
                    </a:lnTo>
                    <a:lnTo>
                      <a:pt x="223" y="6"/>
                    </a:lnTo>
                    <a:lnTo>
                      <a:pt x="223" y="5"/>
                    </a:lnTo>
                    <a:lnTo>
                      <a:pt x="223" y="3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6" y="1"/>
                    </a:lnTo>
                    <a:lnTo>
                      <a:pt x="21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16"/>
              <p:cNvSpPr/>
              <p:nvPr/>
            </p:nvSpPr>
            <p:spPr bwMode="auto">
              <a:xfrm>
                <a:off x="2190751" y="4446588"/>
                <a:ext cx="122238" cy="122238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23" y="2"/>
                  </a:cxn>
                  <a:cxn ang="0">
                    <a:pos x="221" y="5"/>
                  </a:cxn>
                  <a:cxn ang="0">
                    <a:pos x="218" y="8"/>
                  </a:cxn>
                  <a:cxn ang="0">
                    <a:pos x="211" y="12"/>
                  </a:cxn>
                  <a:cxn ang="0">
                    <a:pos x="205" y="15"/>
                  </a:cxn>
                  <a:cxn ang="0">
                    <a:pos x="203" y="18"/>
                  </a:cxn>
                  <a:cxn ang="0">
                    <a:pos x="200" y="20"/>
                  </a:cxn>
                  <a:cxn ang="0">
                    <a:pos x="200" y="20"/>
                  </a:cxn>
                  <a:cxn ang="0">
                    <a:pos x="178" y="50"/>
                  </a:cxn>
                  <a:cxn ang="0">
                    <a:pos x="178" y="50"/>
                  </a:cxn>
                  <a:cxn ang="0">
                    <a:pos x="164" y="69"/>
                  </a:cxn>
                  <a:cxn ang="0">
                    <a:pos x="149" y="87"/>
                  </a:cxn>
                  <a:cxn ang="0">
                    <a:pos x="133" y="104"/>
                  </a:cxn>
                  <a:cxn ang="0">
                    <a:pos x="115" y="121"/>
                  </a:cxn>
                  <a:cxn ang="0">
                    <a:pos x="115" y="121"/>
                  </a:cxn>
                  <a:cxn ang="0">
                    <a:pos x="86" y="146"/>
                  </a:cxn>
                  <a:cxn ang="0">
                    <a:pos x="56" y="170"/>
                  </a:cxn>
                  <a:cxn ang="0">
                    <a:pos x="41" y="183"/>
                  </a:cxn>
                  <a:cxn ang="0">
                    <a:pos x="27" y="195"/>
                  </a:cxn>
                  <a:cxn ang="0">
                    <a:pos x="14" y="210"/>
                  </a:cxn>
                  <a:cxn ang="0">
                    <a:pos x="1" y="224"/>
                  </a:cxn>
                  <a:cxn ang="0">
                    <a:pos x="1" y="224"/>
                  </a:cxn>
                  <a:cxn ang="0">
                    <a:pos x="0" y="225"/>
                  </a:cxn>
                  <a:cxn ang="0">
                    <a:pos x="0" y="227"/>
                  </a:cxn>
                  <a:cxn ang="0">
                    <a:pos x="2" y="230"/>
                  </a:cxn>
                  <a:cxn ang="0">
                    <a:pos x="3" y="231"/>
                  </a:cxn>
                  <a:cxn ang="0">
                    <a:pos x="5" y="232"/>
                  </a:cxn>
                  <a:cxn ang="0">
                    <a:pos x="6" y="231"/>
                  </a:cxn>
                  <a:cxn ang="0">
                    <a:pos x="8" y="230"/>
                  </a:cxn>
                  <a:cxn ang="0">
                    <a:pos x="8" y="230"/>
                  </a:cxn>
                  <a:cxn ang="0">
                    <a:pos x="21" y="215"/>
                  </a:cxn>
                  <a:cxn ang="0">
                    <a:pos x="35" y="200"/>
                  </a:cxn>
                  <a:cxn ang="0">
                    <a:pos x="50" y="187"/>
                  </a:cxn>
                  <a:cxn ang="0">
                    <a:pos x="66" y="174"/>
                  </a:cxn>
                  <a:cxn ang="0">
                    <a:pos x="98" y="148"/>
                  </a:cxn>
                  <a:cxn ang="0">
                    <a:pos x="129" y="122"/>
                  </a:cxn>
                  <a:cxn ang="0">
                    <a:pos x="129" y="122"/>
                  </a:cxn>
                  <a:cxn ang="0">
                    <a:pos x="144" y="107"/>
                  </a:cxn>
                  <a:cxn ang="0">
                    <a:pos x="158" y="93"/>
                  </a:cxn>
                  <a:cxn ang="0">
                    <a:pos x="170" y="77"/>
                  </a:cxn>
                  <a:cxn ang="0">
                    <a:pos x="181" y="61"/>
                  </a:cxn>
                  <a:cxn ang="0">
                    <a:pos x="181" y="61"/>
                  </a:cxn>
                  <a:cxn ang="0">
                    <a:pos x="189" y="51"/>
                  </a:cxn>
                  <a:cxn ang="0">
                    <a:pos x="197" y="39"/>
                  </a:cxn>
                  <a:cxn ang="0">
                    <a:pos x="206" y="29"/>
                  </a:cxn>
                  <a:cxn ang="0">
                    <a:pos x="211" y="25"/>
                  </a:cxn>
                  <a:cxn ang="0">
                    <a:pos x="217" y="22"/>
                  </a:cxn>
                  <a:cxn ang="0">
                    <a:pos x="217" y="22"/>
                  </a:cxn>
                  <a:cxn ang="0">
                    <a:pos x="222" y="19"/>
                  </a:cxn>
                  <a:cxn ang="0">
                    <a:pos x="225" y="14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232" y="5"/>
                  </a:cxn>
                  <a:cxn ang="0">
                    <a:pos x="232" y="3"/>
                  </a:cxn>
                  <a:cxn ang="0">
                    <a:pos x="231" y="2"/>
                  </a:cxn>
                  <a:cxn ang="0">
                    <a:pos x="230" y="1"/>
                  </a:cxn>
                  <a:cxn ang="0">
                    <a:pos x="228" y="0"/>
                  </a:cxn>
                  <a:cxn ang="0">
                    <a:pos x="226" y="0"/>
                  </a:cxn>
                  <a:cxn ang="0">
                    <a:pos x="225" y="0"/>
                  </a:cxn>
                  <a:cxn ang="0">
                    <a:pos x="223" y="2"/>
                  </a:cxn>
                  <a:cxn ang="0">
                    <a:pos x="223" y="2"/>
                  </a:cxn>
                </a:cxnLst>
                <a:rect l="0" t="0" r="r" b="b"/>
                <a:pathLst>
                  <a:path w="232" h="232">
                    <a:moveTo>
                      <a:pt x="223" y="2"/>
                    </a:moveTo>
                    <a:lnTo>
                      <a:pt x="223" y="2"/>
                    </a:lnTo>
                    <a:lnTo>
                      <a:pt x="221" y="5"/>
                    </a:lnTo>
                    <a:lnTo>
                      <a:pt x="218" y="8"/>
                    </a:lnTo>
                    <a:lnTo>
                      <a:pt x="211" y="12"/>
                    </a:lnTo>
                    <a:lnTo>
                      <a:pt x="205" y="15"/>
                    </a:lnTo>
                    <a:lnTo>
                      <a:pt x="203" y="18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4" y="69"/>
                    </a:lnTo>
                    <a:lnTo>
                      <a:pt x="149" y="87"/>
                    </a:lnTo>
                    <a:lnTo>
                      <a:pt x="133" y="104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86" y="146"/>
                    </a:lnTo>
                    <a:lnTo>
                      <a:pt x="56" y="170"/>
                    </a:lnTo>
                    <a:lnTo>
                      <a:pt x="41" y="183"/>
                    </a:lnTo>
                    <a:lnTo>
                      <a:pt x="27" y="195"/>
                    </a:lnTo>
                    <a:lnTo>
                      <a:pt x="14" y="21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7"/>
                    </a:lnTo>
                    <a:lnTo>
                      <a:pt x="2" y="230"/>
                    </a:lnTo>
                    <a:lnTo>
                      <a:pt x="3" y="231"/>
                    </a:lnTo>
                    <a:lnTo>
                      <a:pt x="5" y="232"/>
                    </a:lnTo>
                    <a:lnTo>
                      <a:pt x="6" y="231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21" y="215"/>
                    </a:lnTo>
                    <a:lnTo>
                      <a:pt x="35" y="200"/>
                    </a:lnTo>
                    <a:lnTo>
                      <a:pt x="50" y="187"/>
                    </a:lnTo>
                    <a:lnTo>
                      <a:pt x="66" y="174"/>
                    </a:lnTo>
                    <a:lnTo>
                      <a:pt x="98" y="148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44" y="107"/>
                    </a:lnTo>
                    <a:lnTo>
                      <a:pt x="158" y="93"/>
                    </a:lnTo>
                    <a:lnTo>
                      <a:pt x="170" y="77"/>
                    </a:lnTo>
                    <a:lnTo>
                      <a:pt x="181" y="61"/>
                    </a:lnTo>
                    <a:lnTo>
                      <a:pt x="181" y="61"/>
                    </a:lnTo>
                    <a:lnTo>
                      <a:pt x="189" y="51"/>
                    </a:lnTo>
                    <a:lnTo>
                      <a:pt x="197" y="39"/>
                    </a:lnTo>
                    <a:lnTo>
                      <a:pt x="206" y="29"/>
                    </a:lnTo>
                    <a:lnTo>
                      <a:pt x="211" y="25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22" y="19"/>
                    </a:lnTo>
                    <a:lnTo>
                      <a:pt x="225" y="14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5" y="0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617"/>
              <p:cNvSpPr/>
              <p:nvPr/>
            </p:nvSpPr>
            <p:spPr bwMode="auto">
              <a:xfrm>
                <a:off x="2200276" y="4495800"/>
                <a:ext cx="103188" cy="106363"/>
              </a:xfrm>
              <a:custGeom>
                <a:avLst/>
                <a:gdLst/>
                <a:ahLst/>
                <a:cxnLst>
                  <a:cxn ang="0">
                    <a:pos x="185" y="4"/>
                  </a:cxn>
                  <a:cxn ang="0">
                    <a:pos x="180" y="15"/>
                  </a:cxn>
                  <a:cxn ang="0">
                    <a:pos x="172" y="26"/>
                  </a:cxn>
                  <a:cxn ang="0">
                    <a:pos x="152" y="46"/>
                  </a:cxn>
                  <a:cxn ang="0">
                    <a:pos x="141" y="60"/>
                  </a:cxn>
                  <a:cxn ang="0">
                    <a:pos x="116" y="85"/>
                  </a:cxn>
                  <a:cxn ang="0">
                    <a:pos x="102" y="96"/>
                  </a:cxn>
                  <a:cxn ang="0">
                    <a:pos x="76" y="122"/>
                  </a:cxn>
                  <a:cxn ang="0">
                    <a:pos x="49" y="149"/>
                  </a:cxn>
                  <a:cxn ang="0">
                    <a:pos x="36" y="160"/>
                  </a:cxn>
                  <a:cxn ang="0">
                    <a:pos x="13" y="181"/>
                  </a:cxn>
                  <a:cxn ang="0">
                    <a:pos x="1" y="191"/>
                  </a:cxn>
                  <a:cxn ang="0">
                    <a:pos x="0" y="197"/>
                  </a:cxn>
                  <a:cxn ang="0">
                    <a:pos x="4" y="199"/>
                  </a:cxn>
                  <a:cxn ang="0">
                    <a:pos x="5" y="199"/>
                  </a:cxn>
                  <a:cxn ang="0">
                    <a:pos x="15" y="194"/>
                  </a:cxn>
                  <a:cxn ang="0">
                    <a:pos x="17" y="193"/>
                  </a:cxn>
                  <a:cxn ang="0">
                    <a:pos x="18" y="190"/>
                  </a:cxn>
                  <a:cxn ang="0">
                    <a:pos x="18" y="188"/>
                  </a:cxn>
                  <a:cxn ang="0">
                    <a:pos x="55" y="156"/>
                  </a:cxn>
                  <a:cxn ang="0">
                    <a:pos x="70" y="142"/>
                  </a:cxn>
                  <a:cxn ang="0">
                    <a:pos x="99" y="112"/>
                  </a:cxn>
                  <a:cxn ang="0">
                    <a:pos x="115" y="98"/>
                  </a:cxn>
                  <a:cxn ang="0">
                    <a:pos x="142" y="73"/>
                  </a:cxn>
                  <a:cxn ang="0">
                    <a:pos x="164" y="45"/>
                  </a:cxn>
                  <a:cxn ang="0">
                    <a:pos x="169" y="40"/>
                  </a:cxn>
                  <a:cxn ang="0">
                    <a:pos x="182" y="27"/>
                  </a:cxn>
                  <a:cxn ang="0">
                    <a:pos x="189" y="18"/>
                  </a:cxn>
                  <a:cxn ang="0">
                    <a:pos x="193" y="6"/>
                  </a:cxn>
                  <a:cxn ang="0">
                    <a:pos x="193" y="4"/>
                  </a:cxn>
                  <a:cxn ang="0">
                    <a:pos x="190" y="1"/>
                  </a:cxn>
                  <a:cxn ang="0">
                    <a:pos x="187" y="1"/>
                  </a:cxn>
                  <a:cxn ang="0">
                    <a:pos x="185" y="4"/>
                  </a:cxn>
                </a:cxnLst>
                <a:rect l="0" t="0" r="r" b="b"/>
                <a:pathLst>
                  <a:path w="193" h="199">
                    <a:moveTo>
                      <a:pt x="185" y="4"/>
                    </a:moveTo>
                    <a:lnTo>
                      <a:pt x="185" y="4"/>
                    </a:lnTo>
                    <a:lnTo>
                      <a:pt x="183" y="9"/>
                    </a:lnTo>
                    <a:lnTo>
                      <a:pt x="180" y="15"/>
                    </a:lnTo>
                    <a:lnTo>
                      <a:pt x="176" y="21"/>
                    </a:lnTo>
                    <a:lnTo>
                      <a:pt x="172" y="26"/>
                    </a:lnTo>
                    <a:lnTo>
                      <a:pt x="161" y="3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41" y="60"/>
                    </a:lnTo>
                    <a:lnTo>
                      <a:pt x="128" y="72"/>
                    </a:lnTo>
                    <a:lnTo>
                      <a:pt x="116" y="85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88" y="108"/>
                    </a:lnTo>
                    <a:lnTo>
                      <a:pt x="76" y="122"/>
                    </a:lnTo>
                    <a:lnTo>
                      <a:pt x="62" y="136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36" y="160"/>
                    </a:lnTo>
                    <a:lnTo>
                      <a:pt x="24" y="170"/>
                    </a:lnTo>
                    <a:lnTo>
                      <a:pt x="13" y="181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11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90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36" y="172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70" y="142"/>
                    </a:lnTo>
                    <a:lnTo>
                      <a:pt x="85" y="126"/>
                    </a:lnTo>
                    <a:lnTo>
                      <a:pt x="99" y="112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28" y="86"/>
                    </a:lnTo>
                    <a:lnTo>
                      <a:pt x="142" y="73"/>
                    </a:lnTo>
                    <a:lnTo>
                      <a:pt x="154" y="60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9" y="40"/>
                    </a:lnTo>
                    <a:lnTo>
                      <a:pt x="173" y="36"/>
                    </a:lnTo>
                    <a:lnTo>
                      <a:pt x="182" y="27"/>
                    </a:lnTo>
                    <a:lnTo>
                      <a:pt x="186" y="23"/>
                    </a:lnTo>
                    <a:lnTo>
                      <a:pt x="189" y="18"/>
                    </a:lnTo>
                    <a:lnTo>
                      <a:pt x="192" y="12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618"/>
              <p:cNvSpPr/>
              <p:nvPr/>
            </p:nvSpPr>
            <p:spPr bwMode="auto">
              <a:xfrm>
                <a:off x="2235201" y="4533900"/>
                <a:ext cx="73025" cy="82550"/>
              </a:xfrm>
              <a:custGeom>
                <a:avLst/>
                <a:gdLst/>
                <a:ahLst/>
                <a:cxnLst>
                  <a:cxn ang="0">
                    <a:pos x="128" y="4"/>
                  </a:cxn>
                  <a:cxn ang="0">
                    <a:pos x="128" y="4"/>
                  </a:cxn>
                  <a:cxn ang="0">
                    <a:pos x="126" y="10"/>
                  </a:cxn>
                  <a:cxn ang="0">
                    <a:pos x="122" y="14"/>
                  </a:cxn>
                  <a:cxn ang="0">
                    <a:pos x="114" y="24"/>
                  </a:cxn>
                  <a:cxn ang="0">
                    <a:pos x="104" y="33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78" y="62"/>
                  </a:cxn>
                  <a:cxn ang="0">
                    <a:pos x="59" y="83"/>
                  </a:cxn>
                  <a:cxn ang="0">
                    <a:pos x="59" y="83"/>
                  </a:cxn>
                  <a:cxn ang="0">
                    <a:pos x="50" y="94"/>
                  </a:cxn>
                  <a:cxn ang="0">
                    <a:pos x="42" y="106"/>
                  </a:cxn>
                  <a:cxn ang="0">
                    <a:pos x="32" y="116"/>
                  </a:cxn>
                  <a:cxn ang="0">
                    <a:pos x="27" y="121"/>
                  </a:cxn>
                  <a:cxn ang="0">
                    <a:pos x="22" y="126"/>
                  </a:cxn>
                  <a:cxn ang="0">
                    <a:pos x="22" y="126"/>
                  </a:cxn>
                  <a:cxn ang="0">
                    <a:pos x="16" y="131"/>
                  </a:cxn>
                  <a:cxn ang="0">
                    <a:pos x="10" y="137"/>
                  </a:cxn>
                  <a:cxn ang="0">
                    <a:pos x="4" y="143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2" y="156"/>
                  </a:cxn>
                  <a:cxn ang="0">
                    <a:pos x="4" y="157"/>
                  </a:cxn>
                  <a:cxn ang="0">
                    <a:pos x="7" y="157"/>
                  </a:cxn>
                  <a:cxn ang="0">
                    <a:pos x="8" y="156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2" y="150"/>
                  </a:cxn>
                  <a:cxn ang="0">
                    <a:pos x="15" y="145"/>
                  </a:cxn>
                  <a:cxn ang="0">
                    <a:pos x="23" y="137"/>
                  </a:cxn>
                  <a:cxn ang="0">
                    <a:pos x="42" y="122"/>
                  </a:cxn>
                  <a:cxn ang="0">
                    <a:pos x="42" y="122"/>
                  </a:cxn>
                  <a:cxn ang="0">
                    <a:pos x="44" y="119"/>
                  </a:cxn>
                  <a:cxn ang="0">
                    <a:pos x="47" y="115"/>
                  </a:cxn>
                  <a:cxn ang="0">
                    <a:pos x="51" y="108"/>
                  </a:cxn>
                  <a:cxn ang="0">
                    <a:pos x="51" y="108"/>
                  </a:cxn>
                  <a:cxn ang="0">
                    <a:pos x="63" y="92"/>
                  </a:cxn>
                  <a:cxn ang="0">
                    <a:pos x="77" y="78"/>
                  </a:cxn>
                  <a:cxn ang="0">
                    <a:pos x="77" y="78"/>
                  </a:cxn>
                  <a:cxn ang="0">
                    <a:pos x="94" y="58"/>
                  </a:cxn>
                  <a:cxn ang="0">
                    <a:pos x="113" y="37"/>
                  </a:cxn>
                  <a:cxn ang="0">
                    <a:pos x="113" y="37"/>
                  </a:cxn>
                  <a:cxn ang="0">
                    <a:pos x="126" y="23"/>
                  </a:cxn>
                  <a:cxn ang="0">
                    <a:pos x="133" y="16"/>
                  </a:cxn>
                  <a:cxn ang="0">
                    <a:pos x="136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38" y="4"/>
                  </a:cxn>
                  <a:cxn ang="0">
                    <a:pos x="137" y="3"/>
                  </a:cxn>
                  <a:cxn ang="0">
                    <a:pos x="136" y="1"/>
                  </a:cxn>
                  <a:cxn ang="0">
                    <a:pos x="134" y="1"/>
                  </a:cxn>
                  <a:cxn ang="0">
                    <a:pos x="133" y="0"/>
                  </a:cxn>
                  <a:cxn ang="0">
                    <a:pos x="130" y="1"/>
                  </a:cxn>
                  <a:cxn ang="0">
                    <a:pos x="129" y="2"/>
                  </a:cxn>
                  <a:cxn ang="0">
                    <a:pos x="128" y="4"/>
                  </a:cxn>
                  <a:cxn ang="0">
                    <a:pos x="128" y="4"/>
                  </a:cxn>
                </a:cxnLst>
                <a:rect l="0" t="0" r="r" b="b"/>
                <a:pathLst>
                  <a:path w="138" h="157">
                    <a:moveTo>
                      <a:pt x="128" y="4"/>
                    </a:moveTo>
                    <a:lnTo>
                      <a:pt x="128" y="4"/>
                    </a:lnTo>
                    <a:lnTo>
                      <a:pt x="126" y="10"/>
                    </a:lnTo>
                    <a:lnTo>
                      <a:pt x="122" y="14"/>
                    </a:lnTo>
                    <a:lnTo>
                      <a:pt x="114" y="24"/>
                    </a:lnTo>
                    <a:lnTo>
                      <a:pt x="104" y="33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78" y="62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0" y="94"/>
                    </a:lnTo>
                    <a:lnTo>
                      <a:pt x="42" y="106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16" y="131"/>
                    </a:lnTo>
                    <a:lnTo>
                      <a:pt x="10" y="137"/>
                    </a:lnTo>
                    <a:lnTo>
                      <a:pt x="4" y="14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6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8" y="156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2" y="150"/>
                    </a:lnTo>
                    <a:lnTo>
                      <a:pt x="15" y="145"/>
                    </a:lnTo>
                    <a:lnTo>
                      <a:pt x="23" y="137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7" y="115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63" y="92"/>
                    </a:lnTo>
                    <a:lnTo>
                      <a:pt x="77" y="78"/>
                    </a:lnTo>
                    <a:lnTo>
                      <a:pt x="77" y="78"/>
                    </a:lnTo>
                    <a:lnTo>
                      <a:pt x="94" y="58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26" y="23"/>
                    </a:lnTo>
                    <a:lnTo>
                      <a:pt x="133" y="16"/>
                    </a:lnTo>
                    <a:lnTo>
                      <a:pt x="136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0" y="1"/>
                    </a:lnTo>
                    <a:lnTo>
                      <a:pt x="129" y="2"/>
                    </a:lnTo>
                    <a:lnTo>
                      <a:pt x="128" y="4"/>
                    </a:lnTo>
                    <a:lnTo>
                      <a:pt x="1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619"/>
              <p:cNvSpPr/>
              <p:nvPr/>
            </p:nvSpPr>
            <p:spPr bwMode="auto">
              <a:xfrm>
                <a:off x="2265363" y="4567238"/>
                <a:ext cx="55563" cy="6191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70" y="27"/>
                  </a:cxn>
                  <a:cxn ang="0">
                    <a:pos x="44" y="53"/>
                  </a:cxn>
                  <a:cxn ang="0">
                    <a:pos x="31" y="66"/>
                  </a:cxn>
                  <a:cxn ang="0">
                    <a:pos x="19" y="81"/>
                  </a:cxn>
                  <a:cxn ang="0">
                    <a:pos x="8" y="95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4" y="119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8" y="116"/>
                  </a:cxn>
                  <a:cxn ang="0">
                    <a:pos x="17" y="100"/>
                  </a:cxn>
                  <a:cxn ang="0">
                    <a:pos x="27" y="86"/>
                  </a:cxn>
                  <a:cxn ang="0">
                    <a:pos x="38" y="72"/>
                  </a:cxn>
                  <a:cxn ang="0">
                    <a:pos x="51" y="58"/>
                  </a:cxn>
                  <a:cxn ang="0">
                    <a:pos x="77" y="33"/>
                  </a:cxn>
                  <a:cxn ang="0">
                    <a:pos x="102" y="9"/>
                  </a:cxn>
                  <a:cxn ang="0">
                    <a:pos x="102" y="9"/>
                  </a:cxn>
                  <a:cxn ang="0">
                    <a:pos x="103" y="6"/>
                  </a:cxn>
                  <a:cxn ang="0">
                    <a:pos x="104" y="4"/>
                  </a:cxn>
                  <a:cxn ang="0">
                    <a:pos x="103" y="3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19">
                    <a:moveTo>
                      <a:pt x="96" y="1"/>
                    </a:moveTo>
                    <a:lnTo>
                      <a:pt x="96" y="1"/>
                    </a:lnTo>
                    <a:lnTo>
                      <a:pt x="70" y="27"/>
                    </a:lnTo>
                    <a:lnTo>
                      <a:pt x="44" y="53"/>
                    </a:lnTo>
                    <a:lnTo>
                      <a:pt x="31" y="66"/>
                    </a:lnTo>
                    <a:lnTo>
                      <a:pt x="19" y="81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7" y="100"/>
                    </a:lnTo>
                    <a:lnTo>
                      <a:pt x="27" y="86"/>
                    </a:lnTo>
                    <a:lnTo>
                      <a:pt x="38" y="72"/>
                    </a:lnTo>
                    <a:lnTo>
                      <a:pt x="51" y="58"/>
                    </a:lnTo>
                    <a:lnTo>
                      <a:pt x="77" y="33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6"/>
                    </a:lnTo>
                    <a:lnTo>
                      <a:pt x="104" y="4"/>
                    </a:lnTo>
                    <a:lnTo>
                      <a:pt x="103" y="3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620"/>
              <p:cNvSpPr/>
              <p:nvPr/>
            </p:nvSpPr>
            <p:spPr bwMode="auto">
              <a:xfrm>
                <a:off x="2359026" y="4152900"/>
                <a:ext cx="84138" cy="90488"/>
              </a:xfrm>
              <a:custGeom>
                <a:avLst/>
                <a:gdLst/>
                <a:ahLst/>
                <a:cxnLst>
                  <a:cxn ang="0">
                    <a:pos x="154" y="1"/>
                  </a:cxn>
                  <a:cxn ang="0">
                    <a:pos x="154" y="1"/>
                  </a:cxn>
                  <a:cxn ang="0">
                    <a:pos x="142" y="10"/>
                  </a:cxn>
                  <a:cxn ang="0">
                    <a:pos x="132" y="18"/>
                  </a:cxn>
                  <a:cxn ang="0">
                    <a:pos x="112" y="36"/>
                  </a:cxn>
                  <a:cxn ang="0">
                    <a:pos x="93" y="56"/>
                  </a:cxn>
                  <a:cxn ang="0">
                    <a:pos x="75" y="76"/>
                  </a:cxn>
                  <a:cxn ang="0">
                    <a:pos x="75" y="76"/>
                  </a:cxn>
                  <a:cxn ang="0">
                    <a:pos x="52" y="100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20" y="135"/>
                  </a:cxn>
                  <a:cxn ang="0">
                    <a:pos x="12" y="144"/>
                  </a:cxn>
                  <a:cxn ang="0">
                    <a:pos x="6" y="153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7"/>
                  </a:cxn>
                  <a:cxn ang="0">
                    <a:pos x="0" y="170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2"/>
                  </a:cxn>
                  <a:cxn ang="0">
                    <a:pos x="9" y="172"/>
                  </a:cxn>
                  <a:cxn ang="0">
                    <a:pos x="13" y="171"/>
                  </a:cxn>
                  <a:cxn ang="0">
                    <a:pos x="16" y="168"/>
                  </a:cxn>
                  <a:cxn ang="0">
                    <a:pos x="18" y="163"/>
                  </a:cxn>
                  <a:cxn ang="0">
                    <a:pos x="18" y="163"/>
                  </a:cxn>
                  <a:cxn ang="0">
                    <a:pos x="18" y="161"/>
                  </a:cxn>
                  <a:cxn ang="0">
                    <a:pos x="17" y="159"/>
                  </a:cxn>
                  <a:cxn ang="0">
                    <a:pos x="16" y="158"/>
                  </a:cxn>
                  <a:cxn ang="0">
                    <a:pos x="14" y="157"/>
                  </a:cxn>
                  <a:cxn ang="0">
                    <a:pos x="14" y="157"/>
                  </a:cxn>
                  <a:cxn ang="0">
                    <a:pos x="20" y="148"/>
                  </a:cxn>
                  <a:cxn ang="0">
                    <a:pos x="28" y="139"/>
                  </a:cxn>
                  <a:cxn ang="0">
                    <a:pos x="43" y="121"/>
                  </a:cxn>
                  <a:cxn ang="0">
                    <a:pos x="60" y="105"/>
                  </a:cxn>
                  <a:cxn ang="0">
                    <a:pos x="75" y="89"/>
                  </a:cxn>
                  <a:cxn ang="0">
                    <a:pos x="75" y="89"/>
                  </a:cxn>
                  <a:cxn ang="0">
                    <a:pos x="95" y="67"/>
                  </a:cxn>
                  <a:cxn ang="0">
                    <a:pos x="114" y="47"/>
                  </a:cxn>
                  <a:cxn ang="0">
                    <a:pos x="125" y="36"/>
                  </a:cxn>
                  <a:cxn ang="0">
                    <a:pos x="135" y="27"/>
                  </a:cxn>
                  <a:cxn ang="0">
                    <a:pos x="146" y="18"/>
                  </a:cxn>
                  <a:cxn ang="0">
                    <a:pos x="158" y="10"/>
                  </a:cxn>
                  <a:cxn ang="0">
                    <a:pos x="158" y="10"/>
                  </a:cxn>
                  <a:cxn ang="0">
                    <a:pos x="160" y="9"/>
                  </a:cxn>
                  <a:cxn ang="0">
                    <a:pos x="160" y="6"/>
                  </a:cxn>
                  <a:cxn ang="0">
                    <a:pos x="160" y="4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7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4" y="1"/>
                  </a:cxn>
                </a:cxnLst>
                <a:rect l="0" t="0" r="r" b="b"/>
                <a:pathLst>
                  <a:path w="160" h="172">
                    <a:moveTo>
                      <a:pt x="154" y="1"/>
                    </a:moveTo>
                    <a:lnTo>
                      <a:pt x="154" y="1"/>
                    </a:lnTo>
                    <a:lnTo>
                      <a:pt x="142" y="10"/>
                    </a:lnTo>
                    <a:lnTo>
                      <a:pt x="132" y="18"/>
                    </a:lnTo>
                    <a:lnTo>
                      <a:pt x="112" y="36"/>
                    </a:lnTo>
                    <a:lnTo>
                      <a:pt x="93" y="56"/>
                    </a:lnTo>
                    <a:lnTo>
                      <a:pt x="75" y="76"/>
                    </a:lnTo>
                    <a:lnTo>
                      <a:pt x="75" y="76"/>
                    </a:lnTo>
                    <a:lnTo>
                      <a:pt x="52" y="100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20" y="135"/>
                    </a:lnTo>
                    <a:lnTo>
                      <a:pt x="12" y="144"/>
                    </a:lnTo>
                    <a:lnTo>
                      <a:pt x="6" y="153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7"/>
                    </a:lnTo>
                    <a:lnTo>
                      <a:pt x="0" y="170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2"/>
                    </a:lnTo>
                    <a:lnTo>
                      <a:pt x="9" y="172"/>
                    </a:lnTo>
                    <a:lnTo>
                      <a:pt x="13" y="171"/>
                    </a:lnTo>
                    <a:lnTo>
                      <a:pt x="16" y="168"/>
                    </a:lnTo>
                    <a:lnTo>
                      <a:pt x="18" y="163"/>
                    </a:lnTo>
                    <a:lnTo>
                      <a:pt x="18" y="163"/>
                    </a:lnTo>
                    <a:lnTo>
                      <a:pt x="18" y="161"/>
                    </a:lnTo>
                    <a:lnTo>
                      <a:pt x="17" y="159"/>
                    </a:lnTo>
                    <a:lnTo>
                      <a:pt x="16" y="158"/>
                    </a:lnTo>
                    <a:lnTo>
                      <a:pt x="14" y="157"/>
                    </a:lnTo>
                    <a:lnTo>
                      <a:pt x="14" y="157"/>
                    </a:lnTo>
                    <a:lnTo>
                      <a:pt x="20" y="148"/>
                    </a:lnTo>
                    <a:lnTo>
                      <a:pt x="28" y="139"/>
                    </a:lnTo>
                    <a:lnTo>
                      <a:pt x="43" y="121"/>
                    </a:lnTo>
                    <a:lnTo>
                      <a:pt x="60" y="105"/>
                    </a:lnTo>
                    <a:lnTo>
                      <a:pt x="75" y="89"/>
                    </a:lnTo>
                    <a:lnTo>
                      <a:pt x="75" y="89"/>
                    </a:lnTo>
                    <a:lnTo>
                      <a:pt x="95" y="67"/>
                    </a:lnTo>
                    <a:lnTo>
                      <a:pt x="114" y="47"/>
                    </a:lnTo>
                    <a:lnTo>
                      <a:pt x="125" y="36"/>
                    </a:lnTo>
                    <a:lnTo>
                      <a:pt x="135" y="27"/>
                    </a:lnTo>
                    <a:lnTo>
                      <a:pt x="146" y="18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60" y="9"/>
                    </a:lnTo>
                    <a:lnTo>
                      <a:pt x="160" y="6"/>
                    </a:lnTo>
                    <a:lnTo>
                      <a:pt x="160" y="4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7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621"/>
              <p:cNvSpPr/>
              <p:nvPr/>
            </p:nvSpPr>
            <p:spPr bwMode="auto">
              <a:xfrm>
                <a:off x="2406651" y="4149725"/>
                <a:ext cx="92075" cy="88900"/>
              </a:xfrm>
              <a:custGeom>
                <a:avLst/>
                <a:gdLst/>
                <a:ahLst/>
                <a:cxnLst>
                  <a:cxn ang="0">
                    <a:pos x="168" y="1"/>
                  </a:cxn>
                  <a:cxn ang="0">
                    <a:pos x="168" y="1"/>
                  </a:cxn>
                  <a:cxn ang="0">
                    <a:pos x="144" y="19"/>
                  </a:cxn>
                  <a:cxn ang="0">
                    <a:pos x="123" y="37"/>
                  </a:cxn>
                  <a:cxn ang="0">
                    <a:pos x="102" y="57"/>
                  </a:cxn>
                  <a:cxn ang="0">
                    <a:pos x="81" y="78"/>
                  </a:cxn>
                  <a:cxn ang="0">
                    <a:pos x="81" y="78"/>
                  </a:cxn>
                  <a:cxn ang="0">
                    <a:pos x="56" y="101"/>
                  </a:cxn>
                  <a:cxn ang="0">
                    <a:pos x="44" y="114"/>
                  </a:cxn>
                  <a:cxn ang="0">
                    <a:pos x="31" y="125"/>
                  </a:cxn>
                  <a:cxn ang="0">
                    <a:pos x="31" y="125"/>
                  </a:cxn>
                  <a:cxn ang="0">
                    <a:pos x="21" y="132"/>
                  </a:cxn>
                  <a:cxn ang="0">
                    <a:pos x="13" y="140"/>
                  </a:cxn>
                  <a:cxn ang="0">
                    <a:pos x="6" y="149"/>
                  </a:cxn>
                  <a:cxn ang="0">
                    <a:pos x="3" y="154"/>
                  </a:cxn>
                  <a:cxn ang="0">
                    <a:pos x="0" y="159"/>
                  </a:cxn>
                  <a:cxn ang="0">
                    <a:pos x="0" y="159"/>
                  </a:cxn>
                  <a:cxn ang="0">
                    <a:pos x="0" y="160"/>
                  </a:cxn>
                  <a:cxn ang="0">
                    <a:pos x="0" y="162"/>
                  </a:cxn>
                  <a:cxn ang="0">
                    <a:pos x="2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12" y="160"/>
                  </a:cxn>
                  <a:cxn ang="0">
                    <a:pos x="12" y="160"/>
                  </a:cxn>
                  <a:cxn ang="0">
                    <a:pos x="13" y="157"/>
                  </a:cxn>
                  <a:cxn ang="0">
                    <a:pos x="13" y="155"/>
                  </a:cxn>
                  <a:cxn ang="0">
                    <a:pos x="13" y="155"/>
                  </a:cxn>
                  <a:cxn ang="0">
                    <a:pos x="20" y="147"/>
                  </a:cxn>
                  <a:cxn ang="0">
                    <a:pos x="27" y="140"/>
                  </a:cxn>
                  <a:cxn ang="0">
                    <a:pos x="44" y="126"/>
                  </a:cxn>
                  <a:cxn ang="0">
                    <a:pos x="44" y="126"/>
                  </a:cxn>
                  <a:cxn ang="0">
                    <a:pos x="55" y="116"/>
                  </a:cxn>
                  <a:cxn ang="0">
                    <a:pos x="67" y="106"/>
                  </a:cxn>
                  <a:cxn ang="0">
                    <a:pos x="88" y="84"/>
                  </a:cxn>
                  <a:cxn ang="0">
                    <a:pos x="88" y="84"/>
                  </a:cxn>
                  <a:cxn ang="0">
                    <a:pos x="108" y="64"/>
                  </a:cxn>
                  <a:cxn ang="0">
                    <a:pos x="129" y="45"/>
                  </a:cxn>
                  <a:cxn ang="0">
                    <a:pos x="149" y="26"/>
                  </a:cxn>
                  <a:cxn ang="0">
                    <a:pos x="172" y="9"/>
                  </a:cxn>
                  <a:cxn ang="0">
                    <a:pos x="172" y="9"/>
                  </a:cxn>
                  <a:cxn ang="0">
                    <a:pos x="174" y="7"/>
                  </a:cxn>
                  <a:cxn ang="0">
                    <a:pos x="174" y="5"/>
                  </a:cxn>
                  <a:cxn ang="0">
                    <a:pos x="174" y="2"/>
                  </a:cxn>
                  <a:cxn ang="0">
                    <a:pos x="173" y="1"/>
                  </a:cxn>
                  <a:cxn ang="0">
                    <a:pos x="171" y="0"/>
                  </a:cxn>
                  <a:cxn ang="0">
                    <a:pos x="169" y="0"/>
                  </a:cxn>
                  <a:cxn ang="0">
                    <a:pos x="168" y="1"/>
                  </a:cxn>
                  <a:cxn ang="0">
                    <a:pos x="168" y="1"/>
                  </a:cxn>
                </a:cxnLst>
                <a:rect l="0" t="0" r="r" b="b"/>
                <a:pathLst>
                  <a:path w="174" h="166">
                    <a:moveTo>
                      <a:pt x="168" y="1"/>
                    </a:moveTo>
                    <a:lnTo>
                      <a:pt x="168" y="1"/>
                    </a:lnTo>
                    <a:lnTo>
                      <a:pt x="144" y="19"/>
                    </a:lnTo>
                    <a:lnTo>
                      <a:pt x="123" y="37"/>
                    </a:lnTo>
                    <a:lnTo>
                      <a:pt x="102" y="57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56" y="101"/>
                    </a:lnTo>
                    <a:lnTo>
                      <a:pt x="44" y="114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1" y="132"/>
                    </a:lnTo>
                    <a:lnTo>
                      <a:pt x="13" y="140"/>
                    </a:lnTo>
                    <a:lnTo>
                      <a:pt x="6" y="149"/>
                    </a:lnTo>
                    <a:lnTo>
                      <a:pt x="3" y="154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60"/>
                    </a:lnTo>
                    <a:lnTo>
                      <a:pt x="0" y="162"/>
                    </a:lnTo>
                    <a:lnTo>
                      <a:pt x="2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12" y="160"/>
                    </a:lnTo>
                    <a:lnTo>
                      <a:pt x="12" y="160"/>
                    </a:lnTo>
                    <a:lnTo>
                      <a:pt x="13" y="157"/>
                    </a:lnTo>
                    <a:lnTo>
                      <a:pt x="13" y="155"/>
                    </a:lnTo>
                    <a:lnTo>
                      <a:pt x="13" y="155"/>
                    </a:lnTo>
                    <a:lnTo>
                      <a:pt x="20" y="147"/>
                    </a:lnTo>
                    <a:lnTo>
                      <a:pt x="27" y="140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55" y="116"/>
                    </a:lnTo>
                    <a:lnTo>
                      <a:pt x="67" y="106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108" y="64"/>
                    </a:lnTo>
                    <a:lnTo>
                      <a:pt x="129" y="45"/>
                    </a:lnTo>
                    <a:lnTo>
                      <a:pt x="149" y="26"/>
                    </a:lnTo>
                    <a:lnTo>
                      <a:pt x="172" y="9"/>
                    </a:lnTo>
                    <a:lnTo>
                      <a:pt x="172" y="9"/>
                    </a:lnTo>
                    <a:lnTo>
                      <a:pt x="174" y="7"/>
                    </a:lnTo>
                    <a:lnTo>
                      <a:pt x="174" y="5"/>
                    </a:lnTo>
                    <a:lnTo>
                      <a:pt x="174" y="2"/>
                    </a:lnTo>
                    <a:lnTo>
                      <a:pt x="173" y="1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8" y="1"/>
                    </a:lnTo>
                    <a:lnTo>
                      <a:pt x="16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9" name="Freeform 622"/>
              <p:cNvSpPr/>
              <p:nvPr/>
            </p:nvSpPr>
            <p:spPr bwMode="auto">
              <a:xfrm>
                <a:off x="2433638" y="4144963"/>
                <a:ext cx="120650" cy="98425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221" y="0"/>
                  </a:cxn>
                  <a:cxn ang="0">
                    <a:pos x="166" y="38"/>
                  </a:cxn>
                  <a:cxn ang="0">
                    <a:pos x="139" y="58"/>
                  </a:cxn>
                  <a:cxn ang="0">
                    <a:pos x="112" y="78"/>
                  </a:cxn>
                  <a:cxn ang="0">
                    <a:pos x="112" y="78"/>
                  </a:cxn>
                  <a:cxn ang="0">
                    <a:pos x="84" y="102"/>
                  </a:cxn>
                  <a:cxn ang="0">
                    <a:pos x="55" y="125"/>
                  </a:cxn>
                  <a:cxn ang="0">
                    <a:pos x="27" y="150"/>
                  </a:cxn>
                  <a:cxn ang="0">
                    <a:pos x="15" y="163"/>
                  </a:cxn>
                  <a:cxn ang="0">
                    <a:pos x="2" y="176"/>
                  </a:cxn>
                  <a:cxn ang="0">
                    <a:pos x="2" y="176"/>
                  </a:cxn>
                  <a:cxn ang="0">
                    <a:pos x="0" y="179"/>
                  </a:cxn>
                  <a:cxn ang="0">
                    <a:pos x="1" y="182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5" y="185"/>
                  </a:cxn>
                  <a:cxn ang="0">
                    <a:pos x="10" y="184"/>
                  </a:cxn>
                  <a:cxn ang="0">
                    <a:pos x="12" y="183"/>
                  </a:cxn>
                  <a:cxn ang="0">
                    <a:pos x="14" y="181"/>
                  </a:cxn>
                  <a:cxn ang="0">
                    <a:pos x="15" y="176"/>
                  </a:cxn>
                  <a:cxn ang="0">
                    <a:pos x="15" y="176"/>
                  </a:cxn>
                  <a:cxn ang="0">
                    <a:pos x="25" y="166"/>
                  </a:cxn>
                  <a:cxn ang="0">
                    <a:pos x="36" y="156"/>
                  </a:cxn>
                  <a:cxn ang="0">
                    <a:pos x="59" y="136"/>
                  </a:cxn>
                  <a:cxn ang="0">
                    <a:pos x="82" y="117"/>
                  </a:cxn>
                  <a:cxn ang="0">
                    <a:pos x="106" y="97"/>
                  </a:cxn>
                  <a:cxn ang="0">
                    <a:pos x="106" y="97"/>
                  </a:cxn>
                  <a:cxn ang="0">
                    <a:pos x="135" y="73"/>
                  </a:cxn>
                  <a:cxn ang="0">
                    <a:pos x="164" y="50"/>
                  </a:cxn>
                  <a:cxn ang="0">
                    <a:pos x="194" y="29"/>
                  </a:cxn>
                  <a:cxn ang="0">
                    <a:pos x="225" y="8"/>
                  </a:cxn>
                  <a:cxn ang="0">
                    <a:pos x="225" y="8"/>
                  </a:cxn>
                  <a:cxn ang="0">
                    <a:pos x="227" y="7"/>
                  </a:cxn>
                  <a:cxn ang="0">
                    <a:pos x="227" y="5"/>
                  </a:cxn>
                  <a:cxn ang="0">
                    <a:pos x="227" y="4"/>
                  </a:cxn>
                  <a:cxn ang="0">
                    <a:pos x="227" y="2"/>
                  </a:cxn>
                  <a:cxn ang="0">
                    <a:pos x="226" y="1"/>
                  </a:cxn>
                  <a:cxn ang="0">
                    <a:pos x="224" y="0"/>
                  </a:cxn>
                  <a:cxn ang="0">
                    <a:pos x="223" y="0"/>
                  </a:cxn>
                  <a:cxn ang="0">
                    <a:pos x="221" y="0"/>
                  </a:cxn>
                  <a:cxn ang="0">
                    <a:pos x="221" y="0"/>
                  </a:cxn>
                </a:cxnLst>
                <a:rect l="0" t="0" r="r" b="b"/>
                <a:pathLst>
                  <a:path w="227" h="185">
                    <a:moveTo>
                      <a:pt x="221" y="0"/>
                    </a:moveTo>
                    <a:lnTo>
                      <a:pt x="221" y="0"/>
                    </a:lnTo>
                    <a:lnTo>
                      <a:pt x="166" y="38"/>
                    </a:lnTo>
                    <a:lnTo>
                      <a:pt x="139" y="58"/>
                    </a:lnTo>
                    <a:lnTo>
                      <a:pt x="112" y="78"/>
                    </a:lnTo>
                    <a:lnTo>
                      <a:pt x="112" y="78"/>
                    </a:lnTo>
                    <a:lnTo>
                      <a:pt x="84" y="102"/>
                    </a:lnTo>
                    <a:lnTo>
                      <a:pt x="55" y="125"/>
                    </a:lnTo>
                    <a:lnTo>
                      <a:pt x="27" y="150"/>
                    </a:lnTo>
                    <a:lnTo>
                      <a:pt x="15" y="163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0" y="179"/>
                    </a:lnTo>
                    <a:lnTo>
                      <a:pt x="1" y="182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5" y="185"/>
                    </a:lnTo>
                    <a:lnTo>
                      <a:pt x="10" y="184"/>
                    </a:lnTo>
                    <a:lnTo>
                      <a:pt x="12" y="183"/>
                    </a:lnTo>
                    <a:lnTo>
                      <a:pt x="14" y="181"/>
                    </a:lnTo>
                    <a:lnTo>
                      <a:pt x="15" y="176"/>
                    </a:lnTo>
                    <a:lnTo>
                      <a:pt x="15" y="176"/>
                    </a:lnTo>
                    <a:lnTo>
                      <a:pt x="25" y="166"/>
                    </a:lnTo>
                    <a:lnTo>
                      <a:pt x="36" y="156"/>
                    </a:lnTo>
                    <a:lnTo>
                      <a:pt x="59" y="136"/>
                    </a:lnTo>
                    <a:lnTo>
                      <a:pt x="82" y="117"/>
                    </a:lnTo>
                    <a:lnTo>
                      <a:pt x="106" y="97"/>
                    </a:lnTo>
                    <a:lnTo>
                      <a:pt x="106" y="97"/>
                    </a:lnTo>
                    <a:lnTo>
                      <a:pt x="135" y="73"/>
                    </a:lnTo>
                    <a:lnTo>
                      <a:pt x="164" y="50"/>
                    </a:lnTo>
                    <a:lnTo>
                      <a:pt x="194" y="29"/>
                    </a:lnTo>
                    <a:lnTo>
                      <a:pt x="225" y="8"/>
                    </a:lnTo>
                    <a:lnTo>
                      <a:pt x="225" y="8"/>
                    </a:lnTo>
                    <a:lnTo>
                      <a:pt x="227" y="7"/>
                    </a:lnTo>
                    <a:lnTo>
                      <a:pt x="227" y="5"/>
                    </a:lnTo>
                    <a:lnTo>
                      <a:pt x="227" y="4"/>
                    </a:lnTo>
                    <a:lnTo>
                      <a:pt x="227" y="2"/>
                    </a:lnTo>
                    <a:lnTo>
                      <a:pt x="226" y="1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623"/>
              <p:cNvSpPr/>
              <p:nvPr/>
            </p:nvSpPr>
            <p:spPr bwMode="auto">
              <a:xfrm>
                <a:off x="2484438" y="4154488"/>
                <a:ext cx="107950" cy="84138"/>
              </a:xfrm>
              <a:custGeom>
                <a:avLst/>
                <a:gdLst/>
                <a:ahLst/>
                <a:cxnLst>
                  <a:cxn ang="0">
                    <a:pos x="198" y="1"/>
                  </a:cxn>
                  <a:cxn ang="0">
                    <a:pos x="198" y="1"/>
                  </a:cxn>
                  <a:cxn ang="0">
                    <a:pos x="185" y="8"/>
                  </a:cxn>
                  <a:cxn ang="0">
                    <a:pos x="174" y="15"/>
                  </a:cxn>
                  <a:cxn ang="0">
                    <a:pos x="162" y="23"/>
                  </a:cxn>
                  <a:cxn ang="0">
                    <a:pos x="152" y="31"/>
                  </a:cxn>
                  <a:cxn ang="0">
                    <a:pos x="131" y="50"/>
                  </a:cxn>
                  <a:cxn ang="0">
                    <a:pos x="112" y="69"/>
                  </a:cxn>
                  <a:cxn ang="0">
                    <a:pos x="112" y="69"/>
                  </a:cxn>
                  <a:cxn ang="0">
                    <a:pos x="86" y="90"/>
                  </a:cxn>
                  <a:cxn ang="0">
                    <a:pos x="59" y="111"/>
                  </a:cxn>
                  <a:cxn ang="0">
                    <a:pos x="31" y="130"/>
                  </a:cxn>
                  <a:cxn ang="0">
                    <a:pos x="2" y="148"/>
                  </a:cxn>
                  <a:cxn ang="0">
                    <a:pos x="2" y="148"/>
                  </a:cxn>
                  <a:cxn ang="0">
                    <a:pos x="1" y="149"/>
                  </a:cxn>
                  <a:cxn ang="0">
                    <a:pos x="0" y="151"/>
                  </a:cxn>
                  <a:cxn ang="0">
                    <a:pos x="0" y="153"/>
                  </a:cxn>
                  <a:cxn ang="0">
                    <a:pos x="1" y="154"/>
                  </a:cxn>
                  <a:cxn ang="0">
                    <a:pos x="2" y="156"/>
                  </a:cxn>
                  <a:cxn ang="0">
                    <a:pos x="3" y="157"/>
                  </a:cxn>
                  <a:cxn ang="0">
                    <a:pos x="5" y="157"/>
                  </a:cxn>
                  <a:cxn ang="0">
                    <a:pos x="8" y="156"/>
                  </a:cxn>
                  <a:cxn ang="0">
                    <a:pos x="8" y="156"/>
                  </a:cxn>
                  <a:cxn ang="0">
                    <a:pos x="33" y="140"/>
                  </a:cxn>
                  <a:cxn ang="0">
                    <a:pos x="58" y="122"/>
                  </a:cxn>
                  <a:cxn ang="0">
                    <a:pos x="82" y="105"/>
                  </a:cxn>
                  <a:cxn ang="0">
                    <a:pos x="106" y="85"/>
                  </a:cxn>
                  <a:cxn ang="0">
                    <a:pos x="106" y="85"/>
                  </a:cxn>
                  <a:cxn ang="0">
                    <a:pos x="129" y="66"/>
                  </a:cxn>
                  <a:cxn ang="0">
                    <a:pos x="152" y="44"/>
                  </a:cxn>
                  <a:cxn ang="0">
                    <a:pos x="163" y="35"/>
                  </a:cxn>
                  <a:cxn ang="0">
                    <a:pos x="176" y="25"/>
                  </a:cxn>
                  <a:cxn ang="0">
                    <a:pos x="188" y="17"/>
                  </a:cxn>
                  <a:cxn ang="0">
                    <a:pos x="202" y="10"/>
                  </a:cxn>
                  <a:cxn ang="0">
                    <a:pos x="202" y="10"/>
                  </a:cxn>
                  <a:cxn ang="0">
                    <a:pos x="204" y="9"/>
                  </a:cxn>
                  <a:cxn ang="0">
                    <a:pos x="204" y="7"/>
                  </a:cxn>
                  <a:cxn ang="0">
                    <a:pos x="204" y="5"/>
                  </a:cxn>
                  <a:cxn ang="0">
                    <a:pos x="204" y="4"/>
                  </a:cxn>
                  <a:cxn ang="0">
                    <a:pos x="201" y="1"/>
                  </a:cxn>
                  <a:cxn ang="0">
                    <a:pos x="199" y="0"/>
                  </a:cxn>
                  <a:cxn ang="0">
                    <a:pos x="198" y="1"/>
                  </a:cxn>
                  <a:cxn ang="0">
                    <a:pos x="198" y="1"/>
                  </a:cxn>
                </a:cxnLst>
                <a:rect l="0" t="0" r="r" b="b"/>
                <a:pathLst>
                  <a:path w="204" h="157">
                    <a:moveTo>
                      <a:pt x="198" y="1"/>
                    </a:moveTo>
                    <a:lnTo>
                      <a:pt x="198" y="1"/>
                    </a:lnTo>
                    <a:lnTo>
                      <a:pt x="185" y="8"/>
                    </a:lnTo>
                    <a:lnTo>
                      <a:pt x="174" y="15"/>
                    </a:lnTo>
                    <a:lnTo>
                      <a:pt x="162" y="23"/>
                    </a:lnTo>
                    <a:lnTo>
                      <a:pt x="152" y="31"/>
                    </a:lnTo>
                    <a:lnTo>
                      <a:pt x="131" y="50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86" y="90"/>
                    </a:lnTo>
                    <a:lnTo>
                      <a:pt x="59" y="111"/>
                    </a:lnTo>
                    <a:lnTo>
                      <a:pt x="31" y="13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1" y="149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2" y="156"/>
                    </a:lnTo>
                    <a:lnTo>
                      <a:pt x="3" y="157"/>
                    </a:lnTo>
                    <a:lnTo>
                      <a:pt x="5" y="157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33" y="140"/>
                    </a:lnTo>
                    <a:lnTo>
                      <a:pt x="58" y="122"/>
                    </a:lnTo>
                    <a:lnTo>
                      <a:pt x="82" y="10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29" y="66"/>
                    </a:lnTo>
                    <a:lnTo>
                      <a:pt x="152" y="44"/>
                    </a:lnTo>
                    <a:lnTo>
                      <a:pt x="163" y="35"/>
                    </a:lnTo>
                    <a:lnTo>
                      <a:pt x="176" y="25"/>
                    </a:lnTo>
                    <a:lnTo>
                      <a:pt x="188" y="17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624"/>
              <p:cNvSpPr/>
              <p:nvPr/>
            </p:nvSpPr>
            <p:spPr bwMode="auto">
              <a:xfrm>
                <a:off x="2516188" y="4152900"/>
                <a:ext cx="115888" cy="90488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211" y="1"/>
                  </a:cxn>
                  <a:cxn ang="0">
                    <a:pos x="185" y="21"/>
                  </a:cxn>
                  <a:cxn ang="0">
                    <a:pos x="159" y="41"/>
                  </a:cxn>
                  <a:cxn ang="0">
                    <a:pos x="135" y="61"/>
                  </a:cxn>
                  <a:cxn ang="0">
                    <a:pos x="109" y="81"/>
                  </a:cxn>
                  <a:cxn ang="0">
                    <a:pos x="109" y="81"/>
                  </a:cxn>
                  <a:cxn ang="0">
                    <a:pos x="55" y="122"/>
                  </a:cxn>
                  <a:cxn ang="0">
                    <a:pos x="28" y="142"/>
                  </a:cxn>
                  <a:cxn ang="0">
                    <a:pos x="1" y="163"/>
                  </a:cxn>
                  <a:cxn ang="0">
                    <a:pos x="1" y="163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4" y="172"/>
                  </a:cxn>
                  <a:cxn ang="0">
                    <a:pos x="6" y="171"/>
                  </a:cxn>
                  <a:cxn ang="0">
                    <a:pos x="9" y="170"/>
                  </a:cxn>
                  <a:cxn ang="0">
                    <a:pos x="9" y="170"/>
                  </a:cxn>
                  <a:cxn ang="0">
                    <a:pos x="32" y="151"/>
                  </a:cxn>
                  <a:cxn ang="0">
                    <a:pos x="58" y="132"/>
                  </a:cxn>
                  <a:cxn ang="0">
                    <a:pos x="83" y="114"/>
                  </a:cxn>
                  <a:cxn ang="0">
                    <a:pos x="108" y="94"/>
                  </a:cxn>
                  <a:cxn ang="0">
                    <a:pos x="108" y="94"/>
                  </a:cxn>
                  <a:cxn ang="0">
                    <a:pos x="121" y="84"/>
                  </a:cxn>
                  <a:cxn ang="0">
                    <a:pos x="135" y="74"/>
                  </a:cxn>
                  <a:cxn ang="0">
                    <a:pos x="149" y="63"/>
                  </a:cxn>
                  <a:cxn ang="0">
                    <a:pos x="162" y="53"/>
                  </a:cxn>
                  <a:cxn ang="0">
                    <a:pos x="162" y="53"/>
                  </a:cxn>
                  <a:cxn ang="0">
                    <a:pos x="188" y="31"/>
                  </a:cxn>
                  <a:cxn ang="0">
                    <a:pos x="202" y="20"/>
                  </a:cxn>
                  <a:cxn ang="0">
                    <a:pos x="216" y="10"/>
                  </a:cxn>
                  <a:cxn ang="0">
                    <a:pos x="216" y="10"/>
                  </a:cxn>
                  <a:cxn ang="0">
                    <a:pos x="217" y="9"/>
                  </a:cxn>
                  <a:cxn ang="0">
                    <a:pos x="218" y="6"/>
                  </a:cxn>
                  <a:cxn ang="0">
                    <a:pos x="217" y="3"/>
                  </a:cxn>
                  <a:cxn ang="0">
                    <a:pos x="216" y="1"/>
                  </a:cxn>
                  <a:cxn ang="0">
                    <a:pos x="214" y="1"/>
                  </a:cxn>
                  <a:cxn ang="0">
                    <a:pos x="213" y="0"/>
                  </a:cxn>
                  <a:cxn ang="0">
                    <a:pos x="211" y="1"/>
                  </a:cxn>
                  <a:cxn ang="0">
                    <a:pos x="211" y="1"/>
                  </a:cxn>
                </a:cxnLst>
                <a:rect l="0" t="0" r="r" b="b"/>
                <a:pathLst>
                  <a:path w="218" h="172">
                    <a:moveTo>
                      <a:pt x="211" y="1"/>
                    </a:moveTo>
                    <a:lnTo>
                      <a:pt x="211" y="1"/>
                    </a:lnTo>
                    <a:lnTo>
                      <a:pt x="185" y="21"/>
                    </a:lnTo>
                    <a:lnTo>
                      <a:pt x="159" y="41"/>
                    </a:lnTo>
                    <a:lnTo>
                      <a:pt x="135" y="6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55" y="122"/>
                    </a:lnTo>
                    <a:lnTo>
                      <a:pt x="28" y="14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2"/>
                    </a:lnTo>
                    <a:lnTo>
                      <a:pt x="6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32" y="151"/>
                    </a:lnTo>
                    <a:lnTo>
                      <a:pt x="58" y="132"/>
                    </a:lnTo>
                    <a:lnTo>
                      <a:pt x="83" y="114"/>
                    </a:lnTo>
                    <a:lnTo>
                      <a:pt x="108" y="94"/>
                    </a:lnTo>
                    <a:lnTo>
                      <a:pt x="108" y="94"/>
                    </a:lnTo>
                    <a:lnTo>
                      <a:pt x="121" y="84"/>
                    </a:lnTo>
                    <a:lnTo>
                      <a:pt x="135" y="74"/>
                    </a:lnTo>
                    <a:lnTo>
                      <a:pt x="149" y="6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88" y="31"/>
                    </a:lnTo>
                    <a:lnTo>
                      <a:pt x="202" y="20"/>
                    </a:lnTo>
                    <a:lnTo>
                      <a:pt x="216" y="10"/>
                    </a:lnTo>
                    <a:lnTo>
                      <a:pt x="216" y="10"/>
                    </a:lnTo>
                    <a:lnTo>
                      <a:pt x="217" y="9"/>
                    </a:lnTo>
                    <a:lnTo>
                      <a:pt x="218" y="6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625"/>
              <p:cNvSpPr/>
              <p:nvPr/>
            </p:nvSpPr>
            <p:spPr bwMode="auto">
              <a:xfrm>
                <a:off x="2566988" y="4149725"/>
                <a:ext cx="103188" cy="90488"/>
              </a:xfrm>
              <a:custGeom>
                <a:avLst/>
                <a:gdLst/>
                <a:ahLst/>
                <a:cxnLst>
                  <a:cxn ang="0">
                    <a:pos x="187" y="1"/>
                  </a:cxn>
                  <a:cxn ang="0">
                    <a:pos x="187" y="1"/>
                  </a:cxn>
                  <a:cxn ang="0">
                    <a:pos x="175" y="9"/>
                  </a:cxn>
                  <a:cxn ang="0">
                    <a:pos x="163" y="18"/>
                  </a:cxn>
                  <a:cxn ang="0">
                    <a:pos x="141" y="37"/>
                  </a:cxn>
                  <a:cxn ang="0">
                    <a:pos x="119" y="5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87" y="90"/>
                  </a:cxn>
                  <a:cxn ang="0">
                    <a:pos x="76" y="101"/>
                  </a:cxn>
                  <a:cxn ang="0">
                    <a:pos x="50" y="121"/>
                  </a:cxn>
                  <a:cxn ang="0">
                    <a:pos x="25" y="142"/>
                  </a:cxn>
                  <a:cxn ang="0">
                    <a:pos x="13" y="152"/>
                  </a:cxn>
                  <a:cxn ang="0">
                    <a:pos x="1" y="162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70"/>
                  </a:cxn>
                  <a:cxn ang="0">
                    <a:pos x="2" y="171"/>
                  </a:cxn>
                  <a:cxn ang="0">
                    <a:pos x="4" y="171"/>
                  </a:cxn>
                  <a:cxn ang="0">
                    <a:pos x="6" y="171"/>
                  </a:cxn>
                  <a:cxn ang="0">
                    <a:pos x="8" y="170"/>
                  </a:cxn>
                  <a:cxn ang="0">
                    <a:pos x="8" y="170"/>
                  </a:cxn>
                  <a:cxn ang="0">
                    <a:pos x="19" y="159"/>
                  </a:cxn>
                  <a:cxn ang="0">
                    <a:pos x="30" y="150"/>
                  </a:cxn>
                  <a:cxn ang="0">
                    <a:pos x="54" y="131"/>
                  </a:cxn>
                  <a:cxn ang="0">
                    <a:pos x="78" y="112"/>
                  </a:cxn>
                  <a:cxn ang="0">
                    <a:pos x="88" y="102"/>
                  </a:cxn>
                  <a:cxn ang="0">
                    <a:pos x="99" y="92"/>
                  </a:cxn>
                  <a:cxn ang="0">
                    <a:pos x="99" y="92"/>
                  </a:cxn>
                  <a:cxn ang="0">
                    <a:pos x="121" y="69"/>
                  </a:cxn>
                  <a:cxn ang="0">
                    <a:pos x="144" y="48"/>
                  </a:cxn>
                  <a:cxn ang="0">
                    <a:pos x="167" y="27"/>
                  </a:cxn>
                  <a:cxn ang="0">
                    <a:pos x="179" y="18"/>
                  </a:cxn>
                  <a:cxn ang="0">
                    <a:pos x="191" y="9"/>
                  </a:cxn>
                  <a:cxn ang="0">
                    <a:pos x="191" y="9"/>
                  </a:cxn>
                  <a:cxn ang="0">
                    <a:pos x="193" y="7"/>
                  </a:cxn>
                  <a:cxn ang="0">
                    <a:pos x="194" y="6"/>
                  </a:cxn>
                  <a:cxn ang="0">
                    <a:pos x="193" y="4"/>
                  </a:cxn>
                  <a:cxn ang="0">
                    <a:pos x="193" y="2"/>
                  </a:cxn>
                  <a:cxn ang="0">
                    <a:pos x="192" y="1"/>
                  </a:cxn>
                  <a:cxn ang="0">
                    <a:pos x="190" y="0"/>
                  </a:cxn>
                  <a:cxn ang="0">
                    <a:pos x="189" y="0"/>
                  </a:cxn>
                  <a:cxn ang="0">
                    <a:pos x="187" y="1"/>
                  </a:cxn>
                  <a:cxn ang="0">
                    <a:pos x="187" y="1"/>
                  </a:cxn>
                </a:cxnLst>
                <a:rect l="0" t="0" r="r" b="b"/>
                <a:pathLst>
                  <a:path w="194" h="171">
                    <a:moveTo>
                      <a:pt x="187" y="1"/>
                    </a:moveTo>
                    <a:lnTo>
                      <a:pt x="187" y="1"/>
                    </a:lnTo>
                    <a:lnTo>
                      <a:pt x="175" y="9"/>
                    </a:lnTo>
                    <a:lnTo>
                      <a:pt x="163" y="18"/>
                    </a:lnTo>
                    <a:lnTo>
                      <a:pt x="141" y="37"/>
                    </a:lnTo>
                    <a:lnTo>
                      <a:pt x="119" y="5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87" y="90"/>
                    </a:lnTo>
                    <a:lnTo>
                      <a:pt x="76" y="101"/>
                    </a:lnTo>
                    <a:lnTo>
                      <a:pt x="50" y="121"/>
                    </a:lnTo>
                    <a:lnTo>
                      <a:pt x="25" y="142"/>
                    </a:lnTo>
                    <a:lnTo>
                      <a:pt x="13" y="152"/>
                    </a:lnTo>
                    <a:lnTo>
                      <a:pt x="1" y="162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70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9" y="159"/>
                    </a:lnTo>
                    <a:lnTo>
                      <a:pt x="30" y="150"/>
                    </a:lnTo>
                    <a:lnTo>
                      <a:pt x="54" y="131"/>
                    </a:lnTo>
                    <a:lnTo>
                      <a:pt x="78" y="112"/>
                    </a:lnTo>
                    <a:lnTo>
                      <a:pt x="88" y="102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121" y="69"/>
                    </a:lnTo>
                    <a:lnTo>
                      <a:pt x="144" y="48"/>
                    </a:lnTo>
                    <a:lnTo>
                      <a:pt x="167" y="27"/>
                    </a:lnTo>
                    <a:lnTo>
                      <a:pt x="179" y="18"/>
                    </a:lnTo>
                    <a:lnTo>
                      <a:pt x="191" y="9"/>
                    </a:lnTo>
                    <a:lnTo>
                      <a:pt x="191" y="9"/>
                    </a:lnTo>
                    <a:lnTo>
                      <a:pt x="193" y="7"/>
                    </a:lnTo>
                    <a:lnTo>
                      <a:pt x="194" y="6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87" y="1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626"/>
              <p:cNvSpPr/>
              <p:nvPr/>
            </p:nvSpPr>
            <p:spPr bwMode="auto">
              <a:xfrm>
                <a:off x="2616201" y="4148138"/>
                <a:ext cx="111125" cy="95250"/>
              </a:xfrm>
              <a:custGeom>
                <a:avLst/>
                <a:gdLst/>
                <a:ahLst/>
                <a:cxnLst>
                  <a:cxn ang="0">
                    <a:pos x="203" y="1"/>
                  </a:cxn>
                  <a:cxn ang="0">
                    <a:pos x="203" y="1"/>
                  </a:cxn>
                  <a:cxn ang="0">
                    <a:pos x="189" y="7"/>
                  </a:cxn>
                  <a:cxn ang="0">
                    <a:pos x="176" y="15"/>
                  </a:cxn>
                  <a:cxn ang="0">
                    <a:pos x="163" y="25"/>
                  </a:cxn>
                  <a:cxn ang="0">
                    <a:pos x="151" y="35"/>
                  </a:cxn>
                  <a:cxn ang="0">
                    <a:pos x="127" y="58"/>
                  </a:cxn>
                  <a:cxn ang="0">
                    <a:pos x="105" y="80"/>
                  </a:cxn>
                  <a:cxn ang="0">
                    <a:pos x="105" y="80"/>
                  </a:cxn>
                  <a:cxn ang="0">
                    <a:pos x="93" y="91"/>
                  </a:cxn>
                  <a:cxn ang="0">
                    <a:pos x="82" y="103"/>
                  </a:cxn>
                  <a:cxn ang="0">
                    <a:pos x="69" y="115"/>
                  </a:cxn>
                  <a:cxn ang="0">
                    <a:pos x="58" y="126"/>
                  </a:cxn>
                  <a:cxn ang="0">
                    <a:pos x="58" y="126"/>
                  </a:cxn>
                  <a:cxn ang="0">
                    <a:pos x="30" y="150"/>
                  </a:cxn>
                  <a:cxn ang="0">
                    <a:pos x="2" y="172"/>
                  </a:cxn>
                  <a:cxn ang="0">
                    <a:pos x="2" y="172"/>
                  </a:cxn>
                  <a:cxn ang="0">
                    <a:pos x="0" y="175"/>
                  </a:cxn>
                  <a:cxn ang="0">
                    <a:pos x="0" y="176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5" y="181"/>
                  </a:cxn>
                  <a:cxn ang="0">
                    <a:pos x="6" y="180"/>
                  </a:cxn>
                  <a:cxn ang="0">
                    <a:pos x="9" y="179"/>
                  </a:cxn>
                  <a:cxn ang="0">
                    <a:pos x="9" y="179"/>
                  </a:cxn>
                  <a:cxn ang="0">
                    <a:pos x="55" y="140"/>
                  </a:cxn>
                  <a:cxn ang="0">
                    <a:pos x="78" y="121"/>
                  </a:cxn>
                  <a:cxn ang="0">
                    <a:pos x="88" y="109"/>
                  </a:cxn>
                  <a:cxn ang="0">
                    <a:pos x="98" y="98"/>
                  </a:cxn>
                  <a:cxn ang="0">
                    <a:pos x="98" y="98"/>
                  </a:cxn>
                  <a:cxn ang="0">
                    <a:pos x="110" y="88"/>
                  </a:cxn>
                  <a:cxn ang="0">
                    <a:pos x="121" y="77"/>
                  </a:cxn>
                  <a:cxn ang="0">
                    <a:pos x="144" y="57"/>
                  </a:cxn>
                  <a:cxn ang="0">
                    <a:pos x="144" y="57"/>
                  </a:cxn>
                  <a:cxn ang="0">
                    <a:pos x="158" y="43"/>
                  </a:cxn>
                  <a:cxn ang="0">
                    <a:pos x="173" y="30"/>
                  </a:cxn>
                  <a:cxn ang="0">
                    <a:pos x="180" y="24"/>
                  </a:cxn>
                  <a:cxn ang="0">
                    <a:pos x="188" y="19"/>
                  </a:cxn>
                  <a:cxn ang="0">
                    <a:pos x="197" y="13"/>
                  </a:cxn>
                  <a:cxn ang="0">
                    <a:pos x="206" y="9"/>
                  </a:cxn>
                  <a:cxn ang="0">
                    <a:pos x="206" y="9"/>
                  </a:cxn>
                  <a:cxn ang="0">
                    <a:pos x="208" y="8"/>
                  </a:cxn>
                  <a:cxn ang="0">
                    <a:pos x="209" y="7"/>
                  </a:cxn>
                  <a:cxn ang="0">
                    <a:pos x="209" y="3"/>
                  </a:cxn>
                  <a:cxn ang="0">
                    <a:pos x="208" y="2"/>
                  </a:cxn>
                  <a:cxn ang="0">
                    <a:pos x="207" y="1"/>
                  </a:cxn>
                  <a:cxn ang="0">
                    <a:pos x="205" y="0"/>
                  </a:cxn>
                  <a:cxn ang="0">
                    <a:pos x="203" y="1"/>
                  </a:cxn>
                  <a:cxn ang="0">
                    <a:pos x="203" y="1"/>
                  </a:cxn>
                </a:cxnLst>
                <a:rect l="0" t="0" r="r" b="b"/>
                <a:pathLst>
                  <a:path w="209" h="181">
                    <a:moveTo>
                      <a:pt x="203" y="1"/>
                    </a:moveTo>
                    <a:lnTo>
                      <a:pt x="203" y="1"/>
                    </a:lnTo>
                    <a:lnTo>
                      <a:pt x="189" y="7"/>
                    </a:lnTo>
                    <a:lnTo>
                      <a:pt x="176" y="15"/>
                    </a:lnTo>
                    <a:lnTo>
                      <a:pt x="163" y="25"/>
                    </a:lnTo>
                    <a:lnTo>
                      <a:pt x="151" y="35"/>
                    </a:lnTo>
                    <a:lnTo>
                      <a:pt x="127" y="58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93" y="91"/>
                    </a:lnTo>
                    <a:lnTo>
                      <a:pt x="82" y="103"/>
                    </a:lnTo>
                    <a:lnTo>
                      <a:pt x="69" y="11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30" y="15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5"/>
                    </a:lnTo>
                    <a:lnTo>
                      <a:pt x="0" y="176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5" y="181"/>
                    </a:lnTo>
                    <a:lnTo>
                      <a:pt x="6" y="180"/>
                    </a:lnTo>
                    <a:lnTo>
                      <a:pt x="9" y="179"/>
                    </a:lnTo>
                    <a:lnTo>
                      <a:pt x="9" y="179"/>
                    </a:lnTo>
                    <a:lnTo>
                      <a:pt x="55" y="140"/>
                    </a:lnTo>
                    <a:lnTo>
                      <a:pt x="78" y="121"/>
                    </a:lnTo>
                    <a:lnTo>
                      <a:pt x="88" y="109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10" y="88"/>
                    </a:lnTo>
                    <a:lnTo>
                      <a:pt x="121" y="7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58" y="43"/>
                    </a:lnTo>
                    <a:lnTo>
                      <a:pt x="173" y="30"/>
                    </a:lnTo>
                    <a:lnTo>
                      <a:pt x="180" y="24"/>
                    </a:lnTo>
                    <a:lnTo>
                      <a:pt x="188" y="19"/>
                    </a:lnTo>
                    <a:lnTo>
                      <a:pt x="197" y="13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7"/>
                    </a:lnTo>
                    <a:lnTo>
                      <a:pt x="209" y="3"/>
                    </a:lnTo>
                    <a:lnTo>
                      <a:pt x="208" y="2"/>
                    </a:lnTo>
                    <a:lnTo>
                      <a:pt x="207" y="1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4" name="Freeform 627"/>
              <p:cNvSpPr/>
              <p:nvPr/>
            </p:nvSpPr>
            <p:spPr bwMode="auto">
              <a:xfrm>
                <a:off x="2654301" y="4165600"/>
                <a:ext cx="101600" cy="8413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2" y="1"/>
                  </a:cxn>
                  <a:cxn ang="0">
                    <a:pos x="158" y="18"/>
                  </a:cxn>
                  <a:cxn ang="0">
                    <a:pos x="133" y="34"/>
                  </a:cxn>
                  <a:cxn ang="0">
                    <a:pos x="110" y="53"/>
                  </a:cxn>
                  <a:cxn ang="0">
                    <a:pos x="87" y="72"/>
                  </a:cxn>
                  <a:cxn ang="0">
                    <a:pos x="87" y="72"/>
                  </a:cxn>
                  <a:cxn ang="0">
                    <a:pos x="65" y="92"/>
                  </a:cxn>
                  <a:cxn ang="0">
                    <a:pos x="42" y="112"/>
                  </a:cxn>
                  <a:cxn ang="0">
                    <a:pos x="31" y="122"/>
                  </a:cxn>
                  <a:cxn ang="0">
                    <a:pos x="20" y="132"/>
                  </a:cxn>
                  <a:cxn ang="0">
                    <a:pos x="10" y="143"/>
                  </a:cxn>
                  <a:cxn ang="0">
                    <a:pos x="1" y="155"/>
                  </a:cxn>
                  <a:cxn ang="0">
                    <a:pos x="1" y="155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1"/>
                  </a:cxn>
                  <a:cxn ang="0">
                    <a:pos x="6" y="161"/>
                  </a:cxn>
                  <a:cxn ang="0">
                    <a:pos x="7" y="161"/>
                  </a:cxn>
                  <a:cxn ang="0">
                    <a:pos x="9" y="159"/>
                  </a:cxn>
                  <a:cxn ang="0">
                    <a:pos x="9" y="159"/>
                  </a:cxn>
                  <a:cxn ang="0">
                    <a:pos x="17" y="149"/>
                  </a:cxn>
                  <a:cxn ang="0">
                    <a:pos x="26" y="138"/>
                  </a:cxn>
                  <a:cxn ang="0">
                    <a:pos x="47" y="121"/>
                  </a:cxn>
                  <a:cxn ang="0">
                    <a:pos x="68" y="103"/>
                  </a:cxn>
                  <a:cxn ang="0">
                    <a:pos x="88" y="85"/>
                  </a:cxn>
                  <a:cxn ang="0">
                    <a:pos x="88" y="85"/>
                  </a:cxn>
                  <a:cxn ang="0">
                    <a:pos x="111" y="64"/>
                  </a:cxn>
                  <a:cxn ang="0">
                    <a:pos x="136" y="44"/>
                  </a:cxn>
                  <a:cxn ang="0">
                    <a:pos x="161" y="27"/>
                  </a:cxn>
                  <a:cxn ang="0">
                    <a:pos x="188" y="9"/>
                  </a:cxn>
                  <a:cxn ang="0">
                    <a:pos x="188" y="9"/>
                  </a:cxn>
                  <a:cxn ang="0">
                    <a:pos x="189" y="8"/>
                  </a:cxn>
                  <a:cxn ang="0">
                    <a:pos x="190" y="6"/>
                  </a:cxn>
                  <a:cxn ang="0">
                    <a:pos x="190" y="4"/>
                  </a:cxn>
                  <a:cxn ang="0">
                    <a:pos x="189" y="3"/>
                  </a:cxn>
                  <a:cxn ang="0">
                    <a:pos x="188" y="1"/>
                  </a:cxn>
                  <a:cxn ang="0">
                    <a:pos x="185" y="1"/>
                  </a:cxn>
                  <a:cxn ang="0">
                    <a:pos x="184" y="0"/>
                  </a:cxn>
                  <a:cxn ang="0">
                    <a:pos x="182" y="1"/>
                  </a:cxn>
                  <a:cxn ang="0">
                    <a:pos x="182" y="1"/>
                  </a:cxn>
                </a:cxnLst>
                <a:rect l="0" t="0" r="r" b="b"/>
                <a:pathLst>
                  <a:path w="190" h="161">
                    <a:moveTo>
                      <a:pt x="182" y="1"/>
                    </a:moveTo>
                    <a:lnTo>
                      <a:pt x="182" y="1"/>
                    </a:lnTo>
                    <a:lnTo>
                      <a:pt x="158" y="18"/>
                    </a:lnTo>
                    <a:lnTo>
                      <a:pt x="133" y="34"/>
                    </a:lnTo>
                    <a:lnTo>
                      <a:pt x="110" y="53"/>
                    </a:lnTo>
                    <a:lnTo>
                      <a:pt x="87" y="72"/>
                    </a:lnTo>
                    <a:lnTo>
                      <a:pt x="87" y="72"/>
                    </a:lnTo>
                    <a:lnTo>
                      <a:pt x="65" y="92"/>
                    </a:lnTo>
                    <a:lnTo>
                      <a:pt x="42" y="112"/>
                    </a:lnTo>
                    <a:lnTo>
                      <a:pt x="31" y="122"/>
                    </a:lnTo>
                    <a:lnTo>
                      <a:pt x="20" y="132"/>
                    </a:lnTo>
                    <a:lnTo>
                      <a:pt x="10" y="143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1"/>
                    </a:lnTo>
                    <a:lnTo>
                      <a:pt x="6" y="161"/>
                    </a:lnTo>
                    <a:lnTo>
                      <a:pt x="7" y="161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7" y="149"/>
                    </a:lnTo>
                    <a:lnTo>
                      <a:pt x="26" y="138"/>
                    </a:lnTo>
                    <a:lnTo>
                      <a:pt x="47" y="121"/>
                    </a:lnTo>
                    <a:lnTo>
                      <a:pt x="68" y="10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111" y="64"/>
                    </a:lnTo>
                    <a:lnTo>
                      <a:pt x="136" y="44"/>
                    </a:lnTo>
                    <a:lnTo>
                      <a:pt x="161" y="27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9" y="3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4" y="0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5" name="Freeform 628"/>
              <p:cNvSpPr/>
              <p:nvPr/>
            </p:nvSpPr>
            <p:spPr bwMode="auto">
              <a:xfrm>
                <a:off x="2687638" y="4197350"/>
                <a:ext cx="60325" cy="53975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1" y="9"/>
                  </a:cxn>
                  <a:cxn ang="0">
                    <a:pos x="78" y="19"/>
                  </a:cxn>
                  <a:cxn ang="0">
                    <a:pos x="65" y="29"/>
                  </a:cxn>
                  <a:cxn ang="0">
                    <a:pos x="52" y="40"/>
                  </a:cxn>
                  <a:cxn ang="0">
                    <a:pos x="29" y="63"/>
                  </a:cxn>
                  <a:cxn ang="0">
                    <a:pos x="29" y="63"/>
                  </a:cxn>
                  <a:cxn ang="0">
                    <a:pos x="16" y="77"/>
                  </a:cxn>
                  <a:cxn ang="0">
                    <a:pos x="10" y="85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1" y="92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1" y="97"/>
                  </a:cxn>
                  <a:cxn ang="0">
                    <a:pos x="2" y="99"/>
                  </a:cxn>
                  <a:cxn ang="0">
                    <a:pos x="3" y="100"/>
                  </a:cxn>
                  <a:cxn ang="0">
                    <a:pos x="5" y="100"/>
                  </a:cxn>
                  <a:cxn ang="0">
                    <a:pos x="7" y="99"/>
                  </a:cxn>
                  <a:cxn ang="0">
                    <a:pos x="7" y="99"/>
                  </a:cxn>
                  <a:cxn ang="0">
                    <a:pos x="13" y="95"/>
                  </a:cxn>
                  <a:cxn ang="0">
                    <a:pos x="18" y="90"/>
                  </a:cxn>
                  <a:cxn ang="0">
                    <a:pos x="29" y="79"/>
                  </a:cxn>
                  <a:cxn ang="0">
                    <a:pos x="40" y="67"/>
                  </a:cxn>
                  <a:cxn ang="0">
                    <a:pos x="50" y="56"/>
                  </a:cxn>
                  <a:cxn ang="0">
                    <a:pos x="50" y="56"/>
                  </a:cxn>
                  <a:cxn ang="0">
                    <a:pos x="64" y="42"/>
                  </a:cxn>
                  <a:cxn ang="0">
                    <a:pos x="78" y="30"/>
                  </a:cxn>
                  <a:cxn ang="0">
                    <a:pos x="94" y="19"/>
                  </a:cxn>
                  <a:cxn ang="0">
                    <a:pos x="111" y="9"/>
                  </a:cxn>
                  <a:cxn ang="0">
                    <a:pos x="111" y="9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3"/>
                  </a:cxn>
                  <a:cxn ang="0">
                    <a:pos x="111" y="1"/>
                  </a:cxn>
                  <a:cxn ang="0">
                    <a:pos x="110" y="1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00">
                    <a:moveTo>
                      <a:pt x="106" y="1"/>
                    </a:moveTo>
                    <a:lnTo>
                      <a:pt x="106" y="1"/>
                    </a:lnTo>
                    <a:lnTo>
                      <a:pt x="91" y="9"/>
                    </a:lnTo>
                    <a:lnTo>
                      <a:pt x="78" y="19"/>
                    </a:lnTo>
                    <a:lnTo>
                      <a:pt x="65" y="29"/>
                    </a:lnTo>
                    <a:lnTo>
                      <a:pt x="52" y="40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16" y="77"/>
                    </a:lnTo>
                    <a:lnTo>
                      <a:pt x="10" y="85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1" y="92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1" y="97"/>
                    </a:lnTo>
                    <a:lnTo>
                      <a:pt x="2" y="99"/>
                    </a:lnTo>
                    <a:lnTo>
                      <a:pt x="3" y="100"/>
                    </a:lnTo>
                    <a:lnTo>
                      <a:pt x="5" y="100"/>
                    </a:lnTo>
                    <a:lnTo>
                      <a:pt x="7" y="99"/>
                    </a:lnTo>
                    <a:lnTo>
                      <a:pt x="7" y="99"/>
                    </a:lnTo>
                    <a:lnTo>
                      <a:pt x="13" y="95"/>
                    </a:lnTo>
                    <a:lnTo>
                      <a:pt x="18" y="90"/>
                    </a:lnTo>
                    <a:lnTo>
                      <a:pt x="29" y="79"/>
                    </a:lnTo>
                    <a:lnTo>
                      <a:pt x="40" y="67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64" y="42"/>
                    </a:lnTo>
                    <a:lnTo>
                      <a:pt x="78" y="30"/>
                    </a:lnTo>
                    <a:lnTo>
                      <a:pt x="94" y="19"/>
                    </a:lnTo>
                    <a:lnTo>
                      <a:pt x="111" y="9"/>
                    </a:lnTo>
                    <a:lnTo>
                      <a:pt x="111" y="9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3"/>
                    </a:lnTo>
                    <a:lnTo>
                      <a:pt x="111" y="1"/>
                    </a:lnTo>
                    <a:lnTo>
                      <a:pt x="110" y="1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6" name="Freeform 629"/>
              <p:cNvSpPr/>
              <p:nvPr/>
            </p:nvSpPr>
            <p:spPr bwMode="auto">
              <a:xfrm>
                <a:off x="2395538" y="4254500"/>
                <a:ext cx="63500" cy="8096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108" y="3"/>
                  </a:cxn>
                  <a:cxn ang="0">
                    <a:pos x="104" y="15"/>
                  </a:cxn>
                  <a:cxn ang="0">
                    <a:pos x="99" y="25"/>
                  </a:cxn>
                  <a:cxn ang="0">
                    <a:pos x="94" y="36"/>
                  </a:cxn>
                  <a:cxn ang="0">
                    <a:pos x="87" y="45"/>
                  </a:cxn>
                  <a:cxn ang="0">
                    <a:pos x="72" y="64"/>
                  </a:cxn>
                  <a:cxn ang="0">
                    <a:pos x="58" y="82"/>
                  </a:cxn>
                  <a:cxn ang="0">
                    <a:pos x="58" y="82"/>
                  </a:cxn>
                  <a:cxn ang="0">
                    <a:pos x="30" y="115"/>
                  </a:cxn>
                  <a:cxn ang="0">
                    <a:pos x="17" y="132"/>
                  </a:cxn>
                  <a:cxn ang="0">
                    <a:pos x="2" y="147"/>
                  </a:cxn>
                  <a:cxn ang="0">
                    <a:pos x="2" y="147"/>
                  </a:cxn>
                  <a:cxn ang="0">
                    <a:pos x="1" y="148"/>
                  </a:cxn>
                  <a:cxn ang="0">
                    <a:pos x="0" y="150"/>
                  </a:cxn>
                  <a:cxn ang="0">
                    <a:pos x="1" y="152"/>
                  </a:cxn>
                  <a:cxn ang="0">
                    <a:pos x="2" y="153"/>
                  </a:cxn>
                  <a:cxn ang="0">
                    <a:pos x="3" y="154"/>
                  </a:cxn>
                  <a:cxn ang="0">
                    <a:pos x="5" y="155"/>
                  </a:cxn>
                  <a:cxn ang="0">
                    <a:pos x="7" y="154"/>
                  </a:cxn>
                  <a:cxn ang="0">
                    <a:pos x="8" y="153"/>
                  </a:cxn>
                  <a:cxn ang="0">
                    <a:pos x="8" y="153"/>
                  </a:cxn>
                  <a:cxn ang="0">
                    <a:pos x="26" y="136"/>
                  </a:cxn>
                  <a:cxn ang="0">
                    <a:pos x="41" y="116"/>
                  </a:cxn>
                  <a:cxn ang="0">
                    <a:pos x="73" y="78"/>
                  </a:cxn>
                  <a:cxn ang="0">
                    <a:pos x="73" y="78"/>
                  </a:cxn>
                  <a:cxn ang="0">
                    <a:pos x="87" y="61"/>
                  </a:cxn>
                  <a:cxn ang="0">
                    <a:pos x="99" y="45"/>
                  </a:cxn>
                  <a:cxn ang="0">
                    <a:pos x="105" y="36"/>
                  </a:cxn>
                  <a:cxn ang="0">
                    <a:pos x="109" y="26"/>
                  </a:cxn>
                  <a:cxn ang="0">
                    <a:pos x="114" y="16"/>
                  </a:cxn>
                  <a:cxn ang="0">
                    <a:pos x="117" y="7"/>
                  </a:cxn>
                  <a:cxn ang="0">
                    <a:pos x="117" y="7"/>
                  </a:cxn>
                  <a:cxn ang="0">
                    <a:pos x="118" y="5"/>
                  </a:cxn>
                  <a:cxn ang="0">
                    <a:pos x="117" y="2"/>
                  </a:cxn>
                  <a:cxn ang="0">
                    <a:pos x="116" y="1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11" y="0"/>
                  </a:cxn>
                  <a:cxn ang="0">
                    <a:pos x="108" y="1"/>
                  </a:cxn>
                  <a:cxn ang="0">
                    <a:pos x="108" y="3"/>
                  </a:cxn>
                  <a:cxn ang="0">
                    <a:pos x="108" y="3"/>
                  </a:cxn>
                </a:cxnLst>
                <a:rect l="0" t="0" r="r" b="b"/>
                <a:pathLst>
                  <a:path w="118" h="155">
                    <a:moveTo>
                      <a:pt x="108" y="3"/>
                    </a:moveTo>
                    <a:lnTo>
                      <a:pt x="108" y="3"/>
                    </a:lnTo>
                    <a:lnTo>
                      <a:pt x="104" y="15"/>
                    </a:lnTo>
                    <a:lnTo>
                      <a:pt x="99" y="25"/>
                    </a:lnTo>
                    <a:lnTo>
                      <a:pt x="94" y="36"/>
                    </a:lnTo>
                    <a:lnTo>
                      <a:pt x="87" y="45"/>
                    </a:lnTo>
                    <a:lnTo>
                      <a:pt x="72" y="64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30" y="115"/>
                    </a:lnTo>
                    <a:lnTo>
                      <a:pt x="17" y="132"/>
                    </a:lnTo>
                    <a:lnTo>
                      <a:pt x="2" y="147"/>
                    </a:lnTo>
                    <a:lnTo>
                      <a:pt x="2" y="147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1" y="152"/>
                    </a:lnTo>
                    <a:lnTo>
                      <a:pt x="2" y="153"/>
                    </a:lnTo>
                    <a:lnTo>
                      <a:pt x="3" y="154"/>
                    </a:lnTo>
                    <a:lnTo>
                      <a:pt x="5" y="155"/>
                    </a:lnTo>
                    <a:lnTo>
                      <a:pt x="7" y="154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26" y="136"/>
                    </a:lnTo>
                    <a:lnTo>
                      <a:pt x="41" y="116"/>
                    </a:lnTo>
                    <a:lnTo>
                      <a:pt x="73" y="78"/>
                    </a:lnTo>
                    <a:lnTo>
                      <a:pt x="73" y="78"/>
                    </a:lnTo>
                    <a:lnTo>
                      <a:pt x="87" y="61"/>
                    </a:lnTo>
                    <a:lnTo>
                      <a:pt x="99" y="45"/>
                    </a:lnTo>
                    <a:lnTo>
                      <a:pt x="105" y="36"/>
                    </a:lnTo>
                    <a:lnTo>
                      <a:pt x="109" y="26"/>
                    </a:lnTo>
                    <a:lnTo>
                      <a:pt x="114" y="16"/>
                    </a:lnTo>
                    <a:lnTo>
                      <a:pt x="117" y="7"/>
                    </a:lnTo>
                    <a:lnTo>
                      <a:pt x="117" y="7"/>
                    </a:lnTo>
                    <a:lnTo>
                      <a:pt x="118" y="5"/>
                    </a:lnTo>
                    <a:lnTo>
                      <a:pt x="117" y="2"/>
                    </a:lnTo>
                    <a:lnTo>
                      <a:pt x="116" y="1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11" y="0"/>
                    </a:lnTo>
                    <a:lnTo>
                      <a:pt x="108" y="1"/>
                    </a:lnTo>
                    <a:lnTo>
                      <a:pt x="108" y="3"/>
                    </a:lnTo>
                    <a:lnTo>
                      <a:pt x="10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630"/>
              <p:cNvSpPr/>
              <p:nvPr/>
            </p:nvSpPr>
            <p:spPr bwMode="auto">
              <a:xfrm>
                <a:off x="2470151" y="4267200"/>
                <a:ext cx="38100" cy="52388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5" y="11"/>
                  </a:cxn>
                  <a:cxn ang="0">
                    <a:pos x="46" y="21"/>
                  </a:cxn>
                  <a:cxn ang="0">
                    <a:pos x="38" y="31"/>
                  </a:cxn>
                  <a:cxn ang="0">
                    <a:pos x="30" y="44"/>
                  </a:cxn>
                  <a:cxn ang="0">
                    <a:pos x="16" y="67"/>
                  </a:cxn>
                  <a:cxn ang="0">
                    <a:pos x="9" y="79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1" y="95"/>
                  </a:cxn>
                  <a:cxn ang="0">
                    <a:pos x="2" y="96"/>
                  </a:cxn>
                  <a:cxn ang="0">
                    <a:pos x="6" y="97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7" y="84"/>
                  </a:cxn>
                  <a:cxn ang="0">
                    <a:pos x="24" y="73"/>
                  </a:cxn>
                  <a:cxn ang="0">
                    <a:pos x="38" y="49"/>
                  </a:cxn>
                  <a:cxn ang="0">
                    <a:pos x="45" y="37"/>
                  </a:cxn>
                  <a:cxn ang="0">
                    <a:pos x="53" y="27"/>
                  </a:cxn>
                  <a:cxn ang="0">
                    <a:pos x="61" y="1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3" y="6"/>
                  </a:cxn>
                  <a:cxn ang="0">
                    <a:pos x="74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4" h="97">
                    <a:moveTo>
                      <a:pt x="65" y="1"/>
                    </a:moveTo>
                    <a:lnTo>
                      <a:pt x="65" y="1"/>
                    </a:lnTo>
                    <a:lnTo>
                      <a:pt x="55" y="11"/>
                    </a:lnTo>
                    <a:lnTo>
                      <a:pt x="46" y="21"/>
                    </a:lnTo>
                    <a:lnTo>
                      <a:pt x="38" y="31"/>
                    </a:lnTo>
                    <a:lnTo>
                      <a:pt x="30" y="44"/>
                    </a:lnTo>
                    <a:lnTo>
                      <a:pt x="16" y="67"/>
                    </a:lnTo>
                    <a:lnTo>
                      <a:pt x="9" y="79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2" y="96"/>
                    </a:lnTo>
                    <a:lnTo>
                      <a:pt x="6" y="97"/>
                    </a:lnTo>
                    <a:lnTo>
                      <a:pt x="8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7" y="84"/>
                    </a:lnTo>
                    <a:lnTo>
                      <a:pt x="24" y="73"/>
                    </a:lnTo>
                    <a:lnTo>
                      <a:pt x="38" y="49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61" y="1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631"/>
              <p:cNvSpPr/>
              <p:nvPr/>
            </p:nvSpPr>
            <p:spPr bwMode="auto">
              <a:xfrm>
                <a:off x="2530476" y="4284663"/>
                <a:ext cx="41275" cy="47625"/>
              </a:xfrm>
              <a:custGeom>
                <a:avLst/>
                <a:gdLst/>
                <a:ahLst/>
                <a:cxnLst>
                  <a:cxn ang="0">
                    <a:pos x="71" y="1"/>
                  </a:cxn>
                  <a:cxn ang="0">
                    <a:pos x="71" y="1"/>
                  </a:cxn>
                  <a:cxn ang="0">
                    <a:pos x="52" y="21"/>
                  </a:cxn>
                  <a:cxn ang="0">
                    <a:pos x="33" y="40"/>
                  </a:cxn>
                  <a:cxn ang="0">
                    <a:pos x="17" y="62"/>
                  </a:cxn>
                  <a:cxn ang="0">
                    <a:pos x="8" y="74"/>
                  </a:cxn>
                  <a:cxn ang="0">
                    <a:pos x="1" y="85"/>
                  </a:cxn>
                  <a:cxn ang="0">
                    <a:pos x="1" y="85"/>
                  </a:cxn>
                  <a:cxn ang="0">
                    <a:pos x="0" y="87"/>
                  </a:cxn>
                  <a:cxn ang="0">
                    <a:pos x="0" y="88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7" y="78"/>
                  </a:cxn>
                  <a:cxn ang="0">
                    <a:pos x="24" y="67"/>
                  </a:cxn>
                  <a:cxn ang="0">
                    <a:pos x="41" y="47"/>
                  </a:cxn>
                  <a:cxn ang="0">
                    <a:pos x="59" y="27"/>
                  </a:cxn>
                  <a:cxn ang="0">
                    <a:pos x="78" y="8"/>
                  </a:cxn>
                  <a:cxn ang="0">
                    <a:pos x="78" y="8"/>
                  </a:cxn>
                  <a:cxn ang="0">
                    <a:pos x="79" y="6"/>
                  </a:cxn>
                  <a:cxn ang="0">
                    <a:pos x="80" y="4"/>
                  </a:cxn>
                  <a:cxn ang="0">
                    <a:pos x="79" y="3"/>
                  </a:cxn>
                  <a:cxn ang="0">
                    <a:pos x="78" y="1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1"/>
                  </a:cxn>
                  <a:cxn ang="0">
                    <a:pos x="71" y="1"/>
                  </a:cxn>
                </a:cxnLst>
                <a:rect l="0" t="0" r="r" b="b"/>
                <a:pathLst>
                  <a:path w="80" h="91">
                    <a:moveTo>
                      <a:pt x="71" y="1"/>
                    </a:moveTo>
                    <a:lnTo>
                      <a:pt x="71" y="1"/>
                    </a:lnTo>
                    <a:lnTo>
                      <a:pt x="52" y="21"/>
                    </a:lnTo>
                    <a:lnTo>
                      <a:pt x="33" y="40"/>
                    </a:lnTo>
                    <a:lnTo>
                      <a:pt x="17" y="62"/>
                    </a:lnTo>
                    <a:lnTo>
                      <a:pt x="8" y="74"/>
                    </a:lnTo>
                    <a:lnTo>
                      <a:pt x="1" y="85"/>
                    </a:lnTo>
                    <a:lnTo>
                      <a:pt x="1" y="85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7" y="78"/>
                    </a:lnTo>
                    <a:lnTo>
                      <a:pt x="24" y="67"/>
                    </a:lnTo>
                    <a:lnTo>
                      <a:pt x="41" y="47"/>
                    </a:lnTo>
                    <a:lnTo>
                      <a:pt x="59" y="27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9" y="6"/>
                    </a:lnTo>
                    <a:lnTo>
                      <a:pt x="80" y="4"/>
                    </a:lnTo>
                    <a:lnTo>
                      <a:pt x="79" y="3"/>
                    </a:lnTo>
                    <a:lnTo>
                      <a:pt x="78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1"/>
                    </a:lnTo>
                    <a:lnTo>
                      <a:pt x="7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632"/>
              <p:cNvSpPr/>
              <p:nvPr/>
            </p:nvSpPr>
            <p:spPr bwMode="auto">
              <a:xfrm>
                <a:off x="2800351" y="4448175"/>
                <a:ext cx="42863" cy="61913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71" y="2"/>
                  </a:cxn>
                  <a:cxn ang="0">
                    <a:pos x="59" y="17"/>
                  </a:cxn>
                  <a:cxn ang="0">
                    <a:pos x="48" y="31"/>
                  </a:cxn>
                  <a:cxn ang="0">
                    <a:pos x="37" y="45"/>
                  </a:cxn>
                  <a:cxn ang="0">
                    <a:pos x="26" y="59"/>
                  </a:cxn>
                  <a:cxn ang="0">
                    <a:pos x="26" y="59"/>
                  </a:cxn>
                  <a:cxn ang="0">
                    <a:pos x="17" y="71"/>
                  </a:cxn>
                  <a:cxn ang="0">
                    <a:pos x="10" y="84"/>
                  </a:cxn>
                  <a:cxn ang="0">
                    <a:pos x="7" y="90"/>
                  </a:cxn>
                  <a:cxn ang="0">
                    <a:pos x="3" y="97"/>
                  </a:cxn>
                  <a:cxn ang="0">
                    <a:pos x="1" y="104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6"/>
                  </a:cxn>
                  <a:cxn ang="0">
                    <a:pos x="4" y="117"/>
                  </a:cxn>
                  <a:cxn ang="0">
                    <a:pos x="8" y="116"/>
                  </a:cxn>
                  <a:cxn ang="0">
                    <a:pos x="10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2" y="103"/>
                  </a:cxn>
                  <a:cxn ang="0">
                    <a:pos x="14" y="94"/>
                  </a:cxn>
                  <a:cxn ang="0">
                    <a:pos x="19" y="86"/>
                  </a:cxn>
                  <a:cxn ang="0">
                    <a:pos x="23" y="78"/>
                  </a:cxn>
                  <a:cxn ang="0">
                    <a:pos x="34" y="62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62" y="28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3"/>
                  </a:cxn>
                  <a:cxn ang="0">
                    <a:pos x="79" y="2"/>
                  </a:cxn>
                  <a:cxn ang="0">
                    <a:pos x="77" y="1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2"/>
                  </a:cxn>
                  <a:cxn ang="0">
                    <a:pos x="71" y="2"/>
                  </a:cxn>
                </a:cxnLst>
                <a:rect l="0" t="0" r="r" b="b"/>
                <a:pathLst>
                  <a:path w="80" h="117">
                    <a:moveTo>
                      <a:pt x="71" y="2"/>
                    </a:moveTo>
                    <a:lnTo>
                      <a:pt x="71" y="2"/>
                    </a:lnTo>
                    <a:lnTo>
                      <a:pt x="59" y="17"/>
                    </a:lnTo>
                    <a:lnTo>
                      <a:pt x="48" y="31"/>
                    </a:lnTo>
                    <a:lnTo>
                      <a:pt x="37" y="45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17" y="71"/>
                    </a:lnTo>
                    <a:lnTo>
                      <a:pt x="10" y="84"/>
                    </a:lnTo>
                    <a:lnTo>
                      <a:pt x="7" y="90"/>
                    </a:lnTo>
                    <a:lnTo>
                      <a:pt x="3" y="97"/>
                    </a:lnTo>
                    <a:lnTo>
                      <a:pt x="1" y="10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8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03"/>
                    </a:lnTo>
                    <a:lnTo>
                      <a:pt x="14" y="94"/>
                    </a:lnTo>
                    <a:lnTo>
                      <a:pt x="19" y="86"/>
                    </a:lnTo>
                    <a:lnTo>
                      <a:pt x="23" y="78"/>
                    </a:lnTo>
                    <a:lnTo>
                      <a:pt x="34" y="6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62" y="2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633"/>
              <p:cNvSpPr/>
              <p:nvPr/>
            </p:nvSpPr>
            <p:spPr bwMode="auto">
              <a:xfrm>
                <a:off x="2838451" y="4475163"/>
                <a:ext cx="30163" cy="317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6"/>
                  </a:cxn>
                  <a:cxn ang="0">
                    <a:pos x="39" y="11"/>
                  </a:cxn>
                  <a:cxn ang="0">
                    <a:pos x="25" y="25"/>
                  </a:cxn>
                  <a:cxn ang="0">
                    <a:pos x="14" y="3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7"/>
                  </a:cxn>
                  <a:cxn ang="0">
                    <a:pos x="2" y="58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20" y="45"/>
                  </a:cxn>
                  <a:cxn ang="0">
                    <a:pos x="32" y="32"/>
                  </a:cxn>
                  <a:cxn ang="0">
                    <a:pos x="44" y="19"/>
                  </a:cxn>
                  <a:cxn ang="0">
                    <a:pos x="50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8" y="7"/>
                  </a:cxn>
                  <a:cxn ang="0">
                    <a:pos x="59" y="5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9" h="60">
                    <a:moveTo>
                      <a:pt x="52" y="0"/>
                    </a:moveTo>
                    <a:lnTo>
                      <a:pt x="52" y="0"/>
                    </a:lnTo>
                    <a:lnTo>
                      <a:pt x="45" y="6"/>
                    </a:lnTo>
                    <a:lnTo>
                      <a:pt x="39" y="11"/>
                    </a:lnTo>
                    <a:lnTo>
                      <a:pt x="25" y="25"/>
                    </a:lnTo>
                    <a:lnTo>
                      <a:pt x="14" y="3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20" y="45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634"/>
              <p:cNvSpPr/>
              <p:nvPr/>
            </p:nvSpPr>
            <p:spPr bwMode="auto">
              <a:xfrm>
                <a:off x="2339976" y="4575175"/>
                <a:ext cx="44450" cy="61913"/>
              </a:xfrm>
              <a:custGeom>
                <a:avLst/>
                <a:gdLst/>
                <a:ahLst/>
                <a:cxnLst>
                  <a:cxn ang="0">
                    <a:pos x="77" y="2"/>
                  </a:cxn>
                  <a:cxn ang="0">
                    <a:pos x="77" y="2"/>
                  </a:cxn>
                  <a:cxn ang="0">
                    <a:pos x="66" y="13"/>
                  </a:cxn>
                  <a:cxn ang="0">
                    <a:pos x="55" y="27"/>
                  </a:cxn>
                  <a:cxn ang="0">
                    <a:pos x="45" y="39"/>
                  </a:cxn>
                  <a:cxn ang="0">
                    <a:pos x="35" y="52"/>
                  </a:cxn>
                  <a:cxn ang="0">
                    <a:pos x="17" y="80"/>
                  </a:cxn>
                  <a:cxn ang="0">
                    <a:pos x="1" y="110"/>
                  </a:cxn>
                  <a:cxn ang="0">
                    <a:pos x="1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2" y="115"/>
                  </a:cxn>
                  <a:cxn ang="0">
                    <a:pos x="3" y="116"/>
                  </a:cxn>
                  <a:cxn ang="0">
                    <a:pos x="4" y="116"/>
                  </a:cxn>
                  <a:cxn ang="0">
                    <a:pos x="6" y="116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24" y="85"/>
                  </a:cxn>
                  <a:cxn ang="0">
                    <a:pos x="42" y="59"/>
                  </a:cxn>
                  <a:cxn ang="0">
                    <a:pos x="52" y="45"/>
                  </a:cxn>
                  <a:cxn ang="0">
                    <a:pos x="62" y="33"/>
                  </a:cxn>
                  <a:cxn ang="0">
                    <a:pos x="73" y="20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5" y="6"/>
                  </a:cxn>
                  <a:cxn ang="0">
                    <a:pos x="85" y="5"/>
                  </a:cxn>
                  <a:cxn ang="0">
                    <a:pos x="84" y="3"/>
                  </a:cxn>
                  <a:cxn ang="0">
                    <a:pos x="83" y="2"/>
                  </a:cxn>
                  <a:cxn ang="0">
                    <a:pos x="82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2"/>
                  </a:cxn>
                </a:cxnLst>
                <a:rect l="0" t="0" r="r" b="b"/>
                <a:pathLst>
                  <a:path w="85" h="116">
                    <a:moveTo>
                      <a:pt x="77" y="2"/>
                    </a:moveTo>
                    <a:lnTo>
                      <a:pt x="77" y="2"/>
                    </a:lnTo>
                    <a:lnTo>
                      <a:pt x="66" y="13"/>
                    </a:lnTo>
                    <a:lnTo>
                      <a:pt x="55" y="27"/>
                    </a:lnTo>
                    <a:lnTo>
                      <a:pt x="45" y="39"/>
                    </a:lnTo>
                    <a:lnTo>
                      <a:pt x="35" y="52"/>
                    </a:lnTo>
                    <a:lnTo>
                      <a:pt x="17" y="8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24" y="85"/>
                    </a:lnTo>
                    <a:lnTo>
                      <a:pt x="42" y="59"/>
                    </a:lnTo>
                    <a:lnTo>
                      <a:pt x="52" y="45"/>
                    </a:lnTo>
                    <a:lnTo>
                      <a:pt x="62" y="33"/>
                    </a:lnTo>
                    <a:lnTo>
                      <a:pt x="73" y="2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2" name="Freeform 635"/>
              <p:cNvSpPr/>
              <p:nvPr/>
            </p:nvSpPr>
            <p:spPr bwMode="auto">
              <a:xfrm>
                <a:off x="2359026" y="4618038"/>
                <a:ext cx="34925" cy="58738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0" y="25"/>
                  </a:cxn>
                  <a:cxn ang="0">
                    <a:pos x="25" y="51"/>
                  </a:cxn>
                  <a:cxn ang="0">
                    <a:pos x="17" y="63"/>
                  </a:cxn>
                  <a:cxn ang="0">
                    <a:pos x="11" y="77"/>
                  </a:cxn>
                  <a:cxn ang="0">
                    <a:pos x="5" y="91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2" y="110"/>
                  </a:cxn>
                  <a:cxn ang="0">
                    <a:pos x="3" y="111"/>
                  </a:cxn>
                  <a:cxn ang="0">
                    <a:pos x="5" y="111"/>
                  </a:cxn>
                  <a:cxn ang="0">
                    <a:pos x="7" y="110"/>
                  </a:cxn>
                  <a:cxn ang="0">
                    <a:pos x="8" y="109"/>
                  </a:cxn>
                  <a:cxn ang="0">
                    <a:pos x="9" y="108"/>
                  </a:cxn>
                  <a:cxn ang="0">
                    <a:pos x="9" y="108"/>
                  </a:cxn>
                  <a:cxn ang="0">
                    <a:pos x="14" y="93"/>
                  </a:cxn>
                  <a:cxn ang="0">
                    <a:pos x="19" y="81"/>
                  </a:cxn>
                  <a:cxn ang="0">
                    <a:pos x="26" y="68"/>
                  </a:cxn>
                  <a:cxn ang="0">
                    <a:pos x="33" y="55"/>
                  </a:cxn>
                  <a:cxn ang="0">
                    <a:pos x="48" y="3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111">
                    <a:moveTo>
                      <a:pt x="58" y="1"/>
                    </a:moveTo>
                    <a:lnTo>
                      <a:pt x="58" y="1"/>
                    </a:lnTo>
                    <a:lnTo>
                      <a:pt x="40" y="25"/>
                    </a:lnTo>
                    <a:lnTo>
                      <a:pt x="25" y="51"/>
                    </a:lnTo>
                    <a:lnTo>
                      <a:pt x="17" y="63"/>
                    </a:lnTo>
                    <a:lnTo>
                      <a:pt x="11" y="77"/>
                    </a:lnTo>
                    <a:lnTo>
                      <a:pt x="5" y="9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8" y="109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93"/>
                    </a:lnTo>
                    <a:lnTo>
                      <a:pt x="19" y="81"/>
                    </a:lnTo>
                    <a:lnTo>
                      <a:pt x="26" y="68"/>
                    </a:lnTo>
                    <a:lnTo>
                      <a:pt x="33" y="55"/>
                    </a:lnTo>
                    <a:lnTo>
                      <a:pt x="48" y="3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3" name="Freeform 636"/>
              <p:cNvSpPr/>
              <p:nvPr/>
            </p:nvSpPr>
            <p:spPr bwMode="auto">
              <a:xfrm>
                <a:off x="2522538" y="4689475"/>
                <a:ext cx="163513" cy="65088"/>
              </a:xfrm>
              <a:custGeom>
                <a:avLst/>
                <a:gdLst/>
                <a:ahLst/>
                <a:cxnLst>
                  <a:cxn ang="0">
                    <a:pos x="279" y="125"/>
                  </a:cxn>
                  <a:cxn ang="0">
                    <a:pos x="166" y="123"/>
                  </a:cxn>
                  <a:cxn ang="0">
                    <a:pos x="110" y="121"/>
                  </a:cxn>
                  <a:cxn ang="0">
                    <a:pos x="55" y="121"/>
                  </a:cxn>
                  <a:cxn ang="0">
                    <a:pos x="28" y="118"/>
                  </a:cxn>
                  <a:cxn ang="0">
                    <a:pos x="15" y="111"/>
                  </a:cxn>
                  <a:cxn ang="0">
                    <a:pos x="12" y="108"/>
                  </a:cxn>
                  <a:cxn ang="0">
                    <a:pos x="5" y="97"/>
                  </a:cxn>
                  <a:cxn ang="0">
                    <a:pos x="1" y="80"/>
                  </a:cxn>
                  <a:cxn ang="0">
                    <a:pos x="0" y="42"/>
                  </a:cxn>
                  <a:cxn ang="0">
                    <a:pos x="1" y="21"/>
                  </a:cxn>
                  <a:cxn ang="0">
                    <a:pos x="1" y="16"/>
                  </a:cxn>
                  <a:cxn ang="0">
                    <a:pos x="5" y="8"/>
                  </a:cxn>
                  <a:cxn ang="0">
                    <a:pos x="11" y="3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32" y="1"/>
                  </a:cxn>
                  <a:cxn ang="0">
                    <a:pos x="39" y="5"/>
                  </a:cxn>
                  <a:cxn ang="0">
                    <a:pos x="44" y="12"/>
                  </a:cxn>
                  <a:cxn ang="0">
                    <a:pos x="46" y="21"/>
                  </a:cxn>
                  <a:cxn ang="0">
                    <a:pos x="46" y="34"/>
                  </a:cxn>
                  <a:cxn ang="0">
                    <a:pos x="46" y="46"/>
                  </a:cxn>
                  <a:cxn ang="0">
                    <a:pos x="46" y="58"/>
                  </a:cxn>
                  <a:cxn ang="0">
                    <a:pos x="44" y="64"/>
                  </a:cxn>
                  <a:cxn ang="0">
                    <a:pos x="40" y="69"/>
                  </a:cxn>
                  <a:cxn ang="0">
                    <a:pos x="43" y="76"/>
                  </a:cxn>
                  <a:cxn ang="0">
                    <a:pos x="48" y="76"/>
                  </a:cxn>
                  <a:cxn ang="0">
                    <a:pos x="55" y="76"/>
                  </a:cxn>
                  <a:cxn ang="0">
                    <a:pos x="67" y="75"/>
                  </a:cxn>
                  <a:cxn ang="0">
                    <a:pos x="89" y="74"/>
                  </a:cxn>
                  <a:cxn ang="0">
                    <a:pos x="105" y="75"/>
                  </a:cxn>
                  <a:cxn ang="0">
                    <a:pos x="133" y="77"/>
                  </a:cxn>
                  <a:cxn ang="0">
                    <a:pos x="207" y="79"/>
                  </a:cxn>
                  <a:cxn ang="0">
                    <a:pos x="243" y="79"/>
                  </a:cxn>
                  <a:cxn ang="0">
                    <a:pos x="266" y="31"/>
                  </a:cxn>
                  <a:cxn ang="0">
                    <a:pos x="266" y="25"/>
                  </a:cxn>
                  <a:cxn ang="0">
                    <a:pos x="270" y="17"/>
                  </a:cxn>
                  <a:cxn ang="0">
                    <a:pos x="276" y="12"/>
                  </a:cxn>
                  <a:cxn ang="0">
                    <a:pos x="285" y="9"/>
                  </a:cxn>
                  <a:cxn ang="0">
                    <a:pos x="289" y="9"/>
                  </a:cxn>
                  <a:cxn ang="0">
                    <a:pos x="297" y="10"/>
                  </a:cxn>
                  <a:cxn ang="0">
                    <a:pos x="304" y="14"/>
                  </a:cxn>
                  <a:cxn ang="0">
                    <a:pos x="309" y="21"/>
                  </a:cxn>
                  <a:cxn ang="0">
                    <a:pos x="311" y="31"/>
                  </a:cxn>
                  <a:cxn ang="0">
                    <a:pos x="311" y="102"/>
                  </a:cxn>
                  <a:cxn ang="0">
                    <a:pos x="309" y="111"/>
                  </a:cxn>
                  <a:cxn ang="0">
                    <a:pos x="304" y="118"/>
                  </a:cxn>
                  <a:cxn ang="0">
                    <a:pos x="301" y="120"/>
                  </a:cxn>
                  <a:cxn ang="0">
                    <a:pos x="293" y="124"/>
                  </a:cxn>
                  <a:cxn ang="0">
                    <a:pos x="287" y="124"/>
                  </a:cxn>
                  <a:cxn ang="0">
                    <a:pos x="286" y="124"/>
                  </a:cxn>
                  <a:cxn ang="0">
                    <a:pos x="279" y="125"/>
                  </a:cxn>
                </a:cxnLst>
                <a:rect l="0" t="0" r="r" b="b"/>
                <a:pathLst>
                  <a:path w="311" h="125">
                    <a:moveTo>
                      <a:pt x="279" y="125"/>
                    </a:moveTo>
                    <a:lnTo>
                      <a:pt x="279" y="125"/>
                    </a:lnTo>
                    <a:lnTo>
                      <a:pt x="222" y="125"/>
                    </a:lnTo>
                    <a:lnTo>
                      <a:pt x="166" y="123"/>
                    </a:lnTo>
                    <a:lnTo>
                      <a:pt x="166" y="123"/>
                    </a:lnTo>
                    <a:lnTo>
                      <a:pt x="110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41" y="120"/>
                    </a:lnTo>
                    <a:lnTo>
                      <a:pt x="28" y="118"/>
                    </a:lnTo>
                    <a:lnTo>
                      <a:pt x="19" y="114"/>
                    </a:lnTo>
                    <a:lnTo>
                      <a:pt x="15" y="11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8" y="103"/>
                    </a:lnTo>
                    <a:lnTo>
                      <a:pt x="5" y="97"/>
                    </a:lnTo>
                    <a:lnTo>
                      <a:pt x="2" y="88"/>
                    </a:lnTo>
                    <a:lnTo>
                      <a:pt x="1" y="80"/>
                    </a:lnTo>
                    <a:lnTo>
                      <a:pt x="0" y="63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6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39" y="5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5" y="16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46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5" y="62"/>
                    </a:lnTo>
                    <a:lnTo>
                      <a:pt x="44" y="64"/>
                    </a:lnTo>
                    <a:lnTo>
                      <a:pt x="43" y="66"/>
                    </a:lnTo>
                    <a:lnTo>
                      <a:pt x="40" y="69"/>
                    </a:lnTo>
                    <a:lnTo>
                      <a:pt x="41" y="73"/>
                    </a:lnTo>
                    <a:lnTo>
                      <a:pt x="43" y="76"/>
                    </a:lnTo>
                    <a:lnTo>
                      <a:pt x="47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5" y="76"/>
                    </a:lnTo>
                    <a:lnTo>
                      <a:pt x="55" y="76"/>
                    </a:lnTo>
                    <a:lnTo>
                      <a:pt x="67" y="75"/>
                    </a:lnTo>
                    <a:lnTo>
                      <a:pt x="67" y="75"/>
                    </a:lnTo>
                    <a:lnTo>
                      <a:pt x="89" y="74"/>
                    </a:lnTo>
                    <a:lnTo>
                      <a:pt x="89" y="74"/>
                    </a:lnTo>
                    <a:lnTo>
                      <a:pt x="105" y="75"/>
                    </a:lnTo>
                    <a:lnTo>
                      <a:pt x="105" y="75"/>
                    </a:lnTo>
                    <a:lnTo>
                      <a:pt x="133" y="77"/>
                    </a:lnTo>
                    <a:lnTo>
                      <a:pt x="159" y="79"/>
                    </a:lnTo>
                    <a:lnTo>
                      <a:pt x="207" y="79"/>
                    </a:lnTo>
                    <a:lnTo>
                      <a:pt x="207" y="79"/>
                    </a:lnTo>
                    <a:lnTo>
                      <a:pt x="243" y="79"/>
                    </a:lnTo>
                    <a:lnTo>
                      <a:pt x="266" y="79"/>
                    </a:lnTo>
                    <a:lnTo>
                      <a:pt x="266" y="31"/>
                    </a:lnTo>
                    <a:lnTo>
                      <a:pt x="266" y="31"/>
                    </a:lnTo>
                    <a:lnTo>
                      <a:pt x="266" y="25"/>
                    </a:lnTo>
                    <a:lnTo>
                      <a:pt x="268" y="21"/>
                    </a:lnTo>
                    <a:lnTo>
                      <a:pt x="270" y="17"/>
                    </a:lnTo>
                    <a:lnTo>
                      <a:pt x="273" y="14"/>
                    </a:lnTo>
                    <a:lnTo>
                      <a:pt x="276" y="12"/>
                    </a:lnTo>
                    <a:lnTo>
                      <a:pt x="281" y="10"/>
                    </a:lnTo>
                    <a:lnTo>
                      <a:pt x="285" y="9"/>
                    </a:lnTo>
                    <a:lnTo>
                      <a:pt x="289" y="9"/>
                    </a:lnTo>
                    <a:lnTo>
                      <a:pt x="289" y="9"/>
                    </a:lnTo>
                    <a:lnTo>
                      <a:pt x="293" y="9"/>
                    </a:lnTo>
                    <a:lnTo>
                      <a:pt x="297" y="10"/>
                    </a:lnTo>
                    <a:lnTo>
                      <a:pt x="301" y="12"/>
                    </a:lnTo>
                    <a:lnTo>
                      <a:pt x="304" y="14"/>
                    </a:lnTo>
                    <a:lnTo>
                      <a:pt x="307" y="17"/>
                    </a:lnTo>
                    <a:lnTo>
                      <a:pt x="309" y="21"/>
                    </a:lnTo>
                    <a:lnTo>
                      <a:pt x="310" y="25"/>
                    </a:lnTo>
                    <a:lnTo>
                      <a:pt x="311" y="31"/>
                    </a:lnTo>
                    <a:lnTo>
                      <a:pt x="311" y="102"/>
                    </a:lnTo>
                    <a:lnTo>
                      <a:pt x="311" y="102"/>
                    </a:lnTo>
                    <a:lnTo>
                      <a:pt x="310" y="107"/>
                    </a:lnTo>
                    <a:lnTo>
                      <a:pt x="309" y="111"/>
                    </a:lnTo>
                    <a:lnTo>
                      <a:pt x="307" y="115"/>
                    </a:lnTo>
                    <a:lnTo>
                      <a:pt x="304" y="118"/>
                    </a:lnTo>
                    <a:lnTo>
                      <a:pt x="304" y="118"/>
                    </a:lnTo>
                    <a:lnTo>
                      <a:pt x="301" y="120"/>
                    </a:lnTo>
                    <a:lnTo>
                      <a:pt x="297" y="123"/>
                    </a:lnTo>
                    <a:lnTo>
                      <a:pt x="293" y="124"/>
                    </a:lnTo>
                    <a:lnTo>
                      <a:pt x="289" y="124"/>
                    </a:lnTo>
                    <a:lnTo>
                      <a:pt x="287" y="124"/>
                    </a:lnTo>
                    <a:lnTo>
                      <a:pt x="286" y="124"/>
                    </a:lnTo>
                    <a:lnTo>
                      <a:pt x="286" y="124"/>
                    </a:lnTo>
                    <a:lnTo>
                      <a:pt x="279" y="125"/>
                    </a:lnTo>
                    <a:lnTo>
                      <a:pt x="279" y="1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37"/>
              <p:cNvSpPr/>
              <p:nvPr/>
            </p:nvSpPr>
            <p:spPr bwMode="auto">
              <a:xfrm>
                <a:off x="2301876" y="4237038"/>
                <a:ext cx="617538" cy="522288"/>
              </a:xfrm>
              <a:custGeom>
                <a:avLst/>
                <a:gdLst/>
                <a:ahLst/>
                <a:cxnLst>
                  <a:cxn ang="0">
                    <a:pos x="858" y="985"/>
                  </a:cxn>
                  <a:cxn ang="0">
                    <a:pos x="837" y="972"/>
                  </a:cxn>
                  <a:cxn ang="0">
                    <a:pos x="819" y="928"/>
                  </a:cxn>
                  <a:cxn ang="0">
                    <a:pos x="822" y="871"/>
                  </a:cxn>
                  <a:cxn ang="0">
                    <a:pos x="843" y="860"/>
                  </a:cxn>
                  <a:cxn ang="0">
                    <a:pos x="865" y="876"/>
                  </a:cxn>
                  <a:cxn ang="0">
                    <a:pos x="865" y="924"/>
                  </a:cxn>
                  <a:cxn ang="0">
                    <a:pos x="945" y="941"/>
                  </a:cxn>
                  <a:cxn ang="0">
                    <a:pos x="1009" y="939"/>
                  </a:cxn>
                  <a:cxn ang="0">
                    <a:pos x="1096" y="911"/>
                  </a:cxn>
                  <a:cxn ang="0">
                    <a:pos x="1120" y="867"/>
                  </a:cxn>
                  <a:cxn ang="0">
                    <a:pos x="1118" y="778"/>
                  </a:cxn>
                  <a:cxn ang="0">
                    <a:pos x="1104" y="357"/>
                  </a:cxn>
                  <a:cxn ang="0">
                    <a:pos x="1104" y="237"/>
                  </a:cxn>
                  <a:cxn ang="0">
                    <a:pos x="1088" y="145"/>
                  </a:cxn>
                  <a:cxn ang="0">
                    <a:pos x="1042" y="89"/>
                  </a:cxn>
                  <a:cxn ang="0">
                    <a:pos x="983" y="64"/>
                  </a:cxn>
                  <a:cxn ang="0">
                    <a:pos x="887" y="64"/>
                  </a:cxn>
                  <a:cxn ang="0">
                    <a:pos x="564" y="60"/>
                  </a:cxn>
                  <a:cxn ang="0">
                    <a:pos x="180" y="51"/>
                  </a:cxn>
                  <a:cxn ang="0">
                    <a:pos x="121" y="55"/>
                  </a:cxn>
                  <a:cxn ang="0">
                    <a:pos x="64" y="78"/>
                  </a:cxn>
                  <a:cxn ang="0">
                    <a:pos x="44" y="141"/>
                  </a:cxn>
                  <a:cxn ang="0">
                    <a:pos x="48" y="368"/>
                  </a:cxn>
                  <a:cxn ang="0">
                    <a:pos x="53" y="604"/>
                  </a:cxn>
                  <a:cxn ang="0">
                    <a:pos x="58" y="785"/>
                  </a:cxn>
                  <a:cxn ang="0">
                    <a:pos x="81" y="878"/>
                  </a:cxn>
                  <a:cxn ang="0">
                    <a:pos x="124" y="928"/>
                  </a:cxn>
                  <a:cxn ang="0">
                    <a:pos x="175" y="941"/>
                  </a:cxn>
                  <a:cxn ang="0">
                    <a:pos x="271" y="931"/>
                  </a:cxn>
                  <a:cxn ang="0">
                    <a:pos x="267" y="885"/>
                  </a:cxn>
                  <a:cxn ang="0">
                    <a:pos x="271" y="857"/>
                  </a:cxn>
                  <a:cxn ang="0">
                    <a:pos x="296" y="851"/>
                  </a:cxn>
                  <a:cxn ang="0">
                    <a:pos x="311" y="872"/>
                  </a:cxn>
                  <a:cxn ang="0">
                    <a:pos x="315" y="947"/>
                  </a:cxn>
                  <a:cxn ang="0">
                    <a:pos x="305" y="975"/>
                  </a:cxn>
                  <a:cxn ang="0">
                    <a:pos x="285" y="979"/>
                  </a:cxn>
                  <a:cxn ang="0">
                    <a:pos x="212" y="982"/>
                  </a:cxn>
                  <a:cxn ang="0">
                    <a:pos x="105" y="970"/>
                  </a:cxn>
                  <a:cxn ang="0">
                    <a:pos x="49" y="920"/>
                  </a:cxn>
                  <a:cxn ang="0">
                    <a:pos x="20" y="814"/>
                  </a:cxn>
                  <a:cxn ang="0">
                    <a:pos x="6" y="640"/>
                  </a:cxn>
                  <a:cxn ang="0">
                    <a:pos x="3" y="231"/>
                  </a:cxn>
                  <a:cxn ang="0">
                    <a:pos x="13" y="70"/>
                  </a:cxn>
                  <a:cxn ang="0">
                    <a:pos x="50" y="29"/>
                  </a:cxn>
                  <a:cxn ang="0">
                    <a:pos x="113" y="10"/>
                  </a:cxn>
                  <a:cxn ang="0">
                    <a:pos x="161" y="6"/>
                  </a:cxn>
                  <a:cxn ang="0">
                    <a:pos x="182" y="3"/>
                  </a:cxn>
                  <a:cxn ang="0">
                    <a:pos x="205" y="3"/>
                  </a:cxn>
                  <a:cxn ang="0">
                    <a:pos x="407" y="16"/>
                  </a:cxn>
                  <a:cxn ang="0">
                    <a:pos x="799" y="15"/>
                  </a:cxn>
                  <a:cxn ang="0">
                    <a:pos x="934" y="18"/>
                  </a:cxn>
                  <a:cxn ang="0">
                    <a:pos x="1005" y="21"/>
                  </a:cxn>
                  <a:cxn ang="0">
                    <a:pos x="1073" y="55"/>
                  </a:cxn>
                  <a:cxn ang="0">
                    <a:pos x="1126" y="118"/>
                  </a:cxn>
                  <a:cxn ang="0">
                    <a:pos x="1150" y="250"/>
                  </a:cxn>
                  <a:cxn ang="0">
                    <a:pos x="1151" y="482"/>
                  </a:cxn>
                  <a:cxn ang="0">
                    <a:pos x="1157" y="731"/>
                  </a:cxn>
                  <a:cxn ang="0">
                    <a:pos x="1165" y="868"/>
                  </a:cxn>
                  <a:cxn ang="0">
                    <a:pos x="1141" y="930"/>
                  </a:cxn>
                  <a:cxn ang="0">
                    <a:pos x="1077" y="970"/>
                  </a:cxn>
                  <a:cxn ang="0">
                    <a:pos x="1018" y="988"/>
                  </a:cxn>
                </a:cxnLst>
                <a:rect l="0" t="0" r="r" b="b"/>
                <a:pathLst>
                  <a:path w="1167" h="989">
                    <a:moveTo>
                      <a:pt x="1009" y="989"/>
                    </a:moveTo>
                    <a:lnTo>
                      <a:pt x="1009" y="989"/>
                    </a:lnTo>
                    <a:lnTo>
                      <a:pt x="944" y="987"/>
                    </a:lnTo>
                    <a:lnTo>
                      <a:pt x="944" y="987"/>
                    </a:lnTo>
                    <a:lnTo>
                      <a:pt x="901" y="985"/>
                    </a:lnTo>
                    <a:lnTo>
                      <a:pt x="858" y="985"/>
                    </a:lnTo>
                    <a:lnTo>
                      <a:pt x="858" y="985"/>
                    </a:lnTo>
                    <a:lnTo>
                      <a:pt x="850" y="984"/>
                    </a:lnTo>
                    <a:lnTo>
                      <a:pt x="845" y="982"/>
                    </a:lnTo>
                    <a:lnTo>
                      <a:pt x="841" y="978"/>
                    </a:lnTo>
                    <a:lnTo>
                      <a:pt x="839" y="974"/>
                    </a:lnTo>
                    <a:lnTo>
                      <a:pt x="838" y="973"/>
                    </a:lnTo>
                    <a:lnTo>
                      <a:pt x="837" y="972"/>
                    </a:lnTo>
                    <a:lnTo>
                      <a:pt x="837" y="972"/>
                    </a:lnTo>
                    <a:lnTo>
                      <a:pt x="832" y="969"/>
                    </a:lnTo>
                    <a:lnTo>
                      <a:pt x="832" y="969"/>
                    </a:lnTo>
                    <a:lnTo>
                      <a:pt x="828" y="962"/>
                    </a:lnTo>
                    <a:lnTo>
                      <a:pt x="824" y="954"/>
                    </a:lnTo>
                    <a:lnTo>
                      <a:pt x="821" y="945"/>
                    </a:lnTo>
                    <a:lnTo>
                      <a:pt x="819" y="937"/>
                    </a:lnTo>
                    <a:lnTo>
                      <a:pt x="819" y="928"/>
                    </a:lnTo>
                    <a:lnTo>
                      <a:pt x="819" y="920"/>
                    </a:lnTo>
                    <a:lnTo>
                      <a:pt x="819" y="901"/>
                    </a:lnTo>
                    <a:lnTo>
                      <a:pt x="819" y="901"/>
                    </a:lnTo>
                    <a:lnTo>
                      <a:pt x="820" y="881"/>
                    </a:lnTo>
                    <a:lnTo>
                      <a:pt x="820" y="881"/>
                    </a:lnTo>
                    <a:lnTo>
                      <a:pt x="820" y="876"/>
                    </a:lnTo>
                    <a:lnTo>
                      <a:pt x="822" y="871"/>
                    </a:lnTo>
                    <a:lnTo>
                      <a:pt x="825" y="868"/>
                    </a:lnTo>
                    <a:lnTo>
                      <a:pt x="828" y="865"/>
                    </a:lnTo>
                    <a:lnTo>
                      <a:pt x="831" y="862"/>
                    </a:lnTo>
                    <a:lnTo>
                      <a:pt x="835" y="861"/>
                    </a:lnTo>
                    <a:lnTo>
                      <a:pt x="839" y="860"/>
                    </a:lnTo>
                    <a:lnTo>
                      <a:pt x="843" y="860"/>
                    </a:lnTo>
                    <a:lnTo>
                      <a:pt x="843" y="860"/>
                    </a:lnTo>
                    <a:lnTo>
                      <a:pt x="847" y="860"/>
                    </a:lnTo>
                    <a:lnTo>
                      <a:pt x="851" y="861"/>
                    </a:lnTo>
                    <a:lnTo>
                      <a:pt x="856" y="862"/>
                    </a:lnTo>
                    <a:lnTo>
                      <a:pt x="859" y="865"/>
                    </a:lnTo>
                    <a:lnTo>
                      <a:pt x="862" y="868"/>
                    </a:lnTo>
                    <a:lnTo>
                      <a:pt x="864" y="871"/>
                    </a:lnTo>
                    <a:lnTo>
                      <a:pt x="865" y="876"/>
                    </a:lnTo>
                    <a:lnTo>
                      <a:pt x="866" y="881"/>
                    </a:lnTo>
                    <a:lnTo>
                      <a:pt x="866" y="882"/>
                    </a:lnTo>
                    <a:lnTo>
                      <a:pt x="866" y="882"/>
                    </a:lnTo>
                    <a:lnTo>
                      <a:pt x="865" y="912"/>
                    </a:lnTo>
                    <a:lnTo>
                      <a:pt x="865" y="915"/>
                    </a:lnTo>
                    <a:lnTo>
                      <a:pt x="865" y="915"/>
                    </a:lnTo>
                    <a:lnTo>
                      <a:pt x="865" y="924"/>
                    </a:lnTo>
                    <a:lnTo>
                      <a:pt x="865" y="932"/>
                    </a:lnTo>
                    <a:lnTo>
                      <a:pt x="865" y="938"/>
                    </a:lnTo>
                    <a:lnTo>
                      <a:pt x="870" y="939"/>
                    </a:lnTo>
                    <a:lnTo>
                      <a:pt x="870" y="939"/>
                    </a:lnTo>
                    <a:lnTo>
                      <a:pt x="908" y="940"/>
                    </a:lnTo>
                    <a:lnTo>
                      <a:pt x="945" y="941"/>
                    </a:lnTo>
                    <a:lnTo>
                      <a:pt x="945" y="941"/>
                    </a:lnTo>
                    <a:lnTo>
                      <a:pt x="996" y="943"/>
                    </a:lnTo>
                    <a:lnTo>
                      <a:pt x="998" y="943"/>
                    </a:lnTo>
                    <a:lnTo>
                      <a:pt x="999" y="942"/>
                    </a:lnTo>
                    <a:lnTo>
                      <a:pt x="999" y="942"/>
                    </a:lnTo>
                    <a:lnTo>
                      <a:pt x="1004" y="940"/>
                    </a:lnTo>
                    <a:lnTo>
                      <a:pt x="1009" y="939"/>
                    </a:lnTo>
                    <a:lnTo>
                      <a:pt x="1009" y="939"/>
                    </a:lnTo>
                    <a:lnTo>
                      <a:pt x="1035" y="935"/>
                    </a:lnTo>
                    <a:lnTo>
                      <a:pt x="1049" y="933"/>
                    </a:lnTo>
                    <a:lnTo>
                      <a:pt x="1064" y="929"/>
                    </a:lnTo>
                    <a:lnTo>
                      <a:pt x="1078" y="923"/>
                    </a:lnTo>
                    <a:lnTo>
                      <a:pt x="1085" y="920"/>
                    </a:lnTo>
                    <a:lnTo>
                      <a:pt x="1091" y="916"/>
                    </a:lnTo>
                    <a:lnTo>
                      <a:pt x="1096" y="911"/>
                    </a:lnTo>
                    <a:lnTo>
                      <a:pt x="1102" y="906"/>
                    </a:lnTo>
                    <a:lnTo>
                      <a:pt x="1107" y="900"/>
                    </a:lnTo>
                    <a:lnTo>
                      <a:pt x="1111" y="894"/>
                    </a:lnTo>
                    <a:lnTo>
                      <a:pt x="1111" y="894"/>
                    </a:lnTo>
                    <a:lnTo>
                      <a:pt x="1115" y="885"/>
                    </a:lnTo>
                    <a:lnTo>
                      <a:pt x="1118" y="876"/>
                    </a:lnTo>
                    <a:lnTo>
                      <a:pt x="1120" y="867"/>
                    </a:lnTo>
                    <a:lnTo>
                      <a:pt x="1121" y="858"/>
                    </a:lnTo>
                    <a:lnTo>
                      <a:pt x="1121" y="839"/>
                    </a:lnTo>
                    <a:lnTo>
                      <a:pt x="1120" y="821"/>
                    </a:lnTo>
                    <a:lnTo>
                      <a:pt x="1120" y="821"/>
                    </a:lnTo>
                    <a:lnTo>
                      <a:pt x="1119" y="802"/>
                    </a:lnTo>
                    <a:lnTo>
                      <a:pt x="1119" y="802"/>
                    </a:lnTo>
                    <a:lnTo>
                      <a:pt x="1118" y="778"/>
                    </a:lnTo>
                    <a:lnTo>
                      <a:pt x="1117" y="754"/>
                    </a:lnTo>
                    <a:lnTo>
                      <a:pt x="1112" y="708"/>
                    </a:lnTo>
                    <a:lnTo>
                      <a:pt x="1112" y="708"/>
                    </a:lnTo>
                    <a:lnTo>
                      <a:pt x="1107" y="655"/>
                    </a:lnTo>
                    <a:lnTo>
                      <a:pt x="1106" y="628"/>
                    </a:lnTo>
                    <a:lnTo>
                      <a:pt x="1104" y="602"/>
                    </a:lnTo>
                    <a:lnTo>
                      <a:pt x="1104" y="357"/>
                    </a:lnTo>
                    <a:lnTo>
                      <a:pt x="1104" y="357"/>
                    </a:lnTo>
                    <a:lnTo>
                      <a:pt x="1106" y="318"/>
                    </a:lnTo>
                    <a:lnTo>
                      <a:pt x="1106" y="318"/>
                    </a:lnTo>
                    <a:lnTo>
                      <a:pt x="1107" y="295"/>
                    </a:lnTo>
                    <a:lnTo>
                      <a:pt x="1107" y="272"/>
                    </a:lnTo>
                    <a:lnTo>
                      <a:pt x="1106" y="248"/>
                    </a:lnTo>
                    <a:lnTo>
                      <a:pt x="1104" y="237"/>
                    </a:lnTo>
                    <a:lnTo>
                      <a:pt x="1102" y="224"/>
                    </a:lnTo>
                    <a:lnTo>
                      <a:pt x="1102" y="224"/>
                    </a:lnTo>
                    <a:lnTo>
                      <a:pt x="1098" y="200"/>
                    </a:lnTo>
                    <a:lnTo>
                      <a:pt x="1098" y="200"/>
                    </a:lnTo>
                    <a:lnTo>
                      <a:pt x="1095" y="177"/>
                    </a:lnTo>
                    <a:lnTo>
                      <a:pt x="1091" y="155"/>
                    </a:lnTo>
                    <a:lnTo>
                      <a:pt x="1088" y="145"/>
                    </a:lnTo>
                    <a:lnTo>
                      <a:pt x="1084" y="136"/>
                    </a:lnTo>
                    <a:lnTo>
                      <a:pt x="1079" y="126"/>
                    </a:lnTo>
                    <a:lnTo>
                      <a:pt x="1073" y="120"/>
                    </a:lnTo>
                    <a:lnTo>
                      <a:pt x="1068" y="115"/>
                    </a:lnTo>
                    <a:lnTo>
                      <a:pt x="1068" y="115"/>
                    </a:lnTo>
                    <a:lnTo>
                      <a:pt x="1052" y="98"/>
                    </a:lnTo>
                    <a:lnTo>
                      <a:pt x="1042" y="89"/>
                    </a:lnTo>
                    <a:lnTo>
                      <a:pt x="1032" y="82"/>
                    </a:lnTo>
                    <a:lnTo>
                      <a:pt x="1022" y="75"/>
                    </a:lnTo>
                    <a:lnTo>
                      <a:pt x="1010" y="70"/>
                    </a:lnTo>
                    <a:lnTo>
                      <a:pt x="999" y="65"/>
                    </a:lnTo>
                    <a:lnTo>
                      <a:pt x="993" y="64"/>
                    </a:lnTo>
                    <a:lnTo>
                      <a:pt x="987" y="64"/>
                    </a:lnTo>
                    <a:lnTo>
                      <a:pt x="983" y="64"/>
                    </a:lnTo>
                    <a:lnTo>
                      <a:pt x="983" y="64"/>
                    </a:lnTo>
                    <a:lnTo>
                      <a:pt x="947" y="64"/>
                    </a:lnTo>
                    <a:lnTo>
                      <a:pt x="947" y="64"/>
                    </a:lnTo>
                    <a:lnTo>
                      <a:pt x="913" y="65"/>
                    </a:lnTo>
                    <a:lnTo>
                      <a:pt x="913" y="65"/>
                    </a:lnTo>
                    <a:lnTo>
                      <a:pt x="887" y="64"/>
                    </a:lnTo>
                    <a:lnTo>
                      <a:pt x="887" y="64"/>
                    </a:lnTo>
                    <a:lnTo>
                      <a:pt x="838" y="62"/>
                    </a:lnTo>
                    <a:lnTo>
                      <a:pt x="790" y="60"/>
                    </a:lnTo>
                    <a:lnTo>
                      <a:pt x="692" y="60"/>
                    </a:lnTo>
                    <a:lnTo>
                      <a:pt x="660" y="60"/>
                    </a:lnTo>
                    <a:lnTo>
                      <a:pt x="660" y="60"/>
                    </a:lnTo>
                    <a:lnTo>
                      <a:pt x="564" y="60"/>
                    </a:lnTo>
                    <a:lnTo>
                      <a:pt x="564" y="60"/>
                    </a:lnTo>
                    <a:lnTo>
                      <a:pt x="469" y="60"/>
                    </a:lnTo>
                    <a:lnTo>
                      <a:pt x="469" y="60"/>
                    </a:lnTo>
                    <a:lnTo>
                      <a:pt x="402" y="60"/>
                    </a:lnTo>
                    <a:lnTo>
                      <a:pt x="330" y="59"/>
                    </a:lnTo>
                    <a:lnTo>
                      <a:pt x="255" y="56"/>
                    </a:lnTo>
                    <a:lnTo>
                      <a:pt x="217" y="54"/>
                    </a:lnTo>
                    <a:lnTo>
                      <a:pt x="180" y="51"/>
                    </a:lnTo>
                    <a:lnTo>
                      <a:pt x="179" y="51"/>
                    </a:lnTo>
                    <a:lnTo>
                      <a:pt x="178" y="51"/>
                    </a:lnTo>
                    <a:lnTo>
                      <a:pt x="178" y="51"/>
                    </a:lnTo>
                    <a:lnTo>
                      <a:pt x="162" y="53"/>
                    </a:lnTo>
                    <a:lnTo>
                      <a:pt x="146" y="54"/>
                    </a:lnTo>
                    <a:lnTo>
                      <a:pt x="146" y="54"/>
                    </a:lnTo>
                    <a:lnTo>
                      <a:pt x="121" y="55"/>
                    </a:lnTo>
                    <a:lnTo>
                      <a:pt x="110" y="57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87" y="63"/>
                    </a:lnTo>
                    <a:lnTo>
                      <a:pt x="79" y="67"/>
                    </a:lnTo>
                    <a:lnTo>
                      <a:pt x="72" y="73"/>
                    </a:lnTo>
                    <a:lnTo>
                      <a:pt x="64" y="78"/>
                    </a:lnTo>
                    <a:lnTo>
                      <a:pt x="59" y="84"/>
                    </a:lnTo>
                    <a:lnTo>
                      <a:pt x="55" y="91"/>
                    </a:lnTo>
                    <a:lnTo>
                      <a:pt x="52" y="98"/>
                    </a:lnTo>
                    <a:lnTo>
                      <a:pt x="49" y="107"/>
                    </a:lnTo>
                    <a:lnTo>
                      <a:pt x="47" y="115"/>
                    </a:lnTo>
                    <a:lnTo>
                      <a:pt x="46" y="123"/>
                    </a:lnTo>
                    <a:lnTo>
                      <a:pt x="44" y="141"/>
                    </a:lnTo>
                    <a:lnTo>
                      <a:pt x="44" y="158"/>
                    </a:lnTo>
                    <a:lnTo>
                      <a:pt x="45" y="176"/>
                    </a:lnTo>
                    <a:lnTo>
                      <a:pt x="45" y="176"/>
                    </a:lnTo>
                    <a:lnTo>
                      <a:pt x="46" y="203"/>
                    </a:lnTo>
                    <a:lnTo>
                      <a:pt x="46" y="203"/>
                    </a:lnTo>
                    <a:lnTo>
                      <a:pt x="47" y="285"/>
                    </a:lnTo>
                    <a:lnTo>
                      <a:pt x="48" y="368"/>
                    </a:lnTo>
                    <a:lnTo>
                      <a:pt x="48" y="368"/>
                    </a:lnTo>
                    <a:lnTo>
                      <a:pt x="50" y="451"/>
                    </a:lnTo>
                    <a:lnTo>
                      <a:pt x="50" y="533"/>
                    </a:lnTo>
                    <a:lnTo>
                      <a:pt x="50" y="533"/>
                    </a:lnTo>
                    <a:lnTo>
                      <a:pt x="51" y="568"/>
                    </a:lnTo>
                    <a:lnTo>
                      <a:pt x="53" y="604"/>
                    </a:lnTo>
                    <a:lnTo>
                      <a:pt x="53" y="604"/>
                    </a:lnTo>
                    <a:lnTo>
                      <a:pt x="54" y="638"/>
                    </a:lnTo>
                    <a:lnTo>
                      <a:pt x="55" y="673"/>
                    </a:lnTo>
                    <a:lnTo>
                      <a:pt x="55" y="677"/>
                    </a:lnTo>
                    <a:lnTo>
                      <a:pt x="55" y="677"/>
                    </a:lnTo>
                    <a:lnTo>
                      <a:pt x="55" y="719"/>
                    </a:lnTo>
                    <a:lnTo>
                      <a:pt x="57" y="764"/>
                    </a:lnTo>
                    <a:lnTo>
                      <a:pt x="58" y="785"/>
                    </a:lnTo>
                    <a:lnTo>
                      <a:pt x="61" y="806"/>
                    </a:lnTo>
                    <a:lnTo>
                      <a:pt x="65" y="827"/>
                    </a:lnTo>
                    <a:lnTo>
                      <a:pt x="69" y="847"/>
                    </a:lnTo>
                    <a:lnTo>
                      <a:pt x="69" y="847"/>
                    </a:lnTo>
                    <a:lnTo>
                      <a:pt x="73" y="859"/>
                    </a:lnTo>
                    <a:lnTo>
                      <a:pt x="77" y="869"/>
                    </a:lnTo>
                    <a:lnTo>
                      <a:pt x="81" y="878"/>
                    </a:lnTo>
                    <a:lnTo>
                      <a:pt x="86" y="888"/>
                    </a:lnTo>
                    <a:lnTo>
                      <a:pt x="91" y="896"/>
                    </a:lnTo>
                    <a:lnTo>
                      <a:pt x="97" y="903"/>
                    </a:lnTo>
                    <a:lnTo>
                      <a:pt x="104" y="910"/>
                    </a:lnTo>
                    <a:lnTo>
                      <a:pt x="110" y="917"/>
                    </a:lnTo>
                    <a:lnTo>
                      <a:pt x="117" y="923"/>
                    </a:lnTo>
                    <a:lnTo>
                      <a:pt x="124" y="928"/>
                    </a:lnTo>
                    <a:lnTo>
                      <a:pt x="131" y="932"/>
                    </a:lnTo>
                    <a:lnTo>
                      <a:pt x="140" y="935"/>
                    </a:lnTo>
                    <a:lnTo>
                      <a:pt x="148" y="938"/>
                    </a:lnTo>
                    <a:lnTo>
                      <a:pt x="157" y="940"/>
                    </a:lnTo>
                    <a:lnTo>
                      <a:pt x="166" y="941"/>
                    </a:lnTo>
                    <a:lnTo>
                      <a:pt x="175" y="941"/>
                    </a:lnTo>
                    <a:lnTo>
                      <a:pt x="175" y="941"/>
                    </a:lnTo>
                    <a:lnTo>
                      <a:pt x="191" y="940"/>
                    </a:lnTo>
                    <a:lnTo>
                      <a:pt x="191" y="940"/>
                    </a:lnTo>
                    <a:lnTo>
                      <a:pt x="229" y="936"/>
                    </a:lnTo>
                    <a:lnTo>
                      <a:pt x="264" y="934"/>
                    </a:lnTo>
                    <a:lnTo>
                      <a:pt x="265" y="934"/>
                    </a:lnTo>
                    <a:lnTo>
                      <a:pt x="266" y="934"/>
                    </a:lnTo>
                    <a:lnTo>
                      <a:pt x="271" y="931"/>
                    </a:lnTo>
                    <a:lnTo>
                      <a:pt x="271" y="928"/>
                    </a:lnTo>
                    <a:lnTo>
                      <a:pt x="271" y="928"/>
                    </a:lnTo>
                    <a:lnTo>
                      <a:pt x="270" y="918"/>
                    </a:lnTo>
                    <a:lnTo>
                      <a:pt x="270" y="918"/>
                    </a:lnTo>
                    <a:lnTo>
                      <a:pt x="268" y="898"/>
                    </a:lnTo>
                    <a:lnTo>
                      <a:pt x="268" y="898"/>
                    </a:lnTo>
                    <a:lnTo>
                      <a:pt x="267" y="885"/>
                    </a:lnTo>
                    <a:lnTo>
                      <a:pt x="266" y="871"/>
                    </a:lnTo>
                    <a:lnTo>
                      <a:pt x="266" y="871"/>
                    </a:lnTo>
                    <a:lnTo>
                      <a:pt x="266" y="867"/>
                    </a:lnTo>
                    <a:lnTo>
                      <a:pt x="267" y="863"/>
                    </a:lnTo>
                    <a:lnTo>
                      <a:pt x="269" y="860"/>
                    </a:lnTo>
                    <a:lnTo>
                      <a:pt x="271" y="857"/>
                    </a:lnTo>
                    <a:lnTo>
                      <a:pt x="271" y="857"/>
                    </a:lnTo>
                    <a:lnTo>
                      <a:pt x="274" y="854"/>
                    </a:lnTo>
                    <a:lnTo>
                      <a:pt x="278" y="851"/>
                    </a:lnTo>
                    <a:lnTo>
                      <a:pt x="282" y="850"/>
                    </a:lnTo>
                    <a:lnTo>
                      <a:pt x="287" y="849"/>
                    </a:lnTo>
                    <a:lnTo>
                      <a:pt x="287" y="849"/>
                    </a:lnTo>
                    <a:lnTo>
                      <a:pt x="292" y="850"/>
                    </a:lnTo>
                    <a:lnTo>
                      <a:pt x="296" y="851"/>
                    </a:lnTo>
                    <a:lnTo>
                      <a:pt x="300" y="853"/>
                    </a:lnTo>
                    <a:lnTo>
                      <a:pt x="303" y="856"/>
                    </a:lnTo>
                    <a:lnTo>
                      <a:pt x="306" y="858"/>
                    </a:lnTo>
                    <a:lnTo>
                      <a:pt x="309" y="862"/>
                    </a:lnTo>
                    <a:lnTo>
                      <a:pt x="310" y="867"/>
                    </a:lnTo>
                    <a:lnTo>
                      <a:pt x="311" y="872"/>
                    </a:lnTo>
                    <a:lnTo>
                      <a:pt x="311" y="872"/>
                    </a:lnTo>
                    <a:lnTo>
                      <a:pt x="312" y="884"/>
                    </a:lnTo>
                    <a:lnTo>
                      <a:pt x="313" y="896"/>
                    </a:lnTo>
                    <a:lnTo>
                      <a:pt x="313" y="896"/>
                    </a:lnTo>
                    <a:lnTo>
                      <a:pt x="315" y="906"/>
                    </a:lnTo>
                    <a:lnTo>
                      <a:pt x="315" y="918"/>
                    </a:lnTo>
                    <a:lnTo>
                      <a:pt x="315" y="918"/>
                    </a:lnTo>
                    <a:lnTo>
                      <a:pt x="315" y="947"/>
                    </a:lnTo>
                    <a:lnTo>
                      <a:pt x="315" y="957"/>
                    </a:lnTo>
                    <a:lnTo>
                      <a:pt x="315" y="957"/>
                    </a:lnTo>
                    <a:lnTo>
                      <a:pt x="315" y="962"/>
                    </a:lnTo>
                    <a:lnTo>
                      <a:pt x="314" y="967"/>
                    </a:lnTo>
                    <a:lnTo>
                      <a:pt x="311" y="970"/>
                    </a:lnTo>
                    <a:lnTo>
                      <a:pt x="309" y="973"/>
                    </a:lnTo>
                    <a:lnTo>
                      <a:pt x="305" y="975"/>
                    </a:lnTo>
                    <a:lnTo>
                      <a:pt x="302" y="978"/>
                    </a:lnTo>
                    <a:lnTo>
                      <a:pt x="298" y="979"/>
                    </a:lnTo>
                    <a:lnTo>
                      <a:pt x="293" y="979"/>
                    </a:lnTo>
                    <a:lnTo>
                      <a:pt x="293" y="979"/>
                    </a:lnTo>
                    <a:lnTo>
                      <a:pt x="288" y="979"/>
                    </a:lnTo>
                    <a:lnTo>
                      <a:pt x="286" y="979"/>
                    </a:lnTo>
                    <a:lnTo>
                      <a:pt x="285" y="979"/>
                    </a:lnTo>
                    <a:lnTo>
                      <a:pt x="285" y="979"/>
                    </a:lnTo>
                    <a:lnTo>
                      <a:pt x="279" y="980"/>
                    </a:lnTo>
                    <a:lnTo>
                      <a:pt x="279" y="980"/>
                    </a:lnTo>
                    <a:lnTo>
                      <a:pt x="257" y="981"/>
                    </a:lnTo>
                    <a:lnTo>
                      <a:pt x="236" y="981"/>
                    </a:lnTo>
                    <a:lnTo>
                      <a:pt x="236" y="981"/>
                    </a:lnTo>
                    <a:lnTo>
                      <a:pt x="212" y="982"/>
                    </a:lnTo>
                    <a:lnTo>
                      <a:pt x="188" y="983"/>
                    </a:lnTo>
                    <a:lnTo>
                      <a:pt x="188" y="983"/>
                    </a:lnTo>
                    <a:lnTo>
                      <a:pt x="167" y="982"/>
                    </a:lnTo>
                    <a:lnTo>
                      <a:pt x="146" y="981"/>
                    </a:lnTo>
                    <a:lnTo>
                      <a:pt x="125" y="976"/>
                    </a:lnTo>
                    <a:lnTo>
                      <a:pt x="115" y="973"/>
                    </a:lnTo>
                    <a:lnTo>
                      <a:pt x="105" y="970"/>
                    </a:lnTo>
                    <a:lnTo>
                      <a:pt x="95" y="965"/>
                    </a:lnTo>
                    <a:lnTo>
                      <a:pt x="86" y="960"/>
                    </a:lnTo>
                    <a:lnTo>
                      <a:pt x="78" y="955"/>
                    </a:lnTo>
                    <a:lnTo>
                      <a:pt x="69" y="948"/>
                    </a:lnTo>
                    <a:lnTo>
                      <a:pt x="62" y="939"/>
                    </a:lnTo>
                    <a:lnTo>
                      <a:pt x="55" y="930"/>
                    </a:lnTo>
                    <a:lnTo>
                      <a:pt x="49" y="920"/>
                    </a:lnTo>
                    <a:lnTo>
                      <a:pt x="44" y="908"/>
                    </a:lnTo>
                    <a:lnTo>
                      <a:pt x="44" y="908"/>
                    </a:lnTo>
                    <a:lnTo>
                      <a:pt x="36" y="889"/>
                    </a:lnTo>
                    <a:lnTo>
                      <a:pt x="30" y="870"/>
                    </a:lnTo>
                    <a:lnTo>
                      <a:pt x="26" y="851"/>
                    </a:lnTo>
                    <a:lnTo>
                      <a:pt x="23" y="833"/>
                    </a:lnTo>
                    <a:lnTo>
                      <a:pt x="20" y="814"/>
                    </a:lnTo>
                    <a:lnTo>
                      <a:pt x="18" y="795"/>
                    </a:lnTo>
                    <a:lnTo>
                      <a:pt x="15" y="756"/>
                    </a:lnTo>
                    <a:lnTo>
                      <a:pt x="15" y="756"/>
                    </a:lnTo>
                    <a:lnTo>
                      <a:pt x="12" y="721"/>
                    </a:lnTo>
                    <a:lnTo>
                      <a:pt x="12" y="721"/>
                    </a:lnTo>
                    <a:lnTo>
                      <a:pt x="9" y="682"/>
                    </a:lnTo>
                    <a:lnTo>
                      <a:pt x="6" y="640"/>
                    </a:lnTo>
                    <a:lnTo>
                      <a:pt x="5" y="595"/>
                    </a:lnTo>
                    <a:lnTo>
                      <a:pt x="4" y="549"/>
                    </a:lnTo>
                    <a:lnTo>
                      <a:pt x="4" y="498"/>
                    </a:lnTo>
                    <a:lnTo>
                      <a:pt x="4" y="498"/>
                    </a:lnTo>
                    <a:lnTo>
                      <a:pt x="4" y="409"/>
                    </a:lnTo>
                    <a:lnTo>
                      <a:pt x="4" y="321"/>
                    </a:lnTo>
                    <a:lnTo>
                      <a:pt x="3" y="23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21"/>
                    </a:lnTo>
                    <a:lnTo>
                      <a:pt x="2" y="103"/>
                    </a:lnTo>
                    <a:lnTo>
                      <a:pt x="6" y="85"/>
                    </a:lnTo>
                    <a:lnTo>
                      <a:pt x="10" y="78"/>
                    </a:lnTo>
                    <a:lnTo>
                      <a:pt x="13" y="70"/>
                    </a:lnTo>
                    <a:lnTo>
                      <a:pt x="17" y="62"/>
                    </a:lnTo>
                    <a:lnTo>
                      <a:pt x="21" y="56"/>
                    </a:lnTo>
                    <a:lnTo>
                      <a:pt x="26" y="50"/>
                    </a:lnTo>
                    <a:lnTo>
                      <a:pt x="31" y="44"/>
                    </a:lnTo>
                    <a:lnTo>
                      <a:pt x="37" y="39"/>
                    </a:lnTo>
                    <a:lnTo>
                      <a:pt x="44" y="33"/>
                    </a:lnTo>
                    <a:lnTo>
                      <a:pt x="50" y="29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71" y="20"/>
                    </a:lnTo>
                    <a:lnTo>
                      <a:pt x="84" y="15"/>
                    </a:lnTo>
                    <a:lnTo>
                      <a:pt x="99" y="12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31" y="10"/>
                    </a:lnTo>
                    <a:lnTo>
                      <a:pt x="131" y="10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6" y="8"/>
                    </a:lnTo>
                    <a:lnTo>
                      <a:pt x="156" y="8"/>
                    </a:lnTo>
                    <a:lnTo>
                      <a:pt x="161" y="6"/>
                    </a:lnTo>
                    <a:lnTo>
                      <a:pt x="167" y="4"/>
                    </a:lnTo>
                    <a:lnTo>
                      <a:pt x="167" y="4"/>
                    </a:lnTo>
                    <a:lnTo>
                      <a:pt x="170" y="4"/>
                    </a:lnTo>
                    <a:lnTo>
                      <a:pt x="177" y="6"/>
                    </a:lnTo>
                    <a:lnTo>
                      <a:pt x="178" y="6"/>
                    </a:lnTo>
                    <a:lnTo>
                      <a:pt x="178" y="6"/>
                    </a:lnTo>
                    <a:lnTo>
                      <a:pt x="182" y="3"/>
                    </a:lnTo>
                    <a:lnTo>
                      <a:pt x="182" y="3"/>
                    </a:lnTo>
                    <a:lnTo>
                      <a:pt x="187" y="1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7" y="0"/>
                    </a:lnTo>
                    <a:lnTo>
                      <a:pt x="201" y="2"/>
                    </a:lnTo>
                    <a:lnTo>
                      <a:pt x="205" y="3"/>
                    </a:lnTo>
                    <a:lnTo>
                      <a:pt x="208" y="7"/>
                    </a:lnTo>
                    <a:lnTo>
                      <a:pt x="209" y="8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72" y="12"/>
                    </a:lnTo>
                    <a:lnTo>
                      <a:pt x="336" y="14"/>
                    </a:lnTo>
                    <a:lnTo>
                      <a:pt x="407" y="16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625" y="15"/>
                    </a:lnTo>
                    <a:lnTo>
                      <a:pt x="625" y="15"/>
                    </a:lnTo>
                    <a:lnTo>
                      <a:pt x="765" y="15"/>
                    </a:lnTo>
                    <a:lnTo>
                      <a:pt x="765" y="15"/>
                    </a:lnTo>
                    <a:lnTo>
                      <a:pt x="799" y="15"/>
                    </a:lnTo>
                    <a:lnTo>
                      <a:pt x="834" y="17"/>
                    </a:lnTo>
                    <a:lnTo>
                      <a:pt x="834" y="17"/>
                    </a:lnTo>
                    <a:lnTo>
                      <a:pt x="868" y="18"/>
                    </a:lnTo>
                    <a:lnTo>
                      <a:pt x="903" y="19"/>
                    </a:lnTo>
                    <a:lnTo>
                      <a:pt x="903" y="19"/>
                    </a:lnTo>
                    <a:lnTo>
                      <a:pt x="934" y="18"/>
                    </a:lnTo>
                    <a:lnTo>
                      <a:pt x="934" y="18"/>
                    </a:lnTo>
                    <a:lnTo>
                      <a:pt x="951" y="17"/>
                    </a:lnTo>
                    <a:lnTo>
                      <a:pt x="967" y="17"/>
                    </a:lnTo>
                    <a:lnTo>
                      <a:pt x="967" y="17"/>
                    </a:lnTo>
                    <a:lnTo>
                      <a:pt x="988" y="18"/>
                    </a:lnTo>
                    <a:lnTo>
                      <a:pt x="997" y="19"/>
                    </a:lnTo>
                    <a:lnTo>
                      <a:pt x="1005" y="21"/>
                    </a:lnTo>
                    <a:lnTo>
                      <a:pt x="1005" y="21"/>
                    </a:lnTo>
                    <a:lnTo>
                      <a:pt x="1015" y="23"/>
                    </a:lnTo>
                    <a:lnTo>
                      <a:pt x="1025" y="27"/>
                    </a:lnTo>
                    <a:lnTo>
                      <a:pt x="1035" y="31"/>
                    </a:lnTo>
                    <a:lnTo>
                      <a:pt x="1045" y="36"/>
                    </a:lnTo>
                    <a:lnTo>
                      <a:pt x="1055" y="43"/>
                    </a:lnTo>
                    <a:lnTo>
                      <a:pt x="1064" y="49"/>
                    </a:lnTo>
                    <a:lnTo>
                      <a:pt x="1073" y="55"/>
                    </a:lnTo>
                    <a:lnTo>
                      <a:pt x="1083" y="63"/>
                    </a:lnTo>
                    <a:lnTo>
                      <a:pt x="1092" y="71"/>
                    </a:lnTo>
                    <a:lnTo>
                      <a:pt x="1100" y="80"/>
                    </a:lnTo>
                    <a:lnTo>
                      <a:pt x="1108" y="88"/>
                    </a:lnTo>
                    <a:lnTo>
                      <a:pt x="1115" y="98"/>
                    </a:lnTo>
                    <a:lnTo>
                      <a:pt x="1121" y="108"/>
                    </a:lnTo>
                    <a:lnTo>
                      <a:pt x="1126" y="118"/>
                    </a:lnTo>
                    <a:lnTo>
                      <a:pt x="1130" y="129"/>
                    </a:lnTo>
                    <a:lnTo>
                      <a:pt x="1134" y="140"/>
                    </a:lnTo>
                    <a:lnTo>
                      <a:pt x="1134" y="140"/>
                    </a:lnTo>
                    <a:lnTo>
                      <a:pt x="1140" y="168"/>
                    </a:lnTo>
                    <a:lnTo>
                      <a:pt x="1145" y="195"/>
                    </a:lnTo>
                    <a:lnTo>
                      <a:pt x="1148" y="222"/>
                    </a:lnTo>
                    <a:lnTo>
                      <a:pt x="1150" y="250"/>
                    </a:lnTo>
                    <a:lnTo>
                      <a:pt x="1151" y="278"/>
                    </a:lnTo>
                    <a:lnTo>
                      <a:pt x="1151" y="305"/>
                    </a:lnTo>
                    <a:lnTo>
                      <a:pt x="1151" y="361"/>
                    </a:lnTo>
                    <a:lnTo>
                      <a:pt x="1151" y="361"/>
                    </a:lnTo>
                    <a:lnTo>
                      <a:pt x="1150" y="410"/>
                    </a:lnTo>
                    <a:lnTo>
                      <a:pt x="1150" y="410"/>
                    </a:lnTo>
                    <a:lnTo>
                      <a:pt x="1151" y="482"/>
                    </a:lnTo>
                    <a:lnTo>
                      <a:pt x="1153" y="553"/>
                    </a:lnTo>
                    <a:lnTo>
                      <a:pt x="1153" y="553"/>
                    </a:lnTo>
                    <a:lnTo>
                      <a:pt x="1154" y="623"/>
                    </a:lnTo>
                    <a:lnTo>
                      <a:pt x="1155" y="694"/>
                    </a:lnTo>
                    <a:lnTo>
                      <a:pt x="1155" y="694"/>
                    </a:lnTo>
                    <a:lnTo>
                      <a:pt x="1155" y="713"/>
                    </a:lnTo>
                    <a:lnTo>
                      <a:pt x="1157" y="731"/>
                    </a:lnTo>
                    <a:lnTo>
                      <a:pt x="1161" y="767"/>
                    </a:lnTo>
                    <a:lnTo>
                      <a:pt x="1161" y="767"/>
                    </a:lnTo>
                    <a:lnTo>
                      <a:pt x="1165" y="801"/>
                    </a:lnTo>
                    <a:lnTo>
                      <a:pt x="1166" y="817"/>
                    </a:lnTo>
                    <a:lnTo>
                      <a:pt x="1167" y="834"/>
                    </a:lnTo>
                    <a:lnTo>
                      <a:pt x="1167" y="851"/>
                    </a:lnTo>
                    <a:lnTo>
                      <a:pt x="1165" y="868"/>
                    </a:lnTo>
                    <a:lnTo>
                      <a:pt x="1162" y="885"/>
                    </a:lnTo>
                    <a:lnTo>
                      <a:pt x="1158" y="901"/>
                    </a:lnTo>
                    <a:lnTo>
                      <a:pt x="1158" y="901"/>
                    </a:lnTo>
                    <a:lnTo>
                      <a:pt x="1155" y="908"/>
                    </a:lnTo>
                    <a:lnTo>
                      <a:pt x="1151" y="917"/>
                    </a:lnTo>
                    <a:lnTo>
                      <a:pt x="1146" y="924"/>
                    </a:lnTo>
                    <a:lnTo>
                      <a:pt x="1141" y="930"/>
                    </a:lnTo>
                    <a:lnTo>
                      <a:pt x="1135" y="936"/>
                    </a:lnTo>
                    <a:lnTo>
                      <a:pt x="1129" y="942"/>
                    </a:lnTo>
                    <a:lnTo>
                      <a:pt x="1122" y="949"/>
                    </a:lnTo>
                    <a:lnTo>
                      <a:pt x="1114" y="954"/>
                    </a:lnTo>
                    <a:lnTo>
                      <a:pt x="1106" y="958"/>
                    </a:lnTo>
                    <a:lnTo>
                      <a:pt x="1096" y="963"/>
                    </a:lnTo>
                    <a:lnTo>
                      <a:pt x="1077" y="970"/>
                    </a:lnTo>
                    <a:lnTo>
                      <a:pt x="1053" y="976"/>
                    </a:lnTo>
                    <a:lnTo>
                      <a:pt x="1028" y="982"/>
                    </a:lnTo>
                    <a:lnTo>
                      <a:pt x="1026" y="983"/>
                    </a:lnTo>
                    <a:lnTo>
                      <a:pt x="1024" y="984"/>
                    </a:lnTo>
                    <a:lnTo>
                      <a:pt x="1024" y="984"/>
                    </a:lnTo>
                    <a:lnTo>
                      <a:pt x="1021" y="986"/>
                    </a:lnTo>
                    <a:lnTo>
                      <a:pt x="1018" y="988"/>
                    </a:lnTo>
                    <a:lnTo>
                      <a:pt x="1014" y="989"/>
                    </a:lnTo>
                    <a:lnTo>
                      <a:pt x="1009" y="989"/>
                    </a:lnTo>
                    <a:lnTo>
                      <a:pt x="1009" y="98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5" name="Freeform 638"/>
              <p:cNvSpPr/>
              <p:nvPr/>
            </p:nvSpPr>
            <p:spPr bwMode="auto">
              <a:xfrm>
                <a:off x="2393951" y="4608513"/>
                <a:ext cx="195263" cy="92075"/>
              </a:xfrm>
              <a:custGeom>
                <a:avLst/>
                <a:gdLst/>
                <a:ahLst/>
                <a:cxnLst>
                  <a:cxn ang="0">
                    <a:pos x="74" y="175"/>
                  </a:cxn>
                  <a:cxn ang="0">
                    <a:pos x="34" y="160"/>
                  </a:cxn>
                  <a:cxn ang="0">
                    <a:pos x="13" y="142"/>
                  </a:cxn>
                  <a:cxn ang="0">
                    <a:pos x="4" y="126"/>
                  </a:cxn>
                  <a:cxn ang="0">
                    <a:pos x="0" y="104"/>
                  </a:cxn>
                  <a:cxn ang="0">
                    <a:pos x="2" y="65"/>
                  </a:cxn>
                  <a:cxn ang="0">
                    <a:pos x="15" y="37"/>
                  </a:cxn>
                  <a:cxn ang="0">
                    <a:pos x="32" y="25"/>
                  </a:cxn>
                  <a:cxn ang="0">
                    <a:pos x="61" y="12"/>
                  </a:cxn>
                  <a:cxn ang="0">
                    <a:pos x="103" y="6"/>
                  </a:cxn>
                  <a:cxn ang="0">
                    <a:pos x="125" y="4"/>
                  </a:cxn>
                  <a:cxn ang="0">
                    <a:pos x="194" y="0"/>
                  </a:cxn>
                  <a:cxn ang="0">
                    <a:pos x="251" y="3"/>
                  </a:cxn>
                  <a:cxn ang="0">
                    <a:pos x="288" y="9"/>
                  </a:cxn>
                  <a:cxn ang="0">
                    <a:pos x="317" y="14"/>
                  </a:cxn>
                  <a:cxn ang="0">
                    <a:pos x="341" y="27"/>
                  </a:cxn>
                  <a:cxn ang="0">
                    <a:pos x="356" y="42"/>
                  </a:cxn>
                  <a:cxn ang="0">
                    <a:pos x="368" y="75"/>
                  </a:cxn>
                  <a:cxn ang="0">
                    <a:pos x="364" y="113"/>
                  </a:cxn>
                  <a:cxn ang="0">
                    <a:pos x="357" y="129"/>
                  </a:cxn>
                  <a:cxn ang="0">
                    <a:pos x="344" y="140"/>
                  </a:cxn>
                  <a:cxn ang="0">
                    <a:pos x="315" y="155"/>
                  </a:cxn>
                  <a:cxn ang="0">
                    <a:pos x="274" y="163"/>
                  </a:cxn>
                  <a:cxn ang="0">
                    <a:pos x="273" y="163"/>
                  </a:cxn>
                  <a:cxn ang="0">
                    <a:pos x="261" y="164"/>
                  </a:cxn>
                  <a:cxn ang="0">
                    <a:pos x="248" y="160"/>
                  </a:cxn>
                  <a:cxn ang="0">
                    <a:pos x="240" y="152"/>
                  </a:cxn>
                  <a:cxn ang="0">
                    <a:pos x="239" y="139"/>
                  </a:cxn>
                  <a:cxn ang="0">
                    <a:pos x="245" y="128"/>
                  </a:cxn>
                  <a:cxn ang="0">
                    <a:pos x="256" y="120"/>
                  </a:cxn>
                  <a:cxn ang="0">
                    <a:pos x="265" y="119"/>
                  </a:cxn>
                  <a:cxn ang="0">
                    <a:pos x="295" y="113"/>
                  </a:cxn>
                  <a:cxn ang="0">
                    <a:pos x="311" y="104"/>
                  </a:cxn>
                  <a:cxn ang="0">
                    <a:pos x="318" y="92"/>
                  </a:cxn>
                  <a:cxn ang="0">
                    <a:pos x="320" y="72"/>
                  </a:cxn>
                  <a:cxn ang="0">
                    <a:pos x="318" y="66"/>
                  </a:cxn>
                  <a:cxn ang="0">
                    <a:pos x="306" y="57"/>
                  </a:cxn>
                  <a:cxn ang="0">
                    <a:pos x="276" y="50"/>
                  </a:cxn>
                  <a:cxn ang="0">
                    <a:pos x="247" y="50"/>
                  </a:cxn>
                  <a:cxn ang="0">
                    <a:pos x="158" y="48"/>
                  </a:cxn>
                  <a:cxn ang="0">
                    <a:pos x="124" y="49"/>
                  </a:cxn>
                  <a:cxn ang="0">
                    <a:pos x="96" y="50"/>
                  </a:cxn>
                  <a:cxn ang="0">
                    <a:pos x="63" y="57"/>
                  </a:cxn>
                  <a:cxn ang="0">
                    <a:pos x="51" y="64"/>
                  </a:cxn>
                  <a:cxn ang="0">
                    <a:pos x="47" y="75"/>
                  </a:cxn>
                  <a:cxn ang="0">
                    <a:pos x="47" y="94"/>
                  </a:cxn>
                  <a:cxn ang="0">
                    <a:pos x="52" y="115"/>
                  </a:cxn>
                  <a:cxn ang="0">
                    <a:pos x="68" y="126"/>
                  </a:cxn>
                  <a:cxn ang="0">
                    <a:pos x="81" y="128"/>
                  </a:cxn>
                  <a:cxn ang="0">
                    <a:pos x="91" y="133"/>
                  </a:cxn>
                  <a:cxn ang="0">
                    <a:pos x="98" y="126"/>
                  </a:cxn>
                  <a:cxn ang="0">
                    <a:pos x="106" y="124"/>
                  </a:cxn>
                  <a:cxn ang="0">
                    <a:pos x="120" y="124"/>
                  </a:cxn>
                  <a:cxn ang="0">
                    <a:pos x="130" y="130"/>
                  </a:cxn>
                  <a:cxn ang="0">
                    <a:pos x="136" y="143"/>
                  </a:cxn>
                  <a:cxn ang="0">
                    <a:pos x="134" y="155"/>
                  </a:cxn>
                  <a:cxn ang="0">
                    <a:pos x="128" y="165"/>
                  </a:cxn>
                  <a:cxn ang="0">
                    <a:pos x="119" y="168"/>
                  </a:cxn>
                  <a:cxn ang="0">
                    <a:pos x="111" y="172"/>
                  </a:cxn>
                  <a:cxn ang="0">
                    <a:pos x="88" y="176"/>
                  </a:cxn>
                </a:cxnLst>
                <a:rect l="0" t="0" r="r" b="b"/>
                <a:pathLst>
                  <a:path w="369" h="176">
                    <a:moveTo>
                      <a:pt x="88" y="176"/>
                    </a:moveTo>
                    <a:lnTo>
                      <a:pt x="88" y="176"/>
                    </a:lnTo>
                    <a:lnTo>
                      <a:pt x="74" y="175"/>
                    </a:lnTo>
                    <a:lnTo>
                      <a:pt x="61" y="172"/>
                    </a:lnTo>
                    <a:lnTo>
                      <a:pt x="47" y="167"/>
                    </a:lnTo>
                    <a:lnTo>
                      <a:pt x="34" y="160"/>
                    </a:lnTo>
                    <a:lnTo>
                      <a:pt x="23" y="152"/>
                    </a:lnTo>
                    <a:lnTo>
                      <a:pt x="17" y="147"/>
                    </a:lnTo>
                    <a:lnTo>
                      <a:pt x="13" y="142"/>
                    </a:lnTo>
                    <a:lnTo>
                      <a:pt x="9" y="137"/>
                    </a:lnTo>
                    <a:lnTo>
                      <a:pt x="6" y="131"/>
                    </a:lnTo>
                    <a:lnTo>
                      <a:pt x="4" y="126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0" y="104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2" y="65"/>
                    </a:lnTo>
                    <a:lnTo>
                      <a:pt x="5" y="54"/>
                    </a:lnTo>
                    <a:lnTo>
                      <a:pt x="9" y="45"/>
                    </a:lnTo>
                    <a:lnTo>
                      <a:pt x="15" y="37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32" y="25"/>
                    </a:lnTo>
                    <a:lnTo>
                      <a:pt x="41" y="19"/>
                    </a:lnTo>
                    <a:lnTo>
                      <a:pt x="50" y="15"/>
                    </a:lnTo>
                    <a:lnTo>
                      <a:pt x="61" y="12"/>
                    </a:lnTo>
                    <a:lnTo>
                      <a:pt x="71" y="10"/>
                    </a:lnTo>
                    <a:lnTo>
                      <a:pt x="81" y="8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125" y="4"/>
                    </a:lnTo>
                    <a:lnTo>
                      <a:pt x="125" y="4"/>
                    </a:lnTo>
                    <a:lnTo>
                      <a:pt x="159" y="1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215" y="0"/>
                    </a:lnTo>
                    <a:lnTo>
                      <a:pt x="233" y="1"/>
                    </a:lnTo>
                    <a:lnTo>
                      <a:pt x="251" y="3"/>
                    </a:lnTo>
                    <a:lnTo>
                      <a:pt x="267" y="6"/>
                    </a:lnTo>
                    <a:lnTo>
                      <a:pt x="267" y="6"/>
                    </a:lnTo>
                    <a:lnTo>
                      <a:pt x="288" y="9"/>
                    </a:lnTo>
                    <a:lnTo>
                      <a:pt x="288" y="9"/>
                    </a:lnTo>
                    <a:lnTo>
                      <a:pt x="308" y="12"/>
                    </a:lnTo>
                    <a:lnTo>
                      <a:pt x="317" y="14"/>
                    </a:lnTo>
                    <a:lnTo>
                      <a:pt x="325" y="17"/>
                    </a:lnTo>
                    <a:lnTo>
                      <a:pt x="333" y="20"/>
                    </a:lnTo>
                    <a:lnTo>
                      <a:pt x="341" y="27"/>
                    </a:lnTo>
                    <a:lnTo>
                      <a:pt x="349" y="33"/>
                    </a:lnTo>
                    <a:lnTo>
                      <a:pt x="356" y="42"/>
                    </a:lnTo>
                    <a:lnTo>
                      <a:pt x="356" y="42"/>
                    </a:lnTo>
                    <a:lnTo>
                      <a:pt x="361" y="51"/>
                    </a:lnTo>
                    <a:lnTo>
                      <a:pt x="365" y="63"/>
                    </a:lnTo>
                    <a:lnTo>
                      <a:pt x="368" y="75"/>
                    </a:lnTo>
                    <a:lnTo>
                      <a:pt x="369" y="88"/>
                    </a:lnTo>
                    <a:lnTo>
                      <a:pt x="368" y="101"/>
                    </a:lnTo>
                    <a:lnTo>
                      <a:pt x="364" y="113"/>
                    </a:lnTo>
                    <a:lnTo>
                      <a:pt x="362" y="119"/>
                    </a:lnTo>
                    <a:lnTo>
                      <a:pt x="360" y="124"/>
                    </a:lnTo>
                    <a:lnTo>
                      <a:pt x="357" y="129"/>
                    </a:lnTo>
                    <a:lnTo>
                      <a:pt x="353" y="132"/>
                    </a:lnTo>
                    <a:lnTo>
                      <a:pt x="353" y="132"/>
                    </a:lnTo>
                    <a:lnTo>
                      <a:pt x="344" y="140"/>
                    </a:lnTo>
                    <a:lnTo>
                      <a:pt x="334" y="146"/>
                    </a:lnTo>
                    <a:lnTo>
                      <a:pt x="325" y="152"/>
                    </a:lnTo>
                    <a:lnTo>
                      <a:pt x="315" y="155"/>
                    </a:lnTo>
                    <a:lnTo>
                      <a:pt x="306" y="158"/>
                    </a:lnTo>
                    <a:lnTo>
                      <a:pt x="295" y="160"/>
                    </a:lnTo>
                    <a:lnTo>
                      <a:pt x="274" y="163"/>
                    </a:lnTo>
                    <a:lnTo>
                      <a:pt x="274" y="163"/>
                    </a:lnTo>
                    <a:lnTo>
                      <a:pt x="273" y="163"/>
                    </a:lnTo>
                    <a:lnTo>
                      <a:pt x="273" y="163"/>
                    </a:lnTo>
                    <a:lnTo>
                      <a:pt x="266" y="164"/>
                    </a:lnTo>
                    <a:lnTo>
                      <a:pt x="261" y="164"/>
                    </a:lnTo>
                    <a:lnTo>
                      <a:pt x="261" y="164"/>
                    </a:lnTo>
                    <a:lnTo>
                      <a:pt x="256" y="164"/>
                    </a:lnTo>
                    <a:lnTo>
                      <a:pt x="252" y="162"/>
                    </a:lnTo>
                    <a:lnTo>
                      <a:pt x="248" y="160"/>
                    </a:lnTo>
                    <a:lnTo>
                      <a:pt x="245" y="158"/>
                    </a:lnTo>
                    <a:lnTo>
                      <a:pt x="243" y="155"/>
                    </a:lnTo>
                    <a:lnTo>
                      <a:pt x="240" y="152"/>
                    </a:lnTo>
                    <a:lnTo>
                      <a:pt x="239" y="144"/>
                    </a:lnTo>
                    <a:lnTo>
                      <a:pt x="239" y="144"/>
                    </a:lnTo>
                    <a:lnTo>
                      <a:pt x="239" y="139"/>
                    </a:lnTo>
                    <a:lnTo>
                      <a:pt x="240" y="135"/>
                    </a:lnTo>
                    <a:lnTo>
                      <a:pt x="243" y="131"/>
                    </a:lnTo>
                    <a:lnTo>
                      <a:pt x="245" y="128"/>
                    </a:lnTo>
                    <a:lnTo>
                      <a:pt x="248" y="124"/>
                    </a:lnTo>
                    <a:lnTo>
                      <a:pt x="252" y="122"/>
                    </a:lnTo>
                    <a:lnTo>
                      <a:pt x="256" y="120"/>
                    </a:lnTo>
                    <a:lnTo>
                      <a:pt x="262" y="119"/>
                    </a:lnTo>
                    <a:lnTo>
                      <a:pt x="265" y="119"/>
                    </a:lnTo>
                    <a:lnTo>
                      <a:pt x="265" y="119"/>
                    </a:lnTo>
                    <a:lnTo>
                      <a:pt x="276" y="117"/>
                    </a:lnTo>
                    <a:lnTo>
                      <a:pt x="285" y="115"/>
                    </a:lnTo>
                    <a:lnTo>
                      <a:pt x="295" y="113"/>
                    </a:lnTo>
                    <a:lnTo>
                      <a:pt x="303" y="109"/>
                    </a:lnTo>
                    <a:lnTo>
                      <a:pt x="308" y="107"/>
                    </a:lnTo>
                    <a:lnTo>
                      <a:pt x="311" y="104"/>
                    </a:lnTo>
                    <a:lnTo>
                      <a:pt x="314" y="100"/>
                    </a:lnTo>
                    <a:lnTo>
                      <a:pt x="316" y="96"/>
                    </a:lnTo>
                    <a:lnTo>
                      <a:pt x="318" y="92"/>
                    </a:lnTo>
                    <a:lnTo>
                      <a:pt x="319" y="85"/>
                    </a:lnTo>
                    <a:lnTo>
                      <a:pt x="320" y="79"/>
                    </a:lnTo>
                    <a:lnTo>
                      <a:pt x="320" y="72"/>
                    </a:lnTo>
                    <a:lnTo>
                      <a:pt x="320" y="72"/>
                    </a:lnTo>
                    <a:lnTo>
                      <a:pt x="319" y="69"/>
                    </a:lnTo>
                    <a:lnTo>
                      <a:pt x="318" y="66"/>
                    </a:lnTo>
                    <a:lnTo>
                      <a:pt x="316" y="63"/>
                    </a:lnTo>
                    <a:lnTo>
                      <a:pt x="313" y="61"/>
                    </a:lnTo>
                    <a:lnTo>
                      <a:pt x="306" y="57"/>
                    </a:lnTo>
                    <a:lnTo>
                      <a:pt x="297" y="53"/>
                    </a:lnTo>
                    <a:lnTo>
                      <a:pt x="287" y="52"/>
                    </a:lnTo>
                    <a:lnTo>
                      <a:pt x="276" y="50"/>
                    </a:lnTo>
                    <a:lnTo>
                      <a:pt x="254" y="50"/>
                    </a:lnTo>
                    <a:lnTo>
                      <a:pt x="247" y="50"/>
                    </a:lnTo>
                    <a:lnTo>
                      <a:pt x="247" y="50"/>
                    </a:lnTo>
                    <a:lnTo>
                      <a:pt x="202" y="49"/>
                    </a:lnTo>
                    <a:lnTo>
                      <a:pt x="202" y="49"/>
                    </a:lnTo>
                    <a:lnTo>
                      <a:pt x="158" y="48"/>
                    </a:lnTo>
                    <a:lnTo>
                      <a:pt x="158" y="48"/>
                    </a:lnTo>
                    <a:lnTo>
                      <a:pt x="124" y="49"/>
                    </a:lnTo>
                    <a:lnTo>
                      <a:pt x="124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96" y="50"/>
                    </a:lnTo>
                    <a:lnTo>
                      <a:pt x="83" y="51"/>
                    </a:lnTo>
                    <a:lnTo>
                      <a:pt x="73" y="53"/>
                    </a:lnTo>
                    <a:lnTo>
                      <a:pt x="63" y="57"/>
                    </a:lnTo>
                    <a:lnTo>
                      <a:pt x="59" y="59"/>
                    </a:lnTo>
                    <a:lnTo>
                      <a:pt x="55" y="61"/>
                    </a:lnTo>
                    <a:lnTo>
                      <a:pt x="51" y="64"/>
                    </a:lnTo>
                    <a:lnTo>
                      <a:pt x="49" y="67"/>
                    </a:lnTo>
                    <a:lnTo>
                      <a:pt x="47" y="71"/>
                    </a:lnTo>
                    <a:lnTo>
                      <a:pt x="47" y="75"/>
                    </a:lnTo>
                    <a:lnTo>
                      <a:pt x="47" y="80"/>
                    </a:lnTo>
                    <a:lnTo>
                      <a:pt x="47" y="80"/>
                    </a:lnTo>
                    <a:lnTo>
                      <a:pt x="47" y="94"/>
                    </a:lnTo>
                    <a:lnTo>
                      <a:pt x="48" y="101"/>
                    </a:lnTo>
                    <a:lnTo>
                      <a:pt x="49" y="108"/>
                    </a:lnTo>
                    <a:lnTo>
                      <a:pt x="52" y="115"/>
                    </a:lnTo>
                    <a:lnTo>
                      <a:pt x="58" y="121"/>
                    </a:lnTo>
                    <a:lnTo>
                      <a:pt x="64" y="125"/>
                    </a:lnTo>
                    <a:lnTo>
                      <a:pt x="68" y="126"/>
                    </a:lnTo>
                    <a:lnTo>
                      <a:pt x="73" y="127"/>
                    </a:lnTo>
                    <a:lnTo>
                      <a:pt x="73" y="127"/>
                    </a:lnTo>
                    <a:lnTo>
                      <a:pt x="81" y="128"/>
                    </a:lnTo>
                    <a:lnTo>
                      <a:pt x="81" y="128"/>
                    </a:lnTo>
                    <a:lnTo>
                      <a:pt x="82" y="128"/>
                    </a:lnTo>
                    <a:lnTo>
                      <a:pt x="91" y="133"/>
                    </a:lnTo>
                    <a:lnTo>
                      <a:pt x="91" y="133"/>
                    </a:lnTo>
                    <a:lnTo>
                      <a:pt x="94" y="129"/>
                    </a:lnTo>
                    <a:lnTo>
                      <a:pt x="98" y="126"/>
                    </a:lnTo>
                    <a:lnTo>
                      <a:pt x="98" y="126"/>
                    </a:lnTo>
                    <a:lnTo>
                      <a:pt x="102" y="125"/>
                    </a:lnTo>
                    <a:lnTo>
                      <a:pt x="106" y="12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4" y="125"/>
                    </a:lnTo>
                    <a:lnTo>
                      <a:pt x="127" y="127"/>
                    </a:lnTo>
                    <a:lnTo>
                      <a:pt x="130" y="130"/>
                    </a:lnTo>
                    <a:lnTo>
                      <a:pt x="133" y="133"/>
                    </a:lnTo>
                    <a:lnTo>
                      <a:pt x="134" y="136"/>
                    </a:lnTo>
                    <a:lnTo>
                      <a:pt x="136" y="143"/>
                    </a:lnTo>
                    <a:lnTo>
                      <a:pt x="136" y="143"/>
                    </a:lnTo>
                    <a:lnTo>
                      <a:pt x="136" y="151"/>
                    </a:lnTo>
                    <a:lnTo>
                      <a:pt x="134" y="155"/>
                    </a:lnTo>
                    <a:lnTo>
                      <a:pt x="133" y="159"/>
                    </a:lnTo>
                    <a:lnTo>
                      <a:pt x="131" y="162"/>
                    </a:lnTo>
                    <a:lnTo>
                      <a:pt x="128" y="165"/>
                    </a:lnTo>
                    <a:lnTo>
                      <a:pt x="124" y="167"/>
                    </a:lnTo>
                    <a:lnTo>
                      <a:pt x="120" y="168"/>
                    </a:lnTo>
                    <a:lnTo>
                      <a:pt x="119" y="168"/>
                    </a:lnTo>
                    <a:lnTo>
                      <a:pt x="118" y="169"/>
                    </a:lnTo>
                    <a:lnTo>
                      <a:pt x="118" y="169"/>
                    </a:lnTo>
                    <a:lnTo>
                      <a:pt x="111" y="172"/>
                    </a:lnTo>
                    <a:lnTo>
                      <a:pt x="104" y="174"/>
                    </a:lnTo>
                    <a:lnTo>
                      <a:pt x="96" y="176"/>
                    </a:lnTo>
                    <a:lnTo>
                      <a:pt x="88" y="176"/>
                    </a:lnTo>
                    <a:lnTo>
                      <a:pt x="88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39"/>
              <p:cNvSpPr/>
              <p:nvPr/>
            </p:nvSpPr>
            <p:spPr bwMode="auto">
              <a:xfrm>
                <a:off x="2605088" y="4614863"/>
                <a:ext cx="206375" cy="87313"/>
              </a:xfrm>
              <a:custGeom>
                <a:avLst/>
                <a:gdLst/>
                <a:ahLst/>
                <a:cxnLst>
                  <a:cxn ang="0">
                    <a:pos x="105" y="165"/>
                  </a:cxn>
                  <a:cxn ang="0">
                    <a:pos x="67" y="159"/>
                  </a:cxn>
                  <a:cxn ang="0">
                    <a:pos x="30" y="142"/>
                  </a:cxn>
                  <a:cxn ang="0">
                    <a:pos x="14" y="126"/>
                  </a:cxn>
                  <a:cxn ang="0">
                    <a:pos x="3" y="102"/>
                  </a:cxn>
                  <a:cxn ang="0">
                    <a:pos x="0" y="73"/>
                  </a:cxn>
                  <a:cxn ang="0">
                    <a:pos x="2" y="53"/>
                  </a:cxn>
                  <a:cxn ang="0">
                    <a:pos x="13" y="29"/>
                  </a:cxn>
                  <a:cxn ang="0">
                    <a:pos x="33" y="14"/>
                  </a:cxn>
                  <a:cxn ang="0">
                    <a:pos x="59" y="5"/>
                  </a:cxn>
                  <a:cxn ang="0">
                    <a:pos x="119" y="0"/>
                  </a:cxn>
                  <a:cxn ang="0">
                    <a:pos x="150" y="1"/>
                  </a:cxn>
                  <a:cxn ang="0">
                    <a:pos x="202" y="2"/>
                  </a:cxn>
                  <a:cxn ang="0">
                    <a:pos x="309" y="12"/>
                  </a:cxn>
                  <a:cxn ang="0">
                    <a:pos x="333" y="17"/>
                  </a:cxn>
                  <a:cxn ang="0">
                    <a:pos x="361" y="32"/>
                  </a:cxn>
                  <a:cxn ang="0">
                    <a:pos x="383" y="58"/>
                  </a:cxn>
                  <a:cxn ang="0">
                    <a:pos x="388" y="69"/>
                  </a:cxn>
                  <a:cxn ang="0">
                    <a:pos x="390" y="93"/>
                  </a:cxn>
                  <a:cxn ang="0">
                    <a:pos x="377" y="126"/>
                  </a:cxn>
                  <a:cxn ang="0">
                    <a:pos x="360" y="143"/>
                  </a:cxn>
                  <a:cxn ang="0">
                    <a:pos x="335" y="155"/>
                  </a:cxn>
                  <a:cxn ang="0">
                    <a:pos x="308" y="160"/>
                  </a:cxn>
                  <a:cxn ang="0">
                    <a:pos x="290" y="161"/>
                  </a:cxn>
                  <a:cxn ang="0">
                    <a:pos x="264" y="160"/>
                  </a:cxn>
                  <a:cxn ang="0">
                    <a:pos x="255" y="158"/>
                  </a:cxn>
                  <a:cxn ang="0">
                    <a:pos x="245" y="149"/>
                  </a:cxn>
                  <a:cxn ang="0">
                    <a:pos x="242" y="138"/>
                  </a:cxn>
                  <a:cxn ang="0">
                    <a:pos x="243" y="129"/>
                  </a:cxn>
                  <a:cxn ang="0">
                    <a:pos x="251" y="119"/>
                  </a:cxn>
                  <a:cxn ang="0">
                    <a:pos x="264" y="115"/>
                  </a:cxn>
                  <a:cxn ang="0">
                    <a:pos x="299" y="116"/>
                  </a:cxn>
                  <a:cxn ang="0">
                    <a:pos x="310" y="114"/>
                  </a:cxn>
                  <a:cxn ang="0">
                    <a:pos x="319" y="108"/>
                  </a:cxn>
                  <a:cxn ang="0">
                    <a:pos x="325" y="91"/>
                  </a:cxn>
                  <a:cxn ang="0">
                    <a:pos x="323" y="61"/>
                  </a:cxn>
                  <a:cxn ang="0">
                    <a:pos x="308" y="58"/>
                  </a:cxn>
                  <a:cxn ang="0">
                    <a:pos x="275" y="55"/>
                  </a:cxn>
                  <a:cxn ang="0">
                    <a:pos x="204" y="49"/>
                  </a:cxn>
                  <a:cxn ang="0">
                    <a:pos x="157" y="47"/>
                  </a:cxn>
                  <a:cxn ang="0">
                    <a:pos x="119" y="45"/>
                  </a:cxn>
                  <a:cxn ang="0">
                    <a:pos x="87" y="45"/>
                  </a:cxn>
                  <a:cxn ang="0">
                    <a:pos x="54" y="55"/>
                  </a:cxn>
                  <a:cxn ang="0">
                    <a:pos x="48" y="62"/>
                  </a:cxn>
                  <a:cxn ang="0">
                    <a:pos x="43" y="73"/>
                  </a:cxn>
                  <a:cxn ang="0">
                    <a:pos x="45" y="87"/>
                  </a:cxn>
                  <a:cxn ang="0">
                    <a:pos x="51" y="99"/>
                  </a:cxn>
                  <a:cxn ang="0">
                    <a:pos x="68" y="115"/>
                  </a:cxn>
                  <a:cxn ang="0">
                    <a:pos x="86" y="121"/>
                  </a:cxn>
                  <a:cxn ang="0">
                    <a:pos x="86" y="121"/>
                  </a:cxn>
                  <a:cxn ang="0">
                    <a:pos x="128" y="120"/>
                  </a:cxn>
                  <a:cxn ang="0">
                    <a:pos x="141" y="123"/>
                  </a:cxn>
                  <a:cxn ang="0">
                    <a:pos x="147" y="133"/>
                  </a:cxn>
                  <a:cxn ang="0">
                    <a:pos x="148" y="141"/>
                  </a:cxn>
                  <a:cxn ang="0">
                    <a:pos x="146" y="153"/>
                  </a:cxn>
                  <a:cxn ang="0">
                    <a:pos x="137" y="162"/>
                  </a:cxn>
                  <a:cxn ang="0">
                    <a:pos x="127" y="165"/>
                  </a:cxn>
                </a:cxnLst>
                <a:rect l="0" t="0" r="r" b="b"/>
                <a:pathLst>
                  <a:path w="390" h="165">
                    <a:moveTo>
                      <a:pt x="117" y="165"/>
                    </a:moveTo>
                    <a:lnTo>
                      <a:pt x="117" y="165"/>
                    </a:lnTo>
                    <a:lnTo>
                      <a:pt x="105" y="165"/>
                    </a:lnTo>
                    <a:lnTo>
                      <a:pt x="93" y="164"/>
                    </a:lnTo>
                    <a:lnTo>
                      <a:pt x="79" y="162"/>
                    </a:lnTo>
                    <a:lnTo>
                      <a:pt x="67" y="159"/>
                    </a:lnTo>
                    <a:lnTo>
                      <a:pt x="53" y="155"/>
                    </a:lnTo>
                    <a:lnTo>
                      <a:pt x="41" y="149"/>
                    </a:lnTo>
                    <a:lnTo>
                      <a:pt x="30" y="142"/>
                    </a:lnTo>
                    <a:lnTo>
                      <a:pt x="20" y="133"/>
                    </a:lnTo>
                    <a:lnTo>
                      <a:pt x="20" y="133"/>
                    </a:lnTo>
                    <a:lnTo>
                      <a:pt x="14" y="126"/>
                    </a:lnTo>
                    <a:lnTo>
                      <a:pt x="10" y="119"/>
                    </a:lnTo>
                    <a:lnTo>
                      <a:pt x="6" y="111"/>
                    </a:lnTo>
                    <a:lnTo>
                      <a:pt x="3" y="102"/>
                    </a:lnTo>
                    <a:lnTo>
                      <a:pt x="1" y="93"/>
                    </a:lnTo>
                    <a:lnTo>
                      <a:pt x="0" y="84"/>
                    </a:lnTo>
                    <a:lnTo>
                      <a:pt x="0" y="7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4" y="44"/>
                    </a:lnTo>
                    <a:lnTo>
                      <a:pt x="8" y="36"/>
                    </a:lnTo>
                    <a:lnTo>
                      <a:pt x="13" y="29"/>
                    </a:lnTo>
                    <a:lnTo>
                      <a:pt x="19" y="24"/>
                    </a:lnTo>
                    <a:lnTo>
                      <a:pt x="25" y="19"/>
                    </a:lnTo>
                    <a:lnTo>
                      <a:pt x="33" y="14"/>
                    </a:lnTo>
                    <a:lnTo>
                      <a:pt x="41" y="10"/>
                    </a:lnTo>
                    <a:lnTo>
                      <a:pt x="50" y="7"/>
                    </a:lnTo>
                    <a:lnTo>
                      <a:pt x="59" y="5"/>
                    </a:lnTo>
                    <a:lnTo>
                      <a:pt x="79" y="2"/>
                    </a:lnTo>
                    <a:lnTo>
                      <a:pt x="99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50" y="1"/>
                    </a:lnTo>
                    <a:lnTo>
                      <a:pt x="150" y="1"/>
                    </a:lnTo>
                    <a:lnTo>
                      <a:pt x="172" y="1"/>
                    </a:lnTo>
                    <a:lnTo>
                      <a:pt x="172" y="1"/>
                    </a:lnTo>
                    <a:lnTo>
                      <a:pt x="202" y="2"/>
                    </a:lnTo>
                    <a:lnTo>
                      <a:pt x="235" y="3"/>
                    </a:lnTo>
                    <a:lnTo>
                      <a:pt x="270" y="7"/>
                    </a:lnTo>
                    <a:lnTo>
                      <a:pt x="309" y="12"/>
                    </a:lnTo>
                    <a:lnTo>
                      <a:pt x="309" y="12"/>
                    </a:lnTo>
                    <a:lnTo>
                      <a:pt x="322" y="14"/>
                    </a:lnTo>
                    <a:lnTo>
                      <a:pt x="333" y="17"/>
                    </a:lnTo>
                    <a:lnTo>
                      <a:pt x="344" y="21"/>
                    </a:lnTo>
                    <a:lnTo>
                      <a:pt x="353" y="26"/>
                    </a:lnTo>
                    <a:lnTo>
                      <a:pt x="361" y="32"/>
                    </a:lnTo>
                    <a:lnTo>
                      <a:pt x="369" y="40"/>
                    </a:lnTo>
                    <a:lnTo>
                      <a:pt x="377" y="49"/>
                    </a:lnTo>
                    <a:lnTo>
                      <a:pt x="383" y="58"/>
                    </a:lnTo>
                    <a:lnTo>
                      <a:pt x="383" y="58"/>
                    </a:lnTo>
                    <a:lnTo>
                      <a:pt x="386" y="63"/>
                    </a:lnTo>
                    <a:lnTo>
                      <a:pt x="388" y="69"/>
                    </a:lnTo>
                    <a:lnTo>
                      <a:pt x="389" y="76"/>
                    </a:lnTo>
                    <a:lnTo>
                      <a:pt x="390" y="81"/>
                    </a:lnTo>
                    <a:lnTo>
                      <a:pt x="390" y="93"/>
                    </a:lnTo>
                    <a:lnTo>
                      <a:pt x="387" y="104"/>
                    </a:lnTo>
                    <a:lnTo>
                      <a:pt x="383" y="116"/>
                    </a:lnTo>
                    <a:lnTo>
                      <a:pt x="377" y="126"/>
                    </a:lnTo>
                    <a:lnTo>
                      <a:pt x="369" y="134"/>
                    </a:lnTo>
                    <a:lnTo>
                      <a:pt x="360" y="143"/>
                    </a:lnTo>
                    <a:lnTo>
                      <a:pt x="360" y="143"/>
                    </a:lnTo>
                    <a:lnTo>
                      <a:pt x="353" y="148"/>
                    </a:lnTo>
                    <a:lnTo>
                      <a:pt x="345" y="152"/>
                    </a:lnTo>
                    <a:lnTo>
                      <a:pt x="335" y="155"/>
                    </a:lnTo>
                    <a:lnTo>
                      <a:pt x="327" y="158"/>
                    </a:lnTo>
                    <a:lnTo>
                      <a:pt x="318" y="159"/>
                    </a:lnTo>
                    <a:lnTo>
                      <a:pt x="308" y="160"/>
                    </a:lnTo>
                    <a:lnTo>
                      <a:pt x="290" y="161"/>
                    </a:lnTo>
                    <a:lnTo>
                      <a:pt x="290" y="161"/>
                    </a:lnTo>
                    <a:lnTo>
                      <a:pt x="290" y="161"/>
                    </a:lnTo>
                    <a:lnTo>
                      <a:pt x="290" y="161"/>
                    </a:lnTo>
                    <a:lnTo>
                      <a:pt x="273" y="160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59" y="160"/>
                    </a:lnTo>
                    <a:lnTo>
                      <a:pt x="255" y="158"/>
                    </a:lnTo>
                    <a:lnTo>
                      <a:pt x="251" y="156"/>
                    </a:lnTo>
                    <a:lnTo>
                      <a:pt x="247" y="153"/>
                    </a:lnTo>
                    <a:lnTo>
                      <a:pt x="245" y="149"/>
                    </a:lnTo>
                    <a:lnTo>
                      <a:pt x="243" y="146"/>
                    </a:lnTo>
                    <a:lnTo>
                      <a:pt x="242" y="142"/>
                    </a:lnTo>
                    <a:lnTo>
                      <a:pt x="242" y="138"/>
                    </a:lnTo>
                    <a:lnTo>
                      <a:pt x="242" y="138"/>
                    </a:lnTo>
                    <a:lnTo>
                      <a:pt x="242" y="133"/>
                    </a:lnTo>
                    <a:lnTo>
                      <a:pt x="243" y="129"/>
                    </a:lnTo>
                    <a:lnTo>
                      <a:pt x="245" y="125"/>
                    </a:lnTo>
                    <a:lnTo>
                      <a:pt x="247" y="122"/>
                    </a:lnTo>
                    <a:lnTo>
                      <a:pt x="251" y="119"/>
                    </a:lnTo>
                    <a:lnTo>
                      <a:pt x="255" y="117"/>
                    </a:lnTo>
                    <a:lnTo>
                      <a:pt x="259" y="116"/>
                    </a:lnTo>
                    <a:lnTo>
                      <a:pt x="264" y="115"/>
                    </a:lnTo>
                    <a:lnTo>
                      <a:pt x="293" y="115"/>
                    </a:lnTo>
                    <a:lnTo>
                      <a:pt x="293" y="115"/>
                    </a:lnTo>
                    <a:lnTo>
                      <a:pt x="299" y="116"/>
                    </a:lnTo>
                    <a:lnTo>
                      <a:pt x="299" y="116"/>
                    </a:lnTo>
                    <a:lnTo>
                      <a:pt x="305" y="116"/>
                    </a:lnTo>
                    <a:lnTo>
                      <a:pt x="310" y="114"/>
                    </a:lnTo>
                    <a:lnTo>
                      <a:pt x="315" y="111"/>
                    </a:lnTo>
                    <a:lnTo>
                      <a:pt x="319" y="108"/>
                    </a:lnTo>
                    <a:lnTo>
                      <a:pt x="319" y="108"/>
                    </a:lnTo>
                    <a:lnTo>
                      <a:pt x="321" y="104"/>
                    </a:lnTo>
                    <a:lnTo>
                      <a:pt x="323" y="100"/>
                    </a:lnTo>
                    <a:lnTo>
                      <a:pt x="325" y="91"/>
                    </a:lnTo>
                    <a:lnTo>
                      <a:pt x="326" y="79"/>
                    </a:lnTo>
                    <a:lnTo>
                      <a:pt x="324" y="64"/>
                    </a:lnTo>
                    <a:lnTo>
                      <a:pt x="323" y="61"/>
                    </a:lnTo>
                    <a:lnTo>
                      <a:pt x="320" y="60"/>
                    </a:lnTo>
                    <a:lnTo>
                      <a:pt x="320" y="60"/>
                    </a:lnTo>
                    <a:lnTo>
                      <a:pt x="308" y="58"/>
                    </a:lnTo>
                    <a:lnTo>
                      <a:pt x="297" y="56"/>
                    </a:lnTo>
                    <a:lnTo>
                      <a:pt x="275" y="55"/>
                    </a:lnTo>
                    <a:lnTo>
                      <a:pt x="275" y="55"/>
                    </a:lnTo>
                    <a:lnTo>
                      <a:pt x="253" y="53"/>
                    </a:lnTo>
                    <a:lnTo>
                      <a:pt x="253" y="53"/>
                    </a:lnTo>
                    <a:lnTo>
                      <a:pt x="204" y="49"/>
                    </a:lnTo>
                    <a:lnTo>
                      <a:pt x="180" y="48"/>
                    </a:lnTo>
                    <a:lnTo>
                      <a:pt x="157" y="47"/>
                    </a:lnTo>
                    <a:lnTo>
                      <a:pt x="157" y="47"/>
                    </a:lnTo>
                    <a:lnTo>
                      <a:pt x="135" y="46"/>
                    </a:lnTo>
                    <a:lnTo>
                      <a:pt x="135" y="46"/>
                    </a:lnTo>
                    <a:lnTo>
                      <a:pt x="119" y="45"/>
                    </a:lnTo>
                    <a:lnTo>
                      <a:pt x="103" y="45"/>
                    </a:lnTo>
                    <a:lnTo>
                      <a:pt x="103" y="45"/>
                    </a:lnTo>
                    <a:lnTo>
                      <a:pt x="87" y="45"/>
                    </a:lnTo>
                    <a:lnTo>
                      <a:pt x="74" y="47"/>
                    </a:lnTo>
                    <a:lnTo>
                      <a:pt x="63" y="51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0" y="58"/>
                    </a:lnTo>
                    <a:lnTo>
                      <a:pt x="48" y="62"/>
                    </a:lnTo>
                    <a:lnTo>
                      <a:pt x="46" y="65"/>
                    </a:lnTo>
                    <a:lnTo>
                      <a:pt x="44" y="69"/>
                    </a:lnTo>
                    <a:lnTo>
                      <a:pt x="43" y="73"/>
                    </a:lnTo>
                    <a:lnTo>
                      <a:pt x="43" y="78"/>
                    </a:lnTo>
                    <a:lnTo>
                      <a:pt x="43" y="83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47" y="93"/>
                    </a:lnTo>
                    <a:lnTo>
                      <a:pt x="51" y="99"/>
                    </a:lnTo>
                    <a:lnTo>
                      <a:pt x="56" y="106"/>
                    </a:lnTo>
                    <a:lnTo>
                      <a:pt x="62" y="111"/>
                    </a:lnTo>
                    <a:lnTo>
                      <a:pt x="68" y="115"/>
                    </a:lnTo>
                    <a:lnTo>
                      <a:pt x="74" y="118"/>
                    </a:lnTo>
                    <a:lnTo>
                      <a:pt x="80" y="120"/>
                    </a:lnTo>
                    <a:lnTo>
                      <a:pt x="86" y="121"/>
                    </a:lnTo>
                    <a:lnTo>
                      <a:pt x="86" y="121"/>
                    </a:lnTo>
                    <a:lnTo>
                      <a:pt x="86" y="121"/>
                    </a:lnTo>
                    <a:lnTo>
                      <a:pt x="86" y="121"/>
                    </a:lnTo>
                    <a:lnTo>
                      <a:pt x="119" y="120"/>
                    </a:lnTo>
                    <a:lnTo>
                      <a:pt x="128" y="120"/>
                    </a:lnTo>
                    <a:lnTo>
                      <a:pt x="128" y="120"/>
                    </a:lnTo>
                    <a:lnTo>
                      <a:pt x="133" y="120"/>
                    </a:lnTo>
                    <a:lnTo>
                      <a:pt x="137" y="121"/>
                    </a:lnTo>
                    <a:lnTo>
                      <a:pt x="141" y="123"/>
                    </a:lnTo>
                    <a:lnTo>
                      <a:pt x="143" y="126"/>
                    </a:lnTo>
                    <a:lnTo>
                      <a:pt x="145" y="129"/>
                    </a:lnTo>
                    <a:lnTo>
                      <a:pt x="147" y="133"/>
                    </a:lnTo>
                    <a:lnTo>
                      <a:pt x="148" y="136"/>
                    </a:lnTo>
                    <a:lnTo>
                      <a:pt x="148" y="141"/>
                    </a:lnTo>
                    <a:lnTo>
                      <a:pt x="148" y="141"/>
                    </a:lnTo>
                    <a:lnTo>
                      <a:pt x="148" y="145"/>
                    </a:lnTo>
                    <a:lnTo>
                      <a:pt x="147" y="150"/>
                    </a:lnTo>
                    <a:lnTo>
                      <a:pt x="146" y="153"/>
                    </a:lnTo>
                    <a:lnTo>
                      <a:pt x="143" y="157"/>
                    </a:lnTo>
                    <a:lnTo>
                      <a:pt x="140" y="160"/>
                    </a:lnTo>
                    <a:lnTo>
                      <a:pt x="137" y="162"/>
                    </a:lnTo>
                    <a:lnTo>
                      <a:pt x="132" y="164"/>
                    </a:lnTo>
                    <a:lnTo>
                      <a:pt x="127" y="165"/>
                    </a:lnTo>
                    <a:lnTo>
                      <a:pt x="127" y="165"/>
                    </a:lnTo>
                    <a:lnTo>
                      <a:pt x="117" y="165"/>
                    </a:lnTo>
                    <a:lnTo>
                      <a:pt x="117" y="1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40"/>
              <p:cNvSpPr/>
              <p:nvPr/>
            </p:nvSpPr>
            <p:spPr bwMode="auto">
              <a:xfrm>
                <a:off x="2381251" y="4476750"/>
                <a:ext cx="171450" cy="95250"/>
              </a:xfrm>
              <a:custGeom>
                <a:avLst/>
                <a:gdLst/>
                <a:ahLst/>
                <a:cxnLst>
                  <a:cxn ang="0">
                    <a:pos x="219" y="181"/>
                  </a:cxn>
                  <a:cxn ang="0">
                    <a:pos x="164" y="177"/>
                  </a:cxn>
                  <a:cxn ang="0">
                    <a:pos x="136" y="175"/>
                  </a:cxn>
                  <a:cxn ang="0">
                    <a:pos x="131" y="175"/>
                  </a:cxn>
                  <a:cxn ang="0">
                    <a:pos x="93" y="173"/>
                  </a:cxn>
                  <a:cxn ang="0">
                    <a:pos x="60" y="169"/>
                  </a:cxn>
                  <a:cxn ang="0">
                    <a:pos x="39" y="163"/>
                  </a:cxn>
                  <a:cxn ang="0">
                    <a:pos x="22" y="154"/>
                  </a:cxn>
                  <a:cxn ang="0">
                    <a:pos x="8" y="141"/>
                  </a:cxn>
                  <a:cxn ang="0">
                    <a:pos x="1" y="125"/>
                  </a:cxn>
                  <a:cxn ang="0">
                    <a:pos x="0" y="115"/>
                  </a:cxn>
                  <a:cxn ang="0">
                    <a:pos x="2" y="100"/>
                  </a:cxn>
                  <a:cxn ang="0">
                    <a:pos x="7" y="86"/>
                  </a:cxn>
                  <a:cxn ang="0">
                    <a:pos x="16" y="71"/>
                  </a:cxn>
                  <a:cxn ang="0">
                    <a:pos x="38" y="44"/>
                  </a:cxn>
                  <a:cxn ang="0">
                    <a:pos x="67" y="25"/>
                  </a:cxn>
                  <a:cxn ang="0">
                    <a:pos x="83" y="16"/>
                  </a:cxn>
                  <a:cxn ang="0">
                    <a:pos x="84" y="15"/>
                  </a:cxn>
                  <a:cxn ang="0">
                    <a:pos x="91" y="9"/>
                  </a:cxn>
                  <a:cxn ang="0">
                    <a:pos x="101" y="7"/>
                  </a:cxn>
                  <a:cxn ang="0">
                    <a:pos x="115" y="6"/>
                  </a:cxn>
                  <a:cxn ang="0">
                    <a:pos x="128" y="4"/>
                  </a:cxn>
                  <a:cxn ang="0">
                    <a:pos x="157" y="0"/>
                  </a:cxn>
                  <a:cxn ang="0">
                    <a:pos x="170" y="1"/>
                  </a:cxn>
                  <a:cxn ang="0">
                    <a:pos x="207" y="8"/>
                  </a:cxn>
                  <a:cxn ang="0">
                    <a:pos x="212" y="9"/>
                  </a:cxn>
                  <a:cxn ang="0">
                    <a:pos x="223" y="12"/>
                  </a:cxn>
                  <a:cxn ang="0">
                    <a:pos x="225" y="11"/>
                  </a:cxn>
                  <a:cxn ang="0">
                    <a:pos x="230" y="10"/>
                  </a:cxn>
                  <a:cxn ang="0">
                    <a:pos x="242" y="14"/>
                  </a:cxn>
                  <a:cxn ang="0">
                    <a:pos x="255" y="25"/>
                  </a:cxn>
                  <a:cxn ang="0">
                    <a:pos x="264" y="31"/>
                  </a:cxn>
                  <a:cxn ang="0">
                    <a:pos x="278" y="44"/>
                  </a:cxn>
                  <a:cxn ang="0">
                    <a:pos x="304" y="74"/>
                  </a:cxn>
                  <a:cxn ang="0">
                    <a:pos x="314" y="90"/>
                  </a:cxn>
                  <a:cxn ang="0">
                    <a:pos x="320" y="105"/>
                  </a:cxn>
                  <a:cxn ang="0">
                    <a:pos x="323" y="122"/>
                  </a:cxn>
                  <a:cxn ang="0">
                    <a:pos x="320" y="137"/>
                  </a:cxn>
                  <a:cxn ang="0">
                    <a:pos x="312" y="152"/>
                  </a:cxn>
                  <a:cxn ang="0">
                    <a:pos x="306" y="159"/>
                  </a:cxn>
                  <a:cxn ang="0">
                    <a:pos x="289" y="169"/>
                  </a:cxn>
                  <a:cxn ang="0">
                    <a:pos x="266" y="176"/>
                  </a:cxn>
                  <a:cxn ang="0">
                    <a:pos x="237" y="180"/>
                  </a:cxn>
                  <a:cxn ang="0">
                    <a:pos x="219" y="181"/>
                  </a:cxn>
                  <a:cxn ang="0">
                    <a:pos x="219" y="181"/>
                  </a:cxn>
                </a:cxnLst>
                <a:rect l="0" t="0" r="r" b="b"/>
                <a:pathLst>
                  <a:path w="323" h="181">
                    <a:moveTo>
                      <a:pt x="219" y="181"/>
                    </a:moveTo>
                    <a:lnTo>
                      <a:pt x="219" y="181"/>
                    </a:lnTo>
                    <a:lnTo>
                      <a:pt x="191" y="180"/>
                    </a:lnTo>
                    <a:lnTo>
                      <a:pt x="164" y="177"/>
                    </a:lnTo>
                    <a:lnTo>
                      <a:pt x="164" y="177"/>
                    </a:lnTo>
                    <a:lnTo>
                      <a:pt x="136" y="175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14" y="175"/>
                    </a:lnTo>
                    <a:lnTo>
                      <a:pt x="93" y="173"/>
                    </a:lnTo>
                    <a:lnTo>
                      <a:pt x="71" y="171"/>
                    </a:lnTo>
                    <a:lnTo>
                      <a:pt x="60" y="169"/>
                    </a:lnTo>
                    <a:lnTo>
                      <a:pt x="50" y="166"/>
                    </a:lnTo>
                    <a:lnTo>
                      <a:pt x="39" y="163"/>
                    </a:lnTo>
                    <a:lnTo>
                      <a:pt x="30" y="159"/>
                    </a:lnTo>
                    <a:lnTo>
                      <a:pt x="22" y="154"/>
                    </a:lnTo>
                    <a:lnTo>
                      <a:pt x="15" y="149"/>
                    </a:lnTo>
                    <a:lnTo>
                      <a:pt x="8" y="141"/>
                    </a:lnTo>
                    <a:lnTo>
                      <a:pt x="3" y="134"/>
                    </a:lnTo>
                    <a:lnTo>
                      <a:pt x="1" y="12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08"/>
                    </a:lnTo>
                    <a:lnTo>
                      <a:pt x="2" y="100"/>
                    </a:lnTo>
                    <a:lnTo>
                      <a:pt x="4" y="93"/>
                    </a:lnTo>
                    <a:lnTo>
                      <a:pt x="7" y="86"/>
                    </a:lnTo>
                    <a:lnTo>
                      <a:pt x="10" y="78"/>
                    </a:lnTo>
                    <a:lnTo>
                      <a:pt x="16" y="71"/>
                    </a:lnTo>
                    <a:lnTo>
                      <a:pt x="26" y="58"/>
                    </a:lnTo>
                    <a:lnTo>
                      <a:pt x="38" y="44"/>
                    </a:lnTo>
                    <a:lnTo>
                      <a:pt x="53" y="34"/>
                    </a:lnTo>
                    <a:lnTo>
                      <a:pt x="67" y="25"/>
                    </a:lnTo>
                    <a:lnTo>
                      <a:pt x="82" y="17"/>
                    </a:lnTo>
                    <a:lnTo>
                      <a:pt x="83" y="16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1" y="9"/>
                    </a:lnTo>
                    <a:lnTo>
                      <a:pt x="96" y="8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115" y="6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43" y="1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70" y="1"/>
                    </a:lnTo>
                    <a:lnTo>
                      <a:pt x="182" y="3"/>
                    </a:lnTo>
                    <a:lnTo>
                      <a:pt x="207" y="8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21" y="11"/>
                    </a:lnTo>
                    <a:lnTo>
                      <a:pt x="223" y="12"/>
                    </a:lnTo>
                    <a:lnTo>
                      <a:pt x="225" y="11"/>
                    </a:lnTo>
                    <a:lnTo>
                      <a:pt x="225" y="11"/>
                    </a:lnTo>
                    <a:lnTo>
                      <a:pt x="230" y="10"/>
                    </a:lnTo>
                    <a:lnTo>
                      <a:pt x="230" y="10"/>
                    </a:lnTo>
                    <a:lnTo>
                      <a:pt x="237" y="11"/>
                    </a:lnTo>
                    <a:lnTo>
                      <a:pt x="242" y="14"/>
                    </a:lnTo>
                    <a:lnTo>
                      <a:pt x="242" y="14"/>
                    </a:lnTo>
                    <a:lnTo>
                      <a:pt x="255" y="25"/>
                    </a:lnTo>
                    <a:lnTo>
                      <a:pt x="255" y="25"/>
                    </a:lnTo>
                    <a:lnTo>
                      <a:pt x="264" y="31"/>
                    </a:lnTo>
                    <a:lnTo>
                      <a:pt x="264" y="31"/>
                    </a:lnTo>
                    <a:lnTo>
                      <a:pt x="278" y="44"/>
                    </a:lnTo>
                    <a:lnTo>
                      <a:pt x="291" y="59"/>
                    </a:lnTo>
                    <a:lnTo>
                      <a:pt x="304" y="74"/>
                    </a:lnTo>
                    <a:lnTo>
                      <a:pt x="309" y="81"/>
                    </a:lnTo>
                    <a:lnTo>
                      <a:pt x="314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2" y="113"/>
                    </a:lnTo>
                    <a:lnTo>
                      <a:pt x="323" y="122"/>
                    </a:lnTo>
                    <a:lnTo>
                      <a:pt x="322" y="129"/>
                    </a:lnTo>
                    <a:lnTo>
                      <a:pt x="320" y="137"/>
                    </a:lnTo>
                    <a:lnTo>
                      <a:pt x="317" y="144"/>
                    </a:lnTo>
                    <a:lnTo>
                      <a:pt x="312" y="152"/>
                    </a:lnTo>
                    <a:lnTo>
                      <a:pt x="312" y="152"/>
                    </a:lnTo>
                    <a:lnTo>
                      <a:pt x="306" y="159"/>
                    </a:lnTo>
                    <a:lnTo>
                      <a:pt x="299" y="164"/>
                    </a:lnTo>
                    <a:lnTo>
                      <a:pt x="289" y="169"/>
                    </a:lnTo>
                    <a:lnTo>
                      <a:pt x="278" y="173"/>
                    </a:lnTo>
                    <a:lnTo>
                      <a:pt x="266" y="176"/>
                    </a:lnTo>
                    <a:lnTo>
                      <a:pt x="252" y="178"/>
                    </a:lnTo>
                    <a:lnTo>
                      <a:pt x="237" y="180"/>
                    </a:lnTo>
                    <a:lnTo>
                      <a:pt x="219" y="181"/>
                    </a:lnTo>
                    <a:lnTo>
                      <a:pt x="219" y="181"/>
                    </a:lnTo>
                    <a:lnTo>
                      <a:pt x="219" y="181"/>
                    </a:lnTo>
                    <a:lnTo>
                      <a:pt x="219" y="18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41"/>
              <p:cNvSpPr/>
              <p:nvPr/>
            </p:nvSpPr>
            <p:spPr bwMode="auto">
              <a:xfrm>
                <a:off x="2413001" y="4362450"/>
                <a:ext cx="130175" cy="123825"/>
              </a:xfrm>
              <a:custGeom>
                <a:avLst/>
                <a:gdLst/>
                <a:ahLst/>
                <a:cxnLst>
                  <a:cxn ang="0">
                    <a:pos x="127" y="234"/>
                  </a:cxn>
                  <a:cxn ang="0">
                    <a:pos x="100" y="231"/>
                  </a:cxn>
                  <a:cxn ang="0">
                    <a:pos x="98" y="231"/>
                  </a:cxn>
                  <a:cxn ang="0">
                    <a:pos x="95" y="231"/>
                  </a:cxn>
                  <a:cxn ang="0">
                    <a:pos x="85" y="230"/>
                  </a:cxn>
                  <a:cxn ang="0">
                    <a:pos x="64" y="224"/>
                  </a:cxn>
                  <a:cxn ang="0">
                    <a:pos x="44" y="214"/>
                  </a:cxn>
                  <a:cxn ang="0">
                    <a:pos x="29" y="200"/>
                  </a:cxn>
                  <a:cxn ang="0">
                    <a:pos x="22" y="193"/>
                  </a:cxn>
                  <a:cxn ang="0">
                    <a:pos x="8" y="172"/>
                  </a:cxn>
                  <a:cxn ang="0">
                    <a:pos x="2" y="152"/>
                  </a:cxn>
                  <a:cxn ang="0">
                    <a:pos x="0" y="130"/>
                  </a:cxn>
                  <a:cxn ang="0">
                    <a:pos x="2" y="106"/>
                  </a:cxn>
                  <a:cxn ang="0">
                    <a:pos x="4" y="92"/>
                  </a:cxn>
                  <a:cxn ang="0">
                    <a:pos x="13" y="67"/>
                  </a:cxn>
                  <a:cxn ang="0">
                    <a:pos x="26" y="47"/>
                  </a:cxn>
                  <a:cxn ang="0">
                    <a:pos x="43" y="31"/>
                  </a:cxn>
                  <a:cxn ang="0">
                    <a:pos x="62" y="19"/>
                  </a:cxn>
                  <a:cxn ang="0">
                    <a:pos x="84" y="9"/>
                  </a:cxn>
                  <a:cxn ang="0">
                    <a:pos x="105" y="3"/>
                  </a:cxn>
                  <a:cxn ang="0">
                    <a:pos x="129" y="1"/>
                  </a:cxn>
                  <a:cxn ang="0">
                    <a:pos x="141" y="0"/>
                  </a:cxn>
                  <a:cxn ang="0">
                    <a:pos x="152" y="1"/>
                  </a:cxn>
                  <a:cxn ang="0">
                    <a:pos x="177" y="9"/>
                  </a:cxn>
                  <a:cxn ang="0">
                    <a:pos x="201" y="22"/>
                  </a:cxn>
                  <a:cxn ang="0">
                    <a:pos x="220" y="37"/>
                  </a:cxn>
                  <a:cxn ang="0">
                    <a:pos x="227" y="44"/>
                  </a:cxn>
                  <a:cxn ang="0">
                    <a:pos x="238" y="64"/>
                  </a:cxn>
                  <a:cxn ang="0">
                    <a:pos x="245" y="88"/>
                  </a:cxn>
                  <a:cxn ang="0">
                    <a:pos x="248" y="112"/>
                  </a:cxn>
                  <a:cxn ang="0">
                    <a:pos x="244" y="135"/>
                  </a:cxn>
                  <a:cxn ang="0">
                    <a:pos x="240" y="147"/>
                  </a:cxn>
                  <a:cxn ang="0">
                    <a:pos x="230" y="167"/>
                  </a:cxn>
                  <a:cxn ang="0">
                    <a:pos x="219" y="186"/>
                  </a:cxn>
                  <a:cxn ang="0">
                    <a:pos x="206" y="201"/>
                  </a:cxn>
                  <a:cxn ang="0">
                    <a:pos x="190" y="214"/>
                  </a:cxn>
                  <a:cxn ang="0">
                    <a:pos x="173" y="224"/>
                  </a:cxn>
                  <a:cxn ang="0">
                    <a:pos x="156" y="230"/>
                  </a:cxn>
                  <a:cxn ang="0">
                    <a:pos x="136" y="233"/>
                  </a:cxn>
                  <a:cxn ang="0">
                    <a:pos x="127" y="234"/>
                  </a:cxn>
                </a:cxnLst>
                <a:rect l="0" t="0" r="r" b="b"/>
                <a:pathLst>
                  <a:path w="248" h="234">
                    <a:moveTo>
                      <a:pt x="127" y="234"/>
                    </a:moveTo>
                    <a:lnTo>
                      <a:pt x="127" y="234"/>
                    </a:lnTo>
                    <a:lnTo>
                      <a:pt x="114" y="233"/>
                    </a:lnTo>
                    <a:lnTo>
                      <a:pt x="100" y="231"/>
                    </a:lnTo>
                    <a:lnTo>
                      <a:pt x="99" y="231"/>
                    </a:lnTo>
                    <a:lnTo>
                      <a:pt x="98" y="231"/>
                    </a:lnTo>
                    <a:lnTo>
                      <a:pt x="98" y="231"/>
                    </a:lnTo>
                    <a:lnTo>
                      <a:pt x="95" y="231"/>
                    </a:lnTo>
                    <a:lnTo>
                      <a:pt x="95" y="231"/>
                    </a:lnTo>
                    <a:lnTo>
                      <a:pt x="85" y="230"/>
                    </a:lnTo>
                    <a:lnTo>
                      <a:pt x="74" y="228"/>
                    </a:lnTo>
                    <a:lnTo>
                      <a:pt x="64" y="224"/>
                    </a:lnTo>
                    <a:lnTo>
                      <a:pt x="54" y="219"/>
                    </a:lnTo>
                    <a:lnTo>
                      <a:pt x="44" y="214"/>
                    </a:lnTo>
                    <a:lnTo>
                      <a:pt x="36" y="208"/>
                    </a:lnTo>
                    <a:lnTo>
                      <a:pt x="29" y="200"/>
                    </a:lnTo>
                    <a:lnTo>
                      <a:pt x="22" y="193"/>
                    </a:lnTo>
                    <a:lnTo>
                      <a:pt x="22" y="193"/>
                    </a:lnTo>
                    <a:lnTo>
                      <a:pt x="14" y="183"/>
                    </a:lnTo>
                    <a:lnTo>
                      <a:pt x="8" y="172"/>
                    </a:lnTo>
                    <a:lnTo>
                      <a:pt x="4" y="162"/>
                    </a:lnTo>
                    <a:lnTo>
                      <a:pt x="2" y="152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9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79"/>
                    </a:lnTo>
                    <a:lnTo>
                      <a:pt x="13" y="67"/>
                    </a:lnTo>
                    <a:lnTo>
                      <a:pt x="20" y="57"/>
                    </a:lnTo>
                    <a:lnTo>
                      <a:pt x="26" y="47"/>
                    </a:lnTo>
                    <a:lnTo>
                      <a:pt x="34" y="38"/>
                    </a:lnTo>
                    <a:lnTo>
                      <a:pt x="43" y="31"/>
                    </a:lnTo>
                    <a:lnTo>
                      <a:pt x="53" y="24"/>
                    </a:lnTo>
                    <a:lnTo>
                      <a:pt x="62" y="19"/>
                    </a:lnTo>
                    <a:lnTo>
                      <a:pt x="72" y="13"/>
                    </a:lnTo>
                    <a:lnTo>
                      <a:pt x="84" y="9"/>
                    </a:lnTo>
                    <a:lnTo>
                      <a:pt x="94" y="6"/>
                    </a:lnTo>
                    <a:lnTo>
                      <a:pt x="105" y="3"/>
                    </a:lnTo>
                    <a:lnTo>
                      <a:pt x="117" y="2"/>
                    </a:lnTo>
                    <a:lnTo>
                      <a:pt x="129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52" y="1"/>
                    </a:lnTo>
                    <a:lnTo>
                      <a:pt x="164" y="4"/>
                    </a:lnTo>
                    <a:lnTo>
                      <a:pt x="177" y="9"/>
                    </a:lnTo>
                    <a:lnTo>
                      <a:pt x="189" y="14"/>
                    </a:lnTo>
                    <a:lnTo>
                      <a:pt x="201" y="22"/>
                    </a:lnTo>
                    <a:lnTo>
                      <a:pt x="212" y="29"/>
                    </a:lnTo>
                    <a:lnTo>
                      <a:pt x="220" y="37"/>
                    </a:lnTo>
                    <a:lnTo>
                      <a:pt x="227" y="44"/>
                    </a:lnTo>
                    <a:lnTo>
                      <a:pt x="227" y="44"/>
                    </a:lnTo>
                    <a:lnTo>
                      <a:pt x="232" y="54"/>
                    </a:lnTo>
                    <a:lnTo>
                      <a:pt x="238" y="64"/>
                    </a:lnTo>
                    <a:lnTo>
                      <a:pt x="242" y="75"/>
                    </a:lnTo>
                    <a:lnTo>
                      <a:pt x="245" y="88"/>
                    </a:lnTo>
                    <a:lnTo>
                      <a:pt x="247" y="99"/>
                    </a:lnTo>
                    <a:lnTo>
                      <a:pt x="248" y="112"/>
                    </a:lnTo>
                    <a:lnTo>
                      <a:pt x="247" y="124"/>
                    </a:lnTo>
                    <a:lnTo>
                      <a:pt x="244" y="135"/>
                    </a:lnTo>
                    <a:lnTo>
                      <a:pt x="244" y="135"/>
                    </a:lnTo>
                    <a:lnTo>
                      <a:pt x="240" y="147"/>
                    </a:lnTo>
                    <a:lnTo>
                      <a:pt x="235" y="157"/>
                    </a:lnTo>
                    <a:lnTo>
                      <a:pt x="230" y="167"/>
                    </a:lnTo>
                    <a:lnTo>
                      <a:pt x="224" y="177"/>
                    </a:lnTo>
                    <a:lnTo>
                      <a:pt x="219" y="186"/>
                    </a:lnTo>
                    <a:lnTo>
                      <a:pt x="212" y="194"/>
                    </a:lnTo>
                    <a:lnTo>
                      <a:pt x="206" y="201"/>
                    </a:lnTo>
                    <a:lnTo>
                      <a:pt x="197" y="208"/>
                    </a:lnTo>
                    <a:lnTo>
                      <a:pt x="190" y="214"/>
                    </a:lnTo>
                    <a:lnTo>
                      <a:pt x="182" y="219"/>
                    </a:lnTo>
                    <a:lnTo>
                      <a:pt x="173" y="224"/>
                    </a:lnTo>
                    <a:lnTo>
                      <a:pt x="164" y="227"/>
                    </a:lnTo>
                    <a:lnTo>
                      <a:pt x="156" y="230"/>
                    </a:lnTo>
                    <a:lnTo>
                      <a:pt x="147" y="232"/>
                    </a:lnTo>
                    <a:lnTo>
                      <a:pt x="136" y="233"/>
                    </a:lnTo>
                    <a:lnTo>
                      <a:pt x="127" y="234"/>
                    </a:lnTo>
                    <a:lnTo>
                      <a:pt x="127" y="2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42"/>
              <p:cNvSpPr/>
              <p:nvPr/>
            </p:nvSpPr>
            <p:spPr bwMode="auto">
              <a:xfrm>
                <a:off x="2582863" y="4371975"/>
                <a:ext cx="23813" cy="58738"/>
              </a:xfrm>
              <a:custGeom>
                <a:avLst/>
                <a:gdLst/>
                <a:ahLst/>
                <a:cxnLst>
                  <a:cxn ang="0">
                    <a:pos x="23" y="111"/>
                  </a:cxn>
                  <a:cxn ang="0">
                    <a:pos x="23" y="111"/>
                  </a:cxn>
                  <a:cxn ang="0">
                    <a:pos x="19" y="110"/>
                  </a:cxn>
                  <a:cxn ang="0">
                    <a:pos x="15" y="109"/>
                  </a:cxn>
                  <a:cxn ang="0">
                    <a:pos x="12" y="108"/>
                  </a:cxn>
                  <a:cxn ang="0">
                    <a:pos x="7" y="105"/>
                  </a:cxn>
                  <a:cxn ang="0">
                    <a:pos x="4" y="103"/>
                  </a:cxn>
                  <a:cxn ang="0">
                    <a:pos x="2" y="99"/>
                  </a:cxn>
                  <a:cxn ang="0">
                    <a:pos x="1" y="94"/>
                  </a:cxn>
                  <a:cxn ang="0">
                    <a:pos x="0" y="8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2" y="9"/>
                  </a:cxn>
                  <a:cxn ang="0">
                    <a:pos x="45" y="13"/>
                  </a:cxn>
                  <a:cxn ang="0">
                    <a:pos x="46" y="17"/>
                  </a:cxn>
                  <a:cxn ang="0">
                    <a:pos x="46" y="22"/>
                  </a:cxn>
                  <a:cxn ang="0">
                    <a:pos x="46" y="88"/>
                  </a:cxn>
                  <a:cxn ang="0">
                    <a:pos x="46" y="88"/>
                  </a:cxn>
                  <a:cxn ang="0">
                    <a:pos x="46" y="94"/>
                  </a:cxn>
                  <a:cxn ang="0">
                    <a:pos x="45" y="99"/>
                  </a:cxn>
                  <a:cxn ang="0">
                    <a:pos x="42" y="103"/>
                  </a:cxn>
                  <a:cxn ang="0">
                    <a:pos x="39" y="105"/>
                  </a:cxn>
                  <a:cxn ang="0">
                    <a:pos x="35" y="108"/>
                  </a:cxn>
                  <a:cxn ang="0">
                    <a:pos x="32" y="109"/>
                  </a:cxn>
                  <a:cxn ang="0">
                    <a:pos x="28" y="110"/>
                  </a:cxn>
                  <a:cxn ang="0">
                    <a:pos x="23" y="111"/>
                  </a:cxn>
                  <a:cxn ang="0">
                    <a:pos x="23" y="111"/>
                  </a:cxn>
                </a:cxnLst>
                <a:rect l="0" t="0" r="r" b="b"/>
                <a:pathLst>
                  <a:path w="46" h="111">
                    <a:moveTo>
                      <a:pt x="23" y="111"/>
                    </a:moveTo>
                    <a:lnTo>
                      <a:pt x="23" y="111"/>
                    </a:lnTo>
                    <a:lnTo>
                      <a:pt x="19" y="110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7" y="105"/>
                    </a:lnTo>
                    <a:lnTo>
                      <a:pt x="4" y="103"/>
                    </a:lnTo>
                    <a:lnTo>
                      <a:pt x="2" y="99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5" y="99"/>
                    </a:lnTo>
                    <a:lnTo>
                      <a:pt x="42" y="103"/>
                    </a:lnTo>
                    <a:lnTo>
                      <a:pt x="39" y="105"/>
                    </a:lnTo>
                    <a:lnTo>
                      <a:pt x="35" y="108"/>
                    </a:lnTo>
                    <a:lnTo>
                      <a:pt x="32" y="109"/>
                    </a:lnTo>
                    <a:lnTo>
                      <a:pt x="28" y="110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0" name="Freeform 643"/>
              <p:cNvSpPr/>
              <p:nvPr/>
            </p:nvSpPr>
            <p:spPr bwMode="auto">
              <a:xfrm>
                <a:off x="2636838" y="4375150"/>
                <a:ext cx="23813" cy="50800"/>
              </a:xfrm>
              <a:custGeom>
                <a:avLst/>
                <a:gdLst/>
                <a:ahLst/>
                <a:cxnLst>
                  <a:cxn ang="0">
                    <a:pos x="23" y="96"/>
                  </a:cxn>
                  <a:cxn ang="0">
                    <a:pos x="23" y="96"/>
                  </a:cxn>
                  <a:cxn ang="0">
                    <a:pos x="19" y="96"/>
                  </a:cxn>
                  <a:cxn ang="0">
                    <a:pos x="15" y="95"/>
                  </a:cxn>
                  <a:cxn ang="0">
                    <a:pos x="11" y="92"/>
                  </a:cxn>
                  <a:cxn ang="0">
                    <a:pos x="8" y="90"/>
                  </a:cxn>
                  <a:cxn ang="0">
                    <a:pos x="5" y="86"/>
                  </a:cxn>
                  <a:cxn ang="0">
                    <a:pos x="3" y="82"/>
                  </a:cxn>
                  <a:cxn ang="0">
                    <a:pos x="1" y="78"/>
                  </a:cxn>
                  <a:cxn ang="0">
                    <a:pos x="0" y="73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8"/>
                  </a:cxn>
                  <a:cxn ang="0">
                    <a:pos x="3" y="14"/>
                  </a:cxn>
                  <a:cxn ang="0">
                    <a:pos x="5" y="10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5" y="2"/>
                  </a:cxn>
                  <a:cxn ang="0">
                    <a:pos x="19" y="1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1"/>
                  </a:cxn>
                  <a:cxn ang="0">
                    <a:pos x="32" y="2"/>
                  </a:cxn>
                  <a:cxn ang="0">
                    <a:pos x="37" y="4"/>
                  </a:cxn>
                  <a:cxn ang="0">
                    <a:pos x="40" y="7"/>
                  </a:cxn>
                  <a:cxn ang="0">
                    <a:pos x="43" y="10"/>
                  </a:cxn>
                  <a:cxn ang="0">
                    <a:pos x="45" y="14"/>
                  </a:cxn>
                  <a:cxn ang="0">
                    <a:pos x="46" y="18"/>
                  </a:cxn>
                  <a:cxn ang="0">
                    <a:pos x="46" y="22"/>
                  </a:cxn>
                  <a:cxn ang="0">
                    <a:pos x="46" y="73"/>
                  </a:cxn>
                  <a:cxn ang="0">
                    <a:pos x="46" y="73"/>
                  </a:cxn>
                  <a:cxn ang="0">
                    <a:pos x="46" y="78"/>
                  </a:cxn>
                  <a:cxn ang="0">
                    <a:pos x="45" y="82"/>
                  </a:cxn>
                  <a:cxn ang="0">
                    <a:pos x="43" y="86"/>
                  </a:cxn>
                  <a:cxn ang="0">
                    <a:pos x="40" y="90"/>
                  </a:cxn>
                  <a:cxn ang="0">
                    <a:pos x="37" y="92"/>
                  </a:cxn>
                  <a:cxn ang="0">
                    <a:pos x="32" y="95"/>
                  </a:cxn>
                  <a:cxn ang="0">
                    <a:pos x="28" y="96"/>
                  </a:cxn>
                  <a:cxn ang="0">
                    <a:pos x="23" y="96"/>
                  </a:cxn>
                  <a:cxn ang="0">
                    <a:pos x="23" y="96"/>
                  </a:cxn>
                </a:cxnLst>
                <a:rect l="0" t="0" r="r" b="b"/>
                <a:pathLst>
                  <a:path w="46" h="96">
                    <a:moveTo>
                      <a:pt x="23" y="96"/>
                    </a:moveTo>
                    <a:lnTo>
                      <a:pt x="23" y="96"/>
                    </a:lnTo>
                    <a:lnTo>
                      <a:pt x="19" y="96"/>
                    </a:lnTo>
                    <a:lnTo>
                      <a:pt x="15" y="95"/>
                    </a:lnTo>
                    <a:lnTo>
                      <a:pt x="11" y="92"/>
                    </a:lnTo>
                    <a:lnTo>
                      <a:pt x="8" y="90"/>
                    </a:lnTo>
                    <a:lnTo>
                      <a:pt x="5" y="86"/>
                    </a:lnTo>
                    <a:lnTo>
                      <a:pt x="3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3" y="14"/>
                    </a:lnTo>
                    <a:lnTo>
                      <a:pt x="5" y="10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1"/>
                    </a:lnTo>
                    <a:lnTo>
                      <a:pt x="32" y="2"/>
                    </a:lnTo>
                    <a:lnTo>
                      <a:pt x="37" y="4"/>
                    </a:lnTo>
                    <a:lnTo>
                      <a:pt x="40" y="7"/>
                    </a:lnTo>
                    <a:lnTo>
                      <a:pt x="43" y="10"/>
                    </a:lnTo>
                    <a:lnTo>
                      <a:pt x="45" y="14"/>
                    </a:lnTo>
                    <a:lnTo>
                      <a:pt x="46" y="18"/>
                    </a:lnTo>
                    <a:lnTo>
                      <a:pt x="46" y="22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46" y="78"/>
                    </a:lnTo>
                    <a:lnTo>
                      <a:pt x="45" y="82"/>
                    </a:lnTo>
                    <a:lnTo>
                      <a:pt x="43" y="86"/>
                    </a:lnTo>
                    <a:lnTo>
                      <a:pt x="40" y="90"/>
                    </a:lnTo>
                    <a:lnTo>
                      <a:pt x="37" y="92"/>
                    </a:lnTo>
                    <a:lnTo>
                      <a:pt x="32" y="95"/>
                    </a:lnTo>
                    <a:lnTo>
                      <a:pt x="28" y="96"/>
                    </a:lnTo>
                    <a:lnTo>
                      <a:pt x="23" y="96"/>
                    </a:lnTo>
                    <a:lnTo>
                      <a:pt x="23" y="9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1" name="Freeform 644"/>
              <p:cNvSpPr/>
              <p:nvPr/>
            </p:nvSpPr>
            <p:spPr bwMode="auto">
              <a:xfrm>
                <a:off x="2692401" y="4376738"/>
                <a:ext cx="23813" cy="4762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18" y="90"/>
                  </a:cxn>
                  <a:cxn ang="0">
                    <a:pos x="14" y="88"/>
                  </a:cxn>
                  <a:cxn ang="0">
                    <a:pos x="10" y="85"/>
                  </a:cxn>
                  <a:cxn ang="0">
                    <a:pos x="7" y="83"/>
                  </a:cxn>
                  <a:cxn ang="0">
                    <a:pos x="4" y="79"/>
                  </a:cxn>
                  <a:cxn ang="0">
                    <a:pos x="2" y="76"/>
                  </a:cxn>
                  <a:cxn ang="0">
                    <a:pos x="1" y="72"/>
                  </a:cxn>
                  <a:cxn ang="0">
                    <a:pos x="0" y="67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8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7" y="7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18" y="1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7" y="1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7"/>
                  </a:cxn>
                  <a:cxn ang="0">
                    <a:pos x="41" y="10"/>
                  </a:cxn>
                  <a:cxn ang="0">
                    <a:pos x="43" y="14"/>
                  </a:cxn>
                  <a:cxn ang="0">
                    <a:pos x="45" y="18"/>
                  </a:cxn>
                  <a:cxn ang="0">
                    <a:pos x="45" y="22"/>
                  </a:cxn>
                  <a:cxn ang="0">
                    <a:pos x="45" y="67"/>
                  </a:cxn>
                  <a:cxn ang="0">
                    <a:pos x="45" y="67"/>
                  </a:cxn>
                  <a:cxn ang="0">
                    <a:pos x="45" y="72"/>
                  </a:cxn>
                  <a:cxn ang="0">
                    <a:pos x="43" y="76"/>
                  </a:cxn>
                  <a:cxn ang="0">
                    <a:pos x="41" y="79"/>
                  </a:cxn>
                  <a:cxn ang="0">
                    <a:pos x="39" y="83"/>
                  </a:cxn>
                  <a:cxn ang="0">
                    <a:pos x="35" y="85"/>
                  </a:cxn>
                  <a:cxn ang="0">
                    <a:pos x="32" y="88"/>
                  </a:cxn>
                  <a:cxn ang="0">
                    <a:pos x="27" y="90"/>
                  </a:cxn>
                  <a:cxn ang="0">
                    <a:pos x="23" y="90"/>
                  </a:cxn>
                  <a:cxn ang="0">
                    <a:pos x="23" y="9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18" y="90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7" y="83"/>
                    </a:lnTo>
                    <a:lnTo>
                      <a:pt x="4" y="79"/>
                    </a:lnTo>
                    <a:lnTo>
                      <a:pt x="2" y="76"/>
                    </a:lnTo>
                    <a:lnTo>
                      <a:pt x="1" y="72"/>
                    </a:lnTo>
                    <a:lnTo>
                      <a:pt x="0" y="6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7"/>
                    </a:lnTo>
                    <a:lnTo>
                      <a:pt x="41" y="10"/>
                    </a:lnTo>
                    <a:lnTo>
                      <a:pt x="43" y="14"/>
                    </a:lnTo>
                    <a:lnTo>
                      <a:pt x="45" y="18"/>
                    </a:lnTo>
                    <a:lnTo>
                      <a:pt x="45" y="22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5" y="72"/>
                    </a:lnTo>
                    <a:lnTo>
                      <a:pt x="43" y="76"/>
                    </a:lnTo>
                    <a:lnTo>
                      <a:pt x="41" y="79"/>
                    </a:lnTo>
                    <a:lnTo>
                      <a:pt x="39" y="83"/>
                    </a:lnTo>
                    <a:lnTo>
                      <a:pt x="35" y="85"/>
                    </a:lnTo>
                    <a:lnTo>
                      <a:pt x="32" y="88"/>
                    </a:lnTo>
                    <a:lnTo>
                      <a:pt x="27" y="90"/>
                    </a:lnTo>
                    <a:lnTo>
                      <a:pt x="23" y="90"/>
                    </a:lnTo>
                    <a:lnTo>
                      <a:pt x="23" y="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2" name="Freeform 645"/>
              <p:cNvSpPr/>
              <p:nvPr/>
            </p:nvSpPr>
            <p:spPr bwMode="auto">
              <a:xfrm>
                <a:off x="2744788" y="4376738"/>
                <a:ext cx="28575" cy="53975"/>
              </a:xfrm>
              <a:custGeom>
                <a:avLst/>
                <a:gdLst/>
                <a:ahLst/>
                <a:cxnLst>
                  <a:cxn ang="0">
                    <a:pos x="22" y="101"/>
                  </a:cxn>
                  <a:cxn ang="0">
                    <a:pos x="22" y="101"/>
                  </a:cxn>
                  <a:cxn ang="0">
                    <a:pos x="18" y="100"/>
                  </a:cxn>
                  <a:cxn ang="0">
                    <a:pos x="12" y="99"/>
                  </a:cxn>
                  <a:cxn ang="0">
                    <a:pos x="9" y="97"/>
                  </a:cxn>
                  <a:cxn ang="0">
                    <a:pos x="5" y="94"/>
                  </a:cxn>
                  <a:cxn ang="0">
                    <a:pos x="5" y="94"/>
                  </a:cxn>
                  <a:cxn ang="0">
                    <a:pos x="3" y="91"/>
                  </a:cxn>
                  <a:cxn ang="0">
                    <a:pos x="1" y="88"/>
                  </a:cxn>
                  <a:cxn ang="0">
                    <a:pos x="0" y="8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1" y="65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5" y="3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7" y="16"/>
                  </a:cxn>
                  <a:cxn ang="0">
                    <a:pos x="8" y="12"/>
                  </a:cxn>
                  <a:cxn ang="0">
                    <a:pos x="11" y="8"/>
                  </a:cxn>
                  <a:cxn ang="0">
                    <a:pos x="14" y="5"/>
                  </a:cxn>
                  <a:cxn ang="0">
                    <a:pos x="18" y="3"/>
                  </a:cxn>
                  <a:cxn ang="0">
                    <a:pos x="22" y="2"/>
                  </a:cxn>
                  <a:cxn ang="0">
                    <a:pos x="26" y="1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1"/>
                  </a:cxn>
                  <a:cxn ang="0">
                    <a:pos x="39" y="2"/>
                  </a:cxn>
                  <a:cxn ang="0">
                    <a:pos x="43" y="4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9" y="10"/>
                  </a:cxn>
                  <a:cxn ang="0">
                    <a:pos x="51" y="13"/>
                  </a:cxn>
                  <a:cxn ang="0">
                    <a:pos x="52" y="17"/>
                  </a:cxn>
                  <a:cxn ang="0">
                    <a:pos x="52" y="21"/>
                  </a:cxn>
                  <a:cxn ang="0">
                    <a:pos x="52" y="21"/>
                  </a:cxn>
                  <a:cxn ang="0">
                    <a:pos x="51" y="36"/>
                  </a:cxn>
                  <a:cxn ang="0">
                    <a:pos x="49" y="49"/>
                  </a:cxn>
                  <a:cxn ang="0">
                    <a:pos x="49" y="49"/>
                  </a:cxn>
                  <a:cxn ang="0">
                    <a:pos x="46" y="64"/>
                  </a:cxn>
                  <a:cxn ang="0">
                    <a:pos x="45" y="78"/>
                  </a:cxn>
                  <a:cxn ang="0">
                    <a:pos x="45" y="78"/>
                  </a:cxn>
                  <a:cxn ang="0">
                    <a:pos x="44" y="83"/>
                  </a:cxn>
                  <a:cxn ang="0">
                    <a:pos x="43" y="89"/>
                  </a:cxn>
                  <a:cxn ang="0">
                    <a:pos x="41" y="92"/>
                  </a:cxn>
                  <a:cxn ang="0">
                    <a:pos x="38" y="95"/>
                  </a:cxn>
                  <a:cxn ang="0">
                    <a:pos x="34" y="98"/>
                  </a:cxn>
                  <a:cxn ang="0">
                    <a:pos x="30" y="99"/>
                  </a:cxn>
                  <a:cxn ang="0">
                    <a:pos x="26" y="100"/>
                  </a:cxn>
                  <a:cxn ang="0">
                    <a:pos x="22" y="101"/>
                  </a:cxn>
                  <a:cxn ang="0">
                    <a:pos x="22" y="101"/>
                  </a:cxn>
                </a:cxnLst>
                <a:rect l="0" t="0" r="r" b="b"/>
                <a:pathLst>
                  <a:path w="52" h="101">
                    <a:moveTo>
                      <a:pt x="22" y="101"/>
                    </a:moveTo>
                    <a:lnTo>
                      <a:pt x="22" y="101"/>
                    </a:lnTo>
                    <a:lnTo>
                      <a:pt x="18" y="100"/>
                    </a:lnTo>
                    <a:lnTo>
                      <a:pt x="12" y="99"/>
                    </a:lnTo>
                    <a:lnTo>
                      <a:pt x="9" y="97"/>
                    </a:lnTo>
                    <a:lnTo>
                      <a:pt x="5" y="94"/>
                    </a:lnTo>
                    <a:lnTo>
                      <a:pt x="5" y="94"/>
                    </a:lnTo>
                    <a:lnTo>
                      <a:pt x="3" y="91"/>
                    </a:lnTo>
                    <a:lnTo>
                      <a:pt x="1" y="88"/>
                    </a:lnTo>
                    <a:lnTo>
                      <a:pt x="0" y="8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1" y="65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5" y="3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16"/>
                    </a:lnTo>
                    <a:lnTo>
                      <a:pt x="8" y="12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8" y="3"/>
                    </a:lnTo>
                    <a:lnTo>
                      <a:pt x="22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2" y="17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1" y="36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64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4" y="83"/>
                    </a:lnTo>
                    <a:lnTo>
                      <a:pt x="43" y="89"/>
                    </a:lnTo>
                    <a:lnTo>
                      <a:pt x="41" y="92"/>
                    </a:lnTo>
                    <a:lnTo>
                      <a:pt x="38" y="95"/>
                    </a:lnTo>
                    <a:lnTo>
                      <a:pt x="34" y="98"/>
                    </a:lnTo>
                    <a:lnTo>
                      <a:pt x="30" y="99"/>
                    </a:lnTo>
                    <a:lnTo>
                      <a:pt x="26" y="100"/>
                    </a:lnTo>
                    <a:lnTo>
                      <a:pt x="22" y="101"/>
                    </a:lnTo>
                    <a:lnTo>
                      <a:pt x="22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3" name="Freeform 646"/>
              <p:cNvSpPr/>
              <p:nvPr/>
            </p:nvSpPr>
            <p:spPr bwMode="auto">
              <a:xfrm>
                <a:off x="2813051" y="4378325"/>
                <a:ext cx="30163" cy="55563"/>
              </a:xfrm>
              <a:custGeom>
                <a:avLst/>
                <a:gdLst/>
                <a:ahLst/>
                <a:cxnLst>
                  <a:cxn ang="0">
                    <a:pos x="23" y="105"/>
                  </a:cxn>
                  <a:cxn ang="0">
                    <a:pos x="23" y="105"/>
                  </a:cxn>
                  <a:cxn ang="0">
                    <a:pos x="19" y="104"/>
                  </a:cxn>
                  <a:cxn ang="0">
                    <a:pos x="15" y="103"/>
                  </a:cxn>
                  <a:cxn ang="0">
                    <a:pos x="10" y="100"/>
                  </a:cxn>
                  <a:cxn ang="0">
                    <a:pos x="6" y="97"/>
                  </a:cxn>
                  <a:cxn ang="0">
                    <a:pos x="6" y="97"/>
                  </a:cxn>
                  <a:cxn ang="0">
                    <a:pos x="4" y="94"/>
                  </a:cxn>
                  <a:cxn ang="0">
                    <a:pos x="2" y="90"/>
                  </a:cxn>
                  <a:cxn ang="0">
                    <a:pos x="1" y="87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1" y="74"/>
                  </a:cxn>
                  <a:cxn ang="0">
                    <a:pos x="3" y="65"/>
                  </a:cxn>
                  <a:cxn ang="0">
                    <a:pos x="3" y="65"/>
                  </a:cxn>
                  <a:cxn ang="0">
                    <a:pos x="6" y="53"/>
                  </a:cxn>
                  <a:cxn ang="0">
                    <a:pos x="6" y="46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6" y="31"/>
                  </a:cxn>
                  <a:cxn ang="0">
                    <a:pos x="7" y="22"/>
                  </a:cxn>
                  <a:cxn ang="0">
                    <a:pos x="8" y="17"/>
                  </a:cxn>
                  <a:cxn ang="0">
                    <a:pos x="10" y="13"/>
                  </a:cxn>
                  <a:cxn ang="0">
                    <a:pos x="13" y="9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21" y="3"/>
                  </a:cxn>
                  <a:cxn ang="0">
                    <a:pos x="25" y="1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42" y="1"/>
                  </a:cxn>
                  <a:cxn ang="0">
                    <a:pos x="46" y="3"/>
                  </a:cxn>
                  <a:cxn ang="0">
                    <a:pos x="49" y="6"/>
                  </a:cxn>
                  <a:cxn ang="0">
                    <a:pos x="49" y="6"/>
                  </a:cxn>
                  <a:cxn ang="0">
                    <a:pos x="53" y="12"/>
                  </a:cxn>
                  <a:cxn ang="0">
                    <a:pos x="55" y="20"/>
                  </a:cxn>
                  <a:cxn ang="0">
                    <a:pos x="56" y="23"/>
                  </a:cxn>
                  <a:cxn ang="0">
                    <a:pos x="55" y="27"/>
                  </a:cxn>
                  <a:cxn ang="0">
                    <a:pos x="54" y="31"/>
                  </a:cxn>
                  <a:cxn ang="0">
                    <a:pos x="53" y="34"/>
                  </a:cxn>
                  <a:cxn ang="0">
                    <a:pos x="52" y="35"/>
                  </a:cxn>
                  <a:cxn ang="0">
                    <a:pos x="52" y="35"/>
                  </a:cxn>
                  <a:cxn ang="0">
                    <a:pos x="52" y="41"/>
                  </a:cxn>
                  <a:cxn ang="0">
                    <a:pos x="52" y="41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51" y="58"/>
                  </a:cxn>
                  <a:cxn ang="0">
                    <a:pos x="50" y="66"/>
                  </a:cxn>
                  <a:cxn ang="0">
                    <a:pos x="50" y="66"/>
                  </a:cxn>
                  <a:cxn ang="0">
                    <a:pos x="48" y="73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46" y="87"/>
                  </a:cxn>
                  <a:cxn ang="0">
                    <a:pos x="44" y="91"/>
                  </a:cxn>
                  <a:cxn ang="0">
                    <a:pos x="41" y="95"/>
                  </a:cxn>
                  <a:cxn ang="0">
                    <a:pos x="39" y="98"/>
                  </a:cxn>
                  <a:cxn ang="0">
                    <a:pos x="36" y="101"/>
                  </a:cxn>
                  <a:cxn ang="0">
                    <a:pos x="32" y="103"/>
                  </a:cxn>
                  <a:cxn ang="0">
                    <a:pos x="28" y="104"/>
                  </a:cxn>
                  <a:cxn ang="0">
                    <a:pos x="23" y="105"/>
                  </a:cxn>
                  <a:cxn ang="0">
                    <a:pos x="23" y="105"/>
                  </a:cxn>
                </a:cxnLst>
                <a:rect l="0" t="0" r="r" b="b"/>
                <a:pathLst>
                  <a:path w="56" h="105">
                    <a:moveTo>
                      <a:pt x="23" y="105"/>
                    </a:moveTo>
                    <a:lnTo>
                      <a:pt x="23" y="105"/>
                    </a:lnTo>
                    <a:lnTo>
                      <a:pt x="19" y="104"/>
                    </a:lnTo>
                    <a:lnTo>
                      <a:pt x="15" y="103"/>
                    </a:lnTo>
                    <a:lnTo>
                      <a:pt x="10" y="100"/>
                    </a:lnTo>
                    <a:lnTo>
                      <a:pt x="6" y="97"/>
                    </a:lnTo>
                    <a:lnTo>
                      <a:pt x="6" y="97"/>
                    </a:lnTo>
                    <a:lnTo>
                      <a:pt x="4" y="94"/>
                    </a:lnTo>
                    <a:lnTo>
                      <a:pt x="2" y="90"/>
                    </a:lnTo>
                    <a:lnTo>
                      <a:pt x="1" y="8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1" y="74"/>
                    </a:lnTo>
                    <a:lnTo>
                      <a:pt x="3" y="65"/>
                    </a:lnTo>
                    <a:lnTo>
                      <a:pt x="3" y="65"/>
                    </a:lnTo>
                    <a:lnTo>
                      <a:pt x="6" y="53"/>
                    </a:lnTo>
                    <a:lnTo>
                      <a:pt x="6" y="46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1"/>
                    </a:lnTo>
                    <a:lnTo>
                      <a:pt x="7" y="22"/>
                    </a:lnTo>
                    <a:lnTo>
                      <a:pt x="8" y="17"/>
                    </a:lnTo>
                    <a:lnTo>
                      <a:pt x="10" y="13"/>
                    </a:lnTo>
                    <a:lnTo>
                      <a:pt x="13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1" y="3"/>
                    </a:lnTo>
                    <a:lnTo>
                      <a:pt x="25" y="1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2" y="1"/>
                    </a:lnTo>
                    <a:lnTo>
                      <a:pt x="46" y="3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3" y="12"/>
                    </a:lnTo>
                    <a:lnTo>
                      <a:pt x="55" y="20"/>
                    </a:lnTo>
                    <a:lnTo>
                      <a:pt x="56" y="23"/>
                    </a:lnTo>
                    <a:lnTo>
                      <a:pt x="55" y="27"/>
                    </a:lnTo>
                    <a:lnTo>
                      <a:pt x="54" y="31"/>
                    </a:lnTo>
                    <a:lnTo>
                      <a:pt x="53" y="34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1" y="58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48" y="73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46" y="87"/>
                    </a:lnTo>
                    <a:lnTo>
                      <a:pt x="44" y="91"/>
                    </a:lnTo>
                    <a:lnTo>
                      <a:pt x="41" y="95"/>
                    </a:lnTo>
                    <a:lnTo>
                      <a:pt x="39" y="98"/>
                    </a:lnTo>
                    <a:lnTo>
                      <a:pt x="36" y="101"/>
                    </a:lnTo>
                    <a:lnTo>
                      <a:pt x="32" y="103"/>
                    </a:lnTo>
                    <a:lnTo>
                      <a:pt x="28" y="104"/>
                    </a:lnTo>
                    <a:lnTo>
                      <a:pt x="23" y="105"/>
                    </a:lnTo>
                    <a:lnTo>
                      <a:pt x="23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4" name="Freeform 647"/>
              <p:cNvSpPr/>
              <p:nvPr/>
            </p:nvSpPr>
            <p:spPr bwMode="auto">
              <a:xfrm>
                <a:off x="2578101" y="4462463"/>
                <a:ext cx="196850" cy="26988"/>
              </a:xfrm>
              <a:custGeom>
                <a:avLst/>
                <a:gdLst/>
                <a:ahLst/>
                <a:cxnLst>
                  <a:cxn ang="0">
                    <a:pos x="347" y="50"/>
                  </a:cxn>
                  <a:cxn ang="0">
                    <a:pos x="347" y="50"/>
                  </a:cxn>
                  <a:cxn ang="0">
                    <a:pos x="265" y="49"/>
                  </a:cxn>
                  <a:cxn ang="0">
                    <a:pos x="185" y="48"/>
                  </a:cxn>
                  <a:cxn ang="0">
                    <a:pos x="185" y="48"/>
                  </a:cxn>
                  <a:cxn ang="0">
                    <a:pos x="103" y="46"/>
                  </a:cxn>
                  <a:cxn ang="0">
                    <a:pos x="22" y="46"/>
                  </a:cxn>
                  <a:cxn ang="0">
                    <a:pos x="22" y="46"/>
                  </a:cxn>
                  <a:cxn ang="0">
                    <a:pos x="16" y="45"/>
                  </a:cxn>
                  <a:cxn ang="0">
                    <a:pos x="12" y="44"/>
                  </a:cxn>
                  <a:cxn ang="0">
                    <a:pos x="8" y="41"/>
                  </a:cxn>
                  <a:cxn ang="0">
                    <a:pos x="5" y="39"/>
                  </a:cxn>
                  <a:cxn ang="0">
                    <a:pos x="3" y="35"/>
                  </a:cxn>
                  <a:cxn ang="0">
                    <a:pos x="1" y="32"/>
                  </a:cxn>
                  <a:cxn ang="0">
                    <a:pos x="0" y="2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8" y="5"/>
                  </a:cxn>
                  <a:cxn ang="0">
                    <a:pos x="12" y="2"/>
                  </a:cxn>
                  <a:cxn ang="0">
                    <a:pos x="16" y="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03" y="1"/>
                  </a:cxn>
                  <a:cxn ang="0">
                    <a:pos x="185" y="2"/>
                  </a:cxn>
                  <a:cxn ang="0">
                    <a:pos x="185" y="2"/>
                  </a:cxn>
                  <a:cxn ang="0">
                    <a:pos x="265" y="3"/>
                  </a:cxn>
                  <a:cxn ang="0">
                    <a:pos x="347" y="4"/>
                  </a:cxn>
                  <a:cxn ang="0">
                    <a:pos x="347" y="4"/>
                  </a:cxn>
                  <a:cxn ang="0">
                    <a:pos x="353" y="4"/>
                  </a:cxn>
                  <a:cxn ang="0">
                    <a:pos x="357" y="5"/>
                  </a:cxn>
                  <a:cxn ang="0">
                    <a:pos x="361" y="8"/>
                  </a:cxn>
                  <a:cxn ang="0">
                    <a:pos x="364" y="10"/>
                  </a:cxn>
                  <a:cxn ang="0">
                    <a:pos x="367" y="14"/>
                  </a:cxn>
                  <a:cxn ang="0">
                    <a:pos x="368" y="18"/>
                  </a:cxn>
                  <a:cxn ang="0">
                    <a:pos x="369" y="22"/>
                  </a:cxn>
                  <a:cxn ang="0">
                    <a:pos x="370" y="27"/>
                  </a:cxn>
                  <a:cxn ang="0">
                    <a:pos x="370" y="27"/>
                  </a:cxn>
                  <a:cxn ang="0">
                    <a:pos x="369" y="31"/>
                  </a:cxn>
                  <a:cxn ang="0">
                    <a:pos x="368" y="35"/>
                  </a:cxn>
                  <a:cxn ang="0">
                    <a:pos x="367" y="38"/>
                  </a:cxn>
                  <a:cxn ang="0">
                    <a:pos x="364" y="42"/>
                  </a:cxn>
                  <a:cxn ang="0">
                    <a:pos x="361" y="45"/>
                  </a:cxn>
                  <a:cxn ang="0">
                    <a:pos x="357" y="48"/>
                  </a:cxn>
                  <a:cxn ang="0">
                    <a:pos x="353" y="49"/>
                  </a:cxn>
                  <a:cxn ang="0">
                    <a:pos x="347" y="50"/>
                  </a:cxn>
                  <a:cxn ang="0">
                    <a:pos x="347" y="50"/>
                  </a:cxn>
                </a:cxnLst>
                <a:rect l="0" t="0" r="r" b="b"/>
                <a:pathLst>
                  <a:path w="370" h="50">
                    <a:moveTo>
                      <a:pt x="347" y="50"/>
                    </a:moveTo>
                    <a:lnTo>
                      <a:pt x="347" y="50"/>
                    </a:lnTo>
                    <a:lnTo>
                      <a:pt x="265" y="49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03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6" y="45"/>
                    </a:lnTo>
                    <a:lnTo>
                      <a:pt x="12" y="44"/>
                    </a:lnTo>
                    <a:lnTo>
                      <a:pt x="8" y="41"/>
                    </a:lnTo>
                    <a:lnTo>
                      <a:pt x="5" y="39"/>
                    </a:lnTo>
                    <a:lnTo>
                      <a:pt x="3" y="35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2" y="2"/>
                    </a:lnTo>
                    <a:lnTo>
                      <a:pt x="16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03" y="1"/>
                    </a:lnTo>
                    <a:lnTo>
                      <a:pt x="185" y="2"/>
                    </a:lnTo>
                    <a:lnTo>
                      <a:pt x="185" y="2"/>
                    </a:lnTo>
                    <a:lnTo>
                      <a:pt x="265" y="3"/>
                    </a:lnTo>
                    <a:lnTo>
                      <a:pt x="347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7" y="5"/>
                    </a:lnTo>
                    <a:lnTo>
                      <a:pt x="361" y="8"/>
                    </a:lnTo>
                    <a:lnTo>
                      <a:pt x="364" y="10"/>
                    </a:lnTo>
                    <a:lnTo>
                      <a:pt x="367" y="14"/>
                    </a:lnTo>
                    <a:lnTo>
                      <a:pt x="368" y="18"/>
                    </a:lnTo>
                    <a:lnTo>
                      <a:pt x="369" y="22"/>
                    </a:lnTo>
                    <a:lnTo>
                      <a:pt x="370" y="27"/>
                    </a:lnTo>
                    <a:lnTo>
                      <a:pt x="370" y="27"/>
                    </a:lnTo>
                    <a:lnTo>
                      <a:pt x="369" y="31"/>
                    </a:lnTo>
                    <a:lnTo>
                      <a:pt x="368" y="35"/>
                    </a:lnTo>
                    <a:lnTo>
                      <a:pt x="367" y="38"/>
                    </a:lnTo>
                    <a:lnTo>
                      <a:pt x="364" y="42"/>
                    </a:lnTo>
                    <a:lnTo>
                      <a:pt x="361" y="45"/>
                    </a:lnTo>
                    <a:lnTo>
                      <a:pt x="357" y="48"/>
                    </a:lnTo>
                    <a:lnTo>
                      <a:pt x="353" y="49"/>
                    </a:lnTo>
                    <a:lnTo>
                      <a:pt x="347" y="50"/>
                    </a:lnTo>
                    <a:lnTo>
                      <a:pt x="347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5" name="Freeform 648"/>
              <p:cNvSpPr/>
              <p:nvPr/>
            </p:nvSpPr>
            <p:spPr bwMode="auto">
              <a:xfrm>
                <a:off x="2581276" y="4510088"/>
                <a:ext cx="82550" cy="23813"/>
              </a:xfrm>
              <a:custGeom>
                <a:avLst/>
                <a:gdLst/>
                <a:ahLst/>
                <a:cxnLst>
                  <a:cxn ang="0">
                    <a:pos x="22" y="45"/>
                  </a:cxn>
                  <a:cxn ang="0">
                    <a:pos x="22" y="45"/>
                  </a:cxn>
                  <a:cxn ang="0">
                    <a:pos x="17" y="45"/>
                  </a:cxn>
                  <a:cxn ang="0">
                    <a:pos x="13" y="43"/>
                  </a:cxn>
                  <a:cxn ang="0">
                    <a:pos x="8" y="41"/>
                  </a:cxn>
                  <a:cxn ang="0">
                    <a:pos x="5" y="38"/>
                  </a:cxn>
                  <a:cxn ang="0">
                    <a:pos x="3" y="35"/>
                  </a:cxn>
                  <a:cxn ang="0">
                    <a:pos x="1" y="31"/>
                  </a:cxn>
                  <a:cxn ang="0">
                    <a:pos x="1" y="2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" y="18"/>
                  </a:cxn>
                  <a:cxn ang="0">
                    <a:pos x="1" y="14"/>
                  </a:cxn>
                  <a:cxn ang="0">
                    <a:pos x="3" y="10"/>
                  </a:cxn>
                  <a:cxn ang="0">
                    <a:pos x="5" y="7"/>
                  </a:cxn>
                  <a:cxn ang="0">
                    <a:pos x="8" y="4"/>
                  </a:cxn>
                  <a:cxn ang="0">
                    <a:pos x="13" y="2"/>
                  </a:cxn>
                  <a:cxn ang="0">
                    <a:pos x="17" y="1"/>
                  </a:cxn>
                  <a:cxn ang="0">
                    <a:pos x="22" y="0"/>
                  </a:cxn>
                  <a:cxn ang="0">
                    <a:pos x="132" y="0"/>
                  </a:cxn>
                  <a:cxn ang="0">
                    <a:pos x="132" y="0"/>
                  </a:cxn>
                  <a:cxn ang="0">
                    <a:pos x="139" y="1"/>
                  </a:cxn>
                  <a:cxn ang="0">
                    <a:pos x="143" y="2"/>
                  </a:cxn>
                  <a:cxn ang="0">
                    <a:pos x="147" y="4"/>
                  </a:cxn>
                  <a:cxn ang="0">
                    <a:pos x="150" y="7"/>
                  </a:cxn>
                  <a:cxn ang="0">
                    <a:pos x="152" y="10"/>
                  </a:cxn>
                  <a:cxn ang="0">
                    <a:pos x="153" y="14"/>
                  </a:cxn>
                  <a:cxn ang="0">
                    <a:pos x="154" y="18"/>
                  </a:cxn>
                  <a:cxn ang="0">
                    <a:pos x="155" y="23"/>
                  </a:cxn>
                  <a:cxn ang="0">
                    <a:pos x="155" y="23"/>
                  </a:cxn>
                  <a:cxn ang="0">
                    <a:pos x="154" y="27"/>
                  </a:cxn>
                  <a:cxn ang="0">
                    <a:pos x="153" y="31"/>
                  </a:cxn>
                  <a:cxn ang="0">
                    <a:pos x="152" y="35"/>
                  </a:cxn>
                  <a:cxn ang="0">
                    <a:pos x="150" y="38"/>
                  </a:cxn>
                  <a:cxn ang="0">
                    <a:pos x="147" y="41"/>
                  </a:cxn>
                  <a:cxn ang="0">
                    <a:pos x="143" y="43"/>
                  </a:cxn>
                  <a:cxn ang="0">
                    <a:pos x="139" y="45"/>
                  </a:cxn>
                  <a:cxn ang="0">
                    <a:pos x="132" y="45"/>
                  </a:cxn>
                  <a:cxn ang="0">
                    <a:pos x="22" y="45"/>
                  </a:cxn>
                </a:cxnLst>
                <a:rect l="0" t="0" r="r" b="b"/>
                <a:pathLst>
                  <a:path w="155" h="45">
                    <a:moveTo>
                      <a:pt x="22" y="45"/>
                    </a:moveTo>
                    <a:lnTo>
                      <a:pt x="22" y="45"/>
                    </a:lnTo>
                    <a:lnTo>
                      <a:pt x="17" y="45"/>
                    </a:lnTo>
                    <a:lnTo>
                      <a:pt x="13" y="43"/>
                    </a:lnTo>
                    <a:lnTo>
                      <a:pt x="8" y="41"/>
                    </a:lnTo>
                    <a:lnTo>
                      <a:pt x="5" y="38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1" y="14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9" y="1"/>
                    </a:lnTo>
                    <a:lnTo>
                      <a:pt x="143" y="2"/>
                    </a:lnTo>
                    <a:lnTo>
                      <a:pt x="147" y="4"/>
                    </a:lnTo>
                    <a:lnTo>
                      <a:pt x="150" y="7"/>
                    </a:lnTo>
                    <a:lnTo>
                      <a:pt x="152" y="10"/>
                    </a:lnTo>
                    <a:lnTo>
                      <a:pt x="153" y="14"/>
                    </a:lnTo>
                    <a:lnTo>
                      <a:pt x="154" y="18"/>
                    </a:lnTo>
                    <a:lnTo>
                      <a:pt x="155" y="23"/>
                    </a:lnTo>
                    <a:lnTo>
                      <a:pt x="155" y="23"/>
                    </a:lnTo>
                    <a:lnTo>
                      <a:pt x="154" y="27"/>
                    </a:lnTo>
                    <a:lnTo>
                      <a:pt x="153" y="31"/>
                    </a:lnTo>
                    <a:lnTo>
                      <a:pt x="152" y="35"/>
                    </a:lnTo>
                    <a:lnTo>
                      <a:pt x="150" y="38"/>
                    </a:lnTo>
                    <a:lnTo>
                      <a:pt x="147" y="41"/>
                    </a:lnTo>
                    <a:lnTo>
                      <a:pt x="143" y="43"/>
                    </a:lnTo>
                    <a:lnTo>
                      <a:pt x="139" y="45"/>
                    </a:lnTo>
                    <a:lnTo>
                      <a:pt x="132" y="45"/>
                    </a:lnTo>
                    <a:lnTo>
                      <a:pt x="22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49"/>
              <p:cNvSpPr/>
              <p:nvPr/>
            </p:nvSpPr>
            <p:spPr bwMode="auto">
              <a:xfrm>
                <a:off x="2578101" y="4552950"/>
                <a:ext cx="241300" cy="31750"/>
              </a:xfrm>
              <a:custGeom>
                <a:avLst/>
                <a:gdLst/>
                <a:ahLst/>
                <a:cxnLst>
                  <a:cxn ang="0">
                    <a:pos x="400" y="58"/>
                  </a:cxn>
                  <a:cxn ang="0">
                    <a:pos x="400" y="58"/>
                  </a:cxn>
                  <a:cxn ang="0">
                    <a:pos x="352" y="58"/>
                  </a:cxn>
                  <a:cxn ang="0">
                    <a:pos x="305" y="56"/>
                  </a:cxn>
                  <a:cxn ang="0">
                    <a:pos x="212" y="52"/>
                  </a:cxn>
                  <a:cxn ang="0">
                    <a:pos x="212" y="52"/>
                  </a:cxn>
                  <a:cxn ang="0">
                    <a:pos x="117" y="48"/>
                  </a:cxn>
                  <a:cxn ang="0">
                    <a:pos x="69" y="46"/>
                  </a:cxn>
                  <a:cxn ang="0">
                    <a:pos x="22" y="46"/>
                  </a:cxn>
                  <a:cxn ang="0">
                    <a:pos x="22" y="46"/>
                  </a:cxn>
                  <a:cxn ang="0">
                    <a:pos x="16" y="45"/>
                  </a:cxn>
                  <a:cxn ang="0">
                    <a:pos x="12" y="44"/>
                  </a:cxn>
                  <a:cxn ang="0">
                    <a:pos x="8" y="42"/>
                  </a:cxn>
                  <a:cxn ang="0">
                    <a:pos x="5" y="39"/>
                  </a:cxn>
                  <a:cxn ang="0">
                    <a:pos x="3" y="36"/>
                  </a:cxn>
                  <a:cxn ang="0">
                    <a:pos x="1" y="31"/>
                  </a:cxn>
                  <a:cxn ang="0">
                    <a:pos x="0" y="2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9"/>
                  </a:cxn>
                  <a:cxn ang="0">
                    <a:pos x="1" y="15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12" y="3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69" y="0"/>
                  </a:cxn>
                  <a:cxn ang="0">
                    <a:pos x="117" y="3"/>
                  </a:cxn>
                  <a:cxn ang="0">
                    <a:pos x="211" y="7"/>
                  </a:cxn>
                  <a:cxn ang="0">
                    <a:pos x="211" y="7"/>
                  </a:cxn>
                  <a:cxn ang="0">
                    <a:pos x="305" y="11"/>
                  </a:cxn>
                  <a:cxn ang="0">
                    <a:pos x="352" y="13"/>
                  </a:cxn>
                  <a:cxn ang="0">
                    <a:pos x="400" y="13"/>
                  </a:cxn>
                  <a:cxn ang="0">
                    <a:pos x="400" y="13"/>
                  </a:cxn>
                  <a:cxn ang="0">
                    <a:pos x="433" y="13"/>
                  </a:cxn>
                  <a:cxn ang="0">
                    <a:pos x="433" y="13"/>
                  </a:cxn>
                  <a:cxn ang="0">
                    <a:pos x="433" y="13"/>
                  </a:cxn>
                  <a:cxn ang="0">
                    <a:pos x="438" y="13"/>
                  </a:cxn>
                  <a:cxn ang="0">
                    <a:pos x="443" y="15"/>
                  </a:cxn>
                  <a:cxn ang="0">
                    <a:pos x="446" y="17"/>
                  </a:cxn>
                  <a:cxn ang="0">
                    <a:pos x="449" y="20"/>
                  </a:cxn>
                  <a:cxn ang="0">
                    <a:pos x="451" y="23"/>
                  </a:cxn>
                  <a:cxn ang="0">
                    <a:pos x="453" y="26"/>
                  </a:cxn>
                  <a:cxn ang="0">
                    <a:pos x="454" y="30"/>
                  </a:cxn>
                  <a:cxn ang="0">
                    <a:pos x="454" y="35"/>
                  </a:cxn>
                  <a:cxn ang="0">
                    <a:pos x="454" y="35"/>
                  </a:cxn>
                  <a:cxn ang="0">
                    <a:pos x="454" y="39"/>
                  </a:cxn>
                  <a:cxn ang="0">
                    <a:pos x="453" y="43"/>
                  </a:cxn>
                  <a:cxn ang="0">
                    <a:pos x="451" y="47"/>
                  </a:cxn>
                  <a:cxn ang="0">
                    <a:pos x="449" y="51"/>
                  </a:cxn>
                  <a:cxn ang="0">
                    <a:pos x="446" y="54"/>
                  </a:cxn>
                  <a:cxn ang="0">
                    <a:pos x="442" y="56"/>
                  </a:cxn>
                  <a:cxn ang="0">
                    <a:pos x="438" y="57"/>
                  </a:cxn>
                  <a:cxn ang="0">
                    <a:pos x="433" y="58"/>
                  </a:cxn>
                  <a:cxn ang="0">
                    <a:pos x="433" y="58"/>
                  </a:cxn>
                  <a:cxn ang="0">
                    <a:pos x="400" y="58"/>
                  </a:cxn>
                  <a:cxn ang="0">
                    <a:pos x="400" y="58"/>
                  </a:cxn>
                </a:cxnLst>
                <a:rect l="0" t="0" r="r" b="b"/>
                <a:pathLst>
                  <a:path w="454" h="58">
                    <a:moveTo>
                      <a:pt x="400" y="58"/>
                    </a:moveTo>
                    <a:lnTo>
                      <a:pt x="400" y="58"/>
                    </a:lnTo>
                    <a:lnTo>
                      <a:pt x="352" y="58"/>
                    </a:lnTo>
                    <a:lnTo>
                      <a:pt x="305" y="56"/>
                    </a:lnTo>
                    <a:lnTo>
                      <a:pt x="212" y="52"/>
                    </a:lnTo>
                    <a:lnTo>
                      <a:pt x="212" y="52"/>
                    </a:lnTo>
                    <a:lnTo>
                      <a:pt x="117" y="48"/>
                    </a:lnTo>
                    <a:lnTo>
                      <a:pt x="69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6" y="45"/>
                    </a:lnTo>
                    <a:lnTo>
                      <a:pt x="12" y="44"/>
                    </a:lnTo>
                    <a:lnTo>
                      <a:pt x="8" y="42"/>
                    </a:lnTo>
                    <a:lnTo>
                      <a:pt x="5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69" y="0"/>
                    </a:lnTo>
                    <a:lnTo>
                      <a:pt x="117" y="3"/>
                    </a:lnTo>
                    <a:lnTo>
                      <a:pt x="211" y="7"/>
                    </a:lnTo>
                    <a:lnTo>
                      <a:pt x="211" y="7"/>
                    </a:lnTo>
                    <a:lnTo>
                      <a:pt x="305" y="11"/>
                    </a:lnTo>
                    <a:lnTo>
                      <a:pt x="352" y="13"/>
                    </a:lnTo>
                    <a:lnTo>
                      <a:pt x="400" y="13"/>
                    </a:lnTo>
                    <a:lnTo>
                      <a:pt x="400" y="13"/>
                    </a:lnTo>
                    <a:lnTo>
                      <a:pt x="433" y="13"/>
                    </a:lnTo>
                    <a:lnTo>
                      <a:pt x="433" y="13"/>
                    </a:lnTo>
                    <a:lnTo>
                      <a:pt x="433" y="13"/>
                    </a:lnTo>
                    <a:lnTo>
                      <a:pt x="438" y="13"/>
                    </a:lnTo>
                    <a:lnTo>
                      <a:pt x="443" y="15"/>
                    </a:lnTo>
                    <a:lnTo>
                      <a:pt x="446" y="17"/>
                    </a:lnTo>
                    <a:lnTo>
                      <a:pt x="449" y="20"/>
                    </a:lnTo>
                    <a:lnTo>
                      <a:pt x="451" y="23"/>
                    </a:lnTo>
                    <a:lnTo>
                      <a:pt x="453" y="26"/>
                    </a:lnTo>
                    <a:lnTo>
                      <a:pt x="454" y="30"/>
                    </a:lnTo>
                    <a:lnTo>
                      <a:pt x="454" y="35"/>
                    </a:lnTo>
                    <a:lnTo>
                      <a:pt x="454" y="35"/>
                    </a:lnTo>
                    <a:lnTo>
                      <a:pt x="454" y="39"/>
                    </a:lnTo>
                    <a:lnTo>
                      <a:pt x="453" y="43"/>
                    </a:lnTo>
                    <a:lnTo>
                      <a:pt x="451" y="47"/>
                    </a:lnTo>
                    <a:lnTo>
                      <a:pt x="449" y="51"/>
                    </a:lnTo>
                    <a:lnTo>
                      <a:pt x="446" y="54"/>
                    </a:lnTo>
                    <a:lnTo>
                      <a:pt x="442" y="56"/>
                    </a:lnTo>
                    <a:lnTo>
                      <a:pt x="438" y="57"/>
                    </a:lnTo>
                    <a:lnTo>
                      <a:pt x="433" y="58"/>
                    </a:lnTo>
                    <a:lnTo>
                      <a:pt x="433" y="58"/>
                    </a:lnTo>
                    <a:lnTo>
                      <a:pt x="400" y="58"/>
                    </a:lnTo>
                    <a:lnTo>
                      <a:pt x="400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7" name="Freeform 650"/>
              <p:cNvSpPr/>
              <p:nvPr/>
            </p:nvSpPr>
            <p:spPr bwMode="auto">
              <a:xfrm>
                <a:off x="2163763" y="4130675"/>
                <a:ext cx="603250" cy="517525"/>
              </a:xfrm>
              <a:custGeom>
                <a:avLst/>
                <a:gdLst/>
                <a:ahLst/>
                <a:cxnLst>
                  <a:cxn ang="0">
                    <a:pos x="152" y="976"/>
                  </a:cxn>
                  <a:cxn ang="0">
                    <a:pos x="69" y="957"/>
                  </a:cxn>
                  <a:cxn ang="0">
                    <a:pos x="35" y="924"/>
                  </a:cxn>
                  <a:cxn ang="0">
                    <a:pos x="9" y="878"/>
                  </a:cxn>
                  <a:cxn ang="0">
                    <a:pos x="0" y="852"/>
                  </a:cxn>
                  <a:cxn ang="0">
                    <a:pos x="1" y="746"/>
                  </a:cxn>
                  <a:cxn ang="0">
                    <a:pos x="4" y="564"/>
                  </a:cxn>
                  <a:cxn ang="0">
                    <a:pos x="2" y="463"/>
                  </a:cxn>
                  <a:cxn ang="0">
                    <a:pos x="5" y="378"/>
                  </a:cxn>
                  <a:cxn ang="0">
                    <a:pos x="2" y="261"/>
                  </a:cxn>
                  <a:cxn ang="0">
                    <a:pos x="14" y="150"/>
                  </a:cxn>
                  <a:cxn ang="0">
                    <a:pos x="18" y="135"/>
                  </a:cxn>
                  <a:cxn ang="0">
                    <a:pos x="32" y="65"/>
                  </a:cxn>
                  <a:cxn ang="0">
                    <a:pos x="66" y="26"/>
                  </a:cxn>
                  <a:cxn ang="0">
                    <a:pos x="137" y="2"/>
                  </a:cxn>
                  <a:cxn ang="0">
                    <a:pos x="197" y="0"/>
                  </a:cxn>
                  <a:cxn ang="0">
                    <a:pos x="288" y="7"/>
                  </a:cxn>
                  <a:cxn ang="0">
                    <a:pos x="338" y="6"/>
                  </a:cxn>
                  <a:cxn ang="0">
                    <a:pos x="433" y="12"/>
                  </a:cxn>
                  <a:cxn ang="0">
                    <a:pos x="535" y="9"/>
                  </a:cxn>
                  <a:cxn ang="0">
                    <a:pos x="789" y="13"/>
                  </a:cxn>
                  <a:cxn ang="0">
                    <a:pos x="993" y="15"/>
                  </a:cxn>
                  <a:cxn ang="0">
                    <a:pos x="1078" y="33"/>
                  </a:cxn>
                  <a:cxn ang="0">
                    <a:pos x="1120" y="71"/>
                  </a:cxn>
                  <a:cxn ang="0">
                    <a:pos x="1139" y="149"/>
                  </a:cxn>
                  <a:cxn ang="0">
                    <a:pos x="1128" y="219"/>
                  </a:cxn>
                  <a:cxn ang="0">
                    <a:pos x="1111" y="230"/>
                  </a:cxn>
                  <a:cxn ang="0">
                    <a:pos x="1088" y="212"/>
                  </a:cxn>
                  <a:cxn ang="0">
                    <a:pos x="1092" y="184"/>
                  </a:cxn>
                  <a:cxn ang="0">
                    <a:pos x="1090" y="133"/>
                  </a:cxn>
                  <a:cxn ang="0">
                    <a:pos x="1069" y="80"/>
                  </a:cxn>
                  <a:cxn ang="0">
                    <a:pos x="1039" y="67"/>
                  </a:cxn>
                  <a:cxn ang="0">
                    <a:pos x="914" y="61"/>
                  </a:cxn>
                  <a:cxn ang="0">
                    <a:pos x="786" y="62"/>
                  </a:cxn>
                  <a:cxn ang="0">
                    <a:pos x="689" y="63"/>
                  </a:cxn>
                  <a:cxn ang="0">
                    <a:pos x="566" y="56"/>
                  </a:cxn>
                  <a:cxn ang="0">
                    <a:pos x="289" y="53"/>
                  </a:cxn>
                  <a:cxn ang="0">
                    <a:pos x="154" y="46"/>
                  </a:cxn>
                  <a:cxn ang="0">
                    <a:pos x="89" y="64"/>
                  </a:cxn>
                  <a:cxn ang="0">
                    <a:pos x="70" y="94"/>
                  </a:cxn>
                  <a:cxn ang="0">
                    <a:pos x="64" y="141"/>
                  </a:cxn>
                  <a:cxn ang="0">
                    <a:pos x="60" y="164"/>
                  </a:cxn>
                  <a:cxn ang="0">
                    <a:pos x="50" y="264"/>
                  </a:cxn>
                  <a:cxn ang="0">
                    <a:pos x="51" y="414"/>
                  </a:cxn>
                  <a:cxn ang="0">
                    <a:pos x="49" y="513"/>
                  </a:cxn>
                  <a:cxn ang="0">
                    <a:pos x="51" y="674"/>
                  </a:cxn>
                  <a:cxn ang="0">
                    <a:pos x="47" y="807"/>
                  </a:cxn>
                  <a:cxn ang="0">
                    <a:pos x="49" y="851"/>
                  </a:cxn>
                  <a:cxn ang="0">
                    <a:pos x="57" y="880"/>
                  </a:cxn>
                  <a:cxn ang="0">
                    <a:pos x="88" y="915"/>
                  </a:cxn>
                  <a:cxn ang="0">
                    <a:pos x="142" y="931"/>
                  </a:cxn>
                  <a:cxn ang="0">
                    <a:pos x="201" y="930"/>
                  </a:cxn>
                  <a:cxn ang="0">
                    <a:pos x="280" y="933"/>
                  </a:cxn>
                  <a:cxn ang="0">
                    <a:pos x="301" y="947"/>
                  </a:cxn>
                  <a:cxn ang="0">
                    <a:pos x="300" y="968"/>
                  </a:cxn>
                  <a:cxn ang="0">
                    <a:pos x="280" y="978"/>
                  </a:cxn>
                </a:cxnLst>
                <a:rect l="0" t="0" r="r" b="b"/>
                <a:pathLst>
                  <a:path w="1139" h="978">
                    <a:moveTo>
                      <a:pt x="280" y="978"/>
                    </a:moveTo>
                    <a:lnTo>
                      <a:pt x="280" y="978"/>
                    </a:lnTo>
                    <a:lnTo>
                      <a:pt x="218" y="978"/>
                    </a:lnTo>
                    <a:lnTo>
                      <a:pt x="156" y="977"/>
                    </a:lnTo>
                    <a:lnTo>
                      <a:pt x="152" y="976"/>
                    </a:lnTo>
                    <a:lnTo>
                      <a:pt x="152" y="976"/>
                    </a:lnTo>
                    <a:lnTo>
                      <a:pt x="139" y="976"/>
                    </a:lnTo>
                    <a:lnTo>
                      <a:pt x="125" y="975"/>
                    </a:lnTo>
                    <a:lnTo>
                      <a:pt x="112" y="973"/>
                    </a:lnTo>
                    <a:lnTo>
                      <a:pt x="97" y="970"/>
                    </a:lnTo>
                    <a:lnTo>
                      <a:pt x="83" y="965"/>
                    </a:lnTo>
                    <a:lnTo>
                      <a:pt x="69" y="957"/>
                    </a:lnTo>
                    <a:lnTo>
                      <a:pt x="63" y="953"/>
                    </a:lnTo>
                    <a:lnTo>
                      <a:pt x="57" y="949"/>
                    </a:lnTo>
                    <a:lnTo>
                      <a:pt x="52" y="944"/>
                    </a:lnTo>
                    <a:lnTo>
                      <a:pt x="47" y="938"/>
                    </a:lnTo>
                    <a:lnTo>
                      <a:pt x="47" y="938"/>
                    </a:lnTo>
                    <a:lnTo>
                      <a:pt x="35" y="924"/>
                    </a:lnTo>
                    <a:lnTo>
                      <a:pt x="26" y="912"/>
                    </a:lnTo>
                    <a:lnTo>
                      <a:pt x="19" y="899"/>
                    </a:lnTo>
                    <a:lnTo>
                      <a:pt x="11" y="885"/>
                    </a:lnTo>
                    <a:lnTo>
                      <a:pt x="11" y="885"/>
                    </a:lnTo>
                    <a:lnTo>
                      <a:pt x="9" y="878"/>
                    </a:lnTo>
                    <a:lnTo>
                      <a:pt x="9" y="878"/>
                    </a:lnTo>
                    <a:lnTo>
                      <a:pt x="7" y="875"/>
                    </a:lnTo>
                    <a:lnTo>
                      <a:pt x="4" y="870"/>
                    </a:lnTo>
                    <a:lnTo>
                      <a:pt x="4" y="870"/>
                    </a:lnTo>
                    <a:lnTo>
                      <a:pt x="3" y="866"/>
                    </a:lnTo>
                    <a:lnTo>
                      <a:pt x="1" y="861"/>
                    </a:lnTo>
                    <a:lnTo>
                      <a:pt x="0" y="852"/>
                    </a:lnTo>
                    <a:lnTo>
                      <a:pt x="0" y="843"/>
                    </a:lnTo>
                    <a:lnTo>
                      <a:pt x="1" y="832"/>
                    </a:lnTo>
                    <a:lnTo>
                      <a:pt x="1" y="832"/>
                    </a:lnTo>
                    <a:lnTo>
                      <a:pt x="1" y="818"/>
                    </a:lnTo>
                    <a:lnTo>
                      <a:pt x="1" y="746"/>
                    </a:lnTo>
                    <a:lnTo>
                      <a:pt x="1" y="746"/>
                    </a:lnTo>
                    <a:lnTo>
                      <a:pt x="2" y="700"/>
                    </a:lnTo>
                    <a:lnTo>
                      <a:pt x="3" y="655"/>
                    </a:lnTo>
                    <a:lnTo>
                      <a:pt x="3" y="655"/>
                    </a:lnTo>
                    <a:lnTo>
                      <a:pt x="4" y="609"/>
                    </a:lnTo>
                    <a:lnTo>
                      <a:pt x="4" y="564"/>
                    </a:lnTo>
                    <a:lnTo>
                      <a:pt x="4" y="564"/>
                    </a:lnTo>
                    <a:lnTo>
                      <a:pt x="4" y="538"/>
                    </a:lnTo>
                    <a:lnTo>
                      <a:pt x="3" y="512"/>
                    </a:lnTo>
                    <a:lnTo>
                      <a:pt x="3" y="512"/>
                    </a:lnTo>
                    <a:lnTo>
                      <a:pt x="1" y="481"/>
                    </a:lnTo>
                    <a:lnTo>
                      <a:pt x="1" y="481"/>
                    </a:lnTo>
                    <a:lnTo>
                      <a:pt x="2" y="463"/>
                    </a:lnTo>
                    <a:lnTo>
                      <a:pt x="3" y="445"/>
                    </a:lnTo>
                    <a:lnTo>
                      <a:pt x="3" y="445"/>
                    </a:lnTo>
                    <a:lnTo>
                      <a:pt x="5" y="430"/>
                    </a:lnTo>
                    <a:lnTo>
                      <a:pt x="6" y="414"/>
                    </a:lnTo>
                    <a:lnTo>
                      <a:pt x="6" y="414"/>
                    </a:lnTo>
                    <a:lnTo>
                      <a:pt x="5" y="378"/>
                    </a:lnTo>
                    <a:lnTo>
                      <a:pt x="4" y="342"/>
                    </a:lnTo>
                    <a:lnTo>
                      <a:pt x="4" y="342"/>
                    </a:lnTo>
                    <a:lnTo>
                      <a:pt x="2" y="309"/>
                    </a:lnTo>
                    <a:lnTo>
                      <a:pt x="1" y="276"/>
                    </a:lnTo>
                    <a:lnTo>
                      <a:pt x="1" y="276"/>
                    </a:lnTo>
                    <a:lnTo>
                      <a:pt x="2" y="261"/>
                    </a:lnTo>
                    <a:lnTo>
                      <a:pt x="3" y="246"/>
                    </a:lnTo>
                    <a:lnTo>
                      <a:pt x="7" y="216"/>
                    </a:lnTo>
                    <a:lnTo>
                      <a:pt x="7" y="216"/>
                    </a:lnTo>
                    <a:lnTo>
                      <a:pt x="12" y="184"/>
                    </a:lnTo>
                    <a:lnTo>
                      <a:pt x="13" y="166"/>
                    </a:lnTo>
                    <a:lnTo>
                      <a:pt x="14" y="150"/>
                    </a:lnTo>
                    <a:lnTo>
                      <a:pt x="14" y="150"/>
                    </a:lnTo>
                    <a:lnTo>
                      <a:pt x="14" y="144"/>
                    </a:lnTo>
                    <a:lnTo>
                      <a:pt x="17" y="138"/>
                    </a:lnTo>
                    <a:lnTo>
                      <a:pt x="18" y="136"/>
                    </a:lnTo>
                    <a:lnTo>
                      <a:pt x="18" y="135"/>
                    </a:lnTo>
                    <a:lnTo>
                      <a:pt x="18" y="135"/>
                    </a:lnTo>
                    <a:lnTo>
                      <a:pt x="18" y="123"/>
                    </a:lnTo>
                    <a:lnTo>
                      <a:pt x="19" y="111"/>
                    </a:lnTo>
                    <a:lnTo>
                      <a:pt x="21" y="99"/>
                    </a:lnTo>
                    <a:lnTo>
                      <a:pt x="24" y="87"/>
                    </a:lnTo>
                    <a:lnTo>
                      <a:pt x="28" y="75"/>
                    </a:lnTo>
                    <a:lnTo>
                      <a:pt x="32" y="65"/>
                    </a:lnTo>
                    <a:lnTo>
                      <a:pt x="38" y="5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52" y="38"/>
                    </a:lnTo>
                    <a:lnTo>
                      <a:pt x="59" y="31"/>
                    </a:lnTo>
                    <a:lnTo>
                      <a:pt x="66" y="26"/>
                    </a:lnTo>
                    <a:lnTo>
                      <a:pt x="73" y="21"/>
                    </a:lnTo>
                    <a:lnTo>
                      <a:pt x="81" y="16"/>
                    </a:lnTo>
                    <a:lnTo>
                      <a:pt x="88" y="12"/>
                    </a:lnTo>
                    <a:lnTo>
                      <a:pt x="103" y="7"/>
                    </a:lnTo>
                    <a:lnTo>
                      <a:pt x="120" y="4"/>
                    </a:lnTo>
                    <a:lnTo>
                      <a:pt x="137" y="2"/>
                    </a:lnTo>
                    <a:lnTo>
                      <a:pt x="156" y="1"/>
                    </a:lnTo>
                    <a:lnTo>
                      <a:pt x="175" y="1"/>
                    </a:lnTo>
                    <a:lnTo>
                      <a:pt x="175" y="1"/>
                    </a:lnTo>
                    <a:lnTo>
                      <a:pt x="192" y="1"/>
                    </a:lnTo>
                    <a:lnTo>
                      <a:pt x="192" y="1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220" y="1"/>
                    </a:lnTo>
                    <a:lnTo>
                      <a:pt x="243" y="3"/>
                    </a:lnTo>
                    <a:lnTo>
                      <a:pt x="243" y="3"/>
                    </a:lnTo>
                    <a:lnTo>
                      <a:pt x="265" y="6"/>
                    </a:lnTo>
                    <a:lnTo>
                      <a:pt x="288" y="7"/>
                    </a:lnTo>
                    <a:lnTo>
                      <a:pt x="290" y="7"/>
                    </a:lnTo>
                    <a:lnTo>
                      <a:pt x="290" y="7"/>
                    </a:lnTo>
                    <a:lnTo>
                      <a:pt x="314" y="6"/>
                    </a:lnTo>
                    <a:lnTo>
                      <a:pt x="314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54" y="6"/>
                    </a:lnTo>
                    <a:lnTo>
                      <a:pt x="369" y="8"/>
                    </a:lnTo>
                    <a:lnTo>
                      <a:pt x="369" y="8"/>
                    </a:lnTo>
                    <a:lnTo>
                      <a:pt x="383" y="9"/>
                    </a:lnTo>
                    <a:lnTo>
                      <a:pt x="399" y="11"/>
                    </a:lnTo>
                    <a:lnTo>
                      <a:pt x="433" y="12"/>
                    </a:lnTo>
                    <a:lnTo>
                      <a:pt x="433" y="12"/>
                    </a:lnTo>
                    <a:lnTo>
                      <a:pt x="459" y="11"/>
                    </a:lnTo>
                    <a:lnTo>
                      <a:pt x="484" y="10"/>
                    </a:lnTo>
                    <a:lnTo>
                      <a:pt x="484" y="10"/>
                    </a:lnTo>
                    <a:lnTo>
                      <a:pt x="535" y="9"/>
                    </a:lnTo>
                    <a:lnTo>
                      <a:pt x="535" y="9"/>
                    </a:lnTo>
                    <a:lnTo>
                      <a:pt x="566" y="10"/>
                    </a:lnTo>
                    <a:lnTo>
                      <a:pt x="566" y="10"/>
                    </a:lnTo>
                    <a:lnTo>
                      <a:pt x="633" y="13"/>
                    </a:lnTo>
                    <a:lnTo>
                      <a:pt x="712" y="14"/>
                    </a:lnTo>
                    <a:lnTo>
                      <a:pt x="712" y="14"/>
                    </a:lnTo>
                    <a:lnTo>
                      <a:pt x="789" y="13"/>
                    </a:lnTo>
                    <a:lnTo>
                      <a:pt x="789" y="13"/>
                    </a:lnTo>
                    <a:lnTo>
                      <a:pt x="867" y="13"/>
                    </a:lnTo>
                    <a:lnTo>
                      <a:pt x="867" y="13"/>
                    </a:lnTo>
                    <a:lnTo>
                      <a:pt x="935" y="13"/>
                    </a:lnTo>
                    <a:lnTo>
                      <a:pt x="993" y="15"/>
                    </a:lnTo>
                    <a:lnTo>
                      <a:pt x="993" y="15"/>
                    </a:lnTo>
                    <a:lnTo>
                      <a:pt x="1013" y="17"/>
                    </a:lnTo>
                    <a:lnTo>
                      <a:pt x="1033" y="20"/>
                    </a:lnTo>
                    <a:lnTo>
                      <a:pt x="1052" y="24"/>
                    </a:lnTo>
                    <a:lnTo>
                      <a:pt x="1061" y="27"/>
                    </a:lnTo>
                    <a:lnTo>
                      <a:pt x="1070" y="30"/>
                    </a:lnTo>
                    <a:lnTo>
                      <a:pt x="1078" y="33"/>
                    </a:lnTo>
                    <a:lnTo>
                      <a:pt x="1087" y="38"/>
                    </a:lnTo>
                    <a:lnTo>
                      <a:pt x="1094" y="43"/>
                    </a:lnTo>
                    <a:lnTo>
                      <a:pt x="1101" y="48"/>
                    </a:lnTo>
                    <a:lnTo>
                      <a:pt x="1108" y="56"/>
                    </a:lnTo>
                    <a:lnTo>
                      <a:pt x="1115" y="63"/>
                    </a:lnTo>
                    <a:lnTo>
                      <a:pt x="1120" y="71"/>
                    </a:lnTo>
                    <a:lnTo>
                      <a:pt x="1125" y="80"/>
                    </a:lnTo>
                    <a:lnTo>
                      <a:pt x="1125" y="80"/>
                    </a:lnTo>
                    <a:lnTo>
                      <a:pt x="1130" y="95"/>
                    </a:lnTo>
                    <a:lnTo>
                      <a:pt x="1134" y="111"/>
                    </a:lnTo>
                    <a:lnTo>
                      <a:pt x="1137" y="130"/>
                    </a:lnTo>
                    <a:lnTo>
                      <a:pt x="1139" y="149"/>
                    </a:lnTo>
                    <a:lnTo>
                      <a:pt x="1139" y="167"/>
                    </a:lnTo>
                    <a:lnTo>
                      <a:pt x="1137" y="186"/>
                    </a:lnTo>
                    <a:lnTo>
                      <a:pt x="1133" y="203"/>
                    </a:lnTo>
                    <a:lnTo>
                      <a:pt x="1131" y="211"/>
                    </a:lnTo>
                    <a:lnTo>
                      <a:pt x="1128" y="219"/>
                    </a:lnTo>
                    <a:lnTo>
                      <a:pt x="1128" y="219"/>
                    </a:lnTo>
                    <a:lnTo>
                      <a:pt x="1124" y="224"/>
                    </a:lnTo>
                    <a:lnTo>
                      <a:pt x="1120" y="228"/>
                    </a:lnTo>
                    <a:lnTo>
                      <a:pt x="1116" y="229"/>
                    </a:lnTo>
                    <a:lnTo>
                      <a:pt x="1111" y="230"/>
                    </a:lnTo>
                    <a:lnTo>
                      <a:pt x="1111" y="230"/>
                    </a:lnTo>
                    <a:lnTo>
                      <a:pt x="1111" y="230"/>
                    </a:lnTo>
                    <a:lnTo>
                      <a:pt x="1105" y="229"/>
                    </a:lnTo>
                    <a:lnTo>
                      <a:pt x="1099" y="226"/>
                    </a:lnTo>
                    <a:lnTo>
                      <a:pt x="1094" y="222"/>
                    </a:lnTo>
                    <a:lnTo>
                      <a:pt x="1090" y="218"/>
                    </a:lnTo>
                    <a:lnTo>
                      <a:pt x="1090" y="218"/>
                    </a:lnTo>
                    <a:lnTo>
                      <a:pt x="1088" y="212"/>
                    </a:lnTo>
                    <a:lnTo>
                      <a:pt x="1087" y="207"/>
                    </a:lnTo>
                    <a:lnTo>
                      <a:pt x="1087" y="200"/>
                    </a:lnTo>
                    <a:lnTo>
                      <a:pt x="1089" y="195"/>
                    </a:lnTo>
                    <a:lnTo>
                      <a:pt x="1089" y="195"/>
                    </a:lnTo>
                    <a:lnTo>
                      <a:pt x="1091" y="190"/>
                    </a:lnTo>
                    <a:lnTo>
                      <a:pt x="1092" y="184"/>
                    </a:lnTo>
                    <a:lnTo>
                      <a:pt x="1093" y="172"/>
                    </a:lnTo>
                    <a:lnTo>
                      <a:pt x="1092" y="159"/>
                    </a:lnTo>
                    <a:lnTo>
                      <a:pt x="1091" y="147"/>
                    </a:lnTo>
                    <a:lnTo>
                      <a:pt x="1091" y="147"/>
                    </a:lnTo>
                    <a:lnTo>
                      <a:pt x="1090" y="133"/>
                    </a:lnTo>
                    <a:lnTo>
                      <a:pt x="1090" y="133"/>
                    </a:lnTo>
                    <a:lnTo>
                      <a:pt x="1089" y="123"/>
                    </a:lnTo>
                    <a:lnTo>
                      <a:pt x="1087" y="113"/>
                    </a:lnTo>
                    <a:lnTo>
                      <a:pt x="1084" y="102"/>
                    </a:lnTo>
                    <a:lnTo>
                      <a:pt x="1079" y="93"/>
                    </a:lnTo>
                    <a:lnTo>
                      <a:pt x="1073" y="85"/>
                    </a:lnTo>
                    <a:lnTo>
                      <a:pt x="1069" y="80"/>
                    </a:lnTo>
                    <a:lnTo>
                      <a:pt x="1064" y="77"/>
                    </a:lnTo>
                    <a:lnTo>
                      <a:pt x="1059" y="74"/>
                    </a:lnTo>
                    <a:lnTo>
                      <a:pt x="1053" y="71"/>
                    </a:lnTo>
                    <a:lnTo>
                      <a:pt x="1046" y="69"/>
                    </a:lnTo>
                    <a:lnTo>
                      <a:pt x="1039" y="67"/>
                    </a:lnTo>
                    <a:lnTo>
                      <a:pt x="1039" y="67"/>
                    </a:lnTo>
                    <a:lnTo>
                      <a:pt x="1022" y="64"/>
                    </a:lnTo>
                    <a:lnTo>
                      <a:pt x="1002" y="62"/>
                    </a:lnTo>
                    <a:lnTo>
                      <a:pt x="981" y="61"/>
                    </a:lnTo>
                    <a:lnTo>
                      <a:pt x="959" y="60"/>
                    </a:lnTo>
                    <a:lnTo>
                      <a:pt x="959" y="60"/>
                    </a:lnTo>
                    <a:lnTo>
                      <a:pt x="914" y="61"/>
                    </a:lnTo>
                    <a:lnTo>
                      <a:pt x="914" y="61"/>
                    </a:lnTo>
                    <a:lnTo>
                      <a:pt x="872" y="62"/>
                    </a:lnTo>
                    <a:lnTo>
                      <a:pt x="872" y="62"/>
                    </a:lnTo>
                    <a:lnTo>
                      <a:pt x="829" y="62"/>
                    </a:lnTo>
                    <a:lnTo>
                      <a:pt x="829" y="62"/>
                    </a:lnTo>
                    <a:lnTo>
                      <a:pt x="786" y="62"/>
                    </a:lnTo>
                    <a:lnTo>
                      <a:pt x="786" y="62"/>
                    </a:lnTo>
                    <a:lnTo>
                      <a:pt x="741" y="62"/>
                    </a:lnTo>
                    <a:lnTo>
                      <a:pt x="701" y="63"/>
                    </a:lnTo>
                    <a:lnTo>
                      <a:pt x="701" y="63"/>
                    </a:lnTo>
                    <a:lnTo>
                      <a:pt x="689" y="63"/>
                    </a:lnTo>
                    <a:lnTo>
                      <a:pt x="689" y="63"/>
                    </a:lnTo>
                    <a:lnTo>
                      <a:pt x="656" y="62"/>
                    </a:lnTo>
                    <a:lnTo>
                      <a:pt x="623" y="60"/>
                    </a:lnTo>
                    <a:lnTo>
                      <a:pt x="623" y="60"/>
                    </a:lnTo>
                    <a:lnTo>
                      <a:pt x="595" y="57"/>
                    </a:lnTo>
                    <a:lnTo>
                      <a:pt x="566" y="56"/>
                    </a:lnTo>
                    <a:lnTo>
                      <a:pt x="566" y="56"/>
                    </a:lnTo>
                    <a:lnTo>
                      <a:pt x="500" y="55"/>
                    </a:lnTo>
                    <a:lnTo>
                      <a:pt x="435" y="55"/>
                    </a:lnTo>
                    <a:lnTo>
                      <a:pt x="435" y="55"/>
                    </a:lnTo>
                    <a:lnTo>
                      <a:pt x="362" y="54"/>
                    </a:lnTo>
                    <a:lnTo>
                      <a:pt x="289" y="53"/>
                    </a:lnTo>
                    <a:lnTo>
                      <a:pt x="289" y="53"/>
                    </a:lnTo>
                    <a:lnTo>
                      <a:pt x="259" y="51"/>
                    </a:lnTo>
                    <a:lnTo>
                      <a:pt x="230" y="50"/>
                    </a:lnTo>
                    <a:lnTo>
                      <a:pt x="230" y="50"/>
                    </a:lnTo>
                    <a:lnTo>
                      <a:pt x="192" y="47"/>
                    </a:lnTo>
                    <a:lnTo>
                      <a:pt x="154" y="46"/>
                    </a:lnTo>
                    <a:lnTo>
                      <a:pt x="154" y="46"/>
                    </a:lnTo>
                    <a:lnTo>
                      <a:pt x="143" y="46"/>
                    </a:lnTo>
                    <a:lnTo>
                      <a:pt x="131" y="47"/>
                    </a:lnTo>
                    <a:lnTo>
                      <a:pt x="120" y="50"/>
                    </a:lnTo>
                    <a:lnTo>
                      <a:pt x="108" y="53"/>
                    </a:lnTo>
                    <a:lnTo>
                      <a:pt x="98" y="57"/>
                    </a:lnTo>
                    <a:lnTo>
                      <a:pt x="89" y="64"/>
                    </a:lnTo>
                    <a:lnTo>
                      <a:pt x="85" y="68"/>
                    </a:lnTo>
                    <a:lnTo>
                      <a:pt x="81" y="73"/>
                    </a:lnTo>
                    <a:lnTo>
                      <a:pt x="76" y="78"/>
                    </a:lnTo>
                    <a:lnTo>
                      <a:pt x="73" y="84"/>
                    </a:lnTo>
                    <a:lnTo>
                      <a:pt x="73" y="84"/>
                    </a:lnTo>
                    <a:lnTo>
                      <a:pt x="70" y="94"/>
                    </a:lnTo>
                    <a:lnTo>
                      <a:pt x="65" y="110"/>
                    </a:lnTo>
                    <a:lnTo>
                      <a:pt x="62" y="126"/>
                    </a:lnTo>
                    <a:lnTo>
                      <a:pt x="62" y="133"/>
                    </a:lnTo>
                    <a:lnTo>
                      <a:pt x="63" y="137"/>
                    </a:lnTo>
                    <a:lnTo>
                      <a:pt x="63" y="137"/>
                    </a:lnTo>
                    <a:lnTo>
                      <a:pt x="64" y="141"/>
                    </a:lnTo>
                    <a:lnTo>
                      <a:pt x="64" y="146"/>
                    </a:lnTo>
                    <a:lnTo>
                      <a:pt x="64" y="152"/>
                    </a:lnTo>
                    <a:lnTo>
                      <a:pt x="63" y="157"/>
                    </a:lnTo>
                    <a:lnTo>
                      <a:pt x="60" y="161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58" y="189"/>
                    </a:lnTo>
                    <a:lnTo>
                      <a:pt x="55" y="213"/>
                    </a:lnTo>
                    <a:lnTo>
                      <a:pt x="55" y="213"/>
                    </a:lnTo>
                    <a:lnTo>
                      <a:pt x="52" y="239"/>
                    </a:lnTo>
                    <a:lnTo>
                      <a:pt x="50" y="264"/>
                    </a:lnTo>
                    <a:lnTo>
                      <a:pt x="50" y="264"/>
                    </a:lnTo>
                    <a:lnTo>
                      <a:pt x="50" y="295"/>
                    </a:lnTo>
                    <a:lnTo>
                      <a:pt x="50" y="325"/>
                    </a:lnTo>
                    <a:lnTo>
                      <a:pt x="51" y="385"/>
                    </a:lnTo>
                    <a:lnTo>
                      <a:pt x="51" y="385"/>
                    </a:lnTo>
                    <a:lnTo>
                      <a:pt x="51" y="414"/>
                    </a:lnTo>
                    <a:lnTo>
                      <a:pt x="50" y="443"/>
                    </a:lnTo>
                    <a:lnTo>
                      <a:pt x="50" y="443"/>
                    </a:lnTo>
                    <a:lnTo>
                      <a:pt x="48" y="478"/>
                    </a:lnTo>
                    <a:lnTo>
                      <a:pt x="48" y="496"/>
                    </a:lnTo>
                    <a:lnTo>
                      <a:pt x="49" y="513"/>
                    </a:lnTo>
                    <a:lnTo>
                      <a:pt x="49" y="513"/>
                    </a:lnTo>
                    <a:lnTo>
                      <a:pt x="50" y="543"/>
                    </a:lnTo>
                    <a:lnTo>
                      <a:pt x="51" y="572"/>
                    </a:lnTo>
                    <a:lnTo>
                      <a:pt x="51" y="631"/>
                    </a:lnTo>
                    <a:lnTo>
                      <a:pt x="51" y="631"/>
                    </a:lnTo>
                    <a:lnTo>
                      <a:pt x="51" y="674"/>
                    </a:lnTo>
                    <a:lnTo>
                      <a:pt x="51" y="674"/>
                    </a:lnTo>
                    <a:lnTo>
                      <a:pt x="50" y="707"/>
                    </a:lnTo>
                    <a:lnTo>
                      <a:pt x="49" y="741"/>
                    </a:lnTo>
                    <a:lnTo>
                      <a:pt x="49" y="741"/>
                    </a:lnTo>
                    <a:lnTo>
                      <a:pt x="48" y="774"/>
                    </a:lnTo>
                    <a:lnTo>
                      <a:pt x="47" y="807"/>
                    </a:lnTo>
                    <a:lnTo>
                      <a:pt x="47" y="807"/>
                    </a:lnTo>
                    <a:lnTo>
                      <a:pt x="47" y="822"/>
                    </a:lnTo>
                    <a:lnTo>
                      <a:pt x="47" y="822"/>
                    </a:lnTo>
                    <a:lnTo>
                      <a:pt x="45" y="839"/>
                    </a:lnTo>
                    <a:lnTo>
                      <a:pt x="47" y="845"/>
                    </a:lnTo>
                    <a:lnTo>
                      <a:pt x="49" y="851"/>
                    </a:lnTo>
                    <a:lnTo>
                      <a:pt x="49" y="851"/>
                    </a:lnTo>
                    <a:lnTo>
                      <a:pt x="52" y="857"/>
                    </a:lnTo>
                    <a:lnTo>
                      <a:pt x="54" y="862"/>
                    </a:lnTo>
                    <a:lnTo>
                      <a:pt x="56" y="869"/>
                    </a:lnTo>
                    <a:lnTo>
                      <a:pt x="56" y="874"/>
                    </a:lnTo>
                    <a:lnTo>
                      <a:pt x="56" y="874"/>
                    </a:lnTo>
                    <a:lnTo>
                      <a:pt x="57" y="880"/>
                    </a:lnTo>
                    <a:lnTo>
                      <a:pt x="59" y="886"/>
                    </a:lnTo>
                    <a:lnTo>
                      <a:pt x="62" y="891"/>
                    </a:lnTo>
                    <a:lnTo>
                      <a:pt x="66" y="897"/>
                    </a:lnTo>
                    <a:lnTo>
                      <a:pt x="71" y="902"/>
                    </a:lnTo>
                    <a:lnTo>
                      <a:pt x="76" y="907"/>
                    </a:lnTo>
                    <a:lnTo>
                      <a:pt x="88" y="915"/>
                    </a:lnTo>
                    <a:lnTo>
                      <a:pt x="101" y="921"/>
                    </a:lnTo>
                    <a:lnTo>
                      <a:pt x="114" y="926"/>
                    </a:lnTo>
                    <a:lnTo>
                      <a:pt x="126" y="930"/>
                    </a:lnTo>
                    <a:lnTo>
                      <a:pt x="135" y="931"/>
                    </a:lnTo>
                    <a:lnTo>
                      <a:pt x="135" y="931"/>
                    </a:lnTo>
                    <a:lnTo>
                      <a:pt x="142" y="931"/>
                    </a:lnTo>
                    <a:lnTo>
                      <a:pt x="142" y="931"/>
                    </a:lnTo>
                    <a:lnTo>
                      <a:pt x="166" y="931"/>
                    </a:lnTo>
                    <a:lnTo>
                      <a:pt x="166" y="931"/>
                    </a:lnTo>
                    <a:lnTo>
                      <a:pt x="190" y="930"/>
                    </a:lnTo>
                    <a:lnTo>
                      <a:pt x="190" y="930"/>
                    </a:lnTo>
                    <a:lnTo>
                      <a:pt x="201" y="930"/>
                    </a:lnTo>
                    <a:lnTo>
                      <a:pt x="201" y="930"/>
                    </a:lnTo>
                    <a:lnTo>
                      <a:pt x="227" y="931"/>
                    </a:lnTo>
                    <a:lnTo>
                      <a:pt x="227" y="931"/>
                    </a:lnTo>
                    <a:lnTo>
                      <a:pt x="253" y="933"/>
                    </a:lnTo>
                    <a:lnTo>
                      <a:pt x="280" y="933"/>
                    </a:lnTo>
                    <a:lnTo>
                      <a:pt x="280" y="933"/>
                    </a:lnTo>
                    <a:lnTo>
                      <a:pt x="285" y="934"/>
                    </a:lnTo>
                    <a:lnTo>
                      <a:pt x="290" y="935"/>
                    </a:lnTo>
                    <a:lnTo>
                      <a:pt x="293" y="937"/>
                    </a:lnTo>
                    <a:lnTo>
                      <a:pt x="296" y="940"/>
                    </a:lnTo>
                    <a:lnTo>
                      <a:pt x="300" y="943"/>
                    </a:lnTo>
                    <a:lnTo>
                      <a:pt x="301" y="947"/>
                    </a:lnTo>
                    <a:lnTo>
                      <a:pt x="302" y="951"/>
                    </a:lnTo>
                    <a:lnTo>
                      <a:pt x="302" y="955"/>
                    </a:lnTo>
                    <a:lnTo>
                      <a:pt x="302" y="955"/>
                    </a:lnTo>
                    <a:lnTo>
                      <a:pt x="302" y="960"/>
                    </a:lnTo>
                    <a:lnTo>
                      <a:pt x="301" y="964"/>
                    </a:lnTo>
                    <a:lnTo>
                      <a:pt x="300" y="968"/>
                    </a:lnTo>
                    <a:lnTo>
                      <a:pt x="296" y="971"/>
                    </a:lnTo>
                    <a:lnTo>
                      <a:pt x="293" y="974"/>
                    </a:lnTo>
                    <a:lnTo>
                      <a:pt x="290" y="976"/>
                    </a:lnTo>
                    <a:lnTo>
                      <a:pt x="285" y="978"/>
                    </a:lnTo>
                    <a:lnTo>
                      <a:pt x="280" y="978"/>
                    </a:lnTo>
                    <a:lnTo>
                      <a:pt x="280" y="9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677193" y="4089244"/>
              <a:ext cx="3012184" cy="1339041"/>
              <a:chOff x="1279158" y="2558135"/>
              <a:chExt cx="3012184" cy="1339041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1279158" y="3140046"/>
                <a:ext cx="3012184" cy="7571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用户可以在投影仪或者计算机上进行演示也可以将演示文稿打印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出来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279158" y="2558135"/>
                <a:ext cx="2241974" cy="51610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标题文字添加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6533111" y="1980663"/>
            <a:ext cx="4145913" cy="1339041"/>
            <a:chOff x="6533111" y="1980663"/>
            <a:chExt cx="4145913" cy="1339041"/>
          </a:xfrm>
        </p:grpSpPr>
        <p:sp>
          <p:nvSpPr>
            <p:cNvPr id="9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05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6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9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0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7666840" y="1980663"/>
              <a:ext cx="3012184" cy="1339041"/>
              <a:chOff x="1279158" y="2558135"/>
              <a:chExt cx="3012184" cy="1339041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1279158" y="3140046"/>
                <a:ext cx="3012184" cy="7571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用户可以在投影仪或者计算机上进行演示也可以将演示文稿打印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出来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1279158" y="2558135"/>
                <a:ext cx="2241974" cy="51610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标题文字添加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  <p:grpSp>
        <p:nvGrpSpPr>
          <p:cNvPr id="143" name="组合 142"/>
          <p:cNvGrpSpPr/>
          <p:nvPr/>
        </p:nvGrpSpPr>
        <p:grpSpPr>
          <a:xfrm>
            <a:off x="6533111" y="4089244"/>
            <a:ext cx="4145913" cy="1339041"/>
            <a:chOff x="6533111" y="4089244"/>
            <a:chExt cx="4145913" cy="1339041"/>
          </a:xfrm>
        </p:grpSpPr>
        <p:sp>
          <p:nvSpPr>
            <p:cNvPr id="144" name="椭圆 31"/>
            <p:cNvSpPr/>
            <p:nvPr/>
          </p:nvSpPr>
          <p:spPr>
            <a:xfrm>
              <a:off x="6533111" y="416052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45" name="任意多边形 144"/>
            <p:cNvSpPr/>
            <p:nvPr/>
          </p:nvSpPr>
          <p:spPr>
            <a:xfrm>
              <a:off x="777568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6837194" y="4522519"/>
              <a:ext cx="454071" cy="478967"/>
              <a:chOff x="4197350" y="2182813"/>
              <a:chExt cx="608013" cy="641350"/>
            </a:xfrm>
            <a:solidFill>
              <a:schemeClr val="accent4"/>
            </a:solidFill>
          </p:grpSpPr>
          <p:sp>
            <p:nvSpPr>
              <p:cNvPr id="150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8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9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0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1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2" name="Freeform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3" name="Freeform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4" name="Freeform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5" name="Freeform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6" name="Freeform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7" name="Freeform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8" name="Freeform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9" name="Freeform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0" name="Freeform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1" name="Freeform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4" name="Freeform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5" name="Freeform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147" name="组合 146"/>
            <p:cNvGrpSpPr/>
            <p:nvPr/>
          </p:nvGrpSpPr>
          <p:grpSpPr>
            <a:xfrm>
              <a:off x="7666840" y="4089244"/>
              <a:ext cx="3012184" cy="1339041"/>
              <a:chOff x="1279158" y="2558135"/>
              <a:chExt cx="3012184" cy="1339041"/>
            </a:xfrm>
          </p:grpSpPr>
          <p:sp>
            <p:nvSpPr>
              <p:cNvPr id="148" name="矩形 147"/>
              <p:cNvSpPr/>
              <p:nvPr/>
            </p:nvSpPr>
            <p:spPr>
              <a:xfrm>
                <a:off x="1279158" y="3140046"/>
                <a:ext cx="3012184" cy="7571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用户可以在投影仪或者计算机上进行演示也可以将演示文稿打印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出来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1279158" y="2558135"/>
                <a:ext cx="2241974" cy="51610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标题文字添加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 rot="417547">
            <a:off x="7812379" y="3230636"/>
            <a:ext cx="1804987" cy="771525"/>
          </a:xfrm>
          <a:custGeom>
            <a:avLst/>
            <a:gdLst>
              <a:gd name="T0" fmla="*/ 266 w 480"/>
              <a:gd name="T1" fmla="*/ 91 h 205"/>
              <a:gd name="T2" fmla="*/ 354 w 480"/>
              <a:gd name="T3" fmla="*/ 64 h 205"/>
              <a:gd name="T4" fmla="*/ 266 w 480"/>
              <a:gd name="T5" fmla="*/ 91 h 205"/>
              <a:gd name="T6" fmla="*/ 466 w 480"/>
              <a:gd name="T7" fmla="*/ 0 h 205"/>
              <a:gd name="T8" fmla="*/ 438 w 480"/>
              <a:gd name="T9" fmla="*/ 5 h 205"/>
              <a:gd name="T10" fmla="*/ 306 w 480"/>
              <a:gd name="T11" fmla="*/ 39 h 205"/>
              <a:gd name="T12" fmla="*/ 131 w 480"/>
              <a:gd name="T13" fmla="*/ 86 h 205"/>
              <a:gd name="T14" fmla="*/ 48 w 480"/>
              <a:gd name="T15" fmla="*/ 115 h 205"/>
              <a:gd name="T16" fmla="*/ 77 w 480"/>
              <a:gd name="T17" fmla="*/ 126 h 205"/>
              <a:gd name="T18" fmla="*/ 138 w 480"/>
              <a:gd name="T19" fmla="*/ 116 h 205"/>
              <a:gd name="T20" fmla="*/ 234 w 480"/>
              <a:gd name="T21" fmla="*/ 109 h 205"/>
              <a:gd name="T22" fmla="*/ 234 w 480"/>
              <a:gd name="T23" fmla="*/ 109 h 205"/>
              <a:gd name="T24" fmla="*/ 234 w 480"/>
              <a:gd name="T25" fmla="*/ 109 h 205"/>
              <a:gd name="T26" fmla="*/ 96 w 480"/>
              <a:gd name="T27" fmla="*/ 140 h 205"/>
              <a:gd name="T28" fmla="*/ 51 w 480"/>
              <a:gd name="T29" fmla="*/ 155 h 205"/>
              <a:gd name="T30" fmla="*/ 69 w 480"/>
              <a:gd name="T31" fmla="*/ 156 h 205"/>
              <a:gd name="T32" fmla="*/ 147 w 480"/>
              <a:gd name="T33" fmla="*/ 147 h 205"/>
              <a:gd name="T34" fmla="*/ 147 w 480"/>
              <a:gd name="T35" fmla="*/ 147 h 205"/>
              <a:gd name="T36" fmla="*/ 147 w 480"/>
              <a:gd name="T37" fmla="*/ 147 h 205"/>
              <a:gd name="T38" fmla="*/ 93 w 480"/>
              <a:gd name="T39" fmla="*/ 158 h 205"/>
              <a:gd name="T40" fmla="*/ 43 w 480"/>
              <a:gd name="T41" fmla="*/ 173 h 205"/>
              <a:gd name="T42" fmla="*/ 60 w 480"/>
              <a:gd name="T43" fmla="*/ 178 h 205"/>
              <a:gd name="T44" fmla="*/ 87 w 480"/>
              <a:gd name="T45" fmla="*/ 175 h 205"/>
              <a:gd name="T46" fmla="*/ 295 w 480"/>
              <a:gd name="T47" fmla="*/ 134 h 205"/>
              <a:gd name="T48" fmla="*/ 295 w 480"/>
              <a:gd name="T49" fmla="*/ 134 h 205"/>
              <a:gd name="T50" fmla="*/ 295 w 480"/>
              <a:gd name="T51" fmla="*/ 134 h 205"/>
              <a:gd name="T52" fmla="*/ 66 w 480"/>
              <a:gd name="T53" fmla="*/ 191 h 205"/>
              <a:gd name="T54" fmla="*/ 60 w 480"/>
              <a:gd name="T55" fmla="*/ 191 h 205"/>
              <a:gd name="T56" fmla="*/ 47 w 480"/>
              <a:gd name="T57" fmla="*/ 191 h 205"/>
              <a:gd name="T58" fmla="*/ 34 w 480"/>
              <a:gd name="T59" fmla="*/ 190 h 205"/>
              <a:gd name="T60" fmla="*/ 0 w 480"/>
              <a:gd name="T61" fmla="*/ 205 h 205"/>
              <a:gd name="T62" fmla="*/ 14 w 480"/>
              <a:gd name="T63" fmla="*/ 205 h 205"/>
              <a:gd name="T64" fmla="*/ 215 w 480"/>
              <a:gd name="T65" fmla="*/ 169 h 205"/>
              <a:gd name="T66" fmla="*/ 318 w 480"/>
              <a:gd name="T67" fmla="*/ 138 h 205"/>
              <a:gd name="T68" fmla="*/ 421 w 480"/>
              <a:gd name="T69" fmla="*/ 100 h 205"/>
              <a:gd name="T70" fmla="*/ 414 w 480"/>
              <a:gd name="T71" fmla="*/ 95 h 205"/>
              <a:gd name="T72" fmla="*/ 406 w 480"/>
              <a:gd name="T73" fmla="*/ 96 h 205"/>
              <a:gd name="T74" fmla="*/ 399 w 480"/>
              <a:gd name="T75" fmla="*/ 98 h 205"/>
              <a:gd name="T76" fmla="*/ 394 w 480"/>
              <a:gd name="T77" fmla="*/ 94 h 205"/>
              <a:gd name="T78" fmla="*/ 429 w 480"/>
              <a:gd name="T79" fmla="*/ 81 h 205"/>
              <a:gd name="T80" fmla="*/ 410 w 480"/>
              <a:gd name="T81" fmla="*/ 78 h 205"/>
              <a:gd name="T82" fmla="*/ 341 w 480"/>
              <a:gd name="T83" fmla="*/ 95 h 205"/>
              <a:gd name="T84" fmla="*/ 254 w 480"/>
              <a:gd name="T85" fmla="*/ 114 h 205"/>
              <a:gd name="T86" fmla="*/ 442 w 480"/>
              <a:gd name="T87" fmla="*/ 56 h 205"/>
              <a:gd name="T88" fmla="*/ 446 w 480"/>
              <a:gd name="T89" fmla="*/ 33 h 205"/>
              <a:gd name="T90" fmla="*/ 203 w 480"/>
              <a:gd name="T91" fmla="*/ 85 h 205"/>
              <a:gd name="T92" fmla="*/ 448 w 480"/>
              <a:gd name="T93" fmla="*/ 21 h 205"/>
              <a:gd name="T94" fmla="*/ 480 w 480"/>
              <a:gd name="T95" fmla="*/ 3 h 205"/>
              <a:gd name="T96" fmla="*/ 466 w 480"/>
              <a:gd name="T9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0" h="205">
                <a:moveTo>
                  <a:pt x="266" y="91"/>
                </a:moveTo>
                <a:cubicBezTo>
                  <a:pt x="285" y="78"/>
                  <a:pt x="327" y="77"/>
                  <a:pt x="354" y="64"/>
                </a:cubicBezTo>
                <a:cubicBezTo>
                  <a:pt x="335" y="80"/>
                  <a:pt x="293" y="81"/>
                  <a:pt x="266" y="91"/>
                </a:cubicBezTo>
                <a:moveTo>
                  <a:pt x="466" y="0"/>
                </a:moveTo>
                <a:cubicBezTo>
                  <a:pt x="456" y="0"/>
                  <a:pt x="446" y="3"/>
                  <a:pt x="438" y="5"/>
                </a:cubicBezTo>
                <a:cubicBezTo>
                  <a:pt x="393" y="17"/>
                  <a:pt x="350" y="28"/>
                  <a:pt x="306" y="39"/>
                </a:cubicBezTo>
                <a:cubicBezTo>
                  <a:pt x="248" y="55"/>
                  <a:pt x="191" y="81"/>
                  <a:pt x="131" y="86"/>
                </a:cubicBezTo>
                <a:cubicBezTo>
                  <a:pt x="107" y="105"/>
                  <a:pt x="70" y="92"/>
                  <a:pt x="48" y="115"/>
                </a:cubicBezTo>
                <a:cubicBezTo>
                  <a:pt x="56" y="124"/>
                  <a:pt x="66" y="126"/>
                  <a:pt x="77" y="126"/>
                </a:cubicBezTo>
                <a:cubicBezTo>
                  <a:pt x="96" y="126"/>
                  <a:pt x="119" y="118"/>
                  <a:pt x="138" y="116"/>
                </a:cubicBezTo>
                <a:cubicBezTo>
                  <a:pt x="173" y="113"/>
                  <a:pt x="208" y="113"/>
                  <a:pt x="234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189" y="121"/>
                  <a:pt x="142" y="134"/>
                  <a:pt x="96" y="140"/>
                </a:cubicBezTo>
                <a:cubicBezTo>
                  <a:pt x="81" y="142"/>
                  <a:pt x="58" y="136"/>
                  <a:pt x="51" y="155"/>
                </a:cubicBezTo>
                <a:cubicBezTo>
                  <a:pt x="57" y="156"/>
                  <a:pt x="63" y="156"/>
                  <a:pt x="69" y="156"/>
                </a:cubicBezTo>
                <a:cubicBezTo>
                  <a:pt x="94" y="156"/>
                  <a:pt x="123" y="149"/>
                  <a:pt x="147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33" y="155"/>
                  <a:pt x="113" y="155"/>
                  <a:pt x="93" y="158"/>
                </a:cubicBezTo>
                <a:cubicBezTo>
                  <a:pt x="75" y="161"/>
                  <a:pt x="51" y="159"/>
                  <a:pt x="43" y="173"/>
                </a:cubicBezTo>
                <a:cubicBezTo>
                  <a:pt x="48" y="177"/>
                  <a:pt x="54" y="178"/>
                  <a:pt x="60" y="178"/>
                </a:cubicBezTo>
                <a:cubicBezTo>
                  <a:pt x="69" y="178"/>
                  <a:pt x="79" y="176"/>
                  <a:pt x="87" y="175"/>
                </a:cubicBezTo>
                <a:cubicBezTo>
                  <a:pt x="158" y="162"/>
                  <a:pt x="235" y="147"/>
                  <a:pt x="295" y="134"/>
                </a:cubicBezTo>
                <a:cubicBezTo>
                  <a:pt x="295" y="134"/>
                  <a:pt x="295" y="134"/>
                  <a:pt x="295" y="134"/>
                </a:cubicBezTo>
                <a:cubicBezTo>
                  <a:pt x="295" y="134"/>
                  <a:pt x="295" y="134"/>
                  <a:pt x="295" y="134"/>
                </a:cubicBezTo>
                <a:cubicBezTo>
                  <a:pt x="222" y="153"/>
                  <a:pt x="140" y="184"/>
                  <a:pt x="66" y="191"/>
                </a:cubicBezTo>
                <a:cubicBezTo>
                  <a:pt x="64" y="191"/>
                  <a:pt x="62" y="191"/>
                  <a:pt x="60" y="191"/>
                </a:cubicBezTo>
                <a:cubicBezTo>
                  <a:pt x="56" y="191"/>
                  <a:pt x="51" y="191"/>
                  <a:pt x="47" y="191"/>
                </a:cubicBezTo>
                <a:cubicBezTo>
                  <a:pt x="42" y="190"/>
                  <a:pt x="38" y="190"/>
                  <a:pt x="34" y="190"/>
                </a:cubicBezTo>
                <a:cubicBezTo>
                  <a:pt x="21" y="190"/>
                  <a:pt x="9" y="193"/>
                  <a:pt x="0" y="205"/>
                </a:cubicBezTo>
                <a:cubicBezTo>
                  <a:pt x="5" y="205"/>
                  <a:pt x="10" y="205"/>
                  <a:pt x="14" y="205"/>
                </a:cubicBezTo>
                <a:cubicBezTo>
                  <a:pt x="82" y="205"/>
                  <a:pt x="150" y="186"/>
                  <a:pt x="215" y="169"/>
                </a:cubicBezTo>
                <a:cubicBezTo>
                  <a:pt x="250" y="160"/>
                  <a:pt x="285" y="149"/>
                  <a:pt x="318" y="138"/>
                </a:cubicBezTo>
                <a:cubicBezTo>
                  <a:pt x="353" y="126"/>
                  <a:pt x="391" y="120"/>
                  <a:pt x="421" y="100"/>
                </a:cubicBezTo>
                <a:cubicBezTo>
                  <a:pt x="420" y="96"/>
                  <a:pt x="417" y="95"/>
                  <a:pt x="414" y="95"/>
                </a:cubicBezTo>
                <a:cubicBezTo>
                  <a:pt x="411" y="95"/>
                  <a:pt x="409" y="96"/>
                  <a:pt x="406" y="96"/>
                </a:cubicBezTo>
                <a:cubicBezTo>
                  <a:pt x="404" y="97"/>
                  <a:pt x="401" y="98"/>
                  <a:pt x="399" y="98"/>
                </a:cubicBezTo>
                <a:cubicBezTo>
                  <a:pt x="397" y="98"/>
                  <a:pt x="395" y="97"/>
                  <a:pt x="394" y="94"/>
                </a:cubicBezTo>
                <a:cubicBezTo>
                  <a:pt x="407" y="93"/>
                  <a:pt x="420" y="91"/>
                  <a:pt x="429" y="81"/>
                </a:cubicBezTo>
                <a:cubicBezTo>
                  <a:pt x="423" y="79"/>
                  <a:pt x="417" y="78"/>
                  <a:pt x="410" y="78"/>
                </a:cubicBezTo>
                <a:cubicBezTo>
                  <a:pt x="387" y="78"/>
                  <a:pt x="363" y="89"/>
                  <a:pt x="341" y="95"/>
                </a:cubicBezTo>
                <a:cubicBezTo>
                  <a:pt x="311" y="103"/>
                  <a:pt x="280" y="111"/>
                  <a:pt x="254" y="114"/>
                </a:cubicBezTo>
                <a:cubicBezTo>
                  <a:pt x="316" y="94"/>
                  <a:pt x="378" y="73"/>
                  <a:pt x="442" y="56"/>
                </a:cubicBezTo>
                <a:cubicBezTo>
                  <a:pt x="440" y="42"/>
                  <a:pt x="444" y="46"/>
                  <a:pt x="446" y="33"/>
                </a:cubicBezTo>
                <a:cubicBezTo>
                  <a:pt x="362" y="43"/>
                  <a:pt x="287" y="76"/>
                  <a:pt x="203" y="85"/>
                </a:cubicBezTo>
                <a:cubicBezTo>
                  <a:pt x="282" y="58"/>
                  <a:pt x="368" y="38"/>
                  <a:pt x="448" y="21"/>
                </a:cubicBezTo>
                <a:cubicBezTo>
                  <a:pt x="459" y="18"/>
                  <a:pt x="476" y="17"/>
                  <a:pt x="480" y="3"/>
                </a:cubicBezTo>
                <a:cubicBezTo>
                  <a:pt x="476" y="1"/>
                  <a:pt x="471" y="0"/>
                  <a:pt x="46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任意多边形: 形状 76"/>
          <p:cNvSpPr/>
          <p:nvPr/>
        </p:nvSpPr>
        <p:spPr>
          <a:xfrm>
            <a:off x="6918139" y="1854504"/>
            <a:ext cx="1864558" cy="1775214"/>
          </a:xfrm>
          <a:custGeom>
            <a:avLst/>
            <a:gdLst>
              <a:gd name="connsiteX0" fmla="*/ 1798121 w 1864558"/>
              <a:gd name="connsiteY0" fmla="*/ 0 h 1775214"/>
              <a:gd name="connsiteX1" fmla="*/ 1864558 w 1864558"/>
              <a:gd name="connsiteY1" fmla="*/ 3355 h 1775214"/>
              <a:gd name="connsiteX2" fmla="*/ 1864558 w 1864558"/>
              <a:gd name="connsiteY2" fmla="*/ 606242 h 1775214"/>
              <a:gd name="connsiteX3" fmla="*/ 1798122 w 1864558"/>
              <a:gd name="connsiteY3" fmla="*/ 602887 h 1775214"/>
              <a:gd name="connsiteX4" fmla="*/ 607846 w 1864558"/>
              <a:gd name="connsiteY4" fmla="*/ 1677010 h 1775214"/>
              <a:gd name="connsiteX5" fmla="*/ 602887 w 1864558"/>
              <a:gd name="connsiteY5" fmla="*/ 1775214 h 1775214"/>
              <a:gd name="connsiteX6" fmla="*/ 0 w 1864558"/>
              <a:gd name="connsiteY6" fmla="*/ 1775214 h 1775214"/>
              <a:gd name="connsiteX7" fmla="*/ 8072 w 1864558"/>
              <a:gd name="connsiteY7" fmla="*/ 1615367 h 1775214"/>
              <a:gd name="connsiteX8" fmla="*/ 195629 w 1864558"/>
              <a:gd name="connsiteY8" fmla="*/ 980187 h 1775214"/>
              <a:gd name="connsiteX9" fmla="*/ 259047 w 1864558"/>
              <a:gd name="connsiteY9" fmla="*/ 869104 h 1775214"/>
              <a:gd name="connsiteX10" fmla="*/ 259047 w 1864558"/>
              <a:gd name="connsiteY10" fmla="*/ 328965 h 1775214"/>
              <a:gd name="connsiteX11" fmla="*/ 763730 w 1864558"/>
              <a:gd name="connsiteY11" fmla="*/ 328965 h 1775214"/>
              <a:gd name="connsiteX12" fmla="*/ 846623 w 1864558"/>
              <a:gd name="connsiteY12" fmla="*/ 271876 h 1775214"/>
              <a:gd name="connsiteX13" fmla="*/ 1798121 w 1864558"/>
              <a:gd name="connsiteY13" fmla="*/ 0 h 177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64558" h="1775214">
                <a:moveTo>
                  <a:pt x="1798121" y="0"/>
                </a:moveTo>
                <a:lnTo>
                  <a:pt x="1864558" y="3355"/>
                </a:lnTo>
                <a:lnTo>
                  <a:pt x="1864558" y="606242"/>
                </a:lnTo>
                <a:lnTo>
                  <a:pt x="1798122" y="602887"/>
                </a:lnTo>
                <a:cubicBezTo>
                  <a:pt x="1178638" y="602887"/>
                  <a:pt x="669117" y="1073691"/>
                  <a:pt x="607846" y="1677010"/>
                </a:cubicBezTo>
                <a:lnTo>
                  <a:pt x="602887" y="1775214"/>
                </a:lnTo>
                <a:lnTo>
                  <a:pt x="0" y="1775214"/>
                </a:lnTo>
                <a:lnTo>
                  <a:pt x="8072" y="1615367"/>
                </a:lnTo>
                <a:cubicBezTo>
                  <a:pt x="31108" y="1388535"/>
                  <a:pt x="96277" y="1174159"/>
                  <a:pt x="195629" y="980187"/>
                </a:cubicBezTo>
                <a:lnTo>
                  <a:pt x="259047" y="869104"/>
                </a:lnTo>
                <a:lnTo>
                  <a:pt x="259047" y="328965"/>
                </a:lnTo>
                <a:lnTo>
                  <a:pt x="763730" y="328965"/>
                </a:lnTo>
                <a:lnTo>
                  <a:pt x="846623" y="271876"/>
                </a:lnTo>
                <a:cubicBezTo>
                  <a:pt x="1122648" y="99568"/>
                  <a:pt x="1448757" y="0"/>
                  <a:pt x="1798121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48"/>
          <p:cNvSpPr/>
          <p:nvPr/>
        </p:nvSpPr>
        <p:spPr>
          <a:xfrm>
            <a:off x="8779777" y="1860168"/>
            <a:ext cx="1685965" cy="1769550"/>
          </a:xfrm>
          <a:custGeom>
            <a:avLst/>
            <a:gdLst>
              <a:gd name="connsiteX0" fmla="*/ 0 w 1685965"/>
              <a:gd name="connsiteY0" fmla="*/ 0 h 1769550"/>
              <a:gd name="connsiteX1" fmla="*/ 71816 w 1685965"/>
              <a:gd name="connsiteY1" fmla="*/ 3626 h 1769550"/>
              <a:gd name="connsiteX2" fmla="*/ 1048969 w 1685965"/>
              <a:gd name="connsiteY2" fmla="*/ 419067 h 1769550"/>
              <a:gd name="connsiteX3" fmla="*/ 1049245 w 1685965"/>
              <a:gd name="connsiteY3" fmla="*/ 419320 h 1769550"/>
              <a:gd name="connsiteX4" fmla="*/ 1492052 w 1685965"/>
              <a:gd name="connsiteY4" fmla="*/ 419320 h 1769550"/>
              <a:gd name="connsiteX5" fmla="*/ 1492052 w 1685965"/>
              <a:gd name="connsiteY5" fmla="*/ 977962 h 1769550"/>
              <a:gd name="connsiteX6" fmla="*/ 1489093 w 1685965"/>
              <a:gd name="connsiteY6" fmla="*/ 975001 h 1769550"/>
              <a:gd name="connsiteX7" fmla="*/ 1509749 w 1685965"/>
              <a:gd name="connsiteY7" fmla="*/ 1013587 h 1769550"/>
              <a:gd name="connsiteX8" fmla="*/ 1677893 w 1685965"/>
              <a:gd name="connsiteY8" fmla="*/ 1609703 h 1769550"/>
              <a:gd name="connsiteX9" fmla="*/ 1685965 w 1685965"/>
              <a:gd name="connsiteY9" fmla="*/ 1769550 h 1769550"/>
              <a:gd name="connsiteX10" fmla="*/ 1083080 w 1685965"/>
              <a:gd name="connsiteY10" fmla="*/ 1769550 h 1769550"/>
              <a:gd name="connsiteX11" fmla="*/ 1078121 w 1685965"/>
              <a:gd name="connsiteY11" fmla="*/ 1671346 h 1769550"/>
              <a:gd name="connsiteX12" fmla="*/ 10175 w 1685965"/>
              <a:gd name="connsiteY12" fmla="*/ 603400 h 1769550"/>
              <a:gd name="connsiteX13" fmla="*/ 0 w 1685965"/>
              <a:gd name="connsiteY13" fmla="*/ 602886 h 176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5965" h="1769550">
                <a:moveTo>
                  <a:pt x="0" y="0"/>
                </a:moveTo>
                <a:lnTo>
                  <a:pt x="71816" y="3626"/>
                </a:lnTo>
                <a:cubicBezTo>
                  <a:pt x="442308" y="41252"/>
                  <a:pt x="779572" y="191278"/>
                  <a:pt x="1048969" y="419067"/>
                </a:cubicBezTo>
                <a:lnTo>
                  <a:pt x="1049245" y="419320"/>
                </a:lnTo>
                <a:lnTo>
                  <a:pt x="1492052" y="419320"/>
                </a:lnTo>
                <a:lnTo>
                  <a:pt x="1492052" y="977962"/>
                </a:lnTo>
                <a:lnTo>
                  <a:pt x="1489093" y="975001"/>
                </a:lnTo>
                <a:lnTo>
                  <a:pt x="1509749" y="1013587"/>
                </a:lnTo>
                <a:cubicBezTo>
                  <a:pt x="1598190" y="1197134"/>
                  <a:pt x="1656393" y="1397993"/>
                  <a:pt x="1677893" y="1609703"/>
                </a:cubicBezTo>
                <a:lnTo>
                  <a:pt x="1685965" y="1769550"/>
                </a:lnTo>
                <a:lnTo>
                  <a:pt x="1083080" y="1769550"/>
                </a:lnTo>
                <a:lnTo>
                  <a:pt x="1078121" y="1671346"/>
                </a:lnTo>
                <a:cubicBezTo>
                  <a:pt x="1020935" y="1108248"/>
                  <a:pt x="573273" y="660586"/>
                  <a:pt x="10175" y="603400"/>
                </a:cubicBezTo>
                <a:lnTo>
                  <a:pt x="0" y="60288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49"/>
          <p:cNvSpPr/>
          <p:nvPr/>
        </p:nvSpPr>
        <p:spPr>
          <a:xfrm>
            <a:off x="6918012" y="3626798"/>
            <a:ext cx="1910404" cy="1777745"/>
          </a:xfrm>
          <a:custGeom>
            <a:avLst/>
            <a:gdLst>
              <a:gd name="connsiteX0" fmla="*/ 0 w 1910404"/>
              <a:gd name="connsiteY0" fmla="*/ 0 h 1777745"/>
              <a:gd name="connsiteX1" fmla="*/ 602887 w 1910404"/>
              <a:gd name="connsiteY1" fmla="*/ 0 h 1777745"/>
              <a:gd name="connsiteX2" fmla="*/ 607973 w 1910404"/>
              <a:gd name="connsiteY2" fmla="*/ 100737 h 1777745"/>
              <a:gd name="connsiteX3" fmla="*/ 1798249 w 1910404"/>
              <a:gd name="connsiteY3" fmla="*/ 1174860 h 1777745"/>
              <a:gd name="connsiteX4" fmla="*/ 1910404 w 1910404"/>
              <a:gd name="connsiteY4" fmla="*/ 1169197 h 1777745"/>
              <a:gd name="connsiteX5" fmla="*/ 1910404 w 1910404"/>
              <a:gd name="connsiteY5" fmla="*/ 1772082 h 1777745"/>
              <a:gd name="connsiteX6" fmla="*/ 1798248 w 1910404"/>
              <a:gd name="connsiteY6" fmla="*/ 1777745 h 1777745"/>
              <a:gd name="connsiteX7" fmla="*/ 846750 w 1910404"/>
              <a:gd name="connsiteY7" fmla="*/ 1505870 h 1777745"/>
              <a:gd name="connsiteX8" fmla="*/ 820008 w 1910404"/>
              <a:gd name="connsiteY8" fmla="*/ 1487452 h 1777745"/>
              <a:gd name="connsiteX9" fmla="*/ 280512 w 1910404"/>
              <a:gd name="connsiteY9" fmla="*/ 1487452 h 1777745"/>
              <a:gd name="connsiteX10" fmla="*/ 280512 w 1910404"/>
              <a:gd name="connsiteY10" fmla="*/ 944759 h 1777745"/>
              <a:gd name="connsiteX11" fmla="*/ 276555 w 1910404"/>
              <a:gd name="connsiteY11" fmla="*/ 939087 h 1777745"/>
              <a:gd name="connsiteX12" fmla="*/ 8199 w 1910404"/>
              <a:gd name="connsiteY12" fmla="*/ 162378 h 177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0404" h="1777745">
                <a:moveTo>
                  <a:pt x="0" y="0"/>
                </a:moveTo>
                <a:lnTo>
                  <a:pt x="602887" y="0"/>
                </a:lnTo>
                <a:lnTo>
                  <a:pt x="607973" y="100737"/>
                </a:lnTo>
                <a:cubicBezTo>
                  <a:pt x="669244" y="704056"/>
                  <a:pt x="1178765" y="1174860"/>
                  <a:pt x="1798249" y="1174860"/>
                </a:cubicBezTo>
                <a:lnTo>
                  <a:pt x="1910404" y="1169197"/>
                </a:lnTo>
                <a:lnTo>
                  <a:pt x="1910404" y="1772082"/>
                </a:lnTo>
                <a:lnTo>
                  <a:pt x="1798248" y="1777745"/>
                </a:lnTo>
                <a:cubicBezTo>
                  <a:pt x="1448884" y="1777745"/>
                  <a:pt x="1122775" y="1678177"/>
                  <a:pt x="846750" y="1505870"/>
                </a:cubicBezTo>
                <a:lnTo>
                  <a:pt x="820008" y="1487452"/>
                </a:lnTo>
                <a:lnTo>
                  <a:pt x="280512" y="1487452"/>
                </a:lnTo>
                <a:lnTo>
                  <a:pt x="280512" y="944759"/>
                </a:lnTo>
                <a:lnTo>
                  <a:pt x="276555" y="939087"/>
                </a:lnTo>
                <a:cubicBezTo>
                  <a:pt x="131622" y="709996"/>
                  <a:pt x="36994" y="445918"/>
                  <a:pt x="8199" y="16237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77"/>
          <p:cNvSpPr/>
          <p:nvPr/>
        </p:nvSpPr>
        <p:spPr>
          <a:xfrm>
            <a:off x="8825495" y="3626798"/>
            <a:ext cx="1640374" cy="1769773"/>
          </a:xfrm>
          <a:custGeom>
            <a:avLst/>
            <a:gdLst>
              <a:gd name="connsiteX0" fmla="*/ 1037489 w 1640374"/>
              <a:gd name="connsiteY0" fmla="*/ 0 h 1769773"/>
              <a:gd name="connsiteX1" fmla="*/ 1640374 w 1640374"/>
              <a:gd name="connsiteY1" fmla="*/ 0 h 1769773"/>
              <a:gd name="connsiteX2" fmla="*/ 1632174 w 1640374"/>
              <a:gd name="connsiteY2" fmla="*/ 162378 h 1769773"/>
              <a:gd name="connsiteX3" fmla="*/ 1392129 w 1640374"/>
              <a:gd name="connsiteY3" fmla="*/ 892807 h 1769773"/>
              <a:gd name="connsiteX4" fmla="*/ 1378552 w 1640374"/>
              <a:gd name="connsiteY4" fmla="*/ 913709 h 1769773"/>
              <a:gd name="connsiteX5" fmla="*/ 1378552 w 1640374"/>
              <a:gd name="connsiteY5" fmla="*/ 1443528 h 1769773"/>
              <a:gd name="connsiteX6" fmla="*/ 886637 w 1640374"/>
              <a:gd name="connsiteY6" fmla="*/ 1443528 h 1769773"/>
              <a:gd name="connsiteX7" fmla="*/ 883740 w 1640374"/>
              <a:gd name="connsiteY7" fmla="*/ 1445777 h 1769773"/>
              <a:gd name="connsiteX8" fmla="*/ 26097 w 1640374"/>
              <a:gd name="connsiteY8" fmla="*/ 1768455 h 1769773"/>
              <a:gd name="connsiteX9" fmla="*/ 0 w 1640374"/>
              <a:gd name="connsiteY9" fmla="*/ 1769773 h 1769773"/>
              <a:gd name="connsiteX10" fmla="*/ 0 w 1640374"/>
              <a:gd name="connsiteY10" fmla="*/ 1163258 h 1769773"/>
              <a:gd name="connsiteX11" fmla="*/ 83253 w 1640374"/>
              <a:gd name="connsiteY11" fmla="*/ 1150552 h 1769773"/>
              <a:gd name="connsiteX12" fmla="*/ 1032402 w 1640374"/>
              <a:gd name="connsiteY12" fmla="*/ 100737 h 176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0374" h="1769773">
                <a:moveTo>
                  <a:pt x="1037489" y="0"/>
                </a:moveTo>
                <a:lnTo>
                  <a:pt x="1640374" y="0"/>
                </a:lnTo>
                <a:lnTo>
                  <a:pt x="1632174" y="162378"/>
                </a:lnTo>
                <a:cubicBezTo>
                  <a:pt x="1605299" y="427015"/>
                  <a:pt x="1521076" y="674699"/>
                  <a:pt x="1392129" y="892807"/>
                </a:cubicBezTo>
                <a:lnTo>
                  <a:pt x="1378552" y="913709"/>
                </a:lnTo>
                <a:lnTo>
                  <a:pt x="1378552" y="1443528"/>
                </a:lnTo>
                <a:lnTo>
                  <a:pt x="886637" y="1443528"/>
                </a:lnTo>
                <a:lnTo>
                  <a:pt x="883740" y="1445777"/>
                </a:lnTo>
                <a:cubicBezTo>
                  <a:pt x="636813" y="1621374"/>
                  <a:pt x="343662" y="1736205"/>
                  <a:pt x="26097" y="1768455"/>
                </a:cubicBezTo>
                <a:lnTo>
                  <a:pt x="0" y="1769773"/>
                </a:lnTo>
                <a:lnTo>
                  <a:pt x="0" y="1163258"/>
                </a:lnTo>
                <a:lnTo>
                  <a:pt x="83253" y="1150552"/>
                </a:lnTo>
                <a:cubicBezTo>
                  <a:pt x="589514" y="1046957"/>
                  <a:pt x="979301" y="623614"/>
                  <a:pt x="1032402" y="1007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20"/>
          <p:cNvSpPr>
            <a:spLocks noChangeArrowheads="1"/>
          </p:cNvSpPr>
          <p:nvPr/>
        </p:nvSpPr>
        <p:spPr bwMode="auto">
          <a:xfrm rot="18900000">
            <a:off x="7118411" y="2208779"/>
            <a:ext cx="675915" cy="50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rgbClr val="41455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700" b="1" dirty="0">
              <a:solidFill>
                <a:srgbClr val="41455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21"/>
          <p:cNvSpPr>
            <a:spLocks noChangeArrowheads="1"/>
          </p:cNvSpPr>
          <p:nvPr/>
        </p:nvSpPr>
        <p:spPr bwMode="auto">
          <a:xfrm rot="18900000">
            <a:off x="7000863" y="2539265"/>
            <a:ext cx="1542853" cy="3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414551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zh-CN" altLang="en-US" dirty="0">
              <a:solidFill>
                <a:srgbClr val="41455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32"/>
          <p:cNvSpPr>
            <a:spLocks noChangeArrowheads="1"/>
          </p:cNvSpPr>
          <p:nvPr/>
        </p:nvSpPr>
        <p:spPr bwMode="auto">
          <a:xfrm rot="2700000" flipH="1">
            <a:off x="9605908" y="2348043"/>
            <a:ext cx="675915" cy="50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 b="1" dirty="0">
                <a:blipFill>
                  <a:blip r:embed="rId1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700" b="1" dirty="0">
              <a:blipFill>
                <a:blip r:embed="rId1"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33"/>
          <p:cNvSpPr>
            <a:spLocks noChangeArrowheads="1"/>
          </p:cNvSpPr>
          <p:nvPr/>
        </p:nvSpPr>
        <p:spPr bwMode="auto">
          <a:xfrm rot="2700000" flipH="1">
            <a:off x="8931244" y="2637254"/>
            <a:ext cx="1542853" cy="3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500" dirty="0">
                <a:blipFill>
                  <a:blip r:embed="rId1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zh-CN" altLang="en-US" dirty="0">
              <a:blipFill>
                <a:blip r:embed="rId1"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34"/>
          <p:cNvSpPr>
            <a:spLocks noChangeArrowheads="1"/>
          </p:cNvSpPr>
          <p:nvPr/>
        </p:nvSpPr>
        <p:spPr bwMode="auto">
          <a:xfrm rot="13500000">
            <a:off x="7000695" y="4413486"/>
            <a:ext cx="1543618" cy="3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500" dirty="0">
                <a:blipFill>
                  <a:blip r:embed="rId1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zh-CN" altLang="en-US" dirty="0">
              <a:blipFill>
                <a:blip r:embed="rId1"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35"/>
          <p:cNvSpPr>
            <a:spLocks noChangeArrowheads="1"/>
          </p:cNvSpPr>
          <p:nvPr/>
        </p:nvSpPr>
        <p:spPr bwMode="auto">
          <a:xfrm rot="13500000">
            <a:off x="7139580" y="4612356"/>
            <a:ext cx="676250" cy="5077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 b="1" dirty="0">
                <a:blipFill>
                  <a:blip r:embed="rId1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700" b="1" dirty="0">
              <a:blipFill>
                <a:blip r:embed="rId1"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36"/>
          <p:cNvSpPr>
            <a:spLocks noChangeArrowheads="1"/>
          </p:cNvSpPr>
          <p:nvPr/>
        </p:nvSpPr>
        <p:spPr bwMode="auto">
          <a:xfrm rot="8100000">
            <a:off x="9613877" y="4545462"/>
            <a:ext cx="675915" cy="50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rgbClr val="41455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700" b="1" dirty="0">
              <a:solidFill>
                <a:srgbClr val="41455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37"/>
          <p:cNvSpPr>
            <a:spLocks noChangeArrowheads="1"/>
          </p:cNvSpPr>
          <p:nvPr/>
        </p:nvSpPr>
        <p:spPr bwMode="auto">
          <a:xfrm rot="8100000" flipH="1">
            <a:off x="8873872" y="4394046"/>
            <a:ext cx="1543618" cy="3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414551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zh-CN" altLang="en-US" dirty="0">
              <a:solidFill>
                <a:srgbClr val="41455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2"/>
          <p:cNvSpPr>
            <a:spLocks noChangeArrowheads="1"/>
          </p:cNvSpPr>
          <p:nvPr/>
        </p:nvSpPr>
        <p:spPr bwMode="auto">
          <a:xfrm>
            <a:off x="8084718" y="3371085"/>
            <a:ext cx="1480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41455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rgbClr val="41455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86617" y="1562675"/>
            <a:ext cx="348368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86617" y="2671458"/>
            <a:ext cx="348368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86617" y="3780241"/>
            <a:ext cx="348368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86617" y="4889025"/>
            <a:ext cx="348368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blipFill>
                  <a:blip r:embed="rId1"/>
                  <a:stretch>
                    <a:fillRect/>
                  </a:stretch>
                </a:blip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dirty="0">
              <a:blipFill>
                <a:blip r:embed="rId1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90205" y="1601369"/>
            <a:ext cx="533046" cy="582099"/>
            <a:chOff x="3394075" y="4440238"/>
            <a:chExt cx="776288" cy="847725"/>
          </a:xfrm>
        </p:grpSpPr>
        <p:sp>
          <p:nvSpPr>
            <p:cNvPr id="24" name="Freeform 25"/>
            <p:cNvSpPr/>
            <p:nvPr/>
          </p:nvSpPr>
          <p:spPr bwMode="auto">
            <a:xfrm>
              <a:off x="3465513" y="4691063"/>
              <a:ext cx="200025" cy="187325"/>
            </a:xfrm>
            <a:custGeom>
              <a:avLst/>
              <a:gdLst>
                <a:gd name="T0" fmla="*/ 134 w 309"/>
                <a:gd name="T1" fmla="*/ 54 h 289"/>
                <a:gd name="T2" fmla="*/ 49 w 309"/>
                <a:gd name="T3" fmla="*/ 185 h 289"/>
                <a:gd name="T4" fmla="*/ 272 w 309"/>
                <a:gd name="T5" fmla="*/ 123 h 289"/>
                <a:gd name="T6" fmla="*/ 252 w 309"/>
                <a:gd name="T7" fmla="*/ 31 h 289"/>
                <a:gd name="T8" fmla="*/ 242 w 309"/>
                <a:gd name="T9" fmla="*/ 25 h 289"/>
                <a:gd name="T10" fmla="*/ 167 w 309"/>
                <a:gd name="T11" fmla="*/ 48 h 289"/>
                <a:gd name="T12" fmla="*/ 249 w 309"/>
                <a:gd name="T13" fmla="*/ 8 h 289"/>
                <a:gd name="T14" fmla="*/ 272 w 309"/>
                <a:gd name="T15" fmla="*/ 182 h 289"/>
                <a:gd name="T16" fmla="*/ 49 w 309"/>
                <a:gd name="T17" fmla="*/ 234 h 289"/>
                <a:gd name="T18" fmla="*/ 134 w 309"/>
                <a:gd name="T19" fmla="*/ 5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289">
                  <a:moveTo>
                    <a:pt x="134" y="54"/>
                  </a:moveTo>
                  <a:cubicBezTo>
                    <a:pt x="86" y="80"/>
                    <a:pt x="33" y="112"/>
                    <a:pt x="49" y="185"/>
                  </a:cubicBezTo>
                  <a:cubicBezTo>
                    <a:pt x="72" y="289"/>
                    <a:pt x="259" y="205"/>
                    <a:pt x="272" y="123"/>
                  </a:cubicBezTo>
                  <a:cubicBezTo>
                    <a:pt x="276" y="91"/>
                    <a:pt x="262" y="67"/>
                    <a:pt x="252" y="31"/>
                  </a:cubicBezTo>
                  <a:cubicBezTo>
                    <a:pt x="246" y="31"/>
                    <a:pt x="244" y="29"/>
                    <a:pt x="242" y="25"/>
                  </a:cubicBezTo>
                  <a:cubicBezTo>
                    <a:pt x="203" y="17"/>
                    <a:pt x="186" y="47"/>
                    <a:pt x="167" y="48"/>
                  </a:cubicBezTo>
                  <a:cubicBezTo>
                    <a:pt x="169" y="22"/>
                    <a:pt x="213" y="0"/>
                    <a:pt x="249" y="8"/>
                  </a:cubicBezTo>
                  <a:cubicBezTo>
                    <a:pt x="290" y="49"/>
                    <a:pt x="309" y="127"/>
                    <a:pt x="272" y="182"/>
                  </a:cubicBezTo>
                  <a:cubicBezTo>
                    <a:pt x="236" y="234"/>
                    <a:pt x="105" y="283"/>
                    <a:pt x="49" y="234"/>
                  </a:cubicBezTo>
                  <a:cubicBezTo>
                    <a:pt x="0" y="166"/>
                    <a:pt x="49" y="40"/>
                    <a:pt x="13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3459163" y="4911725"/>
              <a:ext cx="111125" cy="88900"/>
            </a:xfrm>
            <a:custGeom>
              <a:avLst/>
              <a:gdLst>
                <a:gd name="T0" fmla="*/ 104 w 171"/>
                <a:gd name="T1" fmla="*/ 0 h 136"/>
                <a:gd name="T2" fmla="*/ 133 w 171"/>
                <a:gd name="T3" fmla="*/ 112 h 136"/>
                <a:gd name="T4" fmla="*/ 51 w 171"/>
                <a:gd name="T5" fmla="*/ 128 h 136"/>
                <a:gd name="T6" fmla="*/ 81 w 171"/>
                <a:gd name="T7" fmla="*/ 17 h 136"/>
                <a:gd name="T8" fmla="*/ 45 w 171"/>
                <a:gd name="T9" fmla="*/ 69 h 136"/>
                <a:gd name="T10" fmla="*/ 48 w 171"/>
                <a:gd name="T11" fmla="*/ 99 h 136"/>
                <a:gd name="T12" fmla="*/ 136 w 171"/>
                <a:gd name="T13" fmla="*/ 69 h 136"/>
                <a:gd name="T14" fmla="*/ 104 w 171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36">
                  <a:moveTo>
                    <a:pt x="104" y="0"/>
                  </a:moveTo>
                  <a:cubicBezTo>
                    <a:pt x="158" y="4"/>
                    <a:pt x="171" y="83"/>
                    <a:pt x="133" y="112"/>
                  </a:cubicBezTo>
                  <a:cubicBezTo>
                    <a:pt x="118" y="124"/>
                    <a:pt x="71" y="136"/>
                    <a:pt x="51" y="128"/>
                  </a:cubicBezTo>
                  <a:cubicBezTo>
                    <a:pt x="0" y="109"/>
                    <a:pt x="27" y="25"/>
                    <a:pt x="81" y="17"/>
                  </a:cubicBezTo>
                  <a:cubicBezTo>
                    <a:pt x="94" y="34"/>
                    <a:pt x="50" y="45"/>
                    <a:pt x="45" y="69"/>
                  </a:cubicBezTo>
                  <a:cubicBezTo>
                    <a:pt x="42" y="82"/>
                    <a:pt x="53" y="85"/>
                    <a:pt x="48" y="99"/>
                  </a:cubicBezTo>
                  <a:cubicBezTo>
                    <a:pt x="80" y="123"/>
                    <a:pt x="130" y="101"/>
                    <a:pt x="136" y="69"/>
                  </a:cubicBezTo>
                  <a:cubicBezTo>
                    <a:pt x="143" y="38"/>
                    <a:pt x="112" y="29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3394075" y="4440238"/>
              <a:ext cx="776288" cy="847725"/>
            </a:xfrm>
            <a:custGeom>
              <a:avLst/>
              <a:gdLst>
                <a:gd name="T0" fmla="*/ 554 w 1200"/>
                <a:gd name="T1" fmla="*/ 1203 h 1312"/>
                <a:gd name="T2" fmla="*/ 289 w 1200"/>
                <a:gd name="T3" fmla="*/ 1187 h 1312"/>
                <a:gd name="T4" fmla="*/ 10 w 1200"/>
                <a:gd name="T5" fmla="*/ 656 h 1312"/>
                <a:gd name="T6" fmla="*/ 82 w 1200"/>
                <a:gd name="T7" fmla="*/ 456 h 1312"/>
                <a:gd name="T8" fmla="*/ 577 w 1200"/>
                <a:gd name="T9" fmla="*/ 279 h 1312"/>
                <a:gd name="T10" fmla="*/ 780 w 1200"/>
                <a:gd name="T11" fmla="*/ 63 h 1312"/>
                <a:gd name="T12" fmla="*/ 882 w 1200"/>
                <a:gd name="T13" fmla="*/ 171 h 1312"/>
                <a:gd name="T14" fmla="*/ 1170 w 1200"/>
                <a:gd name="T15" fmla="*/ 194 h 1312"/>
                <a:gd name="T16" fmla="*/ 1079 w 1200"/>
                <a:gd name="T17" fmla="*/ 410 h 1312"/>
                <a:gd name="T18" fmla="*/ 1170 w 1200"/>
                <a:gd name="T19" fmla="*/ 587 h 1312"/>
                <a:gd name="T20" fmla="*/ 1036 w 1200"/>
                <a:gd name="T21" fmla="*/ 1053 h 1312"/>
                <a:gd name="T22" fmla="*/ 636 w 1200"/>
                <a:gd name="T23" fmla="*/ 1229 h 1312"/>
                <a:gd name="T24" fmla="*/ 551 w 1200"/>
                <a:gd name="T25" fmla="*/ 1246 h 1312"/>
                <a:gd name="T26" fmla="*/ 735 w 1200"/>
                <a:gd name="T27" fmla="*/ 60 h 1312"/>
                <a:gd name="T28" fmla="*/ 669 w 1200"/>
                <a:gd name="T29" fmla="*/ 76 h 1312"/>
                <a:gd name="T30" fmla="*/ 630 w 1200"/>
                <a:gd name="T31" fmla="*/ 197 h 1312"/>
                <a:gd name="T32" fmla="*/ 603 w 1200"/>
                <a:gd name="T33" fmla="*/ 296 h 1312"/>
                <a:gd name="T34" fmla="*/ 735 w 1200"/>
                <a:gd name="T35" fmla="*/ 86 h 1312"/>
                <a:gd name="T36" fmla="*/ 1039 w 1200"/>
                <a:gd name="T37" fmla="*/ 210 h 1312"/>
                <a:gd name="T38" fmla="*/ 754 w 1200"/>
                <a:gd name="T39" fmla="*/ 266 h 1312"/>
                <a:gd name="T40" fmla="*/ 807 w 1200"/>
                <a:gd name="T41" fmla="*/ 305 h 1312"/>
                <a:gd name="T42" fmla="*/ 833 w 1200"/>
                <a:gd name="T43" fmla="*/ 302 h 1312"/>
                <a:gd name="T44" fmla="*/ 938 w 1200"/>
                <a:gd name="T45" fmla="*/ 220 h 1312"/>
                <a:gd name="T46" fmla="*/ 970 w 1200"/>
                <a:gd name="T47" fmla="*/ 286 h 1312"/>
                <a:gd name="T48" fmla="*/ 1079 w 1200"/>
                <a:gd name="T49" fmla="*/ 260 h 1312"/>
                <a:gd name="T50" fmla="*/ 993 w 1200"/>
                <a:gd name="T51" fmla="*/ 404 h 1312"/>
                <a:gd name="T52" fmla="*/ 918 w 1200"/>
                <a:gd name="T53" fmla="*/ 440 h 1312"/>
                <a:gd name="T54" fmla="*/ 790 w 1200"/>
                <a:gd name="T55" fmla="*/ 348 h 1312"/>
                <a:gd name="T56" fmla="*/ 875 w 1200"/>
                <a:gd name="T57" fmla="*/ 446 h 1312"/>
                <a:gd name="T58" fmla="*/ 1161 w 1200"/>
                <a:gd name="T59" fmla="*/ 227 h 1312"/>
                <a:gd name="T60" fmla="*/ 417 w 1200"/>
                <a:gd name="T61" fmla="*/ 296 h 1312"/>
                <a:gd name="T62" fmla="*/ 158 w 1200"/>
                <a:gd name="T63" fmla="*/ 410 h 1312"/>
                <a:gd name="T64" fmla="*/ 112 w 1200"/>
                <a:gd name="T65" fmla="*/ 463 h 1312"/>
                <a:gd name="T66" fmla="*/ 46 w 1200"/>
                <a:gd name="T67" fmla="*/ 784 h 1312"/>
                <a:gd name="T68" fmla="*/ 197 w 1200"/>
                <a:gd name="T69" fmla="*/ 1059 h 1312"/>
                <a:gd name="T70" fmla="*/ 499 w 1200"/>
                <a:gd name="T71" fmla="*/ 1190 h 1312"/>
                <a:gd name="T72" fmla="*/ 518 w 1200"/>
                <a:gd name="T73" fmla="*/ 1174 h 1312"/>
                <a:gd name="T74" fmla="*/ 662 w 1200"/>
                <a:gd name="T75" fmla="*/ 1075 h 1312"/>
                <a:gd name="T76" fmla="*/ 767 w 1200"/>
                <a:gd name="T77" fmla="*/ 1213 h 1312"/>
                <a:gd name="T78" fmla="*/ 990 w 1200"/>
                <a:gd name="T79" fmla="*/ 1062 h 1312"/>
                <a:gd name="T80" fmla="*/ 1144 w 1200"/>
                <a:gd name="T81" fmla="*/ 676 h 1312"/>
                <a:gd name="T82" fmla="*/ 1046 w 1200"/>
                <a:gd name="T83" fmla="*/ 437 h 1312"/>
                <a:gd name="T84" fmla="*/ 682 w 1200"/>
                <a:gd name="T85" fmla="*/ 453 h 1312"/>
                <a:gd name="T86" fmla="*/ 548 w 1200"/>
                <a:gd name="T87" fmla="*/ 377 h 1312"/>
                <a:gd name="T88" fmla="*/ 607 w 1200"/>
                <a:gd name="T89" fmla="*/ 437 h 1312"/>
                <a:gd name="T90" fmla="*/ 417 w 1200"/>
                <a:gd name="T91" fmla="*/ 29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0" h="1312">
                  <a:moveTo>
                    <a:pt x="551" y="1246"/>
                  </a:moveTo>
                  <a:cubicBezTo>
                    <a:pt x="547" y="1231"/>
                    <a:pt x="547" y="1216"/>
                    <a:pt x="554" y="1203"/>
                  </a:cubicBezTo>
                  <a:cubicBezTo>
                    <a:pt x="521" y="1217"/>
                    <a:pt x="492" y="1242"/>
                    <a:pt x="453" y="1259"/>
                  </a:cubicBezTo>
                  <a:cubicBezTo>
                    <a:pt x="382" y="1264"/>
                    <a:pt x="341" y="1224"/>
                    <a:pt x="289" y="1187"/>
                  </a:cubicBezTo>
                  <a:cubicBezTo>
                    <a:pt x="211" y="1131"/>
                    <a:pt x="152" y="1067"/>
                    <a:pt x="102" y="977"/>
                  </a:cubicBezTo>
                  <a:cubicBezTo>
                    <a:pt x="49" y="882"/>
                    <a:pt x="0" y="799"/>
                    <a:pt x="10" y="656"/>
                  </a:cubicBezTo>
                  <a:cubicBezTo>
                    <a:pt x="14" y="608"/>
                    <a:pt x="29" y="584"/>
                    <a:pt x="40" y="535"/>
                  </a:cubicBezTo>
                  <a:cubicBezTo>
                    <a:pt x="60" y="514"/>
                    <a:pt x="70" y="484"/>
                    <a:pt x="82" y="456"/>
                  </a:cubicBezTo>
                  <a:cubicBezTo>
                    <a:pt x="157" y="389"/>
                    <a:pt x="214" y="306"/>
                    <a:pt x="332" y="283"/>
                  </a:cubicBezTo>
                  <a:cubicBezTo>
                    <a:pt x="395" y="237"/>
                    <a:pt x="514" y="255"/>
                    <a:pt x="577" y="279"/>
                  </a:cubicBezTo>
                  <a:cubicBezTo>
                    <a:pt x="585" y="211"/>
                    <a:pt x="620" y="120"/>
                    <a:pt x="643" y="47"/>
                  </a:cubicBezTo>
                  <a:cubicBezTo>
                    <a:pt x="681" y="16"/>
                    <a:pt x="762" y="0"/>
                    <a:pt x="780" y="63"/>
                  </a:cubicBezTo>
                  <a:cubicBezTo>
                    <a:pt x="729" y="147"/>
                    <a:pt x="691" y="210"/>
                    <a:pt x="666" y="315"/>
                  </a:cubicBezTo>
                  <a:cubicBezTo>
                    <a:pt x="707" y="253"/>
                    <a:pt x="781" y="176"/>
                    <a:pt x="882" y="171"/>
                  </a:cubicBezTo>
                  <a:cubicBezTo>
                    <a:pt x="909" y="170"/>
                    <a:pt x="932" y="180"/>
                    <a:pt x="957" y="168"/>
                  </a:cubicBezTo>
                  <a:cubicBezTo>
                    <a:pt x="1030" y="188"/>
                    <a:pt x="1116" y="216"/>
                    <a:pt x="1170" y="194"/>
                  </a:cubicBezTo>
                  <a:cubicBezTo>
                    <a:pt x="1183" y="197"/>
                    <a:pt x="1192" y="203"/>
                    <a:pt x="1200" y="210"/>
                  </a:cubicBezTo>
                  <a:cubicBezTo>
                    <a:pt x="1175" y="280"/>
                    <a:pt x="1149" y="376"/>
                    <a:pt x="1079" y="410"/>
                  </a:cubicBezTo>
                  <a:cubicBezTo>
                    <a:pt x="1106" y="429"/>
                    <a:pt x="1118" y="455"/>
                    <a:pt x="1138" y="486"/>
                  </a:cubicBezTo>
                  <a:cubicBezTo>
                    <a:pt x="1161" y="523"/>
                    <a:pt x="1167" y="532"/>
                    <a:pt x="1170" y="587"/>
                  </a:cubicBezTo>
                  <a:cubicBezTo>
                    <a:pt x="1178" y="729"/>
                    <a:pt x="1151" y="832"/>
                    <a:pt x="1095" y="941"/>
                  </a:cubicBezTo>
                  <a:cubicBezTo>
                    <a:pt x="1076" y="979"/>
                    <a:pt x="1047" y="1016"/>
                    <a:pt x="1036" y="1053"/>
                  </a:cubicBezTo>
                  <a:cubicBezTo>
                    <a:pt x="942" y="1153"/>
                    <a:pt x="806" y="1312"/>
                    <a:pt x="636" y="1207"/>
                  </a:cubicBezTo>
                  <a:cubicBezTo>
                    <a:pt x="626" y="1212"/>
                    <a:pt x="648" y="1221"/>
                    <a:pt x="636" y="1229"/>
                  </a:cubicBezTo>
                  <a:cubicBezTo>
                    <a:pt x="616" y="1232"/>
                    <a:pt x="605" y="1226"/>
                    <a:pt x="603" y="1210"/>
                  </a:cubicBezTo>
                  <a:cubicBezTo>
                    <a:pt x="596" y="1210"/>
                    <a:pt x="589" y="1255"/>
                    <a:pt x="551" y="1246"/>
                  </a:cubicBezTo>
                  <a:close/>
                  <a:moveTo>
                    <a:pt x="685" y="53"/>
                  </a:moveTo>
                  <a:cubicBezTo>
                    <a:pt x="693" y="64"/>
                    <a:pt x="719" y="66"/>
                    <a:pt x="735" y="60"/>
                  </a:cubicBezTo>
                  <a:cubicBezTo>
                    <a:pt x="723" y="40"/>
                    <a:pt x="701" y="54"/>
                    <a:pt x="685" y="53"/>
                  </a:cubicBezTo>
                  <a:close/>
                  <a:moveTo>
                    <a:pt x="669" y="76"/>
                  </a:moveTo>
                  <a:cubicBezTo>
                    <a:pt x="656" y="87"/>
                    <a:pt x="629" y="163"/>
                    <a:pt x="626" y="181"/>
                  </a:cubicBezTo>
                  <a:cubicBezTo>
                    <a:pt x="626" y="185"/>
                    <a:pt x="631" y="194"/>
                    <a:pt x="630" y="197"/>
                  </a:cubicBezTo>
                  <a:cubicBezTo>
                    <a:pt x="628" y="201"/>
                    <a:pt x="618" y="204"/>
                    <a:pt x="617" y="207"/>
                  </a:cubicBezTo>
                  <a:cubicBezTo>
                    <a:pt x="604" y="234"/>
                    <a:pt x="619" y="275"/>
                    <a:pt x="603" y="296"/>
                  </a:cubicBezTo>
                  <a:cubicBezTo>
                    <a:pt x="610" y="332"/>
                    <a:pt x="607" y="378"/>
                    <a:pt x="633" y="414"/>
                  </a:cubicBezTo>
                  <a:cubicBezTo>
                    <a:pt x="629" y="280"/>
                    <a:pt x="680" y="178"/>
                    <a:pt x="735" y="86"/>
                  </a:cubicBezTo>
                  <a:cubicBezTo>
                    <a:pt x="711" y="94"/>
                    <a:pt x="692" y="85"/>
                    <a:pt x="669" y="76"/>
                  </a:cubicBezTo>
                  <a:close/>
                  <a:moveTo>
                    <a:pt x="1039" y="210"/>
                  </a:moveTo>
                  <a:cubicBezTo>
                    <a:pt x="1012" y="217"/>
                    <a:pt x="991" y="203"/>
                    <a:pt x="967" y="201"/>
                  </a:cubicBezTo>
                  <a:cubicBezTo>
                    <a:pt x="892" y="193"/>
                    <a:pt x="818" y="241"/>
                    <a:pt x="754" y="266"/>
                  </a:cubicBezTo>
                  <a:cubicBezTo>
                    <a:pt x="735" y="301"/>
                    <a:pt x="685" y="336"/>
                    <a:pt x="676" y="384"/>
                  </a:cubicBezTo>
                  <a:cubicBezTo>
                    <a:pt x="712" y="350"/>
                    <a:pt x="763" y="323"/>
                    <a:pt x="807" y="305"/>
                  </a:cubicBezTo>
                  <a:cubicBezTo>
                    <a:pt x="813" y="286"/>
                    <a:pt x="807" y="276"/>
                    <a:pt x="823" y="266"/>
                  </a:cubicBezTo>
                  <a:cubicBezTo>
                    <a:pt x="830" y="282"/>
                    <a:pt x="826" y="287"/>
                    <a:pt x="833" y="302"/>
                  </a:cubicBezTo>
                  <a:cubicBezTo>
                    <a:pt x="841" y="301"/>
                    <a:pt x="844" y="293"/>
                    <a:pt x="853" y="292"/>
                  </a:cubicBezTo>
                  <a:cubicBezTo>
                    <a:pt x="910" y="298"/>
                    <a:pt x="912" y="247"/>
                    <a:pt x="938" y="220"/>
                  </a:cubicBezTo>
                  <a:cubicBezTo>
                    <a:pt x="942" y="235"/>
                    <a:pt x="936" y="263"/>
                    <a:pt x="934" y="283"/>
                  </a:cubicBezTo>
                  <a:cubicBezTo>
                    <a:pt x="944" y="273"/>
                    <a:pt x="956" y="283"/>
                    <a:pt x="970" y="286"/>
                  </a:cubicBezTo>
                  <a:cubicBezTo>
                    <a:pt x="1006" y="277"/>
                    <a:pt x="1038" y="266"/>
                    <a:pt x="1066" y="250"/>
                  </a:cubicBezTo>
                  <a:cubicBezTo>
                    <a:pt x="1066" y="256"/>
                    <a:pt x="1080" y="250"/>
                    <a:pt x="1079" y="260"/>
                  </a:cubicBezTo>
                  <a:cubicBezTo>
                    <a:pt x="1055" y="308"/>
                    <a:pt x="996" y="323"/>
                    <a:pt x="948" y="322"/>
                  </a:cubicBezTo>
                  <a:cubicBezTo>
                    <a:pt x="961" y="349"/>
                    <a:pt x="994" y="374"/>
                    <a:pt x="993" y="404"/>
                  </a:cubicBezTo>
                  <a:cubicBezTo>
                    <a:pt x="953" y="373"/>
                    <a:pt x="911" y="294"/>
                    <a:pt x="849" y="335"/>
                  </a:cubicBezTo>
                  <a:cubicBezTo>
                    <a:pt x="882" y="360"/>
                    <a:pt x="929" y="400"/>
                    <a:pt x="918" y="440"/>
                  </a:cubicBezTo>
                  <a:cubicBezTo>
                    <a:pt x="886" y="415"/>
                    <a:pt x="870" y="375"/>
                    <a:pt x="830" y="358"/>
                  </a:cubicBezTo>
                  <a:cubicBezTo>
                    <a:pt x="824" y="369"/>
                    <a:pt x="796" y="356"/>
                    <a:pt x="790" y="348"/>
                  </a:cubicBezTo>
                  <a:cubicBezTo>
                    <a:pt x="750" y="373"/>
                    <a:pt x="708" y="396"/>
                    <a:pt x="689" y="427"/>
                  </a:cubicBezTo>
                  <a:cubicBezTo>
                    <a:pt x="744" y="416"/>
                    <a:pt x="815" y="440"/>
                    <a:pt x="875" y="446"/>
                  </a:cubicBezTo>
                  <a:cubicBezTo>
                    <a:pt x="936" y="453"/>
                    <a:pt x="1004" y="445"/>
                    <a:pt x="1049" y="407"/>
                  </a:cubicBezTo>
                  <a:cubicBezTo>
                    <a:pt x="1102" y="362"/>
                    <a:pt x="1149" y="306"/>
                    <a:pt x="1161" y="227"/>
                  </a:cubicBezTo>
                  <a:cubicBezTo>
                    <a:pt x="1116" y="229"/>
                    <a:pt x="1080" y="232"/>
                    <a:pt x="1039" y="210"/>
                  </a:cubicBezTo>
                  <a:close/>
                  <a:moveTo>
                    <a:pt x="417" y="296"/>
                  </a:moveTo>
                  <a:cubicBezTo>
                    <a:pt x="341" y="301"/>
                    <a:pt x="306" y="316"/>
                    <a:pt x="259" y="348"/>
                  </a:cubicBezTo>
                  <a:cubicBezTo>
                    <a:pt x="227" y="370"/>
                    <a:pt x="186" y="388"/>
                    <a:pt x="158" y="410"/>
                  </a:cubicBezTo>
                  <a:cubicBezTo>
                    <a:pt x="143" y="422"/>
                    <a:pt x="142" y="437"/>
                    <a:pt x="132" y="450"/>
                  </a:cubicBezTo>
                  <a:cubicBezTo>
                    <a:pt x="127" y="455"/>
                    <a:pt x="116" y="457"/>
                    <a:pt x="112" y="463"/>
                  </a:cubicBezTo>
                  <a:cubicBezTo>
                    <a:pt x="75" y="506"/>
                    <a:pt x="63" y="564"/>
                    <a:pt x="43" y="607"/>
                  </a:cubicBezTo>
                  <a:cubicBezTo>
                    <a:pt x="40" y="666"/>
                    <a:pt x="31" y="727"/>
                    <a:pt x="46" y="784"/>
                  </a:cubicBezTo>
                  <a:cubicBezTo>
                    <a:pt x="53" y="809"/>
                    <a:pt x="68" y="836"/>
                    <a:pt x="79" y="862"/>
                  </a:cubicBezTo>
                  <a:cubicBezTo>
                    <a:pt x="113" y="943"/>
                    <a:pt x="142" y="997"/>
                    <a:pt x="197" y="1059"/>
                  </a:cubicBezTo>
                  <a:cubicBezTo>
                    <a:pt x="264" y="1134"/>
                    <a:pt x="336" y="1197"/>
                    <a:pt x="433" y="1223"/>
                  </a:cubicBezTo>
                  <a:cubicBezTo>
                    <a:pt x="459" y="1216"/>
                    <a:pt x="483" y="1207"/>
                    <a:pt x="499" y="1190"/>
                  </a:cubicBezTo>
                  <a:cubicBezTo>
                    <a:pt x="463" y="1178"/>
                    <a:pt x="425" y="1150"/>
                    <a:pt x="427" y="1112"/>
                  </a:cubicBezTo>
                  <a:cubicBezTo>
                    <a:pt x="454" y="1133"/>
                    <a:pt x="475" y="1171"/>
                    <a:pt x="518" y="1174"/>
                  </a:cubicBezTo>
                  <a:cubicBezTo>
                    <a:pt x="561" y="1177"/>
                    <a:pt x="594" y="1150"/>
                    <a:pt x="626" y="1131"/>
                  </a:cubicBezTo>
                  <a:cubicBezTo>
                    <a:pt x="638" y="1112"/>
                    <a:pt x="635" y="1079"/>
                    <a:pt x="662" y="1075"/>
                  </a:cubicBezTo>
                  <a:cubicBezTo>
                    <a:pt x="677" y="1108"/>
                    <a:pt x="645" y="1146"/>
                    <a:pt x="626" y="1167"/>
                  </a:cubicBezTo>
                  <a:cubicBezTo>
                    <a:pt x="674" y="1186"/>
                    <a:pt x="719" y="1219"/>
                    <a:pt x="767" y="1213"/>
                  </a:cubicBezTo>
                  <a:cubicBezTo>
                    <a:pt x="823" y="1206"/>
                    <a:pt x="880" y="1170"/>
                    <a:pt x="921" y="1134"/>
                  </a:cubicBezTo>
                  <a:cubicBezTo>
                    <a:pt x="939" y="1120"/>
                    <a:pt x="978" y="1082"/>
                    <a:pt x="990" y="1062"/>
                  </a:cubicBezTo>
                  <a:cubicBezTo>
                    <a:pt x="1055" y="957"/>
                    <a:pt x="1132" y="853"/>
                    <a:pt x="1131" y="695"/>
                  </a:cubicBezTo>
                  <a:cubicBezTo>
                    <a:pt x="1133" y="686"/>
                    <a:pt x="1142" y="685"/>
                    <a:pt x="1144" y="676"/>
                  </a:cubicBezTo>
                  <a:cubicBezTo>
                    <a:pt x="1135" y="604"/>
                    <a:pt x="1138" y="558"/>
                    <a:pt x="1111" y="492"/>
                  </a:cubicBezTo>
                  <a:cubicBezTo>
                    <a:pt x="1090" y="473"/>
                    <a:pt x="1069" y="453"/>
                    <a:pt x="1046" y="437"/>
                  </a:cubicBezTo>
                  <a:cubicBezTo>
                    <a:pt x="1005" y="473"/>
                    <a:pt x="929" y="475"/>
                    <a:pt x="853" y="476"/>
                  </a:cubicBezTo>
                  <a:cubicBezTo>
                    <a:pt x="810" y="452"/>
                    <a:pt x="726" y="455"/>
                    <a:pt x="682" y="453"/>
                  </a:cubicBezTo>
                  <a:cubicBezTo>
                    <a:pt x="646" y="489"/>
                    <a:pt x="580" y="466"/>
                    <a:pt x="541" y="450"/>
                  </a:cubicBezTo>
                  <a:cubicBezTo>
                    <a:pt x="525" y="428"/>
                    <a:pt x="502" y="385"/>
                    <a:pt x="548" y="377"/>
                  </a:cubicBezTo>
                  <a:cubicBezTo>
                    <a:pt x="559" y="389"/>
                    <a:pt x="543" y="406"/>
                    <a:pt x="554" y="423"/>
                  </a:cubicBezTo>
                  <a:cubicBezTo>
                    <a:pt x="568" y="432"/>
                    <a:pt x="589" y="433"/>
                    <a:pt x="607" y="437"/>
                  </a:cubicBezTo>
                  <a:cubicBezTo>
                    <a:pt x="586" y="398"/>
                    <a:pt x="580" y="353"/>
                    <a:pt x="574" y="309"/>
                  </a:cubicBezTo>
                  <a:cubicBezTo>
                    <a:pt x="527" y="268"/>
                    <a:pt x="474" y="292"/>
                    <a:pt x="417" y="2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90205" y="2712516"/>
            <a:ext cx="533046" cy="582099"/>
            <a:chOff x="3394075" y="4440238"/>
            <a:chExt cx="776288" cy="847725"/>
          </a:xfrm>
        </p:grpSpPr>
        <p:sp>
          <p:nvSpPr>
            <p:cNvPr id="28" name="Freeform 25"/>
            <p:cNvSpPr/>
            <p:nvPr/>
          </p:nvSpPr>
          <p:spPr bwMode="auto">
            <a:xfrm>
              <a:off x="3465513" y="4691063"/>
              <a:ext cx="200025" cy="187325"/>
            </a:xfrm>
            <a:custGeom>
              <a:avLst/>
              <a:gdLst>
                <a:gd name="T0" fmla="*/ 134 w 309"/>
                <a:gd name="T1" fmla="*/ 54 h 289"/>
                <a:gd name="T2" fmla="*/ 49 w 309"/>
                <a:gd name="T3" fmla="*/ 185 h 289"/>
                <a:gd name="T4" fmla="*/ 272 w 309"/>
                <a:gd name="T5" fmla="*/ 123 h 289"/>
                <a:gd name="T6" fmla="*/ 252 w 309"/>
                <a:gd name="T7" fmla="*/ 31 h 289"/>
                <a:gd name="T8" fmla="*/ 242 w 309"/>
                <a:gd name="T9" fmla="*/ 25 h 289"/>
                <a:gd name="T10" fmla="*/ 167 w 309"/>
                <a:gd name="T11" fmla="*/ 48 h 289"/>
                <a:gd name="T12" fmla="*/ 249 w 309"/>
                <a:gd name="T13" fmla="*/ 8 h 289"/>
                <a:gd name="T14" fmla="*/ 272 w 309"/>
                <a:gd name="T15" fmla="*/ 182 h 289"/>
                <a:gd name="T16" fmla="*/ 49 w 309"/>
                <a:gd name="T17" fmla="*/ 234 h 289"/>
                <a:gd name="T18" fmla="*/ 134 w 309"/>
                <a:gd name="T19" fmla="*/ 5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289">
                  <a:moveTo>
                    <a:pt x="134" y="54"/>
                  </a:moveTo>
                  <a:cubicBezTo>
                    <a:pt x="86" y="80"/>
                    <a:pt x="33" y="112"/>
                    <a:pt x="49" y="185"/>
                  </a:cubicBezTo>
                  <a:cubicBezTo>
                    <a:pt x="72" y="289"/>
                    <a:pt x="259" y="205"/>
                    <a:pt x="272" y="123"/>
                  </a:cubicBezTo>
                  <a:cubicBezTo>
                    <a:pt x="276" y="91"/>
                    <a:pt x="262" y="67"/>
                    <a:pt x="252" y="31"/>
                  </a:cubicBezTo>
                  <a:cubicBezTo>
                    <a:pt x="246" y="31"/>
                    <a:pt x="244" y="29"/>
                    <a:pt x="242" y="25"/>
                  </a:cubicBezTo>
                  <a:cubicBezTo>
                    <a:pt x="203" y="17"/>
                    <a:pt x="186" y="47"/>
                    <a:pt x="167" y="48"/>
                  </a:cubicBezTo>
                  <a:cubicBezTo>
                    <a:pt x="169" y="22"/>
                    <a:pt x="213" y="0"/>
                    <a:pt x="249" y="8"/>
                  </a:cubicBezTo>
                  <a:cubicBezTo>
                    <a:pt x="290" y="49"/>
                    <a:pt x="309" y="127"/>
                    <a:pt x="272" y="182"/>
                  </a:cubicBezTo>
                  <a:cubicBezTo>
                    <a:pt x="236" y="234"/>
                    <a:pt x="105" y="283"/>
                    <a:pt x="49" y="234"/>
                  </a:cubicBezTo>
                  <a:cubicBezTo>
                    <a:pt x="0" y="166"/>
                    <a:pt x="49" y="40"/>
                    <a:pt x="13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3459163" y="4911725"/>
              <a:ext cx="111125" cy="88900"/>
            </a:xfrm>
            <a:custGeom>
              <a:avLst/>
              <a:gdLst>
                <a:gd name="T0" fmla="*/ 104 w 171"/>
                <a:gd name="T1" fmla="*/ 0 h 136"/>
                <a:gd name="T2" fmla="*/ 133 w 171"/>
                <a:gd name="T3" fmla="*/ 112 h 136"/>
                <a:gd name="T4" fmla="*/ 51 w 171"/>
                <a:gd name="T5" fmla="*/ 128 h 136"/>
                <a:gd name="T6" fmla="*/ 81 w 171"/>
                <a:gd name="T7" fmla="*/ 17 h 136"/>
                <a:gd name="T8" fmla="*/ 45 w 171"/>
                <a:gd name="T9" fmla="*/ 69 h 136"/>
                <a:gd name="T10" fmla="*/ 48 w 171"/>
                <a:gd name="T11" fmla="*/ 99 h 136"/>
                <a:gd name="T12" fmla="*/ 136 w 171"/>
                <a:gd name="T13" fmla="*/ 69 h 136"/>
                <a:gd name="T14" fmla="*/ 104 w 171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36">
                  <a:moveTo>
                    <a:pt x="104" y="0"/>
                  </a:moveTo>
                  <a:cubicBezTo>
                    <a:pt x="158" y="4"/>
                    <a:pt x="171" y="83"/>
                    <a:pt x="133" y="112"/>
                  </a:cubicBezTo>
                  <a:cubicBezTo>
                    <a:pt x="118" y="124"/>
                    <a:pt x="71" y="136"/>
                    <a:pt x="51" y="128"/>
                  </a:cubicBezTo>
                  <a:cubicBezTo>
                    <a:pt x="0" y="109"/>
                    <a:pt x="27" y="25"/>
                    <a:pt x="81" y="17"/>
                  </a:cubicBezTo>
                  <a:cubicBezTo>
                    <a:pt x="94" y="34"/>
                    <a:pt x="50" y="45"/>
                    <a:pt x="45" y="69"/>
                  </a:cubicBezTo>
                  <a:cubicBezTo>
                    <a:pt x="42" y="82"/>
                    <a:pt x="53" y="85"/>
                    <a:pt x="48" y="99"/>
                  </a:cubicBezTo>
                  <a:cubicBezTo>
                    <a:pt x="80" y="123"/>
                    <a:pt x="130" y="101"/>
                    <a:pt x="136" y="69"/>
                  </a:cubicBezTo>
                  <a:cubicBezTo>
                    <a:pt x="143" y="38"/>
                    <a:pt x="112" y="29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3394075" y="4440238"/>
              <a:ext cx="776288" cy="847725"/>
            </a:xfrm>
            <a:custGeom>
              <a:avLst/>
              <a:gdLst>
                <a:gd name="T0" fmla="*/ 554 w 1200"/>
                <a:gd name="T1" fmla="*/ 1203 h 1312"/>
                <a:gd name="T2" fmla="*/ 289 w 1200"/>
                <a:gd name="T3" fmla="*/ 1187 h 1312"/>
                <a:gd name="T4" fmla="*/ 10 w 1200"/>
                <a:gd name="T5" fmla="*/ 656 h 1312"/>
                <a:gd name="T6" fmla="*/ 82 w 1200"/>
                <a:gd name="T7" fmla="*/ 456 h 1312"/>
                <a:gd name="T8" fmla="*/ 577 w 1200"/>
                <a:gd name="T9" fmla="*/ 279 h 1312"/>
                <a:gd name="T10" fmla="*/ 780 w 1200"/>
                <a:gd name="T11" fmla="*/ 63 h 1312"/>
                <a:gd name="T12" fmla="*/ 882 w 1200"/>
                <a:gd name="T13" fmla="*/ 171 h 1312"/>
                <a:gd name="T14" fmla="*/ 1170 w 1200"/>
                <a:gd name="T15" fmla="*/ 194 h 1312"/>
                <a:gd name="T16" fmla="*/ 1079 w 1200"/>
                <a:gd name="T17" fmla="*/ 410 h 1312"/>
                <a:gd name="T18" fmla="*/ 1170 w 1200"/>
                <a:gd name="T19" fmla="*/ 587 h 1312"/>
                <a:gd name="T20" fmla="*/ 1036 w 1200"/>
                <a:gd name="T21" fmla="*/ 1053 h 1312"/>
                <a:gd name="T22" fmla="*/ 636 w 1200"/>
                <a:gd name="T23" fmla="*/ 1229 h 1312"/>
                <a:gd name="T24" fmla="*/ 551 w 1200"/>
                <a:gd name="T25" fmla="*/ 1246 h 1312"/>
                <a:gd name="T26" fmla="*/ 735 w 1200"/>
                <a:gd name="T27" fmla="*/ 60 h 1312"/>
                <a:gd name="T28" fmla="*/ 669 w 1200"/>
                <a:gd name="T29" fmla="*/ 76 h 1312"/>
                <a:gd name="T30" fmla="*/ 630 w 1200"/>
                <a:gd name="T31" fmla="*/ 197 h 1312"/>
                <a:gd name="T32" fmla="*/ 603 w 1200"/>
                <a:gd name="T33" fmla="*/ 296 h 1312"/>
                <a:gd name="T34" fmla="*/ 735 w 1200"/>
                <a:gd name="T35" fmla="*/ 86 h 1312"/>
                <a:gd name="T36" fmla="*/ 1039 w 1200"/>
                <a:gd name="T37" fmla="*/ 210 h 1312"/>
                <a:gd name="T38" fmla="*/ 754 w 1200"/>
                <a:gd name="T39" fmla="*/ 266 h 1312"/>
                <a:gd name="T40" fmla="*/ 807 w 1200"/>
                <a:gd name="T41" fmla="*/ 305 h 1312"/>
                <a:gd name="T42" fmla="*/ 833 w 1200"/>
                <a:gd name="T43" fmla="*/ 302 h 1312"/>
                <a:gd name="T44" fmla="*/ 938 w 1200"/>
                <a:gd name="T45" fmla="*/ 220 h 1312"/>
                <a:gd name="T46" fmla="*/ 970 w 1200"/>
                <a:gd name="T47" fmla="*/ 286 h 1312"/>
                <a:gd name="T48" fmla="*/ 1079 w 1200"/>
                <a:gd name="T49" fmla="*/ 260 h 1312"/>
                <a:gd name="T50" fmla="*/ 993 w 1200"/>
                <a:gd name="T51" fmla="*/ 404 h 1312"/>
                <a:gd name="T52" fmla="*/ 918 w 1200"/>
                <a:gd name="T53" fmla="*/ 440 h 1312"/>
                <a:gd name="T54" fmla="*/ 790 w 1200"/>
                <a:gd name="T55" fmla="*/ 348 h 1312"/>
                <a:gd name="T56" fmla="*/ 875 w 1200"/>
                <a:gd name="T57" fmla="*/ 446 h 1312"/>
                <a:gd name="T58" fmla="*/ 1161 w 1200"/>
                <a:gd name="T59" fmla="*/ 227 h 1312"/>
                <a:gd name="T60" fmla="*/ 417 w 1200"/>
                <a:gd name="T61" fmla="*/ 296 h 1312"/>
                <a:gd name="T62" fmla="*/ 158 w 1200"/>
                <a:gd name="T63" fmla="*/ 410 h 1312"/>
                <a:gd name="T64" fmla="*/ 112 w 1200"/>
                <a:gd name="T65" fmla="*/ 463 h 1312"/>
                <a:gd name="T66" fmla="*/ 46 w 1200"/>
                <a:gd name="T67" fmla="*/ 784 h 1312"/>
                <a:gd name="T68" fmla="*/ 197 w 1200"/>
                <a:gd name="T69" fmla="*/ 1059 h 1312"/>
                <a:gd name="T70" fmla="*/ 499 w 1200"/>
                <a:gd name="T71" fmla="*/ 1190 h 1312"/>
                <a:gd name="T72" fmla="*/ 518 w 1200"/>
                <a:gd name="T73" fmla="*/ 1174 h 1312"/>
                <a:gd name="T74" fmla="*/ 662 w 1200"/>
                <a:gd name="T75" fmla="*/ 1075 h 1312"/>
                <a:gd name="T76" fmla="*/ 767 w 1200"/>
                <a:gd name="T77" fmla="*/ 1213 h 1312"/>
                <a:gd name="T78" fmla="*/ 990 w 1200"/>
                <a:gd name="T79" fmla="*/ 1062 h 1312"/>
                <a:gd name="T80" fmla="*/ 1144 w 1200"/>
                <a:gd name="T81" fmla="*/ 676 h 1312"/>
                <a:gd name="T82" fmla="*/ 1046 w 1200"/>
                <a:gd name="T83" fmla="*/ 437 h 1312"/>
                <a:gd name="T84" fmla="*/ 682 w 1200"/>
                <a:gd name="T85" fmla="*/ 453 h 1312"/>
                <a:gd name="T86" fmla="*/ 548 w 1200"/>
                <a:gd name="T87" fmla="*/ 377 h 1312"/>
                <a:gd name="T88" fmla="*/ 607 w 1200"/>
                <a:gd name="T89" fmla="*/ 437 h 1312"/>
                <a:gd name="T90" fmla="*/ 417 w 1200"/>
                <a:gd name="T91" fmla="*/ 29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0" h="1312">
                  <a:moveTo>
                    <a:pt x="551" y="1246"/>
                  </a:moveTo>
                  <a:cubicBezTo>
                    <a:pt x="547" y="1231"/>
                    <a:pt x="547" y="1216"/>
                    <a:pt x="554" y="1203"/>
                  </a:cubicBezTo>
                  <a:cubicBezTo>
                    <a:pt x="521" y="1217"/>
                    <a:pt x="492" y="1242"/>
                    <a:pt x="453" y="1259"/>
                  </a:cubicBezTo>
                  <a:cubicBezTo>
                    <a:pt x="382" y="1264"/>
                    <a:pt x="341" y="1224"/>
                    <a:pt x="289" y="1187"/>
                  </a:cubicBezTo>
                  <a:cubicBezTo>
                    <a:pt x="211" y="1131"/>
                    <a:pt x="152" y="1067"/>
                    <a:pt x="102" y="977"/>
                  </a:cubicBezTo>
                  <a:cubicBezTo>
                    <a:pt x="49" y="882"/>
                    <a:pt x="0" y="799"/>
                    <a:pt x="10" y="656"/>
                  </a:cubicBezTo>
                  <a:cubicBezTo>
                    <a:pt x="14" y="608"/>
                    <a:pt x="29" y="584"/>
                    <a:pt x="40" y="535"/>
                  </a:cubicBezTo>
                  <a:cubicBezTo>
                    <a:pt x="60" y="514"/>
                    <a:pt x="70" y="484"/>
                    <a:pt x="82" y="456"/>
                  </a:cubicBezTo>
                  <a:cubicBezTo>
                    <a:pt x="157" y="389"/>
                    <a:pt x="214" y="306"/>
                    <a:pt x="332" y="283"/>
                  </a:cubicBezTo>
                  <a:cubicBezTo>
                    <a:pt x="395" y="237"/>
                    <a:pt x="514" y="255"/>
                    <a:pt x="577" y="279"/>
                  </a:cubicBezTo>
                  <a:cubicBezTo>
                    <a:pt x="585" y="211"/>
                    <a:pt x="620" y="120"/>
                    <a:pt x="643" y="47"/>
                  </a:cubicBezTo>
                  <a:cubicBezTo>
                    <a:pt x="681" y="16"/>
                    <a:pt x="762" y="0"/>
                    <a:pt x="780" y="63"/>
                  </a:cubicBezTo>
                  <a:cubicBezTo>
                    <a:pt x="729" y="147"/>
                    <a:pt x="691" y="210"/>
                    <a:pt x="666" y="315"/>
                  </a:cubicBezTo>
                  <a:cubicBezTo>
                    <a:pt x="707" y="253"/>
                    <a:pt x="781" y="176"/>
                    <a:pt x="882" y="171"/>
                  </a:cubicBezTo>
                  <a:cubicBezTo>
                    <a:pt x="909" y="170"/>
                    <a:pt x="932" y="180"/>
                    <a:pt x="957" y="168"/>
                  </a:cubicBezTo>
                  <a:cubicBezTo>
                    <a:pt x="1030" y="188"/>
                    <a:pt x="1116" y="216"/>
                    <a:pt x="1170" y="194"/>
                  </a:cubicBezTo>
                  <a:cubicBezTo>
                    <a:pt x="1183" y="197"/>
                    <a:pt x="1192" y="203"/>
                    <a:pt x="1200" y="210"/>
                  </a:cubicBezTo>
                  <a:cubicBezTo>
                    <a:pt x="1175" y="280"/>
                    <a:pt x="1149" y="376"/>
                    <a:pt x="1079" y="410"/>
                  </a:cubicBezTo>
                  <a:cubicBezTo>
                    <a:pt x="1106" y="429"/>
                    <a:pt x="1118" y="455"/>
                    <a:pt x="1138" y="486"/>
                  </a:cubicBezTo>
                  <a:cubicBezTo>
                    <a:pt x="1161" y="523"/>
                    <a:pt x="1167" y="532"/>
                    <a:pt x="1170" y="587"/>
                  </a:cubicBezTo>
                  <a:cubicBezTo>
                    <a:pt x="1178" y="729"/>
                    <a:pt x="1151" y="832"/>
                    <a:pt x="1095" y="941"/>
                  </a:cubicBezTo>
                  <a:cubicBezTo>
                    <a:pt x="1076" y="979"/>
                    <a:pt x="1047" y="1016"/>
                    <a:pt x="1036" y="1053"/>
                  </a:cubicBezTo>
                  <a:cubicBezTo>
                    <a:pt x="942" y="1153"/>
                    <a:pt x="806" y="1312"/>
                    <a:pt x="636" y="1207"/>
                  </a:cubicBezTo>
                  <a:cubicBezTo>
                    <a:pt x="626" y="1212"/>
                    <a:pt x="648" y="1221"/>
                    <a:pt x="636" y="1229"/>
                  </a:cubicBezTo>
                  <a:cubicBezTo>
                    <a:pt x="616" y="1232"/>
                    <a:pt x="605" y="1226"/>
                    <a:pt x="603" y="1210"/>
                  </a:cubicBezTo>
                  <a:cubicBezTo>
                    <a:pt x="596" y="1210"/>
                    <a:pt x="589" y="1255"/>
                    <a:pt x="551" y="1246"/>
                  </a:cubicBezTo>
                  <a:close/>
                  <a:moveTo>
                    <a:pt x="685" y="53"/>
                  </a:moveTo>
                  <a:cubicBezTo>
                    <a:pt x="693" y="64"/>
                    <a:pt x="719" y="66"/>
                    <a:pt x="735" y="60"/>
                  </a:cubicBezTo>
                  <a:cubicBezTo>
                    <a:pt x="723" y="40"/>
                    <a:pt x="701" y="54"/>
                    <a:pt x="685" y="53"/>
                  </a:cubicBezTo>
                  <a:close/>
                  <a:moveTo>
                    <a:pt x="669" y="76"/>
                  </a:moveTo>
                  <a:cubicBezTo>
                    <a:pt x="656" y="87"/>
                    <a:pt x="629" y="163"/>
                    <a:pt x="626" y="181"/>
                  </a:cubicBezTo>
                  <a:cubicBezTo>
                    <a:pt x="626" y="185"/>
                    <a:pt x="631" y="194"/>
                    <a:pt x="630" y="197"/>
                  </a:cubicBezTo>
                  <a:cubicBezTo>
                    <a:pt x="628" y="201"/>
                    <a:pt x="618" y="204"/>
                    <a:pt x="617" y="207"/>
                  </a:cubicBezTo>
                  <a:cubicBezTo>
                    <a:pt x="604" y="234"/>
                    <a:pt x="619" y="275"/>
                    <a:pt x="603" y="296"/>
                  </a:cubicBezTo>
                  <a:cubicBezTo>
                    <a:pt x="610" y="332"/>
                    <a:pt x="607" y="378"/>
                    <a:pt x="633" y="414"/>
                  </a:cubicBezTo>
                  <a:cubicBezTo>
                    <a:pt x="629" y="280"/>
                    <a:pt x="680" y="178"/>
                    <a:pt x="735" y="86"/>
                  </a:cubicBezTo>
                  <a:cubicBezTo>
                    <a:pt x="711" y="94"/>
                    <a:pt x="692" y="85"/>
                    <a:pt x="669" y="76"/>
                  </a:cubicBezTo>
                  <a:close/>
                  <a:moveTo>
                    <a:pt x="1039" y="210"/>
                  </a:moveTo>
                  <a:cubicBezTo>
                    <a:pt x="1012" y="217"/>
                    <a:pt x="991" y="203"/>
                    <a:pt x="967" y="201"/>
                  </a:cubicBezTo>
                  <a:cubicBezTo>
                    <a:pt x="892" y="193"/>
                    <a:pt x="818" y="241"/>
                    <a:pt x="754" y="266"/>
                  </a:cubicBezTo>
                  <a:cubicBezTo>
                    <a:pt x="735" y="301"/>
                    <a:pt x="685" y="336"/>
                    <a:pt x="676" y="384"/>
                  </a:cubicBezTo>
                  <a:cubicBezTo>
                    <a:pt x="712" y="350"/>
                    <a:pt x="763" y="323"/>
                    <a:pt x="807" y="305"/>
                  </a:cubicBezTo>
                  <a:cubicBezTo>
                    <a:pt x="813" y="286"/>
                    <a:pt x="807" y="276"/>
                    <a:pt x="823" y="266"/>
                  </a:cubicBezTo>
                  <a:cubicBezTo>
                    <a:pt x="830" y="282"/>
                    <a:pt x="826" y="287"/>
                    <a:pt x="833" y="302"/>
                  </a:cubicBezTo>
                  <a:cubicBezTo>
                    <a:pt x="841" y="301"/>
                    <a:pt x="844" y="293"/>
                    <a:pt x="853" y="292"/>
                  </a:cubicBezTo>
                  <a:cubicBezTo>
                    <a:pt x="910" y="298"/>
                    <a:pt x="912" y="247"/>
                    <a:pt x="938" y="220"/>
                  </a:cubicBezTo>
                  <a:cubicBezTo>
                    <a:pt x="942" y="235"/>
                    <a:pt x="936" y="263"/>
                    <a:pt x="934" y="283"/>
                  </a:cubicBezTo>
                  <a:cubicBezTo>
                    <a:pt x="944" y="273"/>
                    <a:pt x="956" y="283"/>
                    <a:pt x="970" y="286"/>
                  </a:cubicBezTo>
                  <a:cubicBezTo>
                    <a:pt x="1006" y="277"/>
                    <a:pt x="1038" y="266"/>
                    <a:pt x="1066" y="250"/>
                  </a:cubicBezTo>
                  <a:cubicBezTo>
                    <a:pt x="1066" y="256"/>
                    <a:pt x="1080" y="250"/>
                    <a:pt x="1079" y="260"/>
                  </a:cubicBezTo>
                  <a:cubicBezTo>
                    <a:pt x="1055" y="308"/>
                    <a:pt x="996" y="323"/>
                    <a:pt x="948" y="322"/>
                  </a:cubicBezTo>
                  <a:cubicBezTo>
                    <a:pt x="961" y="349"/>
                    <a:pt x="994" y="374"/>
                    <a:pt x="993" y="404"/>
                  </a:cubicBezTo>
                  <a:cubicBezTo>
                    <a:pt x="953" y="373"/>
                    <a:pt x="911" y="294"/>
                    <a:pt x="849" y="335"/>
                  </a:cubicBezTo>
                  <a:cubicBezTo>
                    <a:pt x="882" y="360"/>
                    <a:pt x="929" y="400"/>
                    <a:pt x="918" y="440"/>
                  </a:cubicBezTo>
                  <a:cubicBezTo>
                    <a:pt x="886" y="415"/>
                    <a:pt x="870" y="375"/>
                    <a:pt x="830" y="358"/>
                  </a:cubicBezTo>
                  <a:cubicBezTo>
                    <a:pt x="824" y="369"/>
                    <a:pt x="796" y="356"/>
                    <a:pt x="790" y="348"/>
                  </a:cubicBezTo>
                  <a:cubicBezTo>
                    <a:pt x="750" y="373"/>
                    <a:pt x="708" y="396"/>
                    <a:pt x="689" y="427"/>
                  </a:cubicBezTo>
                  <a:cubicBezTo>
                    <a:pt x="744" y="416"/>
                    <a:pt x="815" y="440"/>
                    <a:pt x="875" y="446"/>
                  </a:cubicBezTo>
                  <a:cubicBezTo>
                    <a:pt x="936" y="453"/>
                    <a:pt x="1004" y="445"/>
                    <a:pt x="1049" y="407"/>
                  </a:cubicBezTo>
                  <a:cubicBezTo>
                    <a:pt x="1102" y="362"/>
                    <a:pt x="1149" y="306"/>
                    <a:pt x="1161" y="227"/>
                  </a:cubicBezTo>
                  <a:cubicBezTo>
                    <a:pt x="1116" y="229"/>
                    <a:pt x="1080" y="232"/>
                    <a:pt x="1039" y="210"/>
                  </a:cubicBezTo>
                  <a:close/>
                  <a:moveTo>
                    <a:pt x="417" y="296"/>
                  </a:moveTo>
                  <a:cubicBezTo>
                    <a:pt x="341" y="301"/>
                    <a:pt x="306" y="316"/>
                    <a:pt x="259" y="348"/>
                  </a:cubicBezTo>
                  <a:cubicBezTo>
                    <a:pt x="227" y="370"/>
                    <a:pt x="186" y="388"/>
                    <a:pt x="158" y="410"/>
                  </a:cubicBezTo>
                  <a:cubicBezTo>
                    <a:pt x="143" y="422"/>
                    <a:pt x="142" y="437"/>
                    <a:pt x="132" y="450"/>
                  </a:cubicBezTo>
                  <a:cubicBezTo>
                    <a:pt x="127" y="455"/>
                    <a:pt x="116" y="457"/>
                    <a:pt x="112" y="463"/>
                  </a:cubicBezTo>
                  <a:cubicBezTo>
                    <a:pt x="75" y="506"/>
                    <a:pt x="63" y="564"/>
                    <a:pt x="43" y="607"/>
                  </a:cubicBezTo>
                  <a:cubicBezTo>
                    <a:pt x="40" y="666"/>
                    <a:pt x="31" y="727"/>
                    <a:pt x="46" y="784"/>
                  </a:cubicBezTo>
                  <a:cubicBezTo>
                    <a:pt x="53" y="809"/>
                    <a:pt x="68" y="836"/>
                    <a:pt x="79" y="862"/>
                  </a:cubicBezTo>
                  <a:cubicBezTo>
                    <a:pt x="113" y="943"/>
                    <a:pt x="142" y="997"/>
                    <a:pt x="197" y="1059"/>
                  </a:cubicBezTo>
                  <a:cubicBezTo>
                    <a:pt x="264" y="1134"/>
                    <a:pt x="336" y="1197"/>
                    <a:pt x="433" y="1223"/>
                  </a:cubicBezTo>
                  <a:cubicBezTo>
                    <a:pt x="459" y="1216"/>
                    <a:pt x="483" y="1207"/>
                    <a:pt x="499" y="1190"/>
                  </a:cubicBezTo>
                  <a:cubicBezTo>
                    <a:pt x="463" y="1178"/>
                    <a:pt x="425" y="1150"/>
                    <a:pt x="427" y="1112"/>
                  </a:cubicBezTo>
                  <a:cubicBezTo>
                    <a:pt x="454" y="1133"/>
                    <a:pt x="475" y="1171"/>
                    <a:pt x="518" y="1174"/>
                  </a:cubicBezTo>
                  <a:cubicBezTo>
                    <a:pt x="561" y="1177"/>
                    <a:pt x="594" y="1150"/>
                    <a:pt x="626" y="1131"/>
                  </a:cubicBezTo>
                  <a:cubicBezTo>
                    <a:pt x="638" y="1112"/>
                    <a:pt x="635" y="1079"/>
                    <a:pt x="662" y="1075"/>
                  </a:cubicBezTo>
                  <a:cubicBezTo>
                    <a:pt x="677" y="1108"/>
                    <a:pt x="645" y="1146"/>
                    <a:pt x="626" y="1167"/>
                  </a:cubicBezTo>
                  <a:cubicBezTo>
                    <a:pt x="674" y="1186"/>
                    <a:pt x="719" y="1219"/>
                    <a:pt x="767" y="1213"/>
                  </a:cubicBezTo>
                  <a:cubicBezTo>
                    <a:pt x="823" y="1206"/>
                    <a:pt x="880" y="1170"/>
                    <a:pt x="921" y="1134"/>
                  </a:cubicBezTo>
                  <a:cubicBezTo>
                    <a:pt x="939" y="1120"/>
                    <a:pt x="978" y="1082"/>
                    <a:pt x="990" y="1062"/>
                  </a:cubicBezTo>
                  <a:cubicBezTo>
                    <a:pt x="1055" y="957"/>
                    <a:pt x="1132" y="853"/>
                    <a:pt x="1131" y="695"/>
                  </a:cubicBezTo>
                  <a:cubicBezTo>
                    <a:pt x="1133" y="686"/>
                    <a:pt x="1142" y="685"/>
                    <a:pt x="1144" y="676"/>
                  </a:cubicBezTo>
                  <a:cubicBezTo>
                    <a:pt x="1135" y="604"/>
                    <a:pt x="1138" y="558"/>
                    <a:pt x="1111" y="492"/>
                  </a:cubicBezTo>
                  <a:cubicBezTo>
                    <a:pt x="1090" y="473"/>
                    <a:pt x="1069" y="453"/>
                    <a:pt x="1046" y="437"/>
                  </a:cubicBezTo>
                  <a:cubicBezTo>
                    <a:pt x="1005" y="473"/>
                    <a:pt x="929" y="475"/>
                    <a:pt x="853" y="476"/>
                  </a:cubicBezTo>
                  <a:cubicBezTo>
                    <a:pt x="810" y="452"/>
                    <a:pt x="726" y="455"/>
                    <a:pt x="682" y="453"/>
                  </a:cubicBezTo>
                  <a:cubicBezTo>
                    <a:pt x="646" y="489"/>
                    <a:pt x="580" y="466"/>
                    <a:pt x="541" y="450"/>
                  </a:cubicBezTo>
                  <a:cubicBezTo>
                    <a:pt x="525" y="428"/>
                    <a:pt x="502" y="385"/>
                    <a:pt x="548" y="377"/>
                  </a:cubicBezTo>
                  <a:cubicBezTo>
                    <a:pt x="559" y="389"/>
                    <a:pt x="543" y="406"/>
                    <a:pt x="554" y="423"/>
                  </a:cubicBezTo>
                  <a:cubicBezTo>
                    <a:pt x="568" y="432"/>
                    <a:pt x="589" y="433"/>
                    <a:pt x="607" y="437"/>
                  </a:cubicBezTo>
                  <a:cubicBezTo>
                    <a:pt x="586" y="398"/>
                    <a:pt x="580" y="353"/>
                    <a:pt x="574" y="309"/>
                  </a:cubicBezTo>
                  <a:cubicBezTo>
                    <a:pt x="527" y="268"/>
                    <a:pt x="474" y="292"/>
                    <a:pt x="417" y="2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90205" y="3833826"/>
            <a:ext cx="533046" cy="582099"/>
            <a:chOff x="3394075" y="4440238"/>
            <a:chExt cx="776288" cy="847725"/>
          </a:xfrm>
        </p:grpSpPr>
        <p:sp>
          <p:nvSpPr>
            <p:cNvPr id="32" name="Freeform 25"/>
            <p:cNvSpPr/>
            <p:nvPr/>
          </p:nvSpPr>
          <p:spPr bwMode="auto">
            <a:xfrm>
              <a:off x="3465513" y="4691063"/>
              <a:ext cx="200025" cy="187325"/>
            </a:xfrm>
            <a:custGeom>
              <a:avLst/>
              <a:gdLst>
                <a:gd name="T0" fmla="*/ 134 w 309"/>
                <a:gd name="T1" fmla="*/ 54 h 289"/>
                <a:gd name="T2" fmla="*/ 49 w 309"/>
                <a:gd name="T3" fmla="*/ 185 h 289"/>
                <a:gd name="T4" fmla="*/ 272 w 309"/>
                <a:gd name="T5" fmla="*/ 123 h 289"/>
                <a:gd name="T6" fmla="*/ 252 w 309"/>
                <a:gd name="T7" fmla="*/ 31 h 289"/>
                <a:gd name="T8" fmla="*/ 242 w 309"/>
                <a:gd name="T9" fmla="*/ 25 h 289"/>
                <a:gd name="T10" fmla="*/ 167 w 309"/>
                <a:gd name="T11" fmla="*/ 48 h 289"/>
                <a:gd name="T12" fmla="*/ 249 w 309"/>
                <a:gd name="T13" fmla="*/ 8 h 289"/>
                <a:gd name="T14" fmla="*/ 272 w 309"/>
                <a:gd name="T15" fmla="*/ 182 h 289"/>
                <a:gd name="T16" fmla="*/ 49 w 309"/>
                <a:gd name="T17" fmla="*/ 234 h 289"/>
                <a:gd name="T18" fmla="*/ 134 w 309"/>
                <a:gd name="T19" fmla="*/ 5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289">
                  <a:moveTo>
                    <a:pt x="134" y="54"/>
                  </a:moveTo>
                  <a:cubicBezTo>
                    <a:pt x="86" y="80"/>
                    <a:pt x="33" y="112"/>
                    <a:pt x="49" y="185"/>
                  </a:cubicBezTo>
                  <a:cubicBezTo>
                    <a:pt x="72" y="289"/>
                    <a:pt x="259" y="205"/>
                    <a:pt x="272" y="123"/>
                  </a:cubicBezTo>
                  <a:cubicBezTo>
                    <a:pt x="276" y="91"/>
                    <a:pt x="262" y="67"/>
                    <a:pt x="252" y="31"/>
                  </a:cubicBezTo>
                  <a:cubicBezTo>
                    <a:pt x="246" y="31"/>
                    <a:pt x="244" y="29"/>
                    <a:pt x="242" y="25"/>
                  </a:cubicBezTo>
                  <a:cubicBezTo>
                    <a:pt x="203" y="17"/>
                    <a:pt x="186" y="47"/>
                    <a:pt x="167" y="48"/>
                  </a:cubicBezTo>
                  <a:cubicBezTo>
                    <a:pt x="169" y="22"/>
                    <a:pt x="213" y="0"/>
                    <a:pt x="249" y="8"/>
                  </a:cubicBezTo>
                  <a:cubicBezTo>
                    <a:pt x="290" y="49"/>
                    <a:pt x="309" y="127"/>
                    <a:pt x="272" y="182"/>
                  </a:cubicBezTo>
                  <a:cubicBezTo>
                    <a:pt x="236" y="234"/>
                    <a:pt x="105" y="283"/>
                    <a:pt x="49" y="234"/>
                  </a:cubicBezTo>
                  <a:cubicBezTo>
                    <a:pt x="0" y="166"/>
                    <a:pt x="49" y="40"/>
                    <a:pt x="13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3459163" y="4911725"/>
              <a:ext cx="111125" cy="88900"/>
            </a:xfrm>
            <a:custGeom>
              <a:avLst/>
              <a:gdLst>
                <a:gd name="T0" fmla="*/ 104 w 171"/>
                <a:gd name="T1" fmla="*/ 0 h 136"/>
                <a:gd name="T2" fmla="*/ 133 w 171"/>
                <a:gd name="T3" fmla="*/ 112 h 136"/>
                <a:gd name="T4" fmla="*/ 51 w 171"/>
                <a:gd name="T5" fmla="*/ 128 h 136"/>
                <a:gd name="T6" fmla="*/ 81 w 171"/>
                <a:gd name="T7" fmla="*/ 17 h 136"/>
                <a:gd name="T8" fmla="*/ 45 w 171"/>
                <a:gd name="T9" fmla="*/ 69 h 136"/>
                <a:gd name="T10" fmla="*/ 48 w 171"/>
                <a:gd name="T11" fmla="*/ 99 h 136"/>
                <a:gd name="T12" fmla="*/ 136 w 171"/>
                <a:gd name="T13" fmla="*/ 69 h 136"/>
                <a:gd name="T14" fmla="*/ 104 w 171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36">
                  <a:moveTo>
                    <a:pt x="104" y="0"/>
                  </a:moveTo>
                  <a:cubicBezTo>
                    <a:pt x="158" y="4"/>
                    <a:pt x="171" y="83"/>
                    <a:pt x="133" y="112"/>
                  </a:cubicBezTo>
                  <a:cubicBezTo>
                    <a:pt x="118" y="124"/>
                    <a:pt x="71" y="136"/>
                    <a:pt x="51" y="128"/>
                  </a:cubicBezTo>
                  <a:cubicBezTo>
                    <a:pt x="0" y="109"/>
                    <a:pt x="27" y="25"/>
                    <a:pt x="81" y="17"/>
                  </a:cubicBezTo>
                  <a:cubicBezTo>
                    <a:pt x="94" y="34"/>
                    <a:pt x="50" y="45"/>
                    <a:pt x="45" y="69"/>
                  </a:cubicBezTo>
                  <a:cubicBezTo>
                    <a:pt x="42" y="82"/>
                    <a:pt x="53" y="85"/>
                    <a:pt x="48" y="99"/>
                  </a:cubicBezTo>
                  <a:cubicBezTo>
                    <a:pt x="80" y="123"/>
                    <a:pt x="130" y="101"/>
                    <a:pt x="136" y="69"/>
                  </a:cubicBezTo>
                  <a:cubicBezTo>
                    <a:pt x="143" y="38"/>
                    <a:pt x="112" y="29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3394075" y="4440238"/>
              <a:ext cx="776288" cy="847725"/>
            </a:xfrm>
            <a:custGeom>
              <a:avLst/>
              <a:gdLst>
                <a:gd name="T0" fmla="*/ 554 w 1200"/>
                <a:gd name="T1" fmla="*/ 1203 h 1312"/>
                <a:gd name="T2" fmla="*/ 289 w 1200"/>
                <a:gd name="T3" fmla="*/ 1187 h 1312"/>
                <a:gd name="T4" fmla="*/ 10 w 1200"/>
                <a:gd name="T5" fmla="*/ 656 h 1312"/>
                <a:gd name="T6" fmla="*/ 82 w 1200"/>
                <a:gd name="T7" fmla="*/ 456 h 1312"/>
                <a:gd name="T8" fmla="*/ 577 w 1200"/>
                <a:gd name="T9" fmla="*/ 279 h 1312"/>
                <a:gd name="T10" fmla="*/ 780 w 1200"/>
                <a:gd name="T11" fmla="*/ 63 h 1312"/>
                <a:gd name="T12" fmla="*/ 882 w 1200"/>
                <a:gd name="T13" fmla="*/ 171 h 1312"/>
                <a:gd name="T14" fmla="*/ 1170 w 1200"/>
                <a:gd name="T15" fmla="*/ 194 h 1312"/>
                <a:gd name="T16" fmla="*/ 1079 w 1200"/>
                <a:gd name="T17" fmla="*/ 410 h 1312"/>
                <a:gd name="T18" fmla="*/ 1170 w 1200"/>
                <a:gd name="T19" fmla="*/ 587 h 1312"/>
                <a:gd name="T20" fmla="*/ 1036 w 1200"/>
                <a:gd name="T21" fmla="*/ 1053 h 1312"/>
                <a:gd name="T22" fmla="*/ 636 w 1200"/>
                <a:gd name="T23" fmla="*/ 1229 h 1312"/>
                <a:gd name="T24" fmla="*/ 551 w 1200"/>
                <a:gd name="T25" fmla="*/ 1246 h 1312"/>
                <a:gd name="T26" fmla="*/ 735 w 1200"/>
                <a:gd name="T27" fmla="*/ 60 h 1312"/>
                <a:gd name="T28" fmla="*/ 669 w 1200"/>
                <a:gd name="T29" fmla="*/ 76 h 1312"/>
                <a:gd name="T30" fmla="*/ 630 w 1200"/>
                <a:gd name="T31" fmla="*/ 197 h 1312"/>
                <a:gd name="T32" fmla="*/ 603 w 1200"/>
                <a:gd name="T33" fmla="*/ 296 h 1312"/>
                <a:gd name="T34" fmla="*/ 735 w 1200"/>
                <a:gd name="T35" fmla="*/ 86 h 1312"/>
                <a:gd name="T36" fmla="*/ 1039 w 1200"/>
                <a:gd name="T37" fmla="*/ 210 h 1312"/>
                <a:gd name="T38" fmla="*/ 754 w 1200"/>
                <a:gd name="T39" fmla="*/ 266 h 1312"/>
                <a:gd name="T40" fmla="*/ 807 w 1200"/>
                <a:gd name="T41" fmla="*/ 305 h 1312"/>
                <a:gd name="T42" fmla="*/ 833 w 1200"/>
                <a:gd name="T43" fmla="*/ 302 h 1312"/>
                <a:gd name="T44" fmla="*/ 938 w 1200"/>
                <a:gd name="T45" fmla="*/ 220 h 1312"/>
                <a:gd name="T46" fmla="*/ 970 w 1200"/>
                <a:gd name="T47" fmla="*/ 286 h 1312"/>
                <a:gd name="T48" fmla="*/ 1079 w 1200"/>
                <a:gd name="T49" fmla="*/ 260 h 1312"/>
                <a:gd name="T50" fmla="*/ 993 w 1200"/>
                <a:gd name="T51" fmla="*/ 404 h 1312"/>
                <a:gd name="T52" fmla="*/ 918 w 1200"/>
                <a:gd name="T53" fmla="*/ 440 h 1312"/>
                <a:gd name="T54" fmla="*/ 790 w 1200"/>
                <a:gd name="T55" fmla="*/ 348 h 1312"/>
                <a:gd name="T56" fmla="*/ 875 w 1200"/>
                <a:gd name="T57" fmla="*/ 446 h 1312"/>
                <a:gd name="T58" fmla="*/ 1161 w 1200"/>
                <a:gd name="T59" fmla="*/ 227 h 1312"/>
                <a:gd name="T60" fmla="*/ 417 w 1200"/>
                <a:gd name="T61" fmla="*/ 296 h 1312"/>
                <a:gd name="T62" fmla="*/ 158 w 1200"/>
                <a:gd name="T63" fmla="*/ 410 h 1312"/>
                <a:gd name="T64" fmla="*/ 112 w 1200"/>
                <a:gd name="T65" fmla="*/ 463 h 1312"/>
                <a:gd name="T66" fmla="*/ 46 w 1200"/>
                <a:gd name="T67" fmla="*/ 784 h 1312"/>
                <a:gd name="T68" fmla="*/ 197 w 1200"/>
                <a:gd name="T69" fmla="*/ 1059 h 1312"/>
                <a:gd name="T70" fmla="*/ 499 w 1200"/>
                <a:gd name="T71" fmla="*/ 1190 h 1312"/>
                <a:gd name="T72" fmla="*/ 518 w 1200"/>
                <a:gd name="T73" fmla="*/ 1174 h 1312"/>
                <a:gd name="T74" fmla="*/ 662 w 1200"/>
                <a:gd name="T75" fmla="*/ 1075 h 1312"/>
                <a:gd name="T76" fmla="*/ 767 w 1200"/>
                <a:gd name="T77" fmla="*/ 1213 h 1312"/>
                <a:gd name="T78" fmla="*/ 990 w 1200"/>
                <a:gd name="T79" fmla="*/ 1062 h 1312"/>
                <a:gd name="T80" fmla="*/ 1144 w 1200"/>
                <a:gd name="T81" fmla="*/ 676 h 1312"/>
                <a:gd name="T82" fmla="*/ 1046 w 1200"/>
                <a:gd name="T83" fmla="*/ 437 h 1312"/>
                <a:gd name="T84" fmla="*/ 682 w 1200"/>
                <a:gd name="T85" fmla="*/ 453 h 1312"/>
                <a:gd name="T86" fmla="*/ 548 w 1200"/>
                <a:gd name="T87" fmla="*/ 377 h 1312"/>
                <a:gd name="T88" fmla="*/ 607 w 1200"/>
                <a:gd name="T89" fmla="*/ 437 h 1312"/>
                <a:gd name="T90" fmla="*/ 417 w 1200"/>
                <a:gd name="T91" fmla="*/ 29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0" h="1312">
                  <a:moveTo>
                    <a:pt x="551" y="1246"/>
                  </a:moveTo>
                  <a:cubicBezTo>
                    <a:pt x="547" y="1231"/>
                    <a:pt x="547" y="1216"/>
                    <a:pt x="554" y="1203"/>
                  </a:cubicBezTo>
                  <a:cubicBezTo>
                    <a:pt x="521" y="1217"/>
                    <a:pt x="492" y="1242"/>
                    <a:pt x="453" y="1259"/>
                  </a:cubicBezTo>
                  <a:cubicBezTo>
                    <a:pt x="382" y="1264"/>
                    <a:pt x="341" y="1224"/>
                    <a:pt x="289" y="1187"/>
                  </a:cubicBezTo>
                  <a:cubicBezTo>
                    <a:pt x="211" y="1131"/>
                    <a:pt x="152" y="1067"/>
                    <a:pt x="102" y="977"/>
                  </a:cubicBezTo>
                  <a:cubicBezTo>
                    <a:pt x="49" y="882"/>
                    <a:pt x="0" y="799"/>
                    <a:pt x="10" y="656"/>
                  </a:cubicBezTo>
                  <a:cubicBezTo>
                    <a:pt x="14" y="608"/>
                    <a:pt x="29" y="584"/>
                    <a:pt x="40" y="535"/>
                  </a:cubicBezTo>
                  <a:cubicBezTo>
                    <a:pt x="60" y="514"/>
                    <a:pt x="70" y="484"/>
                    <a:pt x="82" y="456"/>
                  </a:cubicBezTo>
                  <a:cubicBezTo>
                    <a:pt x="157" y="389"/>
                    <a:pt x="214" y="306"/>
                    <a:pt x="332" y="283"/>
                  </a:cubicBezTo>
                  <a:cubicBezTo>
                    <a:pt x="395" y="237"/>
                    <a:pt x="514" y="255"/>
                    <a:pt x="577" y="279"/>
                  </a:cubicBezTo>
                  <a:cubicBezTo>
                    <a:pt x="585" y="211"/>
                    <a:pt x="620" y="120"/>
                    <a:pt x="643" y="47"/>
                  </a:cubicBezTo>
                  <a:cubicBezTo>
                    <a:pt x="681" y="16"/>
                    <a:pt x="762" y="0"/>
                    <a:pt x="780" y="63"/>
                  </a:cubicBezTo>
                  <a:cubicBezTo>
                    <a:pt x="729" y="147"/>
                    <a:pt x="691" y="210"/>
                    <a:pt x="666" y="315"/>
                  </a:cubicBezTo>
                  <a:cubicBezTo>
                    <a:pt x="707" y="253"/>
                    <a:pt x="781" y="176"/>
                    <a:pt x="882" y="171"/>
                  </a:cubicBezTo>
                  <a:cubicBezTo>
                    <a:pt x="909" y="170"/>
                    <a:pt x="932" y="180"/>
                    <a:pt x="957" y="168"/>
                  </a:cubicBezTo>
                  <a:cubicBezTo>
                    <a:pt x="1030" y="188"/>
                    <a:pt x="1116" y="216"/>
                    <a:pt x="1170" y="194"/>
                  </a:cubicBezTo>
                  <a:cubicBezTo>
                    <a:pt x="1183" y="197"/>
                    <a:pt x="1192" y="203"/>
                    <a:pt x="1200" y="210"/>
                  </a:cubicBezTo>
                  <a:cubicBezTo>
                    <a:pt x="1175" y="280"/>
                    <a:pt x="1149" y="376"/>
                    <a:pt x="1079" y="410"/>
                  </a:cubicBezTo>
                  <a:cubicBezTo>
                    <a:pt x="1106" y="429"/>
                    <a:pt x="1118" y="455"/>
                    <a:pt x="1138" y="486"/>
                  </a:cubicBezTo>
                  <a:cubicBezTo>
                    <a:pt x="1161" y="523"/>
                    <a:pt x="1167" y="532"/>
                    <a:pt x="1170" y="587"/>
                  </a:cubicBezTo>
                  <a:cubicBezTo>
                    <a:pt x="1178" y="729"/>
                    <a:pt x="1151" y="832"/>
                    <a:pt x="1095" y="941"/>
                  </a:cubicBezTo>
                  <a:cubicBezTo>
                    <a:pt x="1076" y="979"/>
                    <a:pt x="1047" y="1016"/>
                    <a:pt x="1036" y="1053"/>
                  </a:cubicBezTo>
                  <a:cubicBezTo>
                    <a:pt x="942" y="1153"/>
                    <a:pt x="806" y="1312"/>
                    <a:pt x="636" y="1207"/>
                  </a:cubicBezTo>
                  <a:cubicBezTo>
                    <a:pt x="626" y="1212"/>
                    <a:pt x="648" y="1221"/>
                    <a:pt x="636" y="1229"/>
                  </a:cubicBezTo>
                  <a:cubicBezTo>
                    <a:pt x="616" y="1232"/>
                    <a:pt x="605" y="1226"/>
                    <a:pt x="603" y="1210"/>
                  </a:cubicBezTo>
                  <a:cubicBezTo>
                    <a:pt x="596" y="1210"/>
                    <a:pt x="589" y="1255"/>
                    <a:pt x="551" y="1246"/>
                  </a:cubicBezTo>
                  <a:close/>
                  <a:moveTo>
                    <a:pt x="685" y="53"/>
                  </a:moveTo>
                  <a:cubicBezTo>
                    <a:pt x="693" y="64"/>
                    <a:pt x="719" y="66"/>
                    <a:pt x="735" y="60"/>
                  </a:cubicBezTo>
                  <a:cubicBezTo>
                    <a:pt x="723" y="40"/>
                    <a:pt x="701" y="54"/>
                    <a:pt x="685" y="53"/>
                  </a:cubicBezTo>
                  <a:close/>
                  <a:moveTo>
                    <a:pt x="669" y="76"/>
                  </a:moveTo>
                  <a:cubicBezTo>
                    <a:pt x="656" y="87"/>
                    <a:pt x="629" y="163"/>
                    <a:pt x="626" y="181"/>
                  </a:cubicBezTo>
                  <a:cubicBezTo>
                    <a:pt x="626" y="185"/>
                    <a:pt x="631" y="194"/>
                    <a:pt x="630" y="197"/>
                  </a:cubicBezTo>
                  <a:cubicBezTo>
                    <a:pt x="628" y="201"/>
                    <a:pt x="618" y="204"/>
                    <a:pt x="617" y="207"/>
                  </a:cubicBezTo>
                  <a:cubicBezTo>
                    <a:pt x="604" y="234"/>
                    <a:pt x="619" y="275"/>
                    <a:pt x="603" y="296"/>
                  </a:cubicBezTo>
                  <a:cubicBezTo>
                    <a:pt x="610" y="332"/>
                    <a:pt x="607" y="378"/>
                    <a:pt x="633" y="414"/>
                  </a:cubicBezTo>
                  <a:cubicBezTo>
                    <a:pt x="629" y="280"/>
                    <a:pt x="680" y="178"/>
                    <a:pt x="735" y="86"/>
                  </a:cubicBezTo>
                  <a:cubicBezTo>
                    <a:pt x="711" y="94"/>
                    <a:pt x="692" y="85"/>
                    <a:pt x="669" y="76"/>
                  </a:cubicBezTo>
                  <a:close/>
                  <a:moveTo>
                    <a:pt x="1039" y="210"/>
                  </a:moveTo>
                  <a:cubicBezTo>
                    <a:pt x="1012" y="217"/>
                    <a:pt x="991" y="203"/>
                    <a:pt x="967" y="201"/>
                  </a:cubicBezTo>
                  <a:cubicBezTo>
                    <a:pt x="892" y="193"/>
                    <a:pt x="818" y="241"/>
                    <a:pt x="754" y="266"/>
                  </a:cubicBezTo>
                  <a:cubicBezTo>
                    <a:pt x="735" y="301"/>
                    <a:pt x="685" y="336"/>
                    <a:pt x="676" y="384"/>
                  </a:cubicBezTo>
                  <a:cubicBezTo>
                    <a:pt x="712" y="350"/>
                    <a:pt x="763" y="323"/>
                    <a:pt x="807" y="305"/>
                  </a:cubicBezTo>
                  <a:cubicBezTo>
                    <a:pt x="813" y="286"/>
                    <a:pt x="807" y="276"/>
                    <a:pt x="823" y="266"/>
                  </a:cubicBezTo>
                  <a:cubicBezTo>
                    <a:pt x="830" y="282"/>
                    <a:pt x="826" y="287"/>
                    <a:pt x="833" y="302"/>
                  </a:cubicBezTo>
                  <a:cubicBezTo>
                    <a:pt x="841" y="301"/>
                    <a:pt x="844" y="293"/>
                    <a:pt x="853" y="292"/>
                  </a:cubicBezTo>
                  <a:cubicBezTo>
                    <a:pt x="910" y="298"/>
                    <a:pt x="912" y="247"/>
                    <a:pt x="938" y="220"/>
                  </a:cubicBezTo>
                  <a:cubicBezTo>
                    <a:pt x="942" y="235"/>
                    <a:pt x="936" y="263"/>
                    <a:pt x="934" y="283"/>
                  </a:cubicBezTo>
                  <a:cubicBezTo>
                    <a:pt x="944" y="273"/>
                    <a:pt x="956" y="283"/>
                    <a:pt x="970" y="286"/>
                  </a:cubicBezTo>
                  <a:cubicBezTo>
                    <a:pt x="1006" y="277"/>
                    <a:pt x="1038" y="266"/>
                    <a:pt x="1066" y="250"/>
                  </a:cubicBezTo>
                  <a:cubicBezTo>
                    <a:pt x="1066" y="256"/>
                    <a:pt x="1080" y="250"/>
                    <a:pt x="1079" y="260"/>
                  </a:cubicBezTo>
                  <a:cubicBezTo>
                    <a:pt x="1055" y="308"/>
                    <a:pt x="996" y="323"/>
                    <a:pt x="948" y="322"/>
                  </a:cubicBezTo>
                  <a:cubicBezTo>
                    <a:pt x="961" y="349"/>
                    <a:pt x="994" y="374"/>
                    <a:pt x="993" y="404"/>
                  </a:cubicBezTo>
                  <a:cubicBezTo>
                    <a:pt x="953" y="373"/>
                    <a:pt x="911" y="294"/>
                    <a:pt x="849" y="335"/>
                  </a:cubicBezTo>
                  <a:cubicBezTo>
                    <a:pt x="882" y="360"/>
                    <a:pt x="929" y="400"/>
                    <a:pt x="918" y="440"/>
                  </a:cubicBezTo>
                  <a:cubicBezTo>
                    <a:pt x="886" y="415"/>
                    <a:pt x="870" y="375"/>
                    <a:pt x="830" y="358"/>
                  </a:cubicBezTo>
                  <a:cubicBezTo>
                    <a:pt x="824" y="369"/>
                    <a:pt x="796" y="356"/>
                    <a:pt x="790" y="348"/>
                  </a:cubicBezTo>
                  <a:cubicBezTo>
                    <a:pt x="750" y="373"/>
                    <a:pt x="708" y="396"/>
                    <a:pt x="689" y="427"/>
                  </a:cubicBezTo>
                  <a:cubicBezTo>
                    <a:pt x="744" y="416"/>
                    <a:pt x="815" y="440"/>
                    <a:pt x="875" y="446"/>
                  </a:cubicBezTo>
                  <a:cubicBezTo>
                    <a:pt x="936" y="453"/>
                    <a:pt x="1004" y="445"/>
                    <a:pt x="1049" y="407"/>
                  </a:cubicBezTo>
                  <a:cubicBezTo>
                    <a:pt x="1102" y="362"/>
                    <a:pt x="1149" y="306"/>
                    <a:pt x="1161" y="227"/>
                  </a:cubicBezTo>
                  <a:cubicBezTo>
                    <a:pt x="1116" y="229"/>
                    <a:pt x="1080" y="232"/>
                    <a:pt x="1039" y="210"/>
                  </a:cubicBezTo>
                  <a:close/>
                  <a:moveTo>
                    <a:pt x="417" y="296"/>
                  </a:moveTo>
                  <a:cubicBezTo>
                    <a:pt x="341" y="301"/>
                    <a:pt x="306" y="316"/>
                    <a:pt x="259" y="348"/>
                  </a:cubicBezTo>
                  <a:cubicBezTo>
                    <a:pt x="227" y="370"/>
                    <a:pt x="186" y="388"/>
                    <a:pt x="158" y="410"/>
                  </a:cubicBezTo>
                  <a:cubicBezTo>
                    <a:pt x="143" y="422"/>
                    <a:pt x="142" y="437"/>
                    <a:pt x="132" y="450"/>
                  </a:cubicBezTo>
                  <a:cubicBezTo>
                    <a:pt x="127" y="455"/>
                    <a:pt x="116" y="457"/>
                    <a:pt x="112" y="463"/>
                  </a:cubicBezTo>
                  <a:cubicBezTo>
                    <a:pt x="75" y="506"/>
                    <a:pt x="63" y="564"/>
                    <a:pt x="43" y="607"/>
                  </a:cubicBezTo>
                  <a:cubicBezTo>
                    <a:pt x="40" y="666"/>
                    <a:pt x="31" y="727"/>
                    <a:pt x="46" y="784"/>
                  </a:cubicBezTo>
                  <a:cubicBezTo>
                    <a:pt x="53" y="809"/>
                    <a:pt x="68" y="836"/>
                    <a:pt x="79" y="862"/>
                  </a:cubicBezTo>
                  <a:cubicBezTo>
                    <a:pt x="113" y="943"/>
                    <a:pt x="142" y="997"/>
                    <a:pt x="197" y="1059"/>
                  </a:cubicBezTo>
                  <a:cubicBezTo>
                    <a:pt x="264" y="1134"/>
                    <a:pt x="336" y="1197"/>
                    <a:pt x="433" y="1223"/>
                  </a:cubicBezTo>
                  <a:cubicBezTo>
                    <a:pt x="459" y="1216"/>
                    <a:pt x="483" y="1207"/>
                    <a:pt x="499" y="1190"/>
                  </a:cubicBezTo>
                  <a:cubicBezTo>
                    <a:pt x="463" y="1178"/>
                    <a:pt x="425" y="1150"/>
                    <a:pt x="427" y="1112"/>
                  </a:cubicBezTo>
                  <a:cubicBezTo>
                    <a:pt x="454" y="1133"/>
                    <a:pt x="475" y="1171"/>
                    <a:pt x="518" y="1174"/>
                  </a:cubicBezTo>
                  <a:cubicBezTo>
                    <a:pt x="561" y="1177"/>
                    <a:pt x="594" y="1150"/>
                    <a:pt x="626" y="1131"/>
                  </a:cubicBezTo>
                  <a:cubicBezTo>
                    <a:pt x="638" y="1112"/>
                    <a:pt x="635" y="1079"/>
                    <a:pt x="662" y="1075"/>
                  </a:cubicBezTo>
                  <a:cubicBezTo>
                    <a:pt x="677" y="1108"/>
                    <a:pt x="645" y="1146"/>
                    <a:pt x="626" y="1167"/>
                  </a:cubicBezTo>
                  <a:cubicBezTo>
                    <a:pt x="674" y="1186"/>
                    <a:pt x="719" y="1219"/>
                    <a:pt x="767" y="1213"/>
                  </a:cubicBezTo>
                  <a:cubicBezTo>
                    <a:pt x="823" y="1206"/>
                    <a:pt x="880" y="1170"/>
                    <a:pt x="921" y="1134"/>
                  </a:cubicBezTo>
                  <a:cubicBezTo>
                    <a:pt x="939" y="1120"/>
                    <a:pt x="978" y="1082"/>
                    <a:pt x="990" y="1062"/>
                  </a:cubicBezTo>
                  <a:cubicBezTo>
                    <a:pt x="1055" y="957"/>
                    <a:pt x="1132" y="853"/>
                    <a:pt x="1131" y="695"/>
                  </a:cubicBezTo>
                  <a:cubicBezTo>
                    <a:pt x="1133" y="686"/>
                    <a:pt x="1142" y="685"/>
                    <a:pt x="1144" y="676"/>
                  </a:cubicBezTo>
                  <a:cubicBezTo>
                    <a:pt x="1135" y="604"/>
                    <a:pt x="1138" y="558"/>
                    <a:pt x="1111" y="492"/>
                  </a:cubicBezTo>
                  <a:cubicBezTo>
                    <a:pt x="1090" y="473"/>
                    <a:pt x="1069" y="453"/>
                    <a:pt x="1046" y="437"/>
                  </a:cubicBezTo>
                  <a:cubicBezTo>
                    <a:pt x="1005" y="473"/>
                    <a:pt x="929" y="475"/>
                    <a:pt x="853" y="476"/>
                  </a:cubicBezTo>
                  <a:cubicBezTo>
                    <a:pt x="810" y="452"/>
                    <a:pt x="726" y="455"/>
                    <a:pt x="682" y="453"/>
                  </a:cubicBezTo>
                  <a:cubicBezTo>
                    <a:pt x="646" y="489"/>
                    <a:pt x="580" y="466"/>
                    <a:pt x="541" y="450"/>
                  </a:cubicBezTo>
                  <a:cubicBezTo>
                    <a:pt x="525" y="428"/>
                    <a:pt x="502" y="385"/>
                    <a:pt x="548" y="377"/>
                  </a:cubicBezTo>
                  <a:cubicBezTo>
                    <a:pt x="559" y="389"/>
                    <a:pt x="543" y="406"/>
                    <a:pt x="554" y="423"/>
                  </a:cubicBezTo>
                  <a:cubicBezTo>
                    <a:pt x="568" y="432"/>
                    <a:pt x="589" y="433"/>
                    <a:pt x="607" y="437"/>
                  </a:cubicBezTo>
                  <a:cubicBezTo>
                    <a:pt x="586" y="398"/>
                    <a:pt x="580" y="353"/>
                    <a:pt x="574" y="309"/>
                  </a:cubicBezTo>
                  <a:cubicBezTo>
                    <a:pt x="527" y="268"/>
                    <a:pt x="474" y="292"/>
                    <a:pt x="417" y="2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90205" y="4938169"/>
            <a:ext cx="533046" cy="582099"/>
            <a:chOff x="3394075" y="4440238"/>
            <a:chExt cx="776288" cy="847725"/>
          </a:xfrm>
        </p:grpSpPr>
        <p:sp>
          <p:nvSpPr>
            <p:cNvPr id="36" name="Freeform 25"/>
            <p:cNvSpPr/>
            <p:nvPr/>
          </p:nvSpPr>
          <p:spPr bwMode="auto">
            <a:xfrm>
              <a:off x="3465513" y="4691063"/>
              <a:ext cx="200025" cy="187325"/>
            </a:xfrm>
            <a:custGeom>
              <a:avLst/>
              <a:gdLst>
                <a:gd name="T0" fmla="*/ 134 w 309"/>
                <a:gd name="T1" fmla="*/ 54 h 289"/>
                <a:gd name="T2" fmla="*/ 49 w 309"/>
                <a:gd name="T3" fmla="*/ 185 h 289"/>
                <a:gd name="T4" fmla="*/ 272 w 309"/>
                <a:gd name="T5" fmla="*/ 123 h 289"/>
                <a:gd name="T6" fmla="*/ 252 w 309"/>
                <a:gd name="T7" fmla="*/ 31 h 289"/>
                <a:gd name="T8" fmla="*/ 242 w 309"/>
                <a:gd name="T9" fmla="*/ 25 h 289"/>
                <a:gd name="T10" fmla="*/ 167 w 309"/>
                <a:gd name="T11" fmla="*/ 48 h 289"/>
                <a:gd name="T12" fmla="*/ 249 w 309"/>
                <a:gd name="T13" fmla="*/ 8 h 289"/>
                <a:gd name="T14" fmla="*/ 272 w 309"/>
                <a:gd name="T15" fmla="*/ 182 h 289"/>
                <a:gd name="T16" fmla="*/ 49 w 309"/>
                <a:gd name="T17" fmla="*/ 234 h 289"/>
                <a:gd name="T18" fmla="*/ 134 w 309"/>
                <a:gd name="T19" fmla="*/ 5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289">
                  <a:moveTo>
                    <a:pt x="134" y="54"/>
                  </a:moveTo>
                  <a:cubicBezTo>
                    <a:pt x="86" y="80"/>
                    <a:pt x="33" y="112"/>
                    <a:pt x="49" y="185"/>
                  </a:cubicBezTo>
                  <a:cubicBezTo>
                    <a:pt x="72" y="289"/>
                    <a:pt x="259" y="205"/>
                    <a:pt x="272" y="123"/>
                  </a:cubicBezTo>
                  <a:cubicBezTo>
                    <a:pt x="276" y="91"/>
                    <a:pt x="262" y="67"/>
                    <a:pt x="252" y="31"/>
                  </a:cubicBezTo>
                  <a:cubicBezTo>
                    <a:pt x="246" y="31"/>
                    <a:pt x="244" y="29"/>
                    <a:pt x="242" y="25"/>
                  </a:cubicBezTo>
                  <a:cubicBezTo>
                    <a:pt x="203" y="17"/>
                    <a:pt x="186" y="47"/>
                    <a:pt x="167" y="48"/>
                  </a:cubicBezTo>
                  <a:cubicBezTo>
                    <a:pt x="169" y="22"/>
                    <a:pt x="213" y="0"/>
                    <a:pt x="249" y="8"/>
                  </a:cubicBezTo>
                  <a:cubicBezTo>
                    <a:pt x="290" y="49"/>
                    <a:pt x="309" y="127"/>
                    <a:pt x="272" y="182"/>
                  </a:cubicBezTo>
                  <a:cubicBezTo>
                    <a:pt x="236" y="234"/>
                    <a:pt x="105" y="283"/>
                    <a:pt x="49" y="234"/>
                  </a:cubicBezTo>
                  <a:cubicBezTo>
                    <a:pt x="0" y="166"/>
                    <a:pt x="49" y="40"/>
                    <a:pt x="13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3459163" y="4911725"/>
              <a:ext cx="111125" cy="88900"/>
            </a:xfrm>
            <a:custGeom>
              <a:avLst/>
              <a:gdLst>
                <a:gd name="T0" fmla="*/ 104 w 171"/>
                <a:gd name="T1" fmla="*/ 0 h 136"/>
                <a:gd name="T2" fmla="*/ 133 w 171"/>
                <a:gd name="T3" fmla="*/ 112 h 136"/>
                <a:gd name="T4" fmla="*/ 51 w 171"/>
                <a:gd name="T5" fmla="*/ 128 h 136"/>
                <a:gd name="T6" fmla="*/ 81 w 171"/>
                <a:gd name="T7" fmla="*/ 17 h 136"/>
                <a:gd name="T8" fmla="*/ 45 w 171"/>
                <a:gd name="T9" fmla="*/ 69 h 136"/>
                <a:gd name="T10" fmla="*/ 48 w 171"/>
                <a:gd name="T11" fmla="*/ 99 h 136"/>
                <a:gd name="T12" fmla="*/ 136 w 171"/>
                <a:gd name="T13" fmla="*/ 69 h 136"/>
                <a:gd name="T14" fmla="*/ 104 w 171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36">
                  <a:moveTo>
                    <a:pt x="104" y="0"/>
                  </a:moveTo>
                  <a:cubicBezTo>
                    <a:pt x="158" y="4"/>
                    <a:pt x="171" y="83"/>
                    <a:pt x="133" y="112"/>
                  </a:cubicBezTo>
                  <a:cubicBezTo>
                    <a:pt x="118" y="124"/>
                    <a:pt x="71" y="136"/>
                    <a:pt x="51" y="128"/>
                  </a:cubicBezTo>
                  <a:cubicBezTo>
                    <a:pt x="0" y="109"/>
                    <a:pt x="27" y="25"/>
                    <a:pt x="81" y="17"/>
                  </a:cubicBezTo>
                  <a:cubicBezTo>
                    <a:pt x="94" y="34"/>
                    <a:pt x="50" y="45"/>
                    <a:pt x="45" y="69"/>
                  </a:cubicBezTo>
                  <a:cubicBezTo>
                    <a:pt x="42" y="82"/>
                    <a:pt x="53" y="85"/>
                    <a:pt x="48" y="99"/>
                  </a:cubicBezTo>
                  <a:cubicBezTo>
                    <a:pt x="80" y="123"/>
                    <a:pt x="130" y="101"/>
                    <a:pt x="136" y="69"/>
                  </a:cubicBezTo>
                  <a:cubicBezTo>
                    <a:pt x="143" y="38"/>
                    <a:pt x="112" y="29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  <p:sp>
          <p:nvSpPr>
            <p:cNvPr id="38" name="Freeform 27"/>
            <p:cNvSpPr>
              <a:spLocks noEditPoints="1"/>
            </p:cNvSpPr>
            <p:nvPr/>
          </p:nvSpPr>
          <p:spPr bwMode="auto">
            <a:xfrm>
              <a:off x="3394075" y="4440238"/>
              <a:ext cx="776288" cy="847725"/>
            </a:xfrm>
            <a:custGeom>
              <a:avLst/>
              <a:gdLst>
                <a:gd name="T0" fmla="*/ 554 w 1200"/>
                <a:gd name="T1" fmla="*/ 1203 h 1312"/>
                <a:gd name="T2" fmla="*/ 289 w 1200"/>
                <a:gd name="T3" fmla="*/ 1187 h 1312"/>
                <a:gd name="T4" fmla="*/ 10 w 1200"/>
                <a:gd name="T5" fmla="*/ 656 h 1312"/>
                <a:gd name="T6" fmla="*/ 82 w 1200"/>
                <a:gd name="T7" fmla="*/ 456 h 1312"/>
                <a:gd name="T8" fmla="*/ 577 w 1200"/>
                <a:gd name="T9" fmla="*/ 279 h 1312"/>
                <a:gd name="T10" fmla="*/ 780 w 1200"/>
                <a:gd name="T11" fmla="*/ 63 h 1312"/>
                <a:gd name="T12" fmla="*/ 882 w 1200"/>
                <a:gd name="T13" fmla="*/ 171 h 1312"/>
                <a:gd name="T14" fmla="*/ 1170 w 1200"/>
                <a:gd name="T15" fmla="*/ 194 h 1312"/>
                <a:gd name="T16" fmla="*/ 1079 w 1200"/>
                <a:gd name="T17" fmla="*/ 410 h 1312"/>
                <a:gd name="T18" fmla="*/ 1170 w 1200"/>
                <a:gd name="T19" fmla="*/ 587 h 1312"/>
                <a:gd name="T20" fmla="*/ 1036 w 1200"/>
                <a:gd name="T21" fmla="*/ 1053 h 1312"/>
                <a:gd name="T22" fmla="*/ 636 w 1200"/>
                <a:gd name="T23" fmla="*/ 1229 h 1312"/>
                <a:gd name="T24" fmla="*/ 551 w 1200"/>
                <a:gd name="T25" fmla="*/ 1246 h 1312"/>
                <a:gd name="T26" fmla="*/ 735 w 1200"/>
                <a:gd name="T27" fmla="*/ 60 h 1312"/>
                <a:gd name="T28" fmla="*/ 669 w 1200"/>
                <a:gd name="T29" fmla="*/ 76 h 1312"/>
                <a:gd name="T30" fmla="*/ 630 w 1200"/>
                <a:gd name="T31" fmla="*/ 197 h 1312"/>
                <a:gd name="T32" fmla="*/ 603 w 1200"/>
                <a:gd name="T33" fmla="*/ 296 h 1312"/>
                <a:gd name="T34" fmla="*/ 735 w 1200"/>
                <a:gd name="T35" fmla="*/ 86 h 1312"/>
                <a:gd name="T36" fmla="*/ 1039 w 1200"/>
                <a:gd name="T37" fmla="*/ 210 h 1312"/>
                <a:gd name="T38" fmla="*/ 754 w 1200"/>
                <a:gd name="T39" fmla="*/ 266 h 1312"/>
                <a:gd name="T40" fmla="*/ 807 w 1200"/>
                <a:gd name="T41" fmla="*/ 305 h 1312"/>
                <a:gd name="T42" fmla="*/ 833 w 1200"/>
                <a:gd name="T43" fmla="*/ 302 h 1312"/>
                <a:gd name="T44" fmla="*/ 938 w 1200"/>
                <a:gd name="T45" fmla="*/ 220 h 1312"/>
                <a:gd name="T46" fmla="*/ 970 w 1200"/>
                <a:gd name="T47" fmla="*/ 286 h 1312"/>
                <a:gd name="T48" fmla="*/ 1079 w 1200"/>
                <a:gd name="T49" fmla="*/ 260 h 1312"/>
                <a:gd name="T50" fmla="*/ 993 w 1200"/>
                <a:gd name="T51" fmla="*/ 404 h 1312"/>
                <a:gd name="T52" fmla="*/ 918 w 1200"/>
                <a:gd name="T53" fmla="*/ 440 h 1312"/>
                <a:gd name="T54" fmla="*/ 790 w 1200"/>
                <a:gd name="T55" fmla="*/ 348 h 1312"/>
                <a:gd name="T56" fmla="*/ 875 w 1200"/>
                <a:gd name="T57" fmla="*/ 446 h 1312"/>
                <a:gd name="T58" fmla="*/ 1161 w 1200"/>
                <a:gd name="T59" fmla="*/ 227 h 1312"/>
                <a:gd name="T60" fmla="*/ 417 w 1200"/>
                <a:gd name="T61" fmla="*/ 296 h 1312"/>
                <a:gd name="T62" fmla="*/ 158 w 1200"/>
                <a:gd name="T63" fmla="*/ 410 h 1312"/>
                <a:gd name="T64" fmla="*/ 112 w 1200"/>
                <a:gd name="T65" fmla="*/ 463 h 1312"/>
                <a:gd name="T66" fmla="*/ 46 w 1200"/>
                <a:gd name="T67" fmla="*/ 784 h 1312"/>
                <a:gd name="T68" fmla="*/ 197 w 1200"/>
                <a:gd name="T69" fmla="*/ 1059 h 1312"/>
                <a:gd name="T70" fmla="*/ 499 w 1200"/>
                <a:gd name="T71" fmla="*/ 1190 h 1312"/>
                <a:gd name="T72" fmla="*/ 518 w 1200"/>
                <a:gd name="T73" fmla="*/ 1174 h 1312"/>
                <a:gd name="T74" fmla="*/ 662 w 1200"/>
                <a:gd name="T75" fmla="*/ 1075 h 1312"/>
                <a:gd name="T76" fmla="*/ 767 w 1200"/>
                <a:gd name="T77" fmla="*/ 1213 h 1312"/>
                <a:gd name="T78" fmla="*/ 990 w 1200"/>
                <a:gd name="T79" fmla="*/ 1062 h 1312"/>
                <a:gd name="T80" fmla="*/ 1144 w 1200"/>
                <a:gd name="T81" fmla="*/ 676 h 1312"/>
                <a:gd name="T82" fmla="*/ 1046 w 1200"/>
                <a:gd name="T83" fmla="*/ 437 h 1312"/>
                <a:gd name="T84" fmla="*/ 682 w 1200"/>
                <a:gd name="T85" fmla="*/ 453 h 1312"/>
                <a:gd name="T86" fmla="*/ 548 w 1200"/>
                <a:gd name="T87" fmla="*/ 377 h 1312"/>
                <a:gd name="T88" fmla="*/ 607 w 1200"/>
                <a:gd name="T89" fmla="*/ 437 h 1312"/>
                <a:gd name="T90" fmla="*/ 417 w 1200"/>
                <a:gd name="T91" fmla="*/ 29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0" h="1312">
                  <a:moveTo>
                    <a:pt x="551" y="1246"/>
                  </a:moveTo>
                  <a:cubicBezTo>
                    <a:pt x="547" y="1231"/>
                    <a:pt x="547" y="1216"/>
                    <a:pt x="554" y="1203"/>
                  </a:cubicBezTo>
                  <a:cubicBezTo>
                    <a:pt x="521" y="1217"/>
                    <a:pt x="492" y="1242"/>
                    <a:pt x="453" y="1259"/>
                  </a:cubicBezTo>
                  <a:cubicBezTo>
                    <a:pt x="382" y="1264"/>
                    <a:pt x="341" y="1224"/>
                    <a:pt x="289" y="1187"/>
                  </a:cubicBezTo>
                  <a:cubicBezTo>
                    <a:pt x="211" y="1131"/>
                    <a:pt x="152" y="1067"/>
                    <a:pt x="102" y="977"/>
                  </a:cubicBezTo>
                  <a:cubicBezTo>
                    <a:pt x="49" y="882"/>
                    <a:pt x="0" y="799"/>
                    <a:pt x="10" y="656"/>
                  </a:cubicBezTo>
                  <a:cubicBezTo>
                    <a:pt x="14" y="608"/>
                    <a:pt x="29" y="584"/>
                    <a:pt x="40" y="535"/>
                  </a:cubicBezTo>
                  <a:cubicBezTo>
                    <a:pt x="60" y="514"/>
                    <a:pt x="70" y="484"/>
                    <a:pt x="82" y="456"/>
                  </a:cubicBezTo>
                  <a:cubicBezTo>
                    <a:pt x="157" y="389"/>
                    <a:pt x="214" y="306"/>
                    <a:pt x="332" y="283"/>
                  </a:cubicBezTo>
                  <a:cubicBezTo>
                    <a:pt x="395" y="237"/>
                    <a:pt x="514" y="255"/>
                    <a:pt x="577" y="279"/>
                  </a:cubicBezTo>
                  <a:cubicBezTo>
                    <a:pt x="585" y="211"/>
                    <a:pt x="620" y="120"/>
                    <a:pt x="643" y="47"/>
                  </a:cubicBezTo>
                  <a:cubicBezTo>
                    <a:pt x="681" y="16"/>
                    <a:pt x="762" y="0"/>
                    <a:pt x="780" y="63"/>
                  </a:cubicBezTo>
                  <a:cubicBezTo>
                    <a:pt x="729" y="147"/>
                    <a:pt x="691" y="210"/>
                    <a:pt x="666" y="315"/>
                  </a:cubicBezTo>
                  <a:cubicBezTo>
                    <a:pt x="707" y="253"/>
                    <a:pt x="781" y="176"/>
                    <a:pt x="882" y="171"/>
                  </a:cubicBezTo>
                  <a:cubicBezTo>
                    <a:pt x="909" y="170"/>
                    <a:pt x="932" y="180"/>
                    <a:pt x="957" y="168"/>
                  </a:cubicBezTo>
                  <a:cubicBezTo>
                    <a:pt x="1030" y="188"/>
                    <a:pt x="1116" y="216"/>
                    <a:pt x="1170" y="194"/>
                  </a:cubicBezTo>
                  <a:cubicBezTo>
                    <a:pt x="1183" y="197"/>
                    <a:pt x="1192" y="203"/>
                    <a:pt x="1200" y="210"/>
                  </a:cubicBezTo>
                  <a:cubicBezTo>
                    <a:pt x="1175" y="280"/>
                    <a:pt x="1149" y="376"/>
                    <a:pt x="1079" y="410"/>
                  </a:cubicBezTo>
                  <a:cubicBezTo>
                    <a:pt x="1106" y="429"/>
                    <a:pt x="1118" y="455"/>
                    <a:pt x="1138" y="486"/>
                  </a:cubicBezTo>
                  <a:cubicBezTo>
                    <a:pt x="1161" y="523"/>
                    <a:pt x="1167" y="532"/>
                    <a:pt x="1170" y="587"/>
                  </a:cubicBezTo>
                  <a:cubicBezTo>
                    <a:pt x="1178" y="729"/>
                    <a:pt x="1151" y="832"/>
                    <a:pt x="1095" y="941"/>
                  </a:cubicBezTo>
                  <a:cubicBezTo>
                    <a:pt x="1076" y="979"/>
                    <a:pt x="1047" y="1016"/>
                    <a:pt x="1036" y="1053"/>
                  </a:cubicBezTo>
                  <a:cubicBezTo>
                    <a:pt x="942" y="1153"/>
                    <a:pt x="806" y="1312"/>
                    <a:pt x="636" y="1207"/>
                  </a:cubicBezTo>
                  <a:cubicBezTo>
                    <a:pt x="626" y="1212"/>
                    <a:pt x="648" y="1221"/>
                    <a:pt x="636" y="1229"/>
                  </a:cubicBezTo>
                  <a:cubicBezTo>
                    <a:pt x="616" y="1232"/>
                    <a:pt x="605" y="1226"/>
                    <a:pt x="603" y="1210"/>
                  </a:cubicBezTo>
                  <a:cubicBezTo>
                    <a:pt x="596" y="1210"/>
                    <a:pt x="589" y="1255"/>
                    <a:pt x="551" y="1246"/>
                  </a:cubicBezTo>
                  <a:close/>
                  <a:moveTo>
                    <a:pt x="685" y="53"/>
                  </a:moveTo>
                  <a:cubicBezTo>
                    <a:pt x="693" y="64"/>
                    <a:pt x="719" y="66"/>
                    <a:pt x="735" y="60"/>
                  </a:cubicBezTo>
                  <a:cubicBezTo>
                    <a:pt x="723" y="40"/>
                    <a:pt x="701" y="54"/>
                    <a:pt x="685" y="53"/>
                  </a:cubicBezTo>
                  <a:close/>
                  <a:moveTo>
                    <a:pt x="669" y="76"/>
                  </a:moveTo>
                  <a:cubicBezTo>
                    <a:pt x="656" y="87"/>
                    <a:pt x="629" y="163"/>
                    <a:pt x="626" y="181"/>
                  </a:cubicBezTo>
                  <a:cubicBezTo>
                    <a:pt x="626" y="185"/>
                    <a:pt x="631" y="194"/>
                    <a:pt x="630" y="197"/>
                  </a:cubicBezTo>
                  <a:cubicBezTo>
                    <a:pt x="628" y="201"/>
                    <a:pt x="618" y="204"/>
                    <a:pt x="617" y="207"/>
                  </a:cubicBezTo>
                  <a:cubicBezTo>
                    <a:pt x="604" y="234"/>
                    <a:pt x="619" y="275"/>
                    <a:pt x="603" y="296"/>
                  </a:cubicBezTo>
                  <a:cubicBezTo>
                    <a:pt x="610" y="332"/>
                    <a:pt x="607" y="378"/>
                    <a:pt x="633" y="414"/>
                  </a:cubicBezTo>
                  <a:cubicBezTo>
                    <a:pt x="629" y="280"/>
                    <a:pt x="680" y="178"/>
                    <a:pt x="735" y="86"/>
                  </a:cubicBezTo>
                  <a:cubicBezTo>
                    <a:pt x="711" y="94"/>
                    <a:pt x="692" y="85"/>
                    <a:pt x="669" y="76"/>
                  </a:cubicBezTo>
                  <a:close/>
                  <a:moveTo>
                    <a:pt x="1039" y="210"/>
                  </a:moveTo>
                  <a:cubicBezTo>
                    <a:pt x="1012" y="217"/>
                    <a:pt x="991" y="203"/>
                    <a:pt x="967" y="201"/>
                  </a:cubicBezTo>
                  <a:cubicBezTo>
                    <a:pt x="892" y="193"/>
                    <a:pt x="818" y="241"/>
                    <a:pt x="754" y="266"/>
                  </a:cubicBezTo>
                  <a:cubicBezTo>
                    <a:pt x="735" y="301"/>
                    <a:pt x="685" y="336"/>
                    <a:pt x="676" y="384"/>
                  </a:cubicBezTo>
                  <a:cubicBezTo>
                    <a:pt x="712" y="350"/>
                    <a:pt x="763" y="323"/>
                    <a:pt x="807" y="305"/>
                  </a:cubicBezTo>
                  <a:cubicBezTo>
                    <a:pt x="813" y="286"/>
                    <a:pt x="807" y="276"/>
                    <a:pt x="823" y="266"/>
                  </a:cubicBezTo>
                  <a:cubicBezTo>
                    <a:pt x="830" y="282"/>
                    <a:pt x="826" y="287"/>
                    <a:pt x="833" y="302"/>
                  </a:cubicBezTo>
                  <a:cubicBezTo>
                    <a:pt x="841" y="301"/>
                    <a:pt x="844" y="293"/>
                    <a:pt x="853" y="292"/>
                  </a:cubicBezTo>
                  <a:cubicBezTo>
                    <a:pt x="910" y="298"/>
                    <a:pt x="912" y="247"/>
                    <a:pt x="938" y="220"/>
                  </a:cubicBezTo>
                  <a:cubicBezTo>
                    <a:pt x="942" y="235"/>
                    <a:pt x="936" y="263"/>
                    <a:pt x="934" y="283"/>
                  </a:cubicBezTo>
                  <a:cubicBezTo>
                    <a:pt x="944" y="273"/>
                    <a:pt x="956" y="283"/>
                    <a:pt x="970" y="286"/>
                  </a:cubicBezTo>
                  <a:cubicBezTo>
                    <a:pt x="1006" y="277"/>
                    <a:pt x="1038" y="266"/>
                    <a:pt x="1066" y="250"/>
                  </a:cubicBezTo>
                  <a:cubicBezTo>
                    <a:pt x="1066" y="256"/>
                    <a:pt x="1080" y="250"/>
                    <a:pt x="1079" y="260"/>
                  </a:cubicBezTo>
                  <a:cubicBezTo>
                    <a:pt x="1055" y="308"/>
                    <a:pt x="996" y="323"/>
                    <a:pt x="948" y="322"/>
                  </a:cubicBezTo>
                  <a:cubicBezTo>
                    <a:pt x="961" y="349"/>
                    <a:pt x="994" y="374"/>
                    <a:pt x="993" y="404"/>
                  </a:cubicBezTo>
                  <a:cubicBezTo>
                    <a:pt x="953" y="373"/>
                    <a:pt x="911" y="294"/>
                    <a:pt x="849" y="335"/>
                  </a:cubicBezTo>
                  <a:cubicBezTo>
                    <a:pt x="882" y="360"/>
                    <a:pt x="929" y="400"/>
                    <a:pt x="918" y="440"/>
                  </a:cubicBezTo>
                  <a:cubicBezTo>
                    <a:pt x="886" y="415"/>
                    <a:pt x="870" y="375"/>
                    <a:pt x="830" y="358"/>
                  </a:cubicBezTo>
                  <a:cubicBezTo>
                    <a:pt x="824" y="369"/>
                    <a:pt x="796" y="356"/>
                    <a:pt x="790" y="348"/>
                  </a:cubicBezTo>
                  <a:cubicBezTo>
                    <a:pt x="750" y="373"/>
                    <a:pt x="708" y="396"/>
                    <a:pt x="689" y="427"/>
                  </a:cubicBezTo>
                  <a:cubicBezTo>
                    <a:pt x="744" y="416"/>
                    <a:pt x="815" y="440"/>
                    <a:pt x="875" y="446"/>
                  </a:cubicBezTo>
                  <a:cubicBezTo>
                    <a:pt x="936" y="453"/>
                    <a:pt x="1004" y="445"/>
                    <a:pt x="1049" y="407"/>
                  </a:cubicBezTo>
                  <a:cubicBezTo>
                    <a:pt x="1102" y="362"/>
                    <a:pt x="1149" y="306"/>
                    <a:pt x="1161" y="227"/>
                  </a:cubicBezTo>
                  <a:cubicBezTo>
                    <a:pt x="1116" y="229"/>
                    <a:pt x="1080" y="232"/>
                    <a:pt x="1039" y="210"/>
                  </a:cubicBezTo>
                  <a:close/>
                  <a:moveTo>
                    <a:pt x="417" y="296"/>
                  </a:moveTo>
                  <a:cubicBezTo>
                    <a:pt x="341" y="301"/>
                    <a:pt x="306" y="316"/>
                    <a:pt x="259" y="348"/>
                  </a:cubicBezTo>
                  <a:cubicBezTo>
                    <a:pt x="227" y="370"/>
                    <a:pt x="186" y="388"/>
                    <a:pt x="158" y="410"/>
                  </a:cubicBezTo>
                  <a:cubicBezTo>
                    <a:pt x="143" y="422"/>
                    <a:pt x="142" y="437"/>
                    <a:pt x="132" y="450"/>
                  </a:cubicBezTo>
                  <a:cubicBezTo>
                    <a:pt x="127" y="455"/>
                    <a:pt x="116" y="457"/>
                    <a:pt x="112" y="463"/>
                  </a:cubicBezTo>
                  <a:cubicBezTo>
                    <a:pt x="75" y="506"/>
                    <a:pt x="63" y="564"/>
                    <a:pt x="43" y="607"/>
                  </a:cubicBezTo>
                  <a:cubicBezTo>
                    <a:pt x="40" y="666"/>
                    <a:pt x="31" y="727"/>
                    <a:pt x="46" y="784"/>
                  </a:cubicBezTo>
                  <a:cubicBezTo>
                    <a:pt x="53" y="809"/>
                    <a:pt x="68" y="836"/>
                    <a:pt x="79" y="862"/>
                  </a:cubicBezTo>
                  <a:cubicBezTo>
                    <a:pt x="113" y="943"/>
                    <a:pt x="142" y="997"/>
                    <a:pt x="197" y="1059"/>
                  </a:cubicBezTo>
                  <a:cubicBezTo>
                    <a:pt x="264" y="1134"/>
                    <a:pt x="336" y="1197"/>
                    <a:pt x="433" y="1223"/>
                  </a:cubicBezTo>
                  <a:cubicBezTo>
                    <a:pt x="459" y="1216"/>
                    <a:pt x="483" y="1207"/>
                    <a:pt x="499" y="1190"/>
                  </a:cubicBezTo>
                  <a:cubicBezTo>
                    <a:pt x="463" y="1178"/>
                    <a:pt x="425" y="1150"/>
                    <a:pt x="427" y="1112"/>
                  </a:cubicBezTo>
                  <a:cubicBezTo>
                    <a:pt x="454" y="1133"/>
                    <a:pt x="475" y="1171"/>
                    <a:pt x="518" y="1174"/>
                  </a:cubicBezTo>
                  <a:cubicBezTo>
                    <a:pt x="561" y="1177"/>
                    <a:pt x="594" y="1150"/>
                    <a:pt x="626" y="1131"/>
                  </a:cubicBezTo>
                  <a:cubicBezTo>
                    <a:pt x="638" y="1112"/>
                    <a:pt x="635" y="1079"/>
                    <a:pt x="662" y="1075"/>
                  </a:cubicBezTo>
                  <a:cubicBezTo>
                    <a:pt x="677" y="1108"/>
                    <a:pt x="645" y="1146"/>
                    <a:pt x="626" y="1167"/>
                  </a:cubicBezTo>
                  <a:cubicBezTo>
                    <a:pt x="674" y="1186"/>
                    <a:pt x="719" y="1219"/>
                    <a:pt x="767" y="1213"/>
                  </a:cubicBezTo>
                  <a:cubicBezTo>
                    <a:pt x="823" y="1206"/>
                    <a:pt x="880" y="1170"/>
                    <a:pt x="921" y="1134"/>
                  </a:cubicBezTo>
                  <a:cubicBezTo>
                    <a:pt x="939" y="1120"/>
                    <a:pt x="978" y="1082"/>
                    <a:pt x="990" y="1062"/>
                  </a:cubicBezTo>
                  <a:cubicBezTo>
                    <a:pt x="1055" y="957"/>
                    <a:pt x="1132" y="853"/>
                    <a:pt x="1131" y="695"/>
                  </a:cubicBezTo>
                  <a:cubicBezTo>
                    <a:pt x="1133" y="686"/>
                    <a:pt x="1142" y="685"/>
                    <a:pt x="1144" y="676"/>
                  </a:cubicBezTo>
                  <a:cubicBezTo>
                    <a:pt x="1135" y="604"/>
                    <a:pt x="1138" y="558"/>
                    <a:pt x="1111" y="492"/>
                  </a:cubicBezTo>
                  <a:cubicBezTo>
                    <a:pt x="1090" y="473"/>
                    <a:pt x="1069" y="453"/>
                    <a:pt x="1046" y="437"/>
                  </a:cubicBezTo>
                  <a:cubicBezTo>
                    <a:pt x="1005" y="473"/>
                    <a:pt x="929" y="475"/>
                    <a:pt x="853" y="476"/>
                  </a:cubicBezTo>
                  <a:cubicBezTo>
                    <a:pt x="810" y="452"/>
                    <a:pt x="726" y="455"/>
                    <a:pt x="682" y="453"/>
                  </a:cubicBezTo>
                  <a:cubicBezTo>
                    <a:pt x="646" y="489"/>
                    <a:pt x="580" y="466"/>
                    <a:pt x="541" y="450"/>
                  </a:cubicBezTo>
                  <a:cubicBezTo>
                    <a:pt x="525" y="428"/>
                    <a:pt x="502" y="385"/>
                    <a:pt x="548" y="377"/>
                  </a:cubicBezTo>
                  <a:cubicBezTo>
                    <a:pt x="559" y="389"/>
                    <a:pt x="543" y="406"/>
                    <a:pt x="554" y="423"/>
                  </a:cubicBezTo>
                  <a:cubicBezTo>
                    <a:pt x="568" y="432"/>
                    <a:pt x="589" y="433"/>
                    <a:pt x="607" y="437"/>
                  </a:cubicBezTo>
                  <a:cubicBezTo>
                    <a:pt x="586" y="398"/>
                    <a:pt x="580" y="353"/>
                    <a:pt x="574" y="309"/>
                  </a:cubicBezTo>
                  <a:cubicBezTo>
                    <a:pt x="527" y="268"/>
                    <a:pt x="474" y="292"/>
                    <a:pt x="417" y="2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/>
            </a:p>
          </p:txBody>
        </p:sp>
      </p:grpSp>
      <p:sp>
        <p:nvSpPr>
          <p:cNvPr id="39" name="文本框 70"/>
          <p:cNvSpPr txBox="1"/>
          <p:nvPr/>
        </p:nvSpPr>
        <p:spPr>
          <a:xfrm>
            <a:off x="1261260" y="1770089"/>
            <a:ext cx="447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blipFill>
                  <a:blip r:embed="rId1"/>
                  <a:stretch>
                    <a:fillRect/>
                  </a:stretch>
                </a:blipFill>
              </a:rPr>
              <a:t>01</a:t>
            </a:r>
            <a:endParaRPr lang="zh-CN" altLang="en-US" sz="1600" b="1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40" name="文本框 71"/>
          <p:cNvSpPr txBox="1"/>
          <p:nvPr/>
        </p:nvSpPr>
        <p:spPr>
          <a:xfrm>
            <a:off x="1261260" y="2883526"/>
            <a:ext cx="447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blipFill>
                  <a:blip r:embed="rId1"/>
                  <a:stretch>
                    <a:fillRect/>
                  </a:stretch>
                </a:blipFill>
              </a:rPr>
              <a:t>02</a:t>
            </a:r>
            <a:endParaRPr lang="zh-CN" altLang="en-US" sz="1600" b="1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41" name="文本框 72"/>
          <p:cNvSpPr txBox="1"/>
          <p:nvPr/>
        </p:nvSpPr>
        <p:spPr>
          <a:xfrm>
            <a:off x="1261260" y="3996963"/>
            <a:ext cx="447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blipFill>
                  <a:blip r:embed="rId1"/>
                  <a:stretch>
                    <a:fillRect/>
                  </a:stretch>
                </a:blipFill>
              </a:rPr>
              <a:t>03</a:t>
            </a:r>
            <a:endParaRPr lang="zh-CN" altLang="en-US" sz="1600" b="1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  <p:sp>
        <p:nvSpPr>
          <p:cNvPr id="42" name="文本框 73"/>
          <p:cNvSpPr txBox="1"/>
          <p:nvPr/>
        </p:nvSpPr>
        <p:spPr>
          <a:xfrm>
            <a:off x="1261260" y="5110401"/>
            <a:ext cx="447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blipFill>
                  <a:blip r:embed="rId1"/>
                  <a:stretch>
                    <a:fillRect/>
                  </a:stretch>
                </a:blipFill>
              </a:rPr>
              <a:t>04</a:t>
            </a:r>
            <a:endParaRPr lang="zh-CN" altLang="en-US" sz="1600" b="1" dirty="0">
              <a:blipFill>
                <a:blip r:embed="rId1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t="27931" r="25616" b="24681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48" y="1260087"/>
            <a:ext cx="5241073" cy="524107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513452" y="1894565"/>
            <a:ext cx="1727766" cy="1727766"/>
            <a:chOff x="3237545" y="4561747"/>
            <a:chExt cx="1146960" cy="1146960"/>
          </a:xfrm>
        </p:grpSpPr>
        <p:sp>
          <p:nvSpPr>
            <p:cNvPr id="6" name="圆角矩形 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5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谢</a:t>
              </a:r>
              <a:endParaRPr lang="zh-CN" altLang="en-US" sz="75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11769" y="1894565"/>
            <a:ext cx="1727766" cy="1727766"/>
            <a:chOff x="3237545" y="4561747"/>
            <a:chExt cx="1146960" cy="1146960"/>
          </a:xfrm>
        </p:grpSpPr>
        <p:sp>
          <p:nvSpPr>
            <p:cNvPr id="9" name="圆角矩形 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5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谢</a:t>
              </a:r>
              <a:endParaRPr lang="zh-CN" altLang="en-US" sz="7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24329" y="1894565"/>
            <a:ext cx="1727766" cy="1727766"/>
            <a:chOff x="3237545" y="4561747"/>
            <a:chExt cx="1146960" cy="1146960"/>
          </a:xfrm>
        </p:grpSpPr>
        <p:sp>
          <p:nvSpPr>
            <p:cNvPr id="12" name="圆角矩形 1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zh-CN" altLang="en-US" sz="75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欣</a:t>
              </a:r>
              <a:endParaRPr lang="zh-CN" altLang="en-US" sz="75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939981" y="1894565"/>
            <a:ext cx="1727766" cy="1727766"/>
            <a:chOff x="3237545" y="4561747"/>
            <a:chExt cx="1146960" cy="1146960"/>
          </a:xfrm>
        </p:grpSpPr>
        <p:sp>
          <p:nvSpPr>
            <p:cNvPr id="15" name="圆角矩形 1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5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赏</a:t>
              </a:r>
              <a:endParaRPr lang="zh-CN" altLang="en-US" sz="7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TextBox 23"/>
          <p:cNvSpPr txBox="1"/>
          <p:nvPr/>
        </p:nvSpPr>
        <p:spPr>
          <a:xfrm>
            <a:off x="4905970" y="3807844"/>
            <a:ext cx="6322022" cy="603004"/>
          </a:xfrm>
          <a:prstGeom prst="rect">
            <a:avLst/>
          </a:prstGeom>
          <a:noFill/>
        </p:spPr>
        <p:txBody>
          <a:bodyPr wrap="none" lIns="128478" tIns="64239" rIns="128478" bIns="64239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框架完整 教育培训 工作总结 教学课件</a:t>
            </a:r>
            <a:endParaRPr lang="zh-CN" altLang="zh-CN" sz="2800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083930" y="4614017"/>
            <a:ext cx="3927554" cy="504056"/>
            <a:chOff x="5734049" y="3918472"/>
            <a:chExt cx="2812004" cy="367778"/>
          </a:xfrm>
        </p:grpSpPr>
        <p:sp>
          <p:nvSpPr>
            <p:cNvPr id="19" name="矩形 18"/>
            <p:cNvSpPr/>
            <p:nvPr/>
          </p:nvSpPr>
          <p:spPr>
            <a:xfrm>
              <a:off x="5734049" y="3918472"/>
              <a:ext cx="2795943" cy="367778"/>
            </a:xfrm>
            <a:prstGeom prst="rect">
              <a:avLst/>
            </a:prstGeom>
            <a:solidFill>
              <a:srgbClr val="3CBD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9482E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5736576" y="3979710"/>
              <a:ext cx="2809477" cy="218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工作总结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/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年终总结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/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新年计划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/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述职报告演讲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4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4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6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4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6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这里是第一部分标题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Group 207"/>
          <p:cNvGrpSpPr/>
          <p:nvPr/>
        </p:nvGrpSpPr>
        <p:grpSpPr bwMode="auto">
          <a:xfrm>
            <a:off x="10087" y="1733327"/>
            <a:ext cx="3238500" cy="4081463"/>
            <a:chOff x="96" y="1356"/>
            <a:chExt cx="1530" cy="2571"/>
          </a:xfrm>
        </p:grpSpPr>
        <p:sp>
          <p:nvSpPr>
            <p:cNvPr id="6" name="타원 37"/>
            <p:cNvSpPr/>
            <p:nvPr/>
          </p:nvSpPr>
          <p:spPr>
            <a:xfrm>
              <a:off x="96" y="3612"/>
              <a:ext cx="1530" cy="31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BBE0E3">
                    <a:shade val="67500"/>
                    <a:satMod val="115000"/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ko-KR" altLang="en-US">
                <a:solidFill>
                  <a:srgbClr val="FFFFFF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grpSp>
          <p:nvGrpSpPr>
            <p:cNvPr id="7" name="그룹 46"/>
            <p:cNvGrpSpPr/>
            <p:nvPr/>
          </p:nvGrpSpPr>
          <p:grpSpPr bwMode="auto">
            <a:xfrm>
              <a:off x="345" y="1356"/>
              <a:ext cx="1080" cy="2430"/>
              <a:chOff x="428596" y="2214553"/>
              <a:chExt cx="1714512" cy="3857653"/>
            </a:xfrm>
          </p:grpSpPr>
          <p:sp>
            <p:nvSpPr>
              <p:cNvPr id="8" name="타원 47"/>
              <p:cNvSpPr/>
              <p:nvPr/>
            </p:nvSpPr>
            <p:spPr>
              <a:xfrm>
                <a:off x="428889" y="2214553"/>
                <a:ext cx="1714219" cy="38576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OffAxis2Right"/>
                <a:lightRig rig="threePt" dir="t"/>
              </a:scene3d>
              <a:sp3d extrusionH="2349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" name="타원 48"/>
              <p:cNvSpPr/>
              <p:nvPr/>
            </p:nvSpPr>
            <p:spPr>
              <a:xfrm>
                <a:off x="428596" y="2214554"/>
                <a:ext cx="1714512" cy="38576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2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" name="타원 49"/>
              <p:cNvSpPr/>
              <p:nvPr/>
            </p:nvSpPr>
            <p:spPr>
              <a:xfrm>
                <a:off x="579119" y="2429563"/>
                <a:ext cx="1421555" cy="335840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OffAxis2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" name="타원 50"/>
              <p:cNvSpPr/>
              <p:nvPr/>
            </p:nvSpPr>
            <p:spPr>
              <a:xfrm>
                <a:off x="769067" y="2857496"/>
                <a:ext cx="1088289" cy="25717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2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" name="타원 51"/>
              <p:cNvSpPr/>
              <p:nvPr/>
            </p:nvSpPr>
            <p:spPr>
              <a:xfrm>
                <a:off x="928661" y="3143248"/>
                <a:ext cx="785819" cy="202580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OffAxis2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" name="타원 52"/>
              <p:cNvSpPr/>
              <p:nvPr/>
            </p:nvSpPr>
            <p:spPr>
              <a:xfrm>
                <a:off x="1071538" y="3500438"/>
                <a:ext cx="500066" cy="12858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2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" name="타원 53"/>
              <p:cNvSpPr/>
              <p:nvPr/>
            </p:nvSpPr>
            <p:spPr>
              <a:xfrm>
                <a:off x="1214414" y="3786190"/>
                <a:ext cx="214314" cy="7143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OffAxis2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" name="타원 54"/>
              <p:cNvSpPr/>
              <p:nvPr/>
            </p:nvSpPr>
            <p:spPr>
              <a:xfrm>
                <a:off x="1285852" y="3929066"/>
                <a:ext cx="71438" cy="42862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OffAxis2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</p:grpSp>
      <p:pic>
        <p:nvPicPr>
          <p:cNvPr id="16" name="Picture 4" descr="C:\Documents and Settings\HANA\My Documents\My Pictures\Microsoft Clip Organizer\j0425198 copy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3353">
            <a:off x="2315401" y="2910458"/>
            <a:ext cx="763587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그룹 39"/>
          <p:cNvGrpSpPr/>
          <p:nvPr/>
        </p:nvGrpSpPr>
        <p:grpSpPr bwMode="auto">
          <a:xfrm>
            <a:off x="7835568" y="2671539"/>
            <a:ext cx="3752851" cy="2857496"/>
            <a:chOff x="5686431" y="3143248"/>
            <a:chExt cx="2814659" cy="2857516"/>
          </a:xfrm>
        </p:grpSpPr>
        <p:grpSp>
          <p:nvGrpSpPr>
            <p:cNvPr id="18" name="그룹 15"/>
            <p:cNvGrpSpPr/>
            <p:nvPr/>
          </p:nvGrpSpPr>
          <p:grpSpPr bwMode="auto">
            <a:xfrm>
              <a:off x="5686431" y="5429261"/>
              <a:ext cx="2743220" cy="571503"/>
              <a:chOff x="4500560" y="5286386"/>
              <a:chExt cx="3429025" cy="714379"/>
            </a:xfrm>
          </p:grpSpPr>
          <p:sp>
            <p:nvSpPr>
              <p:cNvPr id="20" name="타원 11"/>
              <p:cNvSpPr/>
              <p:nvPr/>
            </p:nvSpPr>
            <p:spPr>
              <a:xfrm>
                <a:off x="6000761" y="5572140"/>
                <a:ext cx="428628" cy="71438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ko-KR" altLang="en-US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21" name="도넛 13"/>
              <p:cNvSpPr/>
              <p:nvPr/>
            </p:nvSpPr>
            <p:spPr>
              <a:xfrm>
                <a:off x="4500560" y="5286386"/>
                <a:ext cx="3429025" cy="714379"/>
              </a:xfrm>
              <a:prstGeom prst="donut">
                <a:avLst>
                  <a:gd name="adj" fmla="val 9736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ko-KR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</p:grpSp>
        <p:pic>
          <p:nvPicPr>
            <p:cNvPr id="19" name="Picture 2" descr="C:\Documents and Settings\HANA\My Documents\My Pictures\Microsoft Clip Organizer\j0425198 cop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926" y="3143248"/>
              <a:ext cx="1455164" cy="2584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그룹 66"/>
          <p:cNvGrpSpPr/>
          <p:nvPr/>
        </p:nvGrpSpPr>
        <p:grpSpPr bwMode="auto">
          <a:xfrm>
            <a:off x="9302419" y="2769965"/>
            <a:ext cx="1047751" cy="966787"/>
            <a:chOff x="6786578" y="3241749"/>
            <a:chExt cx="785818" cy="967116"/>
          </a:xfrm>
        </p:grpSpPr>
        <p:pic>
          <p:nvPicPr>
            <p:cNvPr id="23" name="Picture 2" descr="C:\Documents and Settings\HANA\My Documents\My Pictures\Microsoft Clip Organizer\j0425198 cop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95300">
              <a:off x="7013324" y="3241749"/>
              <a:ext cx="473392" cy="840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그룹 19"/>
            <p:cNvGrpSpPr/>
            <p:nvPr/>
          </p:nvGrpSpPr>
          <p:grpSpPr bwMode="auto">
            <a:xfrm>
              <a:off x="6786578" y="4045153"/>
              <a:ext cx="785818" cy="163712"/>
              <a:chOff x="4500562" y="5286388"/>
              <a:chExt cx="3429024" cy="714380"/>
            </a:xfrm>
          </p:grpSpPr>
          <p:sp>
            <p:nvSpPr>
              <p:cNvPr id="25" name="타원 20"/>
              <p:cNvSpPr/>
              <p:nvPr/>
            </p:nvSpPr>
            <p:spPr>
              <a:xfrm>
                <a:off x="6003792" y="5571130"/>
                <a:ext cx="422564" cy="76228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ko-KR" altLang="en-US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26" name="도넛 21"/>
              <p:cNvSpPr/>
              <p:nvPr/>
            </p:nvSpPr>
            <p:spPr>
              <a:xfrm>
                <a:off x="4500562" y="5287017"/>
                <a:ext cx="3429024" cy="713751"/>
              </a:xfrm>
              <a:prstGeom prst="donut">
                <a:avLst>
                  <a:gd name="adj" fmla="val 9736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ko-KR" altLang="en-US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</p:grpSp>
      </p:grpSp>
      <p:grpSp>
        <p:nvGrpSpPr>
          <p:cNvPr id="27" name="그룹 65"/>
          <p:cNvGrpSpPr/>
          <p:nvPr/>
        </p:nvGrpSpPr>
        <p:grpSpPr bwMode="auto">
          <a:xfrm>
            <a:off x="7683170" y="2741000"/>
            <a:ext cx="1714500" cy="1627577"/>
            <a:chOff x="5572132" y="3213195"/>
            <a:chExt cx="1285884" cy="1626706"/>
          </a:xfrm>
        </p:grpSpPr>
        <p:grpSp>
          <p:nvGrpSpPr>
            <p:cNvPr id="28" name="그룹 16"/>
            <p:cNvGrpSpPr/>
            <p:nvPr/>
          </p:nvGrpSpPr>
          <p:grpSpPr bwMode="auto">
            <a:xfrm>
              <a:off x="5572132" y="4572008"/>
              <a:ext cx="1285884" cy="267893"/>
              <a:chOff x="4500562" y="5286388"/>
              <a:chExt cx="3429024" cy="714380"/>
            </a:xfrm>
          </p:grpSpPr>
          <p:sp>
            <p:nvSpPr>
              <p:cNvPr id="30" name="타원 17"/>
              <p:cNvSpPr/>
              <p:nvPr/>
            </p:nvSpPr>
            <p:spPr>
              <a:xfrm>
                <a:off x="5999172" y="5573433"/>
                <a:ext cx="431803" cy="71927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ko-KR" altLang="en-US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31" name="도넛 18"/>
              <p:cNvSpPr/>
              <p:nvPr/>
            </p:nvSpPr>
            <p:spPr>
              <a:xfrm>
                <a:off x="4500562" y="5285722"/>
                <a:ext cx="3429024" cy="715046"/>
              </a:xfrm>
              <a:prstGeom prst="donut">
                <a:avLst>
                  <a:gd name="adj" fmla="val 9736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ko-KR" altLang="en-US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</p:grpSp>
        <p:pic>
          <p:nvPicPr>
            <p:cNvPr id="29" name="Picture 2" descr="C:\Documents and Settings\HANA\My Documents\My Pictures\Microsoft Clip Organizer\j0425198 cop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3167" flipH="1">
              <a:off x="5626569" y="3213195"/>
              <a:ext cx="766325" cy="136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2" descr="C:\Documents and Settings\HANA\My Documents\My Pictures\Microsoft Clip Organizer\j0425198green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2471">
            <a:off x="2306935" y="2508821"/>
            <a:ext cx="763588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C:\Documents and Settings\HANA\My Documents\My Pictures\Microsoft Clip Organizer\j0425198blue cop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8439">
            <a:off x="2336569" y="2721546"/>
            <a:ext cx="763588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직사각형 59"/>
          <p:cNvSpPr>
            <a:spLocks noChangeArrowheads="1"/>
          </p:cNvSpPr>
          <p:nvPr/>
        </p:nvSpPr>
        <p:spPr bwMode="auto">
          <a:xfrm>
            <a:off x="3760820" y="1301526"/>
            <a:ext cx="2451953" cy="4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견고딕" pitchFamily="18" charset="-127"/>
              </a:rPr>
              <a:t>在此输入文字标题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견고딕" pitchFamily="18" charset="-127"/>
            </a:endParaRPr>
          </a:p>
        </p:txBody>
      </p:sp>
      <p:sp>
        <p:nvSpPr>
          <p:cNvPr id="35" name="직사각형 61"/>
          <p:cNvSpPr>
            <a:spLocks noChangeArrowheads="1"/>
          </p:cNvSpPr>
          <p:nvPr/>
        </p:nvSpPr>
        <p:spPr bwMode="auto">
          <a:xfrm>
            <a:off x="3760820" y="2752502"/>
            <a:ext cx="2451953" cy="4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견고딕" pitchFamily="18" charset="-127"/>
              </a:rPr>
              <a:t>在此输入文字标题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견고딕" pitchFamily="18" charset="-127"/>
            </a:endParaRPr>
          </a:p>
        </p:txBody>
      </p:sp>
      <p:sp>
        <p:nvSpPr>
          <p:cNvPr id="36" name="직사각형 63"/>
          <p:cNvSpPr>
            <a:spLocks noChangeArrowheads="1"/>
          </p:cNvSpPr>
          <p:nvPr/>
        </p:nvSpPr>
        <p:spPr bwMode="auto">
          <a:xfrm>
            <a:off x="3760820" y="4252690"/>
            <a:ext cx="2451953" cy="4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견고딕" pitchFamily="18" charset="-127"/>
              </a:rPr>
              <a:t>在此输入文字标题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견고딕" pitchFamily="18" charset="-127"/>
            </a:endParaRP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3819322" y="1682525"/>
            <a:ext cx="4978305" cy="12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点击添加文字模板   点击添加文字模板 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点击添加文字模板  点击添加文字模板 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3819323" y="3093297"/>
            <a:ext cx="4064000" cy="12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点击添加文字模板   点击添加文字模板 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点击添加文字模板  点击添加文字模板 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3819323" y="4609876"/>
            <a:ext cx="4064000" cy="12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点击添加文字模板   点击添加文字模板 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点击添加文字模板  点击添加文字模板 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0.35556 L -3.33333E-6 -1.11111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388 -0.00092 L 0.00555 -0.0009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667 -0.31112 L 1.38889E-6 7.40741E-7 " pathEditMode="relative" ptsTypes="AA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25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这里是第一部分标题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圆角矩形 4"/>
          <p:cNvSpPr/>
          <p:nvPr/>
        </p:nvSpPr>
        <p:spPr>
          <a:xfrm rot="2700000">
            <a:off x="3500207" y="3189023"/>
            <a:ext cx="5281809" cy="765203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45412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8" name="圆角矩形 4"/>
          <p:cNvSpPr/>
          <p:nvPr/>
        </p:nvSpPr>
        <p:spPr>
          <a:xfrm rot="8100000">
            <a:off x="3501163" y="3188884"/>
            <a:ext cx="5279899" cy="765480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85BF20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066904" y="2497026"/>
            <a:ext cx="2148414" cy="2149191"/>
            <a:chOff x="3686373" y="2075063"/>
            <a:chExt cx="1611520" cy="1611520"/>
          </a:xfrm>
        </p:grpSpPr>
        <p:sp>
          <p:nvSpPr>
            <p:cNvPr id="50" name="椭圆 49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6"/>
            <p:cNvSpPr>
              <a:spLocks noEditPoints="1"/>
            </p:cNvSpPr>
            <p:nvPr/>
          </p:nvSpPr>
          <p:spPr bwMode="auto">
            <a:xfrm>
              <a:off x="4259311" y="2435302"/>
              <a:ext cx="465644" cy="464505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31723" y="3003798"/>
              <a:ext cx="1073991" cy="346169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KEY WORD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311693" y="1788741"/>
            <a:ext cx="528281" cy="49255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" rtlCol="0">
            <a:spAutoFit/>
          </a:bodyPr>
          <a:lstStyle/>
          <a:p>
            <a:pPr defTabSz="1218565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420186" y="1682497"/>
            <a:ext cx="2687674" cy="10542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396129" y="1788741"/>
            <a:ext cx="564612" cy="49255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" rtlCol="0">
            <a:spAutoFit/>
          </a:bodyPr>
          <a:lstStyle/>
          <a:p>
            <a:pPr defTabSz="1218565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278378" y="1682497"/>
            <a:ext cx="2687674" cy="10926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96129" y="4845051"/>
            <a:ext cx="573160" cy="49255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" rtlCol="0">
            <a:spAutoFit/>
          </a:bodyPr>
          <a:lstStyle/>
          <a:p>
            <a:pPr defTabSz="1218565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278378" y="4721912"/>
            <a:ext cx="2687674" cy="10926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335373" y="4845051"/>
            <a:ext cx="564612" cy="49255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" rtlCol="0">
            <a:spAutoFit/>
          </a:bodyPr>
          <a:lstStyle/>
          <a:p>
            <a:pPr defTabSz="1218565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420186" y="4721912"/>
            <a:ext cx="2687674" cy="10926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6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1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3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3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4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5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5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6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7" grpId="1" animBg="1"/>
          <p:bldP spid="48" grpId="0" animBg="1"/>
          <p:bldP spid="48" grpId="1" animBg="1"/>
          <p:bldP spid="87" grpId="0"/>
          <p:bldP spid="88" grpId="0"/>
          <p:bldP spid="89" grpId="0"/>
          <p:bldP spid="90" grpId="0"/>
          <p:bldP spid="91" grpId="0"/>
          <p:bldP spid="92" grpId="0"/>
          <p:bldP spid="93" grpId="0"/>
          <p:bldP spid="9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6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1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7" grpId="1" animBg="1"/>
          <p:bldP spid="48" grpId="0" animBg="1"/>
          <p:bldP spid="48" grpId="1" animBg="1"/>
          <p:bldP spid="87" grpId="0"/>
          <p:bldP spid="88" grpId="0"/>
          <p:bldP spid="89" grpId="0"/>
          <p:bldP spid="90" grpId="0"/>
          <p:bldP spid="91" grpId="0"/>
          <p:bldP spid="92" grpId="0"/>
          <p:bldP spid="93" grpId="0"/>
          <p:bldP spid="9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这里是第一部分标题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93738" y="4875746"/>
            <a:ext cx="10653828" cy="9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指导学生形成</a:t>
            </a:r>
            <a:r>
              <a:rPr lang="zh-CN" altLang="en-US" sz="200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正确的坐姿，站姿和阅读、书写的姿势。锻炼主动与同伴合作，体验同心协力完成任务的快乐。</a:t>
            </a:r>
            <a:r>
              <a:rPr lang="zh-CN" altLang="en-US" sz="200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为学生提供</a:t>
            </a:r>
            <a:r>
              <a:rPr lang="zh-CN" altLang="en-US" sz="200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表现自我的机会，</a:t>
            </a:r>
            <a:r>
              <a:rPr lang="zh-CN" altLang="en-US" sz="200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</a:t>
            </a:r>
            <a:r>
              <a:rPr lang="zh-CN" altLang="en-US" sz="200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200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r>
              <a:rPr lang="zh-CN" altLang="en-US" sz="200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，发现自己的长处，增强自信心。</a:t>
            </a:r>
            <a:endParaRPr lang="zh-CN" altLang="en-US" sz="200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 rot="21443314">
            <a:off x="8873450" y="2205216"/>
            <a:ext cx="2136371" cy="152846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 rot="21296680">
            <a:off x="7133302" y="2348540"/>
            <a:ext cx="1509178" cy="181469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 rot="272804">
            <a:off x="4128363" y="2587370"/>
            <a:ext cx="2255101" cy="14244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026272" y="2425777"/>
            <a:ext cx="2255101" cy="14244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0960" y="989434"/>
            <a:ext cx="12252960" cy="174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5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5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这里是第一部分标题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1035547" y="1952904"/>
            <a:ext cx="3538298" cy="49240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</a:rPr>
              <a:t>单击输入标题文字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5547" y="2550657"/>
            <a:ext cx="3017119" cy="2923652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您的内容打在这里，或者通过复制您的文本后，在此框中选择粘贴，并选择只保留文字。您的内容打在这里，或者通过复制您的文本后粘贴，并选择只保留文字。</a:t>
            </a:r>
            <a:endParaRPr lang="en-US" altLang="zh-CN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8484948" y="2020155"/>
            <a:ext cx="3538298" cy="49240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</a:rPr>
              <a:t>单击输入标题文字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84949" y="2617908"/>
            <a:ext cx="3017119" cy="2923652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您的内容打在这里，或者通过复制您的文本后，在此框中选择粘贴，并选择只保留文字。您的内容打在这里，或者通过复制您的文本后粘贴，并选择只保留文字。</a:t>
            </a:r>
            <a:endParaRPr lang="en-US" altLang="zh-CN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467109" y="2080495"/>
            <a:ext cx="3174433" cy="3094641"/>
            <a:chOff x="6035675" y="2933700"/>
            <a:chExt cx="1001713" cy="976313"/>
          </a:xfrm>
          <a:solidFill>
            <a:srgbClr val="85BF20"/>
          </a:solidFill>
        </p:grpSpPr>
        <p:sp>
          <p:nvSpPr>
            <p:cNvPr id="10" name="Freeform 34"/>
            <p:cNvSpPr>
              <a:spLocks noEditPoints="1"/>
            </p:cNvSpPr>
            <p:nvPr/>
          </p:nvSpPr>
          <p:spPr bwMode="auto">
            <a:xfrm>
              <a:off x="6035675" y="2933700"/>
              <a:ext cx="1001713" cy="976313"/>
            </a:xfrm>
            <a:custGeom>
              <a:avLst/>
              <a:gdLst>
                <a:gd name="T0" fmla="*/ 223 w 264"/>
                <a:gd name="T1" fmla="*/ 32 h 257"/>
                <a:gd name="T2" fmla="*/ 132 w 264"/>
                <a:gd name="T3" fmla="*/ 0 h 257"/>
                <a:gd name="T4" fmla="*/ 41 w 264"/>
                <a:gd name="T5" fmla="*/ 32 h 257"/>
                <a:gd name="T6" fmla="*/ 0 w 264"/>
                <a:gd name="T7" fmla="*/ 128 h 257"/>
                <a:gd name="T8" fmla="*/ 41 w 264"/>
                <a:gd name="T9" fmla="*/ 225 h 257"/>
                <a:gd name="T10" fmla="*/ 132 w 264"/>
                <a:gd name="T11" fmla="*/ 257 h 257"/>
                <a:gd name="T12" fmla="*/ 223 w 264"/>
                <a:gd name="T13" fmla="*/ 225 h 257"/>
                <a:gd name="T14" fmla="*/ 264 w 264"/>
                <a:gd name="T15" fmla="*/ 128 h 257"/>
                <a:gd name="T16" fmla="*/ 223 w 264"/>
                <a:gd name="T17" fmla="*/ 32 h 257"/>
                <a:gd name="T18" fmla="*/ 132 w 264"/>
                <a:gd name="T19" fmla="*/ 250 h 257"/>
                <a:gd name="T20" fmla="*/ 6 w 264"/>
                <a:gd name="T21" fmla="*/ 128 h 257"/>
                <a:gd name="T22" fmla="*/ 132 w 264"/>
                <a:gd name="T23" fmla="*/ 7 h 257"/>
                <a:gd name="T24" fmla="*/ 258 w 264"/>
                <a:gd name="T25" fmla="*/ 128 h 257"/>
                <a:gd name="T26" fmla="*/ 132 w 264"/>
                <a:gd name="T27" fmla="*/ 25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257">
                  <a:moveTo>
                    <a:pt x="223" y="32"/>
                  </a:moveTo>
                  <a:cubicBezTo>
                    <a:pt x="199" y="12"/>
                    <a:pt x="166" y="0"/>
                    <a:pt x="132" y="0"/>
                  </a:cubicBezTo>
                  <a:cubicBezTo>
                    <a:pt x="97" y="0"/>
                    <a:pt x="65" y="12"/>
                    <a:pt x="41" y="32"/>
                  </a:cubicBezTo>
                  <a:cubicBezTo>
                    <a:pt x="14" y="56"/>
                    <a:pt x="0" y="89"/>
                    <a:pt x="0" y="128"/>
                  </a:cubicBezTo>
                  <a:cubicBezTo>
                    <a:pt x="0" y="168"/>
                    <a:pt x="14" y="201"/>
                    <a:pt x="41" y="225"/>
                  </a:cubicBezTo>
                  <a:cubicBezTo>
                    <a:pt x="65" y="245"/>
                    <a:pt x="97" y="257"/>
                    <a:pt x="132" y="257"/>
                  </a:cubicBezTo>
                  <a:cubicBezTo>
                    <a:pt x="166" y="257"/>
                    <a:pt x="199" y="245"/>
                    <a:pt x="223" y="225"/>
                  </a:cubicBezTo>
                  <a:cubicBezTo>
                    <a:pt x="250" y="201"/>
                    <a:pt x="264" y="168"/>
                    <a:pt x="264" y="128"/>
                  </a:cubicBezTo>
                  <a:cubicBezTo>
                    <a:pt x="264" y="89"/>
                    <a:pt x="250" y="56"/>
                    <a:pt x="223" y="32"/>
                  </a:cubicBezTo>
                  <a:close/>
                  <a:moveTo>
                    <a:pt x="132" y="250"/>
                  </a:moveTo>
                  <a:cubicBezTo>
                    <a:pt x="69" y="250"/>
                    <a:pt x="6" y="209"/>
                    <a:pt x="6" y="128"/>
                  </a:cubicBezTo>
                  <a:cubicBezTo>
                    <a:pt x="6" y="47"/>
                    <a:pt x="69" y="7"/>
                    <a:pt x="132" y="7"/>
                  </a:cubicBezTo>
                  <a:cubicBezTo>
                    <a:pt x="195" y="7"/>
                    <a:pt x="258" y="47"/>
                    <a:pt x="258" y="128"/>
                  </a:cubicBezTo>
                  <a:cubicBezTo>
                    <a:pt x="258" y="209"/>
                    <a:pt x="195" y="250"/>
                    <a:pt x="132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35"/>
            <p:cNvSpPr>
              <a:spLocks noEditPoints="1"/>
            </p:cNvSpPr>
            <p:nvPr/>
          </p:nvSpPr>
          <p:spPr bwMode="auto">
            <a:xfrm>
              <a:off x="6134100" y="3032125"/>
              <a:ext cx="800100" cy="774700"/>
            </a:xfrm>
            <a:custGeom>
              <a:avLst/>
              <a:gdLst>
                <a:gd name="T0" fmla="*/ 106 w 211"/>
                <a:gd name="T1" fmla="*/ 0 h 204"/>
                <a:gd name="T2" fmla="*/ 0 w 211"/>
                <a:gd name="T3" fmla="*/ 102 h 204"/>
                <a:gd name="T4" fmla="*/ 106 w 211"/>
                <a:gd name="T5" fmla="*/ 204 h 204"/>
                <a:gd name="T6" fmla="*/ 211 w 211"/>
                <a:gd name="T7" fmla="*/ 102 h 204"/>
                <a:gd name="T8" fmla="*/ 106 w 211"/>
                <a:gd name="T9" fmla="*/ 0 h 204"/>
                <a:gd name="T10" fmla="*/ 106 w 211"/>
                <a:gd name="T11" fmla="*/ 198 h 204"/>
                <a:gd name="T12" fmla="*/ 7 w 211"/>
                <a:gd name="T13" fmla="*/ 102 h 204"/>
                <a:gd name="T14" fmla="*/ 106 w 211"/>
                <a:gd name="T15" fmla="*/ 7 h 204"/>
                <a:gd name="T16" fmla="*/ 174 w 211"/>
                <a:gd name="T17" fmla="*/ 31 h 204"/>
                <a:gd name="T18" fmla="*/ 205 w 211"/>
                <a:gd name="T19" fmla="*/ 102 h 204"/>
                <a:gd name="T20" fmla="*/ 106 w 211"/>
                <a:gd name="T21" fmla="*/ 1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04">
                  <a:moveTo>
                    <a:pt x="106" y="0"/>
                  </a:moveTo>
                  <a:cubicBezTo>
                    <a:pt x="53" y="0"/>
                    <a:pt x="0" y="34"/>
                    <a:pt x="0" y="102"/>
                  </a:cubicBezTo>
                  <a:cubicBezTo>
                    <a:pt x="0" y="170"/>
                    <a:pt x="53" y="204"/>
                    <a:pt x="106" y="204"/>
                  </a:cubicBezTo>
                  <a:cubicBezTo>
                    <a:pt x="159" y="204"/>
                    <a:pt x="211" y="170"/>
                    <a:pt x="211" y="102"/>
                  </a:cubicBezTo>
                  <a:cubicBezTo>
                    <a:pt x="211" y="34"/>
                    <a:pt x="159" y="0"/>
                    <a:pt x="106" y="0"/>
                  </a:cubicBezTo>
                  <a:close/>
                  <a:moveTo>
                    <a:pt x="106" y="198"/>
                  </a:moveTo>
                  <a:cubicBezTo>
                    <a:pt x="58" y="198"/>
                    <a:pt x="7" y="168"/>
                    <a:pt x="7" y="102"/>
                  </a:cubicBezTo>
                  <a:cubicBezTo>
                    <a:pt x="7" y="37"/>
                    <a:pt x="58" y="7"/>
                    <a:pt x="106" y="7"/>
                  </a:cubicBezTo>
                  <a:cubicBezTo>
                    <a:pt x="132" y="7"/>
                    <a:pt x="156" y="16"/>
                    <a:pt x="174" y="31"/>
                  </a:cubicBezTo>
                  <a:cubicBezTo>
                    <a:pt x="194" y="48"/>
                    <a:pt x="205" y="73"/>
                    <a:pt x="205" y="102"/>
                  </a:cubicBezTo>
                  <a:cubicBezTo>
                    <a:pt x="205" y="168"/>
                    <a:pt x="154" y="198"/>
                    <a:pt x="106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36"/>
            <p:cNvSpPr/>
            <p:nvPr/>
          </p:nvSpPr>
          <p:spPr bwMode="auto">
            <a:xfrm>
              <a:off x="6502400" y="3100388"/>
              <a:ext cx="41275" cy="84138"/>
            </a:xfrm>
            <a:custGeom>
              <a:avLst/>
              <a:gdLst>
                <a:gd name="T0" fmla="*/ 5 w 11"/>
                <a:gd name="T1" fmla="*/ 22 h 22"/>
                <a:gd name="T2" fmla="*/ 6 w 11"/>
                <a:gd name="T3" fmla="*/ 22 h 22"/>
                <a:gd name="T4" fmla="*/ 10 w 11"/>
                <a:gd name="T5" fmla="*/ 17 h 22"/>
                <a:gd name="T6" fmla="*/ 10 w 11"/>
                <a:gd name="T7" fmla="*/ 5 h 22"/>
                <a:gd name="T8" fmla="*/ 8 w 11"/>
                <a:gd name="T9" fmla="*/ 1 h 22"/>
                <a:gd name="T10" fmla="*/ 6 w 11"/>
                <a:gd name="T11" fmla="*/ 0 h 22"/>
                <a:gd name="T12" fmla="*/ 2 w 11"/>
                <a:gd name="T13" fmla="*/ 1 h 22"/>
                <a:gd name="T14" fmla="*/ 2 w 11"/>
                <a:gd name="T15" fmla="*/ 20 h 22"/>
                <a:gd name="T16" fmla="*/ 5 w 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10" y="19"/>
                    <a:pt x="10" y="17"/>
                  </a:cubicBezTo>
                  <a:cubicBezTo>
                    <a:pt x="11" y="13"/>
                    <a:pt x="11" y="9"/>
                    <a:pt x="10" y="5"/>
                  </a:cubicBezTo>
                  <a:cubicBezTo>
                    <a:pt x="10" y="3"/>
                    <a:pt x="10" y="2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16"/>
                    <a:pt x="2" y="20"/>
                  </a:cubicBezTo>
                  <a:cubicBezTo>
                    <a:pt x="3" y="20"/>
                    <a:pt x="3" y="21"/>
                    <a:pt x="5" y="22"/>
                  </a:cubicBezTo>
                  <a:close/>
                </a:path>
              </a:pathLst>
            </a:custGeom>
            <a:solidFill>
              <a:srgbClr val="F45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37"/>
            <p:cNvSpPr/>
            <p:nvPr/>
          </p:nvSpPr>
          <p:spPr bwMode="auto">
            <a:xfrm>
              <a:off x="6502400" y="3640138"/>
              <a:ext cx="44450" cy="109538"/>
            </a:xfrm>
            <a:custGeom>
              <a:avLst/>
              <a:gdLst>
                <a:gd name="T0" fmla="*/ 6 w 12"/>
                <a:gd name="T1" fmla="*/ 0 h 29"/>
                <a:gd name="T2" fmla="*/ 5 w 12"/>
                <a:gd name="T3" fmla="*/ 0 h 29"/>
                <a:gd name="T4" fmla="*/ 1 w 12"/>
                <a:gd name="T5" fmla="*/ 4 h 29"/>
                <a:gd name="T6" fmla="*/ 1 w 12"/>
                <a:gd name="T7" fmla="*/ 24 h 29"/>
                <a:gd name="T8" fmla="*/ 3 w 12"/>
                <a:gd name="T9" fmla="*/ 28 h 29"/>
                <a:gd name="T10" fmla="*/ 6 w 12"/>
                <a:gd name="T11" fmla="*/ 29 h 29"/>
                <a:gd name="T12" fmla="*/ 9 w 12"/>
                <a:gd name="T13" fmla="*/ 27 h 29"/>
                <a:gd name="T14" fmla="*/ 9 w 12"/>
                <a:gd name="T15" fmla="*/ 2 h 29"/>
                <a:gd name="T16" fmla="*/ 6 w 12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0" y="8"/>
                    <a:pt x="0" y="20"/>
                    <a:pt x="1" y="24"/>
                  </a:cubicBezTo>
                  <a:cubicBezTo>
                    <a:pt x="1" y="25"/>
                    <a:pt x="1" y="27"/>
                    <a:pt x="3" y="28"/>
                  </a:cubicBezTo>
                  <a:cubicBezTo>
                    <a:pt x="4" y="29"/>
                    <a:pt x="5" y="29"/>
                    <a:pt x="6" y="29"/>
                  </a:cubicBezTo>
                  <a:cubicBezTo>
                    <a:pt x="7" y="29"/>
                    <a:pt x="8" y="28"/>
                    <a:pt x="9" y="27"/>
                  </a:cubicBezTo>
                  <a:cubicBezTo>
                    <a:pt x="12" y="25"/>
                    <a:pt x="11" y="5"/>
                    <a:pt x="9" y="2"/>
                  </a:cubicBezTo>
                  <a:cubicBezTo>
                    <a:pt x="8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45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38"/>
            <p:cNvSpPr/>
            <p:nvPr/>
          </p:nvSpPr>
          <p:spPr bwMode="auto">
            <a:xfrm>
              <a:off x="6194425" y="3405188"/>
              <a:ext cx="114300" cy="41275"/>
            </a:xfrm>
            <a:custGeom>
              <a:avLst/>
              <a:gdLst>
                <a:gd name="T0" fmla="*/ 26 w 30"/>
                <a:gd name="T1" fmla="*/ 1 h 11"/>
                <a:gd name="T2" fmla="*/ 15 w 30"/>
                <a:gd name="T3" fmla="*/ 0 h 11"/>
                <a:gd name="T4" fmla="*/ 6 w 30"/>
                <a:gd name="T5" fmla="*/ 1 h 11"/>
                <a:gd name="T6" fmla="*/ 2 w 30"/>
                <a:gd name="T7" fmla="*/ 3 h 11"/>
                <a:gd name="T8" fmla="*/ 2 w 30"/>
                <a:gd name="T9" fmla="*/ 9 h 11"/>
                <a:gd name="T10" fmla="*/ 14 w 30"/>
                <a:gd name="T11" fmla="*/ 11 h 11"/>
                <a:gd name="T12" fmla="*/ 28 w 30"/>
                <a:gd name="T13" fmla="*/ 8 h 11"/>
                <a:gd name="T14" fmla="*/ 30 w 30"/>
                <a:gd name="T15" fmla="*/ 6 h 11"/>
                <a:gd name="T16" fmla="*/ 30 w 30"/>
                <a:gd name="T17" fmla="*/ 3 h 11"/>
                <a:gd name="T18" fmla="*/ 26 w 30"/>
                <a:gd name="T1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26" y="1"/>
                  </a:moveTo>
                  <a:cubicBezTo>
                    <a:pt x="24" y="0"/>
                    <a:pt x="20" y="0"/>
                    <a:pt x="15" y="0"/>
                  </a:cubicBezTo>
                  <a:cubicBezTo>
                    <a:pt x="11" y="0"/>
                    <a:pt x="8" y="0"/>
                    <a:pt x="6" y="1"/>
                  </a:cubicBezTo>
                  <a:cubicBezTo>
                    <a:pt x="4" y="1"/>
                    <a:pt x="3" y="1"/>
                    <a:pt x="2" y="3"/>
                  </a:cubicBezTo>
                  <a:cubicBezTo>
                    <a:pt x="0" y="5"/>
                    <a:pt x="1" y="7"/>
                    <a:pt x="2" y="9"/>
                  </a:cubicBezTo>
                  <a:cubicBezTo>
                    <a:pt x="3" y="9"/>
                    <a:pt x="4" y="11"/>
                    <a:pt x="14" y="11"/>
                  </a:cubicBezTo>
                  <a:cubicBezTo>
                    <a:pt x="18" y="11"/>
                    <a:pt x="25" y="10"/>
                    <a:pt x="28" y="8"/>
                  </a:cubicBezTo>
                  <a:cubicBezTo>
                    <a:pt x="29" y="8"/>
                    <a:pt x="30" y="7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29" y="2"/>
                    <a:pt x="27" y="1"/>
                    <a:pt x="26" y="1"/>
                  </a:cubicBezTo>
                  <a:close/>
                </a:path>
              </a:pathLst>
            </a:custGeom>
            <a:solidFill>
              <a:srgbClr val="F45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39"/>
            <p:cNvSpPr/>
            <p:nvPr/>
          </p:nvSpPr>
          <p:spPr bwMode="auto">
            <a:xfrm>
              <a:off x="6737350" y="3405188"/>
              <a:ext cx="112713" cy="41275"/>
            </a:xfrm>
            <a:custGeom>
              <a:avLst/>
              <a:gdLst>
                <a:gd name="T0" fmla="*/ 2 w 30"/>
                <a:gd name="T1" fmla="*/ 2 h 11"/>
                <a:gd name="T2" fmla="*/ 0 w 30"/>
                <a:gd name="T3" fmla="*/ 5 h 11"/>
                <a:gd name="T4" fmla="*/ 0 w 30"/>
                <a:gd name="T5" fmla="*/ 8 h 11"/>
                <a:gd name="T6" fmla="*/ 5 w 30"/>
                <a:gd name="T7" fmla="*/ 10 h 11"/>
                <a:gd name="T8" fmla="*/ 15 w 30"/>
                <a:gd name="T9" fmla="*/ 11 h 11"/>
                <a:gd name="T10" fmla="*/ 24 w 30"/>
                <a:gd name="T11" fmla="*/ 10 h 11"/>
                <a:gd name="T12" fmla="*/ 28 w 30"/>
                <a:gd name="T13" fmla="*/ 8 h 11"/>
                <a:gd name="T14" fmla="*/ 28 w 30"/>
                <a:gd name="T15" fmla="*/ 2 h 11"/>
                <a:gd name="T16" fmla="*/ 16 w 30"/>
                <a:gd name="T17" fmla="*/ 0 h 11"/>
                <a:gd name="T18" fmla="*/ 2 w 30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2" y="2"/>
                  </a:moveTo>
                  <a:cubicBezTo>
                    <a:pt x="1" y="3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3" y="10"/>
                    <a:pt x="5" y="10"/>
                  </a:cubicBezTo>
                  <a:cubicBezTo>
                    <a:pt x="7" y="10"/>
                    <a:pt x="10" y="11"/>
                    <a:pt x="15" y="11"/>
                  </a:cubicBezTo>
                  <a:cubicBezTo>
                    <a:pt x="19" y="11"/>
                    <a:pt x="22" y="10"/>
                    <a:pt x="24" y="10"/>
                  </a:cubicBezTo>
                  <a:cubicBezTo>
                    <a:pt x="26" y="10"/>
                    <a:pt x="27" y="10"/>
                    <a:pt x="28" y="8"/>
                  </a:cubicBezTo>
                  <a:cubicBezTo>
                    <a:pt x="30" y="6"/>
                    <a:pt x="29" y="3"/>
                    <a:pt x="28" y="2"/>
                  </a:cubicBezTo>
                  <a:cubicBezTo>
                    <a:pt x="27" y="1"/>
                    <a:pt x="26" y="0"/>
                    <a:pt x="16" y="0"/>
                  </a:cubicBezTo>
                  <a:cubicBezTo>
                    <a:pt x="12" y="0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F45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40"/>
            <p:cNvSpPr/>
            <p:nvPr/>
          </p:nvSpPr>
          <p:spPr bwMode="auto">
            <a:xfrm>
              <a:off x="6251575" y="3548063"/>
              <a:ext cx="52388" cy="53975"/>
            </a:xfrm>
            <a:custGeom>
              <a:avLst/>
              <a:gdLst>
                <a:gd name="T0" fmla="*/ 13 w 14"/>
                <a:gd name="T1" fmla="*/ 1 h 14"/>
                <a:gd name="T2" fmla="*/ 9 w 14"/>
                <a:gd name="T3" fmla="*/ 2 h 14"/>
                <a:gd name="T4" fmla="*/ 2 w 14"/>
                <a:gd name="T5" fmla="*/ 9 h 14"/>
                <a:gd name="T6" fmla="*/ 1 w 14"/>
                <a:gd name="T7" fmla="*/ 12 h 14"/>
                <a:gd name="T8" fmla="*/ 4 w 14"/>
                <a:gd name="T9" fmla="*/ 13 h 14"/>
                <a:gd name="T10" fmla="*/ 14 w 14"/>
                <a:gd name="T11" fmla="*/ 4 h 14"/>
                <a:gd name="T12" fmla="*/ 13 w 1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3" y="1"/>
                  </a:moveTo>
                  <a:cubicBezTo>
                    <a:pt x="11" y="0"/>
                    <a:pt x="10" y="1"/>
                    <a:pt x="9" y="2"/>
                  </a:cubicBezTo>
                  <a:cubicBezTo>
                    <a:pt x="7" y="5"/>
                    <a:pt x="5" y="7"/>
                    <a:pt x="2" y="9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1" y="14"/>
                    <a:pt x="3" y="14"/>
                    <a:pt x="4" y="13"/>
                  </a:cubicBezTo>
                  <a:cubicBezTo>
                    <a:pt x="8" y="11"/>
                    <a:pt x="11" y="8"/>
                    <a:pt x="14" y="4"/>
                  </a:cubicBezTo>
                  <a:cubicBezTo>
                    <a:pt x="14" y="3"/>
                    <a:pt x="14" y="2"/>
                    <a:pt x="13" y="1"/>
                  </a:cubicBezTo>
                  <a:close/>
                </a:path>
              </a:pathLst>
            </a:custGeom>
            <a:solidFill>
              <a:srgbClr val="F45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41"/>
            <p:cNvSpPr/>
            <p:nvPr/>
          </p:nvSpPr>
          <p:spPr bwMode="auto">
            <a:xfrm>
              <a:off x="6372225" y="3648075"/>
              <a:ext cx="42863" cy="52388"/>
            </a:xfrm>
            <a:custGeom>
              <a:avLst/>
              <a:gdLst>
                <a:gd name="T0" fmla="*/ 6 w 11"/>
                <a:gd name="T1" fmla="*/ 2 h 14"/>
                <a:gd name="T2" fmla="*/ 1 w 11"/>
                <a:gd name="T3" fmla="*/ 10 h 14"/>
                <a:gd name="T4" fmla="*/ 1 w 11"/>
                <a:gd name="T5" fmla="*/ 14 h 14"/>
                <a:gd name="T6" fmla="*/ 5 w 11"/>
                <a:gd name="T7" fmla="*/ 13 h 14"/>
                <a:gd name="T8" fmla="*/ 10 w 11"/>
                <a:gd name="T9" fmla="*/ 5 h 14"/>
                <a:gd name="T10" fmla="*/ 10 w 11"/>
                <a:gd name="T11" fmla="*/ 1 h 14"/>
                <a:gd name="T12" fmla="*/ 6 w 1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4">
                  <a:moveTo>
                    <a:pt x="6" y="2"/>
                  </a:moveTo>
                  <a:cubicBezTo>
                    <a:pt x="4" y="5"/>
                    <a:pt x="3" y="7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4" y="14"/>
                    <a:pt x="5" y="13"/>
                  </a:cubicBezTo>
                  <a:cubicBezTo>
                    <a:pt x="7" y="9"/>
                    <a:pt x="8" y="8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ubicBezTo>
                    <a:pt x="8" y="0"/>
                    <a:pt x="7" y="1"/>
                    <a:pt x="6" y="2"/>
                  </a:cubicBezTo>
                  <a:close/>
                </a:path>
              </a:pathLst>
            </a:custGeom>
            <a:solidFill>
              <a:srgbClr val="F45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42"/>
            <p:cNvSpPr/>
            <p:nvPr/>
          </p:nvSpPr>
          <p:spPr bwMode="auto">
            <a:xfrm>
              <a:off x="6645275" y="3651250"/>
              <a:ext cx="46038" cy="46038"/>
            </a:xfrm>
            <a:custGeom>
              <a:avLst/>
              <a:gdLst>
                <a:gd name="T0" fmla="*/ 10 w 12"/>
                <a:gd name="T1" fmla="*/ 6 h 12"/>
                <a:gd name="T2" fmla="*/ 7 w 12"/>
                <a:gd name="T3" fmla="*/ 5 h 12"/>
                <a:gd name="T4" fmla="*/ 5 w 12"/>
                <a:gd name="T5" fmla="*/ 2 h 12"/>
                <a:gd name="T6" fmla="*/ 1 w 12"/>
                <a:gd name="T7" fmla="*/ 1 h 12"/>
                <a:gd name="T8" fmla="*/ 1 w 12"/>
                <a:gd name="T9" fmla="*/ 5 h 12"/>
                <a:gd name="T10" fmla="*/ 4 w 12"/>
                <a:gd name="T11" fmla="*/ 8 h 12"/>
                <a:gd name="T12" fmla="*/ 8 w 12"/>
                <a:gd name="T13" fmla="*/ 11 h 12"/>
                <a:gd name="T14" fmla="*/ 11 w 12"/>
                <a:gd name="T15" fmla="*/ 10 h 12"/>
                <a:gd name="T16" fmla="*/ 10 w 12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0" y="6"/>
                  </a:moveTo>
                  <a:cubicBezTo>
                    <a:pt x="8" y="5"/>
                    <a:pt x="7" y="5"/>
                    <a:pt x="7" y="5"/>
                  </a:cubicBezTo>
                  <a:cubicBezTo>
                    <a:pt x="7" y="4"/>
                    <a:pt x="6" y="3"/>
                    <a:pt x="5" y="2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2" y="6"/>
                    <a:pt x="2" y="7"/>
                    <a:pt x="4" y="8"/>
                  </a:cubicBezTo>
                  <a:cubicBezTo>
                    <a:pt x="5" y="9"/>
                    <a:pt x="6" y="10"/>
                    <a:pt x="8" y="11"/>
                  </a:cubicBezTo>
                  <a:cubicBezTo>
                    <a:pt x="9" y="12"/>
                    <a:pt x="10" y="11"/>
                    <a:pt x="11" y="10"/>
                  </a:cubicBezTo>
                  <a:cubicBezTo>
                    <a:pt x="12" y="9"/>
                    <a:pt x="11" y="7"/>
                    <a:pt x="10" y="6"/>
                  </a:cubicBezTo>
                  <a:close/>
                </a:path>
              </a:pathLst>
            </a:custGeom>
            <a:solidFill>
              <a:srgbClr val="F45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43"/>
            <p:cNvSpPr/>
            <p:nvPr/>
          </p:nvSpPr>
          <p:spPr bwMode="auto">
            <a:xfrm>
              <a:off x="6751638" y="3548063"/>
              <a:ext cx="60325" cy="42863"/>
            </a:xfrm>
            <a:custGeom>
              <a:avLst/>
              <a:gdLst>
                <a:gd name="T0" fmla="*/ 14 w 16"/>
                <a:gd name="T1" fmla="*/ 6 h 11"/>
                <a:gd name="T2" fmla="*/ 10 w 16"/>
                <a:gd name="T3" fmla="*/ 3 h 11"/>
                <a:gd name="T4" fmla="*/ 5 w 16"/>
                <a:gd name="T5" fmla="*/ 0 h 11"/>
                <a:gd name="T6" fmla="*/ 1 w 16"/>
                <a:gd name="T7" fmla="*/ 1 h 11"/>
                <a:gd name="T8" fmla="*/ 2 w 16"/>
                <a:gd name="T9" fmla="*/ 5 h 11"/>
                <a:gd name="T10" fmla="*/ 6 w 16"/>
                <a:gd name="T11" fmla="*/ 7 h 11"/>
                <a:gd name="T12" fmla="*/ 11 w 16"/>
                <a:gd name="T13" fmla="*/ 11 h 11"/>
                <a:gd name="T14" fmla="*/ 15 w 16"/>
                <a:gd name="T15" fmla="*/ 10 h 11"/>
                <a:gd name="T16" fmla="*/ 14 w 16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14" y="6"/>
                  </a:move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8"/>
                    <a:pt x="8" y="9"/>
                    <a:pt x="11" y="11"/>
                  </a:cubicBezTo>
                  <a:cubicBezTo>
                    <a:pt x="13" y="11"/>
                    <a:pt x="14" y="11"/>
                    <a:pt x="15" y="10"/>
                  </a:cubicBezTo>
                  <a:cubicBezTo>
                    <a:pt x="16" y="8"/>
                    <a:pt x="15" y="7"/>
                    <a:pt x="14" y="6"/>
                  </a:cubicBezTo>
                  <a:close/>
                </a:path>
              </a:pathLst>
            </a:custGeom>
            <a:solidFill>
              <a:srgbClr val="F45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6227763" y="3268663"/>
              <a:ext cx="68263" cy="44450"/>
            </a:xfrm>
            <a:custGeom>
              <a:avLst/>
              <a:gdLst>
                <a:gd name="T0" fmla="*/ 7 w 18"/>
                <a:gd name="T1" fmla="*/ 8 h 12"/>
                <a:gd name="T2" fmla="*/ 14 w 18"/>
                <a:gd name="T3" fmla="*/ 12 h 12"/>
                <a:gd name="T4" fmla="*/ 18 w 18"/>
                <a:gd name="T5" fmla="*/ 11 h 12"/>
                <a:gd name="T6" fmla="*/ 17 w 18"/>
                <a:gd name="T7" fmla="*/ 7 h 12"/>
                <a:gd name="T8" fmla="*/ 9 w 18"/>
                <a:gd name="T9" fmla="*/ 3 h 12"/>
                <a:gd name="T10" fmla="*/ 4 w 18"/>
                <a:gd name="T11" fmla="*/ 0 h 12"/>
                <a:gd name="T12" fmla="*/ 1 w 18"/>
                <a:gd name="T13" fmla="*/ 1 h 12"/>
                <a:gd name="T14" fmla="*/ 1 w 18"/>
                <a:gd name="T15" fmla="*/ 4 h 12"/>
                <a:gd name="T16" fmla="*/ 7 w 18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7" y="8"/>
                  </a:moveTo>
                  <a:cubicBezTo>
                    <a:pt x="9" y="9"/>
                    <a:pt x="11" y="10"/>
                    <a:pt x="14" y="12"/>
                  </a:cubicBezTo>
                  <a:cubicBezTo>
                    <a:pt x="15" y="12"/>
                    <a:pt x="17" y="12"/>
                    <a:pt x="18" y="11"/>
                  </a:cubicBezTo>
                  <a:cubicBezTo>
                    <a:pt x="18" y="9"/>
                    <a:pt x="18" y="8"/>
                    <a:pt x="17" y="7"/>
                  </a:cubicBezTo>
                  <a:cubicBezTo>
                    <a:pt x="14" y="5"/>
                    <a:pt x="11" y="4"/>
                    <a:pt x="9" y="3"/>
                  </a:cubicBezTo>
                  <a:cubicBezTo>
                    <a:pt x="7" y="3"/>
                    <a:pt x="6" y="2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6"/>
                    <a:pt x="5" y="7"/>
                    <a:pt x="7" y="8"/>
                  </a:cubicBezTo>
                  <a:close/>
                </a:path>
              </a:pathLst>
            </a:custGeom>
            <a:solidFill>
              <a:srgbClr val="F45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45"/>
            <p:cNvSpPr/>
            <p:nvPr/>
          </p:nvSpPr>
          <p:spPr bwMode="auto">
            <a:xfrm>
              <a:off x="6642100" y="3124200"/>
              <a:ext cx="49213" cy="60325"/>
            </a:xfrm>
            <a:custGeom>
              <a:avLst/>
              <a:gdLst>
                <a:gd name="T0" fmla="*/ 1 w 13"/>
                <a:gd name="T1" fmla="*/ 15 h 16"/>
                <a:gd name="T2" fmla="*/ 5 w 13"/>
                <a:gd name="T3" fmla="*/ 14 h 16"/>
                <a:gd name="T4" fmla="*/ 8 w 13"/>
                <a:gd name="T5" fmla="*/ 10 h 16"/>
                <a:gd name="T6" fmla="*/ 12 w 13"/>
                <a:gd name="T7" fmla="*/ 4 h 16"/>
                <a:gd name="T8" fmla="*/ 11 w 13"/>
                <a:gd name="T9" fmla="*/ 1 h 16"/>
                <a:gd name="T10" fmla="*/ 8 w 13"/>
                <a:gd name="T11" fmla="*/ 2 h 16"/>
                <a:gd name="T12" fmla="*/ 4 w 13"/>
                <a:gd name="T13" fmla="*/ 6 h 16"/>
                <a:gd name="T14" fmla="*/ 0 w 13"/>
                <a:gd name="T15" fmla="*/ 12 h 16"/>
                <a:gd name="T16" fmla="*/ 1 w 13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" y="15"/>
                  </a:moveTo>
                  <a:cubicBezTo>
                    <a:pt x="2" y="16"/>
                    <a:pt x="4" y="16"/>
                    <a:pt x="5" y="14"/>
                  </a:cubicBezTo>
                  <a:cubicBezTo>
                    <a:pt x="6" y="12"/>
                    <a:pt x="7" y="11"/>
                    <a:pt x="8" y="10"/>
                  </a:cubicBezTo>
                  <a:cubicBezTo>
                    <a:pt x="9" y="9"/>
                    <a:pt x="10" y="7"/>
                    <a:pt x="12" y="4"/>
                  </a:cubicBezTo>
                  <a:cubicBezTo>
                    <a:pt x="13" y="3"/>
                    <a:pt x="12" y="2"/>
                    <a:pt x="11" y="1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3" y="8"/>
                    <a:pt x="2" y="9"/>
                    <a:pt x="0" y="12"/>
                  </a:cubicBezTo>
                  <a:cubicBezTo>
                    <a:pt x="0" y="13"/>
                    <a:pt x="0" y="14"/>
                    <a:pt x="1" y="15"/>
                  </a:cubicBezTo>
                  <a:close/>
                </a:path>
              </a:pathLst>
            </a:custGeom>
            <a:solidFill>
              <a:srgbClr val="F45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6756400" y="3211513"/>
              <a:ext cx="49213" cy="49213"/>
            </a:xfrm>
            <a:custGeom>
              <a:avLst/>
              <a:gdLst>
                <a:gd name="T0" fmla="*/ 4 w 13"/>
                <a:gd name="T1" fmla="*/ 12 h 13"/>
                <a:gd name="T2" fmla="*/ 12 w 13"/>
                <a:gd name="T3" fmla="*/ 4 h 13"/>
                <a:gd name="T4" fmla="*/ 11 w 13"/>
                <a:gd name="T5" fmla="*/ 1 h 13"/>
                <a:gd name="T6" fmla="*/ 8 w 13"/>
                <a:gd name="T7" fmla="*/ 2 h 13"/>
                <a:gd name="T8" fmla="*/ 1 w 13"/>
                <a:gd name="T9" fmla="*/ 8 h 13"/>
                <a:gd name="T10" fmla="*/ 0 w 13"/>
                <a:gd name="T11" fmla="*/ 11 h 13"/>
                <a:gd name="T12" fmla="*/ 4 w 13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12"/>
                  </a:moveTo>
                  <a:cubicBezTo>
                    <a:pt x="7" y="10"/>
                    <a:pt x="10" y="8"/>
                    <a:pt x="12" y="4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10" y="0"/>
                    <a:pt x="8" y="0"/>
                    <a:pt x="8" y="2"/>
                  </a:cubicBezTo>
                  <a:cubicBezTo>
                    <a:pt x="6" y="4"/>
                    <a:pt x="4" y="6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3"/>
                    <a:pt x="3" y="13"/>
                    <a:pt x="4" y="12"/>
                  </a:cubicBezTo>
                  <a:close/>
                </a:path>
              </a:pathLst>
            </a:custGeom>
            <a:solidFill>
              <a:srgbClr val="F45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6342063" y="3162300"/>
              <a:ext cx="425450" cy="336550"/>
            </a:xfrm>
            <a:custGeom>
              <a:avLst/>
              <a:gdLst>
                <a:gd name="T0" fmla="*/ 47 w 112"/>
                <a:gd name="T1" fmla="*/ 84 h 89"/>
                <a:gd name="T2" fmla="*/ 109 w 112"/>
                <a:gd name="T3" fmla="*/ 44 h 89"/>
                <a:gd name="T4" fmla="*/ 101 w 112"/>
                <a:gd name="T5" fmla="*/ 34 h 89"/>
                <a:gd name="T6" fmla="*/ 53 w 112"/>
                <a:gd name="T7" fmla="*/ 59 h 89"/>
                <a:gd name="T8" fmla="*/ 18 w 112"/>
                <a:gd name="T9" fmla="*/ 13 h 89"/>
                <a:gd name="T10" fmla="*/ 4 w 112"/>
                <a:gd name="T11" fmla="*/ 3 h 89"/>
                <a:gd name="T12" fmla="*/ 9 w 112"/>
                <a:gd name="T13" fmla="*/ 22 h 89"/>
                <a:gd name="T14" fmla="*/ 47 w 112"/>
                <a:gd name="T15" fmla="*/ 84 h 89"/>
                <a:gd name="T16" fmla="*/ 50 w 112"/>
                <a:gd name="T17" fmla="*/ 65 h 89"/>
                <a:gd name="T18" fmla="*/ 55 w 112"/>
                <a:gd name="T19" fmla="*/ 68 h 89"/>
                <a:gd name="T20" fmla="*/ 54 w 112"/>
                <a:gd name="T21" fmla="*/ 75 h 89"/>
                <a:gd name="T22" fmla="*/ 45 w 112"/>
                <a:gd name="T23" fmla="*/ 73 h 89"/>
                <a:gd name="T24" fmla="*/ 50 w 112"/>
                <a:gd name="T25" fmla="*/ 6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89">
                  <a:moveTo>
                    <a:pt x="47" y="84"/>
                  </a:moveTo>
                  <a:cubicBezTo>
                    <a:pt x="53" y="89"/>
                    <a:pt x="109" y="44"/>
                    <a:pt x="109" y="44"/>
                  </a:cubicBezTo>
                  <a:cubicBezTo>
                    <a:pt x="112" y="37"/>
                    <a:pt x="104" y="34"/>
                    <a:pt x="101" y="34"/>
                  </a:cubicBezTo>
                  <a:cubicBezTo>
                    <a:pt x="101" y="34"/>
                    <a:pt x="61" y="58"/>
                    <a:pt x="53" y="59"/>
                  </a:cubicBezTo>
                  <a:cubicBezTo>
                    <a:pt x="47" y="57"/>
                    <a:pt x="28" y="26"/>
                    <a:pt x="18" y="13"/>
                  </a:cubicBezTo>
                  <a:cubicBezTo>
                    <a:pt x="18" y="13"/>
                    <a:pt x="8" y="0"/>
                    <a:pt x="4" y="3"/>
                  </a:cubicBezTo>
                  <a:cubicBezTo>
                    <a:pt x="0" y="6"/>
                    <a:pt x="9" y="22"/>
                    <a:pt x="9" y="22"/>
                  </a:cubicBezTo>
                  <a:cubicBezTo>
                    <a:pt x="22" y="41"/>
                    <a:pt x="39" y="79"/>
                    <a:pt x="47" y="84"/>
                  </a:cubicBezTo>
                  <a:close/>
                  <a:moveTo>
                    <a:pt x="50" y="65"/>
                  </a:moveTo>
                  <a:cubicBezTo>
                    <a:pt x="52" y="65"/>
                    <a:pt x="54" y="66"/>
                    <a:pt x="55" y="68"/>
                  </a:cubicBezTo>
                  <a:cubicBezTo>
                    <a:pt x="56" y="70"/>
                    <a:pt x="56" y="73"/>
                    <a:pt x="54" y="75"/>
                  </a:cubicBezTo>
                  <a:cubicBezTo>
                    <a:pt x="51" y="77"/>
                    <a:pt x="47" y="76"/>
                    <a:pt x="45" y="73"/>
                  </a:cubicBezTo>
                  <a:cubicBezTo>
                    <a:pt x="44" y="69"/>
                    <a:pt x="46" y="65"/>
                    <a:pt x="50" y="65"/>
                  </a:cubicBezTo>
                  <a:close/>
                </a:path>
              </a:pathLst>
            </a:custGeom>
            <a:solidFill>
              <a:srgbClr val="F45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91" y="936702"/>
            <a:ext cx="5241073" cy="5241073"/>
          </a:xfrm>
          <a:prstGeom prst="rect">
            <a:avLst/>
          </a:prstGeom>
        </p:spPr>
      </p:pic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1139597" y="3298921"/>
            <a:ext cx="5227706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latin typeface="+mn-ea"/>
                <a:ea typeface="+mn-ea"/>
              </a:rPr>
              <a:t>添加</a:t>
            </a:r>
            <a:r>
              <a:rPr lang="zh-CN" altLang="en-US" sz="4000" b="1" dirty="0" smtClean="0">
                <a:solidFill>
                  <a:schemeClr val="bg1"/>
                </a:solidFill>
                <a:latin typeface="+mn-ea"/>
                <a:ea typeface="+mn-ea"/>
              </a:rPr>
              <a:t>第二部分</a:t>
            </a:r>
            <a:r>
              <a:rPr lang="zh-CN" altLang="en-US" sz="4000" b="1" dirty="0">
                <a:solidFill>
                  <a:schemeClr val="bg1"/>
                </a:solidFill>
                <a:latin typeface="+mn-ea"/>
                <a:ea typeface="+mn-ea"/>
              </a:rPr>
              <a:t>标题</a:t>
            </a:r>
            <a:endParaRPr lang="zh-CN" altLang="en-US" sz="4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00449" y="4164273"/>
            <a:ext cx="5877842" cy="60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300" dirty="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</a:t>
            </a:r>
            <a:r>
              <a:rPr lang="zh-CN" altLang="en-US" sz="1300" dirty="0" smtClean="0">
                <a:solidFill>
                  <a:schemeClr val="bg1"/>
                </a:solidFill>
                <a:latin typeface="+mn-ea"/>
              </a:rPr>
              <a:t>后</a:t>
            </a:r>
            <a:r>
              <a:rPr lang="en-US" altLang="zh-CN" sz="1300" dirty="0">
                <a:solidFill>
                  <a:schemeClr val="bg1"/>
                </a:solidFill>
                <a:latin typeface="+mn-ea"/>
              </a:rPr>
              <a:t>.</a:t>
            </a:r>
            <a:endParaRPr lang="en-US" altLang="zh-CN" sz="13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472779" y="1354061"/>
            <a:ext cx="1727766" cy="1727766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0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5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977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977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358110" y="258219"/>
            <a:ext cx="464746" cy="538471"/>
          </a:xfrm>
          <a:custGeom>
            <a:avLst/>
            <a:gdLst>
              <a:gd name="T0" fmla="*/ 220 w 442"/>
              <a:gd name="T1" fmla="*/ 0 h 512"/>
              <a:gd name="T2" fmla="*/ 332 w 442"/>
              <a:gd name="T3" fmla="*/ 64 h 512"/>
              <a:gd name="T4" fmla="*/ 442 w 442"/>
              <a:gd name="T5" fmla="*/ 128 h 512"/>
              <a:gd name="T6" fmla="*/ 442 w 442"/>
              <a:gd name="T7" fmla="*/ 256 h 512"/>
              <a:gd name="T8" fmla="*/ 442 w 442"/>
              <a:gd name="T9" fmla="*/ 384 h 512"/>
              <a:gd name="T10" fmla="*/ 332 w 442"/>
              <a:gd name="T11" fmla="*/ 448 h 512"/>
              <a:gd name="T12" fmla="*/ 220 w 442"/>
              <a:gd name="T13" fmla="*/ 512 h 512"/>
              <a:gd name="T14" fmla="*/ 110 w 442"/>
              <a:gd name="T15" fmla="*/ 448 h 512"/>
              <a:gd name="T16" fmla="*/ 0 w 442"/>
              <a:gd name="T17" fmla="*/ 384 h 512"/>
              <a:gd name="T18" fmla="*/ 0 w 442"/>
              <a:gd name="T19" fmla="*/ 256 h 512"/>
              <a:gd name="T20" fmla="*/ 0 w 442"/>
              <a:gd name="T21" fmla="*/ 128 h 512"/>
              <a:gd name="T22" fmla="*/ 110 w 442"/>
              <a:gd name="T23" fmla="*/ 64 h 512"/>
              <a:gd name="T24" fmla="*/ 220 w 442"/>
              <a:gd name="T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2" h="512">
                <a:moveTo>
                  <a:pt x="220" y="0"/>
                </a:moveTo>
                <a:lnTo>
                  <a:pt x="332" y="64"/>
                </a:lnTo>
                <a:lnTo>
                  <a:pt x="442" y="128"/>
                </a:lnTo>
                <a:lnTo>
                  <a:pt x="442" y="256"/>
                </a:lnTo>
                <a:lnTo>
                  <a:pt x="442" y="384"/>
                </a:lnTo>
                <a:lnTo>
                  <a:pt x="332" y="448"/>
                </a:lnTo>
                <a:lnTo>
                  <a:pt x="220" y="512"/>
                </a:lnTo>
                <a:lnTo>
                  <a:pt x="110" y="448"/>
                </a:lnTo>
                <a:lnTo>
                  <a:pt x="0" y="384"/>
                </a:lnTo>
                <a:lnTo>
                  <a:pt x="0" y="256"/>
                </a:lnTo>
                <a:lnTo>
                  <a:pt x="0" y="128"/>
                </a:lnTo>
                <a:lnTo>
                  <a:pt x="110" y="6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087755">
              <a:defRPr/>
            </a:pPr>
            <a:endParaRPr lang="zh-CN" altLang="en-US" sz="21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69261" y="319406"/>
            <a:ext cx="55798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087755">
              <a:defRPr/>
            </a:pPr>
            <a:r>
              <a:rPr lang="en-US" altLang="zh-CN" sz="21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2100" kern="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4944" y="332747"/>
            <a:ext cx="3076042" cy="4001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defTabSz="1087755">
              <a:defRPr/>
            </a:pPr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这里是第二部分标题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178152" y="3086207"/>
            <a:ext cx="3676041" cy="3454898"/>
            <a:chOff x="3695798" y="2475565"/>
            <a:chExt cx="4054935" cy="381099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任意多边形 5"/>
            <p:cNvSpPr/>
            <p:nvPr/>
          </p:nvSpPr>
          <p:spPr>
            <a:xfrm>
              <a:off x="5852955" y="3007270"/>
              <a:ext cx="1630717" cy="3279294"/>
            </a:xfrm>
            <a:custGeom>
              <a:avLst/>
              <a:gdLst>
                <a:gd name="connsiteX0" fmla="*/ 220391 w 1630717"/>
                <a:gd name="connsiteY0" fmla="*/ 0 h 3279294"/>
                <a:gd name="connsiteX1" fmla="*/ 1630717 w 1630717"/>
                <a:gd name="connsiteY1" fmla="*/ 0 h 3279294"/>
                <a:gd name="connsiteX2" fmla="*/ 1630717 w 1630717"/>
                <a:gd name="connsiteY2" fmla="*/ 99522 h 3279294"/>
                <a:gd name="connsiteX3" fmla="*/ 248385 w 1630717"/>
                <a:gd name="connsiteY3" fmla="*/ 99522 h 3279294"/>
                <a:gd name="connsiteX4" fmla="*/ 100134 w 1630717"/>
                <a:gd name="connsiteY4" fmla="*/ 247773 h 3279294"/>
                <a:gd name="connsiteX5" fmla="*/ 100134 w 1630717"/>
                <a:gd name="connsiteY5" fmla="*/ 3279294 h 3279294"/>
                <a:gd name="connsiteX6" fmla="*/ 0 w 1630717"/>
                <a:gd name="connsiteY6" fmla="*/ 3279294 h 3279294"/>
                <a:gd name="connsiteX7" fmla="*/ 0 w 1630717"/>
                <a:gd name="connsiteY7" fmla="*/ 220391 h 3279294"/>
                <a:gd name="connsiteX8" fmla="*/ 220391 w 1630717"/>
                <a:gd name="connsiteY8" fmla="*/ 0 h 327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0717" h="3279294">
                  <a:moveTo>
                    <a:pt x="220391" y="0"/>
                  </a:moveTo>
                  <a:lnTo>
                    <a:pt x="1630717" y="0"/>
                  </a:lnTo>
                  <a:lnTo>
                    <a:pt x="1630717" y="99522"/>
                  </a:lnTo>
                  <a:lnTo>
                    <a:pt x="248385" y="99522"/>
                  </a:lnTo>
                  <a:cubicBezTo>
                    <a:pt x="166508" y="99522"/>
                    <a:pt x="100134" y="165896"/>
                    <a:pt x="100134" y="247773"/>
                  </a:cubicBezTo>
                  <a:lnTo>
                    <a:pt x="100134" y="3279294"/>
                  </a:lnTo>
                  <a:lnTo>
                    <a:pt x="0" y="3279294"/>
                  </a:lnTo>
                  <a:lnTo>
                    <a:pt x="0" y="220391"/>
                  </a:lnTo>
                  <a:cubicBezTo>
                    <a:pt x="0" y="98672"/>
                    <a:pt x="98672" y="0"/>
                    <a:pt x="2203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838887" y="3877123"/>
              <a:ext cx="1911846" cy="2409441"/>
            </a:xfrm>
            <a:custGeom>
              <a:avLst/>
              <a:gdLst>
                <a:gd name="connsiteX0" fmla="*/ 220391 w 1911846"/>
                <a:gd name="connsiteY0" fmla="*/ 0 h 2409441"/>
                <a:gd name="connsiteX1" fmla="*/ 1911846 w 1911846"/>
                <a:gd name="connsiteY1" fmla="*/ 0 h 2409441"/>
                <a:gd name="connsiteX2" fmla="*/ 1911846 w 1911846"/>
                <a:gd name="connsiteY2" fmla="*/ 99522 h 2409441"/>
                <a:gd name="connsiteX3" fmla="*/ 248385 w 1911846"/>
                <a:gd name="connsiteY3" fmla="*/ 99522 h 2409441"/>
                <a:gd name="connsiteX4" fmla="*/ 100134 w 1911846"/>
                <a:gd name="connsiteY4" fmla="*/ 247773 h 2409441"/>
                <a:gd name="connsiteX5" fmla="*/ 100134 w 1911846"/>
                <a:gd name="connsiteY5" fmla="*/ 2409441 h 2409441"/>
                <a:gd name="connsiteX6" fmla="*/ 0 w 1911846"/>
                <a:gd name="connsiteY6" fmla="*/ 2409441 h 2409441"/>
                <a:gd name="connsiteX7" fmla="*/ 0 w 1911846"/>
                <a:gd name="connsiteY7" fmla="*/ 220391 h 2409441"/>
                <a:gd name="connsiteX8" fmla="*/ 220391 w 1911846"/>
                <a:gd name="connsiteY8" fmla="*/ 0 h 240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846" h="2409441">
                  <a:moveTo>
                    <a:pt x="220391" y="0"/>
                  </a:moveTo>
                  <a:lnTo>
                    <a:pt x="1911846" y="0"/>
                  </a:lnTo>
                  <a:lnTo>
                    <a:pt x="1911846" y="99522"/>
                  </a:lnTo>
                  <a:lnTo>
                    <a:pt x="248385" y="99522"/>
                  </a:lnTo>
                  <a:cubicBezTo>
                    <a:pt x="166508" y="99522"/>
                    <a:pt x="100134" y="165896"/>
                    <a:pt x="100134" y="247773"/>
                  </a:cubicBezTo>
                  <a:lnTo>
                    <a:pt x="100134" y="2409441"/>
                  </a:lnTo>
                  <a:lnTo>
                    <a:pt x="0" y="2409441"/>
                  </a:lnTo>
                  <a:lnTo>
                    <a:pt x="0" y="220391"/>
                  </a:lnTo>
                  <a:cubicBezTo>
                    <a:pt x="0" y="98672"/>
                    <a:pt x="98672" y="0"/>
                    <a:pt x="2203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flipH="1">
              <a:off x="4352252" y="2475565"/>
              <a:ext cx="1592586" cy="3810999"/>
            </a:xfrm>
            <a:custGeom>
              <a:avLst/>
              <a:gdLst>
                <a:gd name="connsiteX0" fmla="*/ 1592586 w 1592586"/>
                <a:gd name="connsiteY0" fmla="*/ 0 h 3810999"/>
                <a:gd name="connsiteX1" fmla="*/ 220391 w 1592586"/>
                <a:gd name="connsiteY1" fmla="*/ 0 h 3810999"/>
                <a:gd name="connsiteX2" fmla="*/ 0 w 1592586"/>
                <a:gd name="connsiteY2" fmla="*/ 220391 h 3810999"/>
                <a:gd name="connsiteX3" fmla="*/ 0 w 1592586"/>
                <a:gd name="connsiteY3" fmla="*/ 3810999 h 3810999"/>
                <a:gd name="connsiteX4" fmla="*/ 100134 w 1592586"/>
                <a:gd name="connsiteY4" fmla="*/ 3810999 h 3810999"/>
                <a:gd name="connsiteX5" fmla="*/ 100134 w 1592586"/>
                <a:gd name="connsiteY5" fmla="*/ 247773 h 3810999"/>
                <a:gd name="connsiteX6" fmla="*/ 248385 w 1592586"/>
                <a:gd name="connsiteY6" fmla="*/ 99522 h 3810999"/>
                <a:gd name="connsiteX7" fmla="*/ 1592586 w 1592586"/>
                <a:gd name="connsiteY7" fmla="*/ 99522 h 381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2586" h="3810999">
                  <a:moveTo>
                    <a:pt x="1592586" y="0"/>
                  </a:moveTo>
                  <a:lnTo>
                    <a:pt x="220391" y="0"/>
                  </a:lnTo>
                  <a:cubicBezTo>
                    <a:pt x="98672" y="0"/>
                    <a:pt x="0" y="98672"/>
                    <a:pt x="0" y="220391"/>
                  </a:cubicBezTo>
                  <a:lnTo>
                    <a:pt x="0" y="3810999"/>
                  </a:lnTo>
                  <a:lnTo>
                    <a:pt x="100134" y="3810999"/>
                  </a:lnTo>
                  <a:lnTo>
                    <a:pt x="100134" y="247773"/>
                  </a:lnTo>
                  <a:cubicBezTo>
                    <a:pt x="100134" y="165896"/>
                    <a:pt x="166508" y="99522"/>
                    <a:pt x="248385" y="99522"/>
                  </a:cubicBezTo>
                  <a:lnTo>
                    <a:pt x="1592586" y="995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4758096" y="2905929"/>
              <a:ext cx="1180477" cy="3380635"/>
            </a:xfrm>
            <a:custGeom>
              <a:avLst/>
              <a:gdLst>
                <a:gd name="connsiteX0" fmla="*/ 1180477 w 1180477"/>
                <a:gd name="connsiteY0" fmla="*/ 0 h 3380635"/>
                <a:gd name="connsiteX1" fmla="*/ 220391 w 1180477"/>
                <a:gd name="connsiteY1" fmla="*/ 0 h 3380635"/>
                <a:gd name="connsiteX2" fmla="*/ 0 w 1180477"/>
                <a:gd name="connsiteY2" fmla="*/ 220391 h 3380635"/>
                <a:gd name="connsiteX3" fmla="*/ 0 w 1180477"/>
                <a:gd name="connsiteY3" fmla="*/ 3380635 h 3380635"/>
                <a:gd name="connsiteX4" fmla="*/ 100134 w 1180477"/>
                <a:gd name="connsiteY4" fmla="*/ 3380635 h 3380635"/>
                <a:gd name="connsiteX5" fmla="*/ 100134 w 1180477"/>
                <a:gd name="connsiteY5" fmla="*/ 247773 h 3380635"/>
                <a:gd name="connsiteX6" fmla="*/ 248385 w 1180477"/>
                <a:gd name="connsiteY6" fmla="*/ 99522 h 3380635"/>
                <a:gd name="connsiteX7" fmla="*/ 1180477 w 1180477"/>
                <a:gd name="connsiteY7" fmla="*/ 99522 h 338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0477" h="3380635">
                  <a:moveTo>
                    <a:pt x="1180477" y="0"/>
                  </a:moveTo>
                  <a:lnTo>
                    <a:pt x="220391" y="0"/>
                  </a:lnTo>
                  <a:cubicBezTo>
                    <a:pt x="98672" y="0"/>
                    <a:pt x="0" y="98672"/>
                    <a:pt x="0" y="220391"/>
                  </a:cubicBezTo>
                  <a:lnTo>
                    <a:pt x="0" y="3380635"/>
                  </a:lnTo>
                  <a:lnTo>
                    <a:pt x="100134" y="3380635"/>
                  </a:lnTo>
                  <a:lnTo>
                    <a:pt x="100134" y="247773"/>
                  </a:lnTo>
                  <a:cubicBezTo>
                    <a:pt x="100134" y="165896"/>
                    <a:pt x="166508" y="99522"/>
                    <a:pt x="248385" y="99522"/>
                  </a:cubicBezTo>
                  <a:lnTo>
                    <a:pt x="1180477" y="995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flipH="1">
              <a:off x="3695798" y="4057135"/>
              <a:ext cx="2234972" cy="2229429"/>
            </a:xfrm>
            <a:custGeom>
              <a:avLst/>
              <a:gdLst>
                <a:gd name="connsiteX0" fmla="*/ 2234972 w 2234972"/>
                <a:gd name="connsiteY0" fmla="*/ 0 h 2229429"/>
                <a:gd name="connsiteX1" fmla="*/ 220391 w 2234972"/>
                <a:gd name="connsiteY1" fmla="*/ 0 h 2229429"/>
                <a:gd name="connsiteX2" fmla="*/ 0 w 2234972"/>
                <a:gd name="connsiteY2" fmla="*/ 220391 h 2229429"/>
                <a:gd name="connsiteX3" fmla="*/ 0 w 2234972"/>
                <a:gd name="connsiteY3" fmla="*/ 2229429 h 2229429"/>
                <a:gd name="connsiteX4" fmla="*/ 100134 w 2234972"/>
                <a:gd name="connsiteY4" fmla="*/ 2229429 h 2229429"/>
                <a:gd name="connsiteX5" fmla="*/ 100134 w 2234972"/>
                <a:gd name="connsiteY5" fmla="*/ 247773 h 2229429"/>
                <a:gd name="connsiteX6" fmla="*/ 248385 w 2234972"/>
                <a:gd name="connsiteY6" fmla="*/ 99522 h 2229429"/>
                <a:gd name="connsiteX7" fmla="*/ 2234972 w 2234972"/>
                <a:gd name="connsiteY7" fmla="*/ 99522 h 222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4972" h="2229429">
                  <a:moveTo>
                    <a:pt x="2234972" y="0"/>
                  </a:moveTo>
                  <a:lnTo>
                    <a:pt x="220391" y="0"/>
                  </a:lnTo>
                  <a:cubicBezTo>
                    <a:pt x="98672" y="0"/>
                    <a:pt x="0" y="98672"/>
                    <a:pt x="0" y="220391"/>
                  </a:cubicBezTo>
                  <a:lnTo>
                    <a:pt x="0" y="2229429"/>
                  </a:lnTo>
                  <a:lnTo>
                    <a:pt x="100134" y="2229429"/>
                  </a:lnTo>
                  <a:lnTo>
                    <a:pt x="100134" y="247773"/>
                  </a:lnTo>
                  <a:cubicBezTo>
                    <a:pt x="100134" y="165896"/>
                    <a:pt x="166508" y="99522"/>
                    <a:pt x="248385" y="99522"/>
                  </a:cubicBezTo>
                  <a:lnTo>
                    <a:pt x="2234972" y="995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 flipH="1">
            <a:off x="5643941" y="5784525"/>
            <a:ext cx="1036340" cy="229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6692037" y="2996933"/>
            <a:ext cx="1173296" cy="663168"/>
          </a:xfrm>
          <a:custGeom>
            <a:avLst/>
            <a:gdLst>
              <a:gd name="connsiteX0" fmla="*/ 768170 w 1294229"/>
              <a:gd name="connsiteY0" fmla="*/ 0 h 731522"/>
              <a:gd name="connsiteX1" fmla="*/ 1294229 w 1294229"/>
              <a:gd name="connsiteY1" fmla="*/ 0 h 731522"/>
              <a:gd name="connsiteX2" fmla="*/ 1294229 w 1294229"/>
              <a:gd name="connsiteY2" fmla="*/ 228601 h 731522"/>
              <a:gd name="connsiteX3" fmla="*/ 1294229 w 1294229"/>
              <a:gd name="connsiteY3" fmla="*/ 330240 h 731522"/>
              <a:gd name="connsiteX4" fmla="*/ 1294229 w 1294229"/>
              <a:gd name="connsiteY4" fmla="*/ 502921 h 731522"/>
              <a:gd name="connsiteX5" fmla="*/ 1065629 w 1294229"/>
              <a:gd name="connsiteY5" fmla="*/ 731521 h 731522"/>
              <a:gd name="connsiteX6" fmla="*/ 526059 w 1294229"/>
              <a:gd name="connsiteY6" fmla="*/ 731521 h 731522"/>
              <a:gd name="connsiteX7" fmla="*/ 526059 w 1294229"/>
              <a:gd name="connsiteY7" fmla="*/ 731522 h 731522"/>
              <a:gd name="connsiteX8" fmla="*/ 0 w 1294229"/>
              <a:gd name="connsiteY8" fmla="*/ 731522 h 731522"/>
              <a:gd name="connsiteX9" fmla="*/ 0 w 1294229"/>
              <a:gd name="connsiteY9" fmla="*/ 401282 h 731522"/>
              <a:gd name="connsiteX10" fmla="*/ 1 w 1294229"/>
              <a:gd name="connsiteY10" fmla="*/ 401282 h 731522"/>
              <a:gd name="connsiteX11" fmla="*/ 1 w 1294229"/>
              <a:gd name="connsiteY11" fmla="*/ 228601 h 731522"/>
              <a:gd name="connsiteX12" fmla="*/ 228601 w 1294229"/>
              <a:gd name="connsiteY12" fmla="*/ 1 h 731522"/>
              <a:gd name="connsiteX13" fmla="*/ 768170 w 1294229"/>
              <a:gd name="connsiteY13" fmla="*/ 1 h 73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229" h="731522">
                <a:moveTo>
                  <a:pt x="768170" y="0"/>
                </a:moveTo>
                <a:lnTo>
                  <a:pt x="1294229" y="0"/>
                </a:lnTo>
                <a:lnTo>
                  <a:pt x="1294229" y="228601"/>
                </a:lnTo>
                <a:lnTo>
                  <a:pt x="1294229" y="330240"/>
                </a:lnTo>
                <a:lnTo>
                  <a:pt x="1294229" y="502921"/>
                </a:lnTo>
                <a:cubicBezTo>
                  <a:pt x="1294229" y="629173"/>
                  <a:pt x="1191881" y="731521"/>
                  <a:pt x="1065629" y="731521"/>
                </a:cubicBezTo>
                <a:lnTo>
                  <a:pt x="526059" y="731521"/>
                </a:lnTo>
                <a:lnTo>
                  <a:pt x="526059" y="731522"/>
                </a:lnTo>
                <a:lnTo>
                  <a:pt x="0" y="731522"/>
                </a:lnTo>
                <a:lnTo>
                  <a:pt x="0" y="401282"/>
                </a:lnTo>
                <a:lnTo>
                  <a:pt x="1" y="401282"/>
                </a:lnTo>
                <a:lnTo>
                  <a:pt x="1" y="228601"/>
                </a:lnTo>
                <a:cubicBezTo>
                  <a:pt x="1" y="102349"/>
                  <a:pt x="102349" y="1"/>
                  <a:pt x="228601" y="1"/>
                </a:cubicBezTo>
                <a:lnTo>
                  <a:pt x="768170" y="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7620896" y="3672855"/>
            <a:ext cx="1214097" cy="775819"/>
          </a:xfrm>
          <a:custGeom>
            <a:avLst/>
            <a:gdLst>
              <a:gd name="connsiteX0" fmla="*/ 768170 w 1294229"/>
              <a:gd name="connsiteY0" fmla="*/ 0 h 731522"/>
              <a:gd name="connsiteX1" fmla="*/ 1294229 w 1294229"/>
              <a:gd name="connsiteY1" fmla="*/ 0 h 731522"/>
              <a:gd name="connsiteX2" fmla="*/ 1294229 w 1294229"/>
              <a:gd name="connsiteY2" fmla="*/ 228601 h 731522"/>
              <a:gd name="connsiteX3" fmla="*/ 1294229 w 1294229"/>
              <a:gd name="connsiteY3" fmla="*/ 330240 h 731522"/>
              <a:gd name="connsiteX4" fmla="*/ 1294229 w 1294229"/>
              <a:gd name="connsiteY4" fmla="*/ 502921 h 731522"/>
              <a:gd name="connsiteX5" fmla="*/ 1065629 w 1294229"/>
              <a:gd name="connsiteY5" fmla="*/ 731521 h 731522"/>
              <a:gd name="connsiteX6" fmla="*/ 526059 w 1294229"/>
              <a:gd name="connsiteY6" fmla="*/ 731521 h 731522"/>
              <a:gd name="connsiteX7" fmla="*/ 526059 w 1294229"/>
              <a:gd name="connsiteY7" fmla="*/ 731522 h 731522"/>
              <a:gd name="connsiteX8" fmla="*/ 0 w 1294229"/>
              <a:gd name="connsiteY8" fmla="*/ 731522 h 731522"/>
              <a:gd name="connsiteX9" fmla="*/ 0 w 1294229"/>
              <a:gd name="connsiteY9" fmla="*/ 401282 h 731522"/>
              <a:gd name="connsiteX10" fmla="*/ 1 w 1294229"/>
              <a:gd name="connsiteY10" fmla="*/ 401282 h 731522"/>
              <a:gd name="connsiteX11" fmla="*/ 1 w 1294229"/>
              <a:gd name="connsiteY11" fmla="*/ 228601 h 731522"/>
              <a:gd name="connsiteX12" fmla="*/ 228601 w 1294229"/>
              <a:gd name="connsiteY12" fmla="*/ 1 h 731522"/>
              <a:gd name="connsiteX13" fmla="*/ 768170 w 1294229"/>
              <a:gd name="connsiteY13" fmla="*/ 1 h 73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229" h="731522">
                <a:moveTo>
                  <a:pt x="768170" y="0"/>
                </a:moveTo>
                <a:lnTo>
                  <a:pt x="1294229" y="0"/>
                </a:lnTo>
                <a:lnTo>
                  <a:pt x="1294229" y="228601"/>
                </a:lnTo>
                <a:lnTo>
                  <a:pt x="1294229" y="330240"/>
                </a:lnTo>
                <a:lnTo>
                  <a:pt x="1294229" y="502921"/>
                </a:lnTo>
                <a:cubicBezTo>
                  <a:pt x="1294229" y="629173"/>
                  <a:pt x="1191881" y="731521"/>
                  <a:pt x="1065629" y="731521"/>
                </a:cubicBezTo>
                <a:lnTo>
                  <a:pt x="526059" y="731521"/>
                </a:lnTo>
                <a:lnTo>
                  <a:pt x="526059" y="731522"/>
                </a:lnTo>
                <a:lnTo>
                  <a:pt x="0" y="731522"/>
                </a:lnTo>
                <a:lnTo>
                  <a:pt x="0" y="401282"/>
                </a:lnTo>
                <a:lnTo>
                  <a:pt x="1" y="401282"/>
                </a:lnTo>
                <a:lnTo>
                  <a:pt x="1" y="228601"/>
                </a:lnTo>
                <a:cubicBezTo>
                  <a:pt x="1" y="102349"/>
                  <a:pt x="102349" y="1"/>
                  <a:pt x="228601" y="1"/>
                </a:cubicBezTo>
                <a:lnTo>
                  <a:pt x="768170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3393879" y="3823767"/>
            <a:ext cx="1380685" cy="780388"/>
          </a:xfrm>
          <a:custGeom>
            <a:avLst/>
            <a:gdLst>
              <a:gd name="connsiteX0" fmla="*/ 768170 w 1294229"/>
              <a:gd name="connsiteY0" fmla="*/ 0 h 731522"/>
              <a:gd name="connsiteX1" fmla="*/ 1294229 w 1294229"/>
              <a:gd name="connsiteY1" fmla="*/ 0 h 731522"/>
              <a:gd name="connsiteX2" fmla="*/ 1294229 w 1294229"/>
              <a:gd name="connsiteY2" fmla="*/ 228601 h 731522"/>
              <a:gd name="connsiteX3" fmla="*/ 1294229 w 1294229"/>
              <a:gd name="connsiteY3" fmla="*/ 330240 h 731522"/>
              <a:gd name="connsiteX4" fmla="*/ 1294229 w 1294229"/>
              <a:gd name="connsiteY4" fmla="*/ 502921 h 731522"/>
              <a:gd name="connsiteX5" fmla="*/ 1065629 w 1294229"/>
              <a:gd name="connsiteY5" fmla="*/ 731521 h 731522"/>
              <a:gd name="connsiteX6" fmla="*/ 526059 w 1294229"/>
              <a:gd name="connsiteY6" fmla="*/ 731521 h 731522"/>
              <a:gd name="connsiteX7" fmla="*/ 526059 w 1294229"/>
              <a:gd name="connsiteY7" fmla="*/ 731522 h 731522"/>
              <a:gd name="connsiteX8" fmla="*/ 0 w 1294229"/>
              <a:gd name="connsiteY8" fmla="*/ 731522 h 731522"/>
              <a:gd name="connsiteX9" fmla="*/ 0 w 1294229"/>
              <a:gd name="connsiteY9" fmla="*/ 401282 h 731522"/>
              <a:gd name="connsiteX10" fmla="*/ 1 w 1294229"/>
              <a:gd name="connsiteY10" fmla="*/ 401282 h 731522"/>
              <a:gd name="connsiteX11" fmla="*/ 1 w 1294229"/>
              <a:gd name="connsiteY11" fmla="*/ 228601 h 731522"/>
              <a:gd name="connsiteX12" fmla="*/ 228601 w 1294229"/>
              <a:gd name="connsiteY12" fmla="*/ 1 h 731522"/>
              <a:gd name="connsiteX13" fmla="*/ 768170 w 1294229"/>
              <a:gd name="connsiteY13" fmla="*/ 1 h 73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229" h="731522">
                <a:moveTo>
                  <a:pt x="768170" y="0"/>
                </a:moveTo>
                <a:lnTo>
                  <a:pt x="1294229" y="0"/>
                </a:lnTo>
                <a:lnTo>
                  <a:pt x="1294229" y="228601"/>
                </a:lnTo>
                <a:lnTo>
                  <a:pt x="1294229" y="330240"/>
                </a:lnTo>
                <a:lnTo>
                  <a:pt x="1294229" y="502921"/>
                </a:lnTo>
                <a:cubicBezTo>
                  <a:pt x="1294229" y="629173"/>
                  <a:pt x="1191881" y="731521"/>
                  <a:pt x="1065629" y="731521"/>
                </a:cubicBezTo>
                <a:lnTo>
                  <a:pt x="526059" y="731521"/>
                </a:lnTo>
                <a:lnTo>
                  <a:pt x="526059" y="731522"/>
                </a:lnTo>
                <a:lnTo>
                  <a:pt x="0" y="731522"/>
                </a:lnTo>
                <a:lnTo>
                  <a:pt x="0" y="401282"/>
                </a:lnTo>
                <a:lnTo>
                  <a:pt x="1" y="401282"/>
                </a:lnTo>
                <a:lnTo>
                  <a:pt x="1" y="228601"/>
                </a:lnTo>
                <a:cubicBezTo>
                  <a:pt x="1" y="102349"/>
                  <a:pt x="102349" y="1"/>
                  <a:pt x="228601" y="1"/>
                </a:cubicBezTo>
                <a:lnTo>
                  <a:pt x="768170" y="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flipV="1">
            <a:off x="3937707" y="2428353"/>
            <a:ext cx="1340852" cy="747441"/>
          </a:xfrm>
          <a:custGeom>
            <a:avLst/>
            <a:gdLst>
              <a:gd name="connsiteX0" fmla="*/ 768170 w 1294229"/>
              <a:gd name="connsiteY0" fmla="*/ 0 h 731522"/>
              <a:gd name="connsiteX1" fmla="*/ 1294229 w 1294229"/>
              <a:gd name="connsiteY1" fmla="*/ 0 h 731522"/>
              <a:gd name="connsiteX2" fmla="*/ 1294229 w 1294229"/>
              <a:gd name="connsiteY2" fmla="*/ 228601 h 731522"/>
              <a:gd name="connsiteX3" fmla="*/ 1294229 w 1294229"/>
              <a:gd name="connsiteY3" fmla="*/ 330240 h 731522"/>
              <a:gd name="connsiteX4" fmla="*/ 1294229 w 1294229"/>
              <a:gd name="connsiteY4" fmla="*/ 502921 h 731522"/>
              <a:gd name="connsiteX5" fmla="*/ 1065629 w 1294229"/>
              <a:gd name="connsiteY5" fmla="*/ 731521 h 731522"/>
              <a:gd name="connsiteX6" fmla="*/ 526059 w 1294229"/>
              <a:gd name="connsiteY6" fmla="*/ 731521 h 731522"/>
              <a:gd name="connsiteX7" fmla="*/ 526059 w 1294229"/>
              <a:gd name="connsiteY7" fmla="*/ 731522 h 731522"/>
              <a:gd name="connsiteX8" fmla="*/ 0 w 1294229"/>
              <a:gd name="connsiteY8" fmla="*/ 731522 h 731522"/>
              <a:gd name="connsiteX9" fmla="*/ 0 w 1294229"/>
              <a:gd name="connsiteY9" fmla="*/ 401282 h 731522"/>
              <a:gd name="connsiteX10" fmla="*/ 1 w 1294229"/>
              <a:gd name="connsiteY10" fmla="*/ 401282 h 731522"/>
              <a:gd name="connsiteX11" fmla="*/ 1 w 1294229"/>
              <a:gd name="connsiteY11" fmla="*/ 228601 h 731522"/>
              <a:gd name="connsiteX12" fmla="*/ 228601 w 1294229"/>
              <a:gd name="connsiteY12" fmla="*/ 1 h 731522"/>
              <a:gd name="connsiteX13" fmla="*/ 768170 w 1294229"/>
              <a:gd name="connsiteY13" fmla="*/ 1 h 73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229" h="731522">
                <a:moveTo>
                  <a:pt x="768170" y="0"/>
                </a:moveTo>
                <a:lnTo>
                  <a:pt x="1294229" y="0"/>
                </a:lnTo>
                <a:lnTo>
                  <a:pt x="1294229" y="228601"/>
                </a:lnTo>
                <a:lnTo>
                  <a:pt x="1294229" y="330240"/>
                </a:lnTo>
                <a:lnTo>
                  <a:pt x="1294229" y="502921"/>
                </a:lnTo>
                <a:cubicBezTo>
                  <a:pt x="1294229" y="629173"/>
                  <a:pt x="1191881" y="731521"/>
                  <a:pt x="1065629" y="731521"/>
                </a:cubicBezTo>
                <a:lnTo>
                  <a:pt x="526059" y="731521"/>
                </a:lnTo>
                <a:lnTo>
                  <a:pt x="526059" y="731522"/>
                </a:lnTo>
                <a:lnTo>
                  <a:pt x="0" y="731522"/>
                </a:lnTo>
                <a:lnTo>
                  <a:pt x="0" y="401282"/>
                </a:lnTo>
                <a:lnTo>
                  <a:pt x="1" y="401282"/>
                </a:lnTo>
                <a:lnTo>
                  <a:pt x="1" y="228601"/>
                </a:lnTo>
                <a:cubicBezTo>
                  <a:pt x="1" y="102349"/>
                  <a:pt x="102349" y="1"/>
                  <a:pt x="228601" y="1"/>
                </a:cubicBezTo>
                <a:lnTo>
                  <a:pt x="768170" y="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4851742" y="3479429"/>
            <a:ext cx="1089984" cy="663168"/>
          </a:xfrm>
          <a:custGeom>
            <a:avLst/>
            <a:gdLst>
              <a:gd name="connsiteX0" fmla="*/ 768170 w 1294229"/>
              <a:gd name="connsiteY0" fmla="*/ 0 h 731522"/>
              <a:gd name="connsiteX1" fmla="*/ 1294229 w 1294229"/>
              <a:gd name="connsiteY1" fmla="*/ 0 h 731522"/>
              <a:gd name="connsiteX2" fmla="*/ 1294229 w 1294229"/>
              <a:gd name="connsiteY2" fmla="*/ 228601 h 731522"/>
              <a:gd name="connsiteX3" fmla="*/ 1294229 w 1294229"/>
              <a:gd name="connsiteY3" fmla="*/ 330240 h 731522"/>
              <a:gd name="connsiteX4" fmla="*/ 1294229 w 1294229"/>
              <a:gd name="connsiteY4" fmla="*/ 502921 h 731522"/>
              <a:gd name="connsiteX5" fmla="*/ 1065629 w 1294229"/>
              <a:gd name="connsiteY5" fmla="*/ 731521 h 731522"/>
              <a:gd name="connsiteX6" fmla="*/ 526059 w 1294229"/>
              <a:gd name="connsiteY6" fmla="*/ 731521 h 731522"/>
              <a:gd name="connsiteX7" fmla="*/ 526059 w 1294229"/>
              <a:gd name="connsiteY7" fmla="*/ 731522 h 731522"/>
              <a:gd name="connsiteX8" fmla="*/ 0 w 1294229"/>
              <a:gd name="connsiteY8" fmla="*/ 731522 h 731522"/>
              <a:gd name="connsiteX9" fmla="*/ 0 w 1294229"/>
              <a:gd name="connsiteY9" fmla="*/ 401282 h 731522"/>
              <a:gd name="connsiteX10" fmla="*/ 1 w 1294229"/>
              <a:gd name="connsiteY10" fmla="*/ 401282 h 731522"/>
              <a:gd name="connsiteX11" fmla="*/ 1 w 1294229"/>
              <a:gd name="connsiteY11" fmla="*/ 228601 h 731522"/>
              <a:gd name="connsiteX12" fmla="*/ 228601 w 1294229"/>
              <a:gd name="connsiteY12" fmla="*/ 1 h 731522"/>
              <a:gd name="connsiteX13" fmla="*/ 768170 w 1294229"/>
              <a:gd name="connsiteY13" fmla="*/ 1 h 73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4229" h="731522">
                <a:moveTo>
                  <a:pt x="768170" y="0"/>
                </a:moveTo>
                <a:lnTo>
                  <a:pt x="1294229" y="0"/>
                </a:lnTo>
                <a:lnTo>
                  <a:pt x="1294229" y="228601"/>
                </a:lnTo>
                <a:lnTo>
                  <a:pt x="1294229" y="330240"/>
                </a:lnTo>
                <a:lnTo>
                  <a:pt x="1294229" y="502921"/>
                </a:lnTo>
                <a:cubicBezTo>
                  <a:pt x="1294229" y="629173"/>
                  <a:pt x="1191881" y="731521"/>
                  <a:pt x="1065629" y="731521"/>
                </a:cubicBezTo>
                <a:lnTo>
                  <a:pt x="526059" y="731521"/>
                </a:lnTo>
                <a:lnTo>
                  <a:pt x="526059" y="731522"/>
                </a:lnTo>
                <a:lnTo>
                  <a:pt x="0" y="731522"/>
                </a:lnTo>
                <a:lnTo>
                  <a:pt x="0" y="401282"/>
                </a:lnTo>
                <a:lnTo>
                  <a:pt x="1" y="401282"/>
                </a:lnTo>
                <a:lnTo>
                  <a:pt x="1" y="228601"/>
                </a:lnTo>
                <a:cubicBezTo>
                  <a:pt x="1" y="102349"/>
                  <a:pt x="102349" y="1"/>
                  <a:pt x="228601" y="1"/>
                </a:cubicBezTo>
                <a:lnTo>
                  <a:pt x="768170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flipH="1">
            <a:off x="5704592" y="6014083"/>
            <a:ext cx="915040" cy="676284"/>
          </a:xfrm>
          <a:custGeom>
            <a:avLst/>
            <a:gdLst>
              <a:gd name="connsiteX0" fmla="*/ 1009354 w 1009354"/>
              <a:gd name="connsiteY0" fmla="*/ 0 h 745990"/>
              <a:gd name="connsiteX1" fmla="*/ 0 w 1009354"/>
              <a:gd name="connsiteY1" fmla="*/ 0 h 745990"/>
              <a:gd name="connsiteX2" fmla="*/ 203670 w 1009354"/>
              <a:gd name="connsiteY2" fmla="*/ 745990 h 745990"/>
              <a:gd name="connsiteX3" fmla="*/ 805683 w 1009354"/>
              <a:gd name="connsiteY3" fmla="*/ 745990 h 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354" h="745990">
                <a:moveTo>
                  <a:pt x="1009354" y="0"/>
                </a:moveTo>
                <a:lnTo>
                  <a:pt x="0" y="0"/>
                </a:lnTo>
                <a:lnTo>
                  <a:pt x="203670" y="745990"/>
                </a:lnTo>
                <a:lnTo>
                  <a:pt x="805683" y="7459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260229" y="2507401"/>
            <a:ext cx="13837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26373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01</a:t>
            </a:r>
            <a:endParaRPr lang="zh-CN" altLang="en-US" sz="3200" dirty="0" smtClean="0">
              <a:solidFill>
                <a:srgbClr val="263731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  <a:p>
            <a:r>
              <a:rPr lang="en-US" altLang="zh-CN" sz="24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                      </a:t>
            </a:r>
            <a:endParaRPr lang="zh-CN" altLang="en-US" sz="2000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16199" y="3541883"/>
            <a:ext cx="138371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26373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02</a:t>
            </a:r>
            <a:endParaRPr lang="zh-CN" altLang="en-US" sz="2800" dirty="0" smtClean="0">
              <a:solidFill>
                <a:srgbClr val="263731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  <a:p>
            <a:r>
              <a:rPr lang="en-US" altLang="zh-CN" sz="24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                      </a:t>
            </a:r>
            <a:endParaRPr lang="zh-CN" altLang="en-US" sz="2000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47865" y="3893679"/>
            <a:ext cx="13837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26373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03</a:t>
            </a:r>
            <a:endParaRPr lang="zh-CN" altLang="en-US" sz="3200" dirty="0" smtClean="0">
              <a:solidFill>
                <a:srgbClr val="263731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  <a:p>
            <a:r>
              <a:rPr lang="en-US" altLang="zh-CN" sz="24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                      </a:t>
            </a:r>
            <a:endParaRPr lang="zh-CN" altLang="en-US" sz="2000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57774" y="3008409"/>
            <a:ext cx="13837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26373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04</a:t>
            </a:r>
            <a:endParaRPr lang="zh-CN" altLang="en-US" sz="3200" dirty="0" smtClean="0">
              <a:solidFill>
                <a:srgbClr val="263731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  <a:p>
            <a:r>
              <a:rPr lang="en-US" altLang="zh-CN" sz="24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                      </a:t>
            </a:r>
            <a:endParaRPr lang="zh-CN" altLang="en-US" sz="2000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912785" y="3736907"/>
            <a:ext cx="13837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26373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05</a:t>
            </a:r>
            <a:endParaRPr lang="zh-CN" altLang="en-US" sz="3200" dirty="0" smtClean="0">
              <a:solidFill>
                <a:srgbClr val="263731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  <a:p>
            <a:r>
              <a:rPr lang="en-US" altLang="zh-CN" sz="24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                      </a:t>
            </a:r>
            <a:endParaRPr lang="zh-CN" altLang="en-US" sz="2000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4"/>
          <p:cNvSpPr txBox="1"/>
          <p:nvPr/>
        </p:nvSpPr>
        <p:spPr>
          <a:xfrm>
            <a:off x="1410969" y="2237897"/>
            <a:ext cx="2159566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600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1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5"/>
          <p:cNvSpPr txBox="1"/>
          <p:nvPr/>
        </p:nvSpPr>
        <p:spPr>
          <a:xfrm>
            <a:off x="794697" y="3672855"/>
            <a:ext cx="2159566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600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1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6"/>
          <p:cNvSpPr txBox="1"/>
          <p:nvPr/>
        </p:nvSpPr>
        <p:spPr>
          <a:xfrm>
            <a:off x="9293399" y="3585902"/>
            <a:ext cx="2159566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600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1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7"/>
          <p:cNvSpPr txBox="1"/>
          <p:nvPr/>
        </p:nvSpPr>
        <p:spPr>
          <a:xfrm>
            <a:off x="8067182" y="2191022"/>
            <a:ext cx="2159566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600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100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100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70704214503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70704214503"/>
  <p:tag name="MH_LIBRARY" val="GRAPHIC"/>
  <p:tag name="MH_TYPE" val="Other"/>
  <p:tag name="MH_ORDER" val="3"/>
</p:tagLst>
</file>

<file path=ppt/tags/tag3.xml><?xml version="1.0" encoding="utf-8"?>
<p:tagLst xmlns:p="http://schemas.openxmlformats.org/presentationml/2006/main">
  <p:tag name="MH" val="20170704214503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704214503"/>
  <p:tag name="MH_LIBRARY" val="GRAPHIC"/>
  <p:tag name="MH_TYPE" val="Other"/>
  <p:tag name="MH_ORDER" val="3"/>
</p:tagLst>
</file>

<file path=ppt/tags/tag5.xml><?xml version="1.0" encoding="utf-8"?>
<p:tagLst xmlns:p="http://schemas.openxmlformats.org/presentationml/2006/main">
  <p:tag name="MH" val="20170704214503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70704214503"/>
  <p:tag name="MH_LIBRARY" val="GRAPHIC"/>
  <p:tag name="MH_TYPE" val="Other"/>
  <p:tag name="MH_ORDER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聚合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4333</Words>
  <Application>WPS 演示</Application>
  <PresentationFormat>自定义</PresentationFormat>
  <Paragraphs>656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63" baseType="lpstr">
      <vt:lpstr>Arial</vt:lpstr>
      <vt:lpstr>宋体</vt:lpstr>
      <vt:lpstr>Wingdings</vt:lpstr>
      <vt:lpstr>Wingdings 3</vt:lpstr>
      <vt:lpstr>Verdana</vt:lpstr>
      <vt:lpstr>Wingdings 2</vt:lpstr>
      <vt:lpstr>微软雅黑</vt:lpstr>
      <vt:lpstr>Tahoma</vt:lpstr>
      <vt:lpstr>Calibri</vt:lpstr>
      <vt:lpstr>Times New Roman</vt:lpstr>
      <vt:lpstr>Impact</vt:lpstr>
      <vt:lpstr>迷你简卡通</vt:lpstr>
      <vt:lpstr>Lao UI</vt:lpstr>
      <vt:lpstr>华康少女文字W5(P)</vt:lpstr>
      <vt:lpstr>Gulim</vt:lpstr>
      <vt:lpstr>HY견고딕</vt:lpstr>
      <vt:lpstr>华文细黑</vt:lpstr>
      <vt:lpstr>方正姚体</vt:lpstr>
      <vt:lpstr>nevis Bold</vt:lpstr>
      <vt:lpstr>Calibri</vt:lpstr>
      <vt:lpstr>Lucida Sans Unicode</vt:lpstr>
      <vt:lpstr>Arial Unicode MS</vt:lpstr>
      <vt:lpstr>黑体</vt:lpstr>
      <vt:lpstr>方正静蕾简体</vt:lpstr>
      <vt:lpstr>汉仪喵魂体W</vt:lpstr>
      <vt:lpstr>Adobe Myungjo Std M</vt:lpstr>
      <vt:lpstr>GoodVibrationsROB</vt:lpstr>
      <vt:lpstr>聚合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55</cp:revision>
  <dcterms:created xsi:type="dcterms:W3CDTF">2015-05-05T08:02:00Z</dcterms:created>
  <dcterms:modified xsi:type="dcterms:W3CDTF">2017-09-10T13:14:32Z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