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handoutMasterIdLst>
    <p:handoutMasterId r:id="rId27"/>
  </p:handoutMasterIdLst>
  <p:sldIdLst>
    <p:sldId id="257" r:id="rId3"/>
    <p:sldId id="258" r:id="rId5"/>
    <p:sldId id="274" r:id="rId6"/>
    <p:sldId id="260" r:id="rId7"/>
    <p:sldId id="263" r:id="rId8"/>
    <p:sldId id="264" r:id="rId9"/>
    <p:sldId id="275" r:id="rId10"/>
    <p:sldId id="262" r:id="rId11"/>
    <p:sldId id="265" r:id="rId12"/>
    <p:sldId id="266" r:id="rId13"/>
    <p:sldId id="267" r:id="rId14"/>
    <p:sldId id="276" r:id="rId15"/>
    <p:sldId id="268" r:id="rId16"/>
    <p:sldId id="269" r:id="rId17"/>
    <p:sldId id="282" r:id="rId18"/>
    <p:sldId id="270" r:id="rId19"/>
    <p:sldId id="271" r:id="rId20"/>
    <p:sldId id="273" r:id="rId21"/>
    <p:sldId id="284" r:id="rId22"/>
    <p:sldId id="278" r:id="rId23"/>
    <p:sldId id="279" r:id="rId24"/>
    <p:sldId id="280" r:id="rId25"/>
    <p:sldId id="283" r:id="rId26"/>
  </p:sldIdLst>
  <p:sldSz cx="12192000" cy="6858000"/>
  <p:notesSz cx="6858000" cy="9144000"/>
  <p:embeddedFontLst>
    <p:embeddedFont>
      <p:font typeface="Segoe UI" panose="020B0502040204020203" pitchFamily="34" charset="0"/>
      <p:regular r:id="rId31"/>
      <p:bold r:id="rId32"/>
      <p:italic r:id="rId33"/>
      <p:boldItalic r:id="rId34"/>
    </p:embeddedFont>
    <p:embeddedFont>
      <p:font typeface="微软雅黑" panose="020B0503020204020204" pitchFamily="34" charset="-122"/>
      <p:regular r:id="rId35"/>
    </p:embeddedFont>
    <p:embeddedFont>
      <p:font typeface="Calibri" panose="020F0502020204030204" charset="0"/>
      <p:regular r:id="rId36"/>
      <p:bold r:id="rId37"/>
      <p:italic r:id="rId38"/>
      <p:boldItalic r:id="rId39"/>
    </p:embeddedFont>
  </p:embeddedFontLst>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7119" autoAdjust="0"/>
  </p:normalViewPr>
  <p:slideViewPr>
    <p:cSldViewPr snapToGrid="0">
      <p:cViewPr>
        <p:scale>
          <a:sx n="96" d="100"/>
          <a:sy n="96" d="100"/>
        </p:scale>
        <p:origin x="-366" y="-354"/>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4" d="100"/>
          <a:sy n="84" d="100"/>
        </p:scale>
        <p:origin x="-3642" y="-84"/>
      </p:cViewPr>
      <p:guideLst>
        <p:guide orient="horz" pos="2880"/>
        <p:guide pos="2160"/>
      </p:guideLst>
    </p:cSldViewPr>
  </p:notesViewPr>
  <p:gridSpacing cx="45000" cy="450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9" Type="http://schemas.openxmlformats.org/officeDocument/2006/relationships/font" Target="fonts/font9.fntdata"/><Relationship Id="rId38" Type="http://schemas.openxmlformats.org/officeDocument/2006/relationships/font" Target="fonts/font8.fntdata"/><Relationship Id="rId37" Type="http://schemas.openxmlformats.org/officeDocument/2006/relationships/font" Target="fonts/font7.fntdata"/><Relationship Id="rId36" Type="http://schemas.openxmlformats.org/officeDocument/2006/relationships/font" Target="fonts/font6.fntdata"/><Relationship Id="rId35" Type="http://schemas.openxmlformats.org/officeDocument/2006/relationships/font" Target="fonts/font5.fntdata"/><Relationship Id="rId34" Type="http://schemas.openxmlformats.org/officeDocument/2006/relationships/font" Target="fonts/font4.fntdata"/><Relationship Id="rId33" Type="http://schemas.openxmlformats.org/officeDocument/2006/relationships/font" Target="fonts/font3.fntdata"/><Relationship Id="rId32" Type="http://schemas.openxmlformats.org/officeDocument/2006/relationships/font" Target="fonts/font2.fntdata"/><Relationship Id="rId31" Type="http://schemas.openxmlformats.org/officeDocument/2006/relationships/font" Target="fonts/font1.fntdata"/><Relationship Id="rId30" Type="http://schemas.openxmlformats.org/officeDocument/2006/relationships/tableStyles" Target="tableStyles.xml"/><Relationship Id="rId3" Type="http://schemas.openxmlformats.org/officeDocument/2006/relationships/slide" Target="slides/slide1.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handoutMaster" Target="handoutMasters/handoutMaster1.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5DFC747-F1E9-4B5F-AA7D-33E480676D30}"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75C2609-54CB-45A3-9E55-0D6DAB27023A}"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EF1D466-A61A-4EF6-B73F-F32BD88CD42C}"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27112AC-B8D8-4F87-9870-FA5E99650C0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6F21F2E-1FEB-42BA-8A78-D94DE583ECF7}"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FB628B0-4AA8-40D9-A55C-7C5D341CB753}" type="slidenum">
              <a:rPr lang="zh-CN" altLang="en-US"/>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9E24F50B-12AC-4290-B6FC-51F5AE31D36B}"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F7C416E-80D9-4DDF-B534-5983B6FCF697}" type="slidenum">
              <a:rPr lang="zh-CN" altLang="en-US"/>
            </a:fld>
            <a:endParaRPr lang="zh-CN" altLang="en-US"/>
          </a:p>
        </p:txBody>
      </p:sp>
    </p:spTree>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A00A369A-CC0B-4575-826E-6E75D333ACB5}"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C7C56AD-D4AB-46B3-AB85-80D50F46066F}" type="slidenum">
              <a:rPr lang="zh-CN" altLang="en-US"/>
            </a:fld>
            <a:endParaRPr lang="zh-CN" altLang="en-US"/>
          </a:p>
        </p:txBody>
      </p:sp>
    </p:spTree>
  </p:cSld>
  <p:clrMapOvr>
    <a:masterClrMapping/>
  </p:clrMapOvr>
  <p:transition spd="slow" advClick="0" advTm="0">
    <p:cove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DA4DB938-3CA8-4175-ABE7-C3FF7A0C86B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7E1B924-0F5F-4829-B98A-8648B47145CF}" type="slidenum">
              <a:rPr lang="zh-CN" altLang="en-US"/>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9ACD818-2FF7-468A-8EE6-BE18ABE98B03}"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672787AC-8074-450D-9948-013FD338A8FB}" type="slidenum">
              <a:rPr lang="zh-CN" altLang="en-US"/>
            </a:fld>
            <a:endParaRPr lang="zh-CN" altLang="en-US"/>
          </a:p>
        </p:txBody>
      </p:sp>
      <p:pic>
        <p:nvPicPr>
          <p:cNvPr id="7"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1468949-5206-45EE-B4EB-A370EBD0956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F1AE631-9E99-4DA8-B1AC-B90B0F358EE8}" type="slidenum">
              <a:rPr lang="zh-CN" altLang="en-US"/>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524C86A-B320-4F6A-8E36-7E924912ED76}"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A7E162D0-017C-4144-B1E8-437438D844BC}" type="slidenum">
              <a:rPr lang="zh-CN" altLang="en-US"/>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0348885-A628-4D7A-A677-7F1B3BBC1ECD}"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D27BFF4B-687D-451C-B0EC-24270416ED4C}" type="slidenum">
              <a:rPr lang="zh-CN" altLang="en-US"/>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01794879-08EA-44B6-A1F8-190AC8081047}"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3CD0AF5-7B23-4D31-ADD6-AF15FC1F010E}" type="slidenum">
              <a:rPr lang="zh-CN" altLang="en-US"/>
            </a:fld>
            <a:endParaRPr lang="zh-CN" altLang="en-US"/>
          </a:p>
        </p:txBody>
      </p:sp>
    </p:spTree>
  </p:cSld>
  <p:clrMapOvr>
    <a:masterClrMapping/>
  </p:clrMapOvr>
  <p:transition spd="slow" advClick="0" advTm="0">
    <p:cove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777657F-83EB-4ADB-93F7-5E6E266A21F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3B7494A-26F6-43B2-A2B1-76FCE8965E74}" type="slidenum">
              <a:rPr lang="zh-CN" altLang="en-US"/>
            </a:fld>
            <a:endParaRPr lang="zh-CN" altLang="en-US"/>
          </a:p>
        </p:txBody>
      </p:sp>
    </p:spTree>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F5B9A950-8EC6-41D6-A08D-0868A1E154C2}"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1B34BC0-EAE7-4C2C-B073-38E39E580379}" type="slidenum">
              <a:rPr lang="zh-CN" altLang="en-US"/>
            </a:fld>
            <a:endParaRPr lang="zh-CN" altLang="en-US"/>
          </a:p>
        </p:txBody>
      </p:sp>
    </p:spTree>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image" Target="../media/image4.png"/><Relationship Id="rId13" Type="http://schemas.openxmlformats.org/officeDocument/2006/relationships/image" Target="../media/image3.png"/><Relationship Id="rId12" Type="http://schemas.openxmlformats.org/officeDocument/2006/relationships/image" Target="../media/image2.jpe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DFA8C908-E54F-4DB4-8CF9-BC9753BE727F}" type="datetimeFigureOut">
              <a:rPr lang="zh-CN" altLang="en-US"/>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ea typeface="+mn-ea"/>
              </a:defRPr>
            </a:lvl1pPr>
          </a:lstStyle>
          <a:p>
            <a:pPr>
              <a:defRPr/>
            </a:pPr>
            <a:fld id="{A0AFEC41-3041-4F7A-80BE-C96136F87EE3}" type="slidenum">
              <a:rPr lang="zh-CN" altLang="en-US"/>
            </a:fld>
            <a:endParaRPr lang="zh-CN" altLang="en-US"/>
          </a:p>
        </p:txBody>
      </p:sp>
      <p:pic>
        <p:nvPicPr>
          <p:cNvPr id="8" name="Picture 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 y="0"/>
            <a:ext cx="12188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图片 1"/>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379703" y="276224"/>
            <a:ext cx="11432595" cy="6467475"/>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Click="0" advTm="0">
    <p:cover/>
  </p:transition>
  <p:timing>
    <p:tnLst>
      <p:par>
        <p:cTn id="1" dur="indefinite" restart="never" nodeType="tmRoot"/>
      </p:par>
    </p:tnLst>
  </p:timing>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2pPr>
      <a:lvl3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3pPr>
      <a:lvl4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4pPr>
      <a:lvl5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7"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video" Target="NULL" TargetMode="External"/></Relationships>
</file>

<file path=ppt/slides/_rels/slide10.xml.rels><?xml version="1.0" encoding="UTF-8" standalone="yes"?>
<Relationships xmlns="http://schemas.openxmlformats.org/package/2006/relationships"><Relationship Id="rId6" Type="http://schemas.openxmlformats.org/officeDocument/2006/relationships/notesSlide" Target="../notesSlides/notesSlide10.xml"/><Relationship Id="rId5" Type="http://schemas.openxmlformats.org/officeDocument/2006/relationships/slideLayout" Target="../slideLayouts/slideLayout4.xml"/><Relationship Id="rId4" Type="http://schemas.openxmlformats.org/officeDocument/2006/relationships/image" Target="../media/image7.png"/><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image" Target="../media/image10.png"/></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4.xml"/><Relationship Id="rId2" Type="http://schemas.openxmlformats.org/officeDocument/2006/relationships/image" Target="../media/image7.png"/><Relationship Id="rId1" Type="http://schemas.openxmlformats.org/officeDocument/2006/relationships/image" Target="../media/image13.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image" Target="../media/image7.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4.xml"/><Relationship Id="rId2" Type="http://schemas.openxmlformats.org/officeDocument/2006/relationships/image" Target="../media/image10.png"/><Relationship Id="rId1" Type="http://schemas.openxmlformats.org/officeDocument/2006/relationships/image" Target="../media/image7.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23.xml.rels><?xml version="1.0" encoding="UTF-8" standalone="yes"?>
<Relationships xmlns="http://schemas.openxmlformats.org/package/2006/relationships"><Relationship Id="rId6" Type="http://schemas.openxmlformats.org/officeDocument/2006/relationships/notesSlide" Target="../notesSlides/notesSlide23.xml"/><Relationship Id="rId5" Type="http://schemas.openxmlformats.org/officeDocument/2006/relationships/slideLayout" Target="../slideLayouts/slideLayout1.xml"/><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image" Target="../media/image7.png"/></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3.xml"/><Relationship Id="rId2" Type="http://schemas.openxmlformats.org/officeDocument/2006/relationships/image" Target="../media/image10.png"/><Relationship Id="rId1" Type="http://schemas.openxmlformats.org/officeDocument/2006/relationships/image" Target="../media/image7.png"/></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3.xml"/><Relationship Id="rId2" Type="http://schemas.openxmlformats.org/officeDocument/2006/relationships/image" Target="../media/image10.png"/><Relationship Id="rId1"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xml"/><Relationship Id="rId1"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Little Lies (NOW What s Next Bonus Track) - Dave barnes">
            <a:hlinkClick r:id="" action="ppaction://media"/>
          </p:cNvPr>
          <p:cNvPicPr>
            <a:picLocks noChangeAspect="1"/>
          </p:cNvPicPr>
          <p:nvPr>
            <a:videoFile r:link="rId1"/>
          </p:nvPr>
        </p:nvPicPr>
        <p:blipFill>
          <a:blip r:embed="rId2">
            <a:extLst>
              <a:ext uri="{28A0092B-C50C-407E-A947-70E740481C1C}">
                <a14:useLocalDpi xmlns:a14="http://schemas.microsoft.com/office/drawing/2010/main" val="0"/>
              </a:ext>
            </a:extLst>
          </a:blip>
          <a:srcRect/>
          <a:stretch>
            <a:fillRect/>
          </a:stretch>
        </p:blipFill>
        <p:spPr bwMode="auto">
          <a:xfrm>
            <a:off x="-860425" y="307975"/>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16" descr="F:\tao\2008051282157673副本.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文本框 215"/>
          <p:cNvSpPr txBox="1"/>
          <p:nvPr/>
        </p:nvSpPr>
        <p:spPr bwMode="auto">
          <a:xfrm>
            <a:off x="1840644" y="2079368"/>
            <a:ext cx="8510712" cy="1182375"/>
          </a:xfrm>
          <a:prstGeom prst="rect">
            <a:avLst/>
          </a:prstGeom>
          <a:noFill/>
          <a:ln>
            <a:noFill/>
          </a:ln>
        </p:spPr>
        <p:txBody>
          <a:bodyPr wrap="square">
            <a:spAutoFit/>
          </a:bodyPr>
          <a:lstStyle/>
          <a:p>
            <a:pPr fontAlgn="auto">
              <a:lnSpc>
                <a:spcPts val="8500"/>
              </a:lnSpc>
              <a:spcBef>
                <a:spcPts val="0"/>
              </a:spcBef>
              <a:spcAft>
                <a:spcPts val="0"/>
              </a:spcAft>
              <a:defRPr/>
            </a:pPr>
            <a:r>
              <a:rPr lang="zh-CN" altLang="en-US" sz="8000" b="1" dirty="0" smtClean="0">
                <a:blipFill>
                  <a:blip r:embed="rId4"/>
                  <a:stretch>
                    <a:fillRect/>
                  </a:stretch>
                </a:blipFill>
                <a:latin typeface="+mj-ea"/>
                <a:ea typeface="+mj-ea"/>
              </a:rPr>
              <a:t>教育培训说课通用</a:t>
            </a:r>
            <a:endParaRPr lang="zh-CN" altLang="en-US" sz="8000" b="1" dirty="0">
              <a:blipFill>
                <a:blip r:embed="rId4"/>
                <a:stretch>
                  <a:fillRect/>
                </a:stretch>
              </a:blipFill>
              <a:latin typeface="+mj-ea"/>
              <a:ea typeface="+mj-ea"/>
            </a:endParaRPr>
          </a:p>
        </p:txBody>
      </p:sp>
      <p:pic>
        <p:nvPicPr>
          <p:cNvPr id="131" name="Picture 16" descr="F:\tao\2008051282157673副本.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smtClean="0">
                <a:solidFill>
                  <a:schemeClr val="accent6"/>
                </a:solidFill>
                <a:latin typeface="+mn-lt"/>
                <a:ea typeface="+mn-ea"/>
              </a:rPr>
              <a:t>点击输入您的描述文字</a:t>
            </a:r>
            <a:endParaRPr lang="zh-CN" altLang="en-US" sz="2000" b="1" dirty="0">
              <a:solidFill>
                <a:schemeClr val="accent6"/>
              </a:solidFill>
              <a:latin typeface="+mn-lt"/>
              <a:ea typeface="+mn-ea"/>
            </a:endParaRPr>
          </a:p>
        </p:txBody>
      </p:sp>
      <p:sp>
        <p:nvSpPr>
          <p:cNvPr id="2" name="TextBox 1"/>
          <p:cNvSpPr txBox="1"/>
          <p:nvPr/>
        </p:nvSpPr>
        <p:spPr>
          <a:xfrm>
            <a:off x="3159940" y="3917006"/>
            <a:ext cx="5872120" cy="646331"/>
          </a:xfrm>
          <a:prstGeom prst="rect">
            <a:avLst/>
          </a:prstGeom>
          <a:noFill/>
        </p:spPr>
        <p:txBody>
          <a:bodyPr wrap="none" rtlCol="0">
            <a:spAutoFit/>
          </a:bodyPr>
          <a:lstStyle/>
          <a:p>
            <a:r>
              <a:rPr lang="zh-CN" altLang="en-US" dirty="0">
                <a:blipFill>
                  <a:blip r:embed="rId4"/>
                  <a:stretch>
                    <a:fillRect/>
                  </a:stretch>
                </a:blipFill>
                <a:latin typeface="+mj-ea"/>
                <a:ea typeface="+mj-ea"/>
              </a:rPr>
              <a:t>适用于教育</a:t>
            </a:r>
            <a:r>
              <a:rPr lang="en-US" altLang="zh-CN" dirty="0">
                <a:blipFill>
                  <a:blip r:embed="rId4"/>
                  <a:stretch>
                    <a:fillRect/>
                  </a:stretch>
                </a:blipFill>
                <a:latin typeface="+mj-ea"/>
                <a:ea typeface="+mj-ea"/>
              </a:rPr>
              <a:t>/</a:t>
            </a:r>
            <a:r>
              <a:rPr lang="zh-CN" altLang="en-US" dirty="0">
                <a:blipFill>
                  <a:blip r:embed="rId4"/>
                  <a:stretch>
                    <a:fillRect/>
                  </a:stretch>
                </a:blipFill>
                <a:latin typeface="+mj-ea"/>
                <a:ea typeface="+mj-ea"/>
              </a:rPr>
              <a:t>教学培训、教学课件、小学说课、中学说课</a:t>
            </a:r>
            <a:endParaRPr lang="zh-CN" altLang="en-US" dirty="0">
              <a:blipFill>
                <a:blip r:embed="rId4"/>
                <a:stretch>
                  <a:fillRect/>
                </a:stretch>
              </a:blipFill>
              <a:latin typeface="+mj-ea"/>
              <a:ea typeface="+mj-ea"/>
            </a:endParaRP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Click="0" advTm="0">
        <p:blinds dir="vert"/>
      </p:transition>
    </mc:Choice>
    <mc:Fallback>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69"/>
                                        </p:tgtEl>
                                      </p:cBhvr>
                                    </p:cmd>
                                  </p:childTnLst>
                                </p:cTn>
                              </p:par>
                            </p:childTnLst>
                          </p:cTn>
                        </p:par>
                        <p:par>
                          <p:cTn id="7" fill="hold">
                            <p:stCondLst>
                              <p:cond delay="0"/>
                            </p:stCondLst>
                            <p:childTnLst>
                              <p:par>
                                <p:cTn id="8" presetID="2" presetClass="entr" presetSubtype="4"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 calcmode="lin" valueType="num">
                                      <p:cBhvr additive="base">
                                        <p:cTn id="10" dur="500" fill="hold"/>
                                        <p:tgtEl>
                                          <p:spTgt spid="131"/>
                                        </p:tgtEl>
                                        <p:attrNameLst>
                                          <p:attrName>ppt_x</p:attrName>
                                        </p:attrNameLst>
                                      </p:cBhvr>
                                      <p:tavLst>
                                        <p:tav tm="0">
                                          <p:val>
                                            <p:strVal val="#ppt_x"/>
                                          </p:val>
                                        </p:tav>
                                        <p:tav tm="100000">
                                          <p:val>
                                            <p:strVal val="#ppt_x"/>
                                          </p:val>
                                        </p:tav>
                                      </p:tavLst>
                                    </p:anim>
                                    <p:anim calcmode="lin" valueType="num">
                                      <p:cBhvr additive="base">
                                        <p:cTn id="11" dur="500" fill="hold"/>
                                        <p:tgtEl>
                                          <p:spTgt spid="131"/>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53" presetClass="entr" presetSubtype="16" fill="hold" nodeType="afterEffect">
                                  <p:stCondLst>
                                    <p:cond delay="0"/>
                                  </p:stCondLst>
                                  <p:childTnLst>
                                    <p:set>
                                      <p:cBhvr>
                                        <p:cTn id="14" dur="1" fill="hold">
                                          <p:stCondLst>
                                            <p:cond delay="0"/>
                                          </p:stCondLst>
                                        </p:cTn>
                                        <p:tgtEl>
                                          <p:spTgt spid="131"/>
                                        </p:tgtEl>
                                        <p:attrNameLst>
                                          <p:attrName>style.visibility</p:attrName>
                                        </p:attrNameLst>
                                      </p:cBhvr>
                                      <p:to>
                                        <p:strVal val="visible"/>
                                      </p:to>
                                    </p:set>
                                    <p:anim calcmode="lin" valueType="num">
                                      <p:cBhvr>
                                        <p:cTn id="15" dur="500" fill="hold"/>
                                        <p:tgtEl>
                                          <p:spTgt spid="131"/>
                                        </p:tgtEl>
                                        <p:attrNameLst>
                                          <p:attrName>ppt_w</p:attrName>
                                        </p:attrNameLst>
                                      </p:cBhvr>
                                      <p:tavLst>
                                        <p:tav tm="0">
                                          <p:val>
                                            <p:fltVal val="0"/>
                                          </p:val>
                                        </p:tav>
                                        <p:tav tm="100000">
                                          <p:val>
                                            <p:strVal val="#ppt_w"/>
                                          </p:val>
                                        </p:tav>
                                      </p:tavLst>
                                    </p:anim>
                                    <p:anim calcmode="lin" valueType="num">
                                      <p:cBhvr>
                                        <p:cTn id="16" dur="500" fill="hold"/>
                                        <p:tgtEl>
                                          <p:spTgt spid="131"/>
                                        </p:tgtEl>
                                        <p:attrNameLst>
                                          <p:attrName>ppt_h</p:attrName>
                                        </p:attrNameLst>
                                      </p:cBhvr>
                                      <p:tavLst>
                                        <p:tav tm="0">
                                          <p:val>
                                            <p:fltVal val="0"/>
                                          </p:val>
                                        </p:tav>
                                        <p:tav tm="100000">
                                          <p:val>
                                            <p:strVal val="#ppt_h"/>
                                          </p:val>
                                        </p:tav>
                                      </p:tavLst>
                                    </p:anim>
                                    <p:animEffect transition="in" filter="fade">
                                      <p:cBhvr>
                                        <p:cTn id="17" dur="500"/>
                                        <p:tgtEl>
                                          <p:spTgt spid="131"/>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 calcmode="lin" valueType="num">
                                      <p:cBhvr>
                                        <p:cTn id="21" dur="1000" fill="hold"/>
                                        <p:tgtEl>
                                          <p:spTgt spid="113"/>
                                        </p:tgtEl>
                                        <p:attrNameLst>
                                          <p:attrName>ppt_w</p:attrName>
                                        </p:attrNameLst>
                                      </p:cBhvr>
                                      <p:tavLst>
                                        <p:tav tm="0">
                                          <p:val>
                                            <p:fltVal val="0"/>
                                          </p:val>
                                        </p:tav>
                                        <p:tav tm="100000">
                                          <p:val>
                                            <p:strVal val="#ppt_w"/>
                                          </p:val>
                                        </p:tav>
                                      </p:tavLst>
                                    </p:anim>
                                    <p:anim calcmode="lin" valueType="num">
                                      <p:cBhvr>
                                        <p:cTn id="22" dur="1000" fill="hold"/>
                                        <p:tgtEl>
                                          <p:spTgt spid="113"/>
                                        </p:tgtEl>
                                        <p:attrNameLst>
                                          <p:attrName>ppt_h</p:attrName>
                                        </p:attrNameLst>
                                      </p:cBhvr>
                                      <p:tavLst>
                                        <p:tav tm="0">
                                          <p:val>
                                            <p:fltVal val="0"/>
                                          </p:val>
                                        </p:tav>
                                        <p:tav tm="100000">
                                          <p:val>
                                            <p:strVal val="#ppt_h"/>
                                          </p:val>
                                        </p:tav>
                                      </p:tavLst>
                                    </p:anim>
                                    <p:anim calcmode="lin" valueType="num">
                                      <p:cBhvr>
                                        <p:cTn id="23" dur="1000" fill="hold"/>
                                        <p:tgtEl>
                                          <p:spTgt spid="113"/>
                                        </p:tgtEl>
                                        <p:attrNameLst>
                                          <p:attrName>style.rotation</p:attrName>
                                        </p:attrNameLst>
                                      </p:cBhvr>
                                      <p:tavLst>
                                        <p:tav tm="0">
                                          <p:val>
                                            <p:fltVal val="90"/>
                                          </p:val>
                                        </p:tav>
                                        <p:tav tm="100000">
                                          <p:val>
                                            <p:fltVal val="0"/>
                                          </p:val>
                                        </p:tav>
                                      </p:tavLst>
                                    </p:anim>
                                    <p:animEffect transition="in" filter="fade">
                                      <p:cBhvr>
                                        <p:cTn id="24" dur="1000"/>
                                        <p:tgtEl>
                                          <p:spTgt spid="113"/>
                                        </p:tgtEl>
                                      </p:cBhvr>
                                    </p:animEffect>
                                  </p:childTnLst>
                                </p:cTn>
                              </p:par>
                            </p:childTnLst>
                          </p:cTn>
                        </p:par>
                        <p:par>
                          <p:cTn id="25" fill="hold">
                            <p:stCondLst>
                              <p:cond delay="2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121"/>
                                        </p:tgtEl>
                                        <p:attrNameLst>
                                          <p:attrName>style.visibility</p:attrName>
                                        </p:attrNameLst>
                                      </p:cBhvr>
                                      <p:to>
                                        <p:strVal val="visible"/>
                                      </p:to>
                                    </p:set>
                                    <p:anim calcmode="lin" valueType="num">
                                      <p:cBhvr>
                                        <p:cTn id="28" dur="500" fill="hold"/>
                                        <p:tgtEl>
                                          <p:spTgt spid="121"/>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121"/>
                                        </p:tgtEl>
                                        <p:attrNameLst>
                                          <p:attrName>ppt_y</p:attrName>
                                        </p:attrNameLst>
                                      </p:cBhvr>
                                      <p:tavLst>
                                        <p:tav tm="0">
                                          <p:val>
                                            <p:strVal val="#ppt_y"/>
                                          </p:val>
                                        </p:tav>
                                        <p:tav tm="100000">
                                          <p:val>
                                            <p:strVal val="#ppt_y"/>
                                          </p:val>
                                        </p:tav>
                                      </p:tavLst>
                                    </p:anim>
                                    <p:anim calcmode="lin" valueType="num">
                                      <p:cBhvr>
                                        <p:cTn id="30" dur="500" fill="hold"/>
                                        <p:tgtEl>
                                          <p:spTgt spid="121"/>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121"/>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121"/>
                                        </p:tgtEl>
                                      </p:cBhvr>
                                    </p:animEffect>
                                  </p:childTnLst>
                                </p:cTn>
                              </p:par>
                            </p:childTnLst>
                          </p:cTn>
                        </p:par>
                        <p:par>
                          <p:cTn id="33" fill="hold">
                            <p:stCondLst>
                              <p:cond delay="2849"/>
                            </p:stCondLst>
                            <p:childTnLst>
                              <p:par>
                                <p:cTn id="34" presetID="2" presetClass="entr" presetSubtype="2" fill="hold" grpId="0" nodeType="afterEffect">
                                  <p:stCondLst>
                                    <p:cond delay="0"/>
                                  </p:stCondLst>
                                  <p:childTnLst>
                                    <p:set>
                                      <p:cBhvr>
                                        <p:cTn id="35" dur="1" fill="hold">
                                          <p:stCondLst>
                                            <p:cond delay="0"/>
                                          </p:stCondLst>
                                        </p:cTn>
                                        <p:tgtEl>
                                          <p:spTgt spid="135"/>
                                        </p:tgtEl>
                                        <p:attrNameLst>
                                          <p:attrName>style.visibility</p:attrName>
                                        </p:attrNameLst>
                                      </p:cBhvr>
                                      <p:to>
                                        <p:strVal val="visible"/>
                                      </p:to>
                                    </p:set>
                                    <p:anim calcmode="lin" valueType="num">
                                      <p:cBhvr additive="base">
                                        <p:cTn id="36" dur="500" fill="hold"/>
                                        <p:tgtEl>
                                          <p:spTgt spid="135"/>
                                        </p:tgtEl>
                                        <p:attrNameLst>
                                          <p:attrName>ppt_x</p:attrName>
                                        </p:attrNameLst>
                                      </p:cBhvr>
                                      <p:tavLst>
                                        <p:tav tm="0">
                                          <p:val>
                                            <p:strVal val="1+#ppt_w/2"/>
                                          </p:val>
                                        </p:tav>
                                        <p:tav tm="100000">
                                          <p:val>
                                            <p:strVal val="#ppt_x"/>
                                          </p:val>
                                        </p:tav>
                                      </p:tavLst>
                                    </p:anim>
                                    <p:anim calcmode="lin" valueType="num">
                                      <p:cBhvr additive="base">
                                        <p:cTn id="37" dur="500" fill="hold"/>
                                        <p:tgtEl>
                                          <p:spTgt spid="135"/>
                                        </p:tgtEl>
                                        <p:attrNameLst>
                                          <p:attrName>ppt_y</p:attrName>
                                        </p:attrNameLst>
                                      </p:cBhvr>
                                      <p:tavLst>
                                        <p:tav tm="0">
                                          <p:val>
                                            <p:strVal val="#ppt_y"/>
                                          </p:val>
                                        </p:tav>
                                        <p:tav tm="100000">
                                          <p:val>
                                            <p:strVal val="#ppt_y"/>
                                          </p:val>
                                        </p:tav>
                                      </p:tavLst>
                                    </p:anim>
                                  </p:childTnLst>
                                </p:cTn>
                              </p:par>
                            </p:childTnLst>
                          </p:cTn>
                        </p:par>
                        <p:par>
                          <p:cTn id="38" fill="hold">
                            <p:stCondLst>
                              <p:cond delay="334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2"/>
                                        </p:tgtEl>
                                        <p:attrNameLst>
                                          <p:attrName>ppt_y</p:attrName>
                                        </p:attrNameLst>
                                      </p:cBhvr>
                                      <p:tavLst>
                                        <p:tav tm="0">
                                          <p:val>
                                            <p:strVal val="#ppt_y"/>
                                          </p:val>
                                        </p:tav>
                                        <p:tav tm="100000">
                                          <p:val>
                                            <p:strVal val="#ppt_y"/>
                                          </p:val>
                                        </p:tav>
                                      </p:tavLst>
                                    </p:anim>
                                    <p:anim calcmode="lin" valueType="num">
                                      <p:cBhvr>
                                        <p:cTn id="43"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2"/>
                                        </p:tgtEl>
                                      </p:cBhvr>
                                    </p:animEffect>
                                  </p:childTnLst>
                                </p:cTn>
                              </p:par>
                            </p:childTnLst>
                          </p:cTn>
                        </p:par>
                        <p:par>
                          <p:cTn id="46" fill="hold">
                            <p:stCondLst>
                              <p:cond delay="5050"/>
                            </p:stCondLst>
                            <p:childTnLst>
                              <p:par>
                                <p:cTn id="47" presetID="31"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 calcmode="lin" valueType="num">
                                      <p:cBhvr>
                                        <p:cTn id="51" dur="500" fill="hold"/>
                                        <p:tgtEl>
                                          <p:spTgt spid="15"/>
                                        </p:tgtEl>
                                        <p:attrNameLst>
                                          <p:attrName>style.rotation</p:attrName>
                                        </p:attrNameLst>
                                      </p:cBhvr>
                                      <p:tavLst>
                                        <p:tav tm="0">
                                          <p:val>
                                            <p:fltVal val="90"/>
                                          </p:val>
                                        </p:tav>
                                        <p:tav tm="100000">
                                          <p:val>
                                            <p:fltVal val="0"/>
                                          </p:val>
                                        </p:tav>
                                      </p:tavLst>
                                    </p:anim>
                                    <p:animEffect transition="in" filter="fade">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numSld="999" showWhenStopped="0">
                <p:cTn id="53" repeatCount="indefinite" fill="hold" display="0">
                  <p:stCondLst>
                    <p:cond delay="indefinite"/>
                  </p:stCondLst>
                  <p:endCondLst>
                    <p:cond evt="onStopAudio" delay="0">
                      <p:tgtEl>
                        <p:sldTgt/>
                      </p:tgtEl>
                    </p:cond>
                  </p:endCondLst>
                </p:cTn>
                <p:tgtEl>
                  <p:spTgt spid="69"/>
                </p:tgtEl>
              </p:cMediaNode>
            </p:video>
          </p:childTnLst>
        </p:cTn>
      </p:par>
    </p:tnLst>
    <p:bldLst>
      <p:bldP spid="121" grpId="0"/>
      <p:bldP spid="135" grpId="0"/>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组合 49"/>
          <p:cNvGrpSpPr/>
          <p:nvPr/>
        </p:nvGrpSpPr>
        <p:grpSpPr bwMode="auto">
          <a:xfrm>
            <a:off x="4233863" y="2641600"/>
            <a:ext cx="3649662" cy="4216400"/>
            <a:chOff x="3837195" y="1726628"/>
            <a:chExt cx="4442795" cy="5131372"/>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1" cstate="print">
                <a:extLst>
                  <a:ext uri="{28A0092B-C50C-407E-A947-70E740481C1C}">
                    <a14:useLocalDpi xmlns:a14="http://schemas.microsoft.com/office/drawing/2010/main" val="0"/>
                  </a:ext>
                </a:extLst>
              </a:blip>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pic>
          <p:nvPicPr>
            <p:cNvPr id="44" name="图片 43"/>
            <p:cNvPicPr>
              <a:picLocks noChangeAspect="1"/>
            </p:cNvPicPr>
            <p:nvPr/>
          </p:nvPicPr>
          <p:blipFill>
            <a:blip r:embed="rId2" cstate="print">
              <a:extLst>
                <a:ext uri="{28A0092B-C50C-407E-A947-70E740481C1C}">
                  <a14:useLocalDpi xmlns:a14="http://schemas.microsoft.com/office/drawing/2010/main" val="0"/>
                </a:ext>
              </a:extLst>
            </a:blip>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1" cstate="print">
                <a:extLst>
                  <a:ext uri="{28A0092B-C50C-407E-A947-70E740481C1C}">
                    <a14:useLocalDpi xmlns:a14="http://schemas.microsoft.com/office/drawing/2010/main" val="0"/>
                  </a:ext>
                </a:extLst>
              </a:blip>
              <a:srcRect/>
              <a:tile tx="0" ty="0" sx="100000" sy="100000" flip="none" algn="ctr"/>
            </a:blipFill>
            <a:ln>
              <a:noFill/>
            </a:ln>
          </p:spPr>
        </p:pic>
        <p:sp>
          <p:nvSpPr>
            <p:cNvPr id="47" name="任意多边形 46"/>
            <p:cNvSpPr/>
            <p:nvPr/>
          </p:nvSpPr>
          <p:spPr>
            <a:xfrm rot="16200000">
              <a:off x="3603732" y="4365457"/>
              <a:ext cx="2861280" cy="2123806"/>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1" cstate="print">
                <a:extLst>
                  <a:ext uri="{28A0092B-C50C-407E-A947-70E740481C1C}">
                    <a14:useLocalDpi xmlns:a14="http://schemas.microsoft.com/office/drawing/2010/main" val="0"/>
                  </a:ext>
                </a:extLst>
              </a:blip>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49" name="任意多边形 48"/>
            <p:cNvSpPr/>
            <p:nvPr/>
          </p:nvSpPr>
          <p:spPr>
            <a:xfrm rot="1656024">
              <a:off x="4623718" y="1726628"/>
              <a:ext cx="3577040" cy="2644898"/>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3" name="组合 50"/>
          <p:cNvGrpSpPr/>
          <p:nvPr/>
        </p:nvGrpSpPr>
        <p:grpSpPr bwMode="auto">
          <a:xfrm>
            <a:off x="4870450" y="833158"/>
            <a:ext cx="2451100" cy="668337"/>
            <a:chOff x="4870451" y="534413"/>
            <a:chExt cx="2451100" cy="668912"/>
          </a:xfrm>
        </p:grpSpPr>
        <p:sp>
          <p:nvSpPr>
            <p:cNvPr id="52"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4"/>
                    <a:stretch>
                      <a:fillRect/>
                    </a:stretch>
                  </a:blipFill>
                  <a:latin typeface="+mn-lt"/>
                  <a:ea typeface="+mn-ea"/>
                </a:rPr>
                <a:t>请输入标题</a:t>
              </a:r>
              <a:endParaRPr lang="zh-CN" altLang="en-US" sz="3200" b="1" dirty="0">
                <a:blipFill>
                  <a:blip r:embed="rId4"/>
                  <a:stretch>
                    <a:fillRect/>
                  </a:stretch>
                </a:blipFill>
                <a:latin typeface="+mn-lt"/>
                <a:ea typeface="+mn-ea"/>
              </a:endParaRPr>
            </a:p>
          </p:txBody>
        </p:sp>
      </p:grpSp>
      <p:grpSp>
        <p:nvGrpSpPr>
          <p:cNvPr id="4" name="组合 124"/>
          <p:cNvGrpSpPr/>
          <p:nvPr/>
        </p:nvGrpSpPr>
        <p:grpSpPr bwMode="auto">
          <a:xfrm>
            <a:off x="1055688" y="1973191"/>
            <a:ext cx="2978150" cy="2606044"/>
            <a:chOff x="1055688" y="1972427"/>
            <a:chExt cx="2978292" cy="2606258"/>
          </a:xfrm>
        </p:grpSpPr>
        <p:sp>
          <p:nvSpPr>
            <p:cNvPr id="55" name="文本框 54"/>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endParaRPr lang="zh-CN" altLang="en-US" sz="1600" dirty="0">
                <a:blipFill>
                  <a:blip r:embed="rId4"/>
                  <a:stretch>
                    <a:fillRect/>
                  </a:stretch>
                </a:blipFill>
                <a:latin typeface="+mn-lt"/>
                <a:ea typeface="+mn-ea"/>
              </a:endParaRPr>
            </a:p>
          </p:txBody>
        </p:sp>
        <p:sp>
          <p:nvSpPr>
            <p:cNvPr id="56" name="矩形 55"/>
            <p:cNvSpPr/>
            <p:nvPr/>
          </p:nvSpPr>
          <p:spPr>
            <a:xfrm>
              <a:off x="1734355" y="1972427"/>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4"/>
                    <a:stretch>
                      <a:fillRect/>
                    </a:stretch>
                  </a:blipFill>
                  <a:latin typeface="+mn-lt"/>
                  <a:ea typeface="+mn-ea"/>
                </a:rPr>
                <a:t>感性思维</a:t>
              </a:r>
              <a:endParaRPr lang="zh-CN" altLang="en-US" sz="2800" b="1" dirty="0">
                <a:blipFill>
                  <a:blip r:embed="rId4"/>
                  <a:stretch>
                    <a:fillRect/>
                  </a:stretch>
                </a:blipFill>
                <a:latin typeface="+mn-lt"/>
                <a:ea typeface="+mn-ea"/>
              </a:endParaRPr>
            </a:p>
          </p:txBody>
        </p:sp>
      </p:grpSp>
      <p:grpSp>
        <p:nvGrpSpPr>
          <p:cNvPr id="5" name="组合 56"/>
          <p:cNvGrpSpPr/>
          <p:nvPr/>
        </p:nvGrpSpPr>
        <p:grpSpPr>
          <a:xfrm rot="900000" flipH="1">
            <a:off x="3637504" y="2376389"/>
            <a:ext cx="1191323" cy="220616"/>
            <a:chOff x="4811713" y="3189288"/>
            <a:chExt cx="2571751" cy="476251"/>
          </a:xfrm>
          <a:solidFill>
            <a:schemeClr val="accent6"/>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组合 125"/>
          <p:cNvGrpSpPr/>
          <p:nvPr/>
        </p:nvGrpSpPr>
        <p:grpSpPr bwMode="auto">
          <a:xfrm>
            <a:off x="8170863" y="1923716"/>
            <a:ext cx="2978150" cy="2655519"/>
            <a:chOff x="1055688" y="1922948"/>
            <a:chExt cx="2978292" cy="2655737"/>
          </a:xfrm>
        </p:grpSpPr>
        <p:sp>
          <p:nvSpPr>
            <p:cNvPr id="127" name="文本框 126"/>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endParaRPr lang="zh-CN" altLang="en-US" sz="1600" dirty="0">
                <a:blipFill>
                  <a:blip r:embed="rId4"/>
                  <a:stretch>
                    <a:fillRect/>
                  </a:stretch>
                </a:blipFill>
                <a:latin typeface="+mn-lt"/>
                <a:ea typeface="+mn-ea"/>
              </a:endParaRPr>
            </a:p>
          </p:txBody>
        </p:sp>
        <p:sp>
          <p:nvSpPr>
            <p:cNvPr id="128" name="矩形 127"/>
            <p:cNvSpPr/>
            <p:nvPr/>
          </p:nvSpPr>
          <p:spPr>
            <a:xfrm>
              <a:off x="1734356" y="1922948"/>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4"/>
                    <a:stretch>
                      <a:fillRect/>
                    </a:stretch>
                  </a:blipFill>
                  <a:latin typeface="+mn-lt"/>
                  <a:ea typeface="+mn-ea"/>
                </a:rPr>
                <a:t>理性思维</a:t>
              </a:r>
              <a:endParaRPr lang="zh-CN" altLang="en-US" sz="2800" b="1" dirty="0">
                <a:blipFill>
                  <a:blip r:embed="rId4"/>
                  <a:stretch>
                    <a:fillRect/>
                  </a:stretch>
                </a:blipFill>
                <a:latin typeface="+mn-lt"/>
                <a:ea typeface="+mn-ea"/>
              </a:endParaRPr>
            </a:p>
          </p:txBody>
        </p:sp>
      </p:grpSp>
      <p:grpSp>
        <p:nvGrpSpPr>
          <p:cNvPr id="7" name="组合 128"/>
          <p:cNvGrpSpPr/>
          <p:nvPr/>
        </p:nvGrpSpPr>
        <p:grpSpPr>
          <a:xfrm rot="19049201">
            <a:off x="7318986" y="2623611"/>
            <a:ext cx="1529678" cy="220616"/>
            <a:chOff x="4811713" y="3189288"/>
            <a:chExt cx="2571751" cy="476251"/>
          </a:xfrm>
          <a:solidFill>
            <a:srgbClr val="FFC000"/>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266"/>
                                        </p:tgtEl>
                                        <p:attrNameLst>
                                          <p:attrName>style.visibility</p:attrName>
                                        </p:attrNameLst>
                                      </p:cBhvr>
                                      <p:to>
                                        <p:strVal val="visible"/>
                                      </p:to>
                                    </p:set>
                                    <p:anim calcmode="lin" valueType="num">
                                      <p:cBhvr additive="base">
                                        <p:cTn id="12" dur="500" fill="hold"/>
                                        <p:tgtEl>
                                          <p:spTgt spid="11266"/>
                                        </p:tgtEl>
                                        <p:attrNameLst>
                                          <p:attrName>ppt_x</p:attrName>
                                        </p:attrNameLst>
                                      </p:cBhvr>
                                      <p:tavLst>
                                        <p:tav tm="0">
                                          <p:val>
                                            <p:strVal val="#ppt_x"/>
                                          </p:val>
                                        </p:tav>
                                        <p:tav tm="100000">
                                          <p:val>
                                            <p:strVal val="#ppt_x"/>
                                          </p:val>
                                        </p:tav>
                                      </p:tavLst>
                                    </p:anim>
                                    <p:anim calcmode="lin" valueType="num">
                                      <p:cBhvr additive="base">
                                        <p:cTn id="13" dur="500" fill="hold"/>
                                        <p:tgtEl>
                                          <p:spTgt spid="1126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500"/>
                                        <p:tgtEl>
                                          <p:spTgt spid="7"/>
                                        </p:tgtEl>
                                      </p:cBhvr>
                                    </p:animEffect>
                                  </p:childTnLst>
                                </p:cTn>
                              </p:par>
                            </p:childTnLst>
                          </p:cTn>
                        </p:par>
                        <p:par>
                          <p:cTn id="22" fill="hold">
                            <p:stCondLst>
                              <p:cond delay="2000"/>
                            </p:stCondLst>
                            <p:childTnLst>
                              <p:par>
                                <p:cTn id="23" presetID="2" presetClass="entr" presetSubtype="8" accel="4000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750" fill="hold"/>
                                        <p:tgtEl>
                                          <p:spTgt spid="4"/>
                                        </p:tgtEl>
                                        <p:attrNameLst>
                                          <p:attrName>ppt_x</p:attrName>
                                        </p:attrNameLst>
                                      </p:cBhvr>
                                      <p:tavLst>
                                        <p:tav tm="0">
                                          <p:val>
                                            <p:strVal val="0-#ppt_w/2"/>
                                          </p:val>
                                        </p:tav>
                                        <p:tav tm="100000">
                                          <p:val>
                                            <p:strVal val="#ppt_x"/>
                                          </p:val>
                                        </p:tav>
                                      </p:tavLst>
                                    </p:anim>
                                    <p:anim calcmode="lin" valueType="num">
                                      <p:cBhvr additive="base">
                                        <p:cTn id="26" dur="750" fill="hold"/>
                                        <p:tgtEl>
                                          <p:spTgt spid="4"/>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8" accel="4000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750" fill="hold"/>
                                        <p:tgtEl>
                                          <p:spTgt spid="6"/>
                                        </p:tgtEl>
                                        <p:attrNameLst>
                                          <p:attrName>ppt_x</p:attrName>
                                        </p:attrNameLst>
                                      </p:cBhvr>
                                      <p:tavLst>
                                        <p:tav tm="0">
                                          <p:val>
                                            <p:strVal val="0-#ppt_w/2"/>
                                          </p:val>
                                        </p:tav>
                                        <p:tav tm="100000">
                                          <p:val>
                                            <p:strVal val="#ppt_x"/>
                                          </p:val>
                                        </p:tav>
                                      </p:tavLst>
                                    </p:anim>
                                    <p:anim calcmode="lin" valueType="num">
                                      <p:cBhvr additive="base">
                                        <p:cTn id="31"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5"/>
          <p:cNvGrpSpPr/>
          <p:nvPr/>
        </p:nvGrpSpPr>
        <p:grpSpPr bwMode="auto">
          <a:xfrm>
            <a:off x="4695824" y="2438215"/>
            <a:ext cx="2625725" cy="2632075"/>
            <a:chOff x="3651250" y="1393825"/>
            <a:chExt cx="5119687" cy="5130800"/>
          </a:xfrm>
        </p:grpSpPr>
        <p:sp>
          <p:nvSpPr>
            <p:cNvPr id="2" name="Freeform 6"/>
            <p:cNvSpPr/>
            <p:nvPr/>
          </p:nvSpPr>
          <p:spPr bwMode="auto">
            <a:xfrm>
              <a:off x="3651250" y="1393825"/>
              <a:ext cx="2444751" cy="2444751"/>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1"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1"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1"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1"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grpSp>
      <p:grpSp>
        <p:nvGrpSpPr>
          <p:cNvPr id="7" name="组合 6"/>
          <p:cNvGrpSpPr/>
          <p:nvPr/>
        </p:nvGrpSpPr>
        <p:grpSpPr bwMode="auto">
          <a:xfrm>
            <a:off x="4870449" y="912670"/>
            <a:ext cx="2451100" cy="668337"/>
            <a:chOff x="4870946" y="534413"/>
            <a:chExt cx="2450108" cy="668912"/>
          </a:xfrm>
        </p:grpSpPr>
        <p:sp>
          <p:nvSpPr>
            <p:cNvPr id="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矩形 8"/>
            <p:cNvSpPr/>
            <p:nvPr/>
          </p:nvSpPr>
          <p:spPr>
            <a:xfrm>
              <a:off x="4978199"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2"/>
                    <a:stretch>
                      <a:fillRect/>
                    </a:stretch>
                  </a:blipFill>
                  <a:latin typeface="+mn-lt"/>
                  <a:ea typeface="+mn-ea"/>
                </a:rPr>
                <a:t>请输入标题</a:t>
              </a:r>
              <a:endParaRPr lang="zh-CN" altLang="en-US" sz="3200" b="1" dirty="0">
                <a:blipFill>
                  <a:blip r:embed="rId2"/>
                  <a:stretch>
                    <a:fillRect/>
                  </a:stretch>
                </a:blipFill>
                <a:latin typeface="+mn-lt"/>
                <a:ea typeface="+mn-ea"/>
              </a:endParaRPr>
            </a:p>
          </p:txBody>
        </p:sp>
      </p:grpSp>
      <p:sp>
        <p:nvSpPr>
          <p:cNvPr id="10" name="文本框 9"/>
          <p:cNvSpPr txBox="1"/>
          <p:nvPr/>
        </p:nvSpPr>
        <p:spPr>
          <a:xfrm>
            <a:off x="1243013" y="2324743"/>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2"/>
                  <a:stretch>
                    <a:fillRect/>
                  </a:stretch>
                </a:blipFill>
                <a:latin typeface="+mn-lt"/>
                <a:ea typeface="+mn-ea"/>
              </a:rPr>
              <a:t>输入描述性文字输入描述性文字输入描述性文字输入描述性文字</a:t>
            </a:r>
            <a:endParaRPr lang="zh-CN" altLang="en-US" sz="1600" dirty="0">
              <a:blipFill>
                <a:blip r:embed="rId2"/>
                <a:stretch>
                  <a:fillRect/>
                </a:stretch>
              </a:blipFill>
              <a:latin typeface="+mn-lt"/>
              <a:ea typeface="+mn-ea"/>
            </a:endParaRPr>
          </a:p>
        </p:txBody>
      </p:sp>
      <p:sp>
        <p:nvSpPr>
          <p:cNvPr id="11" name="文本框 10"/>
          <p:cNvSpPr txBox="1"/>
          <p:nvPr/>
        </p:nvSpPr>
        <p:spPr>
          <a:xfrm>
            <a:off x="1243013" y="4469605"/>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2"/>
                  <a:stretch>
                    <a:fillRect/>
                  </a:stretch>
                </a:blipFill>
                <a:latin typeface="+mn-lt"/>
                <a:ea typeface="+mn-ea"/>
              </a:rPr>
              <a:t>输入描述性文字输入描述性文字输入描述性文字输入描述性文字</a:t>
            </a:r>
            <a:endParaRPr lang="zh-CN" altLang="en-US" sz="1600" dirty="0">
              <a:blipFill>
                <a:blip r:embed="rId2"/>
                <a:stretch>
                  <a:fillRect/>
                </a:stretch>
              </a:blipFill>
              <a:latin typeface="+mn-lt"/>
              <a:ea typeface="+mn-ea"/>
            </a:endParaRPr>
          </a:p>
        </p:txBody>
      </p:sp>
      <p:sp>
        <p:nvSpPr>
          <p:cNvPr id="12" name="文本框 11"/>
          <p:cNvSpPr txBox="1"/>
          <p:nvPr/>
        </p:nvSpPr>
        <p:spPr>
          <a:xfrm>
            <a:off x="7468289" y="2324743"/>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2"/>
                  <a:stretch>
                    <a:fillRect/>
                  </a:stretch>
                </a:blipFill>
                <a:latin typeface="+mn-lt"/>
                <a:ea typeface="+mn-ea"/>
              </a:rPr>
              <a:t>输入描述性文字输入描述性文字输入描述性文字输入描述性文字</a:t>
            </a:r>
            <a:endParaRPr lang="zh-CN" altLang="en-US" sz="1600" dirty="0">
              <a:blipFill>
                <a:blip r:embed="rId2"/>
                <a:stretch>
                  <a:fillRect/>
                </a:stretch>
              </a:blipFill>
              <a:latin typeface="+mn-lt"/>
              <a:ea typeface="+mn-ea"/>
            </a:endParaRPr>
          </a:p>
        </p:txBody>
      </p:sp>
      <p:sp>
        <p:nvSpPr>
          <p:cNvPr id="13" name="文本框 12"/>
          <p:cNvSpPr txBox="1"/>
          <p:nvPr/>
        </p:nvSpPr>
        <p:spPr>
          <a:xfrm>
            <a:off x="7468289" y="4469605"/>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2"/>
                  <a:stretch>
                    <a:fillRect/>
                  </a:stretch>
                </a:blipFill>
                <a:latin typeface="+mn-lt"/>
                <a:ea typeface="+mn-ea"/>
              </a:rPr>
              <a:t>输入描述性文字输入描述性文字输入描述性文字输入描述性文字</a:t>
            </a:r>
            <a:endParaRPr lang="zh-CN" altLang="en-US" sz="1600" dirty="0">
              <a:blipFill>
                <a:blip r:embed="rId2"/>
                <a:stretch>
                  <a:fillRect/>
                </a:stretch>
              </a:blipFill>
              <a:latin typeface="+mn-lt"/>
              <a:ea typeface="+mn-ea"/>
            </a:endParaRPr>
          </a:p>
        </p:txBody>
      </p:sp>
      <p:sp>
        <p:nvSpPr>
          <p:cNvPr id="18" name="Freeform 5"/>
          <p:cNvSpPr>
            <a:spLocks noEditPoints="1"/>
          </p:cNvSpPr>
          <p:nvPr/>
        </p:nvSpPr>
        <p:spPr bwMode="auto">
          <a:xfrm>
            <a:off x="5776911" y="3387540"/>
            <a:ext cx="463550" cy="731838"/>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2290"/>
                                        </p:tgtEl>
                                        <p:attrNameLst>
                                          <p:attrName>style.visibility</p:attrName>
                                        </p:attrNameLst>
                                      </p:cBhvr>
                                      <p:to>
                                        <p:strVal val="visible"/>
                                      </p:to>
                                    </p:set>
                                    <p:animEffect transition="in" filter="wipe(down)">
                                      <p:cBhvr>
                                        <p:cTn id="12" dur="500"/>
                                        <p:tgtEl>
                                          <p:spTgt spid="12290"/>
                                        </p:tgtEl>
                                      </p:cBhvr>
                                    </p:animEffect>
                                  </p:childTnLst>
                                </p:cTn>
                              </p:par>
                            </p:childTnLst>
                          </p:cTn>
                        </p:par>
                        <p:par>
                          <p:cTn id="13" fill="hold">
                            <p:stCondLst>
                              <p:cond delay="1000"/>
                            </p:stCondLst>
                            <p:childTnLst>
                              <p:par>
                                <p:cTn id="14" presetID="2" presetClass="entr" presetSubtype="8" accel="4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fill="hold"/>
                                        <p:tgtEl>
                                          <p:spTgt spid="10"/>
                                        </p:tgtEl>
                                        <p:attrNameLst>
                                          <p:attrName>ppt_x</p:attrName>
                                        </p:attrNameLst>
                                      </p:cBhvr>
                                      <p:tavLst>
                                        <p:tav tm="0">
                                          <p:val>
                                            <p:strVal val="0-#ppt_w/2"/>
                                          </p:val>
                                        </p:tav>
                                        <p:tav tm="100000">
                                          <p:val>
                                            <p:strVal val="#ppt_x"/>
                                          </p:val>
                                        </p:tav>
                                      </p:tavLst>
                                    </p:anim>
                                    <p:anim calcmode="lin" valueType="num">
                                      <p:cBhvr additive="base">
                                        <p:cTn id="17" dur="750" fill="hold"/>
                                        <p:tgtEl>
                                          <p:spTgt spid="10"/>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 presetClass="entr" presetSubtype="8" accel="4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750" fill="hold"/>
                                        <p:tgtEl>
                                          <p:spTgt spid="12"/>
                                        </p:tgtEl>
                                        <p:attrNameLst>
                                          <p:attrName>ppt_x</p:attrName>
                                        </p:attrNameLst>
                                      </p:cBhvr>
                                      <p:tavLst>
                                        <p:tav tm="0">
                                          <p:val>
                                            <p:strVal val="0-#ppt_w/2"/>
                                          </p:val>
                                        </p:tav>
                                        <p:tav tm="100000">
                                          <p:val>
                                            <p:strVal val="#ppt_x"/>
                                          </p:val>
                                        </p:tav>
                                      </p:tavLst>
                                    </p:anim>
                                    <p:anim calcmode="lin" valueType="num">
                                      <p:cBhvr additive="base">
                                        <p:cTn id="22" dur="750" fill="hold"/>
                                        <p:tgtEl>
                                          <p:spTgt spid="12"/>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2" presetClass="entr" presetSubtype="8" accel="4000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750" fill="hold"/>
                                        <p:tgtEl>
                                          <p:spTgt spid="11"/>
                                        </p:tgtEl>
                                        <p:attrNameLst>
                                          <p:attrName>ppt_x</p:attrName>
                                        </p:attrNameLst>
                                      </p:cBhvr>
                                      <p:tavLst>
                                        <p:tav tm="0">
                                          <p:val>
                                            <p:strVal val="0-#ppt_w/2"/>
                                          </p:val>
                                        </p:tav>
                                        <p:tav tm="100000">
                                          <p:val>
                                            <p:strVal val="#ppt_x"/>
                                          </p:val>
                                        </p:tav>
                                      </p:tavLst>
                                    </p:anim>
                                    <p:anim calcmode="lin" valueType="num">
                                      <p:cBhvr additive="base">
                                        <p:cTn id="27" dur="750" fill="hold"/>
                                        <p:tgtEl>
                                          <p:spTgt spid="11"/>
                                        </p:tgtEl>
                                        <p:attrNameLst>
                                          <p:attrName>ppt_y</p:attrName>
                                        </p:attrNameLst>
                                      </p:cBhvr>
                                      <p:tavLst>
                                        <p:tav tm="0">
                                          <p:val>
                                            <p:strVal val="#ppt_y"/>
                                          </p:val>
                                        </p:tav>
                                        <p:tav tm="100000">
                                          <p:val>
                                            <p:strVal val="#ppt_y"/>
                                          </p:val>
                                        </p:tav>
                                      </p:tavLst>
                                    </p:anim>
                                  </p:childTnLst>
                                </p:cTn>
                              </p:par>
                            </p:childTnLst>
                          </p:cTn>
                        </p:par>
                        <p:par>
                          <p:cTn id="28" fill="hold">
                            <p:stCondLst>
                              <p:cond delay="4000"/>
                            </p:stCondLst>
                            <p:childTnLst>
                              <p:par>
                                <p:cTn id="29" presetID="2" presetClass="entr" presetSubtype="8" accel="4000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750" fill="hold"/>
                                        <p:tgtEl>
                                          <p:spTgt spid="13"/>
                                        </p:tgtEl>
                                        <p:attrNameLst>
                                          <p:attrName>ppt_x</p:attrName>
                                        </p:attrNameLst>
                                      </p:cBhvr>
                                      <p:tavLst>
                                        <p:tav tm="0">
                                          <p:val>
                                            <p:strVal val="0-#ppt_w/2"/>
                                          </p:val>
                                        </p:tav>
                                        <p:tav tm="100000">
                                          <p:val>
                                            <p:strVal val="#ppt_x"/>
                                          </p:val>
                                        </p:tav>
                                      </p:tavLst>
                                    </p:anim>
                                    <p:anim calcmode="lin" valueType="num">
                                      <p:cBhvr additive="base">
                                        <p:cTn id="32"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zh-CN" altLang="en-US" sz="2000" dirty="0">
              <a:blipFill dpi="0" rotWithShape="1">
                <a:blip r:embed="rId1"/>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1"/>
          <p:cNvGrpSpPr/>
          <p:nvPr/>
        </p:nvGrpSpPr>
        <p:grpSpPr>
          <a:xfrm>
            <a:off x="3811588" y="2109497"/>
            <a:ext cx="4568499" cy="1554453"/>
            <a:chOff x="3811588" y="2109497"/>
            <a:chExt cx="4568499" cy="1554453"/>
          </a:xfrm>
        </p:grpSpPr>
        <p:grpSp>
          <p:nvGrpSpPr>
            <p:cNvPr id="13316" name="组合 217"/>
            <p:cNvGrpSpPr/>
            <p:nvPr/>
          </p:nvGrpSpPr>
          <p:grpSpPr bwMode="auto">
            <a:xfrm>
              <a:off x="4819650" y="3106738"/>
              <a:ext cx="3414713" cy="463550"/>
              <a:chOff x="4564815" y="3106246"/>
              <a:chExt cx="3414571" cy="463550"/>
            </a:xfrm>
          </p:grpSpPr>
          <p:grpSp>
            <p:nvGrpSpPr>
              <p:cNvPr id="13327" name="组合 188"/>
              <p:cNvGrpSpPr/>
              <p:nvPr/>
            </p:nvGrpSpPr>
            <p:grpSpPr bwMode="auto">
              <a:xfrm>
                <a:off x="4564815" y="3106246"/>
                <a:ext cx="1715030" cy="463550"/>
                <a:chOff x="4819121" y="3552825"/>
                <a:chExt cx="1715030" cy="463550"/>
              </a:xfrm>
            </p:grpSpPr>
            <p:grpSp>
              <p:nvGrpSpPr>
                <p:cNvPr id="13341" name="组合 189"/>
                <p:cNvGrpSpPr/>
                <p:nvPr/>
              </p:nvGrpSpPr>
              <p:grpSpPr bwMode="auto">
                <a:xfrm>
                  <a:off x="5657850" y="3552825"/>
                  <a:ext cx="876301" cy="463550"/>
                  <a:chOff x="5656263" y="3198813"/>
                  <a:chExt cx="876301" cy="463550"/>
                </a:xfrm>
              </p:grpSpPr>
              <p:sp>
                <p:nvSpPr>
                  <p:cNvPr id="1334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42" name="组合 190"/>
                <p:cNvGrpSpPr/>
                <p:nvPr/>
              </p:nvGrpSpPr>
              <p:grpSpPr bwMode="auto">
                <a:xfrm>
                  <a:off x="4819121" y="3552825"/>
                  <a:ext cx="876301" cy="463550"/>
                  <a:chOff x="5656263" y="3198813"/>
                  <a:chExt cx="876301" cy="463550"/>
                </a:xfrm>
              </p:grpSpPr>
              <p:sp>
                <p:nvSpPr>
                  <p:cNvPr id="1334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3328" name="组合 201"/>
              <p:cNvGrpSpPr/>
              <p:nvPr/>
            </p:nvGrpSpPr>
            <p:grpSpPr bwMode="auto">
              <a:xfrm>
                <a:off x="6264356" y="3106246"/>
                <a:ext cx="1715030" cy="463550"/>
                <a:chOff x="4819121" y="3552825"/>
                <a:chExt cx="1715030" cy="463550"/>
              </a:xfrm>
            </p:grpSpPr>
            <p:grpSp>
              <p:nvGrpSpPr>
                <p:cNvPr id="13329" name="组合 202"/>
                <p:cNvGrpSpPr/>
                <p:nvPr/>
              </p:nvGrpSpPr>
              <p:grpSpPr bwMode="auto">
                <a:xfrm>
                  <a:off x="5657850" y="3552825"/>
                  <a:ext cx="876301" cy="463550"/>
                  <a:chOff x="5656263" y="3198813"/>
                  <a:chExt cx="876301" cy="463550"/>
                </a:xfrm>
              </p:grpSpPr>
              <p:sp>
                <p:nvSpPr>
                  <p:cNvPr id="1333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30" name="组合 203"/>
                <p:cNvGrpSpPr/>
                <p:nvPr/>
              </p:nvGrpSpPr>
              <p:grpSpPr bwMode="auto">
                <a:xfrm>
                  <a:off x="4819121" y="3552825"/>
                  <a:ext cx="876301" cy="463550"/>
                  <a:chOff x="5656263" y="3198813"/>
                  <a:chExt cx="876301" cy="463550"/>
                </a:xfrm>
              </p:grpSpPr>
              <p:sp>
                <p:nvSpPr>
                  <p:cNvPr id="133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1"/>
                    <a:srcRect/>
                    <a:stretch>
                      <a:fillRect/>
                    </a:stretch>
                  </a:blipFill>
                  <a:latin typeface="+mn-lt"/>
                  <a:ea typeface="+mn-ea"/>
                </a:rPr>
                <a:t>请输入标题</a:t>
              </a:r>
              <a:endParaRPr lang="zh-CN" altLang="en-US" sz="5400" b="1" dirty="0">
                <a:blipFill dpi="0" rotWithShape="1">
                  <a:blip r:embed="rId1"/>
                  <a:srcRect/>
                  <a:stretch>
                    <a:fillRect/>
                  </a:stretch>
                </a:blipFill>
                <a:latin typeface="+mn-lt"/>
                <a:ea typeface="+mn-ea"/>
              </a:endParaRPr>
            </a:p>
          </p:txBody>
        </p:sp>
        <p:grpSp>
          <p:nvGrpSpPr>
            <p:cNvPr id="13318" name="组合 39"/>
            <p:cNvGrpSpPr/>
            <p:nvPr/>
          </p:nvGrpSpPr>
          <p:grpSpPr bwMode="auto">
            <a:xfrm>
              <a:off x="3811588" y="2152650"/>
              <a:ext cx="895350" cy="1511300"/>
              <a:chOff x="3675063" y="5611813"/>
              <a:chExt cx="895350" cy="1511300"/>
            </a:xfrm>
            <a:solidFill>
              <a:schemeClr val="accent6"/>
            </a:solidFill>
          </p:grpSpPr>
          <p:sp>
            <p:nvSpPr>
              <p:cNvPr id="41" name="Freeform 286"/>
              <p:cNvSpPr/>
              <p:nvPr/>
            </p:nvSpPr>
            <p:spPr bwMode="auto">
              <a:xfrm>
                <a:off x="3695700"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7"/>
              <p:cNvSpPr/>
              <p:nvPr/>
            </p:nvSpPr>
            <p:spPr bwMode="auto">
              <a:xfrm>
                <a:off x="3914775"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93"/>
              <p:cNvSpPr>
                <a:spLocks noEditPoints="1"/>
              </p:cNvSpPr>
              <p:nvPr/>
            </p:nvSpPr>
            <p:spPr bwMode="auto">
              <a:xfrm>
                <a:off x="3717925"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94"/>
              <p:cNvSpPr>
                <a:spLocks noEditPoints="1"/>
              </p:cNvSpPr>
              <p:nvPr/>
            </p:nvSpPr>
            <p:spPr bwMode="auto">
              <a:xfrm>
                <a:off x="3717925"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文本框 221"/>
          <p:cNvSpPr txBox="1"/>
          <p:nvPr/>
        </p:nvSpPr>
        <p:spPr>
          <a:xfrm>
            <a:off x="1484982" y="1856548"/>
            <a:ext cx="3342435" cy="2308324"/>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a:p>
            <a:pPr fontAlgn="auto">
              <a:spcBef>
                <a:spcPts val="0"/>
              </a:spcBef>
              <a:spcAft>
                <a:spcPts val="0"/>
              </a:spcAft>
              <a:defRPr/>
            </a:pP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p:txBody>
      </p:sp>
      <p:grpSp>
        <p:nvGrpSpPr>
          <p:cNvPr id="2" name="组合 633"/>
          <p:cNvGrpSpPr/>
          <p:nvPr/>
        </p:nvGrpSpPr>
        <p:grpSpPr>
          <a:xfrm>
            <a:off x="1259418" y="1157681"/>
            <a:ext cx="4234391" cy="3572292"/>
            <a:chOff x="7049029" y="1773238"/>
            <a:chExt cx="3979862" cy="1531938"/>
          </a:xfrm>
          <a:solidFill>
            <a:schemeClr val="accent6"/>
          </a:solid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36" name="Freeform 690"/>
          <p:cNvSpPr>
            <a:spLocks noEditPoints="1"/>
          </p:cNvSpPr>
          <p:nvPr/>
        </p:nvSpPr>
        <p:spPr bwMode="auto">
          <a:xfrm>
            <a:off x="6856068" y="1361297"/>
            <a:ext cx="3987800" cy="329882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37" name="文本框 636"/>
          <p:cNvSpPr txBox="1"/>
          <p:nvPr/>
        </p:nvSpPr>
        <p:spPr>
          <a:xfrm>
            <a:off x="7288383" y="2200902"/>
            <a:ext cx="3342435" cy="1077218"/>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p:txBody>
      </p:sp>
      <p:grpSp>
        <p:nvGrpSpPr>
          <p:cNvPr id="3"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649" name="矩形 648"/>
          <p:cNvSpPr/>
          <p:nvPr/>
        </p:nvSpPr>
        <p:spPr>
          <a:xfrm>
            <a:off x="4827417" y="5194601"/>
            <a:ext cx="2537166" cy="584775"/>
          </a:xfrm>
          <a:prstGeom prst="rect">
            <a:avLst/>
          </a:prstGeom>
        </p:spPr>
        <p:txBody>
          <a:bodyPr>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36"/>
                                        </p:tgtEl>
                                        <p:attrNameLst>
                                          <p:attrName>style.visibility</p:attrName>
                                        </p:attrNameLst>
                                      </p:cBhvr>
                                      <p:to>
                                        <p:strVal val="visible"/>
                                      </p:to>
                                    </p:set>
                                    <p:animEffect transition="in" filter="wipe(down)">
                                      <p:cBhvr>
                                        <p:cTn id="15" dur="500"/>
                                        <p:tgtEl>
                                          <p:spTgt spid="636"/>
                                        </p:tgtEl>
                                      </p:cBhvr>
                                    </p:animEffect>
                                  </p:childTnLst>
                                </p:cTn>
                              </p:par>
                              <p:par>
                                <p:cTn id="16" presetID="2" presetClass="entr" presetSubtype="4" accel="60000" fill="hold" nodeType="withEffect">
                                  <p:stCondLst>
                                    <p:cond delay="0"/>
                                  </p:stCondLst>
                                  <p:childTnLst>
                                    <p:set>
                                      <p:cBhvr>
                                        <p:cTn id="17" dur="1" fill="hold">
                                          <p:stCondLst>
                                            <p:cond delay="0"/>
                                          </p:stCondLst>
                                        </p:cTn>
                                        <p:tgtEl>
                                          <p:spTgt spid="649"/>
                                        </p:tgtEl>
                                        <p:attrNameLst>
                                          <p:attrName>style.visibility</p:attrName>
                                        </p:attrNameLst>
                                      </p:cBhvr>
                                      <p:to>
                                        <p:strVal val="visible"/>
                                      </p:to>
                                    </p:set>
                                    <p:anim calcmode="lin" valueType="num">
                                      <p:cBhvr additive="base">
                                        <p:cTn id="18" dur="500" fill="hold"/>
                                        <p:tgtEl>
                                          <p:spTgt spid="649"/>
                                        </p:tgtEl>
                                        <p:attrNameLst>
                                          <p:attrName>ppt_x</p:attrName>
                                        </p:attrNameLst>
                                      </p:cBhvr>
                                      <p:tavLst>
                                        <p:tav tm="0">
                                          <p:val>
                                            <p:strVal val="#ppt_x"/>
                                          </p:val>
                                        </p:tav>
                                        <p:tav tm="100000">
                                          <p:val>
                                            <p:strVal val="#ppt_x"/>
                                          </p:val>
                                        </p:tav>
                                      </p:tavLst>
                                    </p:anim>
                                    <p:anim calcmode="lin" valueType="num">
                                      <p:cBhvr additive="base">
                                        <p:cTn id="19" dur="500" fill="hold"/>
                                        <p:tgtEl>
                                          <p:spTgt spid="649"/>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wipe(down)">
                                      <p:cBhvr>
                                        <p:cTn id="23" dur="500"/>
                                        <p:tgtEl>
                                          <p:spTgt spid="222"/>
                                        </p:tgtEl>
                                      </p:cBhvr>
                                    </p:animEffect>
                                  </p:childTnLst>
                                </p:cTn>
                              </p:par>
                            </p:childTnLst>
                          </p:cTn>
                        </p:par>
                        <p:par>
                          <p:cTn id="24" fill="hold">
                            <p:stCondLst>
                              <p:cond delay="2000"/>
                            </p:stCondLst>
                            <p:childTnLst>
                              <p:par>
                                <p:cTn id="25" presetID="22" presetClass="entr" presetSubtype="4" fill="hold" nodeType="afterEffect">
                                  <p:stCondLst>
                                    <p:cond delay="0"/>
                                  </p:stCondLst>
                                  <p:childTnLst>
                                    <p:set>
                                      <p:cBhvr>
                                        <p:cTn id="26" dur="1" fill="hold">
                                          <p:stCondLst>
                                            <p:cond delay="0"/>
                                          </p:stCondLst>
                                        </p:cTn>
                                        <p:tgtEl>
                                          <p:spTgt spid="637"/>
                                        </p:tgtEl>
                                        <p:attrNameLst>
                                          <p:attrName>style.visibility</p:attrName>
                                        </p:attrNameLst>
                                      </p:cBhvr>
                                      <p:to>
                                        <p:strVal val="visible"/>
                                      </p:to>
                                    </p:set>
                                    <p:animEffect transition="in" filter="wipe(down)">
                                      <p:cBhvr>
                                        <p:cTn id="27"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78" name="组合 2"/>
          <p:cNvGrpSpPr/>
          <p:nvPr/>
        </p:nvGrpSpPr>
        <p:grpSpPr bwMode="auto">
          <a:xfrm>
            <a:off x="5551066" y="3940462"/>
            <a:ext cx="432935" cy="784665"/>
            <a:chOff x="5803901" y="1681163"/>
            <a:chExt cx="923925" cy="1522412"/>
          </a:xfrm>
          <a:solidFill>
            <a:srgbClr val="FFC000"/>
          </a:solidFill>
        </p:grpSpPr>
        <p:sp>
          <p:nvSpPr>
            <p:cNvPr id="4" name="Freeform 144"/>
            <p:cNvSpPr/>
            <p:nvPr/>
          </p:nvSpPr>
          <p:spPr bwMode="auto">
            <a:xfrm>
              <a:off x="6131009" y="1746829"/>
              <a:ext cx="596267" cy="1105747"/>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145"/>
            <p:cNvSpPr/>
            <p:nvPr/>
          </p:nvSpPr>
          <p:spPr bwMode="auto">
            <a:xfrm>
              <a:off x="5802386" y="1703708"/>
              <a:ext cx="918114" cy="1447636"/>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146"/>
            <p:cNvSpPr>
              <a:spLocks noEditPoints="1"/>
            </p:cNvSpPr>
            <p:nvPr/>
          </p:nvSpPr>
          <p:spPr bwMode="auto">
            <a:xfrm>
              <a:off x="5846427" y="1682147"/>
              <a:ext cx="860521" cy="1503078"/>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147"/>
            <p:cNvSpPr>
              <a:spLocks noEditPoints="1"/>
            </p:cNvSpPr>
            <p:nvPr/>
          </p:nvSpPr>
          <p:spPr bwMode="auto">
            <a:xfrm>
              <a:off x="6049700" y="1962435"/>
              <a:ext cx="423486" cy="967144"/>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148"/>
            <p:cNvSpPr>
              <a:spLocks noEditPoints="1"/>
            </p:cNvSpPr>
            <p:nvPr/>
          </p:nvSpPr>
          <p:spPr bwMode="auto">
            <a:xfrm>
              <a:off x="5809162" y="1697548"/>
              <a:ext cx="914727" cy="1506157"/>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149"/>
            <p:cNvSpPr>
              <a:spLocks noEditPoints="1"/>
            </p:cNvSpPr>
            <p:nvPr/>
          </p:nvSpPr>
          <p:spPr bwMode="auto">
            <a:xfrm>
              <a:off x="6039537" y="1959354"/>
              <a:ext cx="447200" cy="976386"/>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50"/>
            <p:cNvSpPr>
              <a:spLocks noEditPoints="1"/>
            </p:cNvSpPr>
            <p:nvPr/>
          </p:nvSpPr>
          <p:spPr bwMode="auto">
            <a:xfrm>
              <a:off x="5846427" y="1703708"/>
              <a:ext cx="840194" cy="1493837"/>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51"/>
            <p:cNvSpPr>
              <a:spLocks noEditPoints="1"/>
            </p:cNvSpPr>
            <p:nvPr/>
          </p:nvSpPr>
          <p:spPr bwMode="auto">
            <a:xfrm>
              <a:off x="6110682" y="1977834"/>
              <a:ext cx="308298" cy="942504"/>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52"/>
            <p:cNvSpPr>
              <a:spLocks noEditPoints="1"/>
            </p:cNvSpPr>
            <p:nvPr/>
          </p:nvSpPr>
          <p:spPr bwMode="auto">
            <a:xfrm>
              <a:off x="5846427" y="1722189"/>
              <a:ext cx="840194" cy="1419915"/>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3"/>
            <p:cNvSpPr>
              <a:spLocks noEditPoints="1"/>
            </p:cNvSpPr>
            <p:nvPr/>
          </p:nvSpPr>
          <p:spPr bwMode="auto">
            <a:xfrm>
              <a:off x="6100519" y="1977834"/>
              <a:ext cx="325236" cy="90554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9" name="组合 13"/>
          <p:cNvGrpSpPr/>
          <p:nvPr/>
        </p:nvGrpSpPr>
        <p:grpSpPr bwMode="auto">
          <a:xfrm>
            <a:off x="5560328" y="2887423"/>
            <a:ext cx="420289" cy="823121"/>
            <a:chOff x="973138" y="3608388"/>
            <a:chExt cx="896938" cy="1597025"/>
          </a:xfrm>
          <a:solidFill>
            <a:schemeClr val="accent6"/>
          </a:solidFill>
        </p:grpSpPr>
        <p:sp>
          <p:nvSpPr>
            <p:cNvPr id="15" name="Freeform 190"/>
            <p:cNvSpPr/>
            <p:nvPr/>
          </p:nvSpPr>
          <p:spPr bwMode="auto">
            <a:xfrm>
              <a:off x="999287" y="4679178"/>
              <a:ext cx="843581" cy="434292"/>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91"/>
            <p:cNvSpPr/>
            <p:nvPr/>
          </p:nvSpPr>
          <p:spPr bwMode="auto">
            <a:xfrm>
              <a:off x="1324524" y="3665834"/>
              <a:ext cx="535285" cy="425051"/>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2"/>
            <p:cNvSpPr/>
            <p:nvPr/>
          </p:nvSpPr>
          <p:spPr bwMode="auto">
            <a:xfrm>
              <a:off x="1490529" y="3665834"/>
              <a:ext cx="166007" cy="101642"/>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93"/>
            <p:cNvSpPr/>
            <p:nvPr/>
          </p:nvSpPr>
          <p:spPr bwMode="auto">
            <a:xfrm>
              <a:off x="992511" y="3662753"/>
              <a:ext cx="850357" cy="119507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94"/>
            <p:cNvSpPr>
              <a:spLocks noEditPoints="1"/>
            </p:cNvSpPr>
            <p:nvPr/>
          </p:nvSpPr>
          <p:spPr bwMode="auto">
            <a:xfrm>
              <a:off x="972184" y="3607311"/>
              <a:ext cx="897787" cy="1598562"/>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95"/>
            <p:cNvSpPr>
              <a:spLocks noEditPoints="1"/>
            </p:cNvSpPr>
            <p:nvPr/>
          </p:nvSpPr>
          <p:spPr bwMode="auto">
            <a:xfrm>
              <a:off x="972184" y="3653513"/>
              <a:ext cx="884236" cy="1512318"/>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96"/>
            <p:cNvSpPr>
              <a:spLocks noEditPoints="1"/>
            </p:cNvSpPr>
            <p:nvPr/>
          </p:nvSpPr>
          <p:spPr bwMode="auto">
            <a:xfrm>
              <a:off x="1016225" y="3656592"/>
              <a:ext cx="802929" cy="1499999"/>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97"/>
            <p:cNvSpPr>
              <a:spLocks noEditPoints="1"/>
            </p:cNvSpPr>
            <p:nvPr/>
          </p:nvSpPr>
          <p:spPr bwMode="auto">
            <a:xfrm>
              <a:off x="1016225" y="3678154"/>
              <a:ext cx="802929" cy="1419915"/>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0" name="组合 22"/>
          <p:cNvGrpSpPr/>
          <p:nvPr/>
        </p:nvGrpSpPr>
        <p:grpSpPr bwMode="auto">
          <a:xfrm>
            <a:off x="6274256" y="3896520"/>
            <a:ext cx="487362" cy="844550"/>
            <a:chOff x="1981481" y="3585785"/>
            <a:chExt cx="1040079" cy="1638601"/>
          </a:xfrm>
          <a:solidFill>
            <a:schemeClr val="accent6"/>
          </a:solidFill>
        </p:grpSpPr>
        <p:sp>
          <p:nvSpPr>
            <p:cNvPr id="24" name="Freeform 198"/>
            <p:cNvSpPr/>
            <p:nvPr/>
          </p:nvSpPr>
          <p:spPr bwMode="auto">
            <a:xfrm>
              <a:off x="2238960" y="4722334"/>
              <a:ext cx="514958" cy="394250"/>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99"/>
            <p:cNvSpPr/>
            <p:nvPr/>
          </p:nvSpPr>
          <p:spPr bwMode="auto">
            <a:xfrm>
              <a:off x="2615014" y="3776749"/>
              <a:ext cx="362505" cy="298768"/>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00"/>
            <p:cNvSpPr/>
            <p:nvPr/>
          </p:nvSpPr>
          <p:spPr bwMode="auto">
            <a:xfrm>
              <a:off x="2279614" y="3675108"/>
              <a:ext cx="687739" cy="1182749"/>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01"/>
            <p:cNvSpPr/>
            <p:nvPr/>
          </p:nvSpPr>
          <p:spPr bwMode="auto">
            <a:xfrm>
              <a:off x="1981481" y="3659706"/>
              <a:ext cx="714842" cy="440452"/>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02"/>
            <p:cNvSpPr>
              <a:spLocks noEditPoints="1"/>
            </p:cNvSpPr>
            <p:nvPr/>
          </p:nvSpPr>
          <p:spPr bwMode="auto">
            <a:xfrm>
              <a:off x="2028911" y="3585785"/>
              <a:ext cx="992649" cy="1638601"/>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03"/>
            <p:cNvSpPr>
              <a:spLocks noEditPoints="1"/>
            </p:cNvSpPr>
            <p:nvPr/>
          </p:nvSpPr>
          <p:spPr bwMode="auto">
            <a:xfrm>
              <a:off x="2025522" y="3647385"/>
              <a:ext cx="972323" cy="1515398"/>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04"/>
            <p:cNvSpPr>
              <a:spLocks noEditPoints="1"/>
            </p:cNvSpPr>
            <p:nvPr/>
          </p:nvSpPr>
          <p:spPr bwMode="auto">
            <a:xfrm>
              <a:off x="2022135" y="3659706"/>
              <a:ext cx="945218" cy="1496917"/>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6"/>
            <p:cNvSpPr>
              <a:spLocks noEditPoints="1"/>
            </p:cNvSpPr>
            <p:nvPr/>
          </p:nvSpPr>
          <p:spPr bwMode="auto">
            <a:xfrm>
              <a:off x="2022135" y="3678187"/>
              <a:ext cx="938443" cy="1426076"/>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1" name="组合 31"/>
          <p:cNvGrpSpPr/>
          <p:nvPr/>
        </p:nvGrpSpPr>
        <p:grpSpPr bwMode="auto">
          <a:xfrm>
            <a:off x="6178910" y="2893415"/>
            <a:ext cx="688083" cy="814940"/>
            <a:chOff x="5489576" y="3602038"/>
            <a:chExt cx="1468437" cy="1581151"/>
          </a:xfrm>
          <a:solidFill>
            <a:srgbClr val="FFC000"/>
          </a:solidFill>
        </p:grpSpPr>
        <p:sp>
          <p:nvSpPr>
            <p:cNvPr id="33" name="Freeform 223"/>
            <p:cNvSpPr/>
            <p:nvPr/>
          </p:nvSpPr>
          <p:spPr bwMode="auto">
            <a:xfrm>
              <a:off x="6760235" y="3872702"/>
              <a:ext cx="155843" cy="113964"/>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24"/>
            <p:cNvSpPr/>
            <p:nvPr/>
          </p:nvSpPr>
          <p:spPr bwMode="auto">
            <a:xfrm>
              <a:off x="6411285" y="3672498"/>
              <a:ext cx="514958" cy="751539"/>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25"/>
            <p:cNvSpPr/>
            <p:nvPr/>
          </p:nvSpPr>
          <p:spPr bwMode="auto">
            <a:xfrm>
              <a:off x="6174133" y="4229991"/>
              <a:ext cx="599654" cy="883983"/>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26"/>
            <p:cNvSpPr/>
            <p:nvPr/>
          </p:nvSpPr>
          <p:spPr bwMode="auto">
            <a:xfrm>
              <a:off x="5913265" y="3663257"/>
              <a:ext cx="518347" cy="773100"/>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27"/>
            <p:cNvSpPr/>
            <p:nvPr/>
          </p:nvSpPr>
          <p:spPr bwMode="auto">
            <a:xfrm>
              <a:off x="5869224" y="3928144"/>
              <a:ext cx="128740" cy="36961"/>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28"/>
            <p:cNvSpPr/>
            <p:nvPr/>
          </p:nvSpPr>
          <p:spPr bwMode="auto">
            <a:xfrm>
              <a:off x="5489781" y="3660178"/>
              <a:ext cx="965545" cy="1459956"/>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29"/>
            <p:cNvSpPr>
              <a:spLocks noEditPoints="1"/>
            </p:cNvSpPr>
            <p:nvPr/>
          </p:nvSpPr>
          <p:spPr bwMode="auto">
            <a:xfrm>
              <a:off x="5550763" y="3601656"/>
              <a:ext cx="1405970" cy="15616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30"/>
            <p:cNvSpPr>
              <a:spLocks noEditPoints="1"/>
            </p:cNvSpPr>
            <p:nvPr/>
          </p:nvSpPr>
          <p:spPr bwMode="auto">
            <a:xfrm>
              <a:off x="5520271" y="3635538"/>
              <a:ext cx="1385645" cy="1546198"/>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31"/>
            <p:cNvSpPr>
              <a:spLocks noEditPoints="1"/>
            </p:cNvSpPr>
            <p:nvPr/>
          </p:nvSpPr>
          <p:spPr bwMode="auto">
            <a:xfrm>
              <a:off x="5527047" y="3657097"/>
              <a:ext cx="1355153" cy="1496917"/>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32"/>
            <p:cNvSpPr>
              <a:spLocks noEditPoints="1"/>
            </p:cNvSpPr>
            <p:nvPr/>
          </p:nvSpPr>
          <p:spPr bwMode="auto">
            <a:xfrm>
              <a:off x="5533822" y="3678659"/>
              <a:ext cx="1331439" cy="1429155"/>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1" name="组合 47"/>
          <p:cNvGrpSpPr/>
          <p:nvPr/>
        </p:nvGrpSpPr>
        <p:grpSpPr bwMode="auto">
          <a:xfrm>
            <a:off x="5904088" y="3617782"/>
            <a:ext cx="406961" cy="406936"/>
            <a:chOff x="6044920" y="2980311"/>
            <a:chExt cx="406961" cy="406961"/>
          </a:xfrm>
        </p:grpSpPr>
        <p:sp>
          <p:nvSpPr>
            <p:cNvPr id="45" name="Freeform 548"/>
            <p:cNvSpPr>
              <a:spLocks noEditPoints="1"/>
            </p:cNvSpPr>
            <p:nvPr/>
          </p:nvSpPr>
          <p:spPr bwMode="auto">
            <a:xfrm rot="16200000">
              <a:off x="6044393" y="3170953"/>
              <a:ext cx="408013"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548"/>
            <p:cNvSpPr>
              <a:spLocks noEditPoints="1"/>
            </p:cNvSpPr>
            <p:nvPr/>
          </p:nvSpPr>
          <p:spPr bwMode="auto">
            <a:xfrm>
              <a:off x="6045200" y="3170159"/>
              <a:ext cx="406400" cy="2699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50" name="Freeform 548"/>
          <p:cNvSpPr>
            <a:spLocks noEditPoints="1"/>
          </p:cNvSpPr>
          <p:nvPr/>
        </p:nvSpPr>
        <p:spPr bwMode="auto">
          <a:xfrm rot="10800000" flipV="1">
            <a:off x="69346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548"/>
          <p:cNvSpPr>
            <a:spLocks noEditPoints="1"/>
          </p:cNvSpPr>
          <p:nvPr/>
        </p:nvSpPr>
        <p:spPr bwMode="auto">
          <a:xfrm rot="10800000" flipV="1">
            <a:off x="10672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548"/>
          <p:cNvSpPr>
            <a:spLocks noEditPoints="1"/>
          </p:cNvSpPr>
          <p:nvPr/>
        </p:nvSpPr>
        <p:spPr bwMode="auto">
          <a:xfrm rot="16200000" flipV="1">
            <a:off x="5728949" y="2332037"/>
            <a:ext cx="757238"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548"/>
          <p:cNvSpPr>
            <a:spLocks noEditPoints="1"/>
          </p:cNvSpPr>
          <p:nvPr/>
        </p:nvSpPr>
        <p:spPr bwMode="auto">
          <a:xfrm rot="16200000" flipV="1">
            <a:off x="5728950" y="5184774"/>
            <a:ext cx="757238" cy="28575"/>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4" name="文本框 53"/>
          <p:cNvSpPr txBox="1"/>
          <p:nvPr/>
        </p:nvSpPr>
        <p:spPr>
          <a:xfrm>
            <a:off x="1184321" y="2351303"/>
            <a:ext cx="4096160" cy="1200329"/>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描文字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描文字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文字输入</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输入描文字输入描文字输入描文字</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输入</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输入描文字输入描文字输入描文字输入</a:t>
            </a:r>
            <a:endParaRPr lang="en-US" altLang="zh-CN" sz="1600" dirty="0">
              <a:blipFill>
                <a:blip r:embed="rId1"/>
                <a:stretch>
                  <a:fillRect/>
                </a:stretch>
              </a:blipFill>
              <a:latin typeface="微软雅黑" panose="020B0503020204020204" pitchFamily="34" charset="-122"/>
              <a:ea typeface="微软雅黑" panose="020B0503020204020204" pitchFamily="34" charset="-122"/>
            </a:endParaRPr>
          </a:p>
        </p:txBody>
      </p:sp>
      <p:sp>
        <p:nvSpPr>
          <p:cNvPr id="55" name="文本框 54"/>
          <p:cNvSpPr txBox="1"/>
          <p:nvPr/>
        </p:nvSpPr>
        <p:spPr>
          <a:xfrm>
            <a:off x="1184321"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1"/>
                <a:stretch>
                  <a:fillRect/>
                </a:stretch>
              </a:blipFill>
              <a:latin typeface="微软雅黑" panose="020B0503020204020204" pitchFamily="34" charset="-122"/>
              <a:ea typeface="微软雅黑" panose="020B0503020204020204" pitchFamily="34" charset="-122"/>
            </a:endParaRPr>
          </a:p>
        </p:txBody>
      </p:sp>
      <p:sp>
        <p:nvSpPr>
          <p:cNvPr id="56" name="文本框 55"/>
          <p:cNvSpPr txBox="1"/>
          <p:nvPr/>
        </p:nvSpPr>
        <p:spPr>
          <a:xfrm>
            <a:off x="6934656" y="235130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1"/>
                <a:stretch>
                  <a:fillRect/>
                </a:stretch>
              </a:blipFill>
              <a:latin typeface="微软雅黑" panose="020B0503020204020204" pitchFamily="34" charset="-122"/>
              <a:ea typeface="微软雅黑" panose="020B0503020204020204" pitchFamily="34" charset="-122"/>
            </a:endParaRPr>
          </a:p>
        </p:txBody>
      </p:sp>
      <p:sp>
        <p:nvSpPr>
          <p:cNvPr id="57" name="文本框 56"/>
          <p:cNvSpPr txBox="1"/>
          <p:nvPr/>
        </p:nvSpPr>
        <p:spPr>
          <a:xfrm>
            <a:off x="6934656"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1"/>
                <a:stretch>
                  <a:fillRect/>
                </a:stretch>
              </a:blipFill>
              <a:latin typeface="微软雅黑" panose="020B0503020204020204" pitchFamily="34" charset="-122"/>
              <a:ea typeface="微软雅黑" panose="020B0503020204020204" pitchFamily="34" charset="-122"/>
            </a:endParaRPr>
          </a:p>
        </p:txBody>
      </p:sp>
      <p:grpSp>
        <p:nvGrpSpPr>
          <p:cNvPr id="46" name="组合 58"/>
          <p:cNvGrpSpPr/>
          <p:nvPr/>
        </p:nvGrpSpPr>
        <p:grpSpPr bwMode="auto">
          <a:xfrm>
            <a:off x="4870450" y="912676"/>
            <a:ext cx="2451100" cy="668337"/>
            <a:chOff x="4870451" y="534413"/>
            <a:chExt cx="2451100" cy="668912"/>
          </a:xfrm>
        </p:grpSpPr>
        <p:sp>
          <p:nvSpPr>
            <p:cNvPr id="60"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1" name="矩形 60"/>
            <p:cNvSpPr/>
            <p:nvPr/>
          </p:nvSpPr>
          <p:spPr>
            <a:xfrm>
              <a:off x="4977745" y="534413"/>
              <a:ext cx="2236510"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5379"/>
                                        </p:tgtEl>
                                        <p:attrNameLst>
                                          <p:attrName>style.visibility</p:attrName>
                                        </p:attrNameLst>
                                      </p:cBhvr>
                                      <p:to>
                                        <p:strVal val="visible"/>
                                      </p:to>
                                    </p:set>
                                    <p:animEffect transition="in" filter="wipe(down)">
                                      <p:cBhvr>
                                        <p:cTn id="12" dur="500"/>
                                        <p:tgtEl>
                                          <p:spTgt spid="15379"/>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15381"/>
                                        </p:tgtEl>
                                        <p:attrNameLst>
                                          <p:attrName>style.visibility</p:attrName>
                                        </p:attrNameLst>
                                      </p:cBhvr>
                                      <p:to>
                                        <p:strVal val="visible"/>
                                      </p:to>
                                    </p:set>
                                    <p:animEffect transition="in" filter="wipe(down)">
                                      <p:cBhvr>
                                        <p:cTn id="16" dur="500"/>
                                        <p:tgtEl>
                                          <p:spTgt spid="15381"/>
                                        </p:tgtEl>
                                      </p:cBhvr>
                                    </p:animEffect>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5378"/>
                                        </p:tgtEl>
                                        <p:attrNameLst>
                                          <p:attrName>style.visibility</p:attrName>
                                        </p:attrNameLst>
                                      </p:cBhvr>
                                      <p:to>
                                        <p:strVal val="visible"/>
                                      </p:to>
                                    </p:set>
                                    <p:animEffect transition="in" filter="wipe(down)">
                                      <p:cBhvr>
                                        <p:cTn id="20" dur="500"/>
                                        <p:tgtEl>
                                          <p:spTgt spid="153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5380"/>
                                        </p:tgtEl>
                                        <p:attrNameLst>
                                          <p:attrName>style.visibility</p:attrName>
                                        </p:attrNameLst>
                                      </p:cBhvr>
                                      <p:to>
                                        <p:strVal val="visible"/>
                                      </p:to>
                                    </p:set>
                                    <p:animEffect transition="in" filter="wipe(down)">
                                      <p:cBhvr>
                                        <p:cTn id="24" dur="500"/>
                                        <p:tgtEl>
                                          <p:spTgt spid="15380"/>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down)">
                                      <p:cBhvr>
                                        <p:cTn id="28" dur="500"/>
                                        <p:tgtEl>
                                          <p:spTgt spid="54"/>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down)">
                                      <p:cBhvr>
                                        <p:cTn id="36" dur="500"/>
                                        <p:tgtEl>
                                          <p:spTgt spid="56"/>
                                        </p:tgtEl>
                                      </p:cBhvr>
                                    </p:animEffect>
                                  </p:childTnLst>
                                </p:cTn>
                              </p:par>
                            </p:childTnLst>
                          </p:cTn>
                        </p:par>
                        <p:par>
                          <p:cTn id="37" fill="hold">
                            <p:stCondLst>
                              <p:cond delay="4000"/>
                            </p:stCondLst>
                            <p:childTnLst>
                              <p:par>
                                <p:cTn id="38" presetID="22" presetClass="entr" presetSubtype="4"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down)">
                                      <p:cBhvr>
                                        <p:cTn id="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811682" y="2467738"/>
            <a:ext cx="2154238" cy="2809875"/>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16387" name="组合 11"/>
          <p:cNvGrpSpPr/>
          <p:nvPr/>
        </p:nvGrpSpPr>
        <p:grpSpPr bwMode="auto">
          <a:xfrm>
            <a:off x="4406900" y="2021650"/>
            <a:ext cx="46038" cy="3703638"/>
            <a:chOff x="4597501" y="2216030"/>
            <a:chExt cx="45719" cy="3703199"/>
          </a:xfrm>
        </p:grpSpPr>
        <p:sp>
          <p:nvSpPr>
            <p:cNvPr id="3" name="Freeform 548"/>
            <p:cNvSpPr>
              <a:spLocks noEditPoints="1"/>
            </p:cNvSpPr>
            <p:nvPr/>
          </p:nvSpPr>
          <p:spPr bwMode="auto">
            <a:xfrm rot="16200000" flipV="1">
              <a:off x="4438613" y="2374918"/>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548"/>
            <p:cNvSpPr>
              <a:spLocks noEditPoints="1"/>
            </p:cNvSpPr>
            <p:nvPr/>
          </p:nvSpPr>
          <p:spPr bwMode="auto">
            <a:xfrm rot="16200000" flipV="1">
              <a:off x="4438613" y="2792381"/>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548"/>
            <p:cNvSpPr>
              <a:spLocks noEditPoints="1"/>
            </p:cNvSpPr>
            <p:nvPr/>
          </p:nvSpPr>
          <p:spPr bwMode="auto">
            <a:xfrm rot="16200000" flipV="1">
              <a:off x="4438613" y="3209844"/>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548"/>
            <p:cNvSpPr>
              <a:spLocks noEditPoints="1"/>
            </p:cNvSpPr>
            <p:nvPr/>
          </p:nvSpPr>
          <p:spPr bwMode="auto">
            <a:xfrm rot="16200000" flipV="1">
              <a:off x="4438613" y="3627307"/>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548"/>
            <p:cNvSpPr>
              <a:spLocks noEditPoints="1"/>
            </p:cNvSpPr>
            <p:nvPr/>
          </p:nvSpPr>
          <p:spPr bwMode="auto">
            <a:xfrm rot="16200000" flipV="1">
              <a:off x="4438613" y="4044770"/>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548"/>
            <p:cNvSpPr>
              <a:spLocks noEditPoints="1"/>
            </p:cNvSpPr>
            <p:nvPr/>
          </p:nvSpPr>
          <p:spPr bwMode="auto">
            <a:xfrm rot="16200000" flipV="1">
              <a:off x="4438613" y="4462234"/>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548"/>
            <p:cNvSpPr>
              <a:spLocks noEditPoints="1"/>
            </p:cNvSpPr>
            <p:nvPr/>
          </p:nvSpPr>
          <p:spPr bwMode="auto">
            <a:xfrm rot="16200000" flipV="1">
              <a:off x="4438613" y="4879696"/>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8"/>
            <p:cNvSpPr>
              <a:spLocks noEditPoints="1"/>
            </p:cNvSpPr>
            <p:nvPr/>
          </p:nvSpPr>
          <p:spPr bwMode="auto">
            <a:xfrm rot="16200000" flipV="1">
              <a:off x="4438613" y="5297160"/>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8"/>
            <p:cNvSpPr>
              <a:spLocks noEditPoints="1"/>
            </p:cNvSpPr>
            <p:nvPr/>
          </p:nvSpPr>
          <p:spPr bwMode="auto">
            <a:xfrm rot="16200000" flipV="1">
              <a:off x="4438613" y="5714622"/>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3" name="文本框 12"/>
          <p:cNvSpPr txBox="1"/>
          <p:nvPr/>
        </p:nvSpPr>
        <p:spPr>
          <a:xfrm>
            <a:off x="6171570" y="2235564"/>
            <a:ext cx="4280047" cy="646331"/>
          </a:xfrm>
          <a:prstGeom prst="rect">
            <a:avLst/>
          </a:prstGeom>
          <a:noFill/>
        </p:spPr>
        <p:txBody>
          <a:bodyPr>
            <a:spAutoFit/>
          </a:bodyPr>
          <a:lstStyle/>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en-US" altLang="zh-CN" dirty="0">
              <a:blipFill>
                <a:blip r:embed="rId1"/>
                <a:stretch>
                  <a:fillRect/>
                </a:stretch>
              </a:blipFill>
              <a:latin typeface="+mn-lt"/>
              <a:ea typeface="+mn-ea"/>
            </a:endParaRPr>
          </a:p>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zh-CN" altLang="en-US" dirty="0">
              <a:blipFill>
                <a:blip r:embed="rId1"/>
                <a:stretch>
                  <a:fillRect/>
                </a:stretch>
              </a:blipFill>
              <a:latin typeface="+mn-lt"/>
              <a:ea typeface="+mn-ea"/>
            </a:endParaRPr>
          </a:p>
        </p:txBody>
      </p:sp>
      <p:sp>
        <p:nvSpPr>
          <p:cNvPr id="21" name="Freeform 7"/>
          <p:cNvSpPr>
            <a:spLocks noEditPoints="1"/>
          </p:cNvSpPr>
          <p:nvPr/>
        </p:nvSpPr>
        <p:spPr bwMode="auto">
          <a:xfrm>
            <a:off x="5678488" y="2353438"/>
            <a:ext cx="255587"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accent6"/>
          </a:solidFill>
          <a:ln>
            <a:noFill/>
          </a:ln>
        </p:spPr>
        <p:txBody>
          <a:bodyPr/>
          <a:lstStyle/>
          <a:p>
            <a:endParaRPr lang="zh-CN" altLang="en-US"/>
          </a:p>
        </p:txBody>
      </p:sp>
      <p:grpSp>
        <p:nvGrpSpPr>
          <p:cNvPr id="16390" name="组合 28"/>
          <p:cNvGrpSpPr/>
          <p:nvPr/>
        </p:nvGrpSpPr>
        <p:grpSpPr bwMode="auto">
          <a:xfrm>
            <a:off x="5041900" y="2255013"/>
            <a:ext cx="198438" cy="630237"/>
            <a:chOff x="2022476" y="5602288"/>
            <a:chExt cx="500062" cy="1592263"/>
          </a:xfrm>
          <a:solidFill>
            <a:schemeClr val="accent6"/>
          </a:solidFill>
        </p:grpSpPr>
        <p:sp>
          <p:nvSpPr>
            <p:cNvPr id="30" name="Freeform 270"/>
            <p:cNvSpPr/>
            <p:nvPr/>
          </p:nvSpPr>
          <p:spPr bwMode="auto">
            <a:xfrm>
              <a:off x="2034479" y="6633047"/>
              <a:ext cx="488059" cy="445194"/>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1"/>
            <p:cNvSpPr/>
            <p:nvPr/>
          </p:nvSpPr>
          <p:spPr bwMode="auto">
            <a:xfrm>
              <a:off x="2022476" y="5626352"/>
              <a:ext cx="444055" cy="1187179"/>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72"/>
            <p:cNvSpPr>
              <a:spLocks noEditPoints="1"/>
            </p:cNvSpPr>
            <p:nvPr/>
          </p:nvSpPr>
          <p:spPr bwMode="auto">
            <a:xfrm>
              <a:off x="2026478" y="5602288"/>
              <a:ext cx="48805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73"/>
            <p:cNvSpPr>
              <a:spLocks noEditPoints="1"/>
            </p:cNvSpPr>
            <p:nvPr/>
          </p:nvSpPr>
          <p:spPr bwMode="auto">
            <a:xfrm>
              <a:off x="2026478" y="5618331"/>
              <a:ext cx="472057" cy="1504027"/>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74"/>
            <p:cNvSpPr>
              <a:spLocks noEditPoints="1"/>
            </p:cNvSpPr>
            <p:nvPr/>
          </p:nvSpPr>
          <p:spPr bwMode="auto">
            <a:xfrm>
              <a:off x="2070482" y="5618331"/>
              <a:ext cx="420052" cy="1500017"/>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75"/>
            <p:cNvSpPr>
              <a:spLocks noEditPoints="1"/>
            </p:cNvSpPr>
            <p:nvPr/>
          </p:nvSpPr>
          <p:spPr bwMode="auto">
            <a:xfrm>
              <a:off x="2066483" y="5638383"/>
              <a:ext cx="428051" cy="1419802"/>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4" name="文本框 13"/>
          <p:cNvSpPr txBox="1"/>
          <p:nvPr/>
        </p:nvSpPr>
        <p:spPr>
          <a:xfrm>
            <a:off x="6171570" y="3583681"/>
            <a:ext cx="4280047" cy="646331"/>
          </a:xfrm>
          <a:prstGeom prst="rect">
            <a:avLst/>
          </a:prstGeom>
          <a:noFill/>
        </p:spPr>
        <p:txBody>
          <a:bodyPr>
            <a:spAutoFit/>
          </a:bodyPr>
          <a:lstStyle/>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en-US" altLang="zh-CN" dirty="0">
              <a:blipFill>
                <a:blip r:embed="rId1"/>
                <a:stretch>
                  <a:fillRect/>
                </a:stretch>
              </a:blipFill>
              <a:latin typeface="+mn-lt"/>
              <a:ea typeface="+mn-ea"/>
            </a:endParaRPr>
          </a:p>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zh-CN" altLang="en-US" dirty="0">
              <a:blipFill>
                <a:blip r:embed="rId1"/>
                <a:stretch>
                  <a:fillRect/>
                </a:stretch>
              </a:blipFill>
              <a:latin typeface="+mn-lt"/>
              <a:ea typeface="+mn-ea"/>
            </a:endParaRPr>
          </a:p>
        </p:txBody>
      </p:sp>
      <p:sp>
        <p:nvSpPr>
          <p:cNvPr id="19" name="Freeform 5"/>
          <p:cNvSpPr>
            <a:spLocks noEditPoints="1"/>
          </p:cNvSpPr>
          <p:nvPr/>
        </p:nvSpPr>
        <p:spPr bwMode="auto">
          <a:xfrm>
            <a:off x="5667375" y="368693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FFC000"/>
          </a:solidFill>
          <a:ln>
            <a:noFill/>
          </a:ln>
        </p:spPr>
        <p:txBody>
          <a:bodyPr/>
          <a:lstStyle/>
          <a:p>
            <a:endParaRPr lang="zh-CN" altLang="en-US"/>
          </a:p>
        </p:txBody>
      </p:sp>
      <p:grpSp>
        <p:nvGrpSpPr>
          <p:cNvPr id="16393" name="组合 35"/>
          <p:cNvGrpSpPr/>
          <p:nvPr/>
        </p:nvGrpSpPr>
        <p:grpSpPr bwMode="auto">
          <a:xfrm>
            <a:off x="4960938" y="3593275"/>
            <a:ext cx="350837" cy="647700"/>
            <a:chOff x="2665413" y="5559425"/>
            <a:chExt cx="887413" cy="1635125"/>
          </a:xfrm>
          <a:solidFill>
            <a:srgbClr val="FFC000"/>
          </a:solidFill>
        </p:grpSpPr>
        <p:sp>
          <p:nvSpPr>
            <p:cNvPr id="37" name="Freeform 276"/>
            <p:cNvSpPr/>
            <p:nvPr/>
          </p:nvSpPr>
          <p:spPr bwMode="auto">
            <a:xfrm>
              <a:off x="3191436" y="6653517"/>
              <a:ext cx="261005" cy="14828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7"/>
            <p:cNvSpPr/>
            <p:nvPr/>
          </p:nvSpPr>
          <p:spPr bwMode="auto">
            <a:xfrm>
              <a:off x="2982632" y="6192635"/>
              <a:ext cx="554132" cy="320613"/>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78"/>
            <p:cNvSpPr/>
            <p:nvPr/>
          </p:nvSpPr>
          <p:spPr bwMode="auto">
            <a:xfrm>
              <a:off x="2673444" y="6084430"/>
              <a:ext cx="875368" cy="100191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79"/>
            <p:cNvSpPr/>
            <p:nvPr/>
          </p:nvSpPr>
          <p:spPr bwMode="auto">
            <a:xfrm>
              <a:off x="2982632" y="5695685"/>
              <a:ext cx="558149" cy="537026"/>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80"/>
            <p:cNvSpPr/>
            <p:nvPr/>
          </p:nvSpPr>
          <p:spPr bwMode="auto">
            <a:xfrm>
              <a:off x="2938464" y="5631563"/>
              <a:ext cx="168649" cy="12023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1"/>
            <p:cNvSpPr/>
            <p:nvPr/>
          </p:nvSpPr>
          <p:spPr bwMode="auto">
            <a:xfrm>
              <a:off x="2673444" y="5631563"/>
              <a:ext cx="698688" cy="4167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2"/>
            <p:cNvSpPr>
              <a:spLocks noEditPoints="1"/>
            </p:cNvSpPr>
            <p:nvPr/>
          </p:nvSpPr>
          <p:spPr bwMode="auto">
            <a:xfrm>
              <a:off x="2681475" y="5559425"/>
              <a:ext cx="855289"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3"/>
            <p:cNvSpPr>
              <a:spLocks noEditPoints="1"/>
            </p:cNvSpPr>
            <p:nvPr/>
          </p:nvSpPr>
          <p:spPr bwMode="auto">
            <a:xfrm>
              <a:off x="2665413" y="5615532"/>
              <a:ext cx="887413" cy="1506880"/>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4"/>
            <p:cNvSpPr>
              <a:spLocks noEditPoints="1"/>
            </p:cNvSpPr>
            <p:nvPr/>
          </p:nvSpPr>
          <p:spPr bwMode="auto">
            <a:xfrm>
              <a:off x="2701551" y="5619541"/>
              <a:ext cx="807107" cy="149886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5"/>
            <p:cNvSpPr>
              <a:spLocks noEditPoints="1"/>
            </p:cNvSpPr>
            <p:nvPr/>
          </p:nvSpPr>
          <p:spPr bwMode="auto">
            <a:xfrm>
              <a:off x="2701551" y="5643587"/>
              <a:ext cx="807107" cy="1422718"/>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5" name="文本框 14"/>
          <p:cNvSpPr txBox="1"/>
          <p:nvPr/>
        </p:nvSpPr>
        <p:spPr>
          <a:xfrm>
            <a:off x="6171570" y="4944206"/>
            <a:ext cx="4280047" cy="646331"/>
          </a:xfrm>
          <a:prstGeom prst="rect">
            <a:avLst/>
          </a:prstGeom>
          <a:noFill/>
        </p:spPr>
        <p:txBody>
          <a:bodyPr>
            <a:spAutoFit/>
          </a:bodyPr>
          <a:lstStyle/>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en-US" altLang="zh-CN" dirty="0">
              <a:blipFill>
                <a:blip r:embed="rId1"/>
                <a:stretch>
                  <a:fillRect/>
                </a:stretch>
              </a:blipFill>
              <a:latin typeface="+mn-lt"/>
              <a:ea typeface="+mn-ea"/>
            </a:endParaRPr>
          </a:p>
          <a:p>
            <a:pPr fontAlgn="auto">
              <a:spcBef>
                <a:spcPts val="0"/>
              </a:spcBef>
              <a:spcAft>
                <a:spcPts val="0"/>
              </a:spcAft>
              <a:defRPr/>
            </a:pPr>
            <a:r>
              <a:rPr lang="zh-CN" altLang="en-US" dirty="0">
                <a:blipFill>
                  <a:blip r:embed="rId1"/>
                  <a:stretch>
                    <a:fillRect/>
                  </a:stretch>
                </a:blipFill>
                <a:latin typeface="+mn-lt"/>
                <a:ea typeface="+mn-ea"/>
              </a:rPr>
              <a:t>输入描述性文字输入描述性文字</a:t>
            </a:r>
            <a:endParaRPr lang="zh-CN" altLang="en-US" dirty="0">
              <a:blipFill>
                <a:blip r:embed="rId1"/>
                <a:stretch>
                  <a:fillRect/>
                </a:stretch>
              </a:blipFill>
              <a:latin typeface="+mn-lt"/>
              <a:ea typeface="+mn-ea"/>
            </a:endParaRPr>
          </a:p>
        </p:txBody>
      </p:sp>
      <p:sp>
        <p:nvSpPr>
          <p:cNvPr id="22" name="Freeform 8"/>
          <p:cNvSpPr>
            <a:spLocks noEditPoints="1"/>
          </p:cNvSpPr>
          <p:nvPr/>
        </p:nvSpPr>
        <p:spPr bwMode="auto">
          <a:xfrm>
            <a:off x="5667375" y="5052188"/>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accent6"/>
          </a:solidFill>
          <a:ln>
            <a:noFill/>
          </a:ln>
        </p:spPr>
        <p:txBody>
          <a:bodyPr/>
          <a:lstStyle/>
          <a:p>
            <a:endParaRPr lang="zh-CN" altLang="en-US"/>
          </a:p>
        </p:txBody>
      </p:sp>
      <p:grpSp>
        <p:nvGrpSpPr>
          <p:cNvPr id="16396" name="组合 46"/>
          <p:cNvGrpSpPr/>
          <p:nvPr/>
        </p:nvGrpSpPr>
        <p:grpSpPr bwMode="auto">
          <a:xfrm>
            <a:off x="4908550" y="4979163"/>
            <a:ext cx="355600" cy="598487"/>
            <a:chOff x="3675063" y="5611813"/>
            <a:chExt cx="895350" cy="1511300"/>
          </a:xfrm>
          <a:solidFill>
            <a:schemeClr val="accent6"/>
          </a:solidFill>
        </p:grpSpPr>
        <p:sp>
          <p:nvSpPr>
            <p:cNvPr id="48" name="Freeform 286"/>
            <p:cNvSpPr/>
            <p:nvPr/>
          </p:nvSpPr>
          <p:spPr bwMode="auto">
            <a:xfrm>
              <a:off x="3695050" y="6662107"/>
              <a:ext cx="867369" cy="42091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7"/>
            <p:cNvSpPr/>
            <p:nvPr/>
          </p:nvSpPr>
          <p:spPr bwMode="auto">
            <a:xfrm>
              <a:off x="3914889" y="6084846"/>
              <a:ext cx="639536" cy="713559"/>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8"/>
            <p:cNvSpPr/>
            <p:nvPr/>
          </p:nvSpPr>
          <p:spPr bwMode="auto">
            <a:xfrm>
              <a:off x="4002825" y="5663926"/>
              <a:ext cx="559594" cy="565236"/>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289"/>
            <p:cNvSpPr/>
            <p:nvPr/>
          </p:nvSpPr>
          <p:spPr bwMode="auto">
            <a:xfrm>
              <a:off x="3962854" y="5635866"/>
              <a:ext cx="167878" cy="96210"/>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290"/>
            <p:cNvSpPr/>
            <p:nvPr/>
          </p:nvSpPr>
          <p:spPr bwMode="auto">
            <a:xfrm>
              <a:off x="3675063" y="5623838"/>
              <a:ext cx="619551" cy="43294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293"/>
            <p:cNvSpPr>
              <a:spLocks noEditPoints="1"/>
            </p:cNvSpPr>
            <p:nvPr/>
          </p:nvSpPr>
          <p:spPr bwMode="auto">
            <a:xfrm>
              <a:off x="3719032" y="5619831"/>
              <a:ext cx="803415" cy="1495265"/>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294"/>
            <p:cNvSpPr>
              <a:spLocks noEditPoints="1"/>
            </p:cNvSpPr>
            <p:nvPr/>
          </p:nvSpPr>
          <p:spPr bwMode="auto">
            <a:xfrm>
              <a:off x="3719032" y="5639873"/>
              <a:ext cx="803415" cy="1419100"/>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59"/>
          <p:cNvGrpSpPr/>
          <p:nvPr/>
        </p:nvGrpSpPr>
        <p:grpSpPr bwMode="auto">
          <a:xfrm>
            <a:off x="4697412" y="833158"/>
            <a:ext cx="2754312" cy="650875"/>
            <a:chOff x="4697540" y="534413"/>
            <a:chExt cx="2754062" cy="651061"/>
          </a:xfrm>
        </p:grpSpPr>
        <p:sp>
          <p:nvSpPr>
            <p:cNvPr id="61" name="Freeform 544"/>
            <p:cNvSpPr>
              <a:spLocks noEditPoints="1"/>
            </p:cNvSpPr>
            <p:nvPr/>
          </p:nvSpPr>
          <p:spPr bwMode="auto">
            <a:xfrm>
              <a:off x="4697540" y="1129895"/>
              <a:ext cx="2754062" cy="5557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2" name="矩形 61"/>
            <p:cNvSpPr/>
            <p:nvPr/>
          </p:nvSpPr>
          <p:spPr>
            <a:xfrm>
              <a:off x="4977847" y="534413"/>
              <a:ext cx="2236307" cy="584942"/>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16390"/>
                                        </p:tgtEl>
                                        <p:attrNameLst>
                                          <p:attrName>style.visibility</p:attrName>
                                        </p:attrNameLst>
                                      </p:cBhvr>
                                      <p:to>
                                        <p:strVal val="visible"/>
                                      </p:to>
                                    </p:set>
                                    <p:anim calcmode="lin" valueType="num">
                                      <p:cBhvr additive="base">
                                        <p:cTn id="17" dur="500" fill="hold"/>
                                        <p:tgtEl>
                                          <p:spTgt spid="16390"/>
                                        </p:tgtEl>
                                        <p:attrNameLst>
                                          <p:attrName>ppt_x</p:attrName>
                                        </p:attrNameLst>
                                      </p:cBhvr>
                                      <p:tavLst>
                                        <p:tav tm="0">
                                          <p:val>
                                            <p:strVal val="1+#ppt_w/2"/>
                                          </p:val>
                                        </p:tav>
                                        <p:tav tm="100000">
                                          <p:val>
                                            <p:strVal val="#ppt_x"/>
                                          </p:val>
                                        </p:tav>
                                      </p:tavLst>
                                    </p:anim>
                                    <p:anim calcmode="lin" valueType="num">
                                      <p:cBhvr additive="base">
                                        <p:cTn id="18" dur="500" fill="hold"/>
                                        <p:tgtEl>
                                          <p:spTgt spid="16390"/>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1+#ppt_w/2"/>
                                          </p:val>
                                        </p:tav>
                                        <p:tav tm="100000">
                                          <p:val>
                                            <p:strVal val="#ppt_x"/>
                                          </p:val>
                                        </p:tav>
                                      </p:tavLst>
                                    </p:anim>
                                    <p:anim calcmode="lin" valueType="num">
                                      <p:cBhvr additive="base">
                                        <p:cTn id="23" dur="500" fill="hold"/>
                                        <p:tgtEl>
                                          <p:spTgt spid="2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2000"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1+#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16393"/>
                                        </p:tgtEl>
                                        <p:attrNameLst>
                                          <p:attrName>style.visibility</p:attrName>
                                        </p:attrNameLst>
                                      </p:cBhvr>
                                      <p:to>
                                        <p:strVal val="visible"/>
                                      </p:to>
                                    </p:set>
                                    <p:anim calcmode="lin" valueType="num">
                                      <p:cBhvr additive="base">
                                        <p:cTn id="32" dur="500" fill="hold"/>
                                        <p:tgtEl>
                                          <p:spTgt spid="16393"/>
                                        </p:tgtEl>
                                        <p:attrNameLst>
                                          <p:attrName>ppt_x</p:attrName>
                                        </p:attrNameLst>
                                      </p:cBhvr>
                                      <p:tavLst>
                                        <p:tav tm="0">
                                          <p:val>
                                            <p:strVal val="1+#ppt_w/2"/>
                                          </p:val>
                                        </p:tav>
                                        <p:tav tm="100000">
                                          <p:val>
                                            <p:strVal val="#ppt_x"/>
                                          </p:val>
                                        </p:tav>
                                      </p:tavLst>
                                    </p:anim>
                                    <p:anim calcmode="lin" valueType="num">
                                      <p:cBhvr additive="base">
                                        <p:cTn id="33" dur="500" fill="hold"/>
                                        <p:tgtEl>
                                          <p:spTgt spid="1639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2"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1+#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2" accel="52000"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500" fill="hold"/>
                                        <p:tgtEl>
                                          <p:spTgt spid="14"/>
                                        </p:tgtEl>
                                        <p:attrNameLst>
                                          <p:attrName>ppt_x</p:attrName>
                                        </p:attrNameLst>
                                      </p:cBhvr>
                                      <p:tavLst>
                                        <p:tav tm="0">
                                          <p:val>
                                            <p:strVal val="1+#ppt_w/2"/>
                                          </p:val>
                                        </p:tav>
                                        <p:tav tm="100000">
                                          <p:val>
                                            <p:strVal val="#ppt_x"/>
                                          </p:val>
                                        </p:tav>
                                      </p:tavLst>
                                    </p:anim>
                                    <p:anim calcmode="lin" valueType="num">
                                      <p:cBhvr additive="base">
                                        <p:cTn id="43" dur="500" fill="hold"/>
                                        <p:tgtEl>
                                          <p:spTgt spid="14"/>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2" fill="hold" nodeType="afterEffect">
                                  <p:stCondLst>
                                    <p:cond delay="0"/>
                                  </p:stCondLst>
                                  <p:childTnLst>
                                    <p:set>
                                      <p:cBhvr>
                                        <p:cTn id="46" dur="1" fill="hold">
                                          <p:stCondLst>
                                            <p:cond delay="0"/>
                                          </p:stCondLst>
                                        </p:cTn>
                                        <p:tgtEl>
                                          <p:spTgt spid="16396"/>
                                        </p:tgtEl>
                                        <p:attrNameLst>
                                          <p:attrName>style.visibility</p:attrName>
                                        </p:attrNameLst>
                                      </p:cBhvr>
                                      <p:to>
                                        <p:strVal val="visible"/>
                                      </p:to>
                                    </p:set>
                                    <p:anim calcmode="lin" valueType="num">
                                      <p:cBhvr additive="base">
                                        <p:cTn id="47" dur="500" fill="hold"/>
                                        <p:tgtEl>
                                          <p:spTgt spid="16396"/>
                                        </p:tgtEl>
                                        <p:attrNameLst>
                                          <p:attrName>ppt_x</p:attrName>
                                        </p:attrNameLst>
                                      </p:cBhvr>
                                      <p:tavLst>
                                        <p:tav tm="0">
                                          <p:val>
                                            <p:strVal val="1+#ppt_w/2"/>
                                          </p:val>
                                        </p:tav>
                                        <p:tav tm="100000">
                                          <p:val>
                                            <p:strVal val="#ppt_x"/>
                                          </p:val>
                                        </p:tav>
                                      </p:tavLst>
                                    </p:anim>
                                    <p:anim calcmode="lin" valueType="num">
                                      <p:cBhvr additive="base">
                                        <p:cTn id="48" dur="500" fill="hold"/>
                                        <p:tgtEl>
                                          <p:spTgt spid="16396"/>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500" fill="hold"/>
                                        <p:tgtEl>
                                          <p:spTgt spid="22"/>
                                        </p:tgtEl>
                                        <p:attrNameLst>
                                          <p:attrName>ppt_x</p:attrName>
                                        </p:attrNameLst>
                                      </p:cBhvr>
                                      <p:tavLst>
                                        <p:tav tm="0">
                                          <p:val>
                                            <p:strVal val="1+#ppt_w/2"/>
                                          </p:val>
                                        </p:tav>
                                        <p:tav tm="100000">
                                          <p:val>
                                            <p:strVal val="#ppt_x"/>
                                          </p:val>
                                        </p:tav>
                                      </p:tavLst>
                                    </p:anim>
                                    <p:anim calcmode="lin" valueType="num">
                                      <p:cBhvr additive="base">
                                        <p:cTn id="53" dur="500" fill="hold"/>
                                        <p:tgtEl>
                                          <p:spTgt spid="2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 presetClass="entr" presetSubtype="2" accel="52000"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500" fill="hold"/>
                                        <p:tgtEl>
                                          <p:spTgt spid="15"/>
                                        </p:tgtEl>
                                        <p:attrNameLst>
                                          <p:attrName>ppt_x</p:attrName>
                                        </p:attrNameLst>
                                      </p:cBhvr>
                                      <p:tavLst>
                                        <p:tav tm="0">
                                          <p:val>
                                            <p:strVal val="1+#ppt_w/2"/>
                                          </p:val>
                                        </p:tav>
                                        <p:tav tm="100000">
                                          <p:val>
                                            <p:strVal val="#ppt_x"/>
                                          </p:val>
                                        </p:tav>
                                      </p:tavLst>
                                    </p:anim>
                                    <p:anim calcmode="lin" valueType="num">
                                      <p:cBhvr additive="base">
                                        <p:cTn id="5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 grpId="0" animBg="1"/>
      <p:bldP spid="19" grpId="0" animBg="1"/>
      <p:bldP spid="2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9"/>
          <p:cNvGrpSpPr/>
          <p:nvPr/>
        </p:nvGrpSpPr>
        <p:grpSpPr bwMode="auto">
          <a:xfrm>
            <a:off x="4870449" y="872914"/>
            <a:ext cx="2451100" cy="668337"/>
            <a:chOff x="4870946" y="534413"/>
            <a:chExt cx="2450108" cy="668912"/>
          </a:xfrm>
        </p:grpSpPr>
        <p:sp>
          <p:nvSpPr>
            <p:cNvPr id="21"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22" name="矩形 21"/>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17411" name="组合 32"/>
          <p:cNvGrpSpPr/>
          <p:nvPr/>
        </p:nvGrpSpPr>
        <p:grpSpPr bwMode="auto">
          <a:xfrm>
            <a:off x="4318000" y="2016141"/>
            <a:ext cx="3556000" cy="3619500"/>
            <a:chOff x="4318001" y="2379066"/>
            <a:chExt cx="3556000" cy="3620388"/>
          </a:xfrm>
        </p:grpSpPr>
        <p:grpSp>
          <p:nvGrpSpPr>
            <p:cNvPr id="17416" name="组合 18"/>
            <p:cNvGrpSpPr/>
            <p:nvPr/>
          </p:nvGrpSpPr>
          <p:grpSpPr bwMode="auto">
            <a:xfrm>
              <a:off x="4318001" y="2379066"/>
              <a:ext cx="3556000" cy="3620388"/>
              <a:chOff x="3978089" y="1803095"/>
              <a:chExt cx="4288283" cy="4365930"/>
            </a:xfrm>
          </p:grpSpPr>
          <p:grpSp>
            <p:nvGrpSpPr>
              <p:cNvPr id="14" name="组合 4"/>
              <p:cNvGrpSpPr/>
              <p:nvPr/>
            </p:nvGrpSpPr>
            <p:grpSpPr>
              <a:xfrm>
                <a:off x="5348554" y="1803095"/>
                <a:ext cx="2014953" cy="2038617"/>
                <a:chOff x="7780338" y="581026"/>
                <a:chExt cx="2703512" cy="2735262"/>
              </a:xfrm>
              <a:blipFill dpi="0" rotWithShape="1">
                <a:blip r:embed="rId2"/>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3"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8" name="组合 5"/>
              <p:cNvGrpSpPr/>
              <p:nvPr/>
            </p:nvGrpSpPr>
            <p:grpSpPr>
              <a:xfrm rot="16200000">
                <a:off x="3989921" y="2758818"/>
                <a:ext cx="2014953" cy="2038617"/>
                <a:chOff x="7780338" y="581026"/>
                <a:chExt cx="2703512" cy="2735262"/>
              </a:xfrm>
              <a:blipFill dpi="0" rotWithShape="1">
                <a:blip r:embed="rId2"/>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9" name="组合 9"/>
              <p:cNvGrpSpPr/>
              <p:nvPr/>
            </p:nvGrpSpPr>
            <p:grpSpPr>
              <a:xfrm rot="10800000">
                <a:off x="4881447" y="4130408"/>
                <a:ext cx="2014953" cy="2038617"/>
                <a:chOff x="7780338" y="581026"/>
                <a:chExt cx="2703512" cy="2735262"/>
              </a:xfrm>
              <a:blipFill dpi="0" rotWithShape="1">
                <a:blip r:embed="rId2"/>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3"/>
              <p:cNvGrpSpPr/>
              <p:nvPr/>
            </p:nvGrpSpPr>
            <p:grpSpPr>
              <a:xfrm rot="5400000">
                <a:off x="6239587" y="3183865"/>
                <a:ext cx="2014953" cy="2038617"/>
                <a:chOff x="7780338" y="581026"/>
                <a:chExt cx="2703512" cy="2735262"/>
              </a:xfrm>
              <a:blipFill dpi="0" rotWithShape="1">
                <a:blip r:embed="rId2"/>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27" name="Freeform 47"/>
            <p:cNvSpPr>
              <a:spLocks noEditPoints="1"/>
            </p:cNvSpPr>
            <p:nvPr/>
          </p:nvSpPr>
          <p:spPr bwMode="auto">
            <a:xfrm>
              <a:off x="492601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47"/>
            <p:cNvSpPr>
              <a:spLocks noEditPoints="1"/>
            </p:cNvSpPr>
            <p:nvPr/>
          </p:nvSpPr>
          <p:spPr bwMode="auto">
            <a:xfrm>
              <a:off x="690086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47"/>
            <p:cNvSpPr>
              <a:spLocks noEditPoints="1"/>
            </p:cNvSpPr>
            <p:nvPr/>
          </p:nvSpPr>
          <p:spPr bwMode="auto">
            <a:xfrm>
              <a:off x="492601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47"/>
            <p:cNvSpPr>
              <a:spLocks noEditPoints="1"/>
            </p:cNvSpPr>
            <p:nvPr/>
          </p:nvSpPr>
          <p:spPr bwMode="auto">
            <a:xfrm>
              <a:off x="690086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23" name="文本框 22"/>
          <p:cNvSpPr txBox="1"/>
          <p:nvPr/>
        </p:nvSpPr>
        <p:spPr>
          <a:xfrm>
            <a:off x="1421295" y="1868133"/>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4" name="文本框 23"/>
          <p:cNvSpPr txBox="1"/>
          <p:nvPr/>
        </p:nvSpPr>
        <p:spPr>
          <a:xfrm>
            <a:off x="1421295" y="4722690"/>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5" name="文本框 24"/>
          <p:cNvSpPr txBox="1"/>
          <p:nvPr/>
        </p:nvSpPr>
        <p:spPr>
          <a:xfrm>
            <a:off x="7197770" y="1868133"/>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6" name="文本框 25"/>
          <p:cNvSpPr txBox="1"/>
          <p:nvPr/>
        </p:nvSpPr>
        <p:spPr>
          <a:xfrm>
            <a:off x="7197770" y="4722690"/>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描述性文字输入描述性文字输入描述性文字输入描述性文字</a:t>
            </a:r>
            <a:endParaRPr lang="zh-CN" altLang="en-US" sz="1600" dirty="0">
              <a:blipFill>
                <a:blip r:embed="rId1"/>
                <a:stretch>
                  <a:fillRect/>
                </a:stretch>
              </a:blipFill>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17411"/>
                                        </p:tgtEl>
                                        <p:attrNameLst>
                                          <p:attrName>style.visibility</p:attrName>
                                        </p:attrNameLst>
                                      </p:cBhvr>
                                      <p:to>
                                        <p:strVal val="visible"/>
                                      </p:to>
                                    </p:set>
                                    <p:anim calcmode="lin" valueType="num">
                                      <p:cBhvr>
                                        <p:cTn id="12" dur="1000" fill="hold"/>
                                        <p:tgtEl>
                                          <p:spTgt spid="17411"/>
                                        </p:tgtEl>
                                        <p:attrNameLst>
                                          <p:attrName>ppt_w</p:attrName>
                                        </p:attrNameLst>
                                      </p:cBhvr>
                                      <p:tavLst>
                                        <p:tav tm="0">
                                          <p:val>
                                            <p:fltVal val="0"/>
                                          </p:val>
                                        </p:tav>
                                        <p:tav tm="100000">
                                          <p:val>
                                            <p:strVal val="#ppt_w"/>
                                          </p:val>
                                        </p:tav>
                                      </p:tavLst>
                                    </p:anim>
                                    <p:anim calcmode="lin" valueType="num">
                                      <p:cBhvr>
                                        <p:cTn id="13" dur="1000" fill="hold"/>
                                        <p:tgtEl>
                                          <p:spTgt spid="17411"/>
                                        </p:tgtEl>
                                        <p:attrNameLst>
                                          <p:attrName>ppt_h</p:attrName>
                                        </p:attrNameLst>
                                      </p:cBhvr>
                                      <p:tavLst>
                                        <p:tav tm="0">
                                          <p:val>
                                            <p:fltVal val="0"/>
                                          </p:val>
                                        </p:tav>
                                        <p:tav tm="100000">
                                          <p:val>
                                            <p:strVal val="#ppt_h"/>
                                          </p:val>
                                        </p:tav>
                                      </p:tavLst>
                                    </p:anim>
                                    <p:anim calcmode="lin" valueType="num">
                                      <p:cBhvr>
                                        <p:cTn id="14" dur="1000" fill="hold"/>
                                        <p:tgtEl>
                                          <p:spTgt spid="17411"/>
                                        </p:tgtEl>
                                        <p:attrNameLst>
                                          <p:attrName>style.rotation</p:attrName>
                                        </p:attrNameLst>
                                      </p:cBhvr>
                                      <p:tavLst>
                                        <p:tav tm="0">
                                          <p:val>
                                            <p:fltVal val="90"/>
                                          </p:val>
                                        </p:tav>
                                        <p:tav tm="100000">
                                          <p:val>
                                            <p:fltVal val="0"/>
                                          </p:val>
                                        </p:tav>
                                      </p:tavLst>
                                    </p:anim>
                                    <p:animEffect transition="in" filter="fade">
                                      <p:cBhvr>
                                        <p:cTn id="15" dur="1000"/>
                                        <p:tgtEl>
                                          <p:spTgt spid="17411"/>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ppt_x"/>
                                          </p:val>
                                        </p:tav>
                                        <p:tav tm="100000">
                                          <p:val>
                                            <p:strVal val="#ppt_x"/>
                                          </p:val>
                                        </p:tav>
                                      </p:tavLst>
                                    </p:anim>
                                    <p:anim calcmode="lin" valueType="num">
                                      <p:cBhvr additive="base">
                                        <p:cTn id="25" dur="500" fill="hold"/>
                                        <p:tgtEl>
                                          <p:spTgt spid="24"/>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5" y="2100125"/>
            <a:ext cx="998538" cy="1236662"/>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chemeClr val="accent6"/>
          </a:solidFill>
          <a:ln>
            <a:noFill/>
          </a:ln>
        </p:spPr>
        <p:txBody>
          <a:bodyPr/>
          <a:lstStyle/>
          <a:p>
            <a:endParaRPr lang="zh-CN" altLang="en-US"/>
          </a:p>
        </p:txBody>
      </p:sp>
      <p:grpSp>
        <p:nvGrpSpPr>
          <p:cNvPr id="2" name="组合 10"/>
          <p:cNvGrpSpPr/>
          <p:nvPr/>
        </p:nvGrpSpPr>
        <p:grpSpPr bwMode="auto">
          <a:xfrm>
            <a:off x="4114800" y="2189025"/>
            <a:ext cx="1154113" cy="1060450"/>
            <a:chOff x="5197476" y="3049588"/>
            <a:chExt cx="833437" cy="765175"/>
          </a:xfrm>
          <a:solidFill>
            <a:srgbClr val="FFC000"/>
          </a:solidFill>
        </p:grpSpPr>
        <p:sp>
          <p:nvSpPr>
            <p:cNvPr id="18447" name="Freeform 6"/>
            <p:cNvSpPr>
              <a:spLocks noEditPoints="1"/>
            </p:cNvSpPr>
            <p:nvPr/>
          </p:nvSpPr>
          <p:spPr bwMode="auto">
            <a:xfrm>
              <a:off x="5197476" y="3063875"/>
              <a:ext cx="311150" cy="750888"/>
            </a:xfrm>
            <a:custGeom>
              <a:avLst/>
              <a:gdLst>
                <a:gd name="T0" fmla="*/ 12965 w 96"/>
                <a:gd name="T1" fmla="*/ 59022 h 229"/>
                <a:gd name="T2" fmla="*/ 294944 w 96"/>
                <a:gd name="T3" fmla="*/ 52464 h 229"/>
                <a:gd name="T4" fmla="*/ 291703 w 96"/>
                <a:gd name="T5" fmla="*/ 750888 h 229"/>
                <a:gd name="T6" fmla="*/ 246327 w 96"/>
                <a:gd name="T7" fmla="*/ 331178 h 229"/>
                <a:gd name="T8" fmla="*/ 200951 w 96"/>
                <a:gd name="T9" fmla="*/ 711540 h 229"/>
                <a:gd name="T10" fmla="*/ 233363 w 96"/>
                <a:gd name="T11" fmla="*/ 400036 h 229"/>
                <a:gd name="T12" fmla="*/ 272256 w 96"/>
                <a:gd name="T13" fmla="*/ 518080 h 229"/>
                <a:gd name="T14" fmla="*/ 275497 w 96"/>
                <a:gd name="T15" fmla="*/ 219692 h 229"/>
                <a:gd name="T16" fmla="*/ 278739 w 96"/>
                <a:gd name="T17" fmla="*/ 311504 h 229"/>
                <a:gd name="T18" fmla="*/ 106958 w 96"/>
                <a:gd name="T19" fmla="*/ 682029 h 229"/>
                <a:gd name="T20" fmla="*/ 32411 w 96"/>
                <a:gd name="T21" fmla="*/ 475453 h 229"/>
                <a:gd name="T22" fmla="*/ 213916 w 96"/>
                <a:gd name="T23" fmla="*/ 665634 h 229"/>
                <a:gd name="T24" fmla="*/ 278739 w 96"/>
                <a:gd name="T25" fmla="*/ 563986 h 229"/>
                <a:gd name="T26" fmla="*/ 243086 w 96"/>
                <a:gd name="T27" fmla="*/ 301667 h 229"/>
                <a:gd name="T28" fmla="*/ 223639 w 96"/>
                <a:gd name="T29" fmla="*/ 698424 h 229"/>
                <a:gd name="T30" fmla="*/ 285221 w 96"/>
                <a:gd name="T31" fmla="*/ 668913 h 229"/>
                <a:gd name="T32" fmla="*/ 269015 w 96"/>
                <a:gd name="T33" fmla="*/ 557428 h 229"/>
                <a:gd name="T34" fmla="*/ 90752 w 96"/>
                <a:gd name="T35" fmla="*/ 629566 h 229"/>
                <a:gd name="T36" fmla="*/ 197710 w 96"/>
                <a:gd name="T37" fmla="*/ 104928 h 229"/>
                <a:gd name="T38" fmla="*/ 184745 w 96"/>
                <a:gd name="T39" fmla="*/ 72138 h 229"/>
                <a:gd name="T40" fmla="*/ 191228 w 96"/>
                <a:gd name="T41" fmla="*/ 55743 h 229"/>
                <a:gd name="T42" fmla="*/ 136128 w 96"/>
                <a:gd name="T43" fmla="*/ 127881 h 229"/>
                <a:gd name="T44" fmla="*/ 64823 w 96"/>
                <a:gd name="T45" fmla="*/ 265598 h 229"/>
                <a:gd name="T46" fmla="*/ 285221 w 96"/>
                <a:gd name="T47" fmla="*/ 311504 h 229"/>
                <a:gd name="T48" fmla="*/ 110199 w 96"/>
                <a:gd name="T49" fmla="*/ 49185 h 229"/>
                <a:gd name="T50" fmla="*/ 168540 w 96"/>
                <a:gd name="T51" fmla="*/ 222971 h 229"/>
                <a:gd name="T52" fmla="*/ 142610 w 96"/>
                <a:gd name="T53" fmla="*/ 632845 h 229"/>
                <a:gd name="T54" fmla="*/ 58341 w 96"/>
                <a:gd name="T55" fmla="*/ 442663 h 229"/>
                <a:gd name="T56" fmla="*/ 74546 w 96"/>
                <a:gd name="T57" fmla="*/ 183623 h 229"/>
                <a:gd name="T58" fmla="*/ 187986 w 96"/>
                <a:gd name="T59" fmla="*/ 91812 h 229"/>
                <a:gd name="T60" fmla="*/ 51858 w 96"/>
                <a:gd name="T61" fmla="*/ 219692 h 229"/>
                <a:gd name="T62" fmla="*/ 61582 w 96"/>
                <a:gd name="T63" fmla="*/ 170507 h 229"/>
                <a:gd name="T64" fmla="*/ 58341 w 96"/>
                <a:gd name="T65" fmla="*/ 229529 h 229"/>
                <a:gd name="T66" fmla="*/ 119922 w 96"/>
                <a:gd name="T67" fmla="*/ 68859 h 229"/>
                <a:gd name="T68" fmla="*/ 106958 w 96"/>
                <a:gd name="T69" fmla="*/ 626287 h 229"/>
                <a:gd name="T70" fmla="*/ 110199 w 96"/>
                <a:gd name="T71" fmla="*/ 468895 h 229"/>
                <a:gd name="T72" fmla="*/ 158816 w 96"/>
                <a:gd name="T73" fmla="*/ 49185 h 229"/>
                <a:gd name="T74" fmla="*/ 126405 w 96"/>
                <a:gd name="T75" fmla="*/ 124602 h 229"/>
                <a:gd name="T76" fmla="*/ 81029 w 96"/>
                <a:gd name="T77" fmla="*/ 49185 h 229"/>
                <a:gd name="T78" fmla="*/ 42135 w 96"/>
                <a:gd name="T79" fmla="*/ 363968 h 229"/>
                <a:gd name="T80" fmla="*/ 74546 w 96"/>
                <a:gd name="T81" fmla="*/ 124602 h 229"/>
                <a:gd name="T82" fmla="*/ 64823 w 96"/>
                <a:gd name="T83" fmla="*/ 393478 h 229"/>
                <a:gd name="T84" fmla="*/ 84270 w 96"/>
                <a:gd name="T85" fmla="*/ 72138 h 229"/>
                <a:gd name="T86" fmla="*/ 93993 w 96"/>
                <a:gd name="T87" fmla="*/ 232808 h 229"/>
                <a:gd name="T88" fmla="*/ 100476 w 96"/>
                <a:gd name="T89" fmla="*/ 121323 h 229"/>
                <a:gd name="T90" fmla="*/ 165298 w 96"/>
                <a:gd name="T91" fmla="*/ 140996 h 229"/>
                <a:gd name="T92" fmla="*/ 61582 w 96"/>
                <a:gd name="T93" fmla="*/ 180344 h 229"/>
                <a:gd name="T94" fmla="*/ 149093 w 96"/>
                <a:gd name="T95" fmla="*/ 331178 h 229"/>
                <a:gd name="T96" fmla="*/ 171781 w 96"/>
                <a:gd name="T97" fmla="*/ 636123 h 229"/>
                <a:gd name="T98" fmla="*/ 162057 w 96"/>
                <a:gd name="T99" fmla="*/ 550870 h 229"/>
                <a:gd name="T100" fmla="*/ 129646 w 96"/>
                <a:gd name="T101" fmla="*/ 144275 h 229"/>
                <a:gd name="T102" fmla="*/ 45376 w 96"/>
                <a:gd name="T103" fmla="*/ 436105 h 229"/>
                <a:gd name="T104" fmla="*/ 149093 w 96"/>
                <a:gd name="T105" fmla="*/ 636123 h 229"/>
                <a:gd name="T106" fmla="*/ 113440 w 96"/>
                <a:gd name="T107" fmla="*/ 504964 h 229"/>
                <a:gd name="T108" fmla="*/ 106958 w 96"/>
                <a:gd name="T109" fmla="*/ 180344 h 229"/>
                <a:gd name="T110" fmla="*/ 139369 w 96"/>
                <a:gd name="T111" fmla="*/ 203297 h 229"/>
                <a:gd name="T112" fmla="*/ 187986 w 96"/>
                <a:gd name="T113" fmla="*/ 350852 h 229"/>
                <a:gd name="T114" fmla="*/ 187986 w 96"/>
                <a:gd name="T115" fmla="*/ 239366 h 229"/>
                <a:gd name="T116" fmla="*/ 171781 w 96"/>
                <a:gd name="T117" fmla="*/ 298388 h 229"/>
                <a:gd name="T118" fmla="*/ 126405 w 96"/>
                <a:gd name="T119" fmla="*/ 98370 h 229"/>
                <a:gd name="T120" fmla="*/ 149093 w 96"/>
                <a:gd name="T121" fmla="*/ 449221 h 229"/>
                <a:gd name="T122" fmla="*/ 68064 w 96"/>
                <a:gd name="T123" fmla="*/ 534475 h 2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6"/>
                <a:gd name="T187" fmla="*/ 0 h 229"/>
                <a:gd name="T188" fmla="*/ 96 w 96"/>
                <a:gd name="T189" fmla="*/ 229 h 2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8" name="Freeform 7"/>
            <p:cNvSpPr>
              <a:spLocks noEditPoints="1"/>
            </p:cNvSpPr>
            <p:nvPr/>
          </p:nvSpPr>
          <p:spPr bwMode="auto">
            <a:xfrm>
              <a:off x="5716588" y="3049588"/>
              <a:ext cx="314325" cy="747713"/>
            </a:xfrm>
            <a:custGeom>
              <a:avLst/>
              <a:gdLst>
                <a:gd name="T0" fmla="*/ 61569 w 97"/>
                <a:gd name="T1" fmla="*/ 708360 h 228"/>
                <a:gd name="T2" fmla="*/ 0 w 97"/>
                <a:gd name="T3" fmla="*/ 85266 h 228"/>
                <a:gd name="T4" fmla="*/ 243035 w 97"/>
                <a:gd name="T5" fmla="*/ 22956 h 228"/>
                <a:gd name="T6" fmla="*/ 268959 w 97"/>
                <a:gd name="T7" fmla="*/ 639491 h 228"/>
                <a:gd name="T8" fmla="*/ 213871 w 97"/>
                <a:gd name="T9" fmla="*/ 616535 h 228"/>
                <a:gd name="T10" fmla="*/ 194428 w 97"/>
                <a:gd name="T11" fmla="*/ 718198 h 228"/>
                <a:gd name="T12" fmla="*/ 155542 w 97"/>
                <a:gd name="T13" fmla="*/ 711639 h 228"/>
                <a:gd name="T14" fmla="*/ 178226 w 97"/>
                <a:gd name="T15" fmla="*/ 219723 h 228"/>
                <a:gd name="T16" fmla="*/ 178226 w 97"/>
                <a:gd name="T17" fmla="*/ 141016 h 228"/>
                <a:gd name="T18" fmla="*/ 281920 w 97"/>
                <a:gd name="T19" fmla="*/ 370577 h 228"/>
                <a:gd name="T20" fmla="*/ 288401 w 97"/>
                <a:gd name="T21" fmla="*/ 491917 h 228"/>
                <a:gd name="T22" fmla="*/ 178226 w 97"/>
                <a:gd name="T23" fmla="*/ 88545 h 228"/>
                <a:gd name="T24" fmla="*/ 259237 w 97"/>
                <a:gd name="T25" fmla="*/ 219723 h 228"/>
                <a:gd name="T26" fmla="*/ 191187 w 97"/>
                <a:gd name="T27" fmla="*/ 390254 h 228"/>
                <a:gd name="T28" fmla="*/ 187947 w 97"/>
                <a:gd name="T29" fmla="*/ 308268 h 228"/>
                <a:gd name="T30" fmla="*/ 191187 w 97"/>
                <a:gd name="T31" fmla="*/ 495196 h 228"/>
                <a:gd name="T32" fmla="*/ 291642 w 97"/>
                <a:gd name="T33" fmla="*/ 583741 h 228"/>
                <a:gd name="T34" fmla="*/ 243035 w 97"/>
                <a:gd name="T35" fmla="*/ 291870 h 228"/>
                <a:gd name="T36" fmla="*/ 168504 w 97"/>
                <a:gd name="T37" fmla="*/ 19677 h 228"/>
                <a:gd name="T38" fmla="*/ 106935 w 97"/>
                <a:gd name="T39" fmla="*/ 685404 h 228"/>
                <a:gd name="T40" fmla="*/ 123138 w 97"/>
                <a:gd name="T41" fmla="*/ 49192 h 228"/>
                <a:gd name="T42" fmla="*/ 25924 w 97"/>
                <a:gd name="T43" fmla="*/ 304988 h 228"/>
                <a:gd name="T44" fmla="*/ 197668 w 97"/>
                <a:gd name="T45" fmla="*/ 22956 h 228"/>
                <a:gd name="T46" fmla="*/ 100454 w 97"/>
                <a:gd name="T47" fmla="*/ 285312 h 228"/>
                <a:gd name="T48" fmla="*/ 29164 w 97"/>
                <a:gd name="T49" fmla="*/ 495196 h 228"/>
                <a:gd name="T50" fmla="*/ 174985 w 97"/>
                <a:gd name="T51" fmla="*/ 678845 h 228"/>
                <a:gd name="T52" fmla="*/ 113416 w 97"/>
                <a:gd name="T53" fmla="*/ 255797 h 228"/>
                <a:gd name="T54" fmla="*/ 38886 w 97"/>
                <a:gd name="T55" fmla="*/ 121339 h 228"/>
                <a:gd name="T56" fmla="*/ 48607 w 97"/>
                <a:gd name="T57" fmla="*/ 114781 h 228"/>
                <a:gd name="T58" fmla="*/ 139340 w 97"/>
                <a:gd name="T59" fmla="*/ 695242 h 228"/>
                <a:gd name="T60" fmla="*/ 106935 w 97"/>
                <a:gd name="T61" fmla="*/ 118060 h 228"/>
                <a:gd name="T62" fmla="*/ 58328 w 97"/>
                <a:gd name="T63" fmla="*/ 511593 h 228"/>
                <a:gd name="T64" fmla="*/ 38886 w 97"/>
                <a:gd name="T65" fmla="*/ 101663 h 228"/>
                <a:gd name="T66" fmla="*/ 81012 w 97"/>
                <a:gd name="T67" fmla="*/ 518152 h 228"/>
                <a:gd name="T68" fmla="*/ 171745 w 97"/>
                <a:gd name="T69" fmla="*/ 308268 h 228"/>
                <a:gd name="T70" fmla="*/ 48607 w 97"/>
                <a:gd name="T71" fmla="*/ 137737 h 228"/>
                <a:gd name="T72" fmla="*/ 64809 w 97"/>
                <a:gd name="T73" fmla="*/ 357459 h 228"/>
                <a:gd name="T74" fmla="*/ 158783 w 97"/>
                <a:gd name="T75" fmla="*/ 141016 h 228"/>
                <a:gd name="T76" fmla="*/ 64809 w 97"/>
                <a:gd name="T77" fmla="*/ 518152 h 228"/>
                <a:gd name="T78" fmla="*/ 61569 w 97"/>
                <a:gd name="T79" fmla="*/ 669006 h 228"/>
                <a:gd name="T80" fmla="*/ 45366 w 97"/>
                <a:gd name="T81" fmla="*/ 301709 h 228"/>
                <a:gd name="T82" fmla="*/ 61569 w 97"/>
                <a:gd name="T83" fmla="*/ 308268 h 228"/>
                <a:gd name="T84" fmla="*/ 87493 w 97"/>
                <a:gd name="T85" fmla="*/ 311547 h 228"/>
                <a:gd name="T86" fmla="*/ 29164 w 97"/>
                <a:gd name="T87" fmla="*/ 98383 h 228"/>
                <a:gd name="T88" fmla="*/ 45366 w 97"/>
                <a:gd name="T89" fmla="*/ 282032 h 228"/>
                <a:gd name="T90" fmla="*/ 103695 w 97"/>
                <a:gd name="T91" fmla="*/ 386974 h 228"/>
                <a:gd name="T92" fmla="*/ 110176 w 97"/>
                <a:gd name="T93" fmla="*/ 367298 h 228"/>
                <a:gd name="T94" fmla="*/ 74531 w 97"/>
                <a:gd name="T95" fmla="*/ 52471 h 228"/>
                <a:gd name="T96" fmla="*/ 81012 w 97"/>
                <a:gd name="T97" fmla="*/ 475519 h 228"/>
                <a:gd name="T98" fmla="*/ 29164 w 97"/>
                <a:gd name="T99" fmla="*/ 72148 h 228"/>
                <a:gd name="T100" fmla="*/ 171745 w 97"/>
                <a:gd name="T101" fmla="*/ 347621 h 228"/>
                <a:gd name="T102" fmla="*/ 58328 w 97"/>
                <a:gd name="T103" fmla="*/ 150854 h 228"/>
                <a:gd name="T104" fmla="*/ 152302 w 97"/>
                <a:gd name="T105" fmla="*/ 537829 h 228"/>
                <a:gd name="T106" fmla="*/ 174985 w 97"/>
                <a:gd name="T107" fmla="*/ 101663 h 228"/>
                <a:gd name="T108" fmla="*/ 12962 w 97"/>
                <a:gd name="T109" fmla="*/ 55751 h 228"/>
                <a:gd name="T110" fmla="*/ 42126 w 97"/>
                <a:gd name="T111" fmla="*/ 482078 h 228"/>
                <a:gd name="T112" fmla="*/ 81012 w 97"/>
                <a:gd name="T113" fmla="*/ 662448 h 228"/>
                <a:gd name="T114" fmla="*/ 81012 w 97"/>
                <a:gd name="T115" fmla="*/ 304988 h 228"/>
                <a:gd name="T116" fmla="*/ 81012 w 97"/>
                <a:gd name="T117" fmla="*/ 285312 h 228"/>
                <a:gd name="T118" fmla="*/ 22683 w 97"/>
                <a:gd name="T119" fmla="*/ 242679 h 228"/>
                <a:gd name="T120" fmla="*/ 48607 w 97"/>
                <a:gd name="T121" fmla="*/ 321385 h 228"/>
                <a:gd name="T122" fmla="*/ 106935 w 97"/>
                <a:gd name="T123" fmla="*/ 203325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228"/>
                <a:gd name="T188" fmla="*/ 97 w 9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8" name="Freeform 8"/>
          <p:cNvSpPr>
            <a:spLocks noEditPoints="1"/>
          </p:cNvSpPr>
          <p:nvPr/>
        </p:nvSpPr>
        <p:spPr bwMode="auto">
          <a:xfrm>
            <a:off x="6908800" y="2195375"/>
            <a:ext cx="1106488" cy="1046162"/>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accent6"/>
          </a:solidFill>
          <a:ln>
            <a:noFill/>
          </a:ln>
        </p:spPr>
        <p:txBody>
          <a:bodyPr/>
          <a:lstStyle/>
          <a:p>
            <a:endParaRPr lang="zh-CN" altLang="en-US"/>
          </a:p>
        </p:txBody>
      </p:sp>
      <p:grpSp>
        <p:nvGrpSpPr>
          <p:cNvPr id="3" name="组合 11"/>
          <p:cNvGrpSpPr/>
          <p:nvPr/>
        </p:nvGrpSpPr>
        <p:grpSpPr bwMode="auto">
          <a:xfrm>
            <a:off x="9655175" y="2184262"/>
            <a:ext cx="1122363" cy="1068388"/>
            <a:chOff x="7096126" y="3055938"/>
            <a:chExt cx="811213" cy="771525"/>
          </a:xfrm>
          <a:solidFill>
            <a:srgbClr val="FFC000"/>
          </a:solidFill>
        </p:grpSpPr>
        <p:sp>
          <p:nvSpPr>
            <p:cNvPr id="18445" name="Freeform 9"/>
            <p:cNvSpPr>
              <a:spLocks noEditPoints="1"/>
            </p:cNvSpPr>
            <p:nvPr/>
          </p:nvSpPr>
          <p:spPr bwMode="auto">
            <a:xfrm>
              <a:off x="7546976" y="3082925"/>
              <a:ext cx="360363" cy="744538"/>
            </a:xfrm>
            <a:custGeom>
              <a:avLst/>
              <a:gdLst>
                <a:gd name="T0" fmla="*/ 331144 w 111"/>
                <a:gd name="T1" fmla="*/ 370629 h 227"/>
                <a:gd name="T2" fmla="*/ 42205 w 111"/>
                <a:gd name="T3" fmla="*/ 705179 h 227"/>
                <a:gd name="T4" fmla="*/ 6493 w 111"/>
                <a:gd name="T5" fmla="*/ 173835 h 227"/>
                <a:gd name="T6" fmla="*/ 107135 w 111"/>
                <a:gd name="T7" fmla="*/ 124636 h 227"/>
                <a:gd name="T8" fmla="*/ 262968 w 111"/>
                <a:gd name="T9" fmla="*/ 524785 h 227"/>
                <a:gd name="T10" fmla="*/ 58437 w 111"/>
                <a:gd name="T11" fmla="*/ 724859 h 227"/>
                <a:gd name="T12" fmla="*/ 139600 w 111"/>
                <a:gd name="T13" fmla="*/ 596942 h 227"/>
                <a:gd name="T14" fmla="*/ 311665 w 111"/>
                <a:gd name="T15" fmla="*/ 436227 h 227"/>
                <a:gd name="T16" fmla="*/ 301926 w 111"/>
                <a:gd name="T17" fmla="*/ 475586 h 227"/>
                <a:gd name="T18" fmla="*/ 230502 w 111"/>
                <a:gd name="T19" fmla="*/ 419828 h 227"/>
                <a:gd name="T20" fmla="*/ 172065 w 111"/>
                <a:gd name="T21" fmla="*/ 465746 h 227"/>
                <a:gd name="T22" fmla="*/ 45451 w 111"/>
                <a:gd name="T23" fmla="*/ 596942 h 227"/>
                <a:gd name="T24" fmla="*/ 207777 w 111"/>
                <a:gd name="T25" fmla="*/ 452627 h 227"/>
                <a:gd name="T26" fmla="*/ 107135 w 111"/>
                <a:gd name="T27" fmla="*/ 606782 h 227"/>
                <a:gd name="T28" fmla="*/ 198037 w 111"/>
                <a:gd name="T29" fmla="*/ 229593 h 227"/>
                <a:gd name="T30" fmla="*/ 129861 w 111"/>
                <a:gd name="T31" fmla="*/ 170555 h 227"/>
                <a:gd name="T32" fmla="*/ 204530 w 111"/>
                <a:gd name="T33" fmla="*/ 183675 h 227"/>
                <a:gd name="T34" fmla="*/ 155833 w 111"/>
                <a:gd name="T35" fmla="*/ 141036 h 227"/>
                <a:gd name="T36" fmla="*/ 71423 w 111"/>
                <a:gd name="T37" fmla="*/ 186954 h 227"/>
                <a:gd name="T38" fmla="*/ 139600 w 111"/>
                <a:gd name="T39" fmla="*/ 288631 h 227"/>
                <a:gd name="T40" fmla="*/ 133107 w 111"/>
                <a:gd name="T41" fmla="*/ 396868 h 227"/>
                <a:gd name="T42" fmla="*/ 51944 w 111"/>
                <a:gd name="T43" fmla="*/ 147596 h 227"/>
                <a:gd name="T44" fmla="*/ 175312 w 111"/>
                <a:gd name="T45" fmla="*/ 236153 h 227"/>
                <a:gd name="T46" fmla="*/ 224009 w 111"/>
                <a:gd name="T47" fmla="*/ 311591 h 227"/>
                <a:gd name="T48" fmla="*/ 103888 w 111"/>
                <a:gd name="T49" fmla="*/ 170555 h 227"/>
                <a:gd name="T50" fmla="*/ 16233 w 111"/>
                <a:gd name="T51" fmla="*/ 364069 h 227"/>
                <a:gd name="T52" fmla="*/ 178558 w 111"/>
                <a:gd name="T53" fmla="*/ 373909 h 227"/>
                <a:gd name="T54" fmla="*/ 71423 w 111"/>
                <a:gd name="T55" fmla="*/ 68878 h 227"/>
                <a:gd name="T56" fmla="*/ 16233 w 111"/>
                <a:gd name="T57" fmla="*/ 232873 h 227"/>
                <a:gd name="T58" fmla="*/ 22726 w 111"/>
                <a:gd name="T59" fmla="*/ 436227 h 227"/>
                <a:gd name="T60" fmla="*/ 77916 w 111"/>
                <a:gd name="T61" fmla="*/ 108237 h 227"/>
                <a:gd name="T62" fmla="*/ 185051 w 111"/>
                <a:gd name="T63" fmla="*/ 291911 h 227"/>
                <a:gd name="T64" fmla="*/ 253228 w 111"/>
                <a:gd name="T65" fmla="*/ 272232 h 227"/>
                <a:gd name="T66" fmla="*/ 19479 w 111"/>
                <a:gd name="T67" fmla="*/ 475586 h 227"/>
                <a:gd name="T68" fmla="*/ 136354 w 111"/>
                <a:gd name="T69" fmla="*/ 331270 h 227"/>
                <a:gd name="T70" fmla="*/ 90902 w 111"/>
                <a:gd name="T71" fmla="*/ 190234 h 227"/>
                <a:gd name="T72" fmla="*/ 116875 w 111"/>
                <a:gd name="T73" fmla="*/ 452627 h 227"/>
                <a:gd name="T74" fmla="*/ 201284 w 111"/>
                <a:gd name="T75" fmla="*/ 373909 h 227"/>
                <a:gd name="T76" fmla="*/ 185051 w 111"/>
                <a:gd name="T77" fmla="*/ 419828 h 227"/>
                <a:gd name="T78" fmla="*/ 162326 w 111"/>
                <a:gd name="T79" fmla="*/ 442787 h 227"/>
                <a:gd name="T80" fmla="*/ 94149 w 111"/>
                <a:gd name="T81" fmla="*/ 491986 h 227"/>
                <a:gd name="T82" fmla="*/ 84409 w 111"/>
                <a:gd name="T83" fmla="*/ 528064 h 227"/>
                <a:gd name="T84" fmla="*/ 249982 w 111"/>
                <a:gd name="T85" fmla="*/ 357509 h 227"/>
                <a:gd name="T86" fmla="*/ 32465 w 111"/>
                <a:gd name="T87" fmla="*/ 400148 h 227"/>
                <a:gd name="T88" fmla="*/ 16233 w 111"/>
                <a:gd name="T89" fmla="*/ 350950 h 227"/>
                <a:gd name="T90" fmla="*/ 84409 w 111"/>
                <a:gd name="T91" fmla="*/ 491986 h 227"/>
                <a:gd name="T92" fmla="*/ 246735 w 111"/>
                <a:gd name="T93" fmla="*/ 298471 h 227"/>
                <a:gd name="T94" fmla="*/ 269461 w 111"/>
                <a:gd name="T95" fmla="*/ 518225 h 227"/>
                <a:gd name="T96" fmla="*/ 71423 w 111"/>
                <a:gd name="T97" fmla="*/ 101677 h 227"/>
                <a:gd name="T98" fmla="*/ 233749 w 111"/>
                <a:gd name="T99" fmla="*/ 259112 h 227"/>
                <a:gd name="T100" fmla="*/ 292186 w 111"/>
                <a:gd name="T101" fmla="*/ 341110 h 227"/>
                <a:gd name="T102" fmla="*/ 259721 w 111"/>
                <a:gd name="T103" fmla="*/ 305031 h 227"/>
                <a:gd name="T104" fmla="*/ 94149 w 111"/>
                <a:gd name="T105" fmla="*/ 111517 h 227"/>
                <a:gd name="T106" fmla="*/ 16233 w 111"/>
                <a:gd name="T107" fmla="*/ 429667 h 227"/>
                <a:gd name="T108" fmla="*/ 77916 w 111"/>
                <a:gd name="T109" fmla="*/ 91837 h 227"/>
                <a:gd name="T110" fmla="*/ 12986 w 111"/>
                <a:gd name="T111" fmla="*/ 170555 h 227"/>
                <a:gd name="T112" fmla="*/ 155833 w 111"/>
                <a:gd name="T113" fmla="*/ 321431 h 227"/>
                <a:gd name="T114" fmla="*/ 55191 w 111"/>
                <a:gd name="T115" fmla="*/ 275512 h 227"/>
                <a:gd name="T116" fmla="*/ 97395 w 111"/>
                <a:gd name="T117" fmla="*/ 337830 h 227"/>
                <a:gd name="T118" fmla="*/ 256475 w 111"/>
                <a:gd name="T119" fmla="*/ 324710 h 2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
                <a:gd name="T181" fmla="*/ 0 h 227"/>
                <a:gd name="T182" fmla="*/ 111 w 111"/>
                <a:gd name="T183" fmla="*/ 227 h 2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6" name="Freeform 10"/>
            <p:cNvSpPr>
              <a:spLocks noEditPoints="1"/>
            </p:cNvSpPr>
            <p:nvPr/>
          </p:nvSpPr>
          <p:spPr bwMode="auto">
            <a:xfrm>
              <a:off x="7096126" y="3055938"/>
              <a:ext cx="327025" cy="765175"/>
            </a:xfrm>
            <a:custGeom>
              <a:avLst/>
              <a:gdLst>
                <a:gd name="T0" fmla="*/ 106850 w 101"/>
                <a:gd name="T1" fmla="*/ 62396 h 233"/>
                <a:gd name="T2" fmla="*/ 301122 w 101"/>
                <a:gd name="T3" fmla="*/ 518874 h 233"/>
                <a:gd name="T4" fmla="*/ 16189 w 101"/>
                <a:gd name="T5" fmla="*/ 676507 h 233"/>
                <a:gd name="T6" fmla="*/ 87423 w 101"/>
                <a:gd name="T7" fmla="*/ 692927 h 233"/>
                <a:gd name="T8" fmla="*/ 129515 w 101"/>
                <a:gd name="T9" fmla="*/ 577986 h 233"/>
                <a:gd name="T10" fmla="*/ 294646 w 101"/>
                <a:gd name="T11" fmla="*/ 449910 h 233"/>
                <a:gd name="T12" fmla="*/ 259030 w 101"/>
                <a:gd name="T13" fmla="*/ 512306 h 233"/>
                <a:gd name="T14" fmla="*/ 220175 w 101"/>
                <a:gd name="T15" fmla="*/ 476182 h 233"/>
                <a:gd name="T16" fmla="*/ 135991 w 101"/>
                <a:gd name="T17" fmla="*/ 574702 h 233"/>
                <a:gd name="T18" fmla="*/ 171607 w 101"/>
                <a:gd name="T19" fmla="*/ 535294 h 233"/>
                <a:gd name="T20" fmla="*/ 87423 w 101"/>
                <a:gd name="T21" fmla="*/ 426922 h 233"/>
                <a:gd name="T22" fmla="*/ 161894 w 101"/>
                <a:gd name="T23" fmla="*/ 220029 h 233"/>
                <a:gd name="T24" fmla="*/ 271981 w 101"/>
                <a:gd name="T25" fmla="*/ 532010 h 233"/>
                <a:gd name="T26" fmla="*/ 32379 w 101"/>
                <a:gd name="T27" fmla="*/ 584554 h 233"/>
                <a:gd name="T28" fmla="*/ 110088 w 101"/>
                <a:gd name="T29" fmla="*/ 128077 h 233"/>
                <a:gd name="T30" fmla="*/ 132753 w 101"/>
                <a:gd name="T31" fmla="*/ 252869 h 233"/>
                <a:gd name="T32" fmla="*/ 259030 w 101"/>
                <a:gd name="T33" fmla="*/ 334969 h 233"/>
                <a:gd name="T34" fmla="*/ 187797 w 101"/>
                <a:gd name="T35" fmla="*/ 302129 h 233"/>
                <a:gd name="T36" fmla="*/ 35617 w 101"/>
                <a:gd name="T37" fmla="*/ 275857 h 233"/>
                <a:gd name="T38" fmla="*/ 84185 w 101"/>
                <a:gd name="T39" fmla="*/ 223313 h 233"/>
                <a:gd name="T40" fmla="*/ 38854 w 101"/>
                <a:gd name="T41" fmla="*/ 174053 h 233"/>
                <a:gd name="T42" fmla="*/ 42092 w 101"/>
                <a:gd name="T43" fmla="*/ 453194 h 233"/>
                <a:gd name="T44" fmla="*/ 132753 w 101"/>
                <a:gd name="T45" fmla="*/ 223313 h 233"/>
                <a:gd name="T46" fmla="*/ 288171 w 101"/>
                <a:gd name="T47" fmla="*/ 364525 h 233"/>
                <a:gd name="T48" fmla="*/ 51806 w 101"/>
                <a:gd name="T49" fmla="*/ 403934 h 233"/>
                <a:gd name="T50" fmla="*/ 271981 w 101"/>
                <a:gd name="T51" fmla="*/ 325117 h 233"/>
                <a:gd name="T52" fmla="*/ 213700 w 101"/>
                <a:gd name="T53" fmla="*/ 433490 h 233"/>
                <a:gd name="T54" fmla="*/ 64757 w 101"/>
                <a:gd name="T55" fmla="*/ 206893 h 233"/>
                <a:gd name="T56" fmla="*/ 58282 w 101"/>
                <a:gd name="T57" fmla="*/ 288993 h 233"/>
                <a:gd name="T58" fmla="*/ 220175 w 101"/>
                <a:gd name="T59" fmla="*/ 371093 h 233"/>
                <a:gd name="T60" fmla="*/ 51806 w 101"/>
                <a:gd name="T61" fmla="*/ 266005 h 233"/>
                <a:gd name="T62" fmla="*/ 77709 w 101"/>
                <a:gd name="T63" fmla="*/ 482750 h 233"/>
                <a:gd name="T64" fmla="*/ 77709 w 101"/>
                <a:gd name="T65" fmla="*/ 528726 h 233"/>
                <a:gd name="T66" fmla="*/ 61520 w 101"/>
                <a:gd name="T67" fmla="*/ 111656 h 233"/>
                <a:gd name="T68" fmla="*/ 207224 w 101"/>
                <a:gd name="T69" fmla="*/ 443342 h 233"/>
                <a:gd name="T70" fmla="*/ 74471 w 101"/>
                <a:gd name="T71" fmla="*/ 305413 h 233"/>
                <a:gd name="T72" fmla="*/ 152180 w 101"/>
                <a:gd name="T73" fmla="*/ 321833 h 233"/>
                <a:gd name="T74" fmla="*/ 216937 w 101"/>
                <a:gd name="T75" fmla="*/ 351389 h 233"/>
                <a:gd name="T76" fmla="*/ 158656 w 101"/>
                <a:gd name="T77" fmla="*/ 367809 h 233"/>
                <a:gd name="T78" fmla="*/ 38854 w 101"/>
                <a:gd name="T79" fmla="*/ 610826 h 233"/>
                <a:gd name="T80" fmla="*/ 77709 w 101"/>
                <a:gd name="T81" fmla="*/ 243017 h 233"/>
                <a:gd name="T82" fmla="*/ 106850 w 101"/>
                <a:gd name="T83" fmla="*/ 190473 h 233"/>
                <a:gd name="T84" fmla="*/ 191034 w 101"/>
                <a:gd name="T85" fmla="*/ 489318 h 233"/>
                <a:gd name="T86" fmla="*/ 171607 w 101"/>
                <a:gd name="T87" fmla="*/ 446626 h 233"/>
                <a:gd name="T88" fmla="*/ 135991 w 101"/>
                <a:gd name="T89" fmla="*/ 420354 h 233"/>
                <a:gd name="T90" fmla="*/ 126277 w 101"/>
                <a:gd name="T91" fmla="*/ 476182 h 233"/>
                <a:gd name="T92" fmla="*/ 197510 w 101"/>
                <a:gd name="T93" fmla="*/ 269289 h 233"/>
                <a:gd name="T94" fmla="*/ 187797 w 101"/>
                <a:gd name="T95" fmla="*/ 440058 h 233"/>
                <a:gd name="T96" fmla="*/ 200748 w 101"/>
                <a:gd name="T97" fmla="*/ 403934 h 233"/>
                <a:gd name="T98" fmla="*/ 220175 w 101"/>
                <a:gd name="T99" fmla="*/ 298845 h 233"/>
                <a:gd name="T100" fmla="*/ 106850 w 101"/>
                <a:gd name="T101" fmla="*/ 101804 h 233"/>
                <a:gd name="T102" fmla="*/ 80947 w 101"/>
                <a:gd name="T103" fmla="*/ 59112 h 233"/>
                <a:gd name="T104" fmla="*/ 210462 w 101"/>
                <a:gd name="T105" fmla="*/ 328401 h 233"/>
                <a:gd name="T106" fmla="*/ 187797 w 101"/>
                <a:gd name="T107" fmla="*/ 351389 h 233"/>
                <a:gd name="T108" fmla="*/ 181321 w 101"/>
                <a:gd name="T109" fmla="*/ 288993 h 233"/>
                <a:gd name="T110" fmla="*/ 132753 w 101"/>
                <a:gd name="T111" fmla="*/ 394082 h 233"/>
                <a:gd name="T112" fmla="*/ 61520 w 101"/>
                <a:gd name="T113" fmla="*/ 36124 h 233"/>
                <a:gd name="T114" fmla="*/ 129515 w 101"/>
                <a:gd name="T115" fmla="*/ 417070 h 233"/>
                <a:gd name="T116" fmla="*/ 103612 w 101"/>
                <a:gd name="T117" fmla="*/ 334969 h 233"/>
                <a:gd name="T118" fmla="*/ 87423 w 101"/>
                <a:gd name="T119" fmla="*/ 111656 h 233"/>
                <a:gd name="T120" fmla="*/ 200748 w 101"/>
                <a:gd name="T121" fmla="*/ 288993 h 233"/>
                <a:gd name="T122" fmla="*/ 19427 w 101"/>
                <a:gd name="T123" fmla="*/ 623962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33"/>
                <a:gd name="T188" fmla="*/ 101 w 10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3" name="文本框 12"/>
          <p:cNvSpPr txBox="1"/>
          <p:nvPr/>
        </p:nvSpPr>
        <p:spPr>
          <a:xfrm>
            <a:off x="1055689"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4" name="文本框 13"/>
          <p:cNvSpPr txBox="1"/>
          <p:nvPr/>
        </p:nvSpPr>
        <p:spPr>
          <a:xfrm>
            <a:off x="3802593"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5" name="文本框 14"/>
          <p:cNvSpPr txBox="1"/>
          <p:nvPr/>
        </p:nvSpPr>
        <p:spPr>
          <a:xfrm>
            <a:off x="6549497"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6" name="文本框 15"/>
          <p:cNvSpPr txBox="1"/>
          <p:nvPr/>
        </p:nvSpPr>
        <p:spPr>
          <a:xfrm>
            <a:off x="9296402" y="3575476"/>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grpSp>
        <p:nvGrpSpPr>
          <p:cNvPr id="4" name="组合 16"/>
          <p:cNvGrpSpPr/>
          <p:nvPr/>
        </p:nvGrpSpPr>
        <p:grpSpPr bwMode="auto">
          <a:xfrm>
            <a:off x="4870449" y="882853"/>
            <a:ext cx="2451100" cy="668337"/>
            <a:chOff x="4870946" y="534413"/>
            <a:chExt cx="2450108" cy="668912"/>
          </a:xfrm>
        </p:grpSpPr>
        <p:sp>
          <p:nvSpPr>
            <p:cNvPr id="1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accel="3600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4" accel="26000" decel="3600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1" accel="3600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0-#ppt_h/2"/>
                                          </p:val>
                                        </p:tav>
                                        <p:tav tm="100000">
                                          <p:val>
                                            <p:strVal val="#ppt_y"/>
                                          </p:val>
                                        </p:tav>
                                      </p:tavLst>
                                    </p:anim>
                                  </p:childTnLst>
                                </p:cTn>
                              </p:par>
                              <p:par>
                                <p:cTn id="23" presetID="2" presetClass="entr" presetSubtype="4" accel="2600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1500"/>
                            </p:stCondLst>
                            <p:childTnLst>
                              <p:par>
                                <p:cTn id="28" presetID="2" presetClass="entr" presetSubtype="1" accel="36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0-#ppt_h/2"/>
                                          </p:val>
                                        </p:tav>
                                        <p:tav tm="100000">
                                          <p:val>
                                            <p:strVal val="#ppt_y"/>
                                          </p:val>
                                        </p:tav>
                                      </p:tavLst>
                                    </p:anim>
                                  </p:childTnLst>
                                </p:cTn>
                              </p:par>
                              <p:par>
                                <p:cTn id="32" presetID="2" presetClass="entr" presetSubtype="4" accel="2600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1" accel="36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par>
                                <p:cTn id="41" presetID="2" presetClass="entr" presetSubtype="4" accel="26000"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fill="hold"/>
                                        <p:tgtEl>
                                          <p:spTgt spid="16"/>
                                        </p:tgtEl>
                                        <p:attrNameLst>
                                          <p:attrName>ppt_x</p:attrName>
                                        </p:attrNameLst>
                                      </p:cBhvr>
                                      <p:tavLst>
                                        <p:tav tm="0">
                                          <p:val>
                                            <p:strVal val="#ppt_x"/>
                                          </p:val>
                                        </p:tav>
                                        <p:tav tm="100000">
                                          <p:val>
                                            <p:strVal val="#ppt_x"/>
                                          </p:val>
                                        </p:tav>
                                      </p:tavLst>
                                    </p:anim>
                                    <p:anim calcmode="lin" valueType="num">
                                      <p:cBhvr additive="base">
                                        <p:cTn id="4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6498124" y="1842206"/>
            <a:ext cx="3614738" cy="3674320"/>
            <a:chOff x="8545513" y="3471863"/>
            <a:chExt cx="1444625" cy="1468437"/>
          </a:xfrm>
          <a:solidFill>
            <a:schemeClr val="accent6"/>
          </a:solidFill>
        </p:grpSpPr>
        <p:grpSp>
          <p:nvGrpSpPr>
            <p:cNvPr id="3" name="Group 3235"/>
            <p:cNvGrpSpPr/>
            <p:nvPr/>
          </p:nvGrpSpPr>
          <p:grpSpPr bwMode="auto">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组合 335"/>
          <p:cNvGrpSpPr/>
          <p:nvPr/>
        </p:nvGrpSpPr>
        <p:grpSpPr>
          <a:xfrm rot="900000" flipH="1">
            <a:off x="6225161" y="2661623"/>
            <a:ext cx="1191323" cy="220616"/>
            <a:chOff x="4811713" y="3189288"/>
            <a:chExt cx="2571751" cy="476251"/>
          </a:xfrm>
          <a:solidFill>
            <a:srgbClr val="FFC000"/>
          </a:solidFill>
        </p:grpSpPr>
        <p:sp>
          <p:nvSpPr>
            <p:cNvPr id="33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404" name="文本框 403"/>
          <p:cNvSpPr txBox="1"/>
          <p:nvPr/>
        </p:nvSpPr>
        <p:spPr>
          <a:xfrm>
            <a:off x="1312964" y="2754961"/>
            <a:ext cx="4913460" cy="2264402"/>
          </a:xfrm>
          <a:prstGeom prst="rect">
            <a:avLst/>
          </a:prstGeom>
          <a:noFill/>
        </p:spPr>
        <p:txBody>
          <a:bodyPr>
            <a:spAutoFit/>
          </a:bodyPr>
          <a:lstStyle/>
          <a:p>
            <a:pPr algn="ctr" fontAlgn="auto">
              <a:lnSpc>
                <a:spcPct val="150000"/>
              </a:lnSpc>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grpSp>
        <p:nvGrpSpPr>
          <p:cNvPr id="5" name="组合 404"/>
          <p:cNvGrpSpPr/>
          <p:nvPr/>
        </p:nvGrpSpPr>
        <p:grpSpPr bwMode="auto">
          <a:xfrm>
            <a:off x="4870449" y="882853"/>
            <a:ext cx="2451100" cy="668337"/>
            <a:chOff x="4870946" y="534413"/>
            <a:chExt cx="2450108" cy="668912"/>
          </a:xfrm>
        </p:grpSpPr>
        <p:sp>
          <p:nvSpPr>
            <p:cNvPr id="406"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07" name="矩形 406"/>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
        <p:nvSpPr>
          <p:cNvPr id="408" name="矩形 407"/>
          <p:cNvSpPr/>
          <p:nvPr/>
        </p:nvSpPr>
        <p:spPr>
          <a:xfrm>
            <a:off x="2241071" y="2000621"/>
            <a:ext cx="3057247"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在此输入附标题</a:t>
            </a:r>
            <a:endParaRPr lang="zh-CN" altLang="en-US" sz="3200" b="1" dirty="0">
              <a:blipFill>
                <a:blip r:embed="rId1"/>
                <a:stretch>
                  <a:fillRect/>
                </a:stretch>
              </a:blipFill>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08"/>
                                        </p:tgtEl>
                                        <p:attrNameLst>
                                          <p:attrName>style.visibility</p:attrName>
                                        </p:attrNameLst>
                                      </p:cBhvr>
                                      <p:to>
                                        <p:strVal val="visible"/>
                                      </p:to>
                                    </p:set>
                                    <p:anim calcmode="lin" valueType="num">
                                      <p:cBhvr additive="base">
                                        <p:cTn id="12" dur="500" fill="hold"/>
                                        <p:tgtEl>
                                          <p:spTgt spid="408"/>
                                        </p:tgtEl>
                                        <p:attrNameLst>
                                          <p:attrName>ppt_x</p:attrName>
                                        </p:attrNameLst>
                                      </p:cBhvr>
                                      <p:tavLst>
                                        <p:tav tm="0">
                                          <p:val>
                                            <p:strVal val="0-#ppt_w/2"/>
                                          </p:val>
                                        </p:tav>
                                        <p:tav tm="100000">
                                          <p:val>
                                            <p:strVal val="#ppt_x"/>
                                          </p:val>
                                        </p:tav>
                                      </p:tavLst>
                                    </p:anim>
                                    <p:anim calcmode="lin" valueType="num">
                                      <p:cBhvr additive="base">
                                        <p:cTn id="13" dur="500" fill="hold"/>
                                        <p:tgtEl>
                                          <p:spTgt spid="40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6" presetClass="emph" presetSubtype="0" repeatCount="5000" fill="hold" nodeType="afterEffect">
                                  <p:stCondLst>
                                    <p:cond delay="0"/>
                                  </p:stCondLst>
                                  <p:childTnLst>
                                    <p:animEffect transition="out" filter="fade">
                                      <p:cBhvr>
                                        <p:cTn id="16" dur="100" tmFilter="0, 0; .2, .5; .8, .5; 1, 0"/>
                                        <p:tgtEl>
                                          <p:spTgt spid="404"/>
                                        </p:tgtEl>
                                      </p:cBhvr>
                                    </p:animEffect>
                                    <p:animScale>
                                      <p:cBhvr>
                                        <p:cTn id="17" dur="50" autoRev="1" fill="hold"/>
                                        <p:tgtEl>
                                          <p:spTgt spid="404"/>
                                        </p:tgtEl>
                                      </p:cBhvr>
                                      <p:by x="105000" y="105000"/>
                                    </p:animScale>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78"/>
          <p:cNvGrpSpPr/>
          <p:nvPr/>
        </p:nvGrpSpPr>
        <p:grpSpPr bwMode="auto">
          <a:xfrm>
            <a:off x="4973638" y="1889138"/>
            <a:ext cx="2244725" cy="4014787"/>
            <a:chOff x="4974047" y="1777893"/>
            <a:chExt cx="2243907" cy="4014880"/>
          </a:xfrm>
          <a:solidFill>
            <a:schemeClr val="accent6"/>
          </a:solidFill>
        </p:grpSpPr>
        <p:grpSp>
          <p:nvGrpSpPr>
            <p:cNvPr id="8" name="组合 84"/>
            <p:cNvGrpSpPr/>
            <p:nvPr/>
          </p:nvGrpSpPr>
          <p:grpSpPr>
            <a:xfrm rot="20700000">
              <a:off x="5380965" y="4734197"/>
              <a:ext cx="1251133" cy="1058576"/>
              <a:chOff x="5307614" y="4252313"/>
              <a:chExt cx="2011362" cy="1701801"/>
            </a:xfrm>
            <a:grp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49" name="Group 4"/>
            <p:cNvGrpSpPr>
              <a:grpSpLocks noChangeAspect="1"/>
            </p:cNvGrpSpPr>
            <p:nvPr/>
          </p:nvGrpSpPr>
          <p:grpSpPr bwMode="auto">
            <a:xfrm>
              <a:off x="4974047" y="1777893"/>
              <a:ext cx="2243907" cy="2955540"/>
              <a:chOff x="721" y="397"/>
              <a:chExt cx="2182" cy="2874"/>
            </a:xfrm>
            <a:grp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250" name="组合 81"/>
          <p:cNvGrpSpPr/>
          <p:nvPr/>
        </p:nvGrpSpPr>
        <p:grpSpPr bwMode="auto">
          <a:xfrm>
            <a:off x="4870450" y="869156"/>
            <a:ext cx="2451100" cy="668337"/>
            <a:chOff x="4870451" y="534413"/>
            <a:chExt cx="2451100" cy="668912"/>
          </a:xfrm>
        </p:grpSpPr>
        <p:sp>
          <p:nvSpPr>
            <p:cNvPr id="83"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矩形 83"/>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251" name="组合 109"/>
          <p:cNvGrpSpPr/>
          <p:nvPr/>
        </p:nvGrpSpPr>
        <p:grpSpPr>
          <a:xfrm rot="20588985">
            <a:off x="6665442" y="3726327"/>
            <a:ext cx="1703085" cy="243452"/>
            <a:chOff x="4811713" y="3189288"/>
            <a:chExt cx="2571751" cy="476251"/>
          </a:xfrm>
          <a:solidFill>
            <a:srgbClr val="FFC000"/>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8" name="文本框 177"/>
          <p:cNvSpPr txBox="1"/>
          <p:nvPr/>
        </p:nvSpPr>
        <p:spPr>
          <a:xfrm>
            <a:off x="1238667"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zh-CN" altLang="en-US" dirty="0">
              <a:blipFill>
                <a:blip r:embed="rId1"/>
                <a:stretch>
                  <a:fillRect/>
                </a:stretch>
              </a:blipFill>
              <a:latin typeface="+mn-lt"/>
              <a:ea typeface="+mn-ea"/>
            </a:endParaRPr>
          </a:p>
        </p:txBody>
      </p:sp>
      <p:sp>
        <p:nvSpPr>
          <p:cNvPr id="180" name="文本框 179"/>
          <p:cNvSpPr txBox="1"/>
          <p:nvPr/>
        </p:nvSpPr>
        <p:spPr>
          <a:xfrm>
            <a:off x="7892524"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en-US" altLang="zh-CN" dirty="0">
              <a:blipFill>
                <a:blip r:embed="rId1"/>
                <a:stretch>
                  <a:fillRect/>
                </a:stretch>
              </a:blipFill>
              <a:latin typeface="+mn-lt"/>
              <a:ea typeface="+mn-ea"/>
            </a:endParaRPr>
          </a:p>
          <a:p>
            <a:pPr algn="ctr" fontAlgn="auto">
              <a:spcBef>
                <a:spcPts val="0"/>
              </a:spcBef>
              <a:spcAft>
                <a:spcPts val="0"/>
              </a:spcAft>
              <a:defRPr/>
            </a:pPr>
            <a:r>
              <a:rPr lang="zh-CN" altLang="en-US" dirty="0">
                <a:blipFill>
                  <a:blip r:embed="rId1"/>
                  <a:stretch>
                    <a:fillRect/>
                  </a:stretch>
                </a:blipFill>
                <a:latin typeface="+mn-lt"/>
                <a:ea typeface="+mn-ea"/>
              </a:rPr>
              <a:t>输入描述性文字</a:t>
            </a:r>
            <a:endParaRPr lang="zh-CN" altLang="en-US" dirty="0">
              <a:blipFill>
                <a:blip r:embed="rId1"/>
                <a:stretch>
                  <a:fillRect/>
                </a:stretch>
              </a:blipFill>
              <a:latin typeface="+mn-lt"/>
              <a:ea typeface="+mn-ea"/>
            </a:endParaRPr>
          </a:p>
        </p:txBody>
      </p:sp>
      <p:grpSp>
        <p:nvGrpSpPr>
          <p:cNvPr id="252" name="组合 180"/>
          <p:cNvGrpSpPr/>
          <p:nvPr/>
        </p:nvGrpSpPr>
        <p:grpSpPr>
          <a:xfrm rot="2128931" flipH="1">
            <a:off x="3729191" y="4419912"/>
            <a:ext cx="1703085" cy="243452"/>
            <a:chOff x="4811713" y="3189288"/>
            <a:chExt cx="2571751" cy="476251"/>
          </a:xfrm>
          <a:solidFill>
            <a:schemeClr val="accent6"/>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0-#ppt_w/2"/>
                                          </p:val>
                                        </p:tav>
                                        <p:tav tm="100000">
                                          <p:val>
                                            <p:strVal val="#ppt_x"/>
                                          </p:val>
                                        </p:tav>
                                      </p:tavLst>
                                    </p:anim>
                                    <p:anim calcmode="lin" valueType="num">
                                      <p:cBhvr additive="base">
                                        <p:cTn id="8" dur="500" fill="hold"/>
                                        <p:tgtEl>
                                          <p:spTgt spid="25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mph" presetSubtype="0" repeatCount="10000" fill="hold" nodeType="afterEffect">
                                  <p:stCondLst>
                                    <p:cond delay="0"/>
                                  </p:stCondLst>
                                  <p:childTnLst>
                                    <p:animEffect transition="out" filter="fade">
                                      <p:cBhvr>
                                        <p:cTn id="11" dur="100" tmFilter="0, 0; .2, .5; .8, .5; 1, 0"/>
                                        <p:tgtEl>
                                          <p:spTgt spid="2"/>
                                        </p:tgtEl>
                                      </p:cBhvr>
                                    </p:animEffect>
                                    <p:animScale>
                                      <p:cBhvr>
                                        <p:cTn id="12" dur="50" autoRev="1" fill="hold"/>
                                        <p:tgtEl>
                                          <p:spTgt spid="2"/>
                                        </p:tgtEl>
                                      </p:cBhvr>
                                      <p:by x="105000" y="105000"/>
                                    </p:animScale>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52"/>
                                        </p:tgtEl>
                                        <p:attrNameLst>
                                          <p:attrName>style.visibility</p:attrName>
                                        </p:attrNameLst>
                                      </p:cBhvr>
                                      <p:to>
                                        <p:strVal val="visible"/>
                                      </p:to>
                                    </p:set>
                                    <p:animEffect transition="in" filter="wipe(down)">
                                      <p:cBhvr>
                                        <p:cTn id="16" dur="500"/>
                                        <p:tgtEl>
                                          <p:spTgt spid="252"/>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78"/>
                                        </p:tgtEl>
                                        <p:attrNameLst>
                                          <p:attrName>style.visibility</p:attrName>
                                        </p:attrNameLst>
                                      </p:cBhvr>
                                      <p:to>
                                        <p:strVal val="visible"/>
                                      </p:to>
                                    </p:set>
                                    <p:animEffect transition="in" filter="wipe(down)">
                                      <p:cBhvr>
                                        <p:cTn id="20" dur="500"/>
                                        <p:tgtEl>
                                          <p:spTgt spid="1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51"/>
                                        </p:tgtEl>
                                        <p:attrNameLst>
                                          <p:attrName>style.visibility</p:attrName>
                                        </p:attrNameLst>
                                      </p:cBhvr>
                                      <p:to>
                                        <p:strVal val="visible"/>
                                      </p:to>
                                    </p:set>
                                    <p:animEffect transition="in" filter="wipe(down)">
                                      <p:cBhvr>
                                        <p:cTn id="24" dur="500"/>
                                        <p:tgtEl>
                                          <p:spTgt spid="251"/>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80"/>
                                        </p:tgtEl>
                                        <p:attrNameLst>
                                          <p:attrName>style.visibility</p:attrName>
                                        </p:attrNameLst>
                                      </p:cBhvr>
                                      <p:to>
                                        <p:strVal val="visible"/>
                                      </p:to>
                                    </p:set>
                                    <p:animEffect transition="in" filter="wipe(down)">
                                      <p:cBhvr>
                                        <p:cTn id="28"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p:bldP spid="18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978"/>
          <p:cNvGrpSpPr/>
          <p:nvPr/>
        </p:nvGrpSpPr>
        <p:grpSpPr bwMode="auto">
          <a:xfrm>
            <a:off x="1028700" y="874837"/>
            <a:ext cx="1908174" cy="708025"/>
            <a:chOff x="492102" y="346590"/>
            <a:chExt cx="1907590" cy="707886"/>
          </a:xfrm>
        </p:grpSpPr>
        <p:sp>
          <p:nvSpPr>
            <p:cNvPr id="645" name="文本框 644"/>
            <p:cNvSpPr txBox="1"/>
            <p:nvPr/>
          </p:nvSpPr>
          <p:spPr>
            <a:xfrm>
              <a:off x="933749" y="346590"/>
              <a:ext cx="1465943" cy="707886"/>
            </a:xfrm>
            <a:prstGeom prst="rect">
              <a:avLst/>
            </a:prstGeom>
            <a:noFill/>
          </p:spPr>
          <p:txBody>
            <a:bodyPr>
              <a:spAutoFit/>
            </a:bodyPr>
            <a:lstStyle/>
            <a:p>
              <a:pPr algn="ctr" fontAlgn="auto">
                <a:spcBef>
                  <a:spcPts val="0"/>
                </a:spcBef>
                <a:spcAft>
                  <a:spcPts val="0"/>
                </a:spcAft>
                <a:defRPr/>
              </a:pPr>
              <a:r>
                <a:rPr lang="zh-CN" altLang="en-US" sz="4000" b="1" dirty="0">
                  <a:blipFill>
                    <a:blip r:embed="rId1"/>
                    <a:stretch>
                      <a:fillRect/>
                    </a:stretch>
                  </a:blipFill>
                  <a:latin typeface="+mn-lt"/>
                  <a:ea typeface="+mn-ea"/>
                </a:rPr>
                <a:t>目录</a:t>
              </a:r>
              <a:endParaRPr lang="zh-CN" altLang="en-US" sz="4000" b="1" dirty="0">
                <a:blipFill>
                  <a:blip r:embed="rId1"/>
                  <a:stretch>
                    <a:fillRect/>
                  </a:stretch>
                </a:blipFill>
                <a:latin typeface="+mn-lt"/>
                <a:ea typeface="+mn-ea"/>
              </a:endParaRPr>
            </a:p>
          </p:txBody>
        </p:sp>
        <p:grpSp>
          <p:nvGrpSpPr>
            <p:cNvPr id="3" name="组合 646"/>
            <p:cNvGrpSpPr/>
            <p:nvPr/>
          </p:nvGrpSpPr>
          <p:grpSpPr>
            <a:xfrm>
              <a:off x="492102" y="476070"/>
              <a:ext cx="441648" cy="448927"/>
              <a:chOff x="8545513" y="3471863"/>
              <a:chExt cx="1444625" cy="1468437"/>
            </a:xfrm>
            <a:solidFill>
              <a:schemeClr val="bg1">
                <a:lumMod val="75000"/>
              </a:schemeClr>
            </a:solidFill>
          </p:grpSpPr>
          <p:grpSp>
            <p:nvGrpSpPr>
              <p:cNvPr id="4" name="Group 3235"/>
              <p:cNvGrpSpPr/>
              <p:nvPr/>
            </p:nvGrpSpPr>
            <p:grpSpPr bwMode="auto">
              <a:xfrm>
                <a:off x="8551863" y="3471863"/>
                <a:ext cx="1431925" cy="1465262"/>
                <a:chOff x="5387" y="2187"/>
                <a:chExt cx="902" cy="923"/>
              </a:xfrm>
              <a:grpFill/>
            </p:grpSpPr>
            <p:sp>
              <p:nvSpPr>
                <p:cNvPr id="779"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0"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1"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2"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3"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4"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5"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6"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7"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8"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9"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0"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1"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2"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3"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4"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5"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7"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8"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9"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0"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1"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2"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3"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4"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5"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6"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7"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8"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9"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0"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1"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2"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3"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5"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6"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7"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8"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9"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0"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1"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2"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3"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4"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5"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6"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7"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8"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9"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0"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1"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3"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4"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5"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6"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7"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8"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9"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0"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1"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2"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3"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4"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5"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6"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7"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8"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9"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0"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2"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3"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4"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5"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8"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9"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0"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1"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2"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3"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4"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5"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6"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7"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8"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9"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0"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1"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2"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3"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4"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5"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6"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7"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8"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9"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0"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1"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2"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3"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4"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5"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6"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7"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8"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9"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0"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2"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3"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4"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5"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6"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9"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0"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1"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2"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3"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4"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5"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6"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7"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8"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9"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0"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1"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2"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3"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4"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5"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6"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7"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8"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9"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0"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1"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2"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3"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4"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5"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6"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7"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8"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9"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0"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1"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2"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3"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4"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5"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6"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7"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9"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4"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5"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7"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8"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9"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0"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1"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2"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3"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4"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5"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6"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7"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8"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9"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0"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1"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2"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3"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4"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5"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6"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7"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8"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9"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0"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1"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2"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3"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5"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6"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7"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8"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49"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0"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1"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2"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3"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4"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5"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6"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7"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8"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9"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0"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1"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2"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3"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4"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5"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6"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7"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8"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9"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0"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1"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2"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3"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4"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5"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6"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7"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8"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9"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1"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2"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3"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4"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5"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6"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7"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9"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0"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1"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2"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4"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5"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8"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9"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0"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1"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2"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3"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4"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5"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6"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7"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8"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9"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0"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1"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2"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3"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4"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5"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6"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7"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8"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9"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0"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1"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2"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3"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4"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5"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6"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7"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8"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9"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0"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1"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2"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3"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4"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5"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6"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7"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8"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9"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0"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1"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2"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3"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4"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5"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6"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7"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9"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0"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1"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2"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3"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4"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5"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6"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7"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8"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9"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0"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1"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2"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3"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4"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5"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6"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7"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8"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9"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1"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2"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4"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5"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8"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5" name="组合 1705"/>
          <p:cNvGrpSpPr/>
          <p:nvPr/>
        </p:nvGrpSpPr>
        <p:grpSpPr bwMode="auto">
          <a:xfrm>
            <a:off x="4228296" y="1736877"/>
            <a:ext cx="6383338" cy="584200"/>
            <a:chOff x="4205272" y="1822700"/>
            <a:chExt cx="6384070" cy="584775"/>
          </a:xfrm>
        </p:grpSpPr>
        <p:grpSp>
          <p:nvGrpSpPr>
            <p:cNvPr id="6"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2" name="文本框 1701"/>
            <p:cNvSpPr txBox="1"/>
            <p:nvPr/>
          </p:nvSpPr>
          <p:spPr>
            <a:xfrm>
              <a:off x="4696278" y="1822700"/>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1"/>
                    <a:stretch>
                      <a:fillRect/>
                    </a:stretch>
                  </a:blipFill>
                  <a:latin typeface="+mn-lt"/>
                  <a:ea typeface="+mn-ea"/>
                </a:rPr>
                <a:t>一号标题已准备就绪</a:t>
              </a:r>
              <a:endParaRPr lang="zh-CN" altLang="en-US" sz="3200" dirty="0">
                <a:blipFill>
                  <a:blip r:embed="rId1"/>
                  <a:stretch>
                    <a:fillRect/>
                  </a:stretch>
                </a:blipFill>
                <a:latin typeface="+mn-lt"/>
                <a:ea typeface="+mn-ea"/>
              </a:endParaRPr>
            </a:p>
          </p:txBody>
        </p:sp>
      </p:grpSp>
      <p:grpSp>
        <p:nvGrpSpPr>
          <p:cNvPr id="7" name="组合 1706"/>
          <p:cNvGrpSpPr/>
          <p:nvPr/>
        </p:nvGrpSpPr>
        <p:grpSpPr bwMode="auto">
          <a:xfrm>
            <a:off x="4228296" y="2825902"/>
            <a:ext cx="6453188" cy="584200"/>
            <a:chOff x="4136058" y="3001972"/>
            <a:chExt cx="6453284" cy="584775"/>
          </a:xfrm>
        </p:grpSpPr>
        <p:grpSp>
          <p:nvGrpSpPr>
            <p:cNvPr id="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3" name="文本框 1702"/>
            <p:cNvSpPr txBox="1"/>
            <p:nvPr/>
          </p:nvSpPr>
          <p:spPr>
            <a:xfrm>
              <a:off x="4696278" y="3001972"/>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1"/>
                    <a:stretch>
                      <a:fillRect/>
                    </a:stretch>
                  </a:blipFill>
                  <a:latin typeface="+mn-lt"/>
                  <a:ea typeface="+mn-ea"/>
                </a:rPr>
                <a:t>二号标题已准备就绪</a:t>
              </a:r>
              <a:endParaRPr lang="zh-CN" altLang="en-US" sz="3200" dirty="0">
                <a:blipFill>
                  <a:blip r:embed="rId1"/>
                  <a:stretch>
                    <a:fillRect/>
                  </a:stretch>
                </a:blipFill>
                <a:latin typeface="+mn-lt"/>
                <a:ea typeface="+mn-ea"/>
              </a:endParaRPr>
            </a:p>
          </p:txBody>
        </p:sp>
      </p:grpSp>
      <p:grpSp>
        <p:nvGrpSpPr>
          <p:cNvPr id="9" name="组合 1707"/>
          <p:cNvGrpSpPr/>
          <p:nvPr/>
        </p:nvGrpSpPr>
        <p:grpSpPr bwMode="auto">
          <a:xfrm>
            <a:off x="4228296" y="3913340"/>
            <a:ext cx="6453188" cy="584200"/>
            <a:chOff x="4134640" y="4181013"/>
            <a:chExt cx="6454702" cy="584775"/>
          </a:xfrm>
        </p:grpSpPr>
        <p:grpSp>
          <p:nvGrpSpPr>
            <p:cNvPr id="10"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4" name="文本框 1703"/>
            <p:cNvSpPr txBox="1"/>
            <p:nvPr/>
          </p:nvSpPr>
          <p:spPr>
            <a:xfrm>
              <a:off x="4696278" y="4181013"/>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1"/>
                    <a:stretch>
                      <a:fillRect/>
                    </a:stretch>
                  </a:blipFill>
                  <a:latin typeface="+mn-lt"/>
                  <a:ea typeface="+mn-ea"/>
                </a:rPr>
                <a:t>三号标题已准备就绪</a:t>
              </a:r>
              <a:endParaRPr lang="zh-CN" altLang="en-US" sz="3200" dirty="0">
                <a:blipFill>
                  <a:blip r:embed="rId1"/>
                  <a:stretch>
                    <a:fillRect/>
                  </a:stretch>
                </a:blipFill>
                <a:latin typeface="+mn-lt"/>
                <a:ea typeface="+mn-ea"/>
              </a:endParaRPr>
            </a:p>
          </p:txBody>
        </p:sp>
      </p:grpSp>
      <p:grpSp>
        <p:nvGrpSpPr>
          <p:cNvPr id="11" name="组合 1708"/>
          <p:cNvGrpSpPr/>
          <p:nvPr/>
        </p:nvGrpSpPr>
        <p:grpSpPr bwMode="auto">
          <a:xfrm>
            <a:off x="4228296" y="5002365"/>
            <a:ext cx="6464300" cy="584200"/>
            <a:chOff x="4123537" y="5343985"/>
            <a:chExt cx="6465805" cy="584775"/>
          </a:xfrm>
        </p:grpSpPr>
        <p:grpSp>
          <p:nvGrpSpPr>
            <p:cNvPr id="12"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3"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1705" name="文本框 1704"/>
            <p:cNvSpPr txBox="1"/>
            <p:nvPr/>
          </p:nvSpPr>
          <p:spPr>
            <a:xfrm>
              <a:off x="4696278" y="5343985"/>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1"/>
                    <a:stretch>
                      <a:fillRect/>
                    </a:stretch>
                  </a:blipFill>
                  <a:latin typeface="+mn-lt"/>
                  <a:ea typeface="+mn-ea"/>
                </a:rPr>
                <a:t>四号标题已准备就绪</a:t>
              </a:r>
              <a:endParaRPr lang="zh-CN" altLang="en-US" sz="3200" dirty="0">
                <a:blipFill>
                  <a:blip r:embed="rId1"/>
                  <a:stretch>
                    <a:fillRect/>
                  </a:stretch>
                </a:blipFill>
                <a:latin typeface="+mn-lt"/>
                <a:ea typeface="+mn-ea"/>
              </a:endParaRPr>
            </a:p>
          </p:txBody>
        </p:sp>
      </p:grpSp>
      <p:sp>
        <p:nvSpPr>
          <p:cNvPr id="1711" name="Freeform 9"/>
          <p:cNvSpPr>
            <a:spLocks noEditPoints="1"/>
          </p:cNvSpPr>
          <p:nvPr/>
        </p:nvSpPr>
        <p:spPr bwMode="auto">
          <a:xfrm>
            <a:off x="1437471" y="3062440"/>
            <a:ext cx="1727200" cy="125253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50" fill="hold">
                                          <p:stCondLst>
                                            <p:cond delay="0"/>
                                          </p:stCondLst>
                                        </p:cTn>
                                        <p:tgtEl>
                                          <p:spTgt spid="2"/>
                                        </p:tgtEl>
                                        <p:attrNameLst>
                                          <p:attrName>r</p:attrName>
                                        </p:attrNameLst>
                                      </p:cBhvr>
                                    </p:animRot>
                                    <p:animRot by="-240000">
                                      <p:cBhvr>
                                        <p:cTn id="7" dur="100" fill="hold">
                                          <p:stCondLst>
                                            <p:cond delay="100"/>
                                          </p:stCondLst>
                                        </p:cTn>
                                        <p:tgtEl>
                                          <p:spTgt spid="2"/>
                                        </p:tgtEl>
                                        <p:attrNameLst>
                                          <p:attrName>r</p:attrName>
                                        </p:attrNameLst>
                                      </p:cBhvr>
                                    </p:animRot>
                                    <p:animRot by="240000">
                                      <p:cBhvr>
                                        <p:cTn id="8" dur="100" fill="hold">
                                          <p:stCondLst>
                                            <p:cond delay="200"/>
                                          </p:stCondLst>
                                        </p:cTn>
                                        <p:tgtEl>
                                          <p:spTgt spid="2"/>
                                        </p:tgtEl>
                                        <p:attrNameLst>
                                          <p:attrName>r</p:attrName>
                                        </p:attrNameLst>
                                      </p:cBhvr>
                                    </p:animRot>
                                    <p:animRot by="-240000">
                                      <p:cBhvr>
                                        <p:cTn id="9" dur="100" fill="hold">
                                          <p:stCondLst>
                                            <p:cond delay="300"/>
                                          </p:stCondLst>
                                        </p:cTn>
                                        <p:tgtEl>
                                          <p:spTgt spid="2"/>
                                        </p:tgtEl>
                                        <p:attrNameLst>
                                          <p:attrName>r</p:attrName>
                                        </p:attrNameLst>
                                      </p:cBhvr>
                                    </p:animRot>
                                    <p:animRot by="120000">
                                      <p:cBhvr>
                                        <p:cTn id="10" dur="100" fill="hold">
                                          <p:stCondLst>
                                            <p:cond delay="400"/>
                                          </p:stCondLst>
                                        </p:cTn>
                                        <p:tgtEl>
                                          <p:spTgt spid="2"/>
                                        </p:tgtEl>
                                        <p:attrNameLst>
                                          <p:attrName>r</p:attrName>
                                        </p:attrNameLst>
                                      </p:cBhvr>
                                    </p:animRot>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1711"/>
                                        </p:tgtEl>
                                        <p:attrNameLst>
                                          <p:attrName>style.visibility</p:attrName>
                                        </p:attrNameLst>
                                      </p:cBhvr>
                                      <p:to>
                                        <p:strVal val="visible"/>
                                      </p:to>
                                    </p:set>
                                    <p:anim calcmode="lin" valueType="num">
                                      <p:cBhvr additive="base">
                                        <p:cTn id="14" dur="500" fill="hold"/>
                                        <p:tgtEl>
                                          <p:spTgt spid="1711"/>
                                        </p:tgtEl>
                                        <p:attrNameLst>
                                          <p:attrName>ppt_x</p:attrName>
                                        </p:attrNameLst>
                                      </p:cBhvr>
                                      <p:tavLst>
                                        <p:tav tm="0">
                                          <p:val>
                                            <p:strVal val="0-#ppt_w/2"/>
                                          </p:val>
                                        </p:tav>
                                        <p:tav tm="100000">
                                          <p:val>
                                            <p:strVal val="#ppt_x"/>
                                          </p:val>
                                        </p:tav>
                                      </p:tavLst>
                                    </p:anim>
                                    <p:anim calcmode="lin" valueType="num">
                                      <p:cBhvr additive="base">
                                        <p:cTn id="15" dur="500" fill="hold"/>
                                        <p:tgtEl>
                                          <p:spTgt spid="1711"/>
                                        </p:tgtEl>
                                        <p:attrNameLst>
                                          <p:attrName>ppt_y</p:attrName>
                                        </p:attrNameLst>
                                      </p:cBhvr>
                                      <p:tavLst>
                                        <p:tav tm="0">
                                          <p:val>
                                            <p:strVal val="#ppt_y"/>
                                          </p:val>
                                        </p:tav>
                                        <p:tav tm="100000">
                                          <p:val>
                                            <p:strVal val="#ppt_y"/>
                                          </p:val>
                                        </p:tav>
                                      </p:tavLst>
                                    </p:anim>
                                  </p:childTnLst>
                                </p:cTn>
                              </p:par>
                            </p:childTnLst>
                          </p:cTn>
                        </p:par>
                        <p:par>
                          <p:cTn id="16" fill="hold">
                            <p:stCondLst>
                              <p:cond delay="1000"/>
                            </p:stCondLst>
                            <p:childTnLst>
                              <p:par>
                                <p:cTn id="17" presetID="2" presetClass="entr" presetSubtype="9" accel="18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2" accel="20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50" fill="hold"/>
                                        <p:tgtEl>
                                          <p:spTgt spid="7"/>
                                        </p:tgtEl>
                                        <p:attrNameLst>
                                          <p:attrName>ppt_x</p:attrName>
                                        </p:attrNameLst>
                                      </p:cBhvr>
                                      <p:tavLst>
                                        <p:tav tm="0">
                                          <p:val>
                                            <p:strVal val="0-#ppt_w/2"/>
                                          </p:val>
                                        </p:tav>
                                        <p:tav tm="100000">
                                          <p:val>
                                            <p:strVal val="#ppt_x"/>
                                          </p:val>
                                        </p:tav>
                                      </p:tavLst>
                                    </p:anim>
                                    <p:anim calcmode="lin" valueType="num">
                                      <p:cBhvr additive="base">
                                        <p:cTn id="24" dur="75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3" accel="2400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750" fill="hold"/>
                                        <p:tgtEl>
                                          <p:spTgt spid="9"/>
                                        </p:tgtEl>
                                        <p:attrNameLst>
                                          <p:attrName>ppt_x</p:attrName>
                                        </p:attrNameLst>
                                      </p:cBhvr>
                                      <p:tavLst>
                                        <p:tav tm="0">
                                          <p:val>
                                            <p:strVal val="1+#ppt_w/2"/>
                                          </p:val>
                                        </p:tav>
                                        <p:tav tm="100000">
                                          <p:val>
                                            <p:strVal val="#ppt_x"/>
                                          </p:val>
                                        </p:tav>
                                      </p:tavLst>
                                    </p:anim>
                                    <p:anim calcmode="lin" valueType="num">
                                      <p:cBhvr additive="base">
                                        <p:cTn id="28" dur="75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6" accel="3400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750" fill="hold"/>
                                        <p:tgtEl>
                                          <p:spTgt spid="11"/>
                                        </p:tgtEl>
                                        <p:attrNameLst>
                                          <p:attrName>ppt_x</p:attrName>
                                        </p:attrNameLst>
                                      </p:cBhvr>
                                      <p:tavLst>
                                        <p:tav tm="0">
                                          <p:val>
                                            <p:strVal val="1+#ppt_w/2"/>
                                          </p:val>
                                        </p:tav>
                                        <p:tav tm="100000">
                                          <p:val>
                                            <p:strVal val="#ppt_x"/>
                                          </p:val>
                                        </p:tav>
                                      </p:tavLst>
                                    </p:anim>
                                    <p:anim calcmode="lin" valueType="num">
                                      <p:cBhvr additive="base">
                                        <p:cTn id="32"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2516" y="4183064"/>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4"/>
          <p:cNvSpPr>
            <a:spLocks noEditPoints="1"/>
          </p:cNvSpPr>
          <p:nvPr/>
        </p:nvSpPr>
        <p:spPr bwMode="auto">
          <a:xfrm rot="16200000">
            <a:off x="4939506" y="3785394"/>
            <a:ext cx="2300288"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4"/>
          <p:cNvSpPr>
            <a:spLocks noEditPoints="1"/>
          </p:cNvSpPr>
          <p:nvPr/>
        </p:nvSpPr>
        <p:spPr bwMode="auto">
          <a:xfrm rot="16200000">
            <a:off x="9096376" y="4183063"/>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 name="文本框 11"/>
          <p:cNvSpPr txBox="1"/>
          <p:nvPr/>
        </p:nvSpPr>
        <p:spPr>
          <a:xfrm>
            <a:off x="1786144" y="2943790"/>
            <a:ext cx="3834106"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3" name="文本框 12"/>
          <p:cNvSpPr txBox="1"/>
          <p:nvPr/>
        </p:nvSpPr>
        <p:spPr>
          <a:xfrm>
            <a:off x="6579359" y="2943790"/>
            <a:ext cx="3834106"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grpSp>
        <p:nvGrpSpPr>
          <p:cNvPr id="2" name="组合 180"/>
          <p:cNvGrpSpPr/>
          <p:nvPr/>
        </p:nvGrpSpPr>
        <p:grpSpPr bwMode="auto">
          <a:xfrm>
            <a:off x="4870449" y="918565"/>
            <a:ext cx="2451100" cy="668337"/>
            <a:chOff x="4870946" y="534413"/>
            <a:chExt cx="2450109" cy="668912"/>
          </a:xfrm>
        </p:grpSpPr>
        <p:sp>
          <p:nvSpPr>
            <p:cNvPr id="18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83" name="矩形 18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3" name="组合 185"/>
          <p:cNvGrpSpPr/>
          <p:nvPr/>
        </p:nvGrpSpPr>
        <p:grpSpPr>
          <a:xfrm>
            <a:off x="5849771" y="5167588"/>
            <a:ext cx="492459" cy="594891"/>
            <a:chOff x="7024688" y="1708150"/>
            <a:chExt cx="793750" cy="958850"/>
          </a:xfrm>
          <a:solidFill>
            <a:schemeClr val="accent6"/>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87" name="矩形 186"/>
          <p:cNvSpPr/>
          <p:nvPr/>
        </p:nvSpPr>
        <p:spPr>
          <a:xfrm>
            <a:off x="2691815"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1"/>
                  <a:stretch>
                    <a:fillRect/>
                  </a:stretch>
                </a:blipFill>
                <a:latin typeface="+mn-lt"/>
                <a:ea typeface="+mn-ea"/>
              </a:rPr>
              <a:t>附标题</a:t>
            </a:r>
            <a:endParaRPr lang="zh-CN" altLang="en-US" sz="2800" b="1" dirty="0">
              <a:blipFill>
                <a:blip r:embed="rId1"/>
                <a:stretch>
                  <a:fillRect/>
                </a:stretch>
              </a:blipFill>
              <a:latin typeface="+mn-lt"/>
              <a:ea typeface="+mn-ea"/>
            </a:endParaRPr>
          </a:p>
        </p:txBody>
      </p:sp>
      <p:sp>
        <p:nvSpPr>
          <p:cNvPr id="188" name="矩形 187"/>
          <p:cNvSpPr/>
          <p:nvPr/>
        </p:nvSpPr>
        <p:spPr>
          <a:xfrm>
            <a:off x="7485030"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1"/>
                  <a:stretch>
                    <a:fillRect/>
                  </a:stretch>
                </a:blipFill>
                <a:latin typeface="+mn-lt"/>
                <a:ea typeface="+mn-ea"/>
              </a:rPr>
              <a:t>附标题</a:t>
            </a:r>
            <a:endParaRPr lang="zh-CN" altLang="en-US" sz="2800" b="1" dirty="0">
              <a:blipFill>
                <a:blip r:embed="rId1"/>
                <a:stretch>
                  <a:fillRect/>
                </a:stretch>
              </a:blipFill>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grpId="0" nodeType="afterEffect">
                                  <p:stCondLst>
                                    <p:cond delay="0"/>
                                  </p:stCondLst>
                                  <p:childTnLst>
                                    <p:set>
                                      <p:cBhvr>
                                        <p:cTn id="11" dur="1" fill="hold">
                                          <p:stCondLst>
                                            <p:cond delay="0"/>
                                          </p:stCondLst>
                                        </p:cTn>
                                        <p:tgtEl>
                                          <p:spTgt spid="187"/>
                                        </p:tgtEl>
                                        <p:attrNameLst>
                                          <p:attrName>style.visibility</p:attrName>
                                        </p:attrNameLst>
                                      </p:cBhvr>
                                      <p:to>
                                        <p:strVal val="visible"/>
                                      </p:to>
                                    </p:set>
                                    <p:animEffect transition="in" filter="randombar(horizontal)">
                                      <p:cBhvr>
                                        <p:cTn id="12" dur="500"/>
                                        <p:tgtEl>
                                          <p:spTgt spid="187"/>
                                        </p:tgtEl>
                                      </p:cBhvr>
                                    </p:animEffect>
                                  </p:childTnLst>
                                </p:cTn>
                              </p:par>
                            </p:childTnLst>
                          </p:cTn>
                        </p:par>
                        <p:par>
                          <p:cTn id="13" fill="hold">
                            <p:stCondLst>
                              <p:cond delay="1000"/>
                            </p:stCondLst>
                            <p:childTnLst>
                              <p:par>
                                <p:cTn id="14" presetID="14" presetClass="entr" presetSubtype="1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childTnLst>
                          </p:cTn>
                        </p:par>
                        <p:par>
                          <p:cTn id="17" fill="hold">
                            <p:stCondLst>
                              <p:cond delay="1500"/>
                            </p:stCondLst>
                            <p:childTnLst>
                              <p:par>
                                <p:cTn id="18" presetID="14" presetClass="entr" presetSubtype="10" fill="hold" grpId="0" nodeType="after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randombar(horizontal)">
                                      <p:cBhvr>
                                        <p:cTn id="20" dur="500"/>
                                        <p:tgtEl>
                                          <p:spTgt spid="188"/>
                                        </p:tgtEl>
                                      </p:cBhvr>
                                    </p:animEffect>
                                  </p:childTnLst>
                                </p:cTn>
                              </p:par>
                            </p:childTnLst>
                          </p:cTn>
                        </p:par>
                        <p:par>
                          <p:cTn id="21" fill="hold">
                            <p:stCondLst>
                              <p:cond delay="2000"/>
                            </p:stCondLst>
                            <p:childTnLst>
                              <p:par>
                                <p:cTn id="22" presetID="14" presetClass="entr" presetSubtype="1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2500"/>
                            </p:stCondLst>
                            <p:childTnLst>
                              <p:par>
                                <p:cTn id="26" presetID="2" presetClass="entr" presetSubtype="1"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a:xfrm rot="431478">
            <a:off x="3631324" y="2802040"/>
            <a:ext cx="1095520" cy="202874"/>
            <a:chOff x="4811713" y="3189288"/>
            <a:chExt cx="2571751" cy="476251"/>
          </a:xfrm>
          <a:solidFill>
            <a:schemeClr val="accent6"/>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83" name="文本框 82"/>
          <p:cNvSpPr txBox="1"/>
          <p:nvPr/>
        </p:nvSpPr>
        <p:spPr>
          <a:xfrm>
            <a:off x="904581"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p:txBody>
      </p:sp>
      <p:sp>
        <p:nvSpPr>
          <p:cNvPr id="152" name="文本框 151"/>
          <p:cNvSpPr txBox="1"/>
          <p:nvPr/>
        </p:nvSpPr>
        <p:spPr>
          <a:xfrm>
            <a:off x="4751367"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p:txBody>
      </p:sp>
      <p:grpSp>
        <p:nvGrpSpPr>
          <p:cNvPr id="3" name="组合 152"/>
          <p:cNvGrpSpPr/>
          <p:nvPr/>
        </p:nvGrpSpPr>
        <p:grpSpPr>
          <a:xfrm rot="431478">
            <a:off x="7478110" y="2802040"/>
            <a:ext cx="1095520" cy="202874"/>
            <a:chOff x="4811713" y="3189288"/>
            <a:chExt cx="2571751" cy="476251"/>
          </a:xfrm>
          <a:solidFill>
            <a:srgbClr val="FFC000"/>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21" name="文本框 220"/>
          <p:cNvSpPr txBox="1"/>
          <p:nvPr/>
        </p:nvSpPr>
        <p:spPr>
          <a:xfrm>
            <a:off x="8598152"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a:t>
            </a:r>
            <a:endParaRPr lang="en-US" altLang="zh-CN" sz="2000" dirty="0">
              <a:blipFill>
                <a:blip r:embed="rId1"/>
                <a:stretch>
                  <a:fillRect/>
                </a:stretch>
              </a:blipFill>
              <a:latin typeface="+mn-lt"/>
              <a:ea typeface="+mn-ea"/>
            </a:endParaRPr>
          </a:p>
        </p:txBody>
      </p:sp>
      <p:sp>
        <p:nvSpPr>
          <p:cNvPr id="290" name="矩形 289"/>
          <p:cNvSpPr/>
          <p:nvPr/>
        </p:nvSpPr>
        <p:spPr>
          <a:xfrm>
            <a:off x="4977745" y="4066554"/>
            <a:ext cx="2236510"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nvGrpSpPr>
          <p:cNvPr id="4"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16"/>
          <p:cNvGrpSpPr>
            <a:grpSpLocks noChangeAspect="1"/>
          </p:cNvGrpSpPr>
          <p:nvPr/>
        </p:nvGrpSpPr>
        <p:grpSpPr bwMode="auto">
          <a:xfrm>
            <a:off x="5926138" y="4992977"/>
            <a:ext cx="339725" cy="520700"/>
            <a:chOff x="4481" y="3175"/>
            <a:chExt cx="404" cy="616"/>
          </a:xfrm>
        </p:grpSpPr>
        <p:sp>
          <p:nvSpPr>
            <p:cNvPr id="22543"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44" name="Freeform 17"/>
            <p:cNvSpPr>
              <a:spLocks noEditPoints="1"/>
            </p:cNvSpPr>
            <p:nvPr/>
          </p:nvSpPr>
          <p:spPr bwMode="auto">
            <a:xfrm>
              <a:off x="4481" y="3175"/>
              <a:ext cx="404" cy="616"/>
            </a:xfrm>
            <a:custGeom>
              <a:avLst/>
              <a:gdLst>
                <a:gd name="T0" fmla="*/ 87 w 195"/>
                <a:gd name="T1" fmla="*/ 529 h 299"/>
                <a:gd name="T2" fmla="*/ 338 w 195"/>
                <a:gd name="T3" fmla="*/ 521 h 299"/>
                <a:gd name="T4" fmla="*/ 244 w 195"/>
                <a:gd name="T5" fmla="*/ 336 h 299"/>
                <a:gd name="T6" fmla="*/ 4 w 195"/>
                <a:gd name="T7" fmla="*/ 328 h 299"/>
                <a:gd name="T8" fmla="*/ 153 w 195"/>
                <a:gd name="T9" fmla="*/ 589 h 299"/>
                <a:gd name="T10" fmla="*/ 242 w 195"/>
                <a:gd name="T11" fmla="*/ 371 h 299"/>
                <a:gd name="T12" fmla="*/ 298 w 195"/>
                <a:gd name="T13" fmla="*/ 379 h 299"/>
                <a:gd name="T14" fmla="*/ 313 w 195"/>
                <a:gd name="T15" fmla="*/ 190 h 299"/>
                <a:gd name="T16" fmla="*/ 325 w 195"/>
                <a:gd name="T17" fmla="*/ 130 h 299"/>
                <a:gd name="T18" fmla="*/ 68 w 195"/>
                <a:gd name="T19" fmla="*/ 361 h 299"/>
                <a:gd name="T20" fmla="*/ 118 w 195"/>
                <a:gd name="T21" fmla="*/ 402 h 299"/>
                <a:gd name="T22" fmla="*/ 126 w 195"/>
                <a:gd name="T23" fmla="*/ 476 h 299"/>
                <a:gd name="T24" fmla="*/ 329 w 195"/>
                <a:gd name="T25" fmla="*/ 513 h 299"/>
                <a:gd name="T26" fmla="*/ 93 w 195"/>
                <a:gd name="T27" fmla="*/ 130 h 299"/>
                <a:gd name="T28" fmla="*/ 93 w 195"/>
                <a:gd name="T29" fmla="*/ 509 h 299"/>
                <a:gd name="T30" fmla="*/ 309 w 195"/>
                <a:gd name="T31" fmla="*/ 280 h 299"/>
                <a:gd name="T32" fmla="*/ 261 w 195"/>
                <a:gd name="T33" fmla="*/ 453 h 299"/>
                <a:gd name="T34" fmla="*/ 278 w 195"/>
                <a:gd name="T35" fmla="*/ 490 h 299"/>
                <a:gd name="T36" fmla="*/ 334 w 195"/>
                <a:gd name="T37" fmla="*/ 144 h 299"/>
                <a:gd name="T38" fmla="*/ 118 w 195"/>
                <a:gd name="T39" fmla="*/ 245 h 299"/>
                <a:gd name="T40" fmla="*/ 336 w 195"/>
                <a:gd name="T41" fmla="*/ 175 h 299"/>
                <a:gd name="T42" fmla="*/ 108 w 195"/>
                <a:gd name="T43" fmla="*/ 122 h 299"/>
                <a:gd name="T44" fmla="*/ 300 w 195"/>
                <a:gd name="T45" fmla="*/ 157 h 299"/>
                <a:gd name="T46" fmla="*/ 81 w 195"/>
                <a:gd name="T47" fmla="*/ 317 h 299"/>
                <a:gd name="T48" fmla="*/ 203 w 195"/>
                <a:gd name="T49" fmla="*/ 552 h 299"/>
                <a:gd name="T50" fmla="*/ 325 w 195"/>
                <a:gd name="T51" fmla="*/ 227 h 299"/>
                <a:gd name="T52" fmla="*/ 54 w 195"/>
                <a:gd name="T53" fmla="*/ 315 h 299"/>
                <a:gd name="T54" fmla="*/ 191 w 195"/>
                <a:gd name="T55" fmla="*/ 58 h 299"/>
                <a:gd name="T56" fmla="*/ 141 w 195"/>
                <a:gd name="T57" fmla="*/ 575 h 299"/>
                <a:gd name="T58" fmla="*/ 108 w 195"/>
                <a:gd name="T59" fmla="*/ 447 h 299"/>
                <a:gd name="T60" fmla="*/ 39 w 195"/>
                <a:gd name="T61" fmla="*/ 206 h 299"/>
                <a:gd name="T62" fmla="*/ 48 w 195"/>
                <a:gd name="T63" fmla="*/ 332 h 299"/>
                <a:gd name="T64" fmla="*/ 166 w 195"/>
                <a:gd name="T65" fmla="*/ 577 h 299"/>
                <a:gd name="T66" fmla="*/ 135 w 195"/>
                <a:gd name="T67" fmla="*/ 552 h 299"/>
                <a:gd name="T68" fmla="*/ 46 w 195"/>
                <a:gd name="T69" fmla="*/ 420 h 299"/>
                <a:gd name="T70" fmla="*/ 122 w 195"/>
                <a:gd name="T71" fmla="*/ 499 h 299"/>
                <a:gd name="T72" fmla="*/ 50 w 195"/>
                <a:gd name="T73" fmla="*/ 338 h 299"/>
                <a:gd name="T74" fmla="*/ 286 w 195"/>
                <a:gd name="T75" fmla="*/ 56 h 299"/>
                <a:gd name="T76" fmla="*/ 249 w 195"/>
                <a:gd name="T77" fmla="*/ 89 h 299"/>
                <a:gd name="T78" fmla="*/ 62 w 195"/>
                <a:gd name="T79" fmla="*/ 490 h 299"/>
                <a:gd name="T80" fmla="*/ 203 w 195"/>
                <a:gd name="T81" fmla="*/ 529 h 299"/>
                <a:gd name="T82" fmla="*/ 93 w 195"/>
                <a:gd name="T83" fmla="*/ 200 h 299"/>
                <a:gd name="T84" fmla="*/ 267 w 195"/>
                <a:gd name="T85" fmla="*/ 165 h 299"/>
                <a:gd name="T86" fmla="*/ 261 w 195"/>
                <a:gd name="T87" fmla="*/ 501 h 299"/>
                <a:gd name="T88" fmla="*/ 240 w 195"/>
                <a:gd name="T89" fmla="*/ 550 h 299"/>
                <a:gd name="T90" fmla="*/ 122 w 195"/>
                <a:gd name="T91" fmla="*/ 542 h 299"/>
                <a:gd name="T92" fmla="*/ 294 w 195"/>
                <a:gd name="T93" fmla="*/ 227 h 299"/>
                <a:gd name="T94" fmla="*/ 135 w 195"/>
                <a:gd name="T95" fmla="*/ 177 h 299"/>
                <a:gd name="T96" fmla="*/ 93 w 195"/>
                <a:gd name="T97" fmla="*/ 385 h 299"/>
                <a:gd name="T98" fmla="*/ 286 w 195"/>
                <a:gd name="T99" fmla="*/ 72 h 299"/>
                <a:gd name="T100" fmla="*/ 242 w 195"/>
                <a:gd name="T101" fmla="*/ 58 h 299"/>
                <a:gd name="T102" fmla="*/ 189 w 195"/>
                <a:gd name="T103" fmla="*/ 571 h 299"/>
                <a:gd name="T104" fmla="*/ 371 w 195"/>
                <a:gd name="T105" fmla="*/ 249 h 299"/>
                <a:gd name="T106" fmla="*/ 209 w 195"/>
                <a:gd name="T107" fmla="*/ 420 h 299"/>
                <a:gd name="T108" fmla="*/ 60 w 195"/>
                <a:gd name="T109" fmla="*/ 418 h 299"/>
                <a:gd name="T110" fmla="*/ 305 w 195"/>
                <a:gd name="T111" fmla="*/ 478 h 299"/>
                <a:gd name="T112" fmla="*/ 89 w 195"/>
                <a:gd name="T113" fmla="*/ 109 h 299"/>
                <a:gd name="T114" fmla="*/ 348 w 195"/>
                <a:gd name="T115" fmla="*/ 389 h 299"/>
                <a:gd name="T116" fmla="*/ 300 w 195"/>
                <a:gd name="T117" fmla="*/ 562 h 299"/>
                <a:gd name="T118" fmla="*/ 307 w 195"/>
                <a:gd name="T119" fmla="*/ 47 h 299"/>
                <a:gd name="T120" fmla="*/ 110 w 195"/>
                <a:gd name="T121" fmla="*/ 371 h 299"/>
                <a:gd name="T122" fmla="*/ 35 w 195"/>
                <a:gd name="T123" fmla="*/ 328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299"/>
                <a:gd name="T188" fmla="*/ 195 w 195"/>
                <a:gd name="T189" fmla="*/ 299 h 2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 name="组合 355"/>
          <p:cNvGrpSpPr/>
          <p:nvPr/>
        </p:nvGrpSpPr>
        <p:grpSpPr bwMode="auto">
          <a:xfrm>
            <a:off x="4870449" y="869156"/>
            <a:ext cx="2451100" cy="668337"/>
            <a:chOff x="4870946" y="534413"/>
            <a:chExt cx="2450108" cy="668912"/>
          </a:xfrm>
        </p:grpSpPr>
        <p:sp>
          <p:nvSpPr>
            <p:cNvPr id="357"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358" name="矩形 357"/>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7" name="Group 4"/>
          <p:cNvGrpSpPr>
            <a:grpSpLocks noChangeAspect="1"/>
          </p:cNvGrpSpPr>
          <p:nvPr/>
        </p:nvGrpSpPr>
        <p:grpSpPr bwMode="auto">
          <a:xfrm rot="295617">
            <a:off x="4059449" y="4535644"/>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383" name="Freeform 5"/>
          <p:cNvSpPr>
            <a:spLocks noEditPoints="1"/>
          </p:cNvSpPr>
          <p:nvPr/>
        </p:nvSpPr>
        <p:spPr bwMode="auto">
          <a:xfrm rot="5400000">
            <a:off x="5808663" y="3570012"/>
            <a:ext cx="574675" cy="358775"/>
          </a:xfrm>
          <a:custGeom>
            <a:avLst/>
            <a:gdLst>
              <a:gd name="T0" fmla="*/ 415175 w 252"/>
              <a:gd name="T1" fmla="*/ 97986 h 157"/>
              <a:gd name="T2" fmla="*/ 412894 w 252"/>
              <a:gd name="T3" fmla="*/ 353205 h 157"/>
              <a:gd name="T4" fmla="*/ 422019 w 252"/>
              <a:gd name="T5" fmla="*/ 344090 h 157"/>
              <a:gd name="T6" fmla="*/ 75279 w 252"/>
              <a:gd name="T7" fmla="*/ 132167 h 157"/>
              <a:gd name="T8" fmla="*/ 545203 w 252"/>
              <a:gd name="T9" fmla="*/ 200529 h 157"/>
              <a:gd name="T10" fmla="*/ 127746 w 252"/>
              <a:gd name="T11" fmla="*/ 161790 h 157"/>
              <a:gd name="T12" fmla="*/ 412894 w 252"/>
              <a:gd name="T13" fmla="*/ 116216 h 157"/>
              <a:gd name="T14" fmla="*/ 440268 w 252"/>
              <a:gd name="T15" fmla="*/ 282564 h 157"/>
              <a:gd name="T16" fmla="*/ 508704 w 252"/>
              <a:gd name="T17" fmla="*/ 195972 h 157"/>
              <a:gd name="T18" fmla="*/ 351302 w 252"/>
              <a:gd name="T19" fmla="*/ 198250 h 157"/>
              <a:gd name="T20" fmla="*/ 378676 w 252"/>
              <a:gd name="T21" fmla="*/ 111658 h 157"/>
              <a:gd name="T22" fmla="*/ 203025 w 252"/>
              <a:gd name="T23" fmla="*/ 145839 h 157"/>
              <a:gd name="T24" fmla="*/ 47905 w 252"/>
              <a:gd name="T25" fmla="*/ 116216 h 157"/>
              <a:gd name="T26" fmla="*/ 510985 w 252"/>
              <a:gd name="T27" fmla="*/ 143561 h 157"/>
              <a:gd name="T28" fmla="*/ 134590 w 252"/>
              <a:gd name="T29" fmla="*/ 134446 h 157"/>
              <a:gd name="T30" fmla="*/ 353583 w 252"/>
              <a:gd name="T31" fmla="*/ 134446 h 157"/>
              <a:gd name="T32" fmla="*/ 72998 w 252"/>
              <a:gd name="T33" fmla="*/ 173184 h 157"/>
              <a:gd name="T34" fmla="*/ 84404 w 252"/>
              <a:gd name="T35" fmla="*/ 193693 h 157"/>
              <a:gd name="T36" fmla="*/ 173370 w 252"/>
              <a:gd name="T37" fmla="*/ 113937 h 157"/>
              <a:gd name="T38" fmla="*/ 305679 w 252"/>
              <a:gd name="T39" fmla="*/ 193693 h 157"/>
              <a:gd name="T40" fmla="*/ 367270 w 252"/>
              <a:gd name="T41" fmla="*/ 136724 h 157"/>
              <a:gd name="T42" fmla="*/ 458518 w 252"/>
              <a:gd name="T43" fmla="*/ 72920 h 157"/>
              <a:gd name="T44" fmla="*/ 351302 w 252"/>
              <a:gd name="T45" fmla="*/ 109379 h 157"/>
              <a:gd name="T46" fmla="*/ 198463 w 252"/>
              <a:gd name="T47" fmla="*/ 170905 h 157"/>
              <a:gd name="T48" fmla="*/ 22812 w 252"/>
              <a:gd name="T49" fmla="*/ 100265 h 157"/>
              <a:gd name="T50" fmla="*/ 303397 w 252"/>
              <a:gd name="T51" fmla="*/ 166348 h 157"/>
              <a:gd name="T52" fmla="*/ 460799 w 252"/>
              <a:gd name="T53" fmla="*/ 127609 h 157"/>
              <a:gd name="T54" fmla="*/ 319366 w 252"/>
              <a:gd name="T55" fmla="*/ 209644 h 157"/>
              <a:gd name="T56" fmla="*/ 212150 w 252"/>
              <a:gd name="T57" fmla="*/ 195972 h 157"/>
              <a:gd name="T58" fmla="*/ 328490 w 252"/>
              <a:gd name="T59" fmla="*/ 159512 h 157"/>
              <a:gd name="T60" fmla="*/ 239524 w 252"/>
              <a:gd name="T61" fmla="*/ 150397 h 157"/>
              <a:gd name="T62" fmla="*/ 346740 w 252"/>
              <a:gd name="T63" fmla="*/ 170905 h 157"/>
              <a:gd name="T64" fmla="*/ 264617 w 252"/>
              <a:gd name="T65" fmla="*/ 150397 h 157"/>
              <a:gd name="T66" fmla="*/ 280585 w 252"/>
              <a:gd name="T67" fmla="*/ 164069 h 157"/>
              <a:gd name="T68" fmla="*/ 196182 w 252"/>
              <a:gd name="T69" fmla="*/ 113937 h 157"/>
              <a:gd name="T70" fmla="*/ 177932 w 252"/>
              <a:gd name="T71" fmla="*/ 145839 h 157"/>
              <a:gd name="T72" fmla="*/ 271461 w 252"/>
              <a:gd name="T73" fmla="*/ 168627 h 157"/>
              <a:gd name="T74" fmla="*/ 50186 w 252"/>
              <a:gd name="T75" fmla="*/ 152676 h 157"/>
              <a:gd name="T76" fmla="*/ 61592 w 252"/>
              <a:gd name="T77" fmla="*/ 136724 h 157"/>
              <a:gd name="T78" fmla="*/ 207588 w 252"/>
              <a:gd name="T79" fmla="*/ 129888 h 157"/>
              <a:gd name="T80" fmla="*/ 369552 w 252"/>
              <a:gd name="T81" fmla="*/ 143561 h 157"/>
              <a:gd name="T82" fmla="*/ 61592 w 252"/>
              <a:gd name="T83" fmla="*/ 107101 h 157"/>
              <a:gd name="T84" fmla="*/ 419738 w 252"/>
              <a:gd name="T85" fmla="*/ 209644 h 157"/>
              <a:gd name="T86" fmla="*/ 458518 w 252"/>
              <a:gd name="T87" fmla="*/ 207365 h 157"/>
              <a:gd name="T88" fmla="*/ 244087 w 252"/>
              <a:gd name="T89" fmla="*/ 173184 h 157"/>
              <a:gd name="T90" fmla="*/ 54748 w 252"/>
              <a:gd name="T91" fmla="*/ 180020 h 157"/>
              <a:gd name="T92" fmla="*/ 88966 w 252"/>
              <a:gd name="T93" fmla="*/ 111658 h 157"/>
              <a:gd name="T94" fmla="*/ 431144 w 252"/>
              <a:gd name="T95" fmla="*/ 214201 h 157"/>
              <a:gd name="T96" fmla="*/ 396926 w 252"/>
              <a:gd name="T97" fmla="*/ 200529 h 157"/>
              <a:gd name="T98" fmla="*/ 29655 w 252"/>
              <a:gd name="T99" fmla="*/ 184578 h 157"/>
              <a:gd name="T100" fmla="*/ 47905 w 252"/>
              <a:gd name="T101" fmla="*/ 168627 h 157"/>
              <a:gd name="T102" fmla="*/ 408332 w 252"/>
              <a:gd name="T103" fmla="*/ 205086 h 157"/>
              <a:gd name="T104" fmla="*/ 287429 w 252"/>
              <a:gd name="T105" fmla="*/ 134446 h 157"/>
              <a:gd name="T106" fmla="*/ 150558 w 252"/>
              <a:gd name="T107" fmla="*/ 148118 h 157"/>
              <a:gd name="T108" fmla="*/ 451674 w 252"/>
              <a:gd name="T109" fmla="*/ 189135 h 157"/>
              <a:gd name="T110" fmla="*/ 107216 w 252"/>
              <a:gd name="T111" fmla="*/ 205086 h 157"/>
              <a:gd name="T112" fmla="*/ 310241 w 252"/>
              <a:gd name="T113" fmla="*/ 180020 h 157"/>
              <a:gd name="T114" fmla="*/ 166526 w 252"/>
              <a:gd name="T115" fmla="*/ 123052 h 157"/>
              <a:gd name="T116" fmla="*/ 426581 w 252"/>
              <a:gd name="T117" fmla="*/ 193693 h 157"/>
              <a:gd name="T118" fmla="*/ 456237 w 252"/>
              <a:gd name="T119" fmla="*/ 100265 h 157"/>
              <a:gd name="T120" fmla="*/ 218994 w 252"/>
              <a:gd name="T121" fmla="*/ 152676 h 157"/>
              <a:gd name="T122" fmla="*/ 66154 w 252"/>
              <a:gd name="T123" fmla="*/ 193693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9" fill="hold" grpId="0" nodeType="afterEffect">
                                  <p:stCondLst>
                                    <p:cond delay="0"/>
                                  </p:stCondLst>
                                  <p:childTnLst>
                                    <p:set>
                                      <p:cBhvr>
                                        <p:cTn id="11" dur="1" fill="hold">
                                          <p:stCondLst>
                                            <p:cond delay="0"/>
                                          </p:stCondLst>
                                        </p:cTn>
                                        <p:tgtEl>
                                          <p:spTgt spid="83"/>
                                        </p:tgtEl>
                                        <p:attrNameLst>
                                          <p:attrName>style.visibility</p:attrName>
                                        </p:attrNameLst>
                                      </p:cBhvr>
                                      <p:to>
                                        <p:strVal val="visible"/>
                                      </p:to>
                                    </p:set>
                                    <p:anim calcmode="lin" valueType="num">
                                      <p:cBhvr additive="base">
                                        <p:cTn id="12" dur="500" fill="hold"/>
                                        <p:tgtEl>
                                          <p:spTgt spid="83"/>
                                        </p:tgtEl>
                                        <p:attrNameLst>
                                          <p:attrName>ppt_x</p:attrName>
                                        </p:attrNameLst>
                                      </p:cBhvr>
                                      <p:tavLst>
                                        <p:tav tm="0">
                                          <p:val>
                                            <p:strVal val="0-#ppt_w/2"/>
                                          </p:val>
                                        </p:tav>
                                        <p:tav tm="100000">
                                          <p:val>
                                            <p:strVal val="#ppt_x"/>
                                          </p:val>
                                        </p:tav>
                                      </p:tavLst>
                                    </p:anim>
                                    <p:anim calcmode="lin" valueType="num">
                                      <p:cBhvr additive="base">
                                        <p:cTn id="13" dur="500" fill="hold"/>
                                        <p:tgtEl>
                                          <p:spTgt spid="8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par>
                          <p:cTn id="18" fill="hold">
                            <p:stCondLst>
                              <p:cond delay="1500"/>
                            </p:stCondLst>
                            <p:childTnLst>
                              <p:par>
                                <p:cTn id="19" presetID="2" presetClass="entr" presetSubtype="9" fill="hold" grpId="0" nodeType="after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0-#ppt_w/2"/>
                                          </p:val>
                                        </p:tav>
                                        <p:tav tm="100000">
                                          <p:val>
                                            <p:strVal val="#ppt_x"/>
                                          </p:val>
                                        </p:tav>
                                      </p:tavLst>
                                    </p:anim>
                                    <p:anim calcmode="lin" valueType="num">
                                      <p:cBhvr additive="base">
                                        <p:cTn id="22" dur="500" fill="hold"/>
                                        <p:tgtEl>
                                          <p:spTgt spid="152"/>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par>
                          <p:cTn id="27" fill="hold">
                            <p:stCondLst>
                              <p:cond delay="2500"/>
                            </p:stCondLst>
                            <p:childTnLst>
                              <p:par>
                                <p:cTn id="28" presetID="2" presetClass="entr" presetSubtype="9" fill="hold" grpId="0" nodeType="afterEffect">
                                  <p:stCondLst>
                                    <p:cond delay="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500" fill="hold"/>
                                        <p:tgtEl>
                                          <p:spTgt spid="221"/>
                                        </p:tgtEl>
                                        <p:attrNameLst>
                                          <p:attrName>ppt_x</p:attrName>
                                        </p:attrNameLst>
                                      </p:cBhvr>
                                      <p:tavLst>
                                        <p:tav tm="0">
                                          <p:val>
                                            <p:strVal val="0-#ppt_w/2"/>
                                          </p:val>
                                        </p:tav>
                                        <p:tav tm="100000">
                                          <p:val>
                                            <p:strVal val="#ppt_x"/>
                                          </p:val>
                                        </p:tav>
                                      </p:tavLst>
                                    </p:anim>
                                    <p:anim calcmode="lin" valueType="num">
                                      <p:cBhvr additive="base">
                                        <p:cTn id="31" dur="500" fill="hold"/>
                                        <p:tgtEl>
                                          <p:spTgt spid="221"/>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1" accel="36000" fill="hold" grpId="0" nodeType="afterEffect">
                                  <p:stCondLst>
                                    <p:cond delay="0"/>
                                  </p:stCondLst>
                                  <p:childTnLst>
                                    <p:set>
                                      <p:cBhvr>
                                        <p:cTn id="34" dur="1" fill="hold">
                                          <p:stCondLst>
                                            <p:cond delay="0"/>
                                          </p:stCondLst>
                                        </p:cTn>
                                        <p:tgtEl>
                                          <p:spTgt spid="383"/>
                                        </p:tgtEl>
                                        <p:attrNameLst>
                                          <p:attrName>style.visibility</p:attrName>
                                        </p:attrNameLst>
                                      </p:cBhvr>
                                      <p:to>
                                        <p:strVal val="visible"/>
                                      </p:to>
                                    </p:set>
                                    <p:anim calcmode="lin" valueType="num">
                                      <p:cBhvr additive="base">
                                        <p:cTn id="35" dur="500" fill="hold"/>
                                        <p:tgtEl>
                                          <p:spTgt spid="383"/>
                                        </p:tgtEl>
                                        <p:attrNameLst>
                                          <p:attrName>ppt_x</p:attrName>
                                        </p:attrNameLst>
                                      </p:cBhvr>
                                      <p:tavLst>
                                        <p:tav tm="0">
                                          <p:val>
                                            <p:strVal val="#ppt_x"/>
                                          </p:val>
                                        </p:tav>
                                        <p:tav tm="100000">
                                          <p:val>
                                            <p:strVal val="#ppt_x"/>
                                          </p:val>
                                        </p:tav>
                                      </p:tavLst>
                                    </p:anim>
                                    <p:anim calcmode="lin" valueType="num">
                                      <p:cBhvr additive="base">
                                        <p:cTn id="36" dur="500" fill="hold"/>
                                        <p:tgtEl>
                                          <p:spTgt spid="383"/>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14" presetClass="entr" presetSubtype="10" fill="hold" grpId="0" nodeType="afterEffect">
                                  <p:stCondLst>
                                    <p:cond delay="0"/>
                                  </p:stCondLst>
                                  <p:childTnLst>
                                    <p:set>
                                      <p:cBhvr>
                                        <p:cTn id="39" dur="1" fill="hold">
                                          <p:stCondLst>
                                            <p:cond delay="0"/>
                                          </p:stCondLst>
                                        </p:cTn>
                                        <p:tgtEl>
                                          <p:spTgt spid="290"/>
                                        </p:tgtEl>
                                        <p:attrNameLst>
                                          <p:attrName>style.visibility</p:attrName>
                                        </p:attrNameLst>
                                      </p:cBhvr>
                                      <p:to>
                                        <p:strVal val="visible"/>
                                      </p:to>
                                    </p:set>
                                    <p:animEffect transition="in" filter="randombar(horizontal)">
                                      <p:cBhvr>
                                        <p:cTn id="40" dur="500"/>
                                        <p:tgtEl>
                                          <p:spTgt spid="290"/>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down)">
                                      <p:cBhvr>
                                        <p:cTn id="44" dur="500"/>
                                        <p:tgtEl>
                                          <p:spTgt spid="7"/>
                                        </p:tgtEl>
                                      </p:cBhvr>
                                    </p:animEffect>
                                  </p:childTnLst>
                                </p:cTn>
                              </p:par>
                            </p:childTnLst>
                          </p:cTn>
                        </p:par>
                        <p:par>
                          <p:cTn id="45" fill="hold">
                            <p:stCondLst>
                              <p:cond delay="4500"/>
                            </p:stCondLst>
                            <p:childTnLst>
                              <p:par>
                                <p:cTn id="46" presetID="2" presetClass="entr" presetSubtype="1" accel="3600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500" fill="hold"/>
                                        <p:tgtEl>
                                          <p:spTgt spid="5"/>
                                        </p:tgtEl>
                                        <p:attrNameLst>
                                          <p:attrName>ppt_x</p:attrName>
                                        </p:attrNameLst>
                                      </p:cBhvr>
                                      <p:tavLst>
                                        <p:tav tm="0">
                                          <p:val>
                                            <p:strVal val="#ppt_x"/>
                                          </p:val>
                                        </p:tav>
                                        <p:tav tm="100000">
                                          <p:val>
                                            <p:strVal val="#ppt_x"/>
                                          </p:val>
                                        </p:tav>
                                      </p:tavLst>
                                    </p:anim>
                                    <p:anim calcmode="lin" valueType="num">
                                      <p:cBhvr additive="base">
                                        <p:cTn id="4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52" grpId="0"/>
      <p:bldP spid="221" grpId="0"/>
      <p:bldP spid="290" grpId="0"/>
      <p:bldP spid="38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335997" y="3136613"/>
            <a:ext cx="7520007" cy="769441"/>
          </a:xfrm>
          <a:prstGeom prst="rect">
            <a:avLst/>
          </a:prstGeom>
        </p:spPr>
        <p:txBody>
          <a:bodyPr wrap="none">
            <a:spAutoFit/>
          </a:bodyPr>
          <a:lstStyle/>
          <a:p>
            <a:pPr algn="ctr" fontAlgn="auto">
              <a:spcBef>
                <a:spcPts val="0"/>
              </a:spcBef>
              <a:spcAft>
                <a:spcPts val="0"/>
              </a:spcAft>
              <a:defRPr/>
            </a:pPr>
            <a:r>
              <a:rPr lang="zh-CN" altLang="en-US" sz="4400" b="1" dirty="0">
                <a:blipFill>
                  <a:blip r:embed="rId1"/>
                  <a:stretch>
                    <a:fillRect/>
                  </a:stretch>
                </a:blipFill>
                <a:latin typeface="+mn-lt"/>
                <a:ea typeface="+mn-ea"/>
              </a:rPr>
              <a:t>在此输入具有</a:t>
            </a:r>
            <a:r>
              <a:rPr lang="zh-CN" altLang="en-US" sz="4400" b="1" dirty="0" smtClean="0">
                <a:blipFill>
                  <a:blip r:embed="rId1"/>
                  <a:stretch>
                    <a:fillRect/>
                  </a:stretch>
                </a:blipFill>
                <a:latin typeface="+mn-lt"/>
                <a:ea typeface="+mn-ea"/>
              </a:rPr>
              <a:t>重要的</a:t>
            </a:r>
            <a:r>
              <a:rPr lang="zh-CN" altLang="en-US" sz="4400" b="1" dirty="0">
                <a:blipFill>
                  <a:blip r:embed="rId1"/>
                  <a:stretch>
                    <a:fillRect/>
                  </a:stretch>
                </a:blipFill>
                <a:latin typeface="+mn-lt"/>
                <a:ea typeface="+mn-ea"/>
              </a:rPr>
              <a:t>精炼文字</a:t>
            </a:r>
            <a:endParaRPr lang="zh-CN" altLang="en-US" sz="4400" b="1" dirty="0">
              <a:blipFill>
                <a:blip r:embed="rId1"/>
                <a:stretch>
                  <a:fillRect/>
                </a:stretch>
              </a:blipFill>
              <a:latin typeface="+mn-lt"/>
              <a:ea typeface="+mn-ea"/>
            </a:endParaRPr>
          </a:p>
        </p:txBody>
      </p:sp>
      <p:sp>
        <p:nvSpPr>
          <p:cNvPr id="2" name="Freeform 376"/>
          <p:cNvSpPr>
            <a:spLocks noEditPoints="1"/>
          </p:cNvSpPr>
          <p:nvPr/>
        </p:nvSpPr>
        <p:spPr bwMode="auto">
          <a:xfrm>
            <a:off x="4868863" y="2646363"/>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4" name="Group 4"/>
          <p:cNvGrpSpPr>
            <a:grpSpLocks noChangeAspect="1"/>
          </p:cNvGrpSpPr>
          <p:nvPr/>
        </p:nvGrpSpPr>
        <p:grpSpPr bwMode="auto">
          <a:xfrm flipH="1">
            <a:off x="1373277" y="2160845"/>
            <a:ext cx="796925" cy="971550"/>
            <a:chOff x="2183" y="3502"/>
            <a:chExt cx="502" cy="612"/>
          </a:xfrm>
          <a:solidFill>
            <a:schemeClr val="accent6"/>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9"/>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0"/>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1"/>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2"/>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00"/>
                                        <p:tgtEl>
                                          <p:spTgt spid="3"/>
                                        </p:tgtEl>
                                      </p:cBhvr>
                                    </p:animEffect>
                                  </p:childTnLst>
                                </p:cTn>
                              </p:par>
                              <p:par>
                                <p:cTn id="14" presetID="22" presetClass="entr" presetSubtype="2"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6" descr="F:\tao\2008051282157673副本.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文本框 215"/>
          <p:cNvSpPr txBox="1"/>
          <p:nvPr/>
        </p:nvSpPr>
        <p:spPr bwMode="auto">
          <a:xfrm>
            <a:off x="1840644" y="2079368"/>
            <a:ext cx="8510712" cy="1182375"/>
          </a:xfrm>
          <a:prstGeom prst="rect">
            <a:avLst/>
          </a:prstGeom>
          <a:noFill/>
          <a:ln>
            <a:noFill/>
          </a:ln>
        </p:spPr>
        <p:txBody>
          <a:bodyPr wrap="square">
            <a:spAutoFit/>
          </a:bodyPr>
          <a:lstStyle/>
          <a:p>
            <a:pPr algn="ctr" fontAlgn="auto">
              <a:lnSpc>
                <a:spcPts val="8500"/>
              </a:lnSpc>
              <a:spcBef>
                <a:spcPts val="0"/>
              </a:spcBef>
              <a:spcAft>
                <a:spcPts val="0"/>
              </a:spcAft>
              <a:defRPr/>
            </a:pPr>
            <a:r>
              <a:rPr lang="zh-CN" altLang="en-US" sz="8000" b="1" dirty="0" smtClean="0">
                <a:blipFill>
                  <a:blip r:embed="rId2"/>
                  <a:stretch>
                    <a:fillRect/>
                  </a:stretch>
                </a:blipFill>
                <a:latin typeface="+mj-ea"/>
                <a:ea typeface="+mj-ea"/>
              </a:rPr>
              <a:t>谢谢观看</a:t>
            </a:r>
            <a:endParaRPr lang="zh-CN" altLang="en-US" sz="8000" b="1" dirty="0">
              <a:blipFill>
                <a:blip r:embed="rId2"/>
                <a:stretch>
                  <a:fillRect/>
                </a:stretch>
              </a:blipFill>
              <a:latin typeface="+mj-ea"/>
              <a:ea typeface="+mj-ea"/>
            </a:endParaRPr>
          </a:p>
        </p:txBody>
      </p:sp>
      <p:pic>
        <p:nvPicPr>
          <p:cNvPr id="12" name="Picture 16" descr="F:\tao\2008051282157673副本.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smtClean="0">
                <a:solidFill>
                  <a:schemeClr val="accent6"/>
                </a:solidFill>
                <a:latin typeface="+mn-lt"/>
                <a:ea typeface="+mn-ea"/>
              </a:rPr>
              <a:t>点击输入您的描述文字</a:t>
            </a:r>
            <a:endParaRPr lang="zh-CN" altLang="en-US" sz="2000" b="1" dirty="0">
              <a:solidFill>
                <a:schemeClr val="accent6"/>
              </a:solidFill>
              <a:latin typeface="+mn-lt"/>
              <a:ea typeface="+mn-ea"/>
            </a:endParaRPr>
          </a:p>
        </p:txBody>
      </p:sp>
      <p:sp>
        <p:nvSpPr>
          <p:cNvPr id="14" name="TextBox 13"/>
          <p:cNvSpPr txBox="1"/>
          <p:nvPr/>
        </p:nvSpPr>
        <p:spPr>
          <a:xfrm>
            <a:off x="3159940" y="3917006"/>
            <a:ext cx="5872120" cy="646331"/>
          </a:xfrm>
          <a:prstGeom prst="rect">
            <a:avLst/>
          </a:prstGeom>
          <a:noFill/>
        </p:spPr>
        <p:txBody>
          <a:bodyPr wrap="none" rtlCol="0">
            <a:spAutoFit/>
          </a:bodyPr>
          <a:lstStyle/>
          <a:p>
            <a:r>
              <a:rPr lang="zh-CN" altLang="en-US" dirty="0">
                <a:blipFill>
                  <a:blip r:embed="rId2"/>
                  <a:stretch>
                    <a:fillRect/>
                  </a:stretch>
                </a:blipFill>
                <a:latin typeface="+mj-ea"/>
                <a:ea typeface="+mj-ea"/>
              </a:rPr>
              <a:t>适用于教育</a:t>
            </a:r>
            <a:r>
              <a:rPr lang="en-US" altLang="zh-CN" dirty="0">
                <a:blipFill>
                  <a:blip r:embed="rId2"/>
                  <a:stretch>
                    <a:fillRect/>
                  </a:stretch>
                </a:blipFill>
                <a:latin typeface="+mj-ea"/>
                <a:ea typeface="+mj-ea"/>
              </a:rPr>
              <a:t>/</a:t>
            </a:r>
            <a:r>
              <a:rPr lang="zh-CN" altLang="en-US" dirty="0">
                <a:blipFill>
                  <a:blip r:embed="rId2"/>
                  <a:stretch>
                    <a:fillRect/>
                  </a:stretch>
                </a:blipFill>
                <a:latin typeface="+mj-ea"/>
                <a:ea typeface="+mj-ea"/>
              </a:rPr>
              <a:t>教学培训、教学课件、小学说课、中学说课</a:t>
            </a:r>
            <a:endParaRPr lang="zh-CN" altLang="en-US" dirty="0">
              <a:blipFill>
                <a:blip r:embed="rId2"/>
                <a:stretch>
                  <a:fillRect/>
                </a:stretch>
              </a:blipFill>
              <a:latin typeface="+mj-ea"/>
              <a:ea typeface="+mj-ea"/>
            </a:endParaRP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Click="0" advTm="0">
        <p:blinds dir="vert"/>
      </p:transition>
    </mc:Choice>
    <mc:Fallback>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par>
                          <p:cTn id="15" fill="hold">
                            <p:stCondLst>
                              <p:cond delay="1000"/>
                            </p:stCondLst>
                            <p:childTnLst>
                              <p:par>
                                <p:cTn id="16" presetID="31" presetClass="entr" presetSubtype="0"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11"/>
                                        </p:tgtEl>
                                      </p:cBhvr>
                                    </p:animEffect>
                                  </p:childTnLst>
                                </p:cTn>
                              </p:par>
                            </p:childTnLst>
                          </p:cTn>
                        </p:par>
                        <p:par>
                          <p:cTn id="30" fill="hold">
                            <p:stCondLst>
                              <p:cond delay="2650"/>
                            </p:stCondLst>
                            <p:childTnLst>
                              <p:par>
                                <p:cTn id="31" presetID="2" presetClass="entr" presetSubtype="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1+#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childTnLst>
                          </p:cTn>
                        </p:par>
                        <p:par>
                          <p:cTn id="35" fill="hold">
                            <p:stCondLst>
                              <p:cond delay="3150"/>
                            </p:stCondLst>
                            <p:childTnLst>
                              <p:par>
                                <p:cTn id="36" presetID="41" presetClass="entr" presetSubtype="0" fill="hold" grpId="0" nodeType="afterEffect">
                                  <p:stCondLst>
                                    <p:cond delay="0"/>
                                  </p:stCondLst>
                                  <p:iterate type="lt">
                                    <p:tmPct val="10000"/>
                                  </p:iterate>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14"/>
                                        </p:tgtEl>
                                        <p:attrNameLst>
                                          <p:attrName>ppt_y</p:attrName>
                                        </p:attrNameLst>
                                      </p:cBhvr>
                                      <p:tavLst>
                                        <p:tav tm="0">
                                          <p:val>
                                            <p:strVal val="#ppt_y"/>
                                          </p:val>
                                        </p:tav>
                                        <p:tav tm="100000">
                                          <p:val>
                                            <p:strVal val="#ppt_y"/>
                                          </p:val>
                                        </p:tav>
                                      </p:tavLst>
                                    </p:anim>
                                    <p:anim calcmode="lin" valueType="num">
                                      <p:cBhvr>
                                        <p:cTn id="40"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14"/>
                                        </p:tgtEl>
                                      </p:cBhvr>
                                    </p:animEffect>
                                  </p:childTnLst>
                                </p:cTn>
                              </p:par>
                            </p:childTnLst>
                          </p:cTn>
                        </p:par>
                        <p:par>
                          <p:cTn id="43" fill="hold">
                            <p:stCondLst>
                              <p:cond delay="4849"/>
                            </p:stCondLst>
                            <p:childTnLst>
                              <p:par>
                                <p:cTn id="44" presetID="31" presetClass="entr" presetSubtype="0"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500" fill="hold"/>
                                        <p:tgtEl>
                                          <p:spTgt spid="15"/>
                                        </p:tgtEl>
                                        <p:attrNameLst>
                                          <p:attrName>ppt_w</p:attrName>
                                        </p:attrNameLst>
                                      </p:cBhvr>
                                      <p:tavLst>
                                        <p:tav tm="0">
                                          <p:val>
                                            <p:fltVal val="0"/>
                                          </p:val>
                                        </p:tav>
                                        <p:tav tm="100000">
                                          <p:val>
                                            <p:strVal val="#ppt_w"/>
                                          </p:val>
                                        </p:tav>
                                      </p:tavLst>
                                    </p:anim>
                                    <p:anim calcmode="lin" valueType="num">
                                      <p:cBhvr>
                                        <p:cTn id="47" dur="500" fill="hold"/>
                                        <p:tgtEl>
                                          <p:spTgt spid="15"/>
                                        </p:tgtEl>
                                        <p:attrNameLst>
                                          <p:attrName>ppt_h</p:attrName>
                                        </p:attrNameLst>
                                      </p:cBhvr>
                                      <p:tavLst>
                                        <p:tav tm="0">
                                          <p:val>
                                            <p:fltVal val="0"/>
                                          </p:val>
                                        </p:tav>
                                        <p:tav tm="100000">
                                          <p:val>
                                            <p:strVal val="#ppt_h"/>
                                          </p:val>
                                        </p:tav>
                                      </p:tavLst>
                                    </p:anim>
                                    <p:anim calcmode="lin" valueType="num">
                                      <p:cBhvr>
                                        <p:cTn id="48" dur="500" fill="hold"/>
                                        <p:tgtEl>
                                          <p:spTgt spid="15"/>
                                        </p:tgtEl>
                                        <p:attrNameLst>
                                          <p:attrName>style.rotation</p:attrName>
                                        </p:attrNameLst>
                                      </p:cBhvr>
                                      <p:tavLst>
                                        <p:tav tm="0">
                                          <p:val>
                                            <p:fltVal val="90"/>
                                          </p:val>
                                        </p:tav>
                                        <p:tav tm="100000">
                                          <p:val>
                                            <p:fltVal val="0"/>
                                          </p:val>
                                        </p:tav>
                                      </p:tavLst>
                                    </p:anim>
                                    <p:animEffect transition="in" filter="fade">
                                      <p:cBhvr>
                                        <p:cTn id="4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18"/>
          <p:cNvGrpSpPr/>
          <p:nvPr/>
        </p:nvGrpSpPr>
        <p:grpSpPr bwMode="auto">
          <a:xfrm>
            <a:off x="3960813" y="2071688"/>
            <a:ext cx="4270375" cy="1592262"/>
            <a:chOff x="3961234" y="2071397"/>
            <a:chExt cx="4269532" cy="1592263"/>
          </a:xfrm>
        </p:grpSpPr>
        <p:grpSp>
          <p:nvGrpSpPr>
            <p:cNvPr id="4101" name="组合 180"/>
            <p:cNvGrpSpPr/>
            <p:nvPr/>
          </p:nvGrpSpPr>
          <p:grpSpPr bwMode="auto">
            <a:xfrm>
              <a:off x="3961234" y="2071397"/>
              <a:ext cx="550751" cy="1592263"/>
              <a:chOff x="2022477" y="5602288"/>
              <a:chExt cx="500683" cy="1592263"/>
            </a:xfrm>
          </p:grpSpPr>
          <p:sp>
            <p:nvSpPr>
              <p:cNvPr id="182" name="Freeform 270"/>
              <p:cNvSpPr/>
              <p:nvPr/>
            </p:nvSpPr>
            <p:spPr bwMode="auto">
              <a:xfrm>
                <a:off x="2034019" y="6632576"/>
                <a:ext cx="489141"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271"/>
              <p:cNvSpPr/>
              <p:nvPr/>
            </p:nvSpPr>
            <p:spPr bwMode="auto">
              <a:xfrm>
                <a:off x="2022477" y="5624513"/>
                <a:ext cx="444412" cy="1190626"/>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272"/>
              <p:cNvSpPr>
                <a:spLocks noEditPoints="1"/>
              </p:cNvSpPr>
              <p:nvPr/>
            </p:nvSpPr>
            <p:spPr bwMode="auto">
              <a:xfrm>
                <a:off x="2025362" y="5602288"/>
                <a:ext cx="48769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273"/>
              <p:cNvSpPr>
                <a:spLocks noEditPoints="1"/>
              </p:cNvSpPr>
              <p:nvPr/>
            </p:nvSpPr>
            <p:spPr bwMode="auto">
              <a:xfrm>
                <a:off x="2025362" y="5618163"/>
                <a:ext cx="473270" cy="1504951"/>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274"/>
              <p:cNvSpPr>
                <a:spLocks noEditPoints="1"/>
              </p:cNvSpPr>
              <p:nvPr/>
            </p:nvSpPr>
            <p:spPr bwMode="auto">
              <a:xfrm>
                <a:off x="2071534" y="5618163"/>
                <a:ext cx="421326" cy="1498601"/>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275"/>
              <p:cNvSpPr>
                <a:spLocks noEditPoints="1"/>
              </p:cNvSpPr>
              <p:nvPr/>
            </p:nvSpPr>
            <p:spPr bwMode="auto">
              <a:xfrm>
                <a:off x="2065763" y="5640388"/>
                <a:ext cx="42998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102" name="组合 217"/>
            <p:cNvGrpSpPr/>
            <p:nvPr/>
          </p:nvGrpSpPr>
          <p:grpSpPr bwMode="auto">
            <a:xfrm>
              <a:off x="4669860" y="3106246"/>
              <a:ext cx="3414571" cy="463550"/>
              <a:chOff x="4564815" y="3106246"/>
              <a:chExt cx="3414571" cy="463550"/>
            </a:xfrm>
          </p:grpSpPr>
          <p:grpSp>
            <p:nvGrpSpPr>
              <p:cNvPr id="4104" name="组合 188"/>
              <p:cNvGrpSpPr/>
              <p:nvPr/>
            </p:nvGrpSpPr>
            <p:grpSpPr bwMode="auto">
              <a:xfrm>
                <a:off x="4564815" y="3106246"/>
                <a:ext cx="1715030" cy="463550"/>
                <a:chOff x="4819121" y="3552825"/>
                <a:chExt cx="1715030" cy="463550"/>
              </a:xfrm>
            </p:grpSpPr>
            <p:grpSp>
              <p:nvGrpSpPr>
                <p:cNvPr id="4118" name="组合 189"/>
                <p:cNvGrpSpPr/>
                <p:nvPr/>
              </p:nvGrpSpPr>
              <p:grpSpPr bwMode="auto">
                <a:xfrm>
                  <a:off x="5657850" y="3552825"/>
                  <a:ext cx="876301" cy="463550"/>
                  <a:chOff x="5656263" y="3198813"/>
                  <a:chExt cx="876301" cy="463550"/>
                </a:xfrm>
              </p:grpSpPr>
              <p:sp>
                <p:nvSpPr>
                  <p:cNvPr id="4125"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6"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7"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8"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9"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19" name="组合 190"/>
                <p:cNvGrpSpPr/>
                <p:nvPr/>
              </p:nvGrpSpPr>
              <p:grpSpPr bwMode="auto">
                <a:xfrm>
                  <a:off x="4819121" y="3552825"/>
                  <a:ext cx="876301" cy="463550"/>
                  <a:chOff x="5656263" y="3198813"/>
                  <a:chExt cx="876301" cy="463550"/>
                </a:xfrm>
              </p:grpSpPr>
              <p:sp>
                <p:nvSpPr>
                  <p:cNvPr id="4120"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1"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2"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3"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4"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4105" name="组合 201"/>
              <p:cNvGrpSpPr/>
              <p:nvPr/>
            </p:nvGrpSpPr>
            <p:grpSpPr bwMode="auto">
              <a:xfrm>
                <a:off x="6264356" y="3106246"/>
                <a:ext cx="1715030" cy="463550"/>
                <a:chOff x="4819121" y="3552825"/>
                <a:chExt cx="1715030" cy="463550"/>
              </a:xfrm>
            </p:grpSpPr>
            <p:grpSp>
              <p:nvGrpSpPr>
                <p:cNvPr id="4106" name="组合 202"/>
                <p:cNvGrpSpPr/>
                <p:nvPr/>
              </p:nvGrpSpPr>
              <p:grpSpPr bwMode="auto">
                <a:xfrm>
                  <a:off x="5657850" y="3552825"/>
                  <a:ext cx="876301" cy="463550"/>
                  <a:chOff x="5656263" y="3198813"/>
                  <a:chExt cx="876301" cy="463550"/>
                </a:xfrm>
              </p:grpSpPr>
              <p:sp>
                <p:nvSpPr>
                  <p:cNvPr id="411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07" name="组合 203"/>
                <p:cNvGrpSpPr/>
                <p:nvPr/>
              </p:nvGrpSpPr>
              <p:grpSpPr bwMode="auto">
                <a:xfrm>
                  <a:off x="4819121" y="3552825"/>
                  <a:ext cx="876301" cy="463550"/>
                  <a:chOff x="5656263" y="3198813"/>
                  <a:chExt cx="876301" cy="463550"/>
                </a:xfrm>
              </p:grpSpPr>
              <p:sp>
                <p:nvSpPr>
                  <p:cNvPr id="410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0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523526" y="2109497"/>
              <a:ext cx="3707240" cy="923331"/>
            </a:xfrm>
            <a:prstGeom prst="rect">
              <a:avLst/>
            </a:prstGeom>
            <a:noFill/>
            <a:ln>
              <a:noFill/>
            </a:ln>
          </p:spPr>
          <p:txBody>
            <a:bodyPr>
              <a:spAutoFit/>
            </a:bodyPr>
            <a:lstStyle/>
            <a:p>
              <a:pPr fontAlgn="auto">
                <a:spcBef>
                  <a:spcPts val="0"/>
                </a:spcBef>
                <a:spcAft>
                  <a:spcPts val="0"/>
                </a:spcAft>
                <a:defRPr/>
              </a:pPr>
              <a:r>
                <a:rPr lang="zh-CN" altLang="en-US" sz="5400" b="1" dirty="0" smtClean="0">
                  <a:blipFill>
                    <a:blip r:embed="rId1"/>
                    <a:stretch>
                      <a:fillRect/>
                    </a:stretch>
                  </a:blipFill>
                  <a:latin typeface="微软雅黑" panose="020B0503020204020204" pitchFamily="34" charset="-122"/>
                  <a:ea typeface="微软雅黑" panose="020B0503020204020204" pitchFamily="34" charset="-122"/>
                </a:rPr>
                <a:t>请输入标题</a:t>
              </a:r>
              <a:endParaRPr lang="zh-CN" altLang="en-US" sz="5400" b="1" dirty="0">
                <a:blipFill>
                  <a:blip r:embed="rId1"/>
                  <a:stretch>
                    <a:fillRect/>
                  </a:stretch>
                </a:blipFill>
                <a:latin typeface="微软雅黑" panose="020B0503020204020204" pitchFamily="34" charset="-122"/>
                <a:ea typeface="微软雅黑" panose="020B0503020204020204" pitchFamily="34" charset="-122"/>
              </a:endParaRPr>
            </a:p>
          </p:txBody>
        </p:sp>
      </p:grpSp>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zh-CN" altLang="en-US" sz="2000" dirty="0">
              <a:blipFill dpi="0" rotWithShape="1">
                <a:blip r:embed="rId1"/>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Effect transition="in" filter="fade">
                                      <p:cBhvr>
                                        <p:cTn id="11" dur="1000"/>
                                        <p:tgtEl>
                                          <p:spTgt spid="220"/>
                                        </p:tgtEl>
                                      </p:cBhvr>
                                    </p:animEffect>
                                    <p:anim calcmode="lin" valueType="num">
                                      <p:cBhvr>
                                        <p:cTn id="12" dur="1000" fill="hold"/>
                                        <p:tgtEl>
                                          <p:spTgt spid="220"/>
                                        </p:tgtEl>
                                        <p:attrNameLst>
                                          <p:attrName>ppt_x</p:attrName>
                                        </p:attrNameLst>
                                      </p:cBhvr>
                                      <p:tavLst>
                                        <p:tav tm="0">
                                          <p:val>
                                            <p:strVal val="#ppt_x"/>
                                          </p:val>
                                        </p:tav>
                                        <p:tav tm="100000">
                                          <p:val>
                                            <p:strVal val="#ppt_x"/>
                                          </p:val>
                                        </p:tav>
                                      </p:tavLst>
                                    </p:anim>
                                    <p:anim calcmode="lin" valueType="num">
                                      <p:cBhvr>
                                        <p:cTn id="13" dur="1000" fill="hold"/>
                                        <p:tgtEl>
                                          <p:spTgt spid="22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221"/>
                                        </p:tgtEl>
                                        <p:attrNameLst>
                                          <p:attrName>style.visibility</p:attrName>
                                        </p:attrNameLst>
                                      </p:cBhvr>
                                      <p:to>
                                        <p:strVal val="visible"/>
                                      </p:to>
                                    </p:set>
                                    <p:animEffect transition="in" filter="fade">
                                      <p:cBhvr>
                                        <p:cTn id="17" dur="1000"/>
                                        <p:tgtEl>
                                          <p:spTgt spid="221"/>
                                        </p:tgtEl>
                                      </p:cBhvr>
                                    </p:animEffect>
                                    <p:anim calcmode="lin" valueType="num">
                                      <p:cBhvr>
                                        <p:cTn id="18" dur="1000" fill="hold"/>
                                        <p:tgtEl>
                                          <p:spTgt spid="221"/>
                                        </p:tgtEl>
                                        <p:attrNameLst>
                                          <p:attrName>ppt_x</p:attrName>
                                        </p:attrNameLst>
                                      </p:cBhvr>
                                      <p:tavLst>
                                        <p:tav tm="0">
                                          <p:val>
                                            <p:strVal val="#ppt_x"/>
                                          </p:val>
                                        </p:tav>
                                        <p:tav tm="100000">
                                          <p:val>
                                            <p:strVal val="#ppt_x"/>
                                          </p:val>
                                        </p:tav>
                                      </p:tavLst>
                                    </p:anim>
                                    <p:anim calcmode="lin" valueType="num">
                                      <p:cBhvr>
                                        <p:cTn id="19"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563"/>
          <p:cNvGrpSpPr/>
          <p:nvPr/>
        </p:nvGrpSpPr>
        <p:grpSpPr>
          <a:xfrm>
            <a:off x="1873952" y="1977338"/>
            <a:ext cx="692943" cy="544900"/>
            <a:chOff x="2049463" y="2262188"/>
            <a:chExt cx="884237" cy="695325"/>
          </a:xfrm>
          <a:solidFill>
            <a:schemeClr val="accent6"/>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Group 13"/>
          <p:cNvGrpSpPr>
            <a:grpSpLocks noChangeAspect="1"/>
          </p:cNvGrpSpPr>
          <p:nvPr/>
        </p:nvGrpSpPr>
        <p:grpSpPr bwMode="auto">
          <a:xfrm>
            <a:off x="1873952" y="4017880"/>
            <a:ext cx="686723" cy="607103"/>
            <a:chOff x="3087" y="1503"/>
            <a:chExt cx="552" cy="488"/>
          </a:xfrm>
          <a:solidFill>
            <a:srgbClr val="FFC000"/>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27"/>
          <p:cNvGrpSpPr>
            <a:grpSpLocks noChangeAspect="1"/>
          </p:cNvGrpSpPr>
          <p:nvPr/>
        </p:nvGrpSpPr>
        <p:grpSpPr bwMode="auto">
          <a:xfrm>
            <a:off x="6621386" y="1877192"/>
            <a:ext cx="480209" cy="692944"/>
            <a:chOff x="4407" y="1434"/>
            <a:chExt cx="386" cy="557"/>
          </a:xfrm>
          <a:solidFill>
            <a:srgbClr val="FFC000"/>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Group 33"/>
          <p:cNvGrpSpPr>
            <a:grpSpLocks noChangeAspect="1"/>
          </p:cNvGrpSpPr>
          <p:nvPr/>
        </p:nvGrpSpPr>
        <p:grpSpPr bwMode="auto">
          <a:xfrm>
            <a:off x="6584980" y="4022234"/>
            <a:ext cx="686723" cy="598394"/>
            <a:chOff x="6122" y="1679"/>
            <a:chExt cx="552" cy="481"/>
          </a:xfrm>
          <a:solidFill>
            <a:schemeClr val="accent6"/>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726" name="文本框 2725"/>
          <p:cNvSpPr txBox="1"/>
          <p:nvPr/>
        </p:nvSpPr>
        <p:spPr>
          <a:xfrm>
            <a:off x="2731111"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1"/>
                  <a:stretch>
                    <a:fillRect/>
                  </a:stretch>
                </a:blipFill>
                <a:latin typeface="+mn-lt"/>
                <a:ea typeface="+mn-ea"/>
              </a:rPr>
              <a:t>输入标题</a:t>
            </a:r>
            <a:endParaRPr lang="zh-CN" altLang="en-US" sz="3200" b="1" dirty="0">
              <a:blipFill>
                <a:blip r:embed="rId1"/>
                <a:stretch>
                  <a:fillRect/>
                </a:stretch>
              </a:blipFill>
              <a:latin typeface="+mn-lt"/>
              <a:ea typeface="+mn-ea"/>
            </a:endParaRPr>
          </a:p>
        </p:txBody>
      </p:sp>
      <p:sp>
        <p:nvSpPr>
          <p:cNvPr id="2728" name="文本框 2727"/>
          <p:cNvSpPr txBox="1"/>
          <p:nvPr/>
        </p:nvSpPr>
        <p:spPr>
          <a:xfrm>
            <a:off x="1855293"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730" name="文本框 2729"/>
          <p:cNvSpPr txBox="1"/>
          <p:nvPr/>
        </p:nvSpPr>
        <p:spPr>
          <a:xfrm>
            <a:off x="6509598"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731" name="文本框 2730"/>
          <p:cNvSpPr txBox="1"/>
          <p:nvPr/>
        </p:nvSpPr>
        <p:spPr>
          <a:xfrm>
            <a:off x="1855293"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732" name="文本框 2731"/>
          <p:cNvSpPr txBox="1"/>
          <p:nvPr/>
        </p:nvSpPr>
        <p:spPr>
          <a:xfrm>
            <a:off x="6509598"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2733" name="文本框 2732"/>
          <p:cNvSpPr txBox="1"/>
          <p:nvPr/>
        </p:nvSpPr>
        <p:spPr>
          <a:xfrm>
            <a:off x="2731111"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1"/>
                  <a:stretch>
                    <a:fillRect/>
                  </a:stretch>
                </a:blipFill>
                <a:latin typeface="+mn-lt"/>
                <a:ea typeface="+mn-ea"/>
              </a:rPr>
              <a:t>输入标题</a:t>
            </a:r>
            <a:endParaRPr lang="zh-CN" altLang="en-US" sz="3200" b="1" dirty="0">
              <a:blipFill>
                <a:blip r:embed="rId1"/>
                <a:stretch>
                  <a:fillRect/>
                </a:stretch>
              </a:blipFill>
              <a:latin typeface="+mn-lt"/>
              <a:ea typeface="+mn-ea"/>
            </a:endParaRPr>
          </a:p>
        </p:txBody>
      </p:sp>
      <p:sp>
        <p:nvSpPr>
          <p:cNvPr id="2734" name="文本框 2733"/>
          <p:cNvSpPr txBox="1"/>
          <p:nvPr/>
        </p:nvSpPr>
        <p:spPr>
          <a:xfrm>
            <a:off x="7462470"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1"/>
                  <a:stretch>
                    <a:fillRect/>
                  </a:stretch>
                </a:blipFill>
                <a:latin typeface="+mn-lt"/>
                <a:ea typeface="+mn-ea"/>
              </a:rPr>
              <a:t>输入标题</a:t>
            </a:r>
            <a:endParaRPr lang="zh-CN" altLang="en-US" sz="3200" b="1" dirty="0">
              <a:blipFill>
                <a:blip r:embed="rId1"/>
                <a:stretch>
                  <a:fillRect/>
                </a:stretch>
              </a:blipFill>
              <a:latin typeface="+mn-lt"/>
              <a:ea typeface="+mn-ea"/>
            </a:endParaRPr>
          </a:p>
        </p:txBody>
      </p:sp>
      <p:sp>
        <p:nvSpPr>
          <p:cNvPr id="2735" name="文本框 2734"/>
          <p:cNvSpPr txBox="1"/>
          <p:nvPr/>
        </p:nvSpPr>
        <p:spPr>
          <a:xfrm>
            <a:off x="7394374"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1"/>
                  <a:stretch>
                    <a:fillRect/>
                  </a:stretch>
                </a:blipFill>
                <a:latin typeface="+mn-lt"/>
                <a:ea typeface="+mn-ea"/>
              </a:rPr>
              <a:t>输入标题</a:t>
            </a:r>
            <a:endParaRPr lang="zh-CN" altLang="en-US" sz="3200" b="1" dirty="0">
              <a:blipFill>
                <a:blip r:embed="rId1"/>
                <a:stretch>
                  <a:fillRect/>
                </a:stretch>
              </a:blipFill>
              <a:latin typeface="+mn-lt"/>
              <a:ea typeface="+mn-ea"/>
            </a:endParaRPr>
          </a:p>
        </p:txBody>
      </p:sp>
      <p:grpSp>
        <p:nvGrpSpPr>
          <p:cNvPr id="51" name="组合 16"/>
          <p:cNvGrpSpPr/>
          <p:nvPr/>
        </p:nvGrpSpPr>
        <p:grpSpPr bwMode="auto">
          <a:xfrm>
            <a:off x="4870449" y="807919"/>
            <a:ext cx="2451100" cy="668337"/>
            <a:chOff x="4870946" y="534413"/>
            <a:chExt cx="2450109" cy="668912"/>
          </a:xfrm>
        </p:grpSpPr>
        <p:sp>
          <p:nvSpPr>
            <p:cNvPr id="5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250" fill="hold"/>
                                        <p:tgtEl>
                                          <p:spTgt spid="51"/>
                                        </p:tgtEl>
                                        <p:attrNameLst>
                                          <p:attrName>ppt_x</p:attrName>
                                        </p:attrNameLst>
                                      </p:cBhvr>
                                      <p:tavLst>
                                        <p:tav tm="0">
                                          <p:val>
                                            <p:strVal val="0-#ppt_w/2"/>
                                          </p:val>
                                        </p:tav>
                                        <p:tav tm="100000">
                                          <p:val>
                                            <p:strVal val="#ppt_x"/>
                                          </p:val>
                                        </p:tav>
                                      </p:tavLst>
                                    </p:anim>
                                    <p:anim calcmode="lin" valueType="num">
                                      <p:cBhvr additive="base">
                                        <p:cTn id="8" dur="250" fill="hold"/>
                                        <p:tgtEl>
                                          <p:spTgt spid="5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250" fill="hold"/>
                                        <p:tgtEl>
                                          <p:spTgt spid="3"/>
                                        </p:tgtEl>
                                        <p:attrNameLst>
                                          <p:attrName>ppt_w</p:attrName>
                                        </p:attrNameLst>
                                      </p:cBhvr>
                                      <p:tavLst>
                                        <p:tav tm="0">
                                          <p:val>
                                            <p:fltVal val="0"/>
                                          </p:val>
                                        </p:tav>
                                        <p:tav tm="100000">
                                          <p:val>
                                            <p:strVal val="#ppt_w"/>
                                          </p:val>
                                        </p:tav>
                                      </p:tavLst>
                                    </p:anim>
                                    <p:anim calcmode="lin" valueType="num">
                                      <p:cBhvr>
                                        <p:cTn id="13" dur="250" fill="hold"/>
                                        <p:tgtEl>
                                          <p:spTgt spid="3"/>
                                        </p:tgtEl>
                                        <p:attrNameLst>
                                          <p:attrName>ppt_h</p:attrName>
                                        </p:attrNameLst>
                                      </p:cBhvr>
                                      <p:tavLst>
                                        <p:tav tm="0">
                                          <p:val>
                                            <p:fltVal val="0"/>
                                          </p:val>
                                        </p:tav>
                                        <p:tav tm="100000">
                                          <p:val>
                                            <p:strVal val="#ppt_h"/>
                                          </p:val>
                                        </p:tav>
                                      </p:tavLst>
                                    </p:anim>
                                    <p:animEffect transition="in" filter="fade">
                                      <p:cBhvr>
                                        <p:cTn id="14" dur="250"/>
                                        <p:tgtEl>
                                          <p:spTgt spid="3"/>
                                        </p:tgtEl>
                                      </p:cBhvr>
                                    </p:animEffect>
                                  </p:childTnLst>
                                </p:cTn>
                              </p:par>
                            </p:childTnLst>
                          </p:cTn>
                        </p:par>
                        <p:par>
                          <p:cTn id="15" fill="hold">
                            <p:stCondLst>
                              <p:cond delay="1000"/>
                            </p:stCondLst>
                            <p:childTnLst>
                              <p:par>
                                <p:cTn id="16" presetID="2" presetClass="entr" presetSubtype="1" accel="42000" fill="hold" nodeType="afterEffect">
                                  <p:stCondLst>
                                    <p:cond delay="0"/>
                                  </p:stCondLst>
                                  <p:childTnLst>
                                    <p:set>
                                      <p:cBhvr>
                                        <p:cTn id="17" dur="1" fill="hold">
                                          <p:stCondLst>
                                            <p:cond delay="0"/>
                                          </p:stCondLst>
                                        </p:cTn>
                                        <p:tgtEl>
                                          <p:spTgt spid="2726"/>
                                        </p:tgtEl>
                                        <p:attrNameLst>
                                          <p:attrName>style.visibility</p:attrName>
                                        </p:attrNameLst>
                                      </p:cBhvr>
                                      <p:to>
                                        <p:strVal val="visible"/>
                                      </p:to>
                                    </p:set>
                                    <p:anim calcmode="lin" valueType="num">
                                      <p:cBhvr additive="base">
                                        <p:cTn id="18" dur="500" fill="hold"/>
                                        <p:tgtEl>
                                          <p:spTgt spid="2726"/>
                                        </p:tgtEl>
                                        <p:attrNameLst>
                                          <p:attrName>ppt_x</p:attrName>
                                        </p:attrNameLst>
                                      </p:cBhvr>
                                      <p:tavLst>
                                        <p:tav tm="0">
                                          <p:val>
                                            <p:strVal val="#ppt_x"/>
                                          </p:val>
                                        </p:tav>
                                        <p:tav tm="100000">
                                          <p:val>
                                            <p:strVal val="#ppt_x"/>
                                          </p:val>
                                        </p:tav>
                                      </p:tavLst>
                                    </p:anim>
                                    <p:anim calcmode="lin" valueType="num">
                                      <p:cBhvr additive="base">
                                        <p:cTn id="19" dur="500" fill="hold"/>
                                        <p:tgtEl>
                                          <p:spTgt spid="2726"/>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2" presetClass="entr" presetSubtype="4" fill="hold" grpId="0" nodeType="afterEffect">
                                  <p:stCondLst>
                                    <p:cond delay="0"/>
                                  </p:stCondLst>
                                  <p:childTnLst>
                                    <p:set>
                                      <p:cBhvr>
                                        <p:cTn id="22" dur="1" fill="hold">
                                          <p:stCondLst>
                                            <p:cond delay="0"/>
                                          </p:stCondLst>
                                        </p:cTn>
                                        <p:tgtEl>
                                          <p:spTgt spid="2728"/>
                                        </p:tgtEl>
                                        <p:attrNameLst>
                                          <p:attrName>style.visibility</p:attrName>
                                        </p:attrNameLst>
                                      </p:cBhvr>
                                      <p:to>
                                        <p:strVal val="visible"/>
                                      </p:to>
                                    </p:set>
                                    <p:anim calcmode="lin" valueType="num">
                                      <p:cBhvr additive="base">
                                        <p:cTn id="23" dur="500" fill="hold"/>
                                        <p:tgtEl>
                                          <p:spTgt spid="2728"/>
                                        </p:tgtEl>
                                        <p:attrNameLst>
                                          <p:attrName>ppt_x</p:attrName>
                                        </p:attrNameLst>
                                      </p:cBhvr>
                                      <p:tavLst>
                                        <p:tav tm="0">
                                          <p:val>
                                            <p:strVal val="#ppt_x"/>
                                          </p:val>
                                        </p:tav>
                                        <p:tav tm="100000">
                                          <p:val>
                                            <p:strVal val="#ppt_x"/>
                                          </p:val>
                                        </p:tav>
                                      </p:tavLst>
                                    </p:anim>
                                    <p:anim calcmode="lin" valueType="num">
                                      <p:cBhvr additive="base">
                                        <p:cTn id="24" dur="500" fill="hold"/>
                                        <p:tgtEl>
                                          <p:spTgt spid="2728"/>
                                        </p:tgtEl>
                                        <p:attrNameLst>
                                          <p:attrName>ppt_y</p:attrName>
                                        </p:attrNameLst>
                                      </p:cBhvr>
                                      <p:tavLst>
                                        <p:tav tm="0">
                                          <p:val>
                                            <p:strVal val="1+#ppt_h/2"/>
                                          </p:val>
                                        </p:tav>
                                        <p:tav tm="100000">
                                          <p:val>
                                            <p:strVal val="#ppt_y"/>
                                          </p:val>
                                        </p:tav>
                                      </p:tavLst>
                                    </p:anim>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250" fill="hold"/>
                                        <p:tgtEl>
                                          <p:spTgt spid="5"/>
                                        </p:tgtEl>
                                        <p:attrNameLst>
                                          <p:attrName>ppt_w</p:attrName>
                                        </p:attrNameLst>
                                      </p:cBhvr>
                                      <p:tavLst>
                                        <p:tav tm="0">
                                          <p:val>
                                            <p:fltVal val="0"/>
                                          </p:val>
                                        </p:tav>
                                        <p:tav tm="100000">
                                          <p:val>
                                            <p:strVal val="#ppt_w"/>
                                          </p:val>
                                        </p:tav>
                                      </p:tavLst>
                                    </p:anim>
                                    <p:anim calcmode="lin" valueType="num">
                                      <p:cBhvr>
                                        <p:cTn id="29" dur="250" fill="hold"/>
                                        <p:tgtEl>
                                          <p:spTgt spid="5"/>
                                        </p:tgtEl>
                                        <p:attrNameLst>
                                          <p:attrName>ppt_h</p:attrName>
                                        </p:attrNameLst>
                                      </p:cBhvr>
                                      <p:tavLst>
                                        <p:tav tm="0">
                                          <p:val>
                                            <p:fltVal val="0"/>
                                          </p:val>
                                        </p:tav>
                                        <p:tav tm="100000">
                                          <p:val>
                                            <p:strVal val="#ppt_h"/>
                                          </p:val>
                                        </p:tav>
                                      </p:tavLst>
                                    </p:anim>
                                    <p:animEffect transition="in" filter="fade">
                                      <p:cBhvr>
                                        <p:cTn id="30" dur="250"/>
                                        <p:tgtEl>
                                          <p:spTgt spid="5"/>
                                        </p:tgtEl>
                                      </p:cBhvr>
                                    </p:animEffect>
                                  </p:childTnLst>
                                </p:cTn>
                              </p:par>
                            </p:childTnLst>
                          </p:cTn>
                        </p:par>
                        <p:par>
                          <p:cTn id="31" fill="hold">
                            <p:stCondLst>
                              <p:cond delay="2500"/>
                            </p:stCondLst>
                            <p:childTnLst>
                              <p:par>
                                <p:cTn id="32" presetID="2" presetClass="entr" presetSubtype="1" accel="42000" fill="hold" nodeType="afterEffect">
                                  <p:stCondLst>
                                    <p:cond delay="0"/>
                                  </p:stCondLst>
                                  <p:childTnLst>
                                    <p:set>
                                      <p:cBhvr>
                                        <p:cTn id="33" dur="1" fill="hold">
                                          <p:stCondLst>
                                            <p:cond delay="0"/>
                                          </p:stCondLst>
                                        </p:cTn>
                                        <p:tgtEl>
                                          <p:spTgt spid="2735"/>
                                        </p:tgtEl>
                                        <p:attrNameLst>
                                          <p:attrName>style.visibility</p:attrName>
                                        </p:attrNameLst>
                                      </p:cBhvr>
                                      <p:to>
                                        <p:strVal val="visible"/>
                                      </p:to>
                                    </p:set>
                                    <p:anim calcmode="lin" valueType="num">
                                      <p:cBhvr additive="base">
                                        <p:cTn id="34" dur="500" fill="hold"/>
                                        <p:tgtEl>
                                          <p:spTgt spid="2735"/>
                                        </p:tgtEl>
                                        <p:attrNameLst>
                                          <p:attrName>ppt_x</p:attrName>
                                        </p:attrNameLst>
                                      </p:cBhvr>
                                      <p:tavLst>
                                        <p:tav tm="0">
                                          <p:val>
                                            <p:strVal val="#ppt_x"/>
                                          </p:val>
                                        </p:tav>
                                        <p:tav tm="100000">
                                          <p:val>
                                            <p:strVal val="#ppt_x"/>
                                          </p:val>
                                        </p:tav>
                                      </p:tavLst>
                                    </p:anim>
                                    <p:anim calcmode="lin" valueType="num">
                                      <p:cBhvr additive="base">
                                        <p:cTn id="35" dur="500" fill="hold"/>
                                        <p:tgtEl>
                                          <p:spTgt spid="2735"/>
                                        </p:tgtEl>
                                        <p:attrNameLst>
                                          <p:attrName>ppt_y</p:attrName>
                                        </p:attrNameLst>
                                      </p:cBhvr>
                                      <p:tavLst>
                                        <p:tav tm="0">
                                          <p:val>
                                            <p:strVal val="0-#ppt_h/2"/>
                                          </p:val>
                                        </p:tav>
                                        <p:tav tm="100000">
                                          <p:val>
                                            <p:strVal val="#ppt_y"/>
                                          </p:val>
                                        </p:tav>
                                      </p:tavLst>
                                    </p:anim>
                                  </p:childTnLst>
                                </p:cTn>
                              </p:par>
                            </p:childTnLst>
                          </p:cTn>
                        </p:par>
                        <p:par>
                          <p:cTn id="36" fill="hold">
                            <p:stCondLst>
                              <p:cond delay="3000"/>
                            </p:stCondLst>
                            <p:childTnLst>
                              <p:par>
                                <p:cTn id="37" presetID="2" presetClass="entr" presetSubtype="4" fill="hold" grpId="0" nodeType="afterEffect">
                                  <p:stCondLst>
                                    <p:cond delay="0"/>
                                  </p:stCondLst>
                                  <p:childTnLst>
                                    <p:set>
                                      <p:cBhvr>
                                        <p:cTn id="38" dur="1" fill="hold">
                                          <p:stCondLst>
                                            <p:cond delay="0"/>
                                          </p:stCondLst>
                                        </p:cTn>
                                        <p:tgtEl>
                                          <p:spTgt spid="2730"/>
                                        </p:tgtEl>
                                        <p:attrNameLst>
                                          <p:attrName>style.visibility</p:attrName>
                                        </p:attrNameLst>
                                      </p:cBhvr>
                                      <p:to>
                                        <p:strVal val="visible"/>
                                      </p:to>
                                    </p:set>
                                    <p:anim calcmode="lin" valueType="num">
                                      <p:cBhvr additive="base">
                                        <p:cTn id="39" dur="500" fill="hold"/>
                                        <p:tgtEl>
                                          <p:spTgt spid="2730"/>
                                        </p:tgtEl>
                                        <p:attrNameLst>
                                          <p:attrName>ppt_x</p:attrName>
                                        </p:attrNameLst>
                                      </p:cBhvr>
                                      <p:tavLst>
                                        <p:tav tm="0">
                                          <p:val>
                                            <p:strVal val="#ppt_x"/>
                                          </p:val>
                                        </p:tav>
                                        <p:tav tm="100000">
                                          <p:val>
                                            <p:strVal val="#ppt_x"/>
                                          </p:val>
                                        </p:tav>
                                      </p:tavLst>
                                    </p:anim>
                                    <p:anim calcmode="lin" valueType="num">
                                      <p:cBhvr additive="base">
                                        <p:cTn id="40" dur="500" fill="hold"/>
                                        <p:tgtEl>
                                          <p:spTgt spid="2730"/>
                                        </p:tgtEl>
                                        <p:attrNameLst>
                                          <p:attrName>ppt_y</p:attrName>
                                        </p:attrNameLst>
                                      </p:cBhvr>
                                      <p:tavLst>
                                        <p:tav tm="0">
                                          <p:val>
                                            <p:strVal val="1+#ppt_h/2"/>
                                          </p:val>
                                        </p:tav>
                                        <p:tav tm="100000">
                                          <p:val>
                                            <p:strVal val="#ppt_y"/>
                                          </p:val>
                                        </p:tav>
                                      </p:tavLst>
                                    </p:anim>
                                  </p:childTnLst>
                                </p:cTn>
                              </p:par>
                            </p:childTnLst>
                          </p:cTn>
                        </p:par>
                        <p:par>
                          <p:cTn id="41" fill="hold">
                            <p:stCondLst>
                              <p:cond delay="3500"/>
                            </p:stCondLst>
                            <p:childTnLst>
                              <p:par>
                                <p:cTn id="42" presetID="53" presetClass="entr" presetSubtype="16"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p:cTn id="44" dur="250" fill="hold"/>
                                        <p:tgtEl>
                                          <p:spTgt spid="4"/>
                                        </p:tgtEl>
                                        <p:attrNameLst>
                                          <p:attrName>ppt_w</p:attrName>
                                        </p:attrNameLst>
                                      </p:cBhvr>
                                      <p:tavLst>
                                        <p:tav tm="0">
                                          <p:val>
                                            <p:fltVal val="0"/>
                                          </p:val>
                                        </p:tav>
                                        <p:tav tm="100000">
                                          <p:val>
                                            <p:strVal val="#ppt_w"/>
                                          </p:val>
                                        </p:tav>
                                      </p:tavLst>
                                    </p:anim>
                                    <p:anim calcmode="lin" valueType="num">
                                      <p:cBhvr>
                                        <p:cTn id="45" dur="250" fill="hold"/>
                                        <p:tgtEl>
                                          <p:spTgt spid="4"/>
                                        </p:tgtEl>
                                        <p:attrNameLst>
                                          <p:attrName>ppt_h</p:attrName>
                                        </p:attrNameLst>
                                      </p:cBhvr>
                                      <p:tavLst>
                                        <p:tav tm="0">
                                          <p:val>
                                            <p:fltVal val="0"/>
                                          </p:val>
                                        </p:tav>
                                        <p:tav tm="100000">
                                          <p:val>
                                            <p:strVal val="#ppt_h"/>
                                          </p:val>
                                        </p:tav>
                                      </p:tavLst>
                                    </p:anim>
                                    <p:animEffect transition="in" filter="fade">
                                      <p:cBhvr>
                                        <p:cTn id="46" dur="250"/>
                                        <p:tgtEl>
                                          <p:spTgt spid="4"/>
                                        </p:tgtEl>
                                      </p:cBhvr>
                                    </p:animEffect>
                                  </p:childTnLst>
                                </p:cTn>
                              </p:par>
                            </p:childTnLst>
                          </p:cTn>
                        </p:par>
                        <p:par>
                          <p:cTn id="47" fill="hold">
                            <p:stCondLst>
                              <p:cond delay="4000"/>
                            </p:stCondLst>
                            <p:childTnLst>
                              <p:par>
                                <p:cTn id="48" presetID="2" presetClass="entr" presetSubtype="4" accel="26000" fill="hold" nodeType="afterEffect">
                                  <p:stCondLst>
                                    <p:cond delay="0"/>
                                  </p:stCondLst>
                                  <p:childTnLst>
                                    <p:set>
                                      <p:cBhvr>
                                        <p:cTn id="49" dur="1" fill="hold">
                                          <p:stCondLst>
                                            <p:cond delay="0"/>
                                          </p:stCondLst>
                                        </p:cTn>
                                        <p:tgtEl>
                                          <p:spTgt spid="2733"/>
                                        </p:tgtEl>
                                        <p:attrNameLst>
                                          <p:attrName>style.visibility</p:attrName>
                                        </p:attrNameLst>
                                      </p:cBhvr>
                                      <p:to>
                                        <p:strVal val="visible"/>
                                      </p:to>
                                    </p:set>
                                    <p:anim calcmode="lin" valueType="num">
                                      <p:cBhvr additive="base">
                                        <p:cTn id="50" dur="500" fill="hold"/>
                                        <p:tgtEl>
                                          <p:spTgt spid="2733"/>
                                        </p:tgtEl>
                                        <p:attrNameLst>
                                          <p:attrName>ppt_x</p:attrName>
                                        </p:attrNameLst>
                                      </p:cBhvr>
                                      <p:tavLst>
                                        <p:tav tm="0">
                                          <p:val>
                                            <p:strVal val="#ppt_x"/>
                                          </p:val>
                                        </p:tav>
                                        <p:tav tm="100000">
                                          <p:val>
                                            <p:strVal val="#ppt_x"/>
                                          </p:val>
                                        </p:tav>
                                      </p:tavLst>
                                    </p:anim>
                                    <p:anim calcmode="lin" valueType="num">
                                      <p:cBhvr additive="base">
                                        <p:cTn id="51" dur="500" fill="hold"/>
                                        <p:tgtEl>
                                          <p:spTgt spid="2733"/>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2731"/>
                                        </p:tgtEl>
                                        <p:attrNameLst>
                                          <p:attrName>style.visibility</p:attrName>
                                        </p:attrNameLst>
                                      </p:cBhvr>
                                      <p:to>
                                        <p:strVal val="visible"/>
                                      </p:to>
                                    </p:set>
                                    <p:anim calcmode="lin" valueType="num">
                                      <p:cBhvr additive="base">
                                        <p:cTn id="55" dur="500" fill="hold"/>
                                        <p:tgtEl>
                                          <p:spTgt spid="2731"/>
                                        </p:tgtEl>
                                        <p:attrNameLst>
                                          <p:attrName>ppt_x</p:attrName>
                                        </p:attrNameLst>
                                      </p:cBhvr>
                                      <p:tavLst>
                                        <p:tav tm="0">
                                          <p:val>
                                            <p:strVal val="#ppt_x"/>
                                          </p:val>
                                        </p:tav>
                                        <p:tav tm="100000">
                                          <p:val>
                                            <p:strVal val="#ppt_x"/>
                                          </p:val>
                                        </p:tav>
                                      </p:tavLst>
                                    </p:anim>
                                    <p:anim calcmode="lin" valueType="num">
                                      <p:cBhvr additive="base">
                                        <p:cTn id="56" dur="500" fill="hold"/>
                                        <p:tgtEl>
                                          <p:spTgt spid="2731"/>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p:cTn id="60" dur="250" fill="hold"/>
                                        <p:tgtEl>
                                          <p:spTgt spid="6"/>
                                        </p:tgtEl>
                                        <p:attrNameLst>
                                          <p:attrName>ppt_w</p:attrName>
                                        </p:attrNameLst>
                                      </p:cBhvr>
                                      <p:tavLst>
                                        <p:tav tm="0">
                                          <p:val>
                                            <p:fltVal val="0"/>
                                          </p:val>
                                        </p:tav>
                                        <p:tav tm="100000">
                                          <p:val>
                                            <p:strVal val="#ppt_w"/>
                                          </p:val>
                                        </p:tav>
                                      </p:tavLst>
                                    </p:anim>
                                    <p:anim calcmode="lin" valueType="num">
                                      <p:cBhvr>
                                        <p:cTn id="61" dur="250" fill="hold"/>
                                        <p:tgtEl>
                                          <p:spTgt spid="6"/>
                                        </p:tgtEl>
                                        <p:attrNameLst>
                                          <p:attrName>ppt_h</p:attrName>
                                        </p:attrNameLst>
                                      </p:cBhvr>
                                      <p:tavLst>
                                        <p:tav tm="0">
                                          <p:val>
                                            <p:fltVal val="0"/>
                                          </p:val>
                                        </p:tav>
                                        <p:tav tm="100000">
                                          <p:val>
                                            <p:strVal val="#ppt_h"/>
                                          </p:val>
                                        </p:tav>
                                      </p:tavLst>
                                    </p:anim>
                                    <p:animEffect transition="in" filter="fade">
                                      <p:cBhvr>
                                        <p:cTn id="62" dur="250"/>
                                        <p:tgtEl>
                                          <p:spTgt spid="6"/>
                                        </p:tgtEl>
                                      </p:cBhvr>
                                    </p:animEffect>
                                  </p:childTnLst>
                                </p:cTn>
                              </p:par>
                            </p:childTnLst>
                          </p:cTn>
                        </p:par>
                        <p:par>
                          <p:cTn id="63" fill="hold">
                            <p:stCondLst>
                              <p:cond delay="5500"/>
                            </p:stCondLst>
                            <p:childTnLst>
                              <p:par>
                                <p:cTn id="64" presetID="2" presetClass="entr" presetSubtype="4" accel="26000" fill="hold" nodeType="afterEffect">
                                  <p:stCondLst>
                                    <p:cond delay="0"/>
                                  </p:stCondLst>
                                  <p:childTnLst>
                                    <p:set>
                                      <p:cBhvr>
                                        <p:cTn id="65" dur="1" fill="hold">
                                          <p:stCondLst>
                                            <p:cond delay="0"/>
                                          </p:stCondLst>
                                        </p:cTn>
                                        <p:tgtEl>
                                          <p:spTgt spid="2734"/>
                                        </p:tgtEl>
                                        <p:attrNameLst>
                                          <p:attrName>style.visibility</p:attrName>
                                        </p:attrNameLst>
                                      </p:cBhvr>
                                      <p:to>
                                        <p:strVal val="visible"/>
                                      </p:to>
                                    </p:set>
                                    <p:anim calcmode="lin" valueType="num">
                                      <p:cBhvr additive="base">
                                        <p:cTn id="66" dur="500" fill="hold"/>
                                        <p:tgtEl>
                                          <p:spTgt spid="2734"/>
                                        </p:tgtEl>
                                        <p:attrNameLst>
                                          <p:attrName>ppt_x</p:attrName>
                                        </p:attrNameLst>
                                      </p:cBhvr>
                                      <p:tavLst>
                                        <p:tav tm="0">
                                          <p:val>
                                            <p:strVal val="#ppt_x"/>
                                          </p:val>
                                        </p:tav>
                                        <p:tav tm="100000">
                                          <p:val>
                                            <p:strVal val="#ppt_x"/>
                                          </p:val>
                                        </p:tav>
                                      </p:tavLst>
                                    </p:anim>
                                    <p:anim calcmode="lin" valueType="num">
                                      <p:cBhvr additive="base">
                                        <p:cTn id="67" dur="500" fill="hold"/>
                                        <p:tgtEl>
                                          <p:spTgt spid="2734"/>
                                        </p:tgtEl>
                                        <p:attrNameLst>
                                          <p:attrName>ppt_y</p:attrName>
                                        </p:attrNameLst>
                                      </p:cBhvr>
                                      <p:tavLst>
                                        <p:tav tm="0">
                                          <p:val>
                                            <p:strVal val="1+#ppt_h/2"/>
                                          </p:val>
                                        </p:tav>
                                        <p:tav tm="100000">
                                          <p:val>
                                            <p:strVal val="#ppt_y"/>
                                          </p:val>
                                        </p:tav>
                                      </p:tavLst>
                                    </p:anim>
                                  </p:childTnLst>
                                </p:cTn>
                              </p:par>
                            </p:childTnLst>
                          </p:cTn>
                        </p:par>
                        <p:par>
                          <p:cTn id="68" fill="hold">
                            <p:stCondLst>
                              <p:cond delay="6000"/>
                            </p:stCondLst>
                            <p:childTnLst>
                              <p:par>
                                <p:cTn id="69" presetID="2" presetClass="entr" presetSubtype="4" fill="hold" grpId="0" nodeType="afterEffect">
                                  <p:stCondLst>
                                    <p:cond delay="0"/>
                                  </p:stCondLst>
                                  <p:childTnLst>
                                    <p:set>
                                      <p:cBhvr>
                                        <p:cTn id="70" dur="1" fill="hold">
                                          <p:stCondLst>
                                            <p:cond delay="0"/>
                                          </p:stCondLst>
                                        </p:cTn>
                                        <p:tgtEl>
                                          <p:spTgt spid="2732"/>
                                        </p:tgtEl>
                                        <p:attrNameLst>
                                          <p:attrName>style.visibility</p:attrName>
                                        </p:attrNameLst>
                                      </p:cBhvr>
                                      <p:to>
                                        <p:strVal val="visible"/>
                                      </p:to>
                                    </p:set>
                                    <p:anim calcmode="lin" valueType="num">
                                      <p:cBhvr additive="base">
                                        <p:cTn id="71" dur="500" fill="hold"/>
                                        <p:tgtEl>
                                          <p:spTgt spid="2732"/>
                                        </p:tgtEl>
                                        <p:attrNameLst>
                                          <p:attrName>ppt_x</p:attrName>
                                        </p:attrNameLst>
                                      </p:cBhvr>
                                      <p:tavLst>
                                        <p:tav tm="0">
                                          <p:val>
                                            <p:strVal val="#ppt_x"/>
                                          </p:val>
                                        </p:tav>
                                        <p:tav tm="100000">
                                          <p:val>
                                            <p:strVal val="#ppt_x"/>
                                          </p:val>
                                        </p:tav>
                                      </p:tavLst>
                                    </p:anim>
                                    <p:anim calcmode="lin" valueType="num">
                                      <p:cBhvr additive="base">
                                        <p:cTn id="72" dur="500" fill="hold"/>
                                        <p:tgtEl>
                                          <p:spTgt spid="27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8" grpId="0"/>
      <p:bldP spid="2730" grpId="0"/>
      <p:bldP spid="2731" grpId="0"/>
      <p:bldP spid="27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
          <p:cNvGrpSpPr/>
          <p:nvPr/>
        </p:nvGrpSpPr>
        <p:grpSpPr bwMode="auto">
          <a:xfrm>
            <a:off x="4870449" y="807919"/>
            <a:ext cx="2451100" cy="668337"/>
            <a:chOff x="4870946" y="534413"/>
            <a:chExt cx="2450109" cy="668912"/>
          </a:xfrm>
        </p:grpSpPr>
        <p:sp>
          <p:nvSpPr>
            <p:cNvPr id="18"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
        <p:nvSpPr>
          <p:cNvPr id="25" name="Freeform 40219"/>
          <p:cNvSpPr/>
          <p:nvPr/>
        </p:nvSpPr>
        <p:spPr bwMode="auto">
          <a:xfrm>
            <a:off x="5445125" y="3177899"/>
            <a:ext cx="1308100" cy="1409700"/>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2"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40219"/>
          <p:cNvSpPr/>
          <p:nvPr/>
        </p:nvSpPr>
        <p:spPr bwMode="auto">
          <a:xfrm rot="7200000">
            <a:off x="6060282" y="4247080"/>
            <a:ext cx="1308100" cy="1411287"/>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2"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7" name="Freeform 40219"/>
          <p:cNvSpPr/>
          <p:nvPr/>
        </p:nvSpPr>
        <p:spPr bwMode="auto">
          <a:xfrm rot="14400000" flipH="1">
            <a:off x="4823619" y="4247080"/>
            <a:ext cx="1308100" cy="1411288"/>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2"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 name="文本框 97"/>
          <p:cNvSpPr txBox="1"/>
          <p:nvPr/>
        </p:nvSpPr>
        <p:spPr>
          <a:xfrm>
            <a:off x="8051633"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a:t>
            </a:r>
            <a:endParaRPr lang="zh-CN" altLang="en-US" sz="1600" dirty="0">
              <a:blipFill>
                <a:blip r:embed="rId1"/>
                <a:stretch>
                  <a:fillRect/>
                </a:stretch>
              </a:blipFill>
              <a:latin typeface="+mn-lt"/>
              <a:ea typeface="+mn-ea"/>
            </a:endParaRPr>
          </a:p>
        </p:txBody>
      </p:sp>
      <p:sp>
        <p:nvSpPr>
          <p:cNvPr id="99" name="Freeform 5"/>
          <p:cNvSpPr>
            <a:spLocks noEditPoints="1"/>
          </p:cNvSpPr>
          <p:nvPr/>
        </p:nvSpPr>
        <p:spPr bwMode="auto">
          <a:xfrm>
            <a:off x="7617230" y="4700312"/>
            <a:ext cx="422275"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0" name="文本框 99"/>
          <p:cNvSpPr txBox="1"/>
          <p:nvPr/>
        </p:nvSpPr>
        <p:spPr>
          <a:xfrm>
            <a:off x="1298879"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a:t>
            </a:r>
            <a:r>
              <a:rPr lang="zh-CN" altLang="en-US" sz="1600" dirty="0" smtClean="0">
                <a:blipFill>
                  <a:blip r:embed="rId1"/>
                  <a:stretch>
                    <a:fillRect/>
                  </a:stretch>
                </a:blipFill>
                <a:latin typeface="+mn-lt"/>
                <a:ea typeface="+mn-ea"/>
              </a:rPr>
              <a:t>文字输入</a:t>
            </a:r>
            <a:r>
              <a:rPr lang="zh-CN" altLang="en-US" sz="1600" dirty="0">
                <a:blipFill>
                  <a:blip r:embed="rId1"/>
                  <a:stretch>
                    <a:fillRect/>
                  </a:stretch>
                </a:blipFill>
                <a:latin typeface="+mn-lt"/>
                <a:ea typeface="+mn-ea"/>
              </a:rPr>
              <a:t>描述性文字</a:t>
            </a:r>
            <a:endParaRPr lang="zh-CN" altLang="en-US" sz="1600" dirty="0">
              <a:blipFill>
                <a:blip r:embed="rId1"/>
                <a:stretch>
                  <a:fillRect/>
                </a:stretch>
              </a:blipFill>
              <a:latin typeface="+mn-lt"/>
              <a:ea typeface="+mn-ea"/>
            </a:endParaRPr>
          </a:p>
        </p:txBody>
      </p:sp>
      <p:sp>
        <p:nvSpPr>
          <p:cNvPr id="101" name="文本框 100"/>
          <p:cNvSpPr txBox="1"/>
          <p:nvPr/>
        </p:nvSpPr>
        <p:spPr>
          <a:xfrm>
            <a:off x="3246989" y="1812483"/>
            <a:ext cx="5698022" cy="584775"/>
          </a:xfrm>
          <a:prstGeom prst="rect">
            <a:avLst/>
          </a:prstGeom>
          <a:noFill/>
        </p:spPr>
        <p:txBody>
          <a:bodyPr>
            <a:spAutoFit/>
          </a:bodyPr>
          <a:lstStyle/>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algn="ct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sp>
        <p:nvSpPr>
          <p:cNvPr id="102" name="Freeform 5"/>
          <p:cNvSpPr>
            <a:spLocks noEditPoints="1"/>
          </p:cNvSpPr>
          <p:nvPr/>
        </p:nvSpPr>
        <p:spPr bwMode="auto">
          <a:xfrm flipH="1">
            <a:off x="4221466" y="4700312"/>
            <a:ext cx="420688"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
          <p:cNvSpPr>
            <a:spLocks noEditPoints="1"/>
          </p:cNvSpPr>
          <p:nvPr/>
        </p:nvSpPr>
        <p:spPr bwMode="auto">
          <a:xfrm rot="16200000">
            <a:off x="5884863" y="2631799"/>
            <a:ext cx="422275" cy="263525"/>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0-#ppt_w/2"/>
                                          </p:val>
                                        </p:tav>
                                        <p:tav tm="100000">
                                          <p:val>
                                            <p:strVal val="#ppt_x"/>
                                          </p:val>
                                        </p:tav>
                                      </p:tavLst>
                                    </p:anim>
                                    <p:anim calcmode="lin" valueType="num">
                                      <p:cBhvr additive="base">
                                        <p:cTn id="8" dur="250" fill="hold"/>
                                        <p:tgtEl>
                                          <p:spTgt spid="2"/>
                                        </p:tgtEl>
                                        <p:attrNameLst>
                                          <p:attrName>ppt_y</p:attrName>
                                        </p:attrNameLst>
                                      </p:cBhvr>
                                      <p:tavLst>
                                        <p:tav tm="0">
                                          <p:val>
                                            <p:strVal val="#ppt_y"/>
                                          </p:val>
                                        </p:tav>
                                        <p:tav tm="100000">
                                          <p:val>
                                            <p:strVal val="#ppt_y"/>
                                          </p:val>
                                        </p:tav>
                                      </p:tavLst>
                                    </p:anim>
                                  </p:childTnLst>
                                </p:cTn>
                              </p:par>
                              <p:par>
                                <p:cTn id="9" presetID="21" presetClass="entr" presetSubtype="3"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heel(3)">
                                      <p:cBhvr>
                                        <p:cTn id="11" dur="500"/>
                                        <p:tgtEl>
                                          <p:spTgt spid="25"/>
                                        </p:tgtEl>
                                      </p:cBhvr>
                                    </p:animEffect>
                                  </p:childTnLst>
                                </p:cTn>
                              </p:par>
                              <p:par>
                                <p:cTn id="12" presetID="21" presetClass="entr" presetSubtype="4" fill="hold" grpId="0"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heel(4)">
                                      <p:cBhvr>
                                        <p:cTn id="14" dur="500"/>
                                        <p:tgtEl>
                                          <p:spTgt spid="27"/>
                                        </p:tgtEl>
                                      </p:cBhvr>
                                    </p:animEffect>
                                  </p:childTnLst>
                                </p:cTn>
                              </p:par>
                              <p:par>
                                <p:cTn id="15" presetID="21" presetClass="entr" presetSubtype="8"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heel(8)">
                                      <p:cBhvr>
                                        <p:cTn id="17" dur="500"/>
                                        <p:tgtEl>
                                          <p:spTgt spid="26"/>
                                        </p:tgtEl>
                                      </p:cBhvr>
                                    </p:animEffect>
                                  </p:childTnLst>
                                </p:cTn>
                              </p:par>
                            </p:childTnLst>
                          </p:cTn>
                        </p:par>
                        <p:par>
                          <p:cTn id="18" fill="hold">
                            <p:stCondLst>
                              <p:cond delay="500"/>
                            </p:stCondLst>
                            <p:childTnLst>
                              <p:par>
                                <p:cTn id="19" presetID="22" presetClass="entr" presetSubtype="4" fill="hold" nodeType="afterEffect">
                                  <p:stCondLst>
                                    <p:cond delay="0"/>
                                  </p:stCondLst>
                                  <p:childTnLst>
                                    <p:set>
                                      <p:cBhvr>
                                        <p:cTn id="20" dur="1" fill="hold">
                                          <p:stCondLst>
                                            <p:cond delay="0"/>
                                          </p:stCondLst>
                                        </p:cTn>
                                        <p:tgtEl>
                                          <p:spTgt spid="101"/>
                                        </p:tgtEl>
                                        <p:attrNameLst>
                                          <p:attrName>style.visibility</p:attrName>
                                        </p:attrNameLst>
                                      </p:cBhvr>
                                      <p:to>
                                        <p:strVal val="visible"/>
                                      </p:to>
                                    </p:set>
                                    <p:animEffect transition="in" filter="wipe(down)">
                                      <p:cBhvr>
                                        <p:cTn id="21" dur="500"/>
                                        <p:tgtEl>
                                          <p:spTgt spid="101"/>
                                        </p:tgtEl>
                                      </p:cBhvr>
                                    </p:animEffec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wipe(down)">
                                      <p:cBhvr>
                                        <p:cTn id="25" dur="500"/>
                                        <p:tgtEl>
                                          <p:spTgt spid="100"/>
                                        </p:tgtEl>
                                      </p:cBhvr>
                                    </p:animEffect>
                                  </p:childTnLst>
                                </p:cTn>
                              </p:par>
                            </p:childTnLst>
                          </p:cTn>
                        </p:par>
                        <p:par>
                          <p:cTn id="26" fill="hold">
                            <p:stCondLst>
                              <p:cond delay="1500"/>
                            </p:stCondLst>
                            <p:childTnLst>
                              <p:par>
                                <p:cTn id="27" presetID="2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Effect transition="in" filter="wipe(down)">
                                      <p:cBhvr>
                                        <p:cTn id="29"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0" y="1119188"/>
            <a:ext cx="823913" cy="512762"/>
          </a:xfrm>
          <a:custGeom>
            <a:avLst/>
            <a:gdLst>
              <a:gd name="T0" fmla="*/ 595048 w 252"/>
              <a:gd name="T1" fmla="*/ 140438 h 157"/>
              <a:gd name="T2" fmla="*/ 591779 w 252"/>
              <a:gd name="T3" fmla="*/ 506231 h 157"/>
              <a:gd name="T4" fmla="*/ 604857 w 252"/>
              <a:gd name="T5" fmla="*/ 493167 h 157"/>
              <a:gd name="T6" fmla="*/ 107893 w 252"/>
              <a:gd name="T7" fmla="*/ 189428 h 157"/>
              <a:gd name="T8" fmla="*/ 781410 w 252"/>
              <a:gd name="T9" fmla="*/ 287409 h 157"/>
              <a:gd name="T10" fmla="*/ 183092 w 252"/>
              <a:gd name="T11" fmla="*/ 231886 h 157"/>
              <a:gd name="T12" fmla="*/ 591779 w 252"/>
              <a:gd name="T13" fmla="*/ 166566 h 157"/>
              <a:gd name="T14" fmla="*/ 631013 w 252"/>
              <a:gd name="T15" fmla="*/ 404985 h 157"/>
              <a:gd name="T16" fmla="*/ 729098 w 252"/>
              <a:gd name="T17" fmla="*/ 280877 h 157"/>
              <a:gd name="T18" fmla="*/ 503502 w 252"/>
              <a:gd name="T19" fmla="*/ 284143 h 157"/>
              <a:gd name="T20" fmla="*/ 542736 w 252"/>
              <a:gd name="T21" fmla="*/ 160034 h 157"/>
              <a:gd name="T22" fmla="*/ 290985 w 252"/>
              <a:gd name="T23" fmla="*/ 209024 h 157"/>
              <a:gd name="T24" fmla="*/ 68659 w 252"/>
              <a:gd name="T25" fmla="*/ 166566 h 157"/>
              <a:gd name="T26" fmla="*/ 732367 w 252"/>
              <a:gd name="T27" fmla="*/ 205758 h 157"/>
              <a:gd name="T28" fmla="*/ 192900 w 252"/>
              <a:gd name="T29" fmla="*/ 192694 h 157"/>
              <a:gd name="T30" fmla="*/ 506772 w 252"/>
              <a:gd name="T31" fmla="*/ 192694 h 157"/>
              <a:gd name="T32" fmla="*/ 104624 w 252"/>
              <a:gd name="T33" fmla="*/ 248216 h 157"/>
              <a:gd name="T34" fmla="*/ 120971 w 252"/>
              <a:gd name="T35" fmla="*/ 277611 h 157"/>
              <a:gd name="T36" fmla="*/ 248482 w 252"/>
              <a:gd name="T37" fmla="*/ 163300 h 157"/>
              <a:gd name="T38" fmla="*/ 438113 w 252"/>
              <a:gd name="T39" fmla="*/ 277611 h 157"/>
              <a:gd name="T40" fmla="*/ 526389 w 252"/>
              <a:gd name="T41" fmla="*/ 195960 h 157"/>
              <a:gd name="T42" fmla="*/ 657169 w 252"/>
              <a:gd name="T43" fmla="*/ 104512 h 157"/>
              <a:gd name="T44" fmla="*/ 503502 w 252"/>
              <a:gd name="T45" fmla="*/ 156768 h 157"/>
              <a:gd name="T46" fmla="*/ 284446 w 252"/>
              <a:gd name="T47" fmla="*/ 244950 h 157"/>
              <a:gd name="T48" fmla="*/ 32695 w 252"/>
              <a:gd name="T49" fmla="*/ 143704 h 157"/>
              <a:gd name="T50" fmla="*/ 434843 w 252"/>
              <a:gd name="T51" fmla="*/ 238418 h 157"/>
              <a:gd name="T52" fmla="*/ 660438 w 252"/>
              <a:gd name="T53" fmla="*/ 182896 h 157"/>
              <a:gd name="T54" fmla="*/ 457730 w 252"/>
              <a:gd name="T55" fmla="*/ 300473 h 157"/>
              <a:gd name="T56" fmla="*/ 304063 w 252"/>
              <a:gd name="T57" fmla="*/ 280877 h 157"/>
              <a:gd name="T58" fmla="*/ 470808 w 252"/>
              <a:gd name="T59" fmla="*/ 228620 h 157"/>
              <a:gd name="T60" fmla="*/ 343297 w 252"/>
              <a:gd name="T61" fmla="*/ 215556 h 157"/>
              <a:gd name="T62" fmla="*/ 496963 w 252"/>
              <a:gd name="T63" fmla="*/ 244950 h 157"/>
              <a:gd name="T64" fmla="*/ 379262 w 252"/>
              <a:gd name="T65" fmla="*/ 215556 h 157"/>
              <a:gd name="T66" fmla="*/ 402148 w 252"/>
              <a:gd name="T67" fmla="*/ 235152 h 157"/>
              <a:gd name="T68" fmla="*/ 281177 w 252"/>
              <a:gd name="T69" fmla="*/ 163300 h 157"/>
              <a:gd name="T70" fmla="*/ 255021 w 252"/>
              <a:gd name="T71" fmla="*/ 209024 h 157"/>
              <a:gd name="T72" fmla="*/ 389070 w 252"/>
              <a:gd name="T73" fmla="*/ 241684 h 157"/>
              <a:gd name="T74" fmla="*/ 71929 w 252"/>
              <a:gd name="T75" fmla="*/ 218822 h 157"/>
              <a:gd name="T76" fmla="*/ 88276 w 252"/>
              <a:gd name="T77" fmla="*/ 195960 h 157"/>
              <a:gd name="T78" fmla="*/ 297524 w 252"/>
              <a:gd name="T79" fmla="*/ 186162 h 157"/>
              <a:gd name="T80" fmla="*/ 529658 w 252"/>
              <a:gd name="T81" fmla="*/ 205758 h 157"/>
              <a:gd name="T82" fmla="*/ 88276 w 252"/>
              <a:gd name="T83" fmla="*/ 153502 h 157"/>
              <a:gd name="T84" fmla="*/ 601587 w 252"/>
              <a:gd name="T85" fmla="*/ 300473 h 157"/>
              <a:gd name="T86" fmla="*/ 657169 w 252"/>
              <a:gd name="T87" fmla="*/ 297207 h 157"/>
              <a:gd name="T88" fmla="*/ 349836 w 252"/>
              <a:gd name="T89" fmla="*/ 248216 h 157"/>
              <a:gd name="T90" fmla="*/ 78468 w 252"/>
              <a:gd name="T91" fmla="*/ 258015 h 157"/>
              <a:gd name="T92" fmla="*/ 127510 w 252"/>
              <a:gd name="T93" fmla="*/ 160034 h 157"/>
              <a:gd name="T94" fmla="*/ 617935 w 252"/>
              <a:gd name="T95" fmla="*/ 307005 h 157"/>
              <a:gd name="T96" fmla="*/ 568892 w 252"/>
              <a:gd name="T97" fmla="*/ 287409 h 157"/>
              <a:gd name="T98" fmla="*/ 42503 w 252"/>
              <a:gd name="T99" fmla="*/ 264547 h 157"/>
              <a:gd name="T100" fmla="*/ 68659 w 252"/>
              <a:gd name="T101" fmla="*/ 241684 h 157"/>
              <a:gd name="T102" fmla="*/ 585240 w 252"/>
              <a:gd name="T103" fmla="*/ 293941 h 157"/>
              <a:gd name="T104" fmla="*/ 411957 w 252"/>
              <a:gd name="T105" fmla="*/ 192694 h 157"/>
              <a:gd name="T106" fmla="*/ 215787 w 252"/>
              <a:gd name="T107" fmla="*/ 212290 h 157"/>
              <a:gd name="T108" fmla="*/ 647360 w 252"/>
              <a:gd name="T109" fmla="*/ 271079 h 157"/>
              <a:gd name="T110" fmla="*/ 153666 w 252"/>
              <a:gd name="T111" fmla="*/ 293941 h 157"/>
              <a:gd name="T112" fmla="*/ 444652 w 252"/>
              <a:gd name="T113" fmla="*/ 258015 h 157"/>
              <a:gd name="T114" fmla="*/ 238673 w 252"/>
              <a:gd name="T115" fmla="*/ 176364 h 157"/>
              <a:gd name="T116" fmla="*/ 611396 w 252"/>
              <a:gd name="T117" fmla="*/ 277611 h 157"/>
              <a:gd name="T118" fmla="*/ 653899 w 252"/>
              <a:gd name="T119" fmla="*/ 143704 h 157"/>
              <a:gd name="T120" fmla="*/ 313872 w 252"/>
              <a:gd name="T121" fmla="*/ 218822 h 157"/>
              <a:gd name="T122" fmla="*/ 94815 w 252"/>
              <a:gd name="T123" fmla="*/ 277611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grpSp>
        <p:nvGrpSpPr>
          <p:cNvPr id="7171" name="组合 16"/>
          <p:cNvGrpSpPr/>
          <p:nvPr/>
        </p:nvGrpSpPr>
        <p:grpSpPr bwMode="auto">
          <a:xfrm>
            <a:off x="4870450" y="817100"/>
            <a:ext cx="2451100" cy="668337"/>
            <a:chOff x="4870561" y="534413"/>
            <a:chExt cx="2450877" cy="668912"/>
          </a:xfrm>
        </p:grpSpPr>
        <p:sp>
          <p:nvSpPr>
            <p:cNvPr id="18" name="Freeform 544"/>
            <p:cNvSpPr>
              <a:spLocks noEditPoints="1"/>
            </p:cNvSpPr>
            <p:nvPr/>
          </p:nvSpPr>
          <p:spPr bwMode="auto">
            <a:xfrm>
              <a:off x="4870561" y="1119116"/>
              <a:ext cx="2450877"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7847" y="534413"/>
              <a:ext cx="2236307"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4" name="组合 3"/>
          <p:cNvGrpSpPr/>
          <p:nvPr/>
        </p:nvGrpSpPr>
        <p:grpSpPr bwMode="auto">
          <a:xfrm>
            <a:off x="4295775" y="2128801"/>
            <a:ext cx="3600450" cy="3603625"/>
            <a:chOff x="4167731" y="1943317"/>
            <a:chExt cx="3600300" cy="3602682"/>
          </a:xfrm>
        </p:grpSpPr>
        <p:sp>
          <p:nvSpPr>
            <p:cNvPr id="3" name="直角三角形 2"/>
            <p:cNvSpPr/>
            <p:nvPr/>
          </p:nvSpPr>
          <p:spPr>
            <a:xfrm>
              <a:off x="5999630" y="1943317"/>
              <a:ext cx="934999" cy="1768012"/>
            </a:xfrm>
            <a:prstGeom prst="rtTriangle">
              <a:avLst/>
            </a:prstGeom>
            <a:blipFill>
              <a:blip r:embed="rId2"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9" name="直角三角形 98"/>
            <p:cNvSpPr/>
            <p:nvPr/>
          </p:nvSpPr>
          <p:spPr>
            <a:xfrm rot="5400000">
              <a:off x="6416434" y="3361182"/>
              <a:ext cx="934792" cy="1768401"/>
            </a:xfrm>
            <a:prstGeom prst="rtTriangle">
              <a:avLst/>
            </a:prstGeom>
            <a:blipFill>
              <a:blip r:embed="rId2"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0" name="直角三角形 99"/>
            <p:cNvSpPr/>
            <p:nvPr/>
          </p:nvSpPr>
          <p:spPr>
            <a:xfrm rot="10800000">
              <a:off x="5001134" y="3777987"/>
              <a:ext cx="934998" cy="1768012"/>
            </a:xfrm>
            <a:prstGeom prst="rtTriangle">
              <a:avLst/>
            </a:prstGeom>
            <a:blipFill>
              <a:blip r:embed="rId2"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1" name="直角三角形 100"/>
            <p:cNvSpPr/>
            <p:nvPr/>
          </p:nvSpPr>
          <p:spPr>
            <a:xfrm rot="16200000">
              <a:off x="4584536" y="2359731"/>
              <a:ext cx="934793" cy="1768401"/>
            </a:xfrm>
            <a:prstGeom prst="rtTriangle">
              <a:avLst/>
            </a:prstGeom>
            <a:blipFill>
              <a:blip r:embed="rId2"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5" name="组合 4"/>
          <p:cNvGrpSpPr/>
          <p:nvPr/>
        </p:nvGrpSpPr>
        <p:grpSpPr bwMode="auto">
          <a:xfrm>
            <a:off x="1177047" y="2196621"/>
            <a:ext cx="3644191" cy="1026885"/>
            <a:chOff x="1176622" y="2192833"/>
            <a:chExt cx="3644352" cy="1027149"/>
          </a:xfrm>
        </p:grpSpPr>
        <p:sp>
          <p:nvSpPr>
            <p:cNvPr id="98" name="文本框 97"/>
            <p:cNvSpPr txBox="1"/>
            <p:nvPr/>
          </p:nvSpPr>
          <p:spPr>
            <a:xfrm>
              <a:off x="1176622" y="2635061"/>
              <a:ext cx="364435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02" name="文本框 101"/>
            <p:cNvSpPr txBox="1"/>
            <p:nvPr/>
          </p:nvSpPr>
          <p:spPr>
            <a:xfrm>
              <a:off x="2514410" y="219283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1"/>
                    <a:stretch>
                      <a:fillRect/>
                    </a:stretch>
                  </a:blipFill>
                  <a:latin typeface="+mn-lt"/>
                  <a:ea typeface="+mn-ea"/>
                </a:rPr>
                <a:t>输入标题</a:t>
              </a:r>
              <a:endParaRPr lang="zh-CN" altLang="en-US" sz="2400" b="1" dirty="0">
                <a:blipFill>
                  <a:blip r:embed="rId1"/>
                  <a:stretch>
                    <a:fillRect/>
                  </a:stretch>
                </a:blipFill>
                <a:latin typeface="+mn-lt"/>
                <a:ea typeface="+mn-ea"/>
              </a:endParaRPr>
            </a:p>
          </p:txBody>
        </p:sp>
      </p:grpSp>
      <p:grpSp>
        <p:nvGrpSpPr>
          <p:cNvPr id="6" name="组合 102"/>
          <p:cNvGrpSpPr/>
          <p:nvPr/>
        </p:nvGrpSpPr>
        <p:grpSpPr bwMode="auto">
          <a:xfrm>
            <a:off x="1313234" y="4476092"/>
            <a:ext cx="3508004" cy="1065797"/>
            <a:chOff x="1312815" y="2153913"/>
            <a:chExt cx="3508159" cy="1066069"/>
          </a:xfrm>
        </p:grpSpPr>
        <p:sp>
          <p:nvSpPr>
            <p:cNvPr id="104" name="文本框 103"/>
            <p:cNvSpPr txBox="1"/>
            <p:nvPr/>
          </p:nvSpPr>
          <p:spPr>
            <a:xfrm>
              <a:off x="1312815" y="2635061"/>
              <a:ext cx="3508159"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05" name="文本框 104"/>
            <p:cNvSpPr txBox="1"/>
            <p:nvPr/>
          </p:nvSpPr>
          <p:spPr>
            <a:xfrm>
              <a:off x="2514410" y="215391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1"/>
                    <a:stretch>
                      <a:fillRect/>
                    </a:stretch>
                  </a:blipFill>
                  <a:latin typeface="+mn-lt"/>
                  <a:ea typeface="+mn-ea"/>
                </a:rPr>
                <a:t>输入标题</a:t>
              </a:r>
              <a:endParaRPr lang="zh-CN" altLang="en-US" sz="2400" b="1" dirty="0">
                <a:blipFill>
                  <a:blip r:embed="rId1"/>
                  <a:stretch>
                    <a:fillRect/>
                  </a:stretch>
                </a:blipFill>
                <a:latin typeface="+mn-lt"/>
                <a:ea typeface="+mn-ea"/>
              </a:endParaRPr>
            </a:p>
          </p:txBody>
        </p:sp>
      </p:grpSp>
      <p:grpSp>
        <p:nvGrpSpPr>
          <p:cNvPr id="7" name="组合 105"/>
          <p:cNvGrpSpPr/>
          <p:nvPr/>
        </p:nvGrpSpPr>
        <p:grpSpPr bwMode="auto">
          <a:xfrm>
            <a:off x="7088187" y="2196621"/>
            <a:ext cx="3514961" cy="1036613"/>
            <a:chOff x="150342" y="2183103"/>
            <a:chExt cx="3513922" cy="1036879"/>
          </a:xfrm>
        </p:grpSpPr>
        <p:sp>
          <p:nvSpPr>
            <p:cNvPr id="107" name="文本框 106"/>
            <p:cNvSpPr txBox="1"/>
            <p:nvPr/>
          </p:nvSpPr>
          <p:spPr>
            <a:xfrm>
              <a:off x="150342" y="2635061"/>
              <a:ext cx="351392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08" name="文本框 107"/>
            <p:cNvSpPr txBox="1"/>
            <p:nvPr/>
          </p:nvSpPr>
          <p:spPr>
            <a:xfrm>
              <a:off x="150343" y="218310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1"/>
                    <a:stretch>
                      <a:fillRect/>
                    </a:stretch>
                  </a:blipFill>
                  <a:latin typeface="+mn-lt"/>
                  <a:ea typeface="+mn-ea"/>
                </a:rPr>
                <a:t>输入标题</a:t>
              </a:r>
              <a:endParaRPr lang="zh-CN" altLang="en-US" sz="2400" b="1" dirty="0">
                <a:blipFill>
                  <a:blip r:embed="rId1"/>
                  <a:stretch>
                    <a:fillRect/>
                  </a:stretch>
                </a:blipFill>
                <a:latin typeface="+mn-lt"/>
                <a:ea typeface="+mn-ea"/>
              </a:endParaRPr>
            </a:p>
          </p:txBody>
        </p:sp>
      </p:grpSp>
      <p:grpSp>
        <p:nvGrpSpPr>
          <p:cNvPr id="8" name="组合 108"/>
          <p:cNvGrpSpPr/>
          <p:nvPr/>
        </p:nvGrpSpPr>
        <p:grpSpPr bwMode="auto">
          <a:xfrm>
            <a:off x="7088188" y="4476092"/>
            <a:ext cx="3300952" cy="1046341"/>
            <a:chOff x="150343" y="2173373"/>
            <a:chExt cx="3299976" cy="1046609"/>
          </a:xfrm>
        </p:grpSpPr>
        <p:sp>
          <p:nvSpPr>
            <p:cNvPr id="110" name="文本框 109"/>
            <p:cNvSpPr txBox="1"/>
            <p:nvPr/>
          </p:nvSpPr>
          <p:spPr>
            <a:xfrm>
              <a:off x="150343" y="2635061"/>
              <a:ext cx="3299976"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输入描述性文字输入描述性文字输入描述性文字输入描述性文字</a:t>
              </a:r>
              <a:endParaRPr lang="zh-CN" altLang="en-US" sz="1600" dirty="0">
                <a:blipFill>
                  <a:blip r:embed="rId1"/>
                  <a:stretch>
                    <a:fillRect/>
                  </a:stretch>
                </a:blipFill>
                <a:latin typeface="+mn-lt"/>
                <a:ea typeface="+mn-ea"/>
              </a:endParaRPr>
            </a:p>
          </p:txBody>
        </p:sp>
        <p:sp>
          <p:nvSpPr>
            <p:cNvPr id="111" name="文本框 110"/>
            <p:cNvSpPr txBox="1"/>
            <p:nvPr/>
          </p:nvSpPr>
          <p:spPr>
            <a:xfrm>
              <a:off x="150343" y="217337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1"/>
                    <a:stretch>
                      <a:fillRect/>
                    </a:stretch>
                  </a:blipFill>
                  <a:latin typeface="+mn-lt"/>
                  <a:ea typeface="+mn-ea"/>
                </a:rPr>
                <a:t>输入标题</a:t>
              </a:r>
              <a:endParaRPr lang="zh-CN" altLang="en-US" sz="24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171"/>
                                        </p:tgtEl>
                                        <p:attrNameLst>
                                          <p:attrName>style.visibility</p:attrName>
                                        </p:attrNameLst>
                                      </p:cBhvr>
                                      <p:to>
                                        <p:strVal val="visible"/>
                                      </p:to>
                                    </p:set>
                                    <p:anim calcmode="lin" valueType="num">
                                      <p:cBhvr additive="base">
                                        <p:cTn id="7" dur="500" fill="hold"/>
                                        <p:tgtEl>
                                          <p:spTgt spid="7171"/>
                                        </p:tgtEl>
                                        <p:attrNameLst>
                                          <p:attrName>ppt_x</p:attrName>
                                        </p:attrNameLst>
                                      </p:cBhvr>
                                      <p:tavLst>
                                        <p:tav tm="0">
                                          <p:val>
                                            <p:strVal val="0-#ppt_w/2"/>
                                          </p:val>
                                        </p:tav>
                                        <p:tav tm="100000">
                                          <p:val>
                                            <p:strVal val="#ppt_x"/>
                                          </p:val>
                                        </p:tav>
                                      </p:tavLst>
                                    </p:anim>
                                    <p:anim calcmode="lin" valueType="num">
                                      <p:cBhvr additive="base">
                                        <p:cTn id="8" dur="500" fill="hold"/>
                                        <p:tgtEl>
                                          <p:spTgt spid="71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 calcmode="lin" valueType="num">
                                      <p:cBhvr>
                                        <p:cTn id="14" dur="500" fill="hold"/>
                                        <p:tgtEl>
                                          <p:spTgt spid="4"/>
                                        </p:tgtEl>
                                        <p:attrNameLst>
                                          <p:attrName>style.rotation</p:attrName>
                                        </p:attrNameLst>
                                      </p:cBhvr>
                                      <p:tavLst>
                                        <p:tav tm="0">
                                          <p:val>
                                            <p:fltVal val="90"/>
                                          </p:val>
                                        </p:tav>
                                        <p:tav tm="100000">
                                          <p:val>
                                            <p:fltVal val="0"/>
                                          </p:val>
                                        </p:tav>
                                      </p:tavLst>
                                    </p:anim>
                                    <p:animEffect transition="in" filter="fade">
                                      <p:cBhvr>
                                        <p:cTn id="15" dur="500"/>
                                        <p:tgtEl>
                                          <p:spTgt spid="4"/>
                                        </p:tgtEl>
                                      </p:cBhvr>
                                    </p:animEffect>
                                  </p:childTnLst>
                                </p:cTn>
                              </p:par>
                            </p:childTnLst>
                          </p:cTn>
                        </p:par>
                        <p:par>
                          <p:cTn id="16" fill="hold">
                            <p:stCondLst>
                              <p:cond delay="1000"/>
                            </p:stCondLst>
                            <p:childTnLst>
                              <p:par>
                                <p:cTn id="17" presetID="26"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435">
                                          <p:stCondLst>
                                            <p:cond delay="0"/>
                                          </p:stCondLst>
                                        </p:cTn>
                                        <p:tgtEl>
                                          <p:spTgt spid="15"/>
                                        </p:tgtEl>
                                      </p:cBhvr>
                                    </p:animEffect>
                                    <p:anim calcmode="lin" valueType="num">
                                      <p:cBhvr>
                                        <p:cTn id="20" dur="1367"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1" dur="498"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2" dur="498" tmFilter="0, 0; 0.125,0.2665; 0.25,0.4; 0.375,0.465; 0.5,0.5;  0.625,0.535; 0.75,0.6; 0.875,0.7335; 1,1">
                                          <p:stCondLst>
                                            <p:cond delay="498"/>
                                          </p:stCondLst>
                                        </p:cTn>
                                        <p:tgtEl>
                                          <p:spTgt spid="15"/>
                                        </p:tgtEl>
                                        <p:attrNameLst>
                                          <p:attrName>ppt_y</p:attrName>
                                        </p:attrNameLst>
                                      </p:cBhvr>
                                      <p:tavLst>
                                        <p:tav tm="0" fmla="#ppt_y-sin(pi*$)/9">
                                          <p:val>
                                            <p:fltVal val="0"/>
                                          </p:val>
                                        </p:tav>
                                        <p:tav tm="100000">
                                          <p:val>
                                            <p:fltVal val="1"/>
                                          </p:val>
                                        </p:tav>
                                      </p:tavLst>
                                    </p:anim>
                                    <p:anim calcmode="lin" valueType="num">
                                      <p:cBhvr>
                                        <p:cTn id="23" dur="249" tmFilter="0, 0; 0.125,0.2665; 0.25,0.4; 0.375,0.465; 0.5,0.5;  0.625,0.535; 0.75,0.6; 0.875,0.7335; 1,1">
                                          <p:stCondLst>
                                            <p:cond delay="993"/>
                                          </p:stCondLst>
                                        </p:cTn>
                                        <p:tgtEl>
                                          <p:spTgt spid="15"/>
                                        </p:tgtEl>
                                        <p:attrNameLst>
                                          <p:attrName>ppt_y</p:attrName>
                                        </p:attrNameLst>
                                      </p:cBhvr>
                                      <p:tavLst>
                                        <p:tav tm="0" fmla="#ppt_y-sin(pi*$)/27">
                                          <p:val>
                                            <p:fltVal val="0"/>
                                          </p:val>
                                        </p:tav>
                                        <p:tav tm="100000">
                                          <p:val>
                                            <p:fltVal val="1"/>
                                          </p:val>
                                        </p:tav>
                                      </p:tavLst>
                                    </p:anim>
                                    <p:anim calcmode="lin" valueType="num">
                                      <p:cBhvr>
                                        <p:cTn id="24" dur="123" tmFilter="0, 0; 0.125,0.2665; 0.25,0.4; 0.375,0.465; 0.5,0.5;  0.625,0.535; 0.75,0.6; 0.875,0.7335; 1,1">
                                          <p:stCondLst>
                                            <p:cond delay="1242"/>
                                          </p:stCondLst>
                                        </p:cTn>
                                        <p:tgtEl>
                                          <p:spTgt spid="15"/>
                                        </p:tgtEl>
                                        <p:attrNameLst>
                                          <p:attrName>ppt_y</p:attrName>
                                        </p:attrNameLst>
                                      </p:cBhvr>
                                      <p:tavLst>
                                        <p:tav tm="0" fmla="#ppt_y-sin(pi*$)/81">
                                          <p:val>
                                            <p:fltVal val="0"/>
                                          </p:val>
                                        </p:tav>
                                        <p:tav tm="100000">
                                          <p:val>
                                            <p:fltVal val="1"/>
                                          </p:val>
                                        </p:tav>
                                      </p:tavLst>
                                    </p:anim>
                                    <p:animScale>
                                      <p:cBhvr>
                                        <p:cTn id="25" dur="20">
                                          <p:stCondLst>
                                            <p:cond delay="487"/>
                                          </p:stCondLst>
                                        </p:cTn>
                                        <p:tgtEl>
                                          <p:spTgt spid="15"/>
                                        </p:tgtEl>
                                      </p:cBhvr>
                                      <p:to x="100000" y="60000"/>
                                    </p:animScale>
                                    <p:animScale>
                                      <p:cBhvr>
                                        <p:cTn id="26" dur="124" decel="50000">
                                          <p:stCondLst>
                                            <p:cond delay="507"/>
                                          </p:stCondLst>
                                        </p:cTn>
                                        <p:tgtEl>
                                          <p:spTgt spid="15"/>
                                        </p:tgtEl>
                                      </p:cBhvr>
                                      <p:to x="100000" y="100000"/>
                                    </p:animScale>
                                    <p:animScale>
                                      <p:cBhvr>
                                        <p:cTn id="27" dur="20">
                                          <p:stCondLst>
                                            <p:cond delay="984"/>
                                          </p:stCondLst>
                                        </p:cTn>
                                        <p:tgtEl>
                                          <p:spTgt spid="15"/>
                                        </p:tgtEl>
                                      </p:cBhvr>
                                      <p:to x="100000" y="80000"/>
                                    </p:animScale>
                                    <p:animScale>
                                      <p:cBhvr>
                                        <p:cTn id="28" dur="124" decel="50000">
                                          <p:stCondLst>
                                            <p:cond delay="1004"/>
                                          </p:stCondLst>
                                        </p:cTn>
                                        <p:tgtEl>
                                          <p:spTgt spid="15"/>
                                        </p:tgtEl>
                                      </p:cBhvr>
                                      <p:to x="100000" y="100000"/>
                                    </p:animScale>
                                    <p:animScale>
                                      <p:cBhvr>
                                        <p:cTn id="29" dur="20">
                                          <p:stCondLst>
                                            <p:cond delay="1231"/>
                                          </p:stCondLst>
                                        </p:cTn>
                                        <p:tgtEl>
                                          <p:spTgt spid="15"/>
                                        </p:tgtEl>
                                      </p:cBhvr>
                                      <p:to x="100000" y="90000"/>
                                    </p:animScale>
                                    <p:animScale>
                                      <p:cBhvr>
                                        <p:cTn id="30" dur="124" decel="50000">
                                          <p:stCondLst>
                                            <p:cond delay="1251"/>
                                          </p:stCondLst>
                                        </p:cTn>
                                        <p:tgtEl>
                                          <p:spTgt spid="15"/>
                                        </p:tgtEl>
                                      </p:cBhvr>
                                      <p:to x="100000" y="100000"/>
                                    </p:animScale>
                                    <p:animScale>
                                      <p:cBhvr>
                                        <p:cTn id="31" dur="20">
                                          <p:stCondLst>
                                            <p:cond delay="1356"/>
                                          </p:stCondLst>
                                        </p:cTn>
                                        <p:tgtEl>
                                          <p:spTgt spid="15"/>
                                        </p:tgtEl>
                                      </p:cBhvr>
                                      <p:to x="100000" y="95000"/>
                                    </p:animScale>
                                    <p:animScale>
                                      <p:cBhvr>
                                        <p:cTn id="32" dur="124" decel="50000">
                                          <p:stCondLst>
                                            <p:cond delay="1376"/>
                                          </p:stCondLst>
                                        </p:cTn>
                                        <p:tgtEl>
                                          <p:spTgt spid="15"/>
                                        </p:tgtEl>
                                      </p:cBhvr>
                                      <p:to x="100000" y="100000"/>
                                    </p:animScale>
                                  </p:childTnLst>
                                </p:cTn>
                              </p:par>
                            </p:childTnLst>
                          </p:cTn>
                        </p:par>
                        <p:par>
                          <p:cTn id="33" fill="hold">
                            <p:stCondLst>
                              <p:cond delay="2500"/>
                            </p:stCondLst>
                            <p:childTnLst>
                              <p:par>
                                <p:cTn id="34" presetID="2" presetClass="entr" presetSubtype="8" accel="40000"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0-#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2" presetClass="entr" presetSubtype="8" accel="4000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childTnLst>
                          </p:cTn>
                        </p:par>
                        <p:par>
                          <p:cTn id="43" fill="hold">
                            <p:stCondLst>
                              <p:cond delay="3500"/>
                            </p:stCondLst>
                            <p:childTnLst>
                              <p:par>
                                <p:cTn id="44" presetID="2" presetClass="entr" presetSubtype="8" accel="40000"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0-#ppt_w/2"/>
                                          </p:val>
                                        </p:tav>
                                        <p:tav tm="100000">
                                          <p:val>
                                            <p:strVal val="#ppt_x"/>
                                          </p:val>
                                        </p:tav>
                                      </p:tavLst>
                                    </p:anim>
                                    <p:anim calcmode="lin" valueType="num">
                                      <p:cBhvr additive="base">
                                        <p:cTn id="47" dur="500" fill="hold"/>
                                        <p:tgtEl>
                                          <p:spTgt spid="6"/>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2" presetClass="entr" presetSubtype="6" accel="4000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1+#ppt_w/2"/>
                                          </p:val>
                                        </p:tav>
                                        <p:tav tm="100000">
                                          <p:val>
                                            <p:strVal val="#ppt_x"/>
                                          </p:val>
                                        </p:tav>
                                      </p:tavLst>
                                    </p:anim>
                                    <p:anim calcmode="lin" valueType="num">
                                      <p:cBhvr additive="base">
                                        <p:cTn id="5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zh-CN" altLang="en-US" sz="2000" dirty="0">
              <a:blipFill dpi="0" rotWithShape="1">
                <a:blip r:embed="rId1"/>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2"/>
          <p:cNvGrpSpPr/>
          <p:nvPr/>
        </p:nvGrpSpPr>
        <p:grpSpPr bwMode="auto">
          <a:xfrm>
            <a:off x="3806825" y="2071688"/>
            <a:ext cx="4578350" cy="1592262"/>
            <a:chOff x="3807322" y="2072460"/>
            <a:chExt cx="4577357" cy="1591200"/>
          </a:xfrm>
        </p:grpSpPr>
        <p:grpSp>
          <p:nvGrpSpPr>
            <p:cNvPr id="8197" name="组合 217"/>
            <p:cNvGrpSpPr/>
            <p:nvPr/>
          </p:nvGrpSpPr>
          <p:grpSpPr bwMode="auto">
            <a:xfrm>
              <a:off x="4823773" y="3106246"/>
              <a:ext cx="3414571" cy="463550"/>
              <a:chOff x="4564815" y="3106246"/>
              <a:chExt cx="3414571" cy="463550"/>
            </a:xfrm>
          </p:grpSpPr>
          <p:grpSp>
            <p:nvGrpSpPr>
              <p:cNvPr id="8210" name="组合 188"/>
              <p:cNvGrpSpPr/>
              <p:nvPr/>
            </p:nvGrpSpPr>
            <p:grpSpPr bwMode="auto">
              <a:xfrm>
                <a:off x="4564815" y="3106246"/>
                <a:ext cx="1715030" cy="463550"/>
                <a:chOff x="4819121" y="3552825"/>
                <a:chExt cx="1715030" cy="463550"/>
              </a:xfrm>
            </p:grpSpPr>
            <p:grpSp>
              <p:nvGrpSpPr>
                <p:cNvPr id="8224" name="组合 189"/>
                <p:cNvGrpSpPr/>
                <p:nvPr/>
              </p:nvGrpSpPr>
              <p:grpSpPr bwMode="auto">
                <a:xfrm>
                  <a:off x="5657850" y="3552825"/>
                  <a:ext cx="876301" cy="463550"/>
                  <a:chOff x="5656263" y="3198813"/>
                  <a:chExt cx="876301" cy="463550"/>
                </a:xfrm>
              </p:grpSpPr>
              <p:sp>
                <p:nvSpPr>
                  <p:cNvPr id="82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25" name="组合 190"/>
                <p:cNvGrpSpPr/>
                <p:nvPr/>
              </p:nvGrpSpPr>
              <p:grpSpPr bwMode="auto">
                <a:xfrm>
                  <a:off x="4819121" y="3552825"/>
                  <a:ext cx="876301" cy="463550"/>
                  <a:chOff x="5656263" y="3198813"/>
                  <a:chExt cx="876301" cy="463550"/>
                </a:xfrm>
              </p:grpSpPr>
              <p:sp>
                <p:nvSpPr>
                  <p:cNvPr id="822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8211" name="组合 201"/>
              <p:cNvGrpSpPr/>
              <p:nvPr/>
            </p:nvGrpSpPr>
            <p:grpSpPr bwMode="auto">
              <a:xfrm>
                <a:off x="6264356" y="3106246"/>
                <a:ext cx="1715030" cy="463550"/>
                <a:chOff x="4819121" y="3552825"/>
                <a:chExt cx="1715030" cy="463550"/>
              </a:xfrm>
            </p:grpSpPr>
            <p:grpSp>
              <p:nvGrpSpPr>
                <p:cNvPr id="8212" name="组合 202"/>
                <p:cNvGrpSpPr/>
                <p:nvPr/>
              </p:nvGrpSpPr>
              <p:grpSpPr bwMode="auto">
                <a:xfrm>
                  <a:off x="5657850" y="3552825"/>
                  <a:ext cx="876301" cy="463550"/>
                  <a:chOff x="5656263" y="3198813"/>
                  <a:chExt cx="876301" cy="463550"/>
                </a:xfrm>
              </p:grpSpPr>
              <p:sp>
                <p:nvSpPr>
                  <p:cNvPr id="8219"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0"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1"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2"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3"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13" name="组合 203"/>
                <p:cNvGrpSpPr/>
                <p:nvPr/>
              </p:nvGrpSpPr>
              <p:grpSpPr bwMode="auto">
                <a:xfrm>
                  <a:off x="4819121" y="3552825"/>
                  <a:ext cx="876301" cy="463550"/>
                  <a:chOff x="5656263" y="3198813"/>
                  <a:chExt cx="876301" cy="463550"/>
                </a:xfrm>
              </p:grpSpPr>
              <p:sp>
                <p:nvSpPr>
                  <p:cNvPr id="8214"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5"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6"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7"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8"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1"/>
                    <a:srcRect/>
                    <a:stretch>
                      <a:fillRect/>
                    </a:stretch>
                  </a:blipFill>
                  <a:latin typeface="+mn-lt"/>
                  <a:ea typeface="+mn-ea"/>
                </a:rPr>
                <a:t>请输入标题</a:t>
              </a:r>
              <a:endParaRPr lang="zh-CN" altLang="en-US" sz="5400" b="1" dirty="0">
                <a:blipFill dpi="0" rotWithShape="1">
                  <a:blip r:embed="rId1"/>
                  <a:srcRect/>
                  <a:stretch>
                    <a:fillRect/>
                  </a:stretch>
                </a:blipFill>
                <a:latin typeface="+mn-lt"/>
                <a:ea typeface="+mn-ea"/>
              </a:endParaRPr>
            </a:p>
          </p:txBody>
        </p:sp>
        <p:grpSp>
          <p:nvGrpSpPr>
            <p:cNvPr id="8199" name="组合 39"/>
            <p:cNvGrpSpPr/>
            <p:nvPr/>
          </p:nvGrpSpPr>
          <p:grpSpPr bwMode="auto">
            <a:xfrm>
              <a:off x="3807322" y="2072460"/>
              <a:ext cx="887413" cy="1591200"/>
              <a:chOff x="2665413" y="5559425"/>
              <a:chExt cx="887413" cy="1635125"/>
            </a:xfrm>
          </p:grpSpPr>
          <p:sp>
            <p:nvSpPr>
              <p:cNvPr id="41" name="Freeform 276"/>
              <p:cNvSpPr/>
              <p:nvPr/>
            </p:nvSpPr>
            <p:spPr bwMode="auto">
              <a:xfrm>
                <a:off x="3192348" y="6653312"/>
                <a:ext cx="260293" cy="14835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77"/>
              <p:cNvSpPr/>
              <p:nvPr/>
            </p:nvSpPr>
            <p:spPr bwMode="auto">
              <a:xfrm>
                <a:off x="2982844" y="6193586"/>
                <a:ext cx="553918" cy="319526"/>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78"/>
              <p:cNvSpPr/>
              <p:nvPr/>
            </p:nvSpPr>
            <p:spPr bwMode="auto">
              <a:xfrm>
                <a:off x="2674936" y="6084361"/>
                <a:ext cx="874523" cy="1000964"/>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79"/>
              <p:cNvSpPr/>
              <p:nvPr/>
            </p:nvSpPr>
            <p:spPr bwMode="auto">
              <a:xfrm>
                <a:off x="2982844" y="5696365"/>
                <a:ext cx="557092" cy="53471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0"/>
              <p:cNvSpPr/>
              <p:nvPr/>
            </p:nvSpPr>
            <p:spPr bwMode="auto">
              <a:xfrm>
                <a:off x="2939991" y="5631155"/>
                <a:ext cx="168238" cy="120637"/>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1"/>
              <p:cNvSpPr/>
              <p:nvPr/>
            </p:nvSpPr>
            <p:spPr bwMode="auto">
              <a:xfrm>
                <a:off x="2671762" y="5631155"/>
                <a:ext cx="698348" cy="415709"/>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82"/>
              <p:cNvSpPr>
                <a:spLocks noEditPoints="1"/>
              </p:cNvSpPr>
              <p:nvPr/>
            </p:nvSpPr>
            <p:spPr bwMode="auto">
              <a:xfrm>
                <a:off x="2681285" y="5559425"/>
                <a:ext cx="855477"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83"/>
              <p:cNvSpPr>
                <a:spLocks noEditPoints="1"/>
              </p:cNvSpPr>
              <p:nvPr/>
            </p:nvSpPr>
            <p:spPr bwMode="auto">
              <a:xfrm>
                <a:off x="2665413" y="5614853"/>
                <a:ext cx="887220" cy="1507967"/>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4"/>
              <p:cNvSpPr>
                <a:spLocks noEditPoints="1"/>
              </p:cNvSpPr>
              <p:nvPr/>
            </p:nvSpPr>
            <p:spPr bwMode="auto">
              <a:xfrm>
                <a:off x="2703505" y="5621374"/>
                <a:ext cx="806275" cy="14949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5"/>
              <p:cNvSpPr>
                <a:spLocks noEditPoints="1"/>
              </p:cNvSpPr>
              <p:nvPr/>
            </p:nvSpPr>
            <p:spPr bwMode="auto">
              <a:xfrm>
                <a:off x="2703505" y="5644197"/>
                <a:ext cx="806275" cy="1419934"/>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noEditPoints="1"/>
          </p:cNvSpPr>
          <p:nvPr/>
        </p:nvSpPr>
        <p:spPr bwMode="auto">
          <a:xfrm>
            <a:off x="1533053" y="2263775"/>
            <a:ext cx="1852612" cy="2238375"/>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6"/>
          <p:cNvSpPr/>
          <p:nvPr/>
        </p:nvSpPr>
        <p:spPr bwMode="auto">
          <a:xfrm>
            <a:off x="3717453" y="4327525"/>
            <a:ext cx="71437" cy="68263"/>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7"/>
          <p:cNvSpPr/>
          <p:nvPr/>
        </p:nvSpPr>
        <p:spPr bwMode="auto">
          <a:xfrm>
            <a:off x="3736503" y="4056063"/>
            <a:ext cx="79375" cy="258762"/>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8"/>
          <p:cNvSpPr>
            <a:spLocks noEditPoints="1"/>
          </p:cNvSpPr>
          <p:nvPr/>
        </p:nvSpPr>
        <p:spPr bwMode="auto">
          <a:xfrm>
            <a:off x="2690340" y="4192588"/>
            <a:ext cx="182563" cy="257175"/>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9"/>
          <p:cNvSpPr>
            <a:spLocks noEditPoints="1"/>
          </p:cNvSpPr>
          <p:nvPr/>
        </p:nvSpPr>
        <p:spPr bwMode="auto">
          <a:xfrm>
            <a:off x="2877665" y="4179888"/>
            <a:ext cx="328613" cy="236537"/>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10"/>
          <p:cNvSpPr>
            <a:spLocks noEditPoints="1"/>
          </p:cNvSpPr>
          <p:nvPr/>
        </p:nvSpPr>
        <p:spPr bwMode="auto">
          <a:xfrm>
            <a:off x="3190403" y="4135438"/>
            <a:ext cx="234950" cy="260350"/>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11"/>
          <p:cNvSpPr>
            <a:spLocks noEditPoints="1"/>
          </p:cNvSpPr>
          <p:nvPr/>
        </p:nvSpPr>
        <p:spPr bwMode="auto">
          <a:xfrm>
            <a:off x="3433290" y="4124325"/>
            <a:ext cx="201613" cy="263525"/>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2"/>
          <p:cNvSpPr/>
          <p:nvPr/>
        </p:nvSpPr>
        <p:spPr bwMode="auto">
          <a:xfrm>
            <a:off x="3814290" y="5507038"/>
            <a:ext cx="263525" cy="7937"/>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3"/>
          <p:cNvSpPr/>
          <p:nvPr/>
        </p:nvSpPr>
        <p:spPr bwMode="auto">
          <a:xfrm>
            <a:off x="4052415" y="5507038"/>
            <a:ext cx="31750" cy="1587"/>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4"/>
          <p:cNvSpPr/>
          <p:nvPr/>
        </p:nvSpPr>
        <p:spPr bwMode="auto">
          <a:xfrm>
            <a:off x="3623790" y="5495925"/>
            <a:ext cx="101600" cy="7938"/>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
          <p:cNvSpPr/>
          <p:nvPr/>
        </p:nvSpPr>
        <p:spPr bwMode="auto">
          <a:xfrm>
            <a:off x="3047528" y="5270500"/>
            <a:ext cx="68262" cy="10795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6"/>
          <p:cNvSpPr/>
          <p:nvPr/>
        </p:nvSpPr>
        <p:spPr bwMode="auto">
          <a:xfrm>
            <a:off x="2279178" y="4535488"/>
            <a:ext cx="1828800" cy="977900"/>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7"/>
          <p:cNvSpPr/>
          <p:nvPr/>
        </p:nvSpPr>
        <p:spPr bwMode="auto">
          <a:xfrm>
            <a:off x="3158653" y="4556125"/>
            <a:ext cx="179387" cy="1428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8"/>
          <p:cNvSpPr/>
          <p:nvPr/>
        </p:nvSpPr>
        <p:spPr bwMode="auto">
          <a:xfrm>
            <a:off x="3874615" y="4532313"/>
            <a:ext cx="84138"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
          <p:cNvSpPr/>
          <p:nvPr/>
        </p:nvSpPr>
        <p:spPr bwMode="auto">
          <a:xfrm>
            <a:off x="1964853" y="4676775"/>
            <a:ext cx="347662" cy="4286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 name="Freeform 20"/>
          <p:cNvSpPr/>
          <p:nvPr/>
        </p:nvSpPr>
        <p:spPr bwMode="auto">
          <a:xfrm>
            <a:off x="1852140" y="4665663"/>
            <a:ext cx="568325" cy="80962"/>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21"/>
          <p:cNvSpPr/>
          <p:nvPr/>
        </p:nvSpPr>
        <p:spPr bwMode="auto">
          <a:xfrm>
            <a:off x="1760065" y="4743450"/>
            <a:ext cx="100013" cy="1428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57"/>
          <p:cNvGrpSpPr/>
          <p:nvPr/>
        </p:nvGrpSpPr>
        <p:grpSpPr bwMode="auto">
          <a:xfrm>
            <a:off x="4721225" y="2200516"/>
            <a:ext cx="5918268" cy="830997"/>
            <a:chOff x="4474068" y="1936728"/>
            <a:chExt cx="5918359" cy="831732"/>
          </a:xfrm>
        </p:grpSpPr>
        <p:grpSp>
          <p:nvGrpSpPr>
            <p:cNvPr id="9259" name="组合 19"/>
            <p:cNvGrpSpPr/>
            <p:nvPr/>
          </p:nvGrpSpPr>
          <p:grpSpPr bwMode="auto">
            <a:xfrm>
              <a:off x="4474068" y="2116029"/>
              <a:ext cx="514169" cy="472394"/>
              <a:chOff x="3265488" y="3252788"/>
              <a:chExt cx="3614738" cy="3321049"/>
            </a:xfrm>
          </p:grpSpPr>
          <p:sp>
            <p:nvSpPr>
              <p:cNvPr id="9261" name="Freeform 43"/>
              <p:cNvSpPr>
                <a:spLocks noEditPoints="1"/>
              </p:cNvSpPr>
              <p:nvPr/>
            </p:nvSpPr>
            <p:spPr bwMode="auto">
              <a:xfrm>
                <a:off x="3735390" y="3583185"/>
                <a:ext cx="3144836"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2"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3"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4"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5"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6"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7"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8" name="文本框 27"/>
            <p:cNvSpPr txBox="1"/>
            <p:nvPr/>
          </p:nvSpPr>
          <p:spPr>
            <a:xfrm>
              <a:off x="5211842" y="1936728"/>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文字输入</a:t>
              </a:r>
              <a:r>
                <a:rPr lang="zh-CN" altLang="en-US" sz="1600" dirty="0">
                  <a:blipFill>
                    <a:blip r:embed="rId1"/>
                    <a:stretch>
                      <a:fillRect/>
                    </a:stretch>
                  </a:blipFill>
                  <a:latin typeface="微软雅黑" panose="020B0503020204020204" pitchFamily="34" charset="-122"/>
                  <a:ea typeface="微软雅黑" panose="020B0503020204020204" pitchFamily="34" charset="-122"/>
                </a:rPr>
                <a:t>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p:txBody>
        </p:sp>
      </p:grpSp>
      <p:grpSp>
        <p:nvGrpSpPr>
          <p:cNvPr id="29" name="组合 56"/>
          <p:cNvGrpSpPr/>
          <p:nvPr/>
        </p:nvGrpSpPr>
        <p:grpSpPr bwMode="auto">
          <a:xfrm>
            <a:off x="4721225" y="3409748"/>
            <a:ext cx="5918267" cy="830997"/>
            <a:chOff x="4474068" y="3523905"/>
            <a:chExt cx="5918360" cy="831732"/>
          </a:xfrm>
        </p:grpSpPr>
        <p:grpSp>
          <p:nvGrpSpPr>
            <p:cNvPr id="9250" name="组合 30"/>
            <p:cNvGrpSpPr/>
            <p:nvPr/>
          </p:nvGrpSpPr>
          <p:grpSpPr bwMode="auto">
            <a:xfrm>
              <a:off x="4474068" y="3717009"/>
              <a:ext cx="514169" cy="458589"/>
              <a:chOff x="3265488" y="3349842"/>
              <a:chExt cx="3614738" cy="3223995"/>
            </a:xfrm>
          </p:grpSpPr>
          <p:sp>
            <p:nvSpPr>
              <p:cNvPr id="9252"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3"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4"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5"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6"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7" name="Freeform 48"/>
              <p:cNvSpPr>
                <a:spLocks noEditPoints="1"/>
              </p:cNvSpPr>
              <p:nvPr/>
            </p:nvSpPr>
            <p:spPr bwMode="auto">
              <a:xfrm>
                <a:off x="3433760" y="3417885"/>
                <a:ext cx="3336926" cy="3155952"/>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8" name="Freeform 49"/>
              <p:cNvSpPr>
                <a:spLocks noEditPoints="1"/>
              </p:cNvSpPr>
              <p:nvPr/>
            </p:nvSpPr>
            <p:spPr bwMode="auto">
              <a:xfrm>
                <a:off x="3265488" y="3349842"/>
                <a:ext cx="3433762" cy="3132134"/>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32" name="文本框 31"/>
            <p:cNvSpPr txBox="1"/>
            <p:nvPr/>
          </p:nvSpPr>
          <p:spPr>
            <a:xfrm>
              <a:off x="5211843" y="3523905"/>
              <a:ext cx="5180585" cy="831732"/>
            </a:xfrm>
            <a:prstGeom prst="rect">
              <a:avLst/>
            </a:prstGeom>
            <a:noFill/>
          </p:spPr>
          <p:txBody>
            <a:bodyPr>
              <a:spAutoFit/>
            </a:bodyPr>
            <a:lstStyle/>
            <a:p>
              <a:pPr fontAlgn="auto">
                <a:spcBef>
                  <a:spcPts val="0"/>
                </a:spcBef>
                <a:spcAft>
                  <a:spcPts val="0"/>
                </a:spcAft>
                <a:defRPr/>
              </a:pP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p:txBody>
        </p:sp>
      </p:grpSp>
      <p:grpSp>
        <p:nvGrpSpPr>
          <p:cNvPr id="31" name="组合 55"/>
          <p:cNvGrpSpPr/>
          <p:nvPr/>
        </p:nvGrpSpPr>
        <p:grpSpPr bwMode="auto">
          <a:xfrm>
            <a:off x="4721225" y="4560616"/>
            <a:ext cx="6002570" cy="830997"/>
            <a:chOff x="4474068" y="5111078"/>
            <a:chExt cx="6002663" cy="831732"/>
          </a:xfrm>
        </p:grpSpPr>
        <p:grpSp>
          <p:nvGrpSpPr>
            <p:cNvPr id="9241" name="组合 40"/>
            <p:cNvGrpSpPr/>
            <p:nvPr/>
          </p:nvGrpSpPr>
          <p:grpSpPr bwMode="auto">
            <a:xfrm>
              <a:off x="4474068" y="5290379"/>
              <a:ext cx="514169" cy="472394"/>
              <a:chOff x="3265488" y="3252788"/>
              <a:chExt cx="3614738" cy="3321049"/>
            </a:xfrm>
          </p:grpSpPr>
          <p:sp>
            <p:nvSpPr>
              <p:cNvPr id="9243"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4"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5"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6"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7"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8"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9"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2" name="文本框 41"/>
            <p:cNvSpPr txBox="1"/>
            <p:nvPr/>
          </p:nvSpPr>
          <p:spPr>
            <a:xfrm>
              <a:off x="5296146" y="5111078"/>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文字输入</a:t>
              </a:r>
              <a:r>
                <a:rPr lang="zh-CN" altLang="en-US" sz="1600" dirty="0">
                  <a:blipFill>
                    <a:blip r:embed="rId1"/>
                    <a:stretch>
                      <a:fillRect/>
                    </a:stretch>
                  </a:blipFill>
                  <a:latin typeface="微软雅黑" panose="020B0503020204020204" pitchFamily="34" charset="-122"/>
                  <a:ea typeface="微软雅黑" panose="020B0503020204020204" pitchFamily="34" charset="-122"/>
                </a:rPr>
                <a:t>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r>
                <a:rPr lang="zh-CN" altLang="en-US" sz="1600" dirty="0">
                  <a:blipFill>
                    <a:blip r:embed="rId1"/>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a:t>
              </a:r>
              <a:r>
                <a:rPr lang="zh-CN" altLang="en-US" sz="1600" dirty="0" smtClean="0">
                  <a:blipFill>
                    <a:blip r:embed="rId1"/>
                    <a:stretch>
                      <a:fillRect/>
                    </a:stretch>
                  </a:blipFill>
                  <a:latin typeface="微软雅黑" panose="020B0503020204020204" pitchFamily="34" charset="-122"/>
                  <a:ea typeface="微软雅黑" panose="020B0503020204020204" pitchFamily="34" charset="-122"/>
                </a:rPr>
                <a:t>文字</a:t>
              </a:r>
              <a:endParaRPr lang="zh-CN" altLang="en-US" sz="1600" dirty="0">
                <a:blipFill>
                  <a:blip r:embed="rId1"/>
                  <a:stretch>
                    <a:fillRect/>
                  </a:stretch>
                </a:blipFill>
                <a:latin typeface="微软雅黑" panose="020B0503020204020204" pitchFamily="34" charset="-122"/>
                <a:ea typeface="微软雅黑" panose="020B0503020204020204" pitchFamily="34" charset="-122"/>
              </a:endParaRPr>
            </a:p>
          </p:txBody>
        </p:sp>
      </p:grpSp>
      <p:grpSp>
        <p:nvGrpSpPr>
          <p:cNvPr id="41" name="组合 52"/>
          <p:cNvGrpSpPr/>
          <p:nvPr/>
        </p:nvGrpSpPr>
        <p:grpSpPr bwMode="auto">
          <a:xfrm>
            <a:off x="4870450" y="865740"/>
            <a:ext cx="2451100" cy="668337"/>
            <a:chOff x="4870451" y="534413"/>
            <a:chExt cx="2451100" cy="668912"/>
          </a:xfrm>
        </p:grpSpPr>
        <p:sp>
          <p:nvSpPr>
            <p:cNvPr id="54"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down)">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2"/>
          <p:cNvGrpSpPr/>
          <p:nvPr/>
        </p:nvGrpSpPr>
        <p:grpSpPr bwMode="auto">
          <a:xfrm>
            <a:off x="4362450" y="771639"/>
            <a:ext cx="3465513" cy="698500"/>
            <a:chOff x="4362192" y="534413"/>
            <a:chExt cx="3466029" cy="699280"/>
          </a:xfrm>
        </p:grpSpPr>
        <p:sp>
          <p:nvSpPr>
            <p:cNvPr id="54" name="Freeform 544"/>
            <p:cNvSpPr>
              <a:spLocks noEditPoints="1"/>
            </p:cNvSpPr>
            <p:nvPr/>
          </p:nvSpPr>
          <p:spPr bwMode="auto">
            <a:xfrm>
              <a:off x="4362192" y="1131980"/>
              <a:ext cx="3466029" cy="101713"/>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579" y="534413"/>
              <a:ext cx="2236843" cy="585428"/>
            </a:xfrm>
            <a:prstGeom prst="rect">
              <a:avLst/>
            </a:prstGeom>
          </p:spPr>
          <p:txBody>
            <a:bodyPr wrap="none">
              <a:spAutoFit/>
            </a:bodyPr>
            <a:lstStyle/>
            <a:p>
              <a:pPr algn="ctr" fontAlgn="auto">
                <a:spcBef>
                  <a:spcPts val="0"/>
                </a:spcBef>
                <a:spcAft>
                  <a:spcPts val="0"/>
                </a:spcAft>
                <a:defRPr/>
              </a:pPr>
              <a:r>
                <a:rPr lang="zh-CN" altLang="en-US" sz="3200" b="1" dirty="0">
                  <a:blipFill>
                    <a:blip r:embed="rId1"/>
                    <a:stretch>
                      <a:fillRect/>
                    </a:stretch>
                  </a:blipFill>
                  <a:latin typeface="+mn-lt"/>
                  <a:ea typeface="+mn-ea"/>
                </a:rPr>
                <a:t>请输入标题</a:t>
              </a:r>
              <a:endParaRPr lang="zh-CN" altLang="en-US" sz="3200" b="1" dirty="0">
                <a:blipFill>
                  <a:blip r:embed="rId1"/>
                  <a:stretch>
                    <a:fillRect/>
                  </a:stretch>
                </a:blipFill>
                <a:latin typeface="+mn-lt"/>
                <a:ea typeface="+mn-ea"/>
              </a:endParaRPr>
            </a:p>
          </p:txBody>
        </p:sp>
      </p:grpSp>
      <p:grpSp>
        <p:nvGrpSpPr>
          <p:cNvPr id="10243" name="组合 28"/>
          <p:cNvGrpSpPr/>
          <p:nvPr/>
        </p:nvGrpSpPr>
        <p:grpSpPr bwMode="auto">
          <a:xfrm>
            <a:off x="1594285" y="2123623"/>
            <a:ext cx="4098944" cy="750169"/>
            <a:chOff x="1139671" y="2025753"/>
            <a:chExt cx="5228489" cy="749400"/>
          </a:xfrm>
        </p:grpSpPr>
        <p:grpSp>
          <p:nvGrpSpPr>
            <p:cNvPr id="10320" name="组合 58"/>
            <p:cNvGrpSpPr/>
            <p:nvPr/>
          </p:nvGrpSpPr>
          <p:grpSpPr bwMode="auto">
            <a:xfrm>
              <a:off x="1139671" y="2090397"/>
              <a:ext cx="215053" cy="684756"/>
              <a:chOff x="2022476" y="5602288"/>
              <a:chExt cx="500062" cy="1592263"/>
            </a:xfrm>
          </p:grpSpPr>
          <p:sp>
            <p:nvSpPr>
              <p:cNvPr id="60" name="Freeform 270"/>
              <p:cNvSpPr/>
              <p:nvPr/>
            </p:nvSpPr>
            <p:spPr bwMode="auto">
              <a:xfrm>
                <a:off x="2033552" y="6635702"/>
                <a:ext cx="487282" cy="446202"/>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271"/>
              <p:cNvSpPr/>
              <p:nvPr/>
            </p:nvSpPr>
            <p:spPr bwMode="auto">
              <a:xfrm>
                <a:off x="2022476" y="5625292"/>
                <a:ext cx="442983" cy="1191103"/>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272"/>
              <p:cNvSpPr>
                <a:spLocks noEditPoints="1"/>
              </p:cNvSpPr>
              <p:nvPr/>
            </p:nvSpPr>
            <p:spPr bwMode="auto">
              <a:xfrm>
                <a:off x="2026169" y="5603166"/>
                <a:ext cx="483589" cy="1593055"/>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273"/>
              <p:cNvSpPr>
                <a:spLocks noEditPoints="1"/>
              </p:cNvSpPr>
              <p:nvPr/>
            </p:nvSpPr>
            <p:spPr bwMode="auto">
              <a:xfrm>
                <a:off x="2026169" y="5617917"/>
                <a:ext cx="472516" cy="1508239"/>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274"/>
              <p:cNvSpPr>
                <a:spLocks noEditPoints="1"/>
              </p:cNvSpPr>
              <p:nvPr/>
            </p:nvSpPr>
            <p:spPr bwMode="auto">
              <a:xfrm>
                <a:off x="2070467" y="5617917"/>
                <a:ext cx="420834" cy="1500863"/>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275"/>
              <p:cNvSpPr>
                <a:spLocks noEditPoints="1"/>
              </p:cNvSpPr>
              <p:nvPr/>
            </p:nvSpPr>
            <p:spPr bwMode="auto">
              <a:xfrm>
                <a:off x="2066774" y="5640042"/>
                <a:ext cx="428217" cy="1419735"/>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122" name="文本框 121"/>
            <p:cNvSpPr txBox="1"/>
            <p:nvPr/>
          </p:nvSpPr>
          <p:spPr>
            <a:xfrm>
              <a:off x="1815520" y="2025753"/>
              <a:ext cx="4552640" cy="584175"/>
            </a:xfrm>
            <a:prstGeom prst="rect">
              <a:avLst/>
            </a:prstGeom>
            <a:noFill/>
          </p:spPr>
          <p:txBody>
            <a:bodyPr>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44" name="组合 29"/>
          <p:cNvGrpSpPr/>
          <p:nvPr/>
        </p:nvGrpSpPr>
        <p:grpSpPr bwMode="auto">
          <a:xfrm>
            <a:off x="6392864" y="2090967"/>
            <a:ext cx="3796168" cy="765147"/>
            <a:chOff x="6393019" y="2025753"/>
            <a:chExt cx="3795937" cy="764362"/>
          </a:xfrm>
        </p:grpSpPr>
        <p:grpSp>
          <p:nvGrpSpPr>
            <p:cNvPr id="10305" name="组合 85"/>
            <p:cNvGrpSpPr/>
            <p:nvPr/>
          </p:nvGrpSpPr>
          <p:grpSpPr bwMode="auto">
            <a:xfrm>
              <a:off x="6393019" y="2092388"/>
              <a:ext cx="415769" cy="697727"/>
              <a:chOff x="4699001" y="5565775"/>
              <a:chExt cx="966788" cy="1622425"/>
            </a:xfrm>
          </p:grpSpPr>
          <p:sp>
            <p:nvSpPr>
              <p:cNvPr id="87" name="Freeform 298"/>
              <p:cNvSpPr/>
              <p:nvPr/>
            </p:nvSpPr>
            <p:spPr bwMode="auto">
              <a:xfrm>
                <a:off x="4699001" y="5643151"/>
                <a:ext cx="967093" cy="1128415"/>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299"/>
              <p:cNvSpPr>
                <a:spLocks noEditPoints="1"/>
              </p:cNvSpPr>
              <p:nvPr/>
            </p:nvSpPr>
            <p:spPr bwMode="auto">
              <a:xfrm>
                <a:off x="4724838" y="5565710"/>
                <a:ext cx="896961" cy="1622557"/>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01"/>
              <p:cNvSpPr>
                <a:spLocks noEditPoints="1"/>
              </p:cNvSpPr>
              <p:nvPr/>
            </p:nvSpPr>
            <p:spPr bwMode="auto">
              <a:xfrm>
                <a:off x="4702691" y="5628401"/>
                <a:ext cx="919108" cy="1493489"/>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10310" name="组合 89"/>
              <p:cNvGrpSpPr/>
              <p:nvPr/>
            </p:nvGrpSpPr>
            <p:grpSpPr bwMode="auto">
              <a:xfrm>
                <a:off x="4732338" y="5618163"/>
                <a:ext cx="912813" cy="1498600"/>
                <a:chOff x="4732338" y="5618163"/>
                <a:chExt cx="912813" cy="1498600"/>
              </a:xfrm>
            </p:grpSpPr>
            <p:sp>
              <p:nvSpPr>
                <p:cNvPr id="91" name="Freeform 295"/>
                <p:cNvSpPr/>
                <p:nvPr/>
              </p:nvSpPr>
              <p:spPr bwMode="auto">
                <a:xfrm>
                  <a:off x="5533209" y="6638811"/>
                  <a:ext cx="77514" cy="47938"/>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296"/>
                <p:cNvSpPr/>
                <p:nvPr/>
              </p:nvSpPr>
              <p:spPr bwMode="auto">
                <a:xfrm>
                  <a:off x="5149325" y="6601935"/>
                  <a:ext cx="494619" cy="483079"/>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297"/>
                <p:cNvSpPr/>
                <p:nvPr/>
              </p:nvSpPr>
              <p:spPr bwMode="auto">
                <a:xfrm>
                  <a:off x="5219456" y="6008225"/>
                  <a:ext cx="361737" cy="383514"/>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00"/>
                <p:cNvSpPr>
                  <a:spLocks noEditPoints="1"/>
                </p:cNvSpPr>
                <p:nvPr/>
              </p:nvSpPr>
              <p:spPr bwMode="auto">
                <a:xfrm>
                  <a:off x="5082884" y="6166794"/>
                  <a:ext cx="243618" cy="32082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02"/>
                <p:cNvSpPr>
                  <a:spLocks noEditPoints="1"/>
                </p:cNvSpPr>
                <p:nvPr/>
              </p:nvSpPr>
              <p:spPr bwMode="auto">
                <a:xfrm>
                  <a:off x="5093956" y="6174170"/>
                  <a:ext cx="239928" cy="298697"/>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03"/>
                <p:cNvSpPr>
                  <a:spLocks noEditPoints="1"/>
                </p:cNvSpPr>
                <p:nvPr/>
              </p:nvSpPr>
              <p:spPr bwMode="auto">
                <a:xfrm>
                  <a:off x="4732219" y="5617336"/>
                  <a:ext cx="893268" cy="1500867"/>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04"/>
                <p:cNvSpPr>
                  <a:spLocks noEditPoints="1"/>
                </p:cNvSpPr>
                <p:nvPr/>
              </p:nvSpPr>
              <p:spPr bwMode="auto">
                <a:xfrm>
                  <a:off x="5108721" y="6144669"/>
                  <a:ext cx="177177" cy="302386"/>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05"/>
                <p:cNvSpPr>
                  <a:spLocks noEditPoints="1"/>
                </p:cNvSpPr>
                <p:nvPr/>
              </p:nvSpPr>
              <p:spPr bwMode="auto">
                <a:xfrm>
                  <a:off x="4732219" y="5639462"/>
                  <a:ext cx="889578" cy="1423426"/>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06"/>
                <p:cNvSpPr>
                  <a:spLocks noEditPoints="1"/>
                </p:cNvSpPr>
                <p:nvPr/>
              </p:nvSpPr>
              <p:spPr bwMode="auto">
                <a:xfrm>
                  <a:off x="5093956" y="6096728"/>
                  <a:ext cx="199324" cy="339262"/>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文本框 122"/>
            <p:cNvSpPr txBox="1"/>
            <p:nvPr/>
          </p:nvSpPr>
          <p:spPr>
            <a:xfrm>
              <a:off x="6928008" y="2025753"/>
              <a:ext cx="3260948" cy="584175"/>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45" name="组合 49"/>
          <p:cNvGrpSpPr/>
          <p:nvPr/>
        </p:nvGrpSpPr>
        <p:grpSpPr bwMode="auto">
          <a:xfrm>
            <a:off x="1455718" y="3468004"/>
            <a:ext cx="3823853" cy="728000"/>
            <a:chOff x="1056380" y="3679178"/>
            <a:chExt cx="3823329" cy="728644"/>
          </a:xfrm>
        </p:grpSpPr>
        <p:grpSp>
          <p:nvGrpSpPr>
            <p:cNvPr id="10293" name="组合 65"/>
            <p:cNvGrpSpPr/>
            <p:nvPr/>
          </p:nvGrpSpPr>
          <p:grpSpPr bwMode="auto">
            <a:xfrm>
              <a:off x="1056380" y="3704633"/>
              <a:ext cx="381634" cy="703189"/>
              <a:chOff x="2665413" y="5559425"/>
              <a:chExt cx="887413" cy="1635125"/>
            </a:xfrm>
          </p:grpSpPr>
          <p:sp>
            <p:nvSpPr>
              <p:cNvPr id="67" name="Freeform 276"/>
              <p:cNvSpPr/>
              <p:nvPr/>
            </p:nvSpPr>
            <p:spPr bwMode="auto">
              <a:xfrm>
                <a:off x="3193212" y="6652972"/>
                <a:ext cx="258364" cy="151483"/>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277"/>
              <p:cNvSpPr/>
              <p:nvPr/>
            </p:nvSpPr>
            <p:spPr bwMode="auto">
              <a:xfrm>
                <a:off x="2982831" y="6194832"/>
                <a:ext cx="553636" cy="317742"/>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278"/>
              <p:cNvSpPr/>
              <p:nvPr/>
            </p:nvSpPr>
            <p:spPr bwMode="auto">
              <a:xfrm>
                <a:off x="2676485" y="6083992"/>
                <a:ext cx="871054" cy="1001258"/>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279"/>
              <p:cNvSpPr/>
              <p:nvPr/>
            </p:nvSpPr>
            <p:spPr bwMode="auto">
              <a:xfrm>
                <a:off x="2982831" y="5696052"/>
                <a:ext cx="557326" cy="53572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280"/>
              <p:cNvSpPr/>
              <p:nvPr/>
            </p:nvSpPr>
            <p:spPr bwMode="auto">
              <a:xfrm>
                <a:off x="2938540" y="5629548"/>
                <a:ext cx="169782" cy="121923"/>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281"/>
              <p:cNvSpPr/>
              <p:nvPr/>
            </p:nvSpPr>
            <p:spPr bwMode="auto">
              <a:xfrm>
                <a:off x="2672795" y="5629548"/>
                <a:ext cx="697581" cy="4174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82"/>
              <p:cNvSpPr>
                <a:spLocks noEditPoints="1"/>
              </p:cNvSpPr>
              <p:nvPr/>
            </p:nvSpPr>
            <p:spPr bwMode="auto">
              <a:xfrm>
                <a:off x="2680177" y="5559348"/>
                <a:ext cx="856291" cy="1636743"/>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83"/>
              <p:cNvSpPr>
                <a:spLocks noEditPoints="1"/>
              </p:cNvSpPr>
              <p:nvPr/>
            </p:nvSpPr>
            <p:spPr bwMode="auto">
              <a:xfrm>
                <a:off x="2665413" y="5614769"/>
                <a:ext cx="885818" cy="1511121"/>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84"/>
              <p:cNvSpPr>
                <a:spLocks noEditPoints="1"/>
              </p:cNvSpPr>
              <p:nvPr/>
            </p:nvSpPr>
            <p:spPr bwMode="auto">
              <a:xfrm>
                <a:off x="2702322" y="5622159"/>
                <a:ext cx="804618" cy="1496343"/>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85"/>
              <p:cNvSpPr>
                <a:spLocks noEditPoints="1"/>
              </p:cNvSpPr>
              <p:nvPr/>
            </p:nvSpPr>
            <p:spPr bwMode="auto">
              <a:xfrm>
                <a:off x="2702322" y="5644327"/>
                <a:ext cx="804618" cy="1422449"/>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4" name="文本框 123"/>
            <p:cNvSpPr txBox="1"/>
            <p:nvPr/>
          </p:nvSpPr>
          <p:spPr>
            <a:xfrm>
              <a:off x="1543361" y="3679178"/>
              <a:ext cx="3336348"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46" name="组合 50"/>
          <p:cNvGrpSpPr/>
          <p:nvPr/>
        </p:nvGrpSpPr>
        <p:grpSpPr bwMode="auto">
          <a:xfrm>
            <a:off x="1454130" y="4843456"/>
            <a:ext cx="3825442" cy="740495"/>
            <a:chOff x="1054674" y="5246089"/>
            <a:chExt cx="3825007" cy="741151"/>
          </a:xfrm>
        </p:grpSpPr>
        <p:grpSp>
          <p:nvGrpSpPr>
            <p:cNvPr id="10283" name="组合 76"/>
            <p:cNvGrpSpPr/>
            <p:nvPr/>
          </p:nvGrpSpPr>
          <p:grpSpPr bwMode="auto">
            <a:xfrm>
              <a:off x="1054674" y="5337302"/>
              <a:ext cx="385047" cy="649938"/>
              <a:chOff x="3675063" y="5611813"/>
              <a:chExt cx="895350" cy="1511300"/>
            </a:xfrm>
          </p:grpSpPr>
          <p:sp>
            <p:nvSpPr>
              <p:cNvPr id="78" name="Freeform 286"/>
              <p:cNvSpPr/>
              <p:nvPr/>
            </p:nvSpPr>
            <p:spPr bwMode="auto">
              <a:xfrm>
                <a:off x="3697209" y="6659601"/>
                <a:ext cx="863692" cy="424889"/>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87"/>
              <p:cNvSpPr/>
              <p:nvPr/>
            </p:nvSpPr>
            <p:spPr bwMode="auto">
              <a:xfrm>
                <a:off x="3914979" y="6083231"/>
                <a:ext cx="638541" cy="71307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88"/>
              <p:cNvSpPr/>
              <p:nvPr/>
            </p:nvSpPr>
            <p:spPr bwMode="auto">
              <a:xfrm>
                <a:off x="4003563" y="5662037"/>
                <a:ext cx="557339" cy="565287"/>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9"/>
              <p:cNvSpPr/>
              <p:nvPr/>
            </p:nvSpPr>
            <p:spPr bwMode="auto">
              <a:xfrm>
                <a:off x="3962960" y="5636176"/>
                <a:ext cx="166096" cy="96062"/>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0"/>
              <p:cNvSpPr/>
              <p:nvPr/>
            </p:nvSpPr>
            <p:spPr bwMode="auto">
              <a:xfrm>
                <a:off x="3675063" y="5621397"/>
                <a:ext cx="620087" cy="43227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292"/>
              <p:cNvSpPr>
                <a:spLocks noEditPoints="1"/>
              </p:cNvSpPr>
              <p:nvPr/>
            </p:nvSpPr>
            <p:spPr bwMode="auto">
              <a:xfrm>
                <a:off x="3675063" y="5610312"/>
                <a:ext cx="896912" cy="1511125"/>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293"/>
              <p:cNvSpPr>
                <a:spLocks noEditPoints="1"/>
              </p:cNvSpPr>
              <p:nvPr/>
            </p:nvSpPr>
            <p:spPr bwMode="auto">
              <a:xfrm>
                <a:off x="3719355" y="5617701"/>
                <a:ext cx="808329" cy="1496347"/>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294"/>
              <p:cNvSpPr>
                <a:spLocks noEditPoints="1"/>
              </p:cNvSpPr>
              <p:nvPr/>
            </p:nvSpPr>
            <p:spPr bwMode="auto">
              <a:xfrm>
                <a:off x="3719355" y="5639869"/>
                <a:ext cx="804636" cy="1415064"/>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5" name="文本框 124"/>
            <p:cNvSpPr txBox="1"/>
            <p:nvPr/>
          </p:nvSpPr>
          <p:spPr>
            <a:xfrm>
              <a:off x="1543362" y="5246089"/>
              <a:ext cx="3336319"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47" name="组合 39"/>
          <p:cNvGrpSpPr/>
          <p:nvPr/>
        </p:nvGrpSpPr>
        <p:grpSpPr bwMode="auto">
          <a:xfrm>
            <a:off x="6402388" y="3468008"/>
            <a:ext cx="3928155" cy="764029"/>
            <a:chOff x="6402235" y="3635921"/>
            <a:chExt cx="3928155" cy="764704"/>
          </a:xfrm>
        </p:grpSpPr>
        <p:grpSp>
          <p:nvGrpSpPr>
            <p:cNvPr id="10273" name="组合 99"/>
            <p:cNvGrpSpPr/>
            <p:nvPr/>
          </p:nvGrpSpPr>
          <p:grpSpPr bwMode="auto">
            <a:xfrm>
              <a:off x="6402235" y="3717917"/>
              <a:ext cx="397336" cy="682708"/>
              <a:chOff x="5772151" y="5565775"/>
              <a:chExt cx="923925" cy="1587500"/>
            </a:xfrm>
          </p:grpSpPr>
          <p:sp>
            <p:nvSpPr>
              <p:cNvPr id="101" name="Freeform 307"/>
              <p:cNvSpPr>
                <a:spLocks noEditPoints="1"/>
              </p:cNvSpPr>
              <p:nvPr/>
            </p:nvSpPr>
            <p:spPr bwMode="auto">
              <a:xfrm>
                <a:off x="5801682" y="6646077"/>
                <a:ext cx="863790" cy="417499"/>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08"/>
              <p:cNvSpPr/>
              <p:nvPr/>
            </p:nvSpPr>
            <p:spPr bwMode="auto">
              <a:xfrm>
                <a:off x="6052698" y="5666989"/>
                <a:ext cx="609082" cy="365772"/>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09"/>
              <p:cNvSpPr/>
              <p:nvPr/>
            </p:nvSpPr>
            <p:spPr bwMode="auto">
              <a:xfrm>
                <a:off x="6288949" y="5633736"/>
                <a:ext cx="199336" cy="129315"/>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10"/>
              <p:cNvSpPr/>
              <p:nvPr/>
            </p:nvSpPr>
            <p:spPr bwMode="auto">
              <a:xfrm>
                <a:off x="5783224" y="5633736"/>
                <a:ext cx="889631" cy="1182296"/>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11"/>
              <p:cNvSpPr>
                <a:spLocks noEditPoints="1"/>
              </p:cNvSpPr>
              <p:nvPr/>
            </p:nvSpPr>
            <p:spPr bwMode="auto">
              <a:xfrm>
                <a:off x="5772151" y="5567232"/>
                <a:ext cx="922853" cy="1585017"/>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12"/>
              <p:cNvSpPr>
                <a:spLocks noEditPoints="1"/>
              </p:cNvSpPr>
              <p:nvPr/>
            </p:nvSpPr>
            <p:spPr bwMode="auto">
              <a:xfrm>
                <a:off x="5783224" y="5611568"/>
                <a:ext cx="874866" cy="1507427"/>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13"/>
              <p:cNvSpPr>
                <a:spLocks noEditPoints="1"/>
              </p:cNvSpPr>
              <p:nvPr/>
            </p:nvSpPr>
            <p:spPr bwMode="auto">
              <a:xfrm>
                <a:off x="5831214" y="5618957"/>
                <a:ext cx="797345" cy="1492649"/>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14"/>
              <p:cNvSpPr>
                <a:spLocks noEditPoints="1"/>
              </p:cNvSpPr>
              <p:nvPr/>
            </p:nvSpPr>
            <p:spPr bwMode="auto">
              <a:xfrm>
                <a:off x="5827521" y="5641125"/>
                <a:ext cx="793655" cy="1411366"/>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6" name="文本框 125"/>
            <p:cNvSpPr txBox="1"/>
            <p:nvPr/>
          </p:nvSpPr>
          <p:spPr>
            <a:xfrm>
              <a:off x="6928007" y="3635921"/>
              <a:ext cx="3402383"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48" name="组合 51"/>
          <p:cNvGrpSpPr/>
          <p:nvPr/>
        </p:nvGrpSpPr>
        <p:grpSpPr bwMode="auto">
          <a:xfrm>
            <a:off x="6405563" y="4843456"/>
            <a:ext cx="4012066" cy="740495"/>
            <a:chOff x="6405990" y="5246089"/>
            <a:chExt cx="4011611" cy="741151"/>
          </a:xfrm>
        </p:grpSpPr>
        <p:grpSp>
          <p:nvGrpSpPr>
            <p:cNvPr id="10259" name="组合 108"/>
            <p:cNvGrpSpPr/>
            <p:nvPr/>
          </p:nvGrpSpPr>
          <p:grpSpPr bwMode="auto">
            <a:xfrm>
              <a:off x="6405990" y="5328427"/>
              <a:ext cx="389826" cy="658813"/>
              <a:chOff x="6777038" y="5591175"/>
              <a:chExt cx="906463" cy="1531938"/>
            </a:xfrm>
          </p:grpSpPr>
          <p:sp>
            <p:nvSpPr>
              <p:cNvPr id="110" name="Freeform 315"/>
              <p:cNvSpPr/>
              <p:nvPr/>
            </p:nvSpPr>
            <p:spPr bwMode="auto">
              <a:xfrm>
                <a:off x="7142445" y="6238407"/>
                <a:ext cx="538885" cy="524645"/>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16"/>
              <p:cNvSpPr/>
              <p:nvPr/>
            </p:nvSpPr>
            <p:spPr bwMode="auto">
              <a:xfrm>
                <a:off x="7094463" y="5632479"/>
                <a:ext cx="579484" cy="421194"/>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17"/>
              <p:cNvSpPr/>
              <p:nvPr/>
            </p:nvSpPr>
            <p:spPr bwMode="auto">
              <a:xfrm>
                <a:off x="7319612" y="5639868"/>
                <a:ext cx="147640" cy="103451"/>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18"/>
              <p:cNvSpPr/>
              <p:nvPr/>
            </p:nvSpPr>
            <p:spPr bwMode="auto">
              <a:xfrm>
                <a:off x="6791802" y="5632479"/>
                <a:ext cx="882145" cy="1448316"/>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19"/>
              <p:cNvSpPr>
                <a:spLocks noEditPoints="1"/>
              </p:cNvSpPr>
              <p:nvPr/>
            </p:nvSpPr>
            <p:spPr bwMode="auto">
              <a:xfrm>
                <a:off x="6777038" y="5591838"/>
                <a:ext cx="907984" cy="1529599"/>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0"/>
              <p:cNvSpPr>
                <a:spLocks noEditPoints="1"/>
              </p:cNvSpPr>
              <p:nvPr/>
            </p:nvSpPr>
            <p:spPr bwMode="auto">
              <a:xfrm>
                <a:off x="7039097" y="6441616"/>
                <a:ext cx="287897" cy="435973"/>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1"/>
              <p:cNvSpPr>
                <a:spLocks noEditPoints="1"/>
              </p:cNvSpPr>
              <p:nvPr/>
            </p:nvSpPr>
            <p:spPr bwMode="auto">
              <a:xfrm>
                <a:off x="6791802" y="5610311"/>
                <a:ext cx="885838" cy="1511127"/>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2"/>
              <p:cNvSpPr>
                <a:spLocks noEditPoints="1"/>
              </p:cNvSpPr>
              <p:nvPr/>
            </p:nvSpPr>
            <p:spPr bwMode="auto">
              <a:xfrm>
                <a:off x="7031715" y="6456394"/>
                <a:ext cx="302661" cy="402719"/>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3"/>
              <p:cNvSpPr>
                <a:spLocks noEditPoints="1"/>
              </p:cNvSpPr>
              <p:nvPr/>
            </p:nvSpPr>
            <p:spPr bwMode="auto">
              <a:xfrm>
                <a:off x="6836094" y="5617700"/>
                <a:ext cx="804636" cy="1496348"/>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4"/>
              <p:cNvSpPr>
                <a:spLocks noEditPoints="1"/>
              </p:cNvSpPr>
              <p:nvPr/>
            </p:nvSpPr>
            <p:spPr bwMode="auto">
              <a:xfrm>
                <a:off x="7098153" y="6504424"/>
                <a:ext cx="273133" cy="336217"/>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25"/>
              <p:cNvSpPr>
                <a:spLocks noEditPoints="1"/>
              </p:cNvSpPr>
              <p:nvPr/>
            </p:nvSpPr>
            <p:spPr bwMode="auto">
              <a:xfrm>
                <a:off x="6836094" y="5639868"/>
                <a:ext cx="804636" cy="1415065"/>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26"/>
              <p:cNvSpPr>
                <a:spLocks noEditPoints="1"/>
              </p:cNvSpPr>
              <p:nvPr/>
            </p:nvSpPr>
            <p:spPr bwMode="auto">
              <a:xfrm>
                <a:off x="7087081" y="6467477"/>
                <a:ext cx="287897" cy="336217"/>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sp>
          <p:nvSpPr>
            <p:cNvPr id="127" name="文本框 126"/>
            <p:cNvSpPr txBox="1"/>
            <p:nvPr/>
          </p:nvSpPr>
          <p:spPr>
            <a:xfrm>
              <a:off x="7123934" y="5246089"/>
              <a:ext cx="3293667"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en-US" altLang="zh-CN" sz="1600" dirty="0">
                <a:blipFill>
                  <a:blip r:embed="rId1"/>
                  <a:stretch>
                    <a:fillRect/>
                  </a:stretch>
                </a:blipFill>
                <a:latin typeface="+mn-lt"/>
                <a:ea typeface="+mn-ea"/>
              </a:endParaRPr>
            </a:p>
            <a:p>
              <a:pPr fontAlgn="auto">
                <a:spcBef>
                  <a:spcPts val="0"/>
                </a:spcBef>
                <a:spcAft>
                  <a:spcPts val="0"/>
                </a:spcAft>
                <a:defRPr/>
              </a:pPr>
              <a:r>
                <a:rPr lang="zh-CN" altLang="en-US" sz="1600" dirty="0">
                  <a:blipFill>
                    <a:blip r:embed="rId1"/>
                    <a:stretch>
                      <a:fillRect/>
                    </a:stretch>
                  </a:blipFill>
                  <a:latin typeface="+mn-lt"/>
                  <a:ea typeface="+mn-ea"/>
                </a:rPr>
                <a:t>输入描述性文字输入描述性文字</a:t>
              </a:r>
              <a:endParaRPr lang="zh-CN" altLang="en-US" sz="1600" dirty="0">
                <a:blipFill>
                  <a:blip r:embed="rId1"/>
                  <a:stretch>
                    <a:fillRect/>
                  </a:stretch>
                </a:blipFill>
                <a:latin typeface="+mn-lt"/>
                <a:ea typeface="+mn-ea"/>
              </a:endParaRPr>
            </a:p>
          </p:txBody>
        </p:sp>
      </p:grpSp>
      <p:grpSp>
        <p:nvGrpSpPr>
          <p:cNvPr id="10250" name="组合 142"/>
          <p:cNvGrpSpPr/>
          <p:nvPr/>
        </p:nvGrpSpPr>
        <p:grpSpPr bwMode="auto">
          <a:xfrm>
            <a:off x="5956300" y="4313234"/>
            <a:ext cx="279400" cy="406400"/>
            <a:chOff x="5895033" y="2825440"/>
            <a:chExt cx="369965" cy="541665"/>
          </a:xfrm>
          <a:solidFill>
            <a:schemeClr val="accent6"/>
          </a:solidFill>
        </p:grpSpPr>
        <p:sp>
          <p:nvSpPr>
            <p:cNvPr id="141" name="Freeform 548"/>
            <p:cNvSpPr>
              <a:spLocks noEditPoints="1"/>
            </p:cNvSpPr>
            <p:nvPr/>
          </p:nvSpPr>
          <p:spPr bwMode="auto">
            <a:xfrm rot="16200000">
              <a:off x="5809183" y="3079456"/>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548"/>
            <p:cNvSpPr>
              <a:spLocks noEditPoints="1"/>
            </p:cNvSpPr>
            <p:nvPr/>
          </p:nvSpPr>
          <p:spPr bwMode="auto">
            <a:xfrm>
              <a:off x="5895033" y="3079345"/>
              <a:ext cx="369965" cy="33854"/>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1" name="组合 143"/>
          <p:cNvGrpSpPr/>
          <p:nvPr/>
        </p:nvGrpSpPr>
        <p:grpSpPr bwMode="auto">
          <a:xfrm>
            <a:off x="5956300" y="3034168"/>
            <a:ext cx="279400" cy="407987"/>
            <a:chOff x="5895033" y="2825440"/>
            <a:chExt cx="369965" cy="541665"/>
          </a:xfrm>
          <a:solidFill>
            <a:schemeClr val="accent6"/>
          </a:solidFill>
        </p:grpSpPr>
        <p:sp>
          <p:nvSpPr>
            <p:cNvPr id="145" name="Freeform 548"/>
            <p:cNvSpPr>
              <a:spLocks noEditPoints="1"/>
            </p:cNvSpPr>
            <p:nvPr/>
          </p:nvSpPr>
          <p:spPr bwMode="auto">
            <a:xfrm rot="16200000">
              <a:off x="5809182" y="3079457"/>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548"/>
            <p:cNvSpPr>
              <a:spLocks noEditPoints="1"/>
            </p:cNvSpPr>
            <p:nvPr/>
          </p:nvSpPr>
          <p:spPr bwMode="auto">
            <a:xfrm>
              <a:off x="5895033" y="3078358"/>
              <a:ext cx="369965" cy="3582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28" name="Freeform 376"/>
          <p:cNvSpPr>
            <a:spLocks noEditPoints="1"/>
          </p:cNvSpPr>
          <p:nvPr/>
        </p:nvSpPr>
        <p:spPr bwMode="auto">
          <a:xfrm rot="18448416">
            <a:off x="1074717" y="2158550"/>
            <a:ext cx="1241425"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76"/>
          <p:cNvSpPr>
            <a:spLocks noEditPoints="1"/>
          </p:cNvSpPr>
          <p:nvPr/>
        </p:nvSpPr>
        <p:spPr bwMode="auto">
          <a:xfrm rot="18448416">
            <a:off x="5979319" y="4918865"/>
            <a:ext cx="1239838"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243"/>
                                        </p:tgtEl>
                                        <p:attrNameLst>
                                          <p:attrName>style.visibility</p:attrName>
                                        </p:attrNameLst>
                                      </p:cBhvr>
                                      <p:to>
                                        <p:strVal val="visible"/>
                                      </p:to>
                                    </p:set>
                                    <p:anim calcmode="lin" valueType="num">
                                      <p:cBhvr additive="base">
                                        <p:cTn id="12" dur="500" fill="hold"/>
                                        <p:tgtEl>
                                          <p:spTgt spid="10243"/>
                                        </p:tgtEl>
                                        <p:attrNameLst>
                                          <p:attrName>ppt_x</p:attrName>
                                        </p:attrNameLst>
                                      </p:cBhvr>
                                      <p:tavLst>
                                        <p:tav tm="0">
                                          <p:val>
                                            <p:strVal val="#ppt_x"/>
                                          </p:val>
                                        </p:tav>
                                        <p:tav tm="100000">
                                          <p:val>
                                            <p:strVal val="#ppt_x"/>
                                          </p:val>
                                        </p:tav>
                                      </p:tavLst>
                                    </p:anim>
                                    <p:anim calcmode="lin" valueType="num">
                                      <p:cBhvr additive="base">
                                        <p:cTn id="13" dur="500" fill="hold"/>
                                        <p:tgtEl>
                                          <p:spTgt spid="1024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0245"/>
                                        </p:tgtEl>
                                        <p:attrNameLst>
                                          <p:attrName>style.visibility</p:attrName>
                                        </p:attrNameLst>
                                      </p:cBhvr>
                                      <p:to>
                                        <p:strVal val="visible"/>
                                      </p:to>
                                    </p:set>
                                    <p:anim calcmode="lin" valueType="num">
                                      <p:cBhvr additive="base">
                                        <p:cTn id="17" dur="500" fill="hold"/>
                                        <p:tgtEl>
                                          <p:spTgt spid="10245"/>
                                        </p:tgtEl>
                                        <p:attrNameLst>
                                          <p:attrName>ppt_x</p:attrName>
                                        </p:attrNameLst>
                                      </p:cBhvr>
                                      <p:tavLst>
                                        <p:tav tm="0">
                                          <p:val>
                                            <p:strVal val="#ppt_x"/>
                                          </p:val>
                                        </p:tav>
                                        <p:tav tm="100000">
                                          <p:val>
                                            <p:strVal val="#ppt_x"/>
                                          </p:val>
                                        </p:tav>
                                      </p:tavLst>
                                    </p:anim>
                                    <p:anim calcmode="lin" valueType="num">
                                      <p:cBhvr additive="base">
                                        <p:cTn id="18" dur="500" fill="hold"/>
                                        <p:tgtEl>
                                          <p:spTgt spid="102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246"/>
                                        </p:tgtEl>
                                        <p:attrNameLst>
                                          <p:attrName>style.visibility</p:attrName>
                                        </p:attrNameLst>
                                      </p:cBhvr>
                                      <p:to>
                                        <p:strVal val="visible"/>
                                      </p:to>
                                    </p:set>
                                    <p:anim calcmode="lin" valueType="num">
                                      <p:cBhvr additive="base">
                                        <p:cTn id="22" dur="500" fill="hold"/>
                                        <p:tgtEl>
                                          <p:spTgt spid="10246"/>
                                        </p:tgtEl>
                                        <p:attrNameLst>
                                          <p:attrName>ppt_x</p:attrName>
                                        </p:attrNameLst>
                                      </p:cBhvr>
                                      <p:tavLst>
                                        <p:tav tm="0">
                                          <p:val>
                                            <p:strVal val="#ppt_x"/>
                                          </p:val>
                                        </p:tav>
                                        <p:tav tm="100000">
                                          <p:val>
                                            <p:strVal val="#ppt_x"/>
                                          </p:val>
                                        </p:tav>
                                      </p:tavLst>
                                    </p:anim>
                                    <p:anim calcmode="lin" valueType="num">
                                      <p:cBhvr additive="base">
                                        <p:cTn id="23" dur="500" fill="hold"/>
                                        <p:tgtEl>
                                          <p:spTgt spid="102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244"/>
                                        </p:tgtEl>
                                        <p:attrNameLst>
                                          <p:attrName>style.visibility</p:attrName>
                                        </p:attrNameLst>
                                      </p:cBhvr>
                                      <p:to>
                                        <p:strVal val="visible"/>
                                      </p:to>
                                    </p:set>
                                    <p:anim calcmode="lin" valueType="num">
                                      <p:cBhvr additive="base">
                                        <p:cTn id="27" dur="500" fill="hold"/>
                                        <p:tgtEl>
                                          <p:spTgt spid="10244"/>
                                        </p:tgtEl>
                                        <p:attrNameLst>
                                          <p:attrName>ppt_x</p:attrName>
                                        </p:attrNameLst>
                                      </p:cBhvr>
                                      <p:tavLst>
                                        <p:tav tm="0">
                                          <p:val>
                                            <p:strVal val="#ppt_x"/>
                                          </p:val>
                                        </p:tav>
                                        <p:tav tm="100000">
                                          <p:val>
                                            <p:strVal val="#ppt_x"/>
                                          </p:val>
                                        </p:tav>
                                      </p:tavLst>
                                    </p:anim>
                                    <p:anim calcmode="lin" valueType="num">
                                      <p:cBhvr additive="base">
                                        <p:cTn id="28" dur="500" fill="hold"/>
                                        <p:tgtEl>
                                          <p:spTgt spid="1024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0247"/>
                                        </p:tgtEl>
                                        <p:attrNameLst>
                                          <p:attrName>style.visibility</p:attrName>
                                        </p:attrNameLst>
                                      </p:cBhvr>
                                      <p:to>
                                        <p:strVal val="visible"/>
                                      </p:to>
                                    </p:set>
                                    <p:anim calcmode="lin" valueType="num">
                                      <p:cBhvr additive="base">
                                        <p:cTn id="32" dur="500" fill="hold"/>
                                        <p:tgtEl>
                                          <p:spTgt spid="10247"/>
                                        </p:tgtEl>
                                        <p:attrNameLst>
                                          <p:attrName>ppt_x</p:attrName>
                                        </p:attrNameLst>
                                      </p:cBhvr>
                                      <p:tavLst>
                                        <p:tav tm="0">
                                          <p:val>
                                            <p:strVal val="#ppt_x"/>
                                          </p:val>
                                        </p:tav>
                                        <p:tav tm="100000">
                                          <p:val>
                                            <p:strVal val="#ppt_x"/>
                                          </p:val>
                                        </p:tav>
                                      </p:tavLst>
                                    </p:anim>
                                    <p:anim calcmode="lin" valueType="num">
                                      <p:cBhvr additive="base">
                                        <p:cTn id="33" dur="500" fill="hold"/>
                                        <p:tgtEl>
                                          <p:spTgt spid="1024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0248"/>
                                        </p:tgtEl>
                                        <p:attrNameLst>
                                          <p:attrName>style.visibility</p:attrName>
                                        </p:attrNameLst>
                                      </p:cBhvr>
                                      <p:to>
                                        <p:strVal val="visible"/>
                                      </p:to>
                                    </p:set>
                                    <p:anim calcmode="lin" valueType="num">
                                      <p:cBhvr additive="base">
                                        <p:cTn id="37" dur="500" fill="hold"/>
                                        <p:tgtEl>
                                          <p:spTgt spid="10248"/>
                                        </p:tgtEl>
                                        <p:attrNameLst>
                                          <p:attrName>ppt_x</p:attrName>
                                        </p:attrNameLst>
                                      </p:cBhvr>
                                      <p:tavLst>
                                        <p:tav tm="0">
                                          <p:val>
                                            <p:strVal val="#ppt_x"/>
                                          </p:val>
                                        </p:tav>
                                        <p:tav tm="100000">
                                          <p:val>
                                            <p:strVal val="#ppt_x"/>
                                          </p:val>
                                        </p:tav>
                                      </p:tavLst>
                                    </p:anim>
                                    <p:anim calcmode="lin" valueType="num">
                                      <p:cBhvr additive="base">
                                        <p:cTn id="38" dur="500" fill="hold"/>
                                        <p:tgtEl>
                                          <p:spTgt spid="1024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wipe(left)">
                                      <p:cBhvr>
                                        <p:cTn id="42" dur="500"/>
                                        <p:tgtEl>
                                          <p:spTgt spid="128"/>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wipe(left)">
                                      <p:cBhvr>
                                        <p:cTn id="4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2562</Words>
  <Application>WPS 演示</Application>
  <PresentationFormat>自定义</PresentationFormat>
  <Paragraphs>227</Paragraphs>
  <Slides>23</Slides>
  <Notes>23</Notes>
  <HiddenSlides>0</HiddenSlides>
  <MMClips>1</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23</vt:i4>
      </vt:variant>
    </vt:vector>
  </HeadingPairs>
  <TitlesOfParts>
    <vt:vector size="31" baseType="lpstr">
      <vt:lpstr>Arial</vt:lpstr>
      <vt:lpstr>宋体</vt:lpstr>
      <vt:lpstr>Wingdings</vt:lpstr>
      <vt:lpstr>Segoe UI</vt:lpstr>
      <vt:lpstr>微软雅黑</vt:lpstr>
      <vt:lpstr>Arial Unicode MS</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dcterms:created xsi:type="dcterms:W3CDTF">2015-10-14T14:36:00Z</dcterms:created>
  <dcterms:modified xsi:type="dcterms:W3CDTF">2017-09-10T13:15:16Z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