
<file path=[Content_Types].xml><?xml version="1.0" encoding="utf-8"?>
<Types xmlns="http://schemas.openxmlformats.org/package/2006/content-types">
  <Default Extension="jpeg" ContentType="image/jpeg"/>
  <Default Extension="wav" ContentType="audio/x-wav"/>
  <Default Extension="wdp" ContentType="image/vnd.ms-photo"/>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5"/>
  </p:notesMasterIdLst>
  <p:sldIdLst>
    <p:sldId id="289" r:id="rId4"/>
    <p:sldId id="288" r:id="rId6"/>
    <p:sldId id="262" r:id="rId7"/>
    <p:sldId id="293" r:id="rId8"/>
    <p:sldId id="261" r:id="rId9"/>
    <p:sldId id="264" r:id="rId10"/>
    <p:sldId id="294" r:id="rId11"/>
    <p:sldId id="303" r:id="rId12"/>
    <p:sldId id="296" r:id="rId13"/>
    <p:sldId id="257" r:id="rId14"/>
    <p:sldId id="259" r:id="rId15"/>
    <p:sldId id="295" r:id="rId16"/>
    <p:sldId id="304" r:id="rId17"/>
    <p:sldId id="282" r:id="rId18"/>
    <p:sldId id="269" r:id="rId19"/>
    <p:sldId id="270" r:id="rId20"/>
    <p:sldId id="260" r:id="rId21"/>
    <p:sldId id="305" r:id="rId22"/>
    <p:sldId id="275" r:id="rId23"/>
    <p:sldId id="274" r:id="rId24"/>
    <p:sldId id="266" r:id="rId25"/>
    <p:sldId id="279" r:id="rId26"/>
    <p:sldId id="258" r:id="rId27"/>
  </p:sldIdLst>
  <p:sldSz cx="9145270" cy="5144770"/>
  <p:notesSz cx="6858000" cy="9144000"/>
  <p:embeddedFontLst>
    <p:embeddedFont>
      <p:font typeface="方正静蕾简体" panose="02000000000000000000" pitchFamily="2" charset="-122"/>
      <p:regular r:id="rId31"/>
    </p:embeddedFont>
    <p:embeddedFont>
      <p:font typeface="方正卡通简体" panose="03000509000000000000" charset="-122"/>
      <p:regular r:id="rId32"/>
    </p:embeddedFont>
    <p:embeddedFont>
      <p:font typeface="Calibri" panose="020F0502020204030204" pitchFamily="34" charset="0"/>
      <p:regular r:id="rId33"/>
      <p:bold r:id="rId34"/>
      <p:italic r:id="rId35"/>
      <p:boldItalic r:id="rId36"/>
    </p:embeddedFont>
    <p:embeddedFont>
      <p:font typeface="方正经黑手写简体" panose="02000000000000000000" pitchFamily="2" charset="-122"/>
      <p:regular r:id="rId37"/>
    </p:embeddedFont>
  </p:embeddedFont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935" algn="l" defTabSz="685800" rtl="0" eaLnBrk="1" latinLnBrk="0" hangingPunct="1">
      <a:defRPr sz="1400" kern="1200">
        <a:solidFill>
          <a:schemeClr val="tx1"/>
        </a:solidFill>
        <a:latin typeface="+mn-lt"/>
        <a:ea typeface="+mn-ea"/>
        <a:cs typeface="+mn-cs"/>
      </a:defRPr>
    </a:lvl8pPr>
    <a:lvl9pPr marL="2743835" algn="l" defTabSz="68580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BF33"/>
    <a:srgbClr val="FFC000"/>
    <a:srgbClr val="009999"/>
    <a:srgbClr val="FF3399"/>
    <a:srgbClr val="E6AF00"/>
    <a:srgbClr val="DE6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94692" autoAdjust="0"/>
  </p:normalViewPr>
  <p:slideViewPr>
    <p:cSldViewPr snapToGrid="0">
      <p:cViewPr>
        <p:scale>
          <a:sx n="98" d="100"/>
          <a:sy n="98" d="100"/>
        </p:scale>
        <p:origin x="-1758" y="-768"/>
      </p:cViewPr>
      <p:guideLst>
        <p:guide orient="horz" pos="1584"/>
        <p:guide pos="2881"/>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2A059B-5243-427D-A20D-2BD47603919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7AEDAE-52C9-4FF0-B00D-B04BAF3D09C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935" algn="l" defTabSz="685800" rtl="0" eaLnBrk="1" latinLnBrk="0" hangingPunct="1">
      <a:defRPr sz="900" kern="1200">
        <a:solidFill>
          <a:schemeClr val="tx1"/>
        </a:solidFill>
        <a:latin typeface="+mn-lt"/>
        <a:ea typeface="+mn-ea"/>
        <a:cs typeface="+mn-cs"/>
      </a:defRPr>
    </a:lvl8pPr>
    <a:lvl9pPr marL="2743835"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199" y="842032"/>
            <a:ext cx="6859191" cy="1791253"/>
          </a:xfrm>
          <a:prstGeom prst="rect">
            <a:avLst/>
          </a:prstGeo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199" y="2702363"/>
            <a:ext cx="6859191" cy="1242205"/>
          </a:xfrm>
          <a:prstGeom prst="rect">
            <a:avLst/>
          </a:prstGeo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935" indent="0" algn="ctr">
              <a:buNone/>
              <a:defRPr sz="1200"/>
            </a:lvl8pPr>
            <a:lvl9pPr marL="2743835"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759" y="273929"/>
            <a:ext cx="7888070" cy="994479"/>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759" y="1369642"/>
            <a:ext cx="7888070" cy="3264511"/>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4812" y="273928"/>
            <a:ext cx="1972017" cy="436022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759" y="273928"/>
            <a:ext cx="5801732" cy="4360224"/>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3988" cy="1103312"/>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6238"/>
            <a:ext cx="6402388"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763"/>
            <a:ext cx="7773987" cy="102076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1225"/>
            <a:ext cx="7773987" cy="1125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5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40188" cy="3395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950"/>
            <a:ext cx="4040188"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6613"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6613" y="1631950"/>
            <a:ext cx="4041775"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3338" cy="439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076325"/>
            <a:ext cx="3008313" cy="3519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59" y="273929"/>
            <a:ext cx="7888070" cy="994479"/>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28759" y="1369642"/>
            <a:ext cx="7888070" cy="326451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2038"/>
            <a:ext cx="5487987" cy="425450"/>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60375"/>
            <a:ext cx="5487987"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7488"/>
            <a:ext cx="5487987"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0988" y="206375"/>
            <a:ext cx="2057400" cy="43894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6375"/>
            <a:ext cx="6021388" cy="43894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0819BA8-8BC3-4BB2-99B2-6939EF23E1F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CF2A5A-B847-46A6-AB2D-7102E36A4C5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96" y="1282700"/>
            <a:ext cx="7888070" cy="2140213"/>
          </a:xfrm>
          <a:prstGeom prst="rect">
            <a:avLst/>
          </a:prstGeo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996" y="3443160"/>
            <a:ext cx="7888070" cy="1125488"/>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759" y="273929"/>
            <a:ext cx="7888070" cy="994479"/>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759" y="1369642"/>
            <a:ext cx="3886875" cy="326451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954" y="1369642"/>
            <a:ext cx="3886875" cy="326451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6" name="页脚占位符 5"/>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950" y="273929"/>
            <a:ext cx="7888070" cy="994479"/>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951" y="1261261"/>
            <a:ext cx="3869012" cy="618125"/>
          </a:xfrm>
          <a:prstGeom prst="rect">
            <a:avLst/>
          </a:prstGeo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935" indent="0">
              <a:buNone/>
              <a:defRPr sz="1200" b="1"/>
            </a:lvl8pPr>
            <a:lvl9pPr marL="2743835"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29951" y="1879386"/>
            <a:ext cx="3869012" cy="276429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954" y="1261261"/>
            <a:ext cx="3888066" cy="618125"/>
          </a:xfrm>
          <a:prstGeom prst="rect">
            <a:avLst/>
          </a:prstGeo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935" indent="0">
              <a:buNone/>
              <a:defRPr sz="1200" b="1"/>
            </a:lvl8pPr>
            <a:lvl9pPr marL="2743835"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954" y="1879386"/>
            <a:ext cx="3888066" cy="276429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8" name="页脚占位符 7"/>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759" y="273929"/>
            <a:ext cx="7888070" cy="994479"/>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4" name="页脚占位符 3"/>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3" name="页脚占位符 2"/>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51" y="343006"/>
            <a:ext cx="2949690" cy="1200521"/>
          </a:xfrm>
          <a:prstGeom prst="rect">
            <a:avLst/>
          </a:prstGeo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8066" y="740798"/>
            <a:ext cx="4629954" cy="3656347"/>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951" y="1543526"/>
            <a:ext cx="2949690" cy="2859574"/>
          </a:xfrm>
          <a:prstGeom prst="rect">
            <a:avLst/>
          </a:prstGeo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935" indent="0">
              <a:buNone/>
              <a:defRPr sz="800"/>
            </a:lvl8pPr>
            <a:lvl9pPr marL="2743835"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6" name="页脚占位符 5"/>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51" y="343006"/>
            <a:ext cx="2949690" cy="1200521"/>
          </a:xfrm>
          <a:prstGeom prst="rect">
            <a:avLst/>
          </a:prstGeo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8066" y="740798"/>
            <a:ext cx="4629954" cy="3656347"/>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p:nvPr>
        </p:nvSpPr>
        <p:spPr>
          <a:xfrm>
            <a:off x="629951" y="1543526"/>
            <a:ext cx="2949690" cy="2859574"/>
          </a:xfrm>
          <a:prstGeom prst="rect">
            <a:avLst/>
          </a:prstGeo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935" indent="0">
              <a:buNone/>
              <a:defRPr sz="800"/>
            </a:lvl8pPr>
            <a:lvl9pPr marL="2743835"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628759" y="4768735"/>
            <a:ext cx="2057757" cy="273928"/>
          </a:xfrm>
          <a:prstGeom prst="rect">
            <a:avLst/>
          </a:prstGeom>
        </p:spPr>
        <p:txBody>
          <a:bodyPr/>
          <a:lstStyle/>
          <a:p>
            <a:fld id="{DB004A44-FA30-41CC-93B2-CBE1BCCB16A2}" type="datetimeFigureOut">
              <a:rPr lang="zh-CN" altLang="en-US" smtClean="0"/>
            </a:fld>
            <a:endParaRPr lang="zh-CN" altLang="en-US"/>
          </a:p>
        </p:txBody>
      </p:sp>
      <p:sp>
        <p:nvSpPr>
          <p:cNvPr id="6" name="页脚占位符 5"/>
          <p:cNvSpPr>
            <a:spLocks noGrp="1"/>
          </p:cNvSpPr>
          <p:nvPr>
            <p:ph type="ftr" sz="quarter" idx="11"/>
          </p:nvPr>
        </p:nvSpPr>
        <p:spPr>
          <a:xfrm>
            <a:off x="3029476" y="4768735"/>
            <a:ext cx="3086636" cy="27392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9072" y="4768735"/>
            <a:ext cx="2057757" cy="273928"/>
          </a:xfrm>
          <a:prstGeom prst="rect">
            <a:avLst/>
          </a:prstGeom>
        </p:spPr>
        <p:txBody>
          <a:bodyPr/>
          <a:lstStyle/>
          <a:p>
            <a:fld id="{2280F771-347B-4D1E-BCA0-9CA38B76661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microsoft.com/office/2007/relationships/hdphoto" Target="../media/hdphoto1.wdp"/><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47"/>
          <p:cNvSpPr/>
          <p:nvPr userDrawn="1"/>
        </p:nvSpPr>
        <p:spPr>
          <a:xfrm>
            <a:off x="966327" y="312994"/>
            <a:ext cx="2163228" cy="369446"/>
          </a:xfrm>
          <a:prstGeom prst="rect">
            <a:avLst/>
          </a:prstGeom>
        </p:spPr>
        <p:txBody>
          <a:bodyPr wrap="none" lIns="0" tIns="0" rIns="0" bIns="0">
            <a:spAutoFit/>
          </a:bodyPr>
          <a:lstStyle/>
          <a:p>
            <a:r>
              <a:rPr lang="zh-CN" altLang="en-US" sz="2400" b="1" dirty="0">
                <a:solidFill>
                  <a:schemeClr val="tx1">
                    <a:lumMod val="95000"/>
                    <a:lumOff val="5000"/>
                  </a:schemeClr>
                </a:solidFill>
                <a:latin typeface="方正静蕾简体" panose="02000000000000000000" pitchFamily="2" charset="-122"/>
                <a:ea typeface="方正静蕾简体" panose="02000000000000000000" pitchFamily="2" charset="-122"/>
                <a:cs typeface="Arial" panose="020B0604020202020204" pitchFamily="34" charset="0"/>
              </a:rPr>
              <a:t>添加你的小标题</a:t>
            </a:r>
            <a:endParaRPr lang="en-US" sz="2400" b="1" dirty="0">
              <a:solidFill>
                <a:schemeClr val="tx1">
                  <a:lumMod val="95000"/>
                  <a:lumOff val="5000"/>
                </a:schemeClr>
              </a:solidFill>
              <a:latin typeface="方正静蕾简体" panose="02000000000000000000" pitchFamily="2" charset="-122"/>
              <a:ea typeface="方正静蕾简体" panose="02000000000000000000" pitchFamily="2" charset="-122"/>
              <a:cs typeface="Arial" panose="020B0604020202020204" pitchFamily="34" charset="0"/>
            </a:endParaRPr>
          </a:p>
        </p:txBody>
      </p:sp>
      <p:grpSp>
        <p:nvGrpSpPr>
          <p:cNvPr id="17" name="Group 371"/>
          <p:cNvGrpSpPr>
            <a:grpSpLocks noChangeAspect="1"/>
          </p:cNvGrpSpPr>
          <p:nvPr userDrawn="1"/>
        </p:nvGrpSpPr>
        <p:grpSpPr bwMode="auto">
          <a:xfrm>
            <a:off x="3169156" y="464741"/>
            <a:ext cx="6105253" cy="52958"/>
            <a:chOff x="936" y="3880"/>
            <a:chExt cx="5806" cy="168"/>
          </a:xfrm>
          <a:solidFill>
            <a:schemeClr val="tx1">
              <a:lumMod val="95000"/>
              <a:lumOff val="5000"/>
            </a:schemeClr>
          </a:solidFill>
        </p:grpSpPr>
        <p:sp>
          <p:nvSpPr>
            <p:cNvPr id="18" name="Freeform 372"/>
            <p:cNvSpPr/>
            <p:nvPr/>
          </p:nvSpPr>
          <p:spPr bwMode="auto">
            <a:xfrm>
              <a:off x="6619" y="3927"/>
              <a:ext cx="123" cy="17"/>
            </a:xfrm>
            <a:custGeom>
              <a:avLst/>
              <a:gdLst>
                <a:gd name="T0" fmla="*/ 27 w 52"/>
                <a:gd name="T1" fmla="*/ 4 h 7"/>
                <a:gd name="T2" fmla="*/ 34 w 52"/>
                <a:gd name="T3" fmla="*/ 6 h 7"/>
                <a:gd name="T4" fmla="*/ 52 w 52"/>
                <a:gd name="T5" fmla="*/ 4 h 7"/>
                <a:gd name="T6" fmla="*/ 52 w 52"/>
                <a:gd name="T7" fmla="*/ 4 h 7"/>
                <a:gd name="T8" fmla="*/ 42 w 52"/>
                <a:gd name="T9" fmla="*/ 3 h 7"/>
                <a:gd name="T10" fmla="*/ 52 w 52"/>
                <a:gd name="T11" fmla="*/ 2 h 7"/>
                <a:gd name="T12" fmla="*/ 52 w 52"/>
                <a:gd name="T13" fmla="*/ 1 h 7"/>
                <a:gd name="T14" fmla="*/ 43 w 52"/>
                <a:gd name="T15" fmla="*/ 1 h 7"/>
                <a:gd name="T16" fmla="*/ 45 w 52"/>
                <a:gd name="T17" fmla="*/ 1 h 7"/>
                <a:gd name="T18" fmla="*/ 26 w 52"/>
                <a:gd name="T19" fmla="*/ 1 h 7"/>
                <a:gd name="T20" fmla="*/ 30 w 52"/>
                <a:gd name="T21" fmla="*/ 0 h 7"/>
                <a:gd name="T22" fmla="*/ 0 w 52"/>
                <a:gd name="T23" fmla="*/ 5 h 7"/>
                <a:gd name="T24" fmla="*/ 5 w 52"/>
                <a:gd name="T25" fmla="*/ 5 h 7"/>
                <a:gd name="T26" fmla="*/ 14 w 52"/>
                <a:gd name="T27" fmla="*/ 7 h 7"/>
                <a:gd name="T28" fmla="*/ 27 w 52"/>
                <a:gd name="T2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7">
                  <a:moveTo>
                    <a:pt x="27" y="4"/>
                  </a:moveTo>
                  <a:cubicBezTo>
                    <a:pt x="34" y="2"/>
                    <a:pt x="42" y="4"/>
                    <a:pt x="34" y="6"/>
                  </a:cubicBezTo>
                  <a:cubicBezTo>
                    <a:pt x="52" y="4"/>
                    <a:pt x="52" y="4"/>
                    <a:pt x="52" y="4"/>
                  </a:cubicBezTo>
                  <a:cubicBezTo>
                    <a:pt x="52" y="4"/>
                    <a:pt x="52" y="4"/>
                    <a:pt x="52" y="4"/>
                  </a:cubicBezTo>
                  <a:cubicBezTo>
                    <a:pt x="42" y="3"/>
                    <a:pt x="42" y="3"/>
                    <a:pt x="42" y="3"/>
                  </a:cubicBezTo>
                  <a:cubicBezTo>
                    <a:pt x="44" y="2"/>
                    <a:pt x="47" y="2"/>
                    <a:pt x="52" y="2"/>
                  </a:cubicBezTo>
                  <a:cubicBezTo>
                    <a:pt x="52" y="1"/>
                    <a:pt x="52" y="1"/>
                    <a:pt x="52" y="1"/>
                  </a:cubicBezTo>
                  <a:cubicBezTo>
                    <a:pt x="43" y="1"/>
                    <a:pt x="43" y="1"/>
                    <a:pt x="43" y="1"/>
                  </a:cubicBezTo>
                  <a:cubicBezTo>
                    <a:pt x="45" y="1"/>
                    <a:pt x="45" y="1"/>
                    <a:pt x="45" y="1"/>
                  </a:cubicBezTo>
                  <a:cubicBezTo>
                    <a:pt x="39" y="2"/>
                    <a:pt x="29" y="1"/>
                    <a:pt x="26" y="1"/>
                  </a:cubicBezTo>
                  <a:cubicBezTo>
                    <a:pt x="26" y="0"/>
                    <a:pt x="26" y="0"/>
                    <a:pt x="30" y="0"/>
                  </a:cubicBezTo>
                  <a:cubicBezTo>
                    <a:pt x="2" y="0"/>
                    <a:pt x="23" y="4"/>
                    <a:pt x="0" y="5"/>
                  </a:cubicBezTo>
                  <a:cubicBezTo>
                    <a:pt x="1" y="5"/>
                    <a:pt x="3" y="5"/>
                    <a:pt x="5" y="5"/>
                  </a:cubicBezTo>
                  <a:cubicBezTo>
                    <a:pt x="11" y="5"/>
                    <a:pt x="16" y="6"/>
                    <a:pt x="14" y="7"/>
                  </a:cubicBezTo>
                  <a:cubicBezTo>
                    <a:pt x="25" y="5"/>
                    <a:pt x="25" y="7"/>
                    <a:pt x="2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373"/>
            <p:cNvSpPr/>
            <p:nvPr/>
          </p:nvSpPr>
          <p:spPr bwMode="auto">
            <a:xfrm>
              <a:off x="6472" y="3914"/>
              <a:ext cx="154" cy="30"/>
            </a:xfrm>
            <a:custGeom>
              <a:avLst/>
              <a:gdLst>
                <a:gd name="T0" fmla="*/ 44 w 65"/>
                <a:gd name="T1" fmla="*/ 4 h 12"/>
                <a:gd name="T2" fmla="*/ 34 w 65"/>
                <a:gd name="T3" fmla="*/ 7 h 12"/>
                <a:gd name="T4" fmla="*/ 18 w 65"/>
                <a:gd name="T5" fmla="*/ 6 h 12"/>
                <a:gd name="T6" fmla="*/ 14 w 65"/>
                <a:gd name="T7" fmla="*/ 9 h 12"/>
                <a:gd name="T8" fmla="*/ 21 w 65"/>
                <a:gd name="T9" fmla="*/ 9 h 12"/>
                <a:gd name="T10" fmla="*/ 5 w 65"/>
                <a:gd name="T11" fmla="*/ 12 h 12"/>
                <a:gd name="T12" fmla="*/ 27 w 65"/>
                <a:gd name="T13" fmla="*/ 10 h 12"/>
                <a:gd name="T14" fmla="*/ 53 w 65"/>
                <a:gd name="T15" fmla="*/ 12 h 12"/>
                <a:gd name="T16" fmla="*/ 61 w 65"/>
                <a:gd name="T17" fmla="*/ 10 h 12"/>
                <a:gd name="T18" fmla="*/ 58 w 65"/>
                <a:gd name="T19" fmla="*/ 10 h 12"/>
                <a:gd name="T20" fmla="*/ 58 w 65"/>
                <a:gd name="T21" fmla="*/ 6 h 12"/>
                <a:gd name="T22" fmla="*/ 47 w 65"/>
                <a:gd name="T23" fmla="*/ 7 h 12"/>
                <a:gd name="T24" fmla="*/ 65 w 65"/>
                <a:gd name="T25" fmla="*/ 3 h 12"/>
                <a:gd name="T26" fmla="*/ 33 w 65"/>
                <a:gd name="T27" fmla="*/ 0 h 12"/>
                <a:gd name="T28" fmla="*/ 44 w 65"/>
                <a:gd name="T2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12">
                  <a:moveTo>
                    <a:pt x="44" y="4"/>
                  </a:moveTo>
                  <a:cubicBezTo>
                    <a:pt x="34" y="7"/>
                    <a:pt x="34" y="7"/>
                    <a:pt x="34" y="7"/>
                  </a:cubicBezTo>
                  <a:cubicBezTo>
                    <a:pt x="18" y="6"/>
                    <a:pt x="18" y="6"/>
                    <a:pt x="18" y="6"/>
                  </a:cubicBezTo>
                  <a:cubicBezTo>
                    <a:pt x="18" y="7"/>
                    <a:pt x="6" y="8"/>
                    <a:pt x="14" y="9"/>
                  </a:cubicBezTo>
                  <a:cubicBezTo>
                    <a:pt x="16" y="9"/>
                    <a:pt x="19" y="9"/>
                    <a:pt x="21" y="9"/>
                  </a:cubicBezTo>
                  <a:cubicBezTo>
                    <a:pt x="20" y="11"/>
                    <a:pt x="0" y="10"/>
                    <a:pt x="5" y="12"/>
                  </a:cubicBezTo>
                  <a:cubicBezTo>
                    <a:pt x="17" y="12"/>
                    <a:pt x="19" y="12"/>
                    <a:pt x="27" y="10"/>
                  </a:cubicBezTo>
                  <a:cubicBezTo>
                    <a:pt x="39" y="10"/>
                    <a:pt x="47" y="11"/>
                    <a:pt x="53" y="12"/>
                  </a:cubicBezTo>
                  <a:cubicBezTo>
                    <a:pt x="56" y="11"/>
                    <a:pt x="57" y="10"/>
                    <a:pt x="61" y="10"/>
                  </a:cubicBezTo>
                  <a:cubicBezTo>
                    <a:pt x="60" y="10"/>
                    <a:pt x="59" y="10"/>
                    <a:pt x="58" y="10"/>
                  </a:cubicBezTo>
                  <a:cubicBezTo>
                    <a:pt x="58" y="6"/>
                    <a:pt x="58" y="6"/>
                    <a:pt x="58" y="6"/>
                  </a:cubicBezTo>
                  <a:cubicBezTo>
                    <a:pt x="54" y="7"/>
                    <a:pt x="51" y="7"/>
                    <a:pt x="47" y="7"/>
                  </a:cubicBezTo>
                  <a:cubicBezTo>
                    <a:pt x="65" y="3"/>
                    <a:pt x="65" y="3"/>
                    <a:pt x="65" y="3"/>
                  </a:cubicBezTo>
                  <a:cubicBezTo>
                    <a:pt x="59" y="0"/>
                    <a:pt x="41" y="2"/>
                    <a:pt x="33" y="0"/>
                  </a:cubicBezTo>
                  <a:cubicBezTo>
                    <a:pt x="43" y="3"/>
                    <a:pt x="26" y="2"/>
                    <a:pt x="4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374"/>
            <p:cNvSpPr/>
            <p:nvPr/>
          </p:nvSpPr>
          <p:spPr bwMode="auto">
            <a:xfrm>
              <a:off x="6617" y="3939"/>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375"/>
            <p:cNvSpPr/>
            <p:nvPr/>
          </p:nvSpPr>
          <p:spPr bwMode="auto">
            <a:xfrm>
              <a:off x="3237" y="3976"/>
              <a:ext cx="142" cy="18"/>
            </a:xfrm>
            <a:custGeom>
              <a:avLst/>
              <a:gdLst>
                <a:gd name="T0" fmla="*/ 20 w 60"/>
                <a:gd name="T1" fmla="*/ 5 h 7"/>
                <a:gd name="T2" fmla="*/ 15 w 60"/>
                <a:gd name="T3" fmla="*/ 6 h 7"/>
                <a:gd name="T4" fmla="*/ 60 w 60"/>
                <a:gd name="T5" fmla="*/ 6 h 7"/>
                <a:gd name="T6" fmla="*/ 54 w 60"/>
                <a:gd name="T7" fmla="*/ 3 h 7"/>
                <a:gd name="T8" fmla="*/ 37 w 60"/>
                <a:gd name="T9" fmla="*/ 4 h 7"/>
                <a:gd name="T10" fmla="*/ 40 w 60"/>
                <a:gd name="T11" fmla="*/ 3 h 7"/>
                <a:gd name="T12" fmla="*/ 29 w 60"/>
                <a:gd name="T13" fmla="*/ 0 h 7"/>
                <a:gd name="T14" fmla="*/ 28 w 60"/>
                <a:gd name="T15" fmla="*/ 0 h 7"/>
                <a:gd name="T16" fmla="*/ 0 w 60"/>
                <a:gd name="T17" fmla="*/ 7 h 7"/>
                <a:gd name="T18" fmla="*/ 20 w 60"/>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
                  <a:moveTo>
                    <a:pt x="20" y="5"/>
                  </a:moveTo>
                  <a:cubicBezTo>
                    <a:pt x="16" y="5"/>
                    <a:pt x="15" y="6"/>
                    <a:pt x="15" y="6"/>
                  </a:cubicBezTo>
                  <a:cubicBezTo>
                    <a:pt x="60" y="6"/>
                    <a:pt x="60" y="6"/>
                    <a:pt x="60" y="6"/>
                  </a:cubicBezTo>
                  <a:cubicBezTo>
                    <a:pt x="58" y="5"/>
                    <a:pt x="45" y="4"/>
                    <a:pt x="54" y="3"/>
                  </a:cubicBezTo>
                  <a:cubicBezTo>
                    <a:pt x="50" y="2"/>
                    <a:pt x="38" y="3"/>
                    <a:pt x="37" y="4"/>
                  </a:cubicBezTo>
                  <a:cubicBezTo>
                    <a:pt x="40" y="3"/>
                    <a:pt x="40" y="3"/>
                    <a:pt x="40" y="3"/>
                  </a:cubicBezTo>
                  <a:cubicBezTo>
                    <a:pt x="30" y="5"/>
                    <a:pt x="22" y="1"/>
                    <a:pt x="29" y="0"/>
                  </a:cubicBezTo>
                  <a:cubicBezTo>
                    <a:pt x="28" y="0"/>
                    <a:pt x="28" y="0"/>
                    <a:pt x="28" y="0"/>
                  </a:cubicBezTo>
                  <a:cubicBezTo>
                    <a:pt x="0" y="7"/>
                    <a:pt x="0" y="7"/>
                    <a:pt x="0" y="7"/>
                  </a:cubicBezTo>
                  <a:cubicBezTo>
                    <a:pt x="10" y="7"/>
                    <a:pt x="8" y="5"/>
                    <a:pt x="2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376"/>
            <p:cNvSpPr/>
            <p:nvPr/>
          </p:nvSpPr>
          <p:spPr bwMode="auto">
            <a:xfrm>
              <a:off x="1092" y="3976"/>
              <a:ext cx="16" cy="3"/>
            </a:xfrm>
            <a:custGeom>
              <a:avLst/>
              <a:gdLst>
                <a:gd name="T0" fmla="*/ 0 w 7"/>
                <a:gd name="T1" fmla="*/ 1 h 1"/>
                <a:gd name="T2" fmla="*/ 6 w 7"/>
                <a:gd name="T3" fmla="*/ 0 h 1"/>
                <a:gd name="T4" fmla="*/ 0 w 7"/>
                <a:gd name="T5" fmla="*/ 1 h 1"/>
              </a:gdLst>
              <a:ahLst/>
              <a:cxnLst>
                <a:cxn ang="0">
                  <a:pos x="T0" y="T1"/>
                </a:cxn>
                <a:cxn ang="0">
                  <a:pos x="T2" y="T3"/>
                </a:cxn>
                <a:cxn ang="0">
                  <a:pos x="T4" y="T5"/>
                </a:cxn>
              </a:cxnLst>
              <a:rect l="0" t="0" r="r" b="b"/>
              <a:pathLst>
                <a:path w="7" h="1">
                  <a:moveTo>
                    <a:pt x="0" y="1"/>
                  </a:moveTo>
                  <a:cubicBezTo>
                    <a:pt x="6" y="1"/>
                    <a:pt x="7" y="1"/>
                    <a:pt x="6" y="0"/>
                  </a:cubicBezTo>
                  <a:cubicBezTo>
                    <a:pt x="4" y="1"/>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377"/>
            <p:cNvSpPr/>
            <p:nvPr/>
          </p:nvSpPr>
          <p:spPr bwMode="auto">
            <a:xfrm>
              <a:off x="3199" y="3999"/>
              <a:ext cx="21" cy="4"/>
            </a:xfrm>
            <a:custGeom>
              <a:avLst/>
              <a:gdLst>
                <a:gd name="T0" fmla="*/ 9 w 9"/>
                <a:gd name="T1" fmla="*/ 0 h 2"/>
                <a:gd name="T2" fmla="*/ 0 w 9"/>
                <a:gd name="T3" fmla="*/ 2 h 2"/>
                <a:gd name="T4" fmla="*/ 9 w 9"/>
                <a:gd name="T5" fmla="*/ 0 h 2"/>
              </a:gdLst>
              <a:ahLst/>
              <a:cxnLst>
                <a:cxn ang="0">
                  <a:pos x="T0" y="T1"/>
                </a:cxn>
                <a:cxn ang="0">
                  <a:pos x="T2" y="T3"/>
                </a:cxn>
                <a:cxn ang="0">
                  <a:pos x="T4" y="T5"/>
                </a:cxn>
              </a:cxnLst>
              <a:rect l="0" t="0" r="r" b="b"/>
              <a:pathLst>
                <a:path w="9" h="2">
                  <a:moveTo>
                    <a:pt x="9" y="0"/>
                  </a:moveTo>
                  <a:cubicBezTo>
                    <a:pt x="0" y="2"/>
                    <a:pt x="0" y="2"/>
                    <a:pt x="0" y="2"/>
                  </a:cubicBezTo>
                  <a:cubicBezTo>
                    <a:pt x="3" y="1"/>
                    <a:pt x="7"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378"/>
            <p:cNvSpPr/>
            <p:nvPr/>
          </p:nvSpPr>
          <p:spPr bwMode="auto">
            <a:xfrm>
              <a:off x="3357" y="3917"/>
              <a:ext cx="10" cy="2"/>
            </a:xfrm>
            <a:custGeom>
              <a:avLst/>
              <a:gdLst>
                <a:gd name="T0" fmla="*/ 4 w 4"/>
                <a:gd name="T1" fmla="*/ 1 h 1"/>
                <a:gd name="T2" fmla="*/ 4 w 4"/>
                <a:gd name="T3" fmla="*/ 0 h 1"/>
                <a:gd name="T4" fmla="*/ 0 w 4"/>
                <a:gd name="T5" fmla="*/ 1 h 1"/>
                <a:gd name="T6" fmla="*/ 0 w 4"/>
                <a:gd name="T7" fmla="*/ 1 h 1"/>
                <a:gd name="T8" fmla="*/ 4 w 4"/>
                <a:gd name="T9" fmla="*/ 1 h 1"/>
              </a:gdLst>
              <a:ahLst/>
              <a:cxnLst>
                <a:cxn ang="0">
                  <a:pos x="T0" y="T1"/>
                </a:cxn>
                <a:cxn ang="0">
                  <a:pos x="T2" y="T3"/>
                </a:cxn>
                <a:cxn ang="0">
                  <a:pos x="T4" y="T5"/>
                </a:cxn>
                <a:cxn ang="0">
                  <a:pos x="T6" y="T7"/>
                </a:cxn>
                <a:cxn ang="0">
                  <a:pos x="T8" y="T9"/>
                </a:cxn>
              </a:cxnLst>
              <a:rect l="0" t="0" r="r" b="b"/>
              <a:pathLst>
                <a:path w="4" h="1">
                  <a:moveTo>
                    <a:pt x="4" y="1"/>
                  </a:moveTo>
                  <a:cubicBezTo>
                    <a:pt x="4" y="0"/>
                    <a:pt x="4" y="0"/>
                    <a:pt x="4" y="0"/>
                  </a:cubicBezTo>
                  <a:cubicBezTo>
                    <a:pt x="0" y="1"/>
                    <a:pt x="0" y="1"/>
                    <a:pt x="0" y="1"/>
                  </a:cubicBezTo>
                  <a:cubicBezTo>
                    <a:pt x="0" y="1"/>
                    <a:pt x="0" y="1"/>
                    <a:pt x="0" y="1"/>
                  </a:cubicBezTo>
                  <a:cubicBezTo>
                    <a:pt x="2" y="1"/>
                    <a:pt x="3"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379"/>
            <p:cNvSpPr/>
            <p:nvPr/>
          </p:nvSpPr>
          <p:spPr bwMode="auto">
            <a:xfrm>
              <a:off x="2728" y="4018"/>
              <a:ext cx="7"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380"/>
            <p:cNvSpPr/>
            <p:nvPr/>
          </p:nvSpPr>
          <p:spPr bwMode="auto">
            <a:xfrm>
              <a:off x="3544" y="3890"/>
              <a:ext cx="114" cy="20"/>
            </a:xfrm>
            <a:custGeom>
              <a:avLst/>
              <a:gdLst>
                <a:gd name="T0" fmla="*/ 48 w 48"/>
                <a:gd name="T1" fmla="*/ 0 h 8"/>
                <a:gd name="T2" fmla="*/ 28 w 48"/>
                <a:gd name="T3" fmla="*/ 2 h 8"/>
                <a:gd name="T4" fmla="*/ 25 w 48"/>
                <a:gd name="T5" fmla="*/ 0 h 8"/>
                <a:gd name="T6" fmla="*/ 18 w 48"/>
                <a:gd name="T7" fmla="*/ 1 h 8"/>
                <a:gd name="T8" fmla="*/ 22 w 48"/>
                <a:gd name="T9" fmla="*/ 1 h 8"/>
                <a:gd name="T10" fmla="*/ 0 w 48"/>
                <a:gd name="T11" fmla="*/ 7 h 8"/>
                <a:gd name="T12" fmla="*/ 22 w 48"/>
                <a:gd name="T13" fmla="*/ 6 h 8"/>
                <a:gd name="T14" fmla="*/ 27 w 48"/>
                <a:gd name="T15" fmla="*/ 5 h 8"/>
                <a:gd name="T16" fmla="*/ 44 w 48"/>
                <a:gd name="T17" fmla="*/ 1 h 8"/>
                <a:gd name="T18" fmla="*/ 48 w 48"/>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8">
                  <a:moveTo>
                    <a:pt x="48" y="0"/>
                  </a:moveTo>
                  <a:cubicBezTo>
                    <a:pt x="28" y="2"/>
                    <a:pt x="28" y="2"/>
                    <a:pt x="28" y="2"/>
                  </a:cubicBezTo>
                  <a:cubicBezTo>
                    <a:pt x="30" y="1"/>
                    <a:pt x="21" y="1"/>
                    <a:pt x="25" y="0"/>
                  </a:cubicBezTo>
                  <a:cubicBezTo>
                    <a:pt x="23" y="0"/>
                    <a:pt x="16" y="0"/>
                    <a:pt x="18" y="1"/>
                  </a:cubicBezTo>
                  <a:cubicBezTo>
                    <a:pt x="22" y="1"/>
                    <a:pt x="22" y="1"/>
                    <a:pt x="22" y="1"/>
                  </a:cubicBezTo>
                  <a:cubicBezTo>
                    <a:pt x="11" y="4"/>
                    <a:pt x="18" y="5"/>
                    <a:pt x="0" y="7"/>
                  </a:cubicBezTo>
                  <a:cubicBezTo>
                    <a:pt x="11" y="8"/>
                    <a:pt x="16" y="7"/>
                    <a:pt x="22" y="6"/>
                  </a:cubicBezTo>
                  <a:cubicBezTo>
                    <a:pt x="24" y="5"/>
                    <a:pt x="25" y="5"/>
                    <a:pt x="27" y="5"/>
                  </a:cubicBezTo>
                  <a:cubicBezTo>
                    <a:pt x="44" y="1"/>
                    <a:pt x="44" y="1"/>
                    <a:pt x="44" y="1"/>
                  </a:cubicBezTo>
                  <a:lnTo>
                    <a:pt x="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381"/>
            <p:cNvSpPr/>
            <p:nvPr/>
          </p:nvSpPr>
          <p:spPr bwMode="auto">
            <a:xfrm>
              <a:off x="1754" y="393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382"/>
            <p:cNvSpPr/>
            <p:nvPr/>
          </p:nvSpPr>
          <p:spPr bwMode="auto">
            <a:xfrm>
              <a:off x="1754" y="3937"/>
              <a:ext cx="12" cy="2"/>
            </a:xfrm>
            <a:custGeom>
              <a:avLst/>
              <a:gdLst>
                <a:gd name="T0" fmla="*/ 1 w 5"/>
                <a:gd name="T1" fmla="*/ 0 h 1"/>
                <a:gd name="T2" fmla="*/ 0 w 5"/>
                <a:gd name="T3" fmla="*/ 1 h 1"/>
                <a:gd name="T4" fmla="*/ 1 w 5"/>
                <a:gd name="T5" fmla="*/ 0 h 1"/>
              </a:gdLst>
              <a:ahLst/>
              <a:cxnLst>
                <a:cxn ang="0">
                  <a:pos x="T0" y="T1"/>
                </a:cxn>
                <a:cxn ang="0">
                  <a:pos x="T2" y="T3"/>
                </a:cxn>
                <a:cxn ang="0">
                  <a:pos x="T4" y="T5"/>
                </a:cxn>
              </a:cxnLst>
              <a:rect l="0" t="0" r="r" b="b"/>
              <a:pathLst>
                <a:path w="5" h="1">
                  <a:moveTo>
                    <a:pt x="1" y="0"/>
                  </a:moveTo>
                  <a:cubicBezTo>
                    <a:pt x="0" y="1"/>
                    <a:pt x="0" y="1"/>
                    <a:pt x="0" y="1"/>
                  </a:cubicBezTo>
                  <a:cubicBezTo>
                    <a:pt x="1" y="1"/>
                    <a:pt x="5"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383"/>
            <p:cNvSpPr/>
            <p:nvPr/>
          </p:nvSpPr>
          <p:spPr bwMode="auto">
            <a:xfrm>
              <a:off x="3220" y="3994"/>
              <a:ext cx="17" cy="5"/>
            </a:xfrm>
            <a:custGeom>
              <a:avLst/>
              <a:gdLst>
                <a:gd name="T0" fmla="*/ 3 w 7"/>
                <a:gd name="T1" fmla="*/ 0 h 2"/>
                <a:gd name="T2" fmla="*/ 0 w 7"/>
                <a:gd name="T3" fmla="*/ 2 h 2"/>
                <a:gd name="T4" fmla="*/ 7 w 7"/>
                <a:gd name="T5" fmla="*/ 0 h 2"/>
                <a:gd name="T6" fmla="*/ 3 w 7"/>
                <a:gd name="T7" fmla="*/ 0 h 2"/>
              </a:gdLst>
              <a:ahLst/>
              <a:cxnLst>
                <a:cxn ang="0">
                  <a:pos x="T0" y="T1"/>
                </a:cxn>
                <a:cxn ang="0">
                  <a:pos x="T2" y="T3"/>
                </a:cxn>
                <a:cxn ang="0">
                  <a:pos x="T4" y="T5"/>
                </a:cxn>
                <a:cxn ang="0">
                  <a:pos x="T6" y="T7"/>
                </a:cxn>
              </a:cxnLst>
              <a:rect l="0" t="0" r="r" b="b"/>
              <a:pathLst>
                <a:path w="7" h="2">
                  <a:moveTo>
                    <a:pt x="3" y="0"/>
                  </a:moveTo>
                  <a:cubicBezTo>
                    <a:pt x="3" y="0"/>
                    <a:pt x="2" y="1"/>
                    <a:pt x="0" y="2"/>
                  </a:cubicBezTo>
                  <a:cubicBezTo>
                    <a:pt x="7" y="0"/>
                    <a:pt x="7" y="0"/>
                    <a:pt x="7" y="0"/>
                  </a:cubicBezTo>
                  <a:cubicBezTo>
                    <a:pt x="6" y="0"/>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384"/>
            <p:cNvSpPr/>
            <p:nvPr/>
          </p:nvSpPr>
          <p:spPr bwMode="auto">
            <a:xfrm>
              <a:off x="3263" y="3974"/>
              <a:ext cx="57" cy="5"/>
            </a:xfrm>
            <a:custGeom>
              <a:avLst/>
              <a:gdLst>
                <a:gd name="T0" fmla="*/ 0 w 24"/>
                <a:gd name="T1" fmla="*/ 2 h 2"/>
                <a:gd name="T2" fmla="*/ 17 w 24"/>
                <a:gd name="T3" fmla="*/ 1 h 2"/>
                <a:gd name="T4" fmla="*/ 24 w 24"/>
                <a:gd name="T5" fmla="*/ 0 h 2"/>
                <a:gd name="T6" fmla="*/ 0 w 24"/>
                <a:gd name="T7" fmla="*/ 2 h 2"/>
              </a:gdLst>
              <a:ahLst/>
              <a:cxnLst>
                <a:cxn ang="0">
                  <a:pos x="T0" y="T1"/>
                </a:cxn>
                <a:cxn ang="0">
                  <a:pos x="T2" y="T3"/>
                </a:cxn>
                <a:cxn ang="0">
                  <a:pos x="T4" y="T5"/>
                </a:cxn>
                <a:cxn ang="0">
                  <a:pos x="T6" y="T7"/>
                </a:cxn>
              </a:cxnLst>
              <a:rect l="0" t="0" r="r" b="b"/>
              <a:pathLst>
                <a:path w="24" h="2">
                  <a:moveTo>
                    <a:pt x="0" y="2"/>
                  </a:moveTo>
                  <a:cubicBezTo>
                    <a:pt x="17" y="1"/>
                    <a:pt x="17" y="1"/>
                    <a:pt x="17" y="1"/>
                  </a:cubicBezTo>
                  <a:cubicBezTo>
                    <a:pt x="24" y="0"/>
                    <a:pt x="24" y="0"/>
                    <a:pt x="24" y="0"/>
                  </a:cubicBezTo>
                  <a:cubicBezTo>
                    <a:pt x="17" y="0"/>
                    <a:pt x="1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85"/>
            <p:cNvSpPr/>
            <p:nvPr/>
          </p:nvSpPr>
          <p:spPr bwMode="auto">
            <a:xfrm>
              <a:off x="2558" y="3991"/>
              <a:ext cx="641" cy="57"/>
            </a:xfrm>
            <a:custGeom>
              <a:avLst/>
              <a:gdLst>
                <a:gd name="T0" fmla="*/ 102 w 271"/>
                <a:gd name="T1" fmla="*/ 12 h 23"/>
                <a:gd name="T2" fmla="*/ 94 w 271"/>
                <a:gd name="T3" fmla="*/ 8 h 23"/>
                <a:gd name="T4" fmla="*/ 75 w 271"/>
                <a:gd name="T5" fmla="*/ 11 h 23"/>
                <a:gd name="T6" fmla="*/ 99 w 271"/>
                <a:gd name="T7" fmla="*/ 15 h 23"/>
                <a:gd name="T8" fmla="*/ 70 w 271"/>
                <a:gd name="T9" fmla="*/ 17 h 23"/>
                <a:gd name="T10" fmla="*/ 81 w 271"/>
                <a:gd name="T11" fmla="*/ 13 h 23"/>
                <a:gd name="T12" fmla="*/ 67 w 271"/>
                <a:gd name="T13" fmla="*/ 15 h 23"/>
                <a:gd name="T14" fmla="*/ 20 w 271"/>
                <a:gd name="T15" fmla="*/ 15 h 23"/>
                <a:gd name="T16" fmla="*/ 1 w 271"/>
                <a:gd name="T17" fmla="*/ 18 h 23"/>
                <a:gd name="T18" fmla="*/ 25 w 271"/>
                <a:gd name="T19" fmla="*/ 22 h 23"/>
                <a:gd name="T20" fmla="*/ 22 w 271"/>
                <a:gd name="T21" fmla="*/ 21 h 23"/>
                <a:gd name="T22" fmla="*/ 33 w 271"/>
                <a:gd name="T23" fmla="*/ 21 h 23"/>
                <a:gd name="T24" fmla="*/ 40 w 271"/>
                <a:gd name="T25" fmla="*/ 18 h 23"/>
                <a:gd name="T26" fmla="*/ 52 w 271"/>
                <a:gd name="T27" fmla="*/ 19 h 23"/>
                <a:gd name="T28" fmla="*/ 45 w 271"/>
                <a:gd name="T29" fmla="*/ 19 h 23"/>
                <a:gd name="T30" fmla="*/ 71 w 271"/>
                <a:gd name="T31" fmla="*/ 19 h 23"/>
                <a:gd name="T32" fmla="*/ 68 w 271"/>
                <a:gd name="T33" fmla="*/ 20 h 23"/>
                <a:gd name="T34" fmla="*/ 100 w 271"/>
                <a:gd name="T35" fmla="*/ 17 h 23"/>
                <a:gd name="T36" fmla="*/ 92 w 271"/>
                <a:gd name="T37" fmla="*/ 20 h 23"/>
                <a:gd name="T38" fmla="*/ 146 w 271"/>
                <a:gd name="T39" fmla="*/ 19 h 23"/>
                <a:gd name="T40" fmla="*/ 143 w 271"/>
                <a:gd name="T41" fmla="*/ 18 h 23"/>
                <a:gd name="T42" fmla="*/ 156 w 271"/>
                <a:gd name="T43" fmla="*/ 21 h 23"/>
                <a:gd name="T44" fmla="*/ 208 w 271"/>
                <a:gd name="T45" fmla="*/ 19 h 23"/>
                <a:gd name="T46" fmla="*/ 271 w 271"/>
                <a:gd name="T47" fmla="*/ 5 h 23"/>
                <a:gd name="T48" fmla="*/ 263 w 271"/>
                <a:gd name="T49" fmla="*/ 6 h 23"/>
                <a:gd name="T50" fmla="*/ 265 w 271"/>
                <a:gd name="T51" fmla="*/ 1 h 23"/>
                <a:gd name="T52" fmla="*/ 244 w 271"/>
                <a:gd name="T53" fmla="*/ 4 h 23"/>
                <a:gd name="T54" fmla="*/ 237 w 271"/>
                <a:gd name="T55" fmla="*/ 0 h 23"/>
                <a:gd name="T56" fmla="*/ 145 w 271"/>
                <a:gd name="T57" fmla="*/ 13 h 23"/>
                <a:gd name="T58" fmla="*/ 105 w 271"/>
                <a:gd name="T59" fmla="*/ 11 h 23"/>
                <a:gd name="T60" fmla="*/ 129 w 271"/>
                <a:gd name="T61" fmla="*/ 8 h 23"/>
                <a:gd name="T62" fmla="*/ 105 w 271"/>
                <a:gd name="T63" fmla="*/ 8 h 23"/>
                <a:gd name="T64" fmla="*/ 102 w 271"/>
                <a:gd name="T65"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3">
                  <a:moveTo>
                    <a:pt x="102" y="12"/>
                  </a:moveTo>
                  <a:cubicBezTo>
                    <a:pt x="67" y="13"/>
                    <a:pt x="110" y="9"/>
                    <a:pt x="94" y="8"/>
                  </a:cubicBezTo>
                  <a:cubicBezTo>
                    <a:pt x="84" y="9"/>
                    <a:pt x="81" y="10"/>
                    <a:pt x="75" y="11"/>
                  </a:cubicBezTo>
                  <a:cubicBezTo>
                    <a:pt x="103" y="9"/>
                    <a:pt x="71" y="16"/>
                    <a:pt x="99" y="15"/>
                  </a:cubicBezTo>
                  <a:cubicBezTo>
                    <a:pt x="95" y="18"/>
                    <a:pt x="79" y="18"/>
                    <a:pt x="70" y="17"/>
                  </a:cubicBezTo>
                  <a:cubicBezTo>
                    <a:pt x="59" y="14"/>
                    <a:pt x="79" y="15"/>
                    <a:pt x="81" y="13"/>
                  </a:cubicBezTo>
                  <a:cubicBezTo>
                    <a:pt x="70" y="13"/>
                    <a:pt x="72" y="13"/>
                    <a:pt x="67" y="15"/>
                  </a:cubicBezTo>
                  <a:cubicBezTo>
                    <a:pt x="50" y="14"/>
                    <a:pt x="31" y="18"/>
                    <a:pt x="20" y="15"/>
                  </a:cubicBezTo>
                  <a:cubicBezTo>
                    <a:pt x="7" y="15"/>
                    <a:pt x="8" y="16"/>
                    <a:pt x="1" y="18"/>
                  </a:cubicBezTo>
                  <a:cubicBezTo>
                    <a:pt x="0" y="21"/>
                    <a:pt x="20" y="19"/>
                    <a:pt x="25" y="22"/>
                  </a:cubicBezTo>
                  <a:cubicBezTo>
                    <a:pt x="24" y="21"/>
                    <a:pt x="22" y="21"/>
                    <a:pt x="22" y="21"/>
                  </a:cubicBezTo>
                  <a:cubicBezTo>
                    <a:pt x="33" y="21"/>
                    <a:pt x="33" y="21"/>
                    <a:pt x="33" y="21"/>
                  </a:cubicBezTo>
                  <a:cubicBezTo>
                    <a:pt x="23" y="20"/>
                    <a:pt x="35" y="18"/>
                    <a:pt x="40" y="18"/>
                  </a:cubicBezTo>
                  <a:cubicBezTo>
                    <a:pt x="45" y="18"/>
                    <a:pt x="53" y="18"/>
                    <a:pt x="52" y="19"/>
                  </a:cubicBezTo>
                  <a:cubicBezTo>
                    <a:pt x="45" y="19"/>
                    <a:pt x="45" y="19"/>
                    <a:pt x="45" y="19"/>
                  </a:cubicBezTo>
                  <a:cubicBezTo>
                    <a:pt x="53" y="20"/>
                    <a:pt x="63" y="17"/>
                    <a:pt x="71" y="19"/>
                  </a:cubicBezTo>
                  <a:cubicBezTo>
                    <a:pt x="72" y="19"/>
                    <a:pt x="69" y="20"/>
                    <a:pt x="68" y="20"/>
                  </a:cubicBezTo>
                  <a:cubicBezTo>
                    <a:pt x="77" y="18"/>
                    <a:pt x="87" y="18"/>
                    <a:pt x="100" y="17"/>
                  </a:cubicBezTo>
                  <a:cubicBezTo>
                    <a:pt x="92" y="20"/>
                    <a:pt x="92" y="20"/>
                    <a:pt x="92" y="20"/>
                  </a:cubicBezTo>
                  <a:cubicBezTo>
                    <a:pt x="104" y="17"/>
                    <a:pt x="129" y="17"/>
                    <a:pt x="146" y="19"/>
                  </a:cubicBezTo>
                  <a:cubicBezTo>
                    <a:pt x="144" y="19"/>
                    <a:pt x="141" y="18"/>
                    <a:pt x="143" y="18"/>
                  </a:cubicBezTo>
                  <a:cubicBezTo>
                    <a:pt x="153" y="17"/>
                    <a:pt x="161" y="19"/>
                    <a:pt x="156" y="21"/>
                  </a:cubicBezTo>
                  <a:cubicBezTo>
                    <a:pt x="166" y="18"/>
                    <a:pt x="194" y="23"/>
                    <a:pt x="208" y="19"/>
                  </a:cubicBezTo>
                  <a:cubicBezTo>
                    <a:pt x="271" y="5"/>
                    <a:pt x="271" y="5"/>
                    <a:pt x="271" y="5"/>
                  </a:cubicBezTo>
                  <a:cubicBezTo>
                    <a:pt x="268" y="5"/>
                    <a:pt x="266" y="5"/>
                    <a:pt x="263" y="6"/>
                  </a:cubicBezTo>
                  <a:cubicBezTo>
                    <a:pt x="258" y="3"/>
                    <a:pt x="255" y="3"/>
                    <a:pt x="265" y="1"/>
                  </a:cubicBezTo>
                  <a:cubicBezTo>
                    <a:pt x="255" y="2"/>
                    <a:pt x="258" y="4"/>
                    <a:pt x="244" y="4"/>
                  </a:cubicBezTo>
                  <a:cubicBezTo>
                    <a:pt x="249" y="3"/>
                    <a:pt x="251" y="0"/>
                    <a:pt x="237" y="0"/>
                  </a:cubicBezTo>
                  <a:cubicBezTo>
                    <a:pt x="201" y="2"/>
                    <a:pt x="178" y="10"/>
                    <a:pt x="145" y="13"/>
                  </a:cubicBezTo>
                  <a:cubicBezTo>
                    <a:pt x="144" y="11"/>
                    <a:pt x="118" y="12"/>
                    <a:pt x="105" y="11"/>
                  </a:cubicBezTo>
                  <a:cubicBezTo>
                    <a:pt x="110" y="9"/>
                    <a:pt x="119" y="9"/>
                    <a:pt x="129" y="8"/>
                  </a:cubicBezTo>
                  <a:cubicBezTo>
                    <a:pt x="123" y="8"/>
                    <a:pt x="113" y="8"/>
                    <a:pt x="105" y="8"/>
                  </a:cubicBezTo>
                  <a:lnTo>
                    <a:pt x="102"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86"/>
            <p:cNvSpPr/>
            <p:nvPr/>
          </p:nvSpPr>
          <p:spPr bwMode="auto">
            <a:xfrm>
              <a:off x="2986" y="4003"/>
              <a:ext cx="7" cy="3"/>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0"/>
                    <a:pt x="1" y="0"/>
                    <a:pt x="0" y="0"/>
                  </a:cubicBezTo>
                  <a:cubicBezTo>
                    <a:pt x="0" y="0"/>
                    <a:pt x="1"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87"/>
            <p:cNvSpPr/>
            <p:nvPr/>
          </p:nvSpPr>
          <p:spPr bwMode="auto">
            <a:xfrm>
              <a:off x="2863" y="4011"/>
              <a:ext cx="7"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cubicBezTo>
                    <a:pt x="3" y="0"/>
                    <a:pt x="3" y="0"/>
                    <a:pt x="3" y="0"/>
                  </a:cubicBezTo>
                  <a:cubicBezTo>
                    <a:pt x="2" y="0"/>
                    <a:pt x="1" y="0"/>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88"/>
            <p:cNvSpPr/>
            <p:nvPr/>
          </p:nvSpPr>
          <p:spPr bwMode="auto">
            <a:xfrm>
              <a:off x="3206" y="3979"/>
              <a:ext cx="17" cy="2"/>
            </a:xfrm>
            <a:custGeom>
              <a:avLst/>
              <a:gdLst>
                <a:gd name="T0" fmla="*/ 1 w 7"/>
                <a:gd name="T1" fmla="*/ 1 h 1"/>
                <a:gd name="T2" fmla="*/ 7 w 7"/>
                <a:gd name="T3" fmla="*/ 0 h 1"/>
                <a:gd name="T4" fmla="*/ 2 w 7"/>
                <a:gd name="T5" fmla="*/ 1 h 1"/>
                <a:gd name="T6" fmla="*/ 1 w 7"/>
                <a:gd name="T7" fmla="*/ 1 h 1"/>
              </a:gdLst>
              <a:ahLst/>
              <a:cxnLst>
                <a:cxn ang="0">
                  <a:pos x="T0" y="T1"/>
                </a:cxn>
                <a:cxn ang="0">
                  <a:pos x="T2" y="T3"/>
                </a:cxn>
                <a:cxn ang="0">
                  <a:pos x="T4" y="T5"/>
                </a:cxn>
                <a:cxn ang="0">
                  <a:pos x="T6" y="T7"/>
                </a:cxn>
              </a:cxnLst>
              <a:rect l="0" t="0" r="r" b="b"/>
              <a:pathLst>
                <a:path w="7" h="1">
                  <a:moveTo>
                    <a:pt x="1" y="1"/>
                  </a:moveTo>
                  <a:cubicBezTo>
                    <a:pt x="3" y="1"/>
                    <a:pt x="4" y="1"/>
                    <a:pt x="7" y="0"/>
                  </a:cubicBezTo>
                  <a:cubicBezTo>
                    <a:pt x="5" y="0"/>
                    <a:pt x="4" y="0"/>
                    <a:pt x="2" y="1"/>
                  </a:cubicBezTo>
                  <a:cubicBezTo>
                    <a:pt x="1"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89"/>
            <p:cNvSpPr/>
            <p:nvPr/>
          </p:nvSpPr>
          <p:spPr bwMode="auto">
            <a:xfrm>
              <a:off x="3223" y="3991"/>
              <a:ext cx="4" cy="3"/>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0" y="1"/>
                    <a:pt x="0" y="1"/>
                    <a:pt x="0" y="1"/>
                  </a:cubicBezTo>
                  <a:cubicBezTo>
                    <a:pt x="1" y="1"/>
                    <a:pt x="1" y="1"/>
                    <a:pt x="2" y="1"/>
                  </a:cubicBezTo>
                  <a:cubicBezTo>
                    <a:pt x="2"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90"/>
            <p:cNvSpPr/>
            <p:nvPr/>
          </p:nvSpPr>
          <p:spPr bwMode="auto">
            <a:xfrm>
              <a:off x="2473" y="3979"/>
              <a:ext cx="9"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0" y="0"/>
                    <a:pt x="0" y="0"/>
                    <a:pt x="0" y="0"/>
                  </a:cubicBezTo>
                  <a:cubicBezTo>
                    <a:pt x="3" y="0"/>
                    <a:pt x="3"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91"/>
            <p:cNvSpPr/>
            <p:nvPr/>
          </p:nvSpPr>
          <p:spPr bwMode="auto">
            <a:xfrm>
              <a:off x="2653" y="3991"/>
              <a:ext cx="359" cy="22"/>
            </a:xfrm>
            <a:custGeom>
              <a:avLst/>
              <a:gdLst>
                <a:gd name="T0" fmla="*/ 23 w 152"/>
                <a:gd name="T1" fmla="*/ 9 h 9"/>
                <a:gd name="T2" fmla="*/ 41 w 152"/>
                <a:gd name="T3" fmla="*/ 6 h 9"/>
                <a:gd name="T4" fmla="*/ 36 w 152"/>
                <a:gd name="T5" fmla="*/ 6 h 9"/>
                <a:gd name="T6" fmla="*/ 85 w 152"/>
                <a:gd name="T7" fmla="*/ 5 h 9"/>
                <a:gd name="T8" fmla="*/ 92 w 152"/>
                <a:gd name="T9" fmla="*/ 8 h 9"/>
                <a:gd name="T10" fmla="*/ 117 w 152"/>
                <a:gd name="T11" fmla="*/ 6 h 9"/>
                <a:gd name="T12" fmla="*/ 141 w 152"/>
                <a:gd name="T13" fmla="*/ 5 h 9"/>
                <a:gd name="T14" fmla="*/ 133 w 152"/>
                <a:gd name="T15" fmla="*/ 3 h 9"/>
                <a:gd name="T16" fmla="*/ 135 w 152"/>
                <a:gd name="T17" fmla="*/ 2 h 9"/>
                <a:gd name="T18" fmla="*/ 107 w 152"/>
                <a:gd name="T19" fmla="*/ 3 h 9"/>
                <a:gd name="T20" fmla="*/ 111 w 152"/>
                <a:gd name="T21" fmla="*/ 1 h 9"/>
                <a:gd name="T22" fmla="*/ 71 w 152"/>
                <a:gd name="T23" fmla="*/ 4 h 9"/>
                <a:gd name="T24" fmla="*/ 57 w 152"/>
                <a:gd name="T25" fmla="*/ 3 h 9"/>
                <a:gd name="T26" fmla="*/ 0 w 152"/>
                <a:gd name="T27" fmla="*/ 6 h 9"/>
                <a:gd name="T28" fmla="*/ 23 w 152"/>
                <a:gd name="T29" fmla="*/ 5 h 9"/>
                <a:gd name="T30" fmla="*/ 23 w 152"/>
                <a:gd name="T3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9">
                  <a:moveTo>
                    <a:pt x="23" y="9"/>
                  </a:moveTo>
                  <a:cubicBezTo>
                    <a:pt x="35" y="9"/>
                    <a:pt x="24" y="6"/>
                    <a:pt x="41" y="6"/>
                  </a:cubicBezTo>
                  <a:cubicBezTo>
                    <a:pt x="36" y="6"/>
                    <a:pt x="36" y="6"/>
                    <a:pt x="36" y="6"/>
                  </a:cubicBezTo>
                  <a:cubicBezTo>
                    <a:pt x="49" y="5"/>
                    <a:pt x="70" y="5"/>
                    <a:pt x="85" y="5"/>
                  </a:cubicBezTo>
                  <a:cubicBezTo>
                    <a:pt x="83" y="6"/>
                    <a:pt x="94" y="6"/>
                    <a:pt x="92" y="8"/>
                  </a:cubicBezTo>
                  <a:cubicBezTo>
                    <a:pt x="102" y="8"/>
                    <a:pt x="112" y="7"/>
                    <a:pt x="117" y="6"/>
                  </a:cubicBezTo>
                  <a:cubicBezTo>
                    <a:pt x="124" y="6"/>
                    <a:pt x="133" y="4"/>
                    <a:pt x="141" y="5"/>
                  </a:cubicBezTo>
                  <a:cubicBezTo>
                    <a:pt x="138" y="4"/>
                    <a:pt x="152" y="2"/>
                    <a:pt x="133" y="3"/>
                  </a:cubicBezTo>
                  <a:cubicBezTo>
                    <a:pt x="135" y="3"/>
                    <a:pt x="134" y="3"/>
                    <a:pt x="135" y="2"/>
                  </a:cubicBezTo>
                  <a:cubicBezTo>
                    <a:pt x="123" y="1"/>
                    <a:pt x="118" y="3"/>
                    <a:pt x="107" y="3"/>
                  </a:cubicBezTo>
                  <a:cubicBezTo>
                    <a:pt x="101" y="2"/>
                    <a:pt x="118" y="2"/>
                    <a:pt x="111" y="1"/>
                  </a:cubicBezTo>
                  <a:cubicBezTo>
                    <a:pt x="98" y="2"/>
                    <a:pt x="70" y="0"/>
                    <a:pt x="71" y="4"/>
                  </a:cubicBezTo>
                  <a:cubicBezTo>
                    <a:pt x="61" y="4"/>
                    <a:pt x="59" y="3"/>
                    <a:pt x="57" y="3"/>
                  </a:cubicBezTo>
                  <a:cubicBezTo>
                    <a:pt x="41" y="7"/>
                    <a:pt x="0" y="1"/>
                    <a:pt x="0" y="6"/>
                  </a:cubicBezTo>
                  <a:cubicBezTo>
                    <a:pt x="5" y="6"/>
                    <a:pt x="14" y="6"/>
                    <a:pt x="23" y="5"/>
                  </a:cubicBezTo>
                  <a:lnTo>
                    <a:pt x="23"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92"/>
            <p:cNvSpPr/>
            <p:nvPr/>
          </p:nvSpPr>
          <p:spPr bwMode="auto">
            <a:xfrm>
              <a:off x="3154" y="3984"/>
              <a:ext cx="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93"/>
            <p:cNvSpPr>
              <a:spLocks noEditPoints="1"/>
            </p:cNvSpPr>
            <p:nvPr/>
          </p:nvSpPr>
          <p:spPr bwMode="auto">
            <a:xfrm>
              <a:off x="3168" y="4001"/>
              <a:ext cx="355" cy="32"/>
            </a:xfrm>
            <a:custGeom>
              <a:avLst/>
              <a:gdLst>
                <a:gd name="T0" fmla="*/ 150 w 150"/>
                <a:gd name="T1" fmla="*/ 9 h 13"/>
                <a:gd name="T2" fmla="*/ 145 w 150"/>
                <a:gd name="T3" fmla="*/ 12 h 13"/>
                <a:gd name="T4" fmla="*/ 80 w 150"/>
                <a:gd name="T5" fmla="*/ 12 h 13"/>
                <a:gd name="T6" fmla="*/ 83 w 150"/>
                <a:gd name="T7" fmla="*/ 11 h 13"/>
                <a:gd name="T8" fmla="*/ 25 w 150"/>
                <a:gd name="T9" fmla="*/ 13 h 13"/>
                <a:gd name="T10" fmla="*/ 10 w 150"/>
                <a:gd name="T11" fmla="*/ 10 h 13"/>
                <a:gd name="T12" fmla="*/ 1 w 150"/>
                <a:gd name="T13" fmla="*/ 11 h 13"/>
                <a:gd name="T14" fmla="*/ 9 w 150"/>
                <a:gd name="T15" fmla="*/ 10 h 13"/>
                <a:gd name="T16" fmla="*/ 5 w 150"/>
                <a:gd name="T17" fmla="*/ 10 h 13"/>
                <a:gd name="T18" fmla="*/ 20 w 150"/>
                <a:gd name="T19" fmla="*/ 5 h 13"/>
                <a:gd name="T20" fmla="*/ 11 w 150"/>
                <a:gd name="T21" fmla="*/ 9 h 13"/>
                <a:gd name="T22" fmla="*/ 17 w 150"/>
                <a:gd name="T23" fmla="*/ 7 h 13"/>
                <a:gd name="T24" fmla="*/ 25 w 150"/>
                <a:gd name="T25" fmla="*/ 9 h 13"/>
                <a:gd name="T26" fmla="*/ 43 w 150"/>
                <a:gd name="T27" fmla="*/ 8 h 13"/>
                <a:gd name="T28" fmla="*/ 53 w 150"/>
                <a:gd name="T29" fmla="*/ 10 h 13"/>
                <a:gd name="T30" fmla="*/ 59 w 150"/>
                <a:gd name="T31" fmla="*/ 7 h 13"/>
                <a:gd name="T32" fmla="*/ 76 w 150"/>
                <a:gd name="T33" fmla="*/ 8 h 13"/>
                <a:gd name="T34" fmla="*/ 102 w 150"/>
                <a:gd name="T35" fmla="*/ 0 h 13"/>
                <a:gd name="T36" fmla="*/ 123 w 150"/>
                <a:gd name="T37" fmla="*/ 5 h 13"/>
                <a:gd name="T38" fmla="*/ 90 w 150"/>
                <a:gd name="T39" fmla="*/ 7 h 13"/>
                <a:gd name="T40" fmla="*/ 77 w 150"/>
                <a:gd name="T41" fmla="*/ 10 h 13"/>
                <a:gd name="T42" fmla="*/ 106 w 150"/>
                <a:gd name="T43" fmla="*/ 9 h 13"/>
                <a:gd name="T44" fmla="*/ 103 w 150"/>
                <a:gd name="T45" fmla="*/ 9 h 13"/>
                <a:gd name="T46" fmla="*/ 135 w 150"/>
                <a:gd name="T47" fmla="*/ 7 h 13"/>
                <a:gd name="T48" fmla="*/ 139 w 150"/>
                <a:gd name="T49" fmla="*/ 9 h 13"/>
                <a:gd name="T50" fmla="*/ 150 w 150"/>
                <a:gd name="T51" fmla="*/ 9 h 13"/>
                <a:gd name="T52" fmla="*/ 135 w 150"/>
                <a:gd name="T53" fmla="*/ 9 h 13"/>
                <a:gd name="T54" fmla="*/ 126 w 150"/>
                <a:gd name="T55" fmla="*/ 9 h 13"/>
                <a:gd name="T56" fmla="*/ 135 w 150"/>
                <a:gd name="T5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0" h="13">
                  <a:moveTo>
                    <a:pt x="150" y="9"/>
                  </a:moveTo>
                  <a:cubicBezTo>
                    <a:pt x="145" y="12"/>
                    <a:pt x="145" y="12"/>
                    <a:pt x="145" y="12"/>
                  </a:cubicBezTo>
                  <a:cubicBezTo>
                    <a:pt x="116" y="13"/>
                    <a:pt x="105" y="12"/>
                    <a:pt x="80" y="12"/>
                  </a:cubicBezTo>
                  <a:cubicBezTo>
                    <a:pt x="78" y="12"/>
                    <a:pt x="81" y="12"/>
                    <a:pt x="83" y="11"/>
                  </a:cubicBezTo>
                  <a:cubicBezTo>
                    <a:pt x="65" y="12"/>
                    <a:pt x="38" y="11"/>
                    <a:pt x="25" y="13"/>
                  </a:cubicBezTo>
                  <a:cubicBezTo>
                    <a:pt x="20" y="13"/>
                    <a:pt x="5" y="11"/>
                    <a:pt x="10" y="10"/>
                  </a:cubicBezTo>
                  <a:cubicBezTo>
                    <a:pt x="8" y="11"/>
                    <a:pt x="4" y="11"/>
                    <a:pt x="1" y="11"/>
                  </a:cubicBezTo>
                  <a:cubicBezTo>
                    <a:pt x="0" y="10"/>
                    <a:pt x="8" y="11"/>
                    <a:pt x="9" y="10"/>
                  </a:cubicBezTo>
                  <a:cubicBezTo>
                    <a:pt x="6" y="9"/>
                    <a:pt x="5" y="9"/>
                    <a:pt x="5" y="10"/>
                  </a:cubicBezTo>
                  <a:cubicBezTo>
                    <a:pt x="9" y="8"/>
                    <a:pt x="0" y="5"/>
                    <a:pt x="20" y="5"/>
                  </a:cubicBezTo>
                  <a:cubicBezTo>
                    <a:pt x="28" y="8"/>
                    <a:pt x="6" y="6"/>
                    <a:pt x="11" y="9"/>
                  </a:cubicBezTo>
                  <a:cubicBezTo>
                    <a:pt x="17" y="9"/>
                    <a:pt x="16" y="8"/>
                    <a:pt x="17" y="7"/>
                  </a:cubicBezTo>
                  <a:cubicBezTo>
                    <a:pt x="25" y="7"/>
                    <a:pt x="25" y="8"/>
                    <a:pt x="25" y="9"/>
                  </a:cubicBezTo>
                  <a:cubicBezTo>
                    <a:pt x="28" y="8"/>
                    <a:pt x="38" y="9"/>
                    <a:pt x="43" y="8"/>
                  </a:cubicBezTo>
                  <a:cubicBezTo>
                    <a:pt x="59" y="8"/>
                    <a:pt x="42" y="10"/>
                    <a:pt x="53" y="10"/>
                  </a:cubicBezTo>
                  <a:cubicBezTo>
                    <a:pt x="59" y="7"/>
                    <a:pt x="59" y="7"/>
                    <a:pt x="59" y="7"/>
                  </a:cubicBezTo>
                  <a:cubicBezTo>
                    <a:pt x="76" y="8"/>
                    <a:pt x="76" y="8"/>
                    <a:pt x="76" y="8"/>
                  </a:cubicBezTo>
                  <a:cubicBezTo>
                    <a:pt x="102" y="6"/>
                    <a:pt x="73" y="2"/>
                    <a:pt x="102" y="0"/>
                  </a:cubicBezTo>
                  <a:cubicBezTo>
                    <a:pt x="98" y="1"/>
                    <a:pt x="110" y="4"/>
                    <a:pt x="123" y="5"/>
                  </a:cubicBezTo>
                  <a:cubicBezTo>
                    <a:pt x="115" y="5"/>
                    <a:pt x="100" y="8"/>
                    <a:pt x="90" y="7"/>
                  </a:cubicBezTo>
                  <a:cubicBezTo>
                    <a:pt x="104" y="9"/>
                    <a:pt x="69" y="7"/>
                    <a:pt x="77" y="10"/>
                  </a:cubicBezTo>
                  <a:cubicBezTo>
                    <a:pt x="84" y="8"/>
                    <a:pt x="96" y="8"/>
                    <a:pt x="106" y="9"/>
                  </a:cubicBezTo>
                  <a:cubicBezTo>
                    <a:pt x="103" y="9"/>
                    <a:pt x="103" y="9"/>
                    <a:pt x="103" y="9"/>
                  </a:cubicBezTo>
                  <a:cubicBezTo>
                    <a:pt x="113" y="10"/>
                    <a:pt x="121" y="6"/>
                    <a:pt x="135" y="7"/>
                  </a:cubicBezTo>
                  <a:cubicBezTo>
                    <a:pt x="141" y="7"/>
                    <a:pt x="140" y="8"/>
                    <a:pt x="139" y="9"/>
                  </a:cubicBezTo>
                  <a:cubicBezTo>
                    <a:pt x="145" y="9"/>
                    <a:pt x="150" y="8"/>
                    <a:pt x="150" y="9"/>
                  </a:cubicBezTo>
                  <a:close/>
                  <a:moveTo>
                    <a:pt x="135" y="9"/>
                  </a:moveTo>
                  <a:cubicBezTo>
                    <a:pt x="126" y="9"/>
                    <a:pt x="126" y="9"/>
                    <a:pt x="126" y="9"/>
                  </a:cubicBezTo>
                  <a:cubicBezTo>
                    <a:pt x="128" y="10"/>
                    <a:pt x="131" y="10"/>
                    <a:pt x="13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94"/>
            <p:cNvSpPr/>
            <p:nvPr/>
          </p:nvSpPr>
          <p:spPr bwMode="auto">
            <a:xfrm>
              <a:off x="6269" y="3927"/>
              <a:ext cx="7"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95"/>
            <p:cNvSpPr/>
            <p:nvPr/>
          </p:nvSpPr>
          <p:spPr bwMode="auto">
            <a:xfrm>
              <a:off x="4325" y="3922"/>
              <a:ext cx="12" cy="0"/>
            </a:xfrm>
            <a:custGeom>
              <a:avLst/>
              <a:gdLst>
                <a:gd name="T0" fmla="*/ 0 w 5"/>
                <a:gd name="T1" fmla="*/ 5 w 5"/>
                <a:gd name="T2" fmla="*/ 0 w 5"/>
              </a:gdLst>
              <a:ahLst/>
              <a:cxnLst>
                <a:cxn ang="0">
                  <a:pos x="T0" y="0"/>
                </a:cxn>
                <a:cxn ang="0">
                  <a:pos x="T1" y="0"/>
                </a:cxn>
                <a:cxn ang="0">
                  <a:pos x="T2" y="0"/>
                </a:cxn>
              </a:cxnLst>
              <a:rect l="0" t="0" r="r" b="b"/>
              <a:pathLst>
                <a:path w="5">
                  <a:moveTo>
                    <a:pt x="0" y="0"/>
                  </a:moveTo>
                  <a:cubicBezTo>
                    <a:pt x="5" y="0"/>
                    <a:pt x="5" y="0"/>
                    <a:pt x="5" y="0"/>
                  </a:cubicBezTo>
                  <a:cubicBezTo>
                    <a:pt x="3"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396"/>
            <p:cNvSpPr/>
            <p:nvPr/>
          </p:nvSpPr>
          <p:spPr bwMode="auto">
            <a:xfrm>
              <a:off x="4609" y="3892"/>
              <a:ext cx="18" cy="3"/>
            </a:xfrm>
            <a:custGeom>
              <a:avLst/>
              <a:gdLst>
                <a:gd name="T0" fmla="*/ 0 w 8"/>
                <a:gd name="T1" fmla="*/ 1 h 1"/>
                <a:gd name="T2" fmla="*/ 8 w 8"/>
                <a:gd name="T3" fmla="*/ 0 h 1"/>
                <a:gd name="T4" fmla="*/ 0 w 8"/>
                <a:gd name="T5" fmla="*/ 1 h 1"/>
              </a:gdLst>
              <a:ahLst/>
              <a:cxnLst>
                <a:cxn ang="0">
                  <a:pos x="T0" y="T1"/>
                </a:cxn>
                <a:cxn ang="0">
                  <a:pos x="T2" y="T3"/>
                </a:cxn>
                <a:cxn ang="0">
                  <a:pos x="T4" y="T5"/>
                </a:cxn>
              </a:cxnLst>
              <a:rect l="0" t="0" r="r" b="b"/>
              <a:pathLst>
                <a:path w="8" h="1">
                  <a:moveTo>
                    <a:pt x="0" y="1"/>
                  </a:moveTo>
                  <a:cubicBezTo>
                    <a:pt x="8" y="0"/>
                    <a:pt x="8" y="0"/>
                    <a:pt x="8" y="0"/>
                  </a:cubicBezTo>
                  <a:cubicBezTo>
                    <a:pt x="5"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397"/>
            <p:cNvSpPr/>
            <p:nvPr/>
          </p:nvSpPr>
          <p:spPr bwMode="auto">
            <a:xfrm>
              <a:off x="6115" y="3924"/>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398"/>
            <p:cNvSpPr/>
            <p:nvPr/>
          </p:nvSpPr>
          <p:spPr bwMode="auto">
            <a:xfrm>
              <a:off x="5181" y="3914"/>
              <a:ext cx="9" cy="3"/>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1" y="0"/>
                    <a:pt x="3" y="0"/>
                    <a:pt x="4" y="1"/>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399"/>
            <p:cNvSpPr/>
            <p:nvPr/>
          </p:nvSpPr>
          <p:spPr bwMode="auto">
            <a:xfrm>
              <a:off x="4606" y="3895"/>
              <a:ext cx="3"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00"/>
            <p:cNvSpPr/>
            <p:nvPr/>
          </p:nvSpPr>
          <p:spPr bwMode="auto">
            <a:xfrm>
              <a:off x="4190" y="3897"/>
              <a:ext cx="9" cy="3"/>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3" y="0"/>
                    <a:pt x="2" y="1"/>
                    <a:pt x="0" y="1"/>
                  </a:cubicBezTo>
                  <a:cubicBezTo>
                    <a:pt x="2" y="1"/>
                    <a:pt x="3"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01"/>
            <p:cNvSpPr/>
            <p:nvPr/>
          </p:nvSpPr>
          <p:spPr bwMode="auto">
            <a:xfrm>
              <a:off x="4209" y="3922"/>
              <a:ext cx="7"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02"/>
            <p:cNvSpPr/>
            <p:nvPr/>
          </p:nvSpPr>
          <p:spPr bwMode="auto">
            <a:xfrm>
              <a:off x="3762" y="3905"/>
              <a:ext cx="16" cy="2"/>
            </a:xfrm>
            <a:custGeom>
              <a:avLst/>
              <a:gdLst>
                <a:gd name="T0" fmla="*/ 7 w 7"/>
                <a:gd name="T1" fmla="*/ 0 h 1"/>
                <a:gd name="T2" fmla="*/ 0 w 7"/>
                <a:gd name="T3" fmla="*/ 1 h 1"/>
                <a:gd name="T4" fmla="*/ 7 w 7"/>
                <a:gd name="T5" fmla="*/ 0 h 1"/>
              </a:gdLst>
              <a:ahLst/>
              <a:cxnLst>
                <a:cxn ang="0">
                  <a:pos x="T0" y="T1"/>
                </a:cxn>
                <a:cxn ang="0">
                  <a:pos x="T2" y="T3"/>
                </a:cxn>
                <a:cxn ang="0">
                  <a:pos x="T4" y="T5"/>
                </a:cxn>
              </a:cxnLst>
              <a:rect l="0" t="0" r="r" b="b"/>
              <a:pathLst>
                <a:path w="7" h="1">
                  <a:moveTo>
                    <a:pt x="7" y="0"/>
                  </a:moveTo>
                  <a:cubicBezTo>
                    <a:pt x="0" y="1"/>
                    <a:pt x="0" y="1"/>
                    <a:pt x="0" y="1"/>
                  </a:cubicBezTo>
                  <a:cubicBezTo>
                    <a:pt x="3" y="1"/>
                    <a:pt x="5" y="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03"/>
            <p:cNvSpPr/>
            <p:nvPr/>
          </p:nvSpPr>
          <p:spPr bwMode="auto">
            <a:xfrm>
              <a:off x="4169" y="3917"/>
              <a:ext cx="4" cy="0"/>
            </a:xfrm>
            <a:custGeom>
              <a:avLst/>
              <a:gdLst>
                <a:gd name="T0" fmla="*/ 1 w 2"/>
                <a:gd name="T1" fmla="*/ 0 w 2"/>
                <a:gd name="T2" fmla="*/ 1 w 2"/>
              </a:gdLst>
              <a:ahLst/>
              <a:cxnLst>
                <a:cxn ang="0">
                  <a:pos x="T0" y="0"/>
                </a:cxn>
                <a:cxn ang="0">
                  <a:pos x="T1" y="0"/>
                </a:cxn>
                <a:cxn ang="0">
                  <a:pos x="T2" y="0"/>
                </a:cxn>
              </a:cxnLst>
              <a:rect l="0" t="0" r="r" b="b"/>
              <a:pathLst>
                <a:path w="2">
                  <a:moveTo>
                    <a:pt x="1" y="0"/>
                  </a:moveTo>
                  <a:cubicBezTo>
                    <a:pt x="1" y="0"/>
                    <a:pt x="0" y="0"/>
                    <a:pt x="0" y="0"/>
                  </a:cubicBezTo>
                  <a:cubicBezTo>
                    <a:pt x="1"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04"/>
            <p:cNvSpPr/>
            <p:nvPr/>
          </p:nvSpPr>
          <p:spPr bwMode="auto">
            <a:xfrm>
              <a:off x="6378" y="395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05"/>
            <p:cNvSpPr/>
            <p:nvPr/>
          </p:nvSpPr>
          <p:spPr bwMode="auto">
            <a:xfrm>
              <a:off x="6420" y="3937"/>
              <a:ext cx="14" cy="2"/>
            </a:xfrm>
            <a:custGeom>
              <a:avLst/>
              <a:gdLst>
                <a:gd name="T0" fmla="*/ 0 w 6"/>
                <a:gd name="T1" fmla="*/ 1 h 1"/>
                <a:gd name="T2" fmla="*/ 6 w 6"/>
                <a:gd name="T3" fmla="*/ 0 h 1"/>
                <a:gd name="T4" fmla="*/ 0 w 6"/>
                <a:gd name="T5" fmla="*/ 1 h 1"/>
              </a:gdLst>
              <a:ahLst/>
              <a:cxnLst>
                <a:cxn ang="0">
                  <a:pos x="T0" y="T1"/>
                </a:cxn>
                <a:cxn ang="0">
                  <a:pos x="T2" y="T3"/>
                </a:cxn>
                <a:cxn ang="0">
                  <a:pos x="T4" y="T5"/>
                </a:cxn>
              </a:cxnLst>
              <a:rect l="0" t="0" r="r" b="b"/>
              <a:pathLst>
                <a:path w="6" h="1">
                  <a:moveTo>
                    <a:pt x="0" y="1"/>
                  </a:moveTo>
                  <a:cubicBezTo>
                    <a:pt x="2" y="1"/>
                    <a:pt x="4" y="0"/>
                    <a:pt x="6" y="0"/>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06"/>
            <p:cNvSpPr/>
            <p:nvPr/>
          </p:nvSpPr>
          <p:spPr bwMode="auto">
            <a:xfrm>
              <a:off x="5429" y="3927"/>
              <a:ext cx="19" cy="5"/>
            </a:xfrm>
            <a:custGeom>
              <a:avLst/>
              <a:gdLst>
                <a:gd name="T0" fmla="*/ 0 w 8"/>
                <a:gd name="T1" fmla="*/ 0 h 2"/>
                <a:gd name="T2" fmla="*/ 4 w 8"/>
                <a:gd name="T3" fmla="*/ 2 h 2"/>
                <a:gd name="T4" fmla="*/ 0 w 8"/>
                <a:gd name="T5" fmla="*/ 0 h 2"/>
              </a:gdLst>
              <a:ahLst/>
              <a:cxnLst>
                <a:cxn ang="0">
                  <a:pos x="T0" y="T1"/>
                </a:cxn>
                <a:cxn ang="0">
                  <a:pos x="T2" y="T3"/>
                </a:cxn>
                <a:cxn ang="0">
                  <a:pos x="T4" y="T5"/>
                </a:cxn>
              </a:cxnLst>
              <a:rect l="0" t="0" r="r" b="b"/>
              <a:pathLst>
                <a:path w="8" h="2">
                  <a:moveTo>
                    <a:pt x="0" y="0"/>
                  </a:moveTo>
                  <a:cubicBezTo>
                    <a:pt x="2" y="1"/>
                    <a:pt x="6" y="1"/>
                    <a:pt x="4" y="2"/>
                  </a:cubicBezTo>
                  <a:cubicBezTo>
                    <a:pt x="8" y="1"/>
                    <a:pt x="8"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407"/>
            <p:cNvSpPr/>
            <p:nvPr/>
          </p:nvSpPr>
          <p:spPr bwMode="auto">
            <a:xfrm>
              <a:off x="6293" y="4001"/>
              <a:ext cx="11" cy="2"/>
            </a:xfrm>
            <a:custGeom>
              <a:avLst/>
              <a:gdLst>
                <a:gd name="T0" fmla="*/ 1 w 5"/>
                <a:gd name="T1" fmla="*/ 1 h 1"/>
                <a:gd name="T2" fmla="*/ 5 w 5"/>
                <a:gd name="T3" fmla="*/ 0 h 1"/>
                <a:gd name="T4" fmla="*/ 1 w 5"/>
                <a:gd name="T5" fmla="*/ 1 h 1"/>
              </a:gdLst>
              <a:ahLst/>
              <a:cxnLst>
                <a:cxn ang="0">
                  <a:pos x="T0" y="T1"/>
                </a:cxn>
                <a:cxn ang="0">
                  <a:pos x="T2" y="T3"/>
                </a:cxn>
                <a:cxn ang="0">
                  <a:pos x="T4" y="T5"/>
                </a:cxn>
              </a:cxnLst>
              <a:rect l="0" t="0" r="r" b="b"/>
              <a:pathLst>
                <a:path w="5" h="1">
                  <a:moveTo>
                    <a:pt x="1" y="1"/>
                  </a:moveTo>
                  <a:cubicBezTo>
                    <a:pt x="2" y="0"/>
                    <a:pt x="4" y="0"/>
                    <a:pt x="5" y="0"/>
                  </a:cubicBezTo>
                  <a:cubicBezTo>
                    <a:pt x="2"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08"/>
            <p:cNvSpPr/>
            <p:nvPr/>
          </p:nvSpPr>
          <p:spPr bwMode="auto">
            <a:xfrm>
              <a:off x="6304" y="3999"/>
              <a:ext cx="10" cy="2"/>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1" y="0"/>
                    <a:pt x="3" y="0"/>
                    <a:pt x="4"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09"/>
            <p:cNvSpPr/>
            <p:nvPr/>
          </p:nvSpPr>
          <p:spPr bwMode="auto">
            <a:xfrm>
              <a:off x="5309" y="3996"/>
              <a:ext cx="4"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410"/>
            <p:cNvSpPr/>
            <p:nvPr/>
          </p:nvSpPr>
          <p:spPr bwMode="auto">
            <a:xfrm>
              <a:off x="6380" y="3912"/>
              <a:ext cx="154" cy="27"/>
            </a:xfrm>
            <a:custGeom>
              <a:avLst/>
              <a:gdLst>
                <a:gd name="T0" fmla="*/ 28 w 65"/>
                <a:gd name="T1" fmla="*/ 11 h 11"/>
                <a:gd name="T2" fmla="*/ 34 w 65"/>
                <a:gd name="T3" fmla="*/ 8 h 11"/>
                <a:gd name="T4" fmla="*/ 55 w 65"/>
                <a:gd name="T5" fmla="*/ 6 h 11"/>
                <a:gd name="T6" fmla="*/ 56 w 65"/>
                <a:gd name="T7" fmla="*/ 4 h 11"/>
                <a:gd name="T8" fmla="*/ 44 w 65"/>
                <a:gd name="T9" fmla="*/ 5 h 11"/>
                <a:gd name="T10" fmla="*/ 55 w 65"/>
                <a:gd name="T11" fmla="*/ 3 h 11"/>
                <a:gd name="T12" fmla="*/ 54 w 65"/>
                <a:gd name="T13" fmla="*/ 0 h 11"/>
                <a:gd name="T14" fmla="*/ 0 w 65"/>
                <a:gd name="T15" fmla="*/ 5 h 11"/>
                <a:gd name="T16" fmla="*/ 38 w 65"/>
                <a:gd name="T17" fmla="*/ 5 h 11"/>
                <a:gd name="T18" fmla="*/ 33 w 65"/>
                <a:gd name="T19" fmla="*/ 7 h 11"/>
                <a:gd name="T20" fmla="*/ 3 w 65"/>
                <a:gd name="T21" fmla="*/ 7 h 11"/>
                <a:gd name="T22" fmla="*/ 29 w 65"/>
                <a:gd name="T23" fmla="*/ 8 h 11"/>
                <a:gd name="T24" fmla="*/ 23 w 65"/>
                <a:gd name="T25" fmla="*/ 10 h 11"/>
                <a:gd name="T26" fmla="*/ 28 w 65"/>
                <a:gd name="T2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11">
                  <a:moveTo>
                    <a:pt x="28" y="11"/>
                  </a:moveTo>
                  <a:cubicBezTo>
                    <a:pt x="29" y="10"/>
                    <a:pt x="57" y="8"/>
                    <a:pt x="34" y="8"/>
                  </a:cubicBezTo>
                  <a:cubicBezTo>
                    <a:pt x="35" y="5"/>
                    <a:pt x="49" y="7"/>
                    <a:pt x="55" y="6"/>
                  </a:cubicBezTo>
                  <a:cubicBezTo>
                    <a:pt x="50" y="6"/>
                    <a:pt x="57" y="5"/>
                    <a:pt x="56" y="4"/>
                  </a:cubicBezTo>
                  <a:cubicBezTo>
                    <a:pt x="53" y="4"/>
                    <a:pt x="49" y="5"/>
                    <a:pt x="44" y="5"/>
                  </a:cubicBezTo>
                  <a:cubicBezTo>
                    <a:pt x="42" y="3"/>
                    <a:pt x="49" y="3"/>
                    <a:pt x="55" y="3"/>
                  </a:cubicBezTo>
                  <a:cubicBezTo>
                    <a:pt x="48" y="2"/>
                    <a:pt x="65" y="1"/>
                    <a:pt x="54" y="0"/>
                  </a:cubicBezTo>
                  <a:cubicBezTo>
                    <a:pt x="32" y="1"/>
                    <a:pt x="16" y="2"/>
                    <a:pt x="0" y="5"/>
                  </a:cubicBezTo>
                  <a:cubicBezTo>
                    <a:pt x="13" y="5"/>
                    <a:pt x="27" y="4"/>
                    <a:pt x="38" y="5"/>
                  </a:cubicBezTo>
                  <a:cubicBezTo>
                    <a:pt x="33" y="7"/>
                    <a:pt x="33" y="7"/>
                    <a:pt x="33" y="7"/>
                  </a:cubicBezTo>
                  <a:cubicBezTo>
                    <a:pt x="22" y="5"/>
                    <a:pt x="14" y="7"/>
                    <a:pt x="3" y="7"/>
                  </a:cubicBezTo>
                  <a:cubicBezTo>
                    <a:pt x="29" y="8"/>
                    <a:pt x="29" y="8"/>
                    <a:pt x="29" y="8"/>
                  </a:cubicBezTo>
                  <a:cubicBezTo>
                    <a:pt x="41" y="10"/>
                    <a:pt x="33" y="10"/>
                    <a:pt x="23" y="10"/>
                  </a:cubicBezTo>
                  <a:cubicBezTo>
                    <a:pt x="26" y="10"/>
                    <a:pt x="28" y="11"/>
                    <a:pt x="2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411"/>
            <p:cNvSpPr/>
            <p:nvPr/>
          </p:nvSpPr>
          <p:spPr bwMode="auto">
            <a:xfrm>
              <a:off x="6406" y="3986"/>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12"/>
            <p:cNvSpPr/>
            <p:nvPr/>
          </p:nvSpPr>
          <p:spPr bwMode="auto">
            <a:xfrm>
              <a:off x="3776" y="4013"/>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2"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413"/>
            <p:cNvSpPr/>
            <p:nvPr/>
          </p:nvSpPr>
          <p:spPr bwMode="auto">
            <a:xfrm>
              <a:off x="6368" y="3959"/>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414"/>
            <p:cNvSpPr/>
            <p:nvPr/>
          </p:nvSpPr>
          <p:spPr bwMode="auto">
            <a:xfrm>
              <a:off x="3913" y="401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415"/>
            <p:cNvSpPr/>
            <p:nvPr/>
          </p:nvSpPr>
          <p:spPr bwMode="auto">
            <a:xfrm>
              <a:off x="3944" y="3897"/>
              <a:ext cx="5" cy="3"/>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2" y="1"/>
                    <a:pt x="2" y="0"/>
                    <a:pt x="2" y="0"/>
                  </a:cubicBezTo>
                  <a:cubicBezTo>
                    <a:pt x="0"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416"/>
            <p:cNvSpPr/>
            <p:nvPr/>
          </p:nvSpPr>
          <p:spPr bwMode="auto">
            <a:xfrm>
              <a:off x="3913" y="4013"/>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417"/>
            <p:cNvSpPr/>
            <p:nvPr/>
          </p:nvSpPr>
          <p:spPr bwMode="auto">
            <a:xfrm>
              <a:off x="4549" y="3994"/>
              <a:ext cx="8" cy="0"/>
            </a:xfrm>
            <a:custGeom>
              <a:avLst/>
              <a:gdLst>
                <a:gd name="T0" fmla="*/ 3 w 3"/>
                <a:gd name="T1" fmla="*/ 1 w 3"/>
                <a:gd name="T2" fmla="*/ 3 w 3"/>
              </a:gdLst>
              <a:ahLst/>
              <a:cxnLst>
                <a:cxn ang="0">
                  <a:pos x="T0" y="0"/>
                </a:cxn>
                <a:cxn ang="0">
                  <a:pos x="T1" y="0"/>
                </a:cxn>
                <a:cxn ang="0">
                  <a:pos x="T2" y="0"/>
                </a:cxn>
              </a:cxnLst>
              <a:rect l="0" t="0" r="r" b="b"/>
              <a:pathLst>
                <a:path w="3">
                  <a:moveTo>
                    <a:pt x="3" y="0"/>
                  </a:moveTo>
                  <a:cubicBezTo>
                    <a:pt x="3" y="0"/>
                    <a:pt x="2" y="0"/>
                    <a:pt x="1" y="0"/>
                  </a:cubicBezTo>
                  <a:cubicBezTo>
                    <a:pt x="0" y="0"/>
                    <a:pt x="1"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418"/>
            <p:cNvSpPr/>
            <p:nvPr/>
          </p:nvSpPr>
          <p:spPr bwMode="auto">
            <a:xfrm>
              <a:off x="4426" y="3986"/>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419"/>
            <p:cNvSpPr/>
            <p:nvPr/>
          </p:nvSpPr>
          <p:spPr bwMode="auto">
            <a:xfrm>
              <a:off x="5384" y="3905"/>
              <a:ext cx="15" cy="0"/>
            </a:xfrm>
            <a:custGeom>
              <a:avLst/>
              <a:gdLst>
                <a:gd name="T0" fmla="*/ 6 w 6"/>
                <a:gd name="T1" fmla="*/ 0 w 6"/>
                <a:gd name="T2" fmla="*/ 6 w 6"/>
              </a:gdLst>
              <a:ahLst/>
              <a:cxnLst>
                <a:cxn ang="0">
                  <a:pos x="T0" y="0"/>
                </a:cxn>
                <a:cxn ang="0">
                  <a:pos x="T1" y="0"/>
                </a:cxn>
                <a:cxn ang="0">
                  <a:pos x="T2" y="0"/>
                </a:cxn>
              </a:cxnLst>
              <a:rect l="0" t="0" r="r" b="b"/>
              <a:pathLst>
                <a:path w="6">
                  <a:moveTo>
                    <a:pt x="6" y="0"/>
                  </a:moveTo>
                  <a:cubicBezTo>
                    <a:pt x="4" y="0"/>
                    <a:pt x="2" y="0"/>
                    <a:pt x="0" y="0"/>
                  </a:cubicBezTo>
                  <a:cubicBezTo>
                    <a:pt x="2" y="0"/>
                    <a:pt x="4"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420"/>
            <p:cNvSpPr/>
            <p:nvPr/>
          </p:nvSpPr>
          <p:spPr bwMode="auto">
            <a:xfrm>
              <a:off x="3906" y="4016"/>
              <a:ext cx="7"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421"/>
            <p:cNvSpPr/>
            <p:nvPr/>
          </p:nvSpPr>
          <p:spPr bwMode="auto">
            <a:xfrm>
              <a:off x="4746" y="3966"/>
              <a:ext cx="4" cy="3"/>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1"/>
                    <a:pt x="0" y="1"/>
                  </a:cubicBezTo>
                  <a:cubicBezTo>
                    <a:pt x="1" y="1"/>
                    <a:pt x="1" y="1"/>
                    <a:pt x="1" y="1"/>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422"/>
            <p:cNvSpPr/>
            <p:nvPr/>
          </p:nvSpPr>
          <p:spPr bwMode="auto">
            <a:xfrm>
              <a:off x="4727" y="3959"/>
              <a:ext cx="156" cy="15"/>
            </a:xfrm>
            <a:custGeom>
              <a:avLst/>
              <a:gdLst>
                <a:gd name="T0" fmla="*/ 38 w 66"/>
                <a:gd name="T1" fmla="*/ 5 h 6"/>
                <a:gd name="T2" fmla="*/ 36 w 66"/>
                <a:gd name="T3" fmla="*/ 6 h 6"/>
                <a:gd name="T4" fmla="*/ 66 w 66"/>
                <a:gd name="T5" fmla="*/ 3 h 6"/>
                <a:gd name="T6" fmla="*/ 49 w 66"/>
                <a:gd name="T7" fmla="*/ 1 h 6"/>
                <a:gd name="T8" fmla="*/ 27 w 66"/>
                <a:gd name="T9" fmla="*/ 0 h 6"/>
                <a:gd name="T10" fmla="*/ 21 w 66"/>
                <a:gd name="T11" fmla="*/ 3 h 6"/>
                <a:gd name="T12" fmla="*/ 16 w 66"/>
                <a:gd name="T13" fmla="*/ 1 h 6"/>
                <a:gd name="T14" fmla="*/ 0 w 66"/>
                <a:gd name="T15" fmla="*/ 1 h 6"/>
                <a:gd name="T16" fmla="*/ 14 w 66"/>
                <a:gd name="T17" fmla="*/ 1 h 6"/>
                <a:gd name="T18" fmla="*/ 10 w 66"/>
                <a:gd name="T19" fmla="*/ 3 h 6"/>
                <a:gd name="T20" fmla="*/ 11 w 66"/>
                <a:gd name="T21" fmla="*/ 3 h 6"/>
                <a:gd name="T22" fmla="*/ 38 w 66"/>
                <a:gd name="T2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6">
                  <a:moveTo>
                    <a:pt x="38" y="5"/>
                  </a:moveTo>
                  <a:cubicBezTo>
                    <a:pt x="37" y="5"/>
                    <a:pt x="36" y="5"/>
                    <a:pt x="36" y="6"/>
                  </a:cubicBezTo>
                  <a:cubicBezTo>
                    <a:pt x="46" y="5"/>
                    <a:pt x="64" y="6"/>
                    <a:pt x="66" y="3"/>
                  </a:cubicBezTo>
                  <a:cubicBezTo>
                    <a:pt x="63" y="4"/>
                    <a:pt x="46" y="2"/>
                    <a:pt x="49" y="1"/>
                  </a:cubicBezTo>
                  <a:cubicBezTo>
                    <a:pt x="42" y="1"/>
                    <a:pt x="31" y="0"/>
                    <a:pt x="27" y="0"/>
                  </a:cubicBezTo>
                  <a:cubicBezTo>
                    <a:pt x="39" y="1"/>
                    <a:pt x="29" y="2"/>
                    <a:pt x="21" y="3"/>
                  </a:cubicBezTo>
                  <a:cubicBezTo>
                    <a:pt x="14" y="2"/>
                    <a:pt x="22" y="1"/>
                    <a:pt x="16" y="1"/>
                  </a:cubicBezTo>
                  <a:cubicBezTo>
                    <a:pt x="0" y="1"/>
                    <a:pt x="0" y="1"/>
                    <a:pt x="0" y="1"/>
                  </a:cubicBezTo>
                  <a:cubicBezTo>
                    <a:pt x="14" y="1"/>
                    <a:pt x="14" y="1"/>
                    <a:pt x="14" y="1"/>
                  </a:cubicBezTo>
                  <a:cubicBezTo>
                    <a:pt x="10" y="3"/>
                    <a:pt x="10" y="3"/>
                    <a:pt x="10" y="3"/>
                  </a:cubicBezTo>
                  <a:cubicBezTo>
                    <a:pt x="10" y="3"/>
                    <a:pt x="11" y="3"/>
                    <a:pt x="11" y="3"/>
                  </a:cubicBezTo>
                  <a:cubicBezTo>
                    <a:pt x="35" y="2"/>
                    <a:pt x="13" y="6"/>
                    <a:pt x="38"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423"/>
            <p:cNvSpPr/>
            <p:nvPr/>
          </p:nvSpPr>
          <p:spPr bwMode="auto">
            <a:xfrm>
              <a:off x="4803" y="3974"/>
              <a:ext cx="9"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2" y="0"/>
                    <a:pt x="1" y="0"/>
                    <a:pt x="0" y="0"/>
                  </a:cubicBezTo>
                  <a:cubicBezTo>
                    <a:pt x="2" y="0"/>
                    <a:pt x="3"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424"/>
            <p:cNvSpPr/>
            <p:nvPr/>
          </p:nvSpPr>
          <p:spPr bwMode="auto">
            <a:xfrm>
              <a:off x="5044" y="3981"/>
              <a:ext cx="9" cy="0"/>
            </a:xfrm>
            <a:custGeom>
              <a:avLst/>
              <a:gdLst>
                <a:gd name="T0" fmla="*/ 0 w 4"/>
                <a:gd name="T1" fmla="*/ 4 w 4"/>
                <a:gd name="T2" fmla="*/ 0 w 4"/>
              </a:gdLst>
              <a:ahLst/>
              <a:cxnLst>
                <a:cxn ang="0">
                  <a:pos x="T0" y="0"/>
                </a:cxn>
                <a:cxn ang="0">
                  <a:pos x="T1" y="0"/>
                </a:cxn>
                <a:cxn ang="0">
                  <a:pos x="T2" y="0"/>
                </a:cxn>
              </a:cxnLst>
              <a:rect l="0" t="0" r="r" b="b"/>
              <a:pathLst>
                <a:path w="4">
                  <a:moveTo>
                    <a:pt x="0" y="0"/>
                  </a:moveTo>
                  <a:cubicBezTo>
                    <a:pt x="1" y="0"/>
                    <a:pt x="2" y="0"/>
                    <a:pt x="4" y="0"/>
                  </a:cubicBezTo>
                  <a:cubicBezTo>
                    <a:pt x="3"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425"/>
            <p:cNvSpPr/>
            <p:nvPr/>
          </p:nvSpPr>
          <p:spPr bwMode="auto">
            <a:xfrm>
              <a:off x="3348" y="3974"/>
              <a:ext cx="33" cy="5"/>
            </a:xfrm>
            <a:custGeom>
              <a:avLst/>
              <a:gdLst>
                <a:gd name="T0" fmla="*/ 0 w 14"/>
                <a:gd name="T1" fmla="*/ 0 h 2"/>
                <a:gd name="T2" fmla="*/ 14 w 14"/>
                <a:gd name="T3" fmla="*/ 1 h 2"/>
                <a:gd name="T4" fmla="*/ 1 w 14"/>
                <a:gd name="T5" fmla="*/ 0 h 2"/>
                <a:gd name="T6" fmla="*/ 0 w 14"/>
                <a:gd name="T7" fmla="*/ 0 h 2"/>
              </a:gdLst>
              <a:ahLst/>
              <a:cxnLst>
                <a:cxn ang="0">
                  <a:pos x="T0" y="T1"/>
                </a:cxn>
                <a:cxn ang="0">
                  <a:pos x="T2" y="T3"/>
                </a:cxn>
                <a:cxn ang="0">
                  <a:pos x="T4" y="T5"/>
                </a:cxn>
                <a:cxn ang="0">
                  <a:pos x="T6" y="T7"/>
                </a:cxn>
              </a:cxnLst>
              <a:rect l="0" t="0" r="r" b="b"/>
              <a:pathLst>
                <a:path w="14" h="2">
                  <a:moveTo>
                    <a:pt x="0" y="0"/>
                  </a:moveTo>
                  <a:cubicBezTo>
                    <a:pt x="0" y="1"/>
                    <a:pt x="14" y="2"/>
                    <a:pt x="14" y="1"/>
                  </a:cubicBezTo>
                  <a:cubicBezTo>
                    <a:pt x="10" y="0"/>
                    <a:pt x="5"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426"/>
            <p:cNvSpPr/>
            <p:nvPr/>
          </p:nvSpPr>
          <p:spPr bwMode="auto">
            <a:xfrm>
              <a:off x="5661" y="3957"/>
              <a:ext cx="12" cy="2"/>
            </a:xfrm>
            <a:custGeom>
              <a:avLst/>
              <a:gdLst>
                <a:gd name="T0" fmla="*/ 5 w 5"/>
                <a:gd name="T1" fmla="*/ 0 h 1"/>
                <a:gd name="T2" fmla="*/ 1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4" y="0"/>
                    <a:pt x="2" y="0"/>
                    <a:pt x="1" y="0"/>
                  </a:cubicBezTo>
                  <a:cubicBezTo>
                    <a:pt x="0" y="0"/>
                    <a:pt x="0" y="1"/>
                    <a:pt x="0" y="1"/>
                  </a:cubicBezTo>
                  <a:cubicBezTo>
                    <a:pt x="1" y="1"/>
                    <a:pt x="4"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427"/>
            <p:cNvSpPr/>
            <p:nvPr/>
          </p:nvSpPr>
          <p:spPr bwMode="auto">
            <a:xfrm>
              <a:off x="4843" y="3959"/>
              <a:ext cx="9" cy="2"/>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1" y="0"/>
                    <a:pt x="0" y="1"/>
                    <a:pt x="0" y="1"/>
                  </a:cubicBezTo>
                  <a:cubicBezTo>
                    <a:pt x="1" y="1"/>
                    <a:pt x="3"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428"/>
            <p:cNvSpPr/>
            <p:nvPr/>
          </p:nvSpPr>
          <p:spPr bwMode="auto">
            <a:xfrm>
              <a:off x="5675" y="3966"/>
              <a:ext cx="40" cy="5"/>
            </a:xfrm>
            <a:custGeom>
              <a:avLst/>
              <a:gdLst>
                <a:gd name="T0" fmla="*/ 0 w 17"/>
                <a:gd name="T1" fmla="*/ 0 h 2"/>
                <a:gd name="T2" fmla="*/ 6 w 17"/>
                <a:gd name="T3" fmla="*/ 2 h 2"/>
                <a:gd name="T4" fmla="*/ 17 w 17"/>
                <a:gd name="T5" fmla="*/ 1 h 2"/>
                <a:gd name="T6" fmla="*/ 0 w 17"/>
                <a:gd name="T7" fmla="*/ 0 h 2"/>
              </a:gdLst>
              <a:ahLst/>
              <a:cxnLst>
                <a:cxn ang="0">
                  <a:pos x="T0" y="T1"/>
                </a:cxn>
                <a:cxn ang="0">
                  <a:pos x="T2" y="T3"/>
                </a:cxn>
                <a:cxn ang="0">
                  <a:pos x="T4" y="T5"/>
                </a:cxn>
                <a:cxn ang="0">
                  <a:pos x="T6" y="T7"/>
                </a:cxn>
              </a:cxnLst>
              <a:rect l="0" t="0" r="r" b="b"/>
              <a:pathLst>
                <a:path w="17" h="2">
                  <a:moveTo>
                    <a:pt x="0" y="0"/>
                  </a:moveTo>
                  <a:cubicBezTo>
                    <a:pt x="2" y="1"/>
                    <a:pt x="5" y="2"/>
                    <a:pt x="6" y="2"/>
                  </a:cubicBezTo>
                  <a:cubicBezTo>
                    <a:pt x="10" y="2"/>
                    <a:pt x="13" y="1"/>
                    <a:pt x="17" y="1"/>
                  </a:cubicBezTo>
                  <a:cubicBezTo>
                    <a:pt x="12" y="1"/>
                    <a:pt x="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Rectangle 429"/>
            <p:cNvSpPr>
              <a:spLocks noChangeArrowheads="1"/>
            </p:cNvSpPr>
            <p:nvPr/>
          </p:nvSpPr>
          <p:spPr bwMode="auto">
            <a:xfrm>
              <a:off x="5715" y="3969"/>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6" name="Freeform 430"/>
            <p:cNvSpPr>
              <a:spLocks noEditPoints="1"/>
            </p:cNvSpPr>
            <p:nvPr/>
          </p:nvSpPr>
          <p:spPr bwMode="auto">
            <a:xfrm>
              <a:off x="936" y="3880"/>
              <a:ext cx="5534" cy="146"/>
            </a:xfrm>
            <a:custGeom>
              <a:avLst/>
              <a:gdLst>
                <a:gd name="T0" fmla="*/ 927 w 2340"/>
                <a:gd name="T1" fmla="*/ 39 h 59"/>
                <a:gd name="T2" fmla="*/ 736 w 2340"/>
                <a:gd name="T3" fmla="*/ 39 h 59"/>
                <a:gd name="T4" fmla="*/ 529 w 2340"/>
                <a:gd name="T5" fmla="*/ 40 h 59"/>
                <a:gd name="T6" fmla="*/ 327 w 2340"/>
                <a:gd name="T7" fmla="*/ 37 h 59"/>
                <a:gd name="T8" fmla="*/ 0 w 2340"/>
                <a:gd name="T9" fmla="*/ 41 h 59"/>
                <a:gd name="T10" fmla="*/ 148 w 2340"/>
                <a:gd name="T11" fmla="*/ 28 h 59"/>
                <a:gd name="T12" fmla="*/ 344 w 2340"/>
                <a:gd name="T13" fmla="*/ 26 h 59"/>
                <a:gd name="T14" fmla="*/ 504 w 2340"/>
                <a:gd name="T15" fmla="*/ 17 h 59"/>
                <a:gd name="T16" fmla="*/ 681 w 2340"/>
                <a:gd name="T17" fmla="*/ 20 h 59"/>
                <a:gd name="T18" fmla="*/ 858 w 2340"/>
                <a:gd name="T19" fmla="*/ 16 h 59"/>
                <a:gd name="T20" fmla="*/ 1058 w 2340"/>
                <a:gd name="T21" fmla="*/ 11 h 59"/>
                <a:gd name="T22" fmla="*/ 990 w 2340"/>
                <a:gd name="T23" fmla="*/ 12 h 59"/>
                <a:gd name="T24" fmla="*/ 920 w 2340"/>
                <a:gd name="T25" fmla="*/ 6 h 59"/>
                <a:gd name="T26" fmla="*/ 1099 w 2340"/>
                <a:gd name="T27" fmla="*/ 4 h 59"/>
                <a:gd name="T28" fmla="*/ 1162 w 2340"/>
                <a:gd name="T29" fmla="*/ 9 h 59"/>
                <a:gd name="T30" fmla="*/ 1281 w 2340"/>
                <a:gd name="T31" fmla="*/ 10 h 59"/>
                <a:gd name="T32" fmla="*/ 1188 w 2340"/>
                <a:gd name="T33" fmla="*/ 6 h 59"/>
                <a:gd name="T34" fmla="*/ 1393 w 2340"/>
                <a:gd name="T35" fmla="*/ 5 h 59"/>
                <a:gd name="T36" fmla="*/ 1380 w 2340"/>
                <a:gd name="T37" fmla="*/ 7 h 59"/>
                <a:gd name="T38" fmla="*/ 1433 w 2340"/>
                <a:gd name="T39" fmla="*/ 17 h 59"/>
                <a:gd name="T40" fmla="*/ 1458 w 2340"/>
                <a:gd name="T41" fmla="*/ 15 h 59"/>
                <a:gd name="T42" fmla="*/ 1566 w 2340"/>
                <a:gd name="T43" fmla="*/ 6 h 59"/>
                <a:gd name="T44" fmla="*/ 1608 w 2340"/>
                <a:gd name="T45" fmla="*/ 6 h 59"/>
                <a:gd name="T46" fmla="*/ 1647 w 2340"/>
                <a:gd name="T47" fmla="*/ 11 h 59"/>
                <a:gd name="T48" fmla="*/ 1707 w 2340"/>
                <a:gd name="T49" fmla="*/ 8 h 59"/>
                <a:gd name="T50" fmla="*/ 1753 w 2340"/>
                <a:gd name="T51" fmla="*/ 15 h 59"/>
                <a:gd name="T52" fmla="*/ 1834 w 2340"/>
                <a:gd name="T53" fmla="*/ 14 h 59"/>
                <a:gd name="T54" fmla="*/ 1860 w 2340"/>
                <a:gd name="T55" fmla="*/ 20 h 59"/>
                <a:gd name="T56" fmla="*/ 2094 w 2340"/>
                <a:gd name="T57" fmla="*/ 14 h 59"/>
                <a:gd name="T58" fmla="*/ 2124 w 2340"/>
                <a:gd name="T59" fmla="*/ 21 h 59"/>
                <a:gd name="T60" fmla="*/ 2195 w 2340"/>
                <a:gd name="T61" fmla="*/ 14 h 59"/>
                <a:gd name="T62" fmla="*/ 2286 w 2340"/>
                <a:gd name="T63" fmla="*/ 18 h 59"/>
                <a:gd name="T64" fmla="*/ 2262 w 2340"/>
                <a:gd name="T65" fmla="*/ 33 h 59"/>
                <a:gd name="T66" fmla="*/ 2208 w 2340"/>
                <a:gd name="T67" fmla="*/ 37 h 59"/>
                <a:gd name="T68" fmla="*/ 2304 w 2340"/>
                <a:gd name="T69" fmla="*/ 40 h 59"/>
                <a:gd name="T70" fmla="*/ 2212 w 2340"/>
                <a:gd name="T71" fmla="*/ 47 h 59"/>
                <a:gd name="T72" fmla="*/ 2118 w 2340"/>
                <a:gd name="T73" fmla="*/ 49 h 59"/>
                <a:gd name="T74" fmla="*/ 2013 w 2340"/>
                <a:gd name="T75" fmla="*/ 51 h 59"/>
                <a:gd name="T76" fmla="*/ 1822 w 2340"/>
                <a:gd name="T77" fmla="*/ 48 h 59"/>
                <a:gd name="T78" fmla="*/ 1539 w 2340"/>
                <a:gd name="T79" fmla="*/ 43 h 59"/>
                <a:gd name="T80" fmla="*/ 1477 w 2340"/>
                <a:gd name="T81" fmla="*/ 43 h 59"/>
                <a:gd name="T82" fmla="*/ 1371 w 2340"/>
                <a:gd name="T83" fmla="*/ 52 h 59"/>
                <a:gd name="T84" fmla="*/ 1217 w 2340"/>
                <a:gd name="T85" fmla="*/ 53 h 59"/>
                <a:gd name="T86" fmla="*/ 1154 w 2340"/>
                <a:gd name="T87" fmla="*/ 55 h 59"/>
                <a:gd name="T88" fmla="*/ 1094 w 2340"/>
                <a:gd name="T89" fmla="*/ 58 h 59"/>
                <a:gd name="T90" fmla="*/ 1024 w 2340"/>
                <a:gd name="T91" fmla="*/ 37 h 59"/>
                <a:gd name="T92" fmla="*/ 1284 w 2340"/>
                <a:gd name="T93" fmla="*/ 32 h 59"/>
                <a:gd name="T94" fmla="*/ 1104 w 2340"/>
                <a:gd name="T95" fmla="*/ 34 h 59"/>
                <a:gd name="T96" fmla="*/ 1199 w 2340"/>
                <a:gd name="T97" fmla="*/ 39 h 59"/>
                <a:gd name="T98" fmla="*/ 1868 w 2340"/>
                <a:gd name="T99" fmla="*/ 36 h 59"/>
                <a:gd name="T100" fmla="*/ 1970 w 2340"/>
                <a:gd name="T101" fmla="*/ 38 h 59"/>
                <a:gd name="T102" fmla="*/ 2012 w 2340"/>
                <a:gd name="T103" fmla="*/ 32 h 59"/>
                <a:gd name="T104" fmla="*/ 1618 w 2340"/>
                <a:gd name="T105" fmla="*/ 41 h 59"/>
                <a:gd name="T106" fmla="*/ 1631 w 2340"/>
                <a:gd name="T107" fmla="*/ 48 h 59"/>
                <a:gd name="T108" fmla="*/ 1721 w 2340"/>
                <a:gd name="T109" fmla="*/ 39 h 59"/>
                <a:gd name="T110" fmla="*/ 1836 w 2340"/>
                <a:gd name="T111" fmla="*/ 36 h 59"/>
                <a:gd name="T112" fmla="*/ 1703 w 2340"/>
                <a:gd name="T113" fmla="*/ 33 h 59"/>
                <a:gd name="T114" fmla="*/ 1574 w 2340"/>
                <a:gd name="T115" fmla="*/ 28 h 59"/>
                <a:gd name="T116" fmla="*/ 1412 w 2340"/>
                <a:gd name="T117" fmla="*/ 37 h 59"/>
                <a:gd name="T118" fmla="*/ 1315 w 2340"/>
                <a:gd name="T119" fmla="*/ 39 h 59"/>
                <a:gd name="T120" fmla="*/ 1443 w 2340"/>
                <a:gd name="T121" fmla="*/ 3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40" h="59">
                  <a:moveTo>
                    <a:pt x="1011" y="38"/>
                  </a:moveTo>
                  <a:cubicBezTo>
                    <a:pt x="1010" y="38"/>
                    <a:pt x="1009" y="38"/>
                    <a:pt x="1008" y="38"/>
                  </a:cubicBezTo>
                  <a:cubicBezTo>
                    <a:pt x="1009" y="37"/>
                    <a:pt x="1009" y="37"/>
                    <a:pt x="1009" y="37"/>
                  </a:cubicBezTo>
                  <a:cubicBezTo>
                    <a:pt x="1006" y="37"/>
                    <a:pt x="1003" y="37"/>
                    <a:pt x="1000" y="37"/>
                  </a:cubicBezTo>
                  <a:cubicBezTo>
                    <a:pt x="999" y="37"/>
                    <a:pt x="997" y="37"/>
                    <a:pt x="996" y="37"/>
                  </a:cubicBezTo>
                  <a:cubicBezTo>
                    <a:pt x="997" y="37"/>
                    <a:pt x="997" y="37"/>
                    <a:pt x="997" y="37"/>
                  </a:cubicBezTo>
                  <a:cubicBezTo>
                    <a:pt x="996" y="37"/>
                    <a:pt x="995" y="37"/>
                    <a:pt x="994" y="37"/>
                  </a:cubicBezTo>
                  <a:cubicBezTo>
                    <a:pt x="987" y="38"/>
                    <a:pt x="968" y="40"/>
                    <a:pt x="962" y="41"/>
                  </a:cubicBezTo>
                  <a:cubicBezTo>
                    <a:pt x="955" y="41"/>
                    <a:pt x="946" y="42"/>
                    <a:pt x="940" y="42"/>
                  </a:cubicBezTo>
                  <a:cubicBezTo>
                    <a:pt x="946" y="42"/>
                    <a:pt x="952" y="41"/>
                    <a:pt x="950" y="40"/>
                  </a:cubicBezTo>
                  <a:cubicBezTo>
                    <a:pt x="940" y="39"/>
                    <a:pt x="935" y="36"/>
                    <a:pt x="917" y="39"/>
                  </a:cubicBezTo>
                  <a:cubicBezTo>
                    <a:pt x="927" y="39"/>
                    <a:pt x="927" y="39"/>
                    <a:pt x="927" y="39"/>
                  </a:cubicBezTo>
                  <a:cubicBezTo>
                    <a:pt x="903" y="43"/>
                    <a:pt x="903" y="43"/>
                    <a:pt x="903" y="43"/>
                  </a:cubicBezTo>
                  <a:cubicBezTo>
                    <a:pt x="895" y="41"/>
                    <a:pt x="915" y="41"/>
                    <a:pt x="919" y="39"/>
                  </a:cubicBezTo>
                  <a:cubicBezTo>
                    <a:pt x="900" y="41"/>
                    <a:pt x="885" y="36"/>
                    <a:pt x="876" y="40"/>
                  </a:cubicBezTo>
                  <a:cubicBezTo>
                    <a:pt x="875" y="38"/>
                    <a:pt x="873" y="34"/>
                    <a:pt x="861" y="35"/>
                  </a:cubicBezTo>
                  <a:cubicBezTo>
                    <a:pt x="869" y="37"/>
                    <a:pt x="853" y="36"/>
                    <a:pt x="860" y="38"/>
                  </a:cubicBezTo>
                  <a:cubicBezTo>
                    <a:pt x="856" y="40"/>
                    <a:pt x="847" y="38"/>
                    <a:pt x="846" y="39"/>
                  </a:cubicBezTo>
                  <a:cubicBezTo>
                    <a:pt x="847" y="38"/>
                    <a:pt x="847" y="38"/>
                    <a:pt x="847" y="38"/>
                  </a:cubicBezTo>
                  <a:cubicBezTo>
                    <a:pt x="826" y="35"/>
                    <a:pt x="820" y="40"/>
                    <a:pt x="811" y="42"/>
                  </a:cubicBezTo>
                  <a:cubicBezTo>
                    <a:pt x="786" y="43"/>
                    <a:pt x="774" y="41"/>
                    <a:pt x="754" y="42"/>
                  </a:cubicBezTo>
                  <a:cubicBezTo>
                    <a:pt x="753" y="40"/>
                    <a:pt x="748" y="37"/>
                    <a:pt x="740" y="37"/>
                  </a:cubicBezTo>
                  <a:cubicBezTo>
                    <a:pt x="736" y="39"/>
                    <a:pt x="717" y="39"/>
                    <a:pt x="716" y="42"/>
                  </a:cubicBezTo>
                  <a:cubicBezTo>
                    <a:pt x="730" y="43"/>
                    <a:pt x="727" y="40"/>
                    <a:pt x="736" y="39"/>
                  </a:cubicBezTo>
                  <a:cubicBezTo>
                    <a:pt x="743" y="42"/>
                    <a:pt x="737" y="42"/>
                    <a:pt x="747" y="43"/>
                  </a:cubicBezTo>
                  <a:cubicBezTo>
                    <a:pt x="739" y="42"/>
                    <a:pt x="711" y="44"/>
                    <a:pt x="702" y="42"/>
                  </a:cubicBezTo>
                  <a:cubicBezTo>
                    <a:pt x="705" y="42"/>
                    <a:pt x="705" y="42"/>
                    <a:pt x="705" y="42"/>
                  </a:cubicBezTo>
                  <a:cubicBezTo>
                    <a:pt x="691" y="40"/>
                    <a:pt x="688" y="35"/>
                    <a:pt x="665" y="38"/>
                  </a:cubicBezTo>
                  <a:cubicBezTo>
                    <a:pt x="654" y="40"/>
                    <a:pt x="654" y="40"/>
                    <a:pt x="654" y="40"/>
                  </a:cubicBezTo>
                  <a:cubicBezTo>
                    <a:pt x="654" y="39"/>
                    <a:pt x="654" y="39"/>
                    <a:pt x="655" y="39"/>
                  </a:cubicBezTo>
                  <a:cubicBezTo>
                    <a:pt x="637" y="39"/>
                    <a:pt x="641" y="36"/>
                    <a:pt x="621" y="38"/>
                  </a:cubicBezTo>
                  <a:cubicBezTo>
                    <a:pt x="623" y="38"/>
                    <a:pt x="622" y="38"/>
                    <a:pt x="624" y="37"/>
                  </a:cubicBezTo>
                  <a:cubicBezTo>
                    <a:pt x="612" y="36"/>
                    <a:pt x="601" y="39"/>
                    <a:pt x="592" y="39"/>
                  </a:cubicBezTo>
                  <a:cubicBezTo>
                    <a:pt x="587" y="37"/>
                    <a:pt x="593" y="37"/>
                    <a:pt x="596" y="36"/>
                  </a:cubicBezTo>
                  <a:cubicBezTo>
                    <a:pt x="576" y="35"/>
                    <a:pt x="554" y="39"/>
                    <a:pt x="542" y="41"/>
                  </a:cubicBezTo>
                  <a:cubicBezTo>
                    <a:pt x="529" y="40"/>
                    <a:pt x="529" y="40"/>
                    <a:pt x="529" y="40"/>
                  </a:cubicBezTo>
                  <a:cubicBezTo>
                    <a:pt x="537" y="39"/>
                    <a:pt x="546" y="37"/>
                    <a:pt x="544" y="36"/>
                  </a:cubicBezTo>
                  <a:cubicBezTo>
                    <a:pt x="537" y="36"/>
                    <a:pt x="538" y="37"/>
                    <a:pt x="528" y="37"/>
                  </a:cubicBezTo>
                  <a:cubicBezTo>
                    <a:pt x="530" y="36"/>
                    <a:pt x="534" y="34"/>
                    <a:pt x="539" y="33"/>
                  </a:cubicBezTo>
                  <a:cubicBezTo>
                    <a:pt x="518" y="31"/>
                    <a:pt x="534" y="37"/>
                    <a:pt x="519" y="33"/>
                  </a:cubicBezTo>
                  <a:cubicBezTo>
                    <a:pt x="513" y="33"/>
                    <a:pt x="509" y="35"/>
                    <a:pt x="508" y="37"/>
                  </a:cubicBezTo>
                  <a:cubicBezTo>
                    <a:pt x="496" y="35"/>
                    <a:pt x="496" y="35"/>
                    <a:pt x="496" y="35"/>
                  </a:cubicBezTo>
                  <a:cubicBezTo>
                    <a:pt x="495" y="37"/>
                    <a:pt x="480" y="37"/>
                    <a:pt x="471" y="37"/>
                  </a:cubicBezTo>
                  <a:cubicBezTo>
                    <a:pt x="469" y="38"/>
                    <a:pt x="478" y="39"/>
                    <a:pt x="482" y="38"/>
                  </a:cubicBezTo>
                  <a:cubicBezTo>
                    <a:pt x="481" y="40"/>
                    <a:pt x="471" y="40"/>
                    <a:pt x="464" y="40"/>
                  </a:cubicBezTo>
                  <a:cubicBezTo>
                    <a:pt x="462" y="37"/>
                    <a:pt x="421" y="41"/>
                    <a:pt x="429" y="36"/>
                  </a:cubicBezTo>
                  <a:cubicBezTo>
                    <a:pt x="400" y="38"/>
                    <a:pt x="358" y="38"/>
                    <a:pt x="338" y="40"/>
                  </a:cubicBezTo>
                  <a:cubicBezTo>
                    <a:pt x="332" y="39"/>
                    <a:pt x="319" y="39"/>
                    <a:pt x="327" y="37"/>
                  </a:cubicBezTo>
                  <a:cubicBezTo>
                    <a:pt x="303" y="37"/>
                    <a:pt x="291" y="41"/>
                    <a:pt x="267" y="40"/>
                  </a:cubicBezTo>
                  <a:cubicBezTo>
                    <a:pt x="265" y="39"/>
                    <a:pt x="278" y="40"/>
                    <a:pt x="277" y="38"/>
                  </a:cubicBezTo>
                  <a:cubicBezTo>
                    <a:pt x="261" y="40"/>
                    <a:pt x="249" y="37"/>
                    <a:pt x="225" y="38"/>
                  </a:cubicBezTo>
                  <a:cubicBezTo>
                    <a:pt x="229" y="38"/>
                    <a:pt x="230" y="37"/>
                    <a:pt x="231" y="36"/>
                  </a:cubicBezTo>
                  <a:cubicBezTo>
                    <a:pt x="231" y="37"/>
                    <a:pt x="221" y="38"/>
                    <a:pt x="215" y="38"/>
                  </a:cubicBezTo>
                  <a:cubicBezTo>
                    <a:pt x="211" y="38"/>
                    <a:pt x="219" y="38"/>
                    <a:pt x="217" y="37"/>
                  </a:cubicBezTo>
                  <a:cubicBezTo>
                    <a:pt x="171" y="36"/>
                    <a:pt x="136" y="41"/>
                    <a:pt x="90" y="41"/>
                  </a:cubicBezTo>
                  <a:cubicBezTo>
                    <a:pt x="103" y="41"/>
                    <a:pt x="108" y="38"/>
                    <a:pt x="108" y="37"/>
                  </a:cubicBezTo>
                  <a:cubicBezTo>
                    <a:pt x="95" y="37"/>
                    <a:pt x="95" y="37"/>
                    <a:pt x="95" y="37"/>
                  </a:cubicBezTo>
                  <a:cubicBezTo>
                    <a:pt x="90" y="38"/>
                    <a:pt x="80" y="38"/>
                    <a:pt x="72" y="39"/>
                  </a:cubicBezTo>
                  <a:cubicBezTo>
                    <a:pt x="71" y="39"/>
                    <a:pt x="67" y="38"/>
                    <a:pt x="71" y="38"/>
                  </a:cubicBezTo>
                  <a:cubicBezTo>
                    <a:pt x="46" y="35"/>
                    <a:pt x="32" y="42"/>
                    <a:pt x="0" y="41"/>
                  </a:cubicBezTo>
                  <a:cubicBezTo>
                    <a:pt x="38" y="36"/>
                    <a:pt x="38" y="36"/>
                    <a:pt x="38" y="36"/>
                  </a:cubicBezTo>
                  <a:cubicBezTo>
                    <a:pt x="29" y="34"/>
                    <a:pt x="29" y="34"/>
                    <a:pt x="29" y="34"/>
                  </a:cubicBezTo>
                  <a:cubicBezTo>
                    <a:pt x="45" y="32"/>
                    <a:pt x="45" y="32"/>
                    <a:pt x="45" y="32"/>
                  </a:cubicBezTo>
                  <a:cubicBezTo>
                    <a:pt x="35" y="30"/>
                    <a:pt x="27" y="33"/>
                    <a:pt x="26" y="32"/>
                  </a:cubicBezTo>
                  <a:cubicBezTo>
                    <a:pt x="28" y="31"/>
                    <a:pt x="33" y="31"/>
                    <a:pt x="33" y="30"/>
                  </a:cubicBezTo>
                  <a:cubicBezTo>
                    <a:pt x="23" y="29"/>
                    <a:pt x="23" y="31"/>
                    <a:pt x="16" y="31"/>
                  </a:cubicBezTo>
                  <a:cubicBezTo>
                    <a:pt x="34" y="27"/>
                    <a:pt x="71" y="27"/>
                    <a:pt x="91" y="26"/>
                  </a:cubicBezTo>
                  <a:cubicBezTo>
                    <a:pt x="94" y="26"/>
                    <a:pt x="89" y="27"/>
                    <a:pt x="88" y="28"/>
                  </a:cubicBezTo>
                  <a:cubicBezTo>
                    <a:pt x="96" y="28"/>
                    <a:pt x="101" y="29"/>
                    <a:pt x="111" y="28"/>
                  </a:cubicBezTo>
                  <a:cubicBezTo>
                    <a:pt x="118" y="26"/>
                    <a:pt x="106" y="27"/>
                    <a:pt x="101" y="27"/>
                  </a:cubicBezTo>
                  <a:cubicBezTo>
                    <a:pt x="102" y="25"/>
                    <a:pt x="105" y="25"/>
                    <a:pt x="110" y="25"/>
                  </a:cubicBezTo>
                  <a:cubicBezTo>
                    <a:pt x="111" y="27"/>
                    <a:pt x="141" y="26"/>
                    <a:pt x="148" y="28"/>
                  </a:cubicBezTo>
                  <a:cubicBezTo>
                    <a:pt x="178" y="28"/>
                    <a:pt x="143" y="23"/>
                    <a:pt x="173" y="24"/>
                  </a:cubicBezTo>
                  <a:cubicBezTo>
                    <a:pt x="181" y="26"/>
                    <a:pt x="181" y="26"/>
                    <a:pt x="181" y="26"/>
                  </a:cubicBezTo>
                  <a:cubicBezTo>
                    <a:pt x="198" y="24"/>
                    <a:pt x="220" y="23"/>
                    <a:pt x="240" y="23"/>
                  </a:cubicBezTo>
                  <a:cubicBezTo>
                    <a:pt x="236" y="23"/>
                    <a:pt x="236" y="23"/>
                    <a:pt x="236" y="23"/>
                  </a:cubicBezTo>
                  <a:cubicBezTo>
                    <a:pt x="233" y="24"/>
                    <a:pt x="237" y="25"/>
                    <a:pt x="239" y="25"/>
                  </a:cubicBezTo>
                  <a:cubicBezTo>
                    <a:pt x="254" y="26"/>
                    <a:pt x="267" y="24"/>
                    <a:pt x="276" y="26"/>
                  </a:cubicBezTo>
                  <a:cubicBezTo>
                    <a:pt x="292" y="24"/>
                    <a:pt x="320" y="22"/>
                    <a:pt x="339" y="21"/>
                  </a:cubicBezTo>
                  <a:cubicBezTo>
                    <a:pt x="344" y="24"/>
                    <a:pt x="314" y="23"/>
                    <a:pt x="306" y="25"/>
                  </a:cubicBezTo>
                  <a:cubicBezTo>
                    <a:pt x="324" y="25"/>
                    <a:pt x="324" y="25"/>
                    <a:pt x="324" y="25"/>
                  </a:cubicBezTo>
                  <a:cubicBezTo>
                    <a:pt x="313" y="25"/>
                    <a:pt x="309" y="26"/>
                    <a:pt x="302" y="28"/>
                  </a:cubicBezTo>
                  <a:cubicBezTo>
                    <a:pt x="317" y="28"/>
                    <a:pt x="322" y="26"/>
                    <a:pt x="337" y="25"/>
                  </a:cubicBezTo>
                  <a:cubicBezTo>
                    <a:pt x="336" y="26"/>
                    <a:pt x="337" y="26"/>
                    <a:pt x="344" y="26"/>
                  </a:cubicBezTo>
                  <a:cubicBezTo>
                    <a:pt x="346" y="24"/>
                    <a:pt x="346" y="24"/>
                    <a:pt x="346" y="24"/>
                  </a:cubicBezTo>
                  <a:cubicBezTo>
                    <a:pt x="346" y="24"/>
                    <a:pt x="347" y="25"/>
                    <a:pt x="349" y="25"/>
                  </a:cubicBezTo>
                  <a:cubicBezTo>
                    <a:pt x="374" y="24"/>
                    <a:pt x="374" y="24"/>
                    <a:pt x="374" y="24"/>
                  </a:cubicBezTo>
                  <a:cubicBezTo>
                    <a:pt x="369" y="23"/>
                    <a:pt x="369" y="21"/>
                    <a:pt x="362" y="21"/>
                  </a:cubicBezTo>
                  <a:cubicBezTo>
                    <a:pt x="364" y="22"/>
                    <a:pt x="359" y="22"/>
                    <a:pt x="352" y="22"/>
                  </a:cubicBezTo>
                  <a:cubicBezTo>
                    <a:pt x="358" y="21"/>
                    <a:pt x="346" y="21"/>
                    <a:pt x="346" y="20"/>
                  </a:cubicBezTo>
                  <a:cubicBezTo>
                    <a:pt x="359" y="20"/>
                    <a:pt x="375" y="20"/>
                    <a:pt x="384" y="19"/>
                  </a:cubicBezTo>
                  <a:cubicBezTo>
                    <a:pt x="387" y="21"/>
                    <a:pt x="387" y="21"/>
                    <a:pt x="387" y="21"/>
                  </a:cubicBezTo>
                  <a:cubicBezTo>
                    <a:pt x="400" y="22"/>
                    <a:pt x="413" y="21"/>
                    <a:pt x="421" y="21"/>
                  </a:cubicBezTo>
                  <a:cubicBezTo>
                    <a:pt x="419" y="22"/>
                    <a:pt x="419" y="22"/>
                    <a:pt x="419" y="22"/>
                  </a:cubicBezTo>
                  <a:cubicBezTo>
                    <a:pt x="434" y="23"/>
                    <a:pt x="449" y="22"/>
                    <a:pt x="462" y="23"/>
                  </a:cubicBezTo>
                  <a:cubicBezTo>
                    <a:pt x="476" y="21"/>
                    <a:pt x="493" y="20"/>
                    <a:pt x="504" y="17"/>
                  </a:cubicBezTo>
                  <a:cubicBezTo>
                    <a:pt x="509" y="15"/>
                    <a:pt x="543" y="20"/>
                    <a:pt x="558" y="17"/>
                  </a:cubicBezTo>
                  <a:cubicBezTo>
                    <a:pt x="559" y="17"/>
                    <a:pt x="548" y="19"/>
                    <a:pt x="543" y="20"/>
                  </a:cubicBezTo>
                  <a:cubicBezTo>
                    <a:pt x="553" y="20"/>
                    <a:pt x="561" y="17"/>
                    <a:pt x="564" y="20"/>
                  </a:cubicBezTo>
                  <a:cubicBezTo>
                    <a:pt x="541" y="19"/>
                    <a:pt x="565" y="22"/>
                    <a:pt x="555" y="22"/>
                  </a:cubicBezTo>
                  <a:cubicBezTo>
                    <a:pt x="566" y="22"/>
                    <a:pt x="577" y="22"/>
                    <a:pt x="582" y="21"/>
                  </a:cubicBezTo>
                  <a:cubicBezTo>
                    <a:pt x="565" y="21"/>
                    <a:pt x="588" y="18"/>
                    <a:pt x="571" y="19"/>
                  </a:cubicBezTo>
                  <a:cubicBezTo>
                    <a:pt x="584" y="17"/>
                    <a:pt x="603" y="16"/>
                    <a:pt x="619" y="17"/>
                  </a:cubicBezTo>
                  <a:cubicBezTo>
                    <a:pt x="618" y="18"/>
                    <a:pt x="620" y="18"/>
                    <a:pt x="626" y="18"/>
                  </a:cubicBezTo>
                  <a:cubicBezTo>
                    <a:pt x="631" y="17"/>
                    <a:pt x="631" y="17"/>
                    <a:pt x="631" y="17"/>
                  </a:cubicBezTo>
                  <a:cubicBezTo>
                    <a:pt x="639" y="17"/>
                    <a:pt x="617" y="19"/>
                    <a:pt x="632" y="19"/>
                  </a:cubicBezTo>
                  <a:cubicBezTo>
                    <a:pt x="647" y="17"/>
                    <a:pt x="679" y="21"/>
                    <a:pt x="686" y="16"/>
                  </a:cubicBezTo>
                  <a:cubicBezTo>
                    <a:pt x="697" y="18"/>
                    <a:pt x="663" y="18"/>
                    <a:pt x="681" y="20"/>
                  </a:cubicBezTo>
                  <a:cubicBezTo>
                    <a:pt x="670" y="22"/>
                    <a:pt x="656" y="20"/>
                    <a:pt x="653" y="22"/>
                  </a:cubicBezTo>
                  <a:cubicBezTo>
                    <a:pt x="663" y="22"/>
                    <a:pt x="656" y="24"/>
                    <a:pt x="663" y="24"/>
                  </a:cubicBezTo>
                  <a:cubicBezTo>
                    <a:pt x="674" y="23"/>
                    <a:pt x="674" y="23"/>
                    <a:pt x="674" y="23"/>
                  </a:cubicBezTo>
                  <a:cubicBezTo>
                    <a:pt x="672" y="23"/>
                    <a:pt x="672" y="23"/>
                    <a:pt x="672" y="23"/>
                  </a:cubicBezTo>
                  <a:cubicBezTo>
                    <a:pt x="691" y="21"/>
                    <a:pt x="721" y="22"/>
                    <a:pt x="746" y="21"/>
                  </a:cubicBezTo>
                  <a:cubicBezTo>
                    <a:pt x="766" y="19"/>
                    <a:pt x="780" y="15"/>
                    <a:pt x="805" y="16"/>
                  </a:cubicBezTo>
                  <a:cubicBezTo>
                    <a:pt x="798" y="17"/>
                    <a:pt x="826" y="17"/>
                    <a:pt x="810" y="20"/>
                  </a:cubicBezTo>
                  <a:cubicBezTo>
                    <a:pt x="822" y="21"/>
                    <a:pt x="833" y="19"/>
                    <a:pt x="833" y="18"/>
                  </a:cubicBezTo>
                  <a:cubicBezTo>
                    <a:pt x="823" y="18"/>
                    <a:pt x="830" y="18"/>
                    <a:pt x="821" y="17"/>
                  </a:cubicBezTo>
                  <a:cubicBezTo>
                    <a:pt x="827" y="16"/>
                    <a:pt x="840" y="16"/>
                    <a:pt x="846" y="17"/>
                  </a:cubicBezTo>
                  <a:cubicBezTo>
                    <a:pt x="843" y="17"/>
                    <a:pt x="844" y="17"/>
                    <a:pt x="843" y="18"/>
                  </a:cubicBezTo>
                  <a:cubicBezTo>
                    <a:pt x="855" y="18"/>
                    <a:pt x="849" y="16"/>
                    <a:pt x="858" y="16"/>
                  </a:cubicBezTo>
                  <a:cubicBezTo>
                    <a:pt x="861" y="18"/>
                    <a:pt x="877" y="16"/>
                    <a:pt x="885" y="17"/>
                  </a:cubicBezTo>
                  <a:cubicBezTo>
                    <a:pt x="897" y="15"/>
                    <a:pt x="897" y="15"/>
                    <a:pt x="897" y="15"/>
                  </a:cubicBezTo>
                  <a:cubicBezTo>
                    <a:pt x="890" y="16"/>
                    <a:pt x="908" y="15"/>
                    <a:pt x="909" y="17"/>
                  </a:cubicBezTo>
                  <a:cubicBezTo>
                    <a:pt x="918" y="16"/>
                    <a:pt x="925" y="14"/>
                    <a:pt x="937" y="14"/>
                  </a:cubicBezTo>
                  <a:cubicBezTo>
                    <a:pt x="932" y="15"/>
                    <a:pt x="949" y="15"/>
                    <a:pt x="949" y="17"/>
                  </a:cubicBezTo>
                  <a:cubicBezTo>
                    <a:pt x="970" y="19"/>
                    <a:pt x="985" y="12"/>
                    <a:pt x="1005" y="15"/>
                  </a:cubicBezTo>
                  <a:cubicBezTo>
                    <a:pt x="1004" y="15"/>
                    <a:pt x="1000" y="16"/>
                    <a:pt x="1006" y="17"/>
                  </a:cubicBezTo>
                  <a:cubicBezTo>
                    <a:pt x="1011" y="16"/>
                    <a:pt x="1019" y="16"/>
                    <a:pt x="1024" y="16"/>
                  </a:cubicBezTo>
                  <a:cubicBezTo>
                    <a:pt x="1024" y="16"/>
                    <a:pt x="1024" y="16"/>
                    <a:pt x="1024" y="16"/>
                  </a:cubicBezTo>
                  <a:cubicBezTo>
                    <a:pt x="1024" y="16"/>
                    <a:pt x="1024" y="16"/>
                    <a:pt x="1024" y="16"/>
                  </a:cubicBezTo>
                  <a:cubicBezTo>
                    <a:pt x="1027" y="16"/>
                    <a:pt x="1028" y="16"/>
                    <a:pt x="1028" y="16"/>
                  </a:cubicBezTo>
                  <a:cubicBezTo>
                    <a:pt x="1037" y="14"/>
                    <a:pt x="1041" y="12"/>
                    <a:pt x="1058" y="11"/>
                  </a:cubicBezTo>
                  <a:cubicBezTo>
                    <a:pt x="1057" y="9"/>
                    <a:pt x="1043" y="10"/>
                    <a:pt x="1037" y="10"/>
                  </a:cubicBezTo>
                  <a:cubicBezTo>
                    <a:pt x="1031" y="12"/>
                    <a:pt x="1031" y="12"/>
                    <a:pt x="1031" y="12"/>
                  </a:cubicBezTo>
                  <a:cubicBezTo>
                    <a:pt x="1026" y="9"/>
                    <a:pt x="1016" y="13"/>
                    <a:pt x="1012" y="12"/>
                  </a:cubicBezTo>
                  <a:cubicBezTo>
                    <a:pt x="1022" y="8"/>
                    <a:pt x="1051" y="9"/>
                    <a:pt x="1069" y="7"/>
                  </a:cubicBezTo>
                  <a:cubicBezTo>
                    <a:pt x="1058" y="4"/>
                    <a:pt x="1035" y="4"/>
                    <a:pt x="1015" y="4"/>
                  </a:cubicBezTo>
                  <a:cubicBezTo>
                    <a:pt x="1024" y="5"/>
                    <a:pt x="1024" y="5"/>
                    <a:pt x="1024" y="5"/>
                  </a:cubicBezTo>
                  <a:cubicBezTo>
                    <a:pt x="1013" y="5"/>
                    <a:pt x="1013" y="5"/>
                    <a:pt x="1013" y="5"/>
                  </a:cubicBezTo>
                  <a:cubicBezTo>
                    <a:pt x="1023" y="7"/>
                    <a:pt x="1023" y="7"/>
                    <a:pt x="1023" y="7"/>
                  </a:cubicBezTo>
                  <a:cubicBezTo>
                    <a:pt x="1013" y="7"/>
                    <a:pt x="1005" y="8"/>
                    <a:pt x="995" y="7"/>
                  </a:cubicBezTo>
                  <a:cubicBezTo>
                    <a:pt x="1006" y="7"/>
                    <a:pt x="1010" y="10"/>
                    <a:pt x="1004" y="10"/>
                  </a:cubicBezTo>
                  <a:cubicBezTo>
                    <a:pt x="992" y="8"/>
                    <a:pt x="992" y="11"/>
                    <a:pt x="983" y="11"/>
                  </a:cubicBezTo>
                  <a:cubicBezTo>
                    <a:pt x="988" y="11"/>
                    <a:pt x="994" y="11"/>
                    <a:pt x="990" y="12"/>
                  </a:cubicBezTo>
                  <a:cubicBezTo>
                    <a:pt x="972" y="10"/>
                    <a:pt x="967" y="11"/>
                    <a:pt x="951" y="9"/>
                  </a:cubicBezTo>
                  <a:cubicBezTo>
                    <a:pt x="953" y="12"/>
                    <a:pt x="931" y="9"/>
                    <a:pt x="928" y="12"/>
                  </a:cubicBezTo>
                  <a:cubicBezTo>
                    <a:pt x="936" y="12"/>
                    <a:pt x="936" y="12"/>
                    <a:pt x="936" y="12"/>
                  </a:cubicBezTo>
                  <a:cubicBezTo>
                    <a:pt x="920" y="14"/>
                    <a:pt x="920" y="14"/>
                    <a:pt x="920" y="14"/>
                  </a:cubicBezTo>
                  <a:cubicBezTo>
                    <a:pt x="905" y="11"/>
                    <a:pt x="933" y="11"/>
                    <a:pt x="911" y="9"/>
                  </a:cubicBezTo>
                  <a:cubicBezTo>
                    <a:pt x="890" y="9"/>
                    <a:pt x="890" y="13"/>
                    <a:pt x="874" y="13"/>
                  </a:cubicBezTo>
                  <a:cubicBezTo>
                    <a:pt x="879" y="11"/>
                    <a:pt x="892" y="9"/>
                    <a:pt x="905" y="9"/>
                  </a:cubicBezTo>
                  <a:cubicBezTo>
                    <a:pt x="898" y="8"/>
                    <a:pt x="898" y="8"/>
                    <a:pt x="898" y="8"/>
                  </a:cubicBezTo>
                  <a:cubicBezTo>
                    <a:pt x="902" y="7"/>
                    <a:pt x="920" y="7"/>
                    <a:pt x="929" y="8"/>
                  </a:cubicBezTo>
                  <a:cubicBezTo>
                    <a:pt x="914" y="10"/>
                    <a:pt x="936" y="8"/>
                    <a:pt x="943" y="10"/>
                  </a:cubicBezTo>
                  <a:cubicBezTo>
                    <a:pt x="944" y="8"/>
                    <a:pt x="935" y="8"/>
                    <a:pt x="946" y="7"/>
                  </a:cubicBezTo>
                  <a:cubicBezTo>
                    <a:pt x="935" y="7"/>
                    <a:pt x="934" y="7"/>
                    <a:pt x="920" y="6"/>
                  </a:cubicBezTo>
                  <a:cubicBezTo>
                    <a:pt x="949" y="7"/>
                    <a:pt x="946" y="0"/>
                    <a:pt x="972" y="2"/>
                  </a:cubicBezTo>
                  <a:cubicBezTo>
                    <a:pt x="960" y="2"/>
                    <a:pt x="976" y="4"/>
                    <a:pt x="978" y="5"/>
                  </a:cubicBezTo>
                  <a:cubicBezTo>
                    <a:pt x="983" y="5"/>
                    <a:pt x="994" y="4"/>
                    <a:pt x="999" y="4"/>
                  </a:cubicBezTo>
                  <a:cubicBezTo>
                    <a:pt x="995" y="1"/>
                    <a:pt x="995" y="1"/>
                    <a:pt x="995" y="1"/>
                  </a:cubicBezTo>
                  <a:cubicBezTo>
                    <a:pt x="1010" y="0"/>
                    <a:pt x="1015" y="6"/>
                    <a:pt x="1032" y="3"/>
                  </a:cubicBezTo>
                  <a:cubicBezTo>
                    <a:pt x="1034" y="1"/>
                    <a:pt x="1017" y="2"/>
                    <a:pt x="1020" y="2"/>
                  </a:cubicBezTo>
                  <a:cubicBezTo>
                    <a:pt x="1044" y="0"/>
                    <a:pt x="1052" y="5"/>
                    <a:pt x="1073" y="7"/>
                  </a:cubicBezTo>
                  <a:cubicBezTo>
                    <a:pt x="1074" y="6"/>
                    <a:pt x="1074" y="4"/>
                    <a:pt x="1081" y="3"/>
                  </a:cubicBezTo>
                  <a:cubicBezTo>
                    <a:pt x="1079" y="5"/>
                    <a:pt x="1084" y="5"/>
                    <a:pt x="1076" y="7"/>
                  </a:cubicBezTo>
                  <a:cubicBezTo>
                    <a:pt x="1083" y="7"/>
                    <a:pt x="1091" y="6"/>
                    <a:pt x="1098" y="5"/>
                  </a:cubicBezTo>
                  <a:cubicBezTo>
                    <a:pt x="1083" y="4"/>
                    <a:pt x="1104" y="3"/>
                    <a:pt x="1106" y="2"/>
                  </a:cubicBezTo>
                  <a:cubicBezTo>
                    <a:pt x="1114" y="2"/>
                    <a:pt x="1104" y="4"/>
                    <a:pt x="1099" y="4"/>
                  </a:cubicBezTo>
                  <a:cubicBezTo>
                    <a:pt x="1105" y="5"/>
                    <a:pt x="1113" y="7"/>
                    <a:pt x="1116" y="5"/>
                  </a:cubicBezTo>
                  <a:cubicBezTo>
                    <a:pt x="1116" y="6"/>
                    <a:pt x="1099" y="9"/>
                    <a:pt x="1088" y="10"/>
                  </a:cubicBezTo>
                  <a:cubicBezTo>
                    <a:pt x="1095" y="10"/>
                    <a:pt x="1095" y="10"/>
                    <a:pt x="1095" y="10"/>
                  </a:cubicBezTo>
                  <a:cubicBezTo>
                    <a:pt x="1090" y="11"/>
                    <a:pt x="1089" y="10"/>
                    <a:pt x="1082" y="10"/>
                  </a:cubicBezTo>
                  <a:cubicBezTo>
                    <a:pt x="1089" y="11"/>
                    <a:pt x="1088" y="13"/>
                    <a:pt x="1087" y="14"/>
                  </a:cubicBezTo>
                  <a:cubicBezTo>
                    <a:pt x="1086" y="14"/>
                    <a:pt x="1087" y="14"/>
                    <a:pt x="1086" y="13"/>
                  </a:cubicBezTo>
                  <a:cubicBezTo>
                    <a:pt x="1080" y="13"/>
                    <a:pt x="1076" y="14"/>
                    <a:pt x="1077" y="14"/>
                  </a:cubicBezTo>
                  <a:cubicBezTo>
                    <a:pt x="1072" y="17"/>
                    <a:pt x="1085" y="16"/>
                    <a:pt x="1089" y="17"/>
                  </a:cubicBezTo>
                  <a:cubicBezTo>
                    <a:pt x="1093" y="17"/>
                    <a:pt x="1096" y="17"/>
                    <a:pt x="1099" y="17"/>
                  </a:cubicBezTo>
                  <a:cubicBezTo>
                    <a:pt x="1130" y="9"/>
                    <a:pt x="1130" y="9"/>
                    <a:pt x="1130" y="9"/>
                  </a:cubicBezTo>
                  <a:cubicBezTo>
                    <a:pt x="1143" y="8"/>
                    <a:pt x="1150" y="10"/>
                    <a:pt x="1160" y="11"/>
                  </a:cubicBezTo>
                  <a:cubicBezTo>
                    <a:pt x="1162" y="9"/>
                    <a:pt x="1162" y="9"/>
                    <a:pt x="1162" y="9"/>
                  </a:cubicBezTo>
                  <a:cubicBezTo>
                    <a:pt x="1174" y="9"/>
                    <a:pt x="1185" y="10"/>
                    <a:pt x="1178" y="13"/>
                  </a:cubicBezTo>
                  <a:cubicBezTo>
                    <a:pt x="1177" y="12"/>
                    <a:pt x="1176" y="12"/>
                    <a:pt x="1173" y="12"/>
                  </a:cubicBezTo>
                  <a:cubicBezTo>
                    <a:pt x="1173" y="12"/>
                    <a:pt x="1172" y="12"/>
                    <a:pt x="1171" y="13"/>
                  </a:cubicBezTo>
                  <a:cubicBezTo>
                    <a:pt x="1171" y="13"/>
                    <a:pt x="1171" y="13"/>
                    <a:pt x="1171" y="13"/>
                  </a:cubicBezTo>
                  <a:cubicBezTo>
                    <a:pt x="1183" y="12"/>
                    <a:pt x="1191" y="12"/>
                    <a:pt x="1192" y="12"/>
                  </a:cubicBezTo>
                  <a:cubicBezTo>
                    <a:pt x="1171" y="15"/>
                    <a:pt x="1191" y="15"/>
                    <a:pt x="1187" y="19"/>
                  </a:cubicBezTo>
                  <a:cubicBezTo>
                    <a:pt x="1209" y="18"/>
                    <a:pt x="1209" y="18"/>
                    <a:pt x="1209" y="18"/>
                  </a:cubicBezTo>
                  <a:cubicBezTo>
                    <a:pt x="1196" y="17"/>
                    <a:pt x="1208" y="16"/>
                    <a:pt x="1213" y="16"/>
                  </a:cubicBezTo>
                  <a:cubicBezTo>
                    <a:pt x="1214" y="17"/>
                    <a:pt x="1230" y="16"/>
                    <a:pt x="1238" y="16"/>
                  </a:cubicBezTo>
                  <a:cubicBezTo>
                    <a:pt x="1237" y="16"/>
                    <a:pt x="1237" y="16"/>
                    <a:pt x="1237" y="16"/>
                  </a:cubicBezTo>
                  <a:cubicBezTo>
                    <a:pt x="1244" y="17"/>
                    <a:pt x="1256" y="17"/>
                    <a:pt x="1265" y="16"/>
                  </a:cubicBezTo>
                  <a:cubicBezTo>
                    <a:pt x="1265" y="15"/>
                    <a:pt x="1276" y="12"/>
                    <a:pt x="1281" y="10"/>
                  </a:cubicBezTo>
                  <a:cubicBezTo>
                    <a:pt x="1266" y="10"/>
                    <a:pt x="1275" y="9"/>
                    <a:pt x="1274" y="8"/>
                  </a:cubicBezTo>
                  <a:cubicBezTo>
                    <a:pt x="1276" y="8"/>
                    <a:pt x="1278" y="8"/>
                    <a:pt x="1279" y="8"/>
                  </a:cubicBezTo>
                  <a:cubicBezTo>
                    <a:pt x="1281" y="7"/>
                    <a:pt x="1276" y="7"/>
                    <a:pt x="1275" y="6"/>
                  </a:cubicBezTo>
                  <a:cubicBezTo>
                    <a:pt x="1259" y="7"/>
                    <a:pt x="1243" y="7"/>
                    <a:pt x="1237" y="10"/>
                  </a:cubicBezTo>
                  <a:cubicBezTo>
                    <a:pt x="1242" y="11"/>
                    <a:pt x="1245" y="9"/>
                    <a:pt x="1250" y="10"/>
                  </a:cubicBezTo>
                  <a:cubicBezTo>
                    <a:pt x="1243" y="12"/>
                    <a:pt x="1232" y="11"/>
                    <a:pt x="1219" y="11"/>
                  </a:cubicBezTo>
                  <a:cubicBezTo>
                    <a:pt x="1215" y="9"/>
                    <a:pt x="1215" y="9"/>
                    <a:pt x="1215" y="9"/>
                  </a:cubicBezTo>
                  <a:cubicBezTo>
                    <a:pt x="1202" y="10"/>
                    <a:pt x="1202" y="10"/>
                    <a:pt x="1202" y="10"/>
                  </a:cubicBezTo>
                  <a:cubicBezTo>
                    <a:pt x="1207" y="9"/>
                    <a:pt x="1204" y="8"/>
                    <a:pt x="1218" y="7"/>
                  </a:cubicBezTo>
                  <a:cubicBezTo>
                    <a:pt x="1216" y="6"/>
                    <a:pt x="1204" y="8"/>
                    <a:pt x="1196" y="7"/>
                  </a:cubicBezTo>
                  <a:cubicBezTo>
                    <a:pt x="1191" y="9"/>
                    <a:pt x="1191" y="9"/>
                    <a:pt x="1191" y="9"/>
                  </a:cubicBezTo>
                  <a:cubicBezTo>
                    <a:pt x="1193" y="8"/>
                    <a:pt x="1175" y="8"/>
                    <a:pt x="1188" y="6"/>
                  </a:cubicBezTo>
                  <a:cubicBezTo>
                    <a:pt x="1209" y="5"/>
                    <a:pt x="1209" y="5"/>
                    <a:pt x="1209" y="5"/>
                  </a:cubicBezTo>
                  <a:cubicBezTo>
                    <a:pt x="1203" y="3"/>
                    <a:pt x="1203" y="3"/>
                    <a:pt x="1203" y="3"/>
                  </a:cubicBezTo>
                  <a:cubicBezTo>
                    <a:pt x="1221" y="3"/>
                    <a:pt x="1221" y="3"/>
                    <a:pt x="1221" y="3"/>
                  </a:cubicBezTo>
                  <a:cubicBezTo>
                    <a:pt x="1216" y="4"/>
                    <a:pt x="1216" y="4"/>
                    <a:pt x="1216" y="4"/>
                  </a:cubicBezTo>
                  <a:cubicBezTo>
                    <a:pt x="1245" y="2"/>
                    <a:pt x="1225" y="8"/>
                    <a:pt x="1254" y="6"/>
                  </a:cubicBezTo>
                  <a:cubicBezTo>
                    <a:pt x="1263" y="3"/>
                    <a:pt x="1272" y="3"/>
                    <a:pt x="1290" y="3"/>
                  </a:cubicBezTo>
                  <a:cubicBezTo>
                    <a:pt x="1277" y="4"/>
                    <a:pt x="1289" y="5"/>
                    <a:pt x="1284" y="7"/>
                  </a:cubicBezTo>
                  <a:cubicBezTo>
                    <a:pt x="1297" y="8"/>
                    <a:pt x="1301" y="6"/>
                    <a:pt x="1308" y="5"/>
                  </a:cubicBezTo>
                  <a:cubicBezTo>
                    <a:pt x="1311" y="6"/>
                    <a:pt x="1314" y="7"/>
                    <a:pt x="1302" y="7"/>
                  </a:cubicBezTo>
                  <a:cubicBezTo>
                    <a:pt x="1301" y="10"/>
                    <a:pt x="1317" y="6"/>
                    <a:pt x="1318" y="9"/>
                  </a:cubicBezTo>
                  <a:cubicBezTo>
                    <a:pt x="1357" y="9"/>
                    <a:pt x="1349" y="0"/>
                    <a:pt x="1394" y="3"/>
                  </a:cubicBezTo>
                  <a:cubicBezTo>
                    <a:pt x="1393" y="5"/>
                    <a:pt x="1393" y="5"/>
                    <a:pt x="1393" y="5"/>
                  </a:cubicBezTo>
                  <a:cubicBezTo>
                    <a:pt x="1421" y="3"/>
                    <a:pt x="1438" y="5"/>
                    <a:pt x="1464" y="4"/>
                  </a:cubicBezTo>
                  <a:cubicBezTo>
                    <a:pt x="1485" y="7"/>
                    <a:pt x="1485" y="7"/>
                    <a:pt x="1485" y="7"/>
                  </a:cubicBezTo>
                  <a:cubicBezTo>
                    <a:pt x="1480" y="7"/>
                    <a:pt x="1468" y="9"/>
                    <a:pt x="1474" y="11"/>
                  </a:cubicBezTo>
                  <a:cubicBezTo>
                    <a:pt x="1463" y="8"/>
                    <a:pt x="1453" y="9"/>
                    <a:pt x="1442" y="7"/>
                  </a:cubicBezTo>
                  <a:cubicBezTo>
                    <a:pt x="1441" y="8"/>
                    <a:pt x="1445" y="9"/>
                    <a:pt x="1447" y="9"/>
                  </a:cubicBezTo>
                  <a:cubicBezTo>
                    <a:pt x="1440" y="9"/>
                    <a:pt x="1437" y="8"/>
                    <a:pt x="1428" y="8"/>
                  </a:cubicBezTo>
                  <a:cubicBezTo>
                    <a:pt x="1429" y="9"/>
                    <a:pt x="1438" y="10"/>
                    <a:pt x="1431" y="10"/>
                  </a:cubicBezTo>
                  <a:cubicBezTo>
                    <a:pt x="1419" y="8"/>
                    <a:pt x="1419" y="8"/>
                    <a:pt x="1419" y="8"/>
                  </a:cubicBezTo>
                  <a:cubicBezTo>
                    <a:pt x="1404" y="9"/>
                    <a:pt x="1412" y="13"/>
                    <a:pt x="1393" y="12"/>
                  </a:cubicBezTo>
                  <a:cubicBezTo>
                    <a:pt x="1396" y="10"/>
                    <a:pt x="1403" y="8"/>
                    <a:pt x="1411" y="7"/>
                  </a:cubicBezTo>
                  <a:cubicBezTo>
                    <a:pt x="1402" y="7"/>
                    <a:pt x="1422" y="6"/>
                    <a:pt x="1414" y="5"/>
                  </a:cubicBezTo>
                  <a:cubicBezTo>
                    <a:pt x="1402" y="8"/>
                    <a:pt x="1396" y="6"/>
                    <a:pt x="1380" y="7"/>
                  </a:cubicBezTo>
                  <a:cubicBezTo>
                    <a:pt x="1382" y="7"/>
                    <a:pt x="1382" y="6"/>
                    <a:pt x="1386" y="6"/>
                  </a:cubicBezTo>
                  <a:cubicBezTo>
                    <a:pt x="1363" y="5"/>
                    <a:pt x="1363" y="5"/>
                    <a:pt x="1363" y="5"/>
                  </a:cubicBezTo>
                  <a:cubicBezTo>
                    <a:pt x="1368" y="7"/>
                    <a:pt x="1343" y="7"/>
                    <a:pt x="1345" y="9"/>
                  </a:cubicBezTo>
                  <a:cubicBezTo>
                    <a:pt x="1370" y="10"/>
                    <a:pt x="1363" y="9"/>
                    <a:pt x="1392" y="10"/>
                  </a:cubicBezTo>
                  <a:cubicBezTo>
                    <a:pt x="1384" y="10"/>
                    <a:pt x="1373" y="13"/>
                    <a:pt x="1368" y="15"/>
                  </a:cubicBezTo>
                  <a:cubicBezTo>
                    <a:pt x="1368" y="15"/>
                    <a:pt x="1368" y="15"/>
                    <a:pt x="1367" y="15"/>
                  </a:cubicBezTo>
                  <a:cubicBezTo>
                    <a:pt x="1362" y="17"/>
                    <a:pt x="1367" y="17"/>
                    <a:pt x="1367" y="21"/>
                  </a:cubicBezTo>
                  <a:cubicBezTo>
                    <a:pt x="1380" y="18"/>
                    <a:pt x="1389" y="21"/>
                    <a:pt x="1404" y="19"/>
                  </a:cubicBezTo>
                  <a:cubicBezTo>
                    <a:pt x="1407" y="17"/>
                    <a:pt x="1395" y="16"/>
                    <a:pt x="1387" y="17"/>
                  </a:cubicBezTo>
                  <a:cubicBezTo>
                    <a:pt x="1401" y="16"/>
                    <a:pt x="1401" y="16"/>
                    <a:pt x="1401" y="16"/>
                  </a:cubicBezTo>
                  <a:cubicBezTo>
                    <a:pt x="1398" y="17"/>
                    <a:pt x="1398" y="17"/>
                    <a:pt x="1398" y="17"/>
                  </a:cubicBezTo>
                  <a:cubicBezTo>
                    <a:pt x="1433" y="17"/>
                    <a:pt x="1433" y="17"/>
                    <a:pt x="1433" y="17"/>
                  </a:cubicBezTo>
                  <a:cubicBezTo>
                    <a:pt x="1426" y="17"/>
                    <a:pt x="1424" y="19"/>
                    <a:pt x="1421" y="19"/>
                  </a:cubicBezTo>
                  <a:cubicBezTo>
                    <a:pt x="1425" y="20"/>
                    <a:pt x="1430" y="20"/>
                    <a:pt x="1434" y="21"/>
                  </a:cubicBezTo>
                  <a:cubicBezTo>
                    <a:pt x="1433" y="19"/>
                    <a:pt x="1434" y="17"/>
                    <a:pt x="1438" y="17"/>
                  </a:cubicBezTo>
                  <a:cubicBezTo>
                    <a:pt x="1460" y="18"/>
                    <a:pt x="1473" y="20"/>
                    <a:pt x="1481" y="22"/>
                  </a:cubicBezTo>
                  <a:cubicBezTo>
                    <a:pt x="1482" y="22"/>
                    <a:pt x="1483" y="22"/>
                    <a:pt x="1484" y="22"/>
                  </a:cubicBezTo>
                  <a:cubicBezTo>
                    <a:pt x="1480" y="20"/>
                    <a:pt x="1499" y="18"/>
                    <a:pt x="1506" y="16"/>
                  </a:cubicBezTo>
                  <a:cubicBezTo>
                    <a:pt x="1506" y="18"/>
                    <a:pt x="1518" y="17"/>
                    <a:pt x="1524" y="18"/>
                  </a:cubicBezTo>
                  <a:cubicBezTo>
                    <a:pt x="1528" y="16"/>
                    <a:pt x="1523" y="13"/>
                    <a:pt x="1515" y="11"/>
                  </a:cubicBezTo>
                  <a:cubicBezTo>
                    <a:pt x="1500" y="13"/>
                    <a:pt x="1507" y="13"/>
                    <a:pt x="1500" y="16"/>
                  </a:cubicBezTo>
                  <a:cubicBezTo>
                    <a:pt x="1476" y="18"/>
                    <a:pt x="1476" y="18"/>
                    <a:pt x="1476" y="18"/>
                  </a:cubicBezTo>
                  <a:cubicBezTo>
                    <a:pt x="1481" y="16"/>
                    <a:pt x="1481" y="16"/>
                    <a:pt x="1481" y="16"/>
                  </a:cubicBezTo>
                  <a:cubicBezTo>
                    <a:pt x="1469" y="15"/>
                    <a:pt x="1457" y="18"/>
                    <a:pt x="1458" y="15"/>
                  </a:cubicBezTo>
                  <a:cubicBezTo>
                    <a:pt x="1465" y="14"/>
                    <a:pt x="1475" y="15"/>
                    <a:pt x="1481" y="13"/>
                  </a:cubicBezTo>
                  <a:cubicBezTo>
                    <a:pt x="1473" y="12"/>
                    <a:pt x="1473" y="12"/>
                    <a:pt x="1473" y="12"/>
                  </a:cubicBezTo>
                  <a:cubicBezTo>
                    <a:pt x="1488" y="10"/>
                    <a:pt x="1481" y="14"/>
                    <a:pt x="1498" y="13"/>
                  </a:cubicBezTo>
                  <a:cubicBezTo>
                    <a:pt x="1491" y="11"/>
                    <a:pt x="1499" y="13"/>
                    <a:pt x="1507" y="11"/>
                  </a:cubicBezTo>
                  <a:cubicBezTo>
                    <a:pt x="1501" y="10"/>
                    <a:pt x="1477" y="12"/>
                    <a:pt x="1482" y="8"/>
                  </a:cubicBezTo>
                  <a:cubicBezTo>
                    <a:pt x="1491" y="6"/>
                    <a:pt x="1511" y="12"/>
                    <a:pt x="1523" y="9"/>
                  </a:cubicBezTo>
                  <a:cubicBezTo>
                    <a:pt x="1523" y="9"/>
                    <a:pt x="1523" y="9"/>
                    <a:pt x="1523" y="9"/>
                  </a:cubicBezTo>
                  <a:cubicBezTo>
                    <a:pt x="1540" y="10"/>
                    <a:pt x="1546" y="8"/>
                    <a:pt x="1552" y="6"/>
                  </a:cubicBezTo>
                  <a:cubicBezTo>
                    <a:pt x="1560" y="7"/>
                    <a:pt x="1570" y="6"/>
                    <a:pt x="1578" y="6"/>
                  </a:cubicBezTo>
                  <a:cubicBezTo>
                    <a:pt x="1578" y="7"/>
                    <a:pt x="1578" y="7"/>
                    <a:pt x="1578" y="7"/>
                  </a:cubicBezTo>
                  <a:cubicBezTo>
                    <a:pt x="1589" y="6"/>
                    <a:pt x="1589" y="6"/>
                    <a:pt x="1589" y="6"/>
                  </a:cubicBezTo>
                  <a:cubicBezTo>
                    <a:pt x="1584" y="8"/>
                    <a:pt x="1576" y="6"/>
                    <a:pt x="1566" y="6"/>
                  </a:cubicBezTo>
                  <a:cubicBezTo>
                    <a:pt x="1567" y="8"/>
                    <a:pt x="1567" y="8"/>
                    <a:pt x="1567" y="8"/>
                  </a:cubicBezTo>
                  <a:cubicBezTo>
                    <a:pt x="1556" y="6"/>
                    <a:pt x="1549" y="10"/>
                    <a:pt x="1540" y="11"/>
                  </a:cubicBezTo>
                  <a:cubicBezTo>
                    <a:pt x="1553" y="10"/>
                    <a:pt x="1576" y="12"/>
                    <a:pt x="1578" y="8"/>
                  </a:cubicBezTo>
                  <a:cubicBezTo>
                    <a:pt x="1586" y="10"/>
                    <a:pt x="1586" y="10"/>
                    <a:pt x="1586" y="10"/>
                  </a:cubicBezTo>
                  <a:cubicBezTo>
                    <a:pt x="1590" y="9"/>
                    <a:pt x="1590" y="9"/>
                    <a:pt x="1590" y="9"/>
                  </a:cubicBezTo>
                  <a:cubicBezTo>
                    <a:pt x="1596" y="11"/>
                    <a:pt x="1590" y="13"/>
                    <a:pt x="1579" y="13"/>
                  </a:cubicBezTo>
                  <a:cubicBezTo>
                    <a:pt x="1577" y="13"/>
                    <a:pt x="1576" y="13"/>
                    <a:pt x="1576" y="12"/>
                  </a:cubicBezTo>
                  <a:cubicBezTo>
                    <a:pt x="1571" y="13"/>
                    <a:pt x="1566" y="15"/>
                    <a:pt x="1554" y="14"/>
                  </a:cubicBezTo>
                  <a:cubicBezTo>
                    <a:pt x="1560" y="13"/>
                    <a:pt x="1560" y="13"/>
                    <a:pt x="1560" y="13"/>
                  </a:cubicBezTo>
                  <a:cubicBezTo>
                    <a:pt x="1545" y="13"/>
                    <a:pt x="1530" y="14"/>
                    <a:pt x="1525" y="16"/>
                  </a:cubicBezTo>
                  <a:cubicBezTo>
                    <a:pt x="1548" y="17"/>
                    <a:pt x="1570" y="17"/>
                    <a:pt x="1591" y="17"/>
                  </a:cubicBezTo>
                  <a:cubicBezTo>
                    <a:pt x="1598" y="12"/>
                    <a:pt x="1605" y="10"/>
                    <a:pt x="1608" y="6"/>
                  </a:cubicBezTo>
                  <a:cubicBezTo>
                    <a:pt x="1622" y="5"/>
                    <a:pt x="1642" y="4"/>
                    <a:pt x="1654" y="6"/>
                  </a:cubicBezTo>
                  <a:cubicBezTo>
                    <a:pt x="1653" y="7"/>
                    <a:pt x="1653" y="7"/>
                    <a:pt x="1653" y="7"/>
                  </a:cubicBezTo>
                  <a:cubicBezTo>
                    <a:pt x="1659" y="7"/>
                    <a:pt x="1665" y="7"/>
                    <a:pt x="1669" y="6"/>
                  </a:cubicBezTo>
                  <a:cubicBezTo>
                    <a:pt x="1676" y="7"/>
                    <a:pt x="1665" y="9"/>
                    <a:pt x="1669" y="9"/>
                  </a:cubicBezTo>
                  <a:cubicBezTo>
                    <a:pt x="1690" y="8"/>
                    <a:pt x="1690" y="8"/>
                    <a:pt x="1690" y="8"/>
                  </a:cubicBezTo>
                  <a:cubicBezTo>
                    <a:pt x="1689" y="10"/>
                    <a:pt x="1671" y="10"/>
                    <a:pt x="1663" y="10"/>
                  </a:cubicBezTo>
                  <a:cubicBezTo>
                    <a:pt x="1665" y="10"/>
                    <a:pt x="1668" y="9"/>
                    <a:pt x="1667" y="9"/>
                  </a:cubicBezTo>
                  <a:cubicBezTo>
                    <a:pt x="1657" y="8"/>
                    <a:pt x="1640" y="11"/>
                    <a:pt x="1636" y="9"/>
                  </a:cubicBezTo>
                  <a:cubicBezTo>
                    <a:pt x="1631" y="9"/>
                    <a:pt x="1645" y="7"/>
                    <a:pt x="1629" y="7"/>
                  </a:cubicBezTo>
                  <a:cubicBezTo>
                    <a:pt x="1619" y="6"/>
                    <a:pt x="1615" y="8"/>
                    <a:pt x="1614" y="9"/>
                  </a:cubicBezTo>
                  <a:cubicBezTo>
                    <a:pt x="1614" y="10"/>
                    <a:pt x="1631" y="10"/>
                    <a:pt x="1625" y="12"/>
                  </a:cubicBezTo>
                  <a:cubicBezTo>
                    <a:pt x="1633" y="11"/>
                    <a:pt x="1636" y="10"/>
                    <a:pt x="1647" y="11"/>
                  </a:cubicBezTo>
                  <a:cubicBezTo>
                    <a:pt x="1639" y="11"/>
                    <a:pt x="1628" y="13"/>
                    <a:pt x="1623" y="12"/>
                  </a:cubicBezTo>
                  <a:cubicBezTo>
                    <a:pt x="1607" y="14"/>
                    <a:pt x="1610" y="19"/>
                    <a:pt x="1617" y="19"/>
                  </a:cubicBezTo>
                  <a:cubicBezTo>
                    <a:pt x="1616" y="17"/>
                    <a:pt x="1647" y="17"/>
                    <a:pt x="1626" y="15"/>
                  </a:cubicBezTo>
                  <a:cubicBezTo>
                    <a:pt x="1635" y="13"/>
                    <a:pt x="1652" y="13"/>
                    <a:pt x="1665" y="12"/>
                  </a:cubicBezTo>
                  <a:cubicBezTo>
                    <a:pt x="1664" y="12"/>
                    <a:pt x="1664" y="12"/>
                    <a:pt x="1664" y="12"/>
                  </a:cubicBezTo>
                  <a:cubicBezTo>
                    <a:pt x="1679" y="12"/>
                    <a:pt x="1679" y="12"/>
                    <a:pt x="1679" y="12"/>
                  </a:cubicBezTo>
                  <a:cubicBezTo>
                    <a:pt x="1677" y="12"/>
                    <a:pt x="1672" y="13"/>
                    <a:pt x="1672" y="14"/>
                  </a:cubicBezTo>
                  <a:cubicBezTo>
                    <a:pt x="1694" y="11"/>
                    <a:pt x="1694" y="11"/>
                    <a:pt x="1694" y="11"/>
                  </a:cubicBezTo>
                  <a:cubicBezTo>
                    <a:pt x="1682" y="13"/>
                    <a:pt x="1701" y="12"/>
                    <a:pt x="1706" y="13"/>
                  </a:cubicBezTo>
                  <a:cubicBezTo>
                    <a:pt x="1709" y="11"/>
                    <a:pt x="1717" y="10"/>
                    <a:pt x="1709" y="9"/>
                  </a:cubicBezTo>
                  <a:cubicBezTo>
                    <a:pt x="1700" y="8"/>
                    <a:pt x="1704" y="10"/>
                    <a:pt x="1696" y="10"/>
                  </a:cubicBezTo>
                  <a:cubicBezTo>
                    <a:pt x="1707" y="8"/>
                    <a:pt x="1707" y="8"/>
                    <a:pt x="1707" y="8"/>
                  </a:cubicBezTo>
                  <a:cubicBezTo>
                    <a:pt x="1708" y="8"/>
                    <a:pt x="1708" y="8"/>
                    <a:pt x="1708" y="8"/>
                  </a:cubicBezTo>
                  <a:cubicBezTo>
                    <a:pt x="1715" y="6"/>
                    <a:pt x="1715" y="6"/>
                    <a:pt x="1715" y="6"/>
                  </a:cubicBezTo>
                  <a:cubicBezTo>
                    <a:pt x="1731" y="6"/>
                    <a:pt x="1708" y="11"/>
                    <a:pt x="1728" y="9"/>
                  </a:cubicBezTo>
                  <a:cubicBezTo>
                    <a:pt x="1726" y="6"/>
                    <a:pt x="1726" y="6"/>
                    <a:pt x="1726" y="6"/>
                  </a:cubicBezTo>
                  <a:cubicBezTo>
                    <a:pt x="1749" y="6"/>
                    <a:pt x="1779" y="9"/>
                    <a:pt x="1795" y="8"/>
                  </a:cubicBezTo>
                  <a:cubicBezTo>
                    <a:pt x="1791" y="10"/>
                    <a:pt x="1789" y="12"/>
                    <a:pt x="1795" y="14"/>
                  </a:cubicBezTo>
                  <a:cubicBezTo>
                    <a:pt x="1788" y="13"/>
                    <a:pt x="1774" y="14"/>
                    <a:pt x="1763" y="14"/>
                  </a:cubicBezTo>
                  <a:cubicBezTo>
                    <a:pt x="1762" y="13"/>
                    <a:pt x="1776" y="10"/>
                    <a:pt x="1787" y="11"/>
                  </a:cubicBezTo>
                  <a:cubicBezTo>
                    <a:pt x="1782" y="6"/>
                    <a:pt x="1759" y="14"/>
                    <a:pt x="1758" y="9"/>
                  </a:cubicBezTo>
                  <a:cubicBezTo>
                    <a:pt x="1730" y="8"/>
                    <a:pt x="1737" y="14"/>
                    <a:pt x="1713" y="11"/>
                  </a:cubicBezTo>
                  <a:cubicBezTo>
                    <a:pt x="1713" y="13"/>
                    <a:pt x="1707" y="12"/>
                    <a:pt x="1705" y="14"/>
                  </a:cubicBezTo>
                  <a:cubicBezTo>
                    <a:pt x="1712" y="17"/>
                    <a:pt x="1737" y="14"/>
                    <a:pt x="1753" y="15"/>
                  </a:cubicBezTo>
                  <a:cubicBezTo>
                    <a:pt x="1751" y="15"/>
                    <a:pt x="1748" y="15"/>
                    <a:pt x="1747" y="16"/>
                  </a:cubicBezTo>
                  <a:cubicBezTo>
                    <a:pt x="1759" y="16"/>
                    <a:pt x="1763" y="16"/>
                    <a:pt x="1771" y="15"/>
                  </a:cubicBezTo>
                  <a:cubicBezTo>
                    <a:pt x="1770" y="15"/>
                    <a:pt x="1770" y="15"/>
                    <a:pt x="1770" y="15"/>
                  </a:cubicBezTo>
                  <a:cubicBezTo>
                    <a:pt x="1783" y="13"/>
                    <a:pt x="1778" y="16"/>
                    <a:pt x="1786" y="17"/>
                  </a:cubicBezTo>
                  <a:cubicBezTo>
                    <a:pt x="1789" y="17"/>
                    <a:pt x="1800" y="18"/>
                    <a:pt x="1799" y="16"/>
                  </a:cubicBezTo>
                  <a:cubicBezTo>
                    <a:pt x="1813" y="18"/>
                    <a:pt x="1813" y="18"/>
                    <a:pt x="1813" y="18"/>
                  </a:cubicBezTo>
                  <a:cubicBezTo>
                    <a:pt x="1812" y="16"/>
                    <a:pt x="1812" y="16"/>
                    <a:pt x="1812" y="16"/>
                  </a:cubicBezTo>
                  <a:cubicBezTo>
                    <a:pt x="1820" y="16"/>
                    <a:pt x="1822" y="17"/>
                    <a:pt x="1830" y="16"/>
                  </a:cubicBezTo>
                  <a:cubicBezTo>
                    <a:pt x="1830" y="14"/>
                    <a:pt x="1830" y="14"/>
                    <a:pt x="1830" y="14"/>
                  </a:cubicBezTo>
                  <a:cubicBezTo>
                    <a:pt x="1810" y="13"/>
                    <a:pt x="1810" y="13"/>
                    <a:pt x="1810" y="13"/>
                  </a:cubicBezTo>
                  <a:cubicBezTo>
                    <a:pt x="1820" y="12"/>
                    <a:pt x="1813" y="11"/>
                    <a:pt x="1824" y="10"/>
                  </a:cubicBezTo>
                  <a:cubicBezTo>
                    <a:pt x="1811" y="13"/>
                    <a:pt x="1833" y="12"/>
                    <a:pt x="1834" y="14"/>
                  </a:cubicBezTo>
                  <a:cubicBezTo>
                    <a:pt x="1842" y="12"/>
                    <a:pt x="1842" y="12"/>
                    <a:pt x="1842" y="12"/>
                  </a:cubicBezTo>
                  <a:cubicBezTo>
                    <a:pt x="1840" y="13"/>
                    <a:pt x="1840" y="13"/>
                    <a:pt x="1840" y="13"/>
                  </a:cubicBezTo>
                  <a:cubicBezTo>
                    <a:pt x="1847" y="14"/>
                    <a:pt x="1848" y="12"/>
                    <a:pt x="1855" y="12"/>
                  </a:cubicBezTo>
                  <a:cubicBezTo>
                    <a:pt x="1846" y="11"/>
                    <a:pt x="1841" y="10"/>
                    <a:pt x="1829" y="11"/>
                  </a:cubicBezTo>
                  <a:cubicBezTo>
                    <a:pt x="1838" y="10"/>
                    <a:pt x="1854" y="9"/>
                    <a:pt x="1858" y="9"/>
                  </a:cubicBezTo>
                  <a:cubicBezTo>
                    <a:pt x="1867" y="8"/>
                    <a:pt x="1873" y="9"/>
                    <a:pt x="1881" y="10"/>
                  </a:cubicBezTo>
                  <a:cubicBezTo>
                    <a:pt x="1865" y="11"/>
                    <a:pt x="1886" y="16"/>
                    <a:pt x="1855" y="15"/>
                  </a:cubicBezTo>
                  <a:cubicBezTo>
                    <a:pt x="1856" y="14"/>
                    <a:pt x="1858" y="14"/>
                    <a:pt x="1859" y="15"/>
                  </a:cubicBezTo>
                  <a:cubicBezTo>
                    <a:pt x="1855" y="12"/>
                    <a:pt x="1840" y="15"/>
                    <a:pt x="1834" y="16"/>
                  </a:cubicBezTo>
                  <a:cubicBezTo>
                    <a:pt x="1835" y="17"/>
                    <a:pt x="1828" y="18"/>
                    <a:pt x="1840" y="19"/>
                  </a:cubicBezTo>
                  <a:cubicBezTo>
                    <a:pt x="1836" y="18"/>
                    <a:pt x="1850" y="15"/>
                    <a:pt x="1862" y="16"/>
                  </a:cubicBezTo>
                  <a:cubicBezTo>
                    <a:pt x="1860" y="20"/>
                    <a:pt x="1860" y="20"/>
                    <a:pt x="1860" y="20"/>
                  </a:cubicBezTo>
                  <a:cubicBezTo>
                    <a:pt x="1877" y="20"/>
                    <a:pt x="1877" y="20"/>
                    <a:pt x="1877" y="20"/>
                  </a:cubicBezTo>
                  <a:cubicBezTo>
                    <a:pt x="1875" y="20"/>
                    <a:pt x="1875" y="20"/>
                    <a:pt x="1875" y="20"/>
                  </a:cubicBezTo>
                  <a:cubicBezTo>
                    <a:pt x="1881" y="22"/>
                    <a:pt x="1893" y="20"/>
                    <a:pt x="1904" y="21"/>
                  </a:cubicBezTo>
                  <a:cubicBezTo>
                    <a:pt x="1913" y="20"/>
                    <a:pt x="1944" y="21"/>
                    <a:pt x="1931" y="17"/>
                  </a:cubicBezTo>
                  <a:cubicBezTo>
                    <a:pt x="1941" y="19"/>
                    <a:pt x="1950" y="17"/>
                    <a:pt x="1961" y="16"/>
                  </a:cubicBezTo>
                  <a:cubicBezTo>
                    <a:pt x="1947" y="15"/>
                    <a:pt x="1947" y="15"/>
                    <a:pt x="1947" y="15"/>
                  </a:cubicBezTo>
                  <a:cubicBezTo>
                    <a:pt x="1964" y="13"/>
                    <a:pt x="1959" y="14"/>
                    <a:pt x="1972" y="10"/>
                  </a:cubicBezTo>
                  <a:cubicBezTo>
                    <a:pt x="1974" y="11"/>
                    <a:pt x="1977" y="12"/>
                    <a:pt x="1974" y="13"/>
                  </a:cubicBezTo>
                  <a:cubicBezTo>
                    <a:pt x="1996" y="13"/>
                    <a:pt x="2028" y="14"/>
                    <a:pt x="2041" y="11"/>
                  </a:cubicBezTo>
                  <a:cubicBezTo>
                    <a:pt x="2057" y="11"/>
                    <a:pt x="2059" y="15"/>
                    <a:pt x="2081" y="14"/>
                  </a:cubicBezTo>
                  <a:cubicBezTo>
                    <a:pt x="2086" y="13"/>
                    <a:pt x="2078" y="11"/>
                    <a:pt x="2092" y="12"/>
                  </a:cubicBezTo>
                  <a:cubicBezTo>
                    <a:pt x="2093" y="12"/>
                    <a:pt x="2078" y="14"/>
                    <a:pt x="2094" y="14"/>
                  </a:cubicBezTo>
                  <a:cubicBezTo>
                    <a:pt x="2106" y="11"/>
                    <a:pt x="2121" y="15"/>
                    <a:pt x="2136" y="13"/>
                  </a:cubicBezTo>
                  <a:cubicBezTo>
                    <a:pt x="2144" y="14"/>
                    <a:pt x="2158" y="14"/>
                    <a:pt x="2155" y="16"/>
                  </a:cubicBezTo>
                  <a:cubicBezTo>
                    <a:pt x="2143" y="15"/>
                    <a:pt x="2125" y="16"/>
                    <a:pt x="2122" y="17"/>
                  </a:cubicBezTo>
                  <a:cubicBezTo>
                    <a:pt x="2124" y="15"/>
                    <a:pt x="2113" y="15"/>
                    <a:pt x="2123" y="15"/>
                  </a:cubicBezTo>
                  <a:cubicBezTo>
                    <a:pt x="2104" y="13"/>
                    <a:pt x="2110" y="16"/>
                    <a:pt x="2093" y="15"/>
                  </a:cubicBezTo>
                  <a:cubicBezTo>
                    <a:pt x="2092" y="16"/>
                    <a:pt x="2102" y="17"/>
                    <a:pt x="2106" y="16"/>
                  </a:cubicBezTo>
                  <a:cubicBezTo>
                    <a:pt x="2106" y="19"/>
                    <a:pt x="2072" y="18"/>
                    <a:pt x="2087" y="21"/>
                  </a:cubicBezTo>
                  <a:cubicBezTo>
                    <a:pt x="2105" y="21"/>
                    <a:pt x="2111" y="15"/>
                    <a:pt x="2127" y="18"/>
                  </a:cubicBezTo>
                  <a:cubicBezTo>
                    <a:pt x="2120" y="20"/>
                    <a:pt x="2110" y="19"/>
                    <a:pt x="2102" y="21"/>
                  </a:cubicBezTo>
                  <a:cubicBezTo>
                    <a:pt x="2115" y="23"/>
                    <a:pt x="2115" y="23"/>
                    <a:pt x="2115" y="23"/>
                  </a:cubicBezTo>
                  <a:cubicBezTo>
                    <a:pt x="2125" y="21"/>
                    <a:pt x="2125" y="21"/>
                    <a:pt x="2125" y="21"/>
                  </a:cubicBezTo>
                  <a:cubicBezTo>
                    <a:pt x="2124" y="21"/>
                    <a:pt x="2124" y="21"/>
                    <a:pt x="2124" y="21"/>
                  </a:cubicBezTo>
                  <a:cubicBezTo>
                    <a:pt x="2147" y="23"/>
                    <a:pt x="2145" y="18"/>
                    <a:pt x="2166" y="17"/>
                  </a:cubicBezTo>
                  <a:cubicBezTo>
                    <a:pt x="2154" y="15"/>
                    <a:pt x="2169" y="12"/>
                    <a:pt x="2160" y="11"/>
                  </a:cubicBezTo>
                  <a:cubicBezTo>
                    <a:pt x="2173" y="10"/>
                    <a:pt x="2183" y="11"/>
                    <a:pt x="2184" y="14"/>
                  </a:cubicBezTo>
                  <a:cubicBezTo>
                    <a:pt x="2158" y="16"/>
                    <a:pt x="2182" y="16"/>
                    <a:pt x="2158" y="19"/>
                  </a:cubicBezTo>
                  <a:cubicBezTo>
                    <a:pt x="2162" y="20"/>
                    <a:pt x="2153" y="23"/>
                    <a:pt x="2167" y="24"/>
                  </a:cubicBezTo>
                  <a:cubicBezTo>
                    <a:pt x="2183" y="22"/>
                    <a:pt x="2162" y="21"/>
                    <a:pt x="2178" y="20"/>
                  </a:cubicBezTo>
                  <a:cubicBezTo>
                    <a:pt x="2179" y="21"/>
                    <a:pt x="2180" y="21"/>
                    <a:pt x="2179" y="21"/>
                  </a:cubicBezTo>
                  <a:cubicBezTo>
                    <a:pt x="2187" y="20"/>
                    <a:pt x="2188" y="22"/>
                    <a:pt x="2197" y="20"/>
                  </a:cubicBezTo>
                  <a:cubicBezTo>
                    <a:pt x="2195" y="21"/>
                    <a:pt x="2195" y="21"/>
                    <a:pt x="2195" y="21"/>
                  </a:cubicBezTo>
                  <a:cubicBezTo>
                    <a:pt x="2205" y="22"/>
                    <a:pt x="2206" y="19"/>
                    <a:pt x="2216" y="21"/>
                  </a:cubicBezTo>
                  <a:cubicBezTo>
                    <a:pt x="2212" y="19"/>
                    <a:pt x="2222" y="19"/>
                    <a:pt x="2228" y="18"/>
                  </a:cubicBezTo>
                  <a:cubicBezTo>
                    <a:pt x="2218" y="17"/>
                    <a:pt x="2213" y="14"/>
                    <a:pt x="2195" y="14"/>
                  </a:cubicBezTo>
                  <a:cubicBezTo>
                    <a:pt x="2192" y="16"/>
                    <a:pt x="2194" y="17"/>
                    <a:pt x="2186" y="17"/>
                  </a:cubicBezTo>
                  <a:cubicBezTo>
                    <a:pt x="2198" y="17"/>
                    <a:pt x="2198" y="17"/>
                    <a:pt x="2198" y="17"/>
                  </a:cubicBezTo>
                  <a:cubicBezTo>
                    <a:pt x="2196" y="18"/>
                    <a:pt x="2194" y="18"/>
                    <a:pt x="2191" y="18"/>
                  </a:cubicBezTo>
                  <a:cubicBezTo>
                    <a:pt x="2179" y="17"/>
                    <a:pt x="2179" y="17"/>
                    <a:pt x="2179" y="17"/>
                  </a:cubicBezTo>
                  <a:cubicBezTo>
                    <a:pt x="2194" y="16"/>
                    <a:pt x="2187" y="15"/>
                    <a:pt x="2194" y="13"/>
                  </a:cubicBezTo>
                  <a:cubicBezTo>
                    <a:pt x="2207" y="14"/>
                    <a:pt x="2205" y="12"/>
                    <a:pt x="2214" y="13"/>
                  </a:cubicBezTo>
                  <a:cubicBezTo>
                    <a:pt x="2213" y="15"/>
                    <a:pt x="2240" y="17"/>
                    <a:pt x="2255" y="19"/>
                  </a:cubicBezTo>
                  <a:cubicBezTo>
                    <a:pt x="2253" y="18"/>
                    <a:pt x="2250" y="18"/>
                    <a:pt x="2248" y="18"/>
                  </a:cubicBezTo>
                  <a:cubicBezTo>
                    <a:pt x="2237" y="20"/>
                    <a:pt x="2256" y="20"/>
                    <a:pt x="2256" y="21"/>
                  </a:cubicBezTo>
                  <a:cubicBezTo>
                    <a:pt x="2265" y="20"/>
                    <a:pt x="2265" y="20"/>
                    <a:pt x="2265" y="20"/>
                  </a:cubicBezTo>
                  <a:cubicBezTo>
                    <a:pt x="2263" y="20"/>
                    <a:pt x="2261" y="21"/>
                    <a:pt x="2264" y="21"/>
                  </a:cubicBezTo>
                  <a:cubicBezTo>
                    <a:pt x="2276" y="20"/>
                    <a:pt x="2275" y="18"/>
                    <a:pt x="2286" y="18"/>
                  </a:cubicBezTo>
                  <a:cubicBezTo>
                    <a:pt x="2287" y="19"/>
                    <a:pt x="2278" y="21"/>
                    <a:pt x="2285" y="22"/>
                  </a:cubicBezTo>
                  <a:cubicBezTo>
                    <a:pt x="2287" y="23"/>
                    <a:pt x="2295" y="26"/>
                    <a:pt x="2309" y="25"/>
                  </a:cubicBezTo>
                  <a:cubicBezTo>
                    <a:pt x="2311" y="24"/>
                    <a:pt x="2314" y="24"/>
                    <a:pt x="2319" y="24"/>
                  </a:cubicBezTo>
                  <a:cubicBezTo>
                    <a:pt x="2318" y="24"/>
                    <a:pt x="2317" y="24"/>
                    <a:pt x="2317" y="24"/>
                  </a:cubicBezTo>
                  <a:cubicBezTo>
                    <a:pt x="2327" y="25"/>
                    <a:pt x="2327" y="25"/>
                    <a:pt x="2327" y="25"/>
                  </a:cubicBezTo>
                  <a:cubicBezTo>
                    <a:pt x="2319" y="28"/>
                    <a:pt x="2310" y="24"/>
                    <a:pt x="2302" y="27"/>
                  </a:cubicBezTo>
                  <a:cubicBezTo>
                    <a:pt x="2301" y="29"/>
                    <a:pt x="2301" y="29"/>
                    <a:pt x="2301" y="29"/>
                  </a:cubicBezTo>
                  <a:cubicBezTo>
                    <a:pt x="2294" y="29"/>
                    <a:pt x="2285" y="30"/>
                    <a:pt x="2281" y="31"/>
                  </a:cubicBezTo>
                  <a:cubicBezTo>
                    <a:pt x="2291" y="31"/>
                    <a:pt x="2293" y="30"/>
                    <a:pt x="2305" y="30"/>
                  </a:cubicBezTo>
                  <a:cubicBezTo>
                    <a:pt x="2306" y="31"/>
                    <a:pt x="2298" y="32"/>
                    <a:pt x="2297" y="32"/>
                  </a:cubicBezTo>
                  <a:cubicBezTo>
                    <a:pt x="2299" y="31"/>
                    <a:pt x="2299" y="31"/>
                    <a:pt x="2299" y="31"/>
                  </a:cubicBezTo>
                  <a:cubicBezTo>
                    <a:pt x="2285" y="30"/>
                    <a:pt x="2279" y="33"/>
                    <a:pt x="2262" y="33"/>
                  </a:cubicBezTo>
                  <a:cubicBezTo>
                    <a:pt x="2260" y="33"/>
                    <a:pt x="2261" y="33"/>
                    <a:pt x="2262" y="32"/>
                  </a:cubicBezTo>
                  <a:cubicBezTo>
                    <a:pt x="2248" y="34"/>
                    <a:pt x="2235" y="32"/>
                    <a:pt x="2222" y="34"/>
                  </a:cubicBezTo>
                  <a:cubicBezTo>
                    <a:pt x="2226" y="33"/>
                    <a:pt x="2226" y="33"/>
                    <a:pt x="2226" y="33"/>
                  </a:cubicBezTo>
                  <a:cubicBezTo>
                    <a:pt x="2217" y="34"/>
                    <a:pt x="2200" y="36"/>
                    <a:pt x="2182" y="38"/>
                  </a:cubicBezTo>
                  <a:cubicBezTo>
                    <a:pt x="2182" y="39"/>
                    <a:pt x="2182" y="39"/>
                    <a:pt x="2182" y="39"/>
                  </a:cubicBezTo>
                  <a:cubicBezTo>
                    <a:pt x="2184" y="39"/>
                    <a:pt x="2178" y="39"/>
                    <a:pt x="2174" y="39"/>
                  </a:cubicBezTo>
                  <a:cubicBezTo>
                    <a:pt x="2174" y="39"/>
                    <a:pt x="2174" y="39"/>
                    <a:pt x="2174" y="39"/>
                  </a:cubicBezTo>
                  <a:cubicBezTo>
                    <a:pt x="2165" y="40"/>
                    <a:pt x="2157" y="41"/>
                    <a:pt x="2150" y="42"/>
                  </a:cubicBezTo>
                  <a:cubicBezTo>
                    <a:pt x="2152" y="42"/>
                    <a:pt x="2155" y="43"/>
                    <a:pt x="2158" y="43"/>
                  </a:cubicBezTo>
                  <a:cubicBezTo>
                    <a:pt x="2161" y="42"/>
                    <a:pt x="2177" y="43"/>
                    <a:pt x="2175" y="40"/>
                  </a:cubicBezTo>
                  <a:cubicBezTo>
                    <a:pt x="2182" y="42"/>
                    <a:pt x="2194" y="40"/>
                    <a:pt x="2200" y="41"/>
                  </a:cubicBezTo>
                  <a:cubicBezTo>
                    <a:pt x="2190" y="39"/>
                    <a:pt x="2206" y="39"/>
                    <a:pt x="2208" y="37"/>
                  </a:cubicBezTo>
                  <a:cubicBezTo>
                    <a:pt x="2212" y="39"/>
                    <a:pt x="2223" y="37"/>
                    <a:pt x="2222" y="39"/>
                  </a:cubicBezTo>
                  <a:cubicBezTo>
                    <a:pt x="2224" y="40"/>
                    <a:pt x="2217" y="38"/>
                    <a:pt x="2213" y="39"/>
                  </a:cubicBezTo>
                  <a:cubicBezTo>
                    <a:pt x="2202" y="41"/>
                    <a:pt x="2232" y="41"/>
                    <a:pt x="2219" y="42"/>
                  </a:cubicBezTo>
                  <a:cubicBezTo>
                    <a:pt x="2235" y="41"/>
                    <a:pt x="2257" y="41"/>
                    <a:pt x="2274" y="40"/>
                  </a:cubicBezTo>
                  <a:cubicBezTo>
                    <a:pt x="2264" y="39"/>
                    <a:pt x="2264" y="39"/>
                    <a:pt x="2264" y="39"/>
                  </a:cubicBezTo>
                  <a:cubicBezTo>
                    <a:pt x="2272" y="39"/>
                    <a:pt x="2290" y="39"/>
                    <a:pt x="2291" y="40"/>
                  </a:cubicBezTo>
                  <a:cubicBezTo>
                    <a:pt x="2285" y="40"/>
                    <a:pt x="2279" y="40"/>
                    <a:pt x="2272" y="40"/>
                  </a:cubicBezTo>
                  <a:cubicBezTo>
                    <a:pt x="2271" y="42"/>
                    <a:pt x="2289" y="40"/>
                    <a:pt x="2290" y="42"/>
                  </a:cubicBezTo>
                  <a:cubicBezTo>
                    <a:pt x="2310" y="38"/>
                    <a:pt x="2310" y="38"/>
                    <a:pt x="2310" y="38"/>
                  </a:cubicBezTo>
                  <a:cubicBezTo>
                    <a:pt x="2301" y="38"/>
                    <a:pt x="2301" y="38"/>
                    <a:pt x="2301" y="38"/>
                  </a:cubicBezTo>
                  <a:cubicBezTo>
                    <a:pt x="2307" y="37"/>
                    <a:pt x="2326" y="38"/>
                    <a:pt x="2340" y="39"/>
                  </a:cubicBezTo>
                  <a:cubicBezTo>
                    <a:pt x="2332" y="41"/>
                    <a:pt x="2319" y="39"/>
                    <a:pt x="2304" y="40"/>
                  </a:cubicBezTo>
                  <a:cubicBezTo>
                    <a:pt x="2293" y="41"/>
                    <a:pt x="2311" y="43"/>
                    <a:pt x="2301" y="43"/>
                  </a:cubicBezTo>
                  <a:cubicBezTo>
                    <a:pt x="2303" y="44"/>
                    <a:pt x="2310" y="44"/>
                    <a:pt x="2313" y="43"/>
                  </a:cubicBezTo>
                  <a:cubicBezTo>
                    <a:pt x="2317" y="44"/>
                    <a:pt x="2317" y="44"/>
                    <a:pt x="2317" y="44"/>
                  </a:cubicBezTo>
                  <a:cubicBezTo>
                    <a:pt x="2308" y="46"/>
                    <a:pt x="2288" y="46"/>
                    <a:pt x="2274" y="48"/>
                  </a:cubicBezTo>
                  <a:cubicBezTo>
                    <a:pt x="2275" y="48"/>
                    <a:pt x="2276" y="47"/>
                    <a:pt x="2277" y="47"/>
                  </a:cubicBezTo>
                  <a:cubicBezTo>
                    <a:pt x="2266" y="46"/>
                    <a:pt x="2256" y="46"/>
                    <a:pt x="2245" y="47"/>
                  </a:cubicBezTo>
                  <a:cubicBezTo>
                    <a:pt x="2251" y="48"/>
                    <a:pt x="2253" y="47"/>
                    <a:pt x="2256" y="47"/>
                  </a:cubicBezTo>
                  <a:cubicBezTo>
                    <a:pt x="2256" y="47"/>
                    <a:pt x="2247" y="48"/>
                    <a:pt x="2243" y="48"/>
                  </a:cubicBezTo>
                  <a:cubicBezTo>
                    <a:pt x="2253" y="49"/>
                    <a:pt x="2245" y="50"/>
                    <a:pt x="2251" y="50"/>
                  </a:cubicBezTo>
                  <a:cubicBezTo>
                    <a:pt x="2245" y="51"/>
                    <a:pt x="2240" y="51"/>
                    <a:pt x="2232" y="51"/>
                  </a:cubicBezTo>
                  <a:cubicBezTo>
                    <a:pt x="2228" y="50"/>
                    <a:pt x="2235" y="49"/>
                    <a:pt x="2234" y="48"/>
                  </a:cubicBezTo>
                  <a:cubicBezTo>
                    <a:pt x="2227" y="49"/>
                    <a:pt x="2223" y="46"/>
                    <a:pt x="2212" y="47"/>
                  </a:cubicBezTo>
                  <a:cubicBezTo>
                    <a:pt x="2227" y="48"/>
                    <a:pt x="2208" y="50"/>
                    <a:pt x="2203" y="51"/>
                  </a:cubicBezTo>
                  <a:cubicBezTo>
                    <a:pt x="2205" y="51"/>
                    <a:pt x="2205" y="51"/>
                    <a:pt x="2205" y="51"/>
                  </a:cubicBezTo>
                  <a:cubicBezTo>
                    <a:pt x="2200" y="52"/>
                    <a:pt x="2196" y="52"/>
                    <a:pt x="2193" y="51"/>
                  </a:cubicBezTo>
                  <a:cubicBezTo>
                    <a:pt x="2199" y="50"/>
                    <a:pt x="2205" y="51"/>
                    <a:pt x="2203" y="49"/>
                  </a:cubicBezTo>
                  <a:cubicBezTo>
                    <a:pt x="2199" y="49"/>
                    <a:pt x="2195" y="49"/>
                    <a:pt x="2191" y="50"/>
                  </a:cubicBezTo>
                  <a:cubicBezTo>
                    <a:pt x="2195" y="49"/>
                    <a:pt x="2195" y="49"/>
                    <a:pt x="2195" y="49"/>
                  </a:cubicBezTo>
                  <a:cubicBezTo>
                    <a:pt x="2174" y="49"/>
                    <a:pt x="2174" y="49"/>
                    <a:pt x="2174" y="49"/>
                  </a:cubicBezTo>
                  <a:cubicBezTo>
                    <a:pt x="2171" y="50"/>
                    <a:pt x="2166" y="52"/>
                    <a:pt x="2163" y="54"/>
                  </a:cubicBezTo>
                  <a:cubicBezTo>
                    <a:pt x="2158" y="53"/>
                    <a:pt x="2151" y="54"/>
                    <a:pt x="2147" y="55"/>
                  </a:cubicBezTo>
                  <a:cubicBezTo>
                    <a:pt x="2149" y="54"/>
                    <a:pt x="2149" y="54"/>
                    <a:pt x="2149" y="54"/>
                  </a:cubicBezTo>
                  <a:cubicBezTo>
                    <a:pt x="2140" y="53"/>
                    <a:pt x="2120" y="54"/>
                    <a:pt x="2118" y="55"/>
                  </a:cubicBezTo>
                  <a:cubicBezTo>
                    <a:pt x="2112" y="54"/>
                    <a:pt x="2164" y="47"/>
                    <a:pt x="2118" y="49"/>
                  </a:cubicBezTo>
                  <a:cubicBezTo>
                    <a:pt x="2101" y="49"/>
                    <a:pt x="2108" y="52"/>
                    <a:pt x="2098" y="54"/>
                  </a:cubicBezTo>
                  <a:cubicBezTo>
                    <a:pt x="2098" y="54"/>
                    <a:pt x="2098" y="53"/>
                    <a:pt x="2097" y="53"/>
                  </a:cubicBezTo>
                  <a:cubicBezTo>
                    <a:pt x="2090" y="53"/>
                    <a:pt x="2089" y="54"/>
                    <a:pt x="2083" y="55"/>
                  </a:cubicBezTo>
                  <a:cubicBezTo>
                    <a:pt x="2087" y="55"/>
                    <a:pt x="2094" y="55"/>
                    <a:pt x="2096" y="55"/>
                  </a:cubicBezTo>
                  <a:cubicBezTo>
                    <a:pt x="2094" y="57"/>
                    <a:pt x="2080" y="55"/>
                    <a:pt x="2075" y="56"/>
                  </a:cubicBezTo>
                  <a:cubicBezTo>
                    <a:pt x="2082" y="54"/>
                    <a:pt x="2060" y="55"/>
                    <a:pt x="2066" y="54"/>
                  </a:cubicBezTo>
                  <a:cubicBezTo>
                    <a:pt x="2051" y="52"/>
                    <a:pt x="2035" y="54"/>
                    <a:pt x="2027" y="56"/>
                  </a:cubicBezTo>
                  <a:cubicBezTo>
                    <a:pt x="2017" y="53"/>
                    <a:pt x="2009" y="56"/>
                    <a:pt x="1993" y="55"/>
                  </a:cubicBezTo>
                  <a:cubicBezTo>
                    <a:pt x="1995" y="55"/>
                    <a:pt x="2000" y="55"/>
                    <a:pt x="2003" y="55"/>
                  </a:cubicBezTo>
                  <a:cubicBezTo>
                    <a:pt x="2013" y="53"/>
                    <a:pt x="1986" y="54"/>
                    <a:pt x="2001" y="52"/>
                  </a:cubicBezTo>
                  <a:cubicBezTo>
                    <a:pt x="1998" y="52"/>
                    <a:pt x="2001" y="53"/>
                    <a:pt x="2004" y="53"/>
                  </a:cubicBezTo>
                  <a:cubicBezTo>
                    <a:pt x="2009" y="53"/>
                    <a:pt x="2015" y="52"/>
                    <a:pt x="2013" y="51"/>
                  </a:cubicBezTo>
                  <a:cubicBezTo>
                    <a:pt x="2000" y="49"/>
                    <a:pt x="2000" y="49"/>
                    <a:pt x="2000" y="49"/>
                  </a:cubicBezTo>
                  <a:cubicBezTo>
                    <a:pt x="2004" y="49"/>
                    <a:pt x="2004" y="49"/>
                    <a:pt x="2004" y="49"/>
                  </a:cubicBezTo>
                  <a:cubicBezTo>
                    <a:pt x="1984" y="46"/>
                    <a:pt x="1984" y="46"/>
                    <a:pt x="1984" y="46"/>
                  </a:cubicBezTo>
                  <a:cubicBezTo>
                    <a:pt x="1983" y="47"/>
                    <a:pt x="1985" y="47"/>
                    <a:pt x="1986" y="47"/>
                  </a:cubicBezTo>
                  <a:cubicBezTo>
                    <a:pt x="1963" y="46"/>
                    <a:pt x="1936" y="48"/>
                    <a:pt x="1915" y="47"/>
                  </a:cubicBezTo>
                  <a:cubicBezTo>
                    <a:pt x="1911" y="53"/>
                    <a:pt x="1864" y="50"/>
                    <a:pt x="1847" y="53"/>
                  </a:cubicBezTo>
                  <a:cubicBezTo>
                    <a:pt x="1852" y="52"/>
                    <a:pt x="1854" y="49"/>
                    <a:pt x="1851" y="48"/>
                  </a:cubicBezTo>
                  <a:cubicBezTo>
                    <a:pt x="1855" y="47"/>
                    <a:pt x="1863" y="45"/>
                    <a:pt x="1871" y="46"/>
                  </a:cubicBezTo>
                  <a:cubicBezTo>
                    <a:pt x="1872" y="46"/>
                    <a:pt x="1883" y="47"/>
                    <a:pt x="1876" y="48"/>
                  </a:cubicBezTo>
                  <a:cubicBezTo>
                    <a:pt x="1900" y="48"/>
                    <a:pt x="1873" y="46"/>
                    <a:pt x="1880" y="44"/>
                  </a:cubicBezTo>
                  <a:cubicBezTo>
                    <a:pt x="1854" y="44"/>
                    <a:pt x="1839" y="48"/>
                    <a:pt x="1822" y="49"/>
                  </a:cubicBezTo>
                  <a:cubicBezTo>
                    <a:pt x="1822" y="48"/>
                    <a:pt x="1822" y="48"/>
                    <a:pt x="1822" y="48"/>
                  </a:cubicBezTo>
                  <a:cubicBezTo>
                    <a:pt x="1810" y="50"/>
                    <a:pt x="1810" y="50"/>
                    <a:pt x="1810" y="50"/>
                  </a:cubicBezTo>
                  <a:cubicBezTo>
                    <a:pt x="1820" y="50"/>
                    <a:pt x="1819" y="53"/>
                    <a:pt x="1806" y="52"/>
                  </a:cubicBezTo>
                  <a:cubicBezTo>
                    <a:pt x="1808" y="52"/>
                    <a:pt x="1808" y="52"/>
                    <a:pt x="1808" y="52"/>
                  </a:cubicBezTo>
                  <a:cubicBezTo>
                    <a:pt x="1800" y="51"/>
                    <a:pt x="1785" y="52"/>
                    <a:pt x="1773" y="52"/>
                  </a:cubicBezTo>
                  <a:cubicBezTo>
                    <a:pt x="1765" y="54"/>
                    <a:pt x="1765" y="54"/>
                    <a:pt x="1765" y="54"/>
                  </a:cubicBezTo>
                  <a:cubicBezTo>
                    <a:pt x="1754" y="54"/>
                    <a:pt x="1753" y="50"/>
                    <a:pt x="1750" y="48"/>
                  </a:cubicBezTo>
                  <a:cubicBezTo>
                    <a:pt x="1731" y="48"/>
                    <a:pt x="1721" y="51"/>
                    <a:pt x="1708" y="52"/>
                  </a:cubicBezTo>
                  <a:cubicBezTo>
                    <a:pt x="1702" y="51"/>
                    <a:pt x="1675" y="50"/>
                    <a:pt x="1689" y="49"/>
                  </a:cubicBezTo>
                  <a:cubicBezTo>
                    <a:pt x="1673" y="50"/>
                    <a:pt x="1676" y="58"/>
                    <a:pt x="1648" y="54"/>
                  </a:cubicBezTo>
                  <a:cubicBezTo>
                    <a:pt x="1655" y="52"/>
                    <a:pt x="1655" y="52"/>
                    <a:pt x="1655" y="52"/>
                  </a:cubicBezTo>
                  <a:cubicBezTo>
                    <a:pt x="1628" y="52"/>
                    <a:pt x="1590" y="55"/>
                    <a:pt x="1577" y="54"/>
                  </a:cubicBezTo>
                  <a:cubicBezTo>
                    <a:pt x="1587" y="49"/>
                    <a:pt x="1544" y="49"/>
                    <a:pt x="1539" y="43"/>
                  </a:cubicBezTo>
                  <a:cubicBezTo>
                    <a:pt x="1540" y="45"/>
                    <a:pt x="1530" y="45"/>
                    <a:pt x="1529" y="46"/>
                  </a:cubicBezTo>
                  <a:cubicBezTo>
                    <a:pt x="1527" y="45"/>
                    <a:pt x="1523" y="44"/>
                    <a:pt x="1519" y="45"/>
                  </a:cubicBezTo>
                  <a:cubicBezTo>
                    <a:pt x="1529" y="47"/>
                    <a:pt x="1512" y="51"/>
                    <a:pt x="1532" y="49"/>
                  </a:cubicBezTo>
                  <a:cubicBezTo>
                    <a:pt x="1522" y="52"/>
                    <a:pt x="1508" y="55"/>
                    <a:pt x="1486" y="55"/>
                  </a:cubicBezTo>
                  <a:cubicBezTo>
                    <a:pt x="1486" y="53"/>
                    <a:pt x="1486" y="53"/>
                    <a:pt x="1486" y="53"/>
                  </a:cubicBezTo>
                  <a:cubicBezTo>
                    <a:pt x="1504" y="53"/>
                    <a:pt x="1504" y="53"/>
                    <a:pt x="1504" y="53"/>
                  </a:cubicBezTo>
                  <a:cubicBezTo>
                    <a:pt x="1502" y="52"/>
                    <a:pt x="1511" y="52"/>
                    <a:pt x="1515" y="51"/>
                  </a:cubicBezTo>
                  <a:cubicBezTo>
                    <a:pt x="1482" y="50"/>
                    <a:pt x="1519" y="46"/>
                    <a:pt x="1486" y="46"/>
                  </a:cubicBezTo>
                  <a:cubicBezTo>
                    <a:pt x="1483" y="48"/>
                    <a:pt x="1485" y="47"/>
                    <a:pt x="1476" y="48"/>
                  </a:cubicBezTo>
                  <a:cubicBezTo>
                    <a:pt x="1480" y="48"/>
                    <a:pt x="1481" y="46"/>
                    <a:pt x="1474" y="46"/>
                  </a:cubicBezTo>
                  <a:cubicBezTo>
                    <a:pt x="1468" y="48"/>
                    <a:pt x="1468" y="48"/>
                    <a:pt x="1468" y="48"/>
                  </a:cubicBezTo>
                  <a:cubicBezTo>
                    <a:pt x="1456" y="44"/>
                    <a:pt x="1487" y="46"/>
                    <a:pt x="1477" y="43"/>
                  </a:cubicBezTo>
                  <a:cubicBezTo>
                    <a:pt x="1490" y="41"/>
                    <a:pt x="1513" y="41"/>
                    <a:pt x="1508" y="38"/>
                  </a:cubicBezTo>
                  <a:cubicBezTo>
                    <a:pt x="1487" y="37"/>
                    <a:pt x="1489" y="43"/>
                    <a:pt x="1467" y="42"/>
                  </a:cubicBezTo>
                  <a:cubicBezTo>
                    <a:pt x="1465" y="41"/>
                    <a:pt x="1465" y="41"/>
                    <a:pt x="1465" y="41"/>
                  </a:cubicBezTo>
                  <a:cubicBezTo>
                    <a:pt x="1457" y="41"/>
                    <a:pt x="1456" y="43"/>
                    <a:pt x="1452" y="44"/>
                  </a:cubicBezTo>
                  <a:cubicBezTo>
                    <a:pt x="1451" y="44"/>
                    <a:pt x="1449" y="43"/>
                    <a:pt x="1444" y="43"/>
                  </a:cubicBezTo>
                  <a:cubicBezTo>
                    <a:pt x="1431" y="46"/>
                    <a:pt x="1423" y="46"/>
                    <a:pt x="1411" y="49"/>
                  </a:cubicBezTo>
                  <a:cubicBezTo>
                    <a:pt x="1443" y="47"/>
                    <a:pt x="1438" y="51"/>
                    <a:pt x="1471" y="49"/>
                  </a:cubicBezTo>
                  <a:cubicBezTo>
                    <a:pt x="1466" y="50"/>
                    <a:pt x="1443" y="51"/>
                    <a:pt x="1441" y="54"/>
                  </a:cubicBezTo>
                  <a:cubicBezTo>
                    <a:pt x="1442" y="52"/>
                    <a:pt x="1442" y="52"/>
                    <a:pt x="1442" y="52"/>
                  </a:cubicBezTo>
                  <a:cubicBezTo>
                    <a:pt x="1431" y="53"/>
                    <a:pt x="1420" y="54"/>
                    <a:pt x="1406" y="53"/>
                  </a:cubicBezTo>
                  <a:cubicBezTo>
                    <a:pt x="1415" y="52"/>
                    <a:pt x="1415" y="52"/>
                    <a:pt x="1415" y="52"/>
                  </a:cubicBezTo>
                  <a:cubicBezTo>
                    <a:pt x="1397" y="53"/>
                    <a:pt x="1385" y="49"/>
                    <a:pt x="1371" y="52"/>
                  </a:cubicBezTo>
                  <a:cubicBezTo>
                    <a:pt x="1376" y="52"/>
                    <a:pt x="1380" y="52"/>
                    <a:pt x="1383" y="52"/>
                  </a:cubicBezTo>
                  <a:cubicBezTo>
                    <a:pt x="1373" y="53"/>
                    <a:pt x="1362" y="53"/>
                    <a:pt x="1352" y="52"/>
                  </a:cubicBezTo>
                  <a:cubicBezTo>
                    <a:pt x="1331" y="56"/>
                    <a:pt x="1331" y="56"/>
                    <a:pt x="1331" y="56"/>
                  </a:cubicBezTo>
                  <a:cubicBezTo>
                    <a:pt x="1331" y="55"/>
                    <a:pt x="1318" y="55"/>
                    <a:pt x="1324" y="53"/>
                  </a:cubicBezTo>
                  <a:cubicBezTo>
                    <a:pt x="1309" y="51"/>
                    <a:pt x="1302" y="55"/>
                    <a:pt x="1294" y="55"/>
                  </a:cubicBezTo>
                  <a:cubicBezTo>
                    <a:pt x="1278" y="53"/>
                    <a:pt x="1307" y="54"/>
                    <a:pt x="1308" y="51"/>
                  </a:cubicBezTo>
                  <a:cubicBezTo>
                    <a:pt x="1287" y="50"/>
                    <a:pt x="1265" y="51"/>
                    <a:pt x="1253" y="53"/>
                  </a:cubicBezTo>
                  <a:cubicBezTo>
                    <a:pt x="1257" y="53"/>
                    <a:pt x="1259" y="54"/>
                    <a:pt x="1259" y="54"/>
                  </a:cubicBezTo>
                  <a:cubicBezTo>
                    <a:pt x="1258" y="54"/>
                    <a:pt x="1250" y="54"/>
                    <a:pt x="1245" y="54"/>
                  </a:cubicBezTo>
                  <a:cubicBezTo>
                    <a:pt x="1242" y="55"/>
                    <a:pt x="1242" y="55"/>
                    <a:pt x="1242" y="55"/>
                  </a:cubicBezTo>
                  <a:cubicBezTo>
                    <a:pt x="1234" y="54"/>
                    <a:pt x="1235" y="53"/>
                    <a:pt x="1242" y="52"/>
                  </a:cubicBezTo>
                  <a:cubicBezTo>
                    <a:pt x="1234" y="52"/>
                    <a:pt x="1225" y="55"/>
                    <a:pt x="1217" y="53"/>
                  </a:cubicBezTo>
                  <a:cubicBezTo>
                    <a:pt x="1230" y="51"/>
                    <a:pt x="1247" y="53"/>
                    <a:pt x="1254" y="52"/>
                  </a:cubicBezTo>
                  <a:cubicBezTo>
                    <a:pt x="1227" y="53"/>
                    <a:pt x="1226" y="47"/>
                    <a:pt x="1192" y="49"/>
                  </a:cubicBezTo>
                  <a:cubicBezTo>
                    <a:pt x="1192" y="48"/>
                    <a:pt x="1198" y="47"/>
                    <a:pt x="1191" y="47"/>
                  </a:cubicBezTo>
                  <a:cubicBezTo>
                    <a:pt x="1176" y="48"/>
                    <a:pt x="1187" y="50"/>
                    <a:pt x="1182" y="52"/>
                  </a:cubicBezTo>
                  <a:cubicBezTo>
                    <a:pt x="1194" y="51"/>
                    <a:pt x="1199" y="52"/>
                    <a:pt x="1206" y="53"/>
                  </a:cubicBezTo>
                  <a:cubicBezTo>
                    <a:pt x="1203" y="54"/>
                    <a:pt x="1203" y="54"/>
                    <a:pt x="1203" y="54"/>
                  </a:cubicBezTo>
                  <a:cubicBezTo>
                    <a:pt x="1203" y="54"/>
                    <a:pt x="1195" y="54"/>
                    <a:pt x="1193" y="53"/>
                  </a:cubicBezTo>
                  <a:cubicBezTo>
                    <a:pt x="1191" y="55"/>
                    <a:pt x="1191" y="55"/>
                    <a:pt x="1191" y="55"/>
                  </a:cubicBezTo>
                  <a:cubicBezTo>
                    <a:pt x="1192" y="53"/>
                    <a:pt x="1180" y="51"/>
                    <a:pt x="1171" y="52"/>
                  </a:cubicBezTo>
                  <a:cubicBezTo>
                    <a:pt x="1180" y="54"/>
                    <a:pt x="1178" y="54"/>
                    <a:pt x="1180" y="57"/>
                  </a:cubicBezTo>
                  <a:cubicBezTo>
                    <a:pt x="1167" y="59"/>
                    <a:pt x="1166" y="54"/>
                    <a:pt x="1151" y="57"/>
                  </a:cubicBezTo>
                  <a:cubicBezTo>
                    <a:pt x="1152" y="56"/>
                    <a:pt x="1165" y="55"/>
                    <a:pt x="1154" y="55"/>
                  </a:cubicBezTo>
                  <a:cubicBezTo>
                    <a:pt x="1145" y="55"/>
                    <a:pt x="1146" y="57"/>
                    <a:pt x="1140" y="57"/>
                  </a:cubicBezTo>
                  <a:cubicBezTo>
                    <a:pt x="1147" y="55"/>
                    <a:pt x="1145" y="54"/>
                    <a:pt x="1152" y="51"/>
                  </a:cubicBezTo>
                  <a:cubicBezTo>
                    <a:pt x="1169" y="51"/>
                    <a:pt x="1159" y="51"/>
                    <a:pt x="1175" y="50"/>
                  </a:cubicBezTo>
                  <a:cubicBezTo>
                    <a:pt x="1161" y="48"/>
                    <a:pt x="1161" y="48"/>
                    <a:pt x="1161" y="48"/>
                  </a:cubicBezTo>
                  <a:cubicBezTo>
                    <a:pt x="1175" y="48"/>
                    <a:pt x="1171" y="46"/>
                    <a:pt x="1172" y="45"/>
                  </a:cubicBezTo>
                  <a:cubicBezTo>
                    <a:pt x="1149" y="43"/>
                    <a:pt x="1155" y="48"/>
                    <a:pt x="1140" y="48"/>
                  </a:cubicBezTo>
                  <a:cubicBezTo>
                    <a:pt x="1132" y="49"/>
                    <a:pt x="1154" y="48"/>
                    <a:pt x="1142" y="50"/>
                  </a:cubicBezTo>
                  <a:cubicBezTo>
                    <a:pt x="1128" y="49"/>
                    <a:pt x="1139" y="51"/>
                    <a:pt x="1123" y="52"/>
                  </a:cubicBezTo>
                  <a:cubicBezTo>
                    <a:pt x="1126" y="51"/>
                    <a:pt x="1126" y="51"/>
                    <a:pt x="1126" y="51"/>
                  </a:cubicBezTo>
                  <a:cubicBezTo>
                    <a:pt x="1121" y="50"/>
                    <a:pt x="1116" y="51"/>
                    <a:pt x="1111" y="51"/>
                  </a:cubicBezTo>
                  <a:cubicBezTo>
                    <a:pt x="1105" y="52"/>
                    <a:pt x="1118" y="59"/>
                    <a:pt x="1092" y="59"/>
                  </a:cubicBezTo>
                  <a:cubicBezTo>
                    <a:pt x="1094" y="58"/>
                    <a:pt x="1094" y="58"/>
                    <a:pt x="1094" y="58"/>
                  </a:cubicBezTo>
                  <a:cubicBezTo>
                    <a:pt x="1119" y="40"/>
                    <a:pt x="1119" y="40"/>
                    <a:pt x="1119" y="40"/>
                  </a:cubicBezTo>
                  <a:cubicBezTo>
                    <a:pt x="1093" y="40"/>
                    <a:pt x="1063" y="40"/>
                    <a:pt x="1034" y="39"/>
                  </a:cubicBezTo>
                  <a:cubicBezTo>
                    <a:pt x="1027" y="35"/>
                    <a:pt x="1055" y="36"/>
                    <a:pt x="1053" y="34"/>
                  </a:cubicBezTo>
                  <a:cubicBezTo>
                    <a:pt x="1067" y="35"/>
                    <a:pt x="1067" y="35"/>
                    <a:pt x="1067" y="35"/>
                  </a:cubicBezTo>
                  <a:cubicBezTo>
                    <a:pt x="1066" y="36"/>
                    <a:pt x="1038" y="35"/>
                    <a:pt x="1051" y="38"/>
                  </a:cubicBezTo>
                  <a:cubicBezTo>
                    <a:pt x="1074" y="37"/>
                    <a:pt x="1085" y="38"/>
                    <a:pt x="1108" y="35"/>
                  </a:cubicBezTo>
                  <a:cubicBezTo>
                    <a:pt x="1101" y="32"/>
                    <a:pt x="1078" y="36"/>
                    <a:pt x="1063" y="33"/>
                  </a:cubicBezTo>
                  <a:cubicBezTo>
                    <a:pt x="1070" y="34"/>
                    <a:pt x="1075" y="33"/>
                    <a:pt x="1080" y="33"/>
                  </a:cubicBezTo>
                  <a:cubicBezTo>
                    <a:pt x="1066" y="32"/>
                    <a:pt x="1051" y="32"/>
                    <a:pt x="1035" y="31"/>
                  </a:cubicBezTo>
                  <a:cubicBezTo>
                    <a:pt x="1032" y="32"/>
                    <a:pt x="1032" y="32"/>
                    <a:pt x="1032" y="32"/>
                  </a:cubicBezTo>
                  <a:cubicBezTo>
                    <a:pt x="1042" y="33"/>
                    <a:pt x="1050" y="33"/>
                    <a:pt x="1051" y="33"/>
                  </a:cubicBezTo>
                  <a:cubicBezTo>
                    <a:pt x="1037" y="33"/>
                    <a:pt x="1025" y="35"/>
                    <a:pt x="1024" y="37"/>
                  </a:cubicBezTo>
                  <a:cubicBezTo>
                    <a:pt x="1026" y="37"/>
                    <a:pt x="1026" y="37"/>
                    <a:pt x="1026" y="37"/>
                  </a:cubicBezTo>
                  <a:cubicBezTo>
                    <a:pt x="1021" y="38"/>
                    <a:pt x="1021" y="38"/>
                    <a:pt x="1021" y="38"/>
                  </a:cubicBezTo>
                  <a:cubicBezTo>
                    <a:pt x="1018" y="38"/>
                    <a:pt x="1015" y="38"/>
                    <a:pt x="1011" y="38"/>
                  </a:cubicBezTo>
                  <a:close/>
                  <a:moveTo>
                    <a:pt x="95" y="37"/>
                  </a:moveTo>
                  <a:cubicBezTo>
                    <a:pt x="96" y="37"/>
                    <a:pt x="97" y="36"/>
                    <a:pt x="97" y="36"/>
                  </a:cubicBezTo>
                  <a:cubicBezTo>
                    <a:pt x="97" y="36"/>
                    <a:pt x="97" y="37"/>
                    <a:pt x="95" y="37"/>
                  </a:cubicBezTo>
                  <a:close/>
                  <a:moveTo>
                    <a:pt x="1288" y="29"/>
                  </a:moveTo>
                  <a:cubicBezTo>
                    <a:pt x="1269" y="29"/>
                    <a:pt x="1250" y="28"/>
                    <a:pt x="1232" y="28"/>
                  </a:cubicBezTo>
                  <a:cubicBezTo>
                    <a:pt x="1265" y="33"/>
                    <a:pt x="1288" y="36"/>
                    <a:pt x="1233" y="36"/>
                  </a:cubicBezTo>
                  <a:cubicBezTo>
                    <a:pt x="1230" y="37"/>
                    <a:pt x="1230" y="37"/>
                    <a:pt x="1230" y="37"/>
                  </a:cubicBezTo>
                  <a:cubicBezTo>
                    <a:pt x="1237" y="37"/>
                    <a:pt x="1249" y="37"/>
                    <a:pt x="1261" y="37"/>
                  </a:cubicBezTo>
                  <a:cubicBezTo>
                    <a:pt x="1265" y="36"/>
                    <a:pt x="1275" y="34"/>
                    <a:pt x="1284" y="32"/>
                  </a:cubicBezTo>
                  <a:cubicBezTo>
                    <a:pt x="1292" y="30"/>
                    <a:pt x="1300" y="29"/>
                    <a:pt x="1300" y="28"/>
                  </a:cubicBezTo>
                  <a:cubicBezTo>
                    <a:pt x="1296" y="27"/>
                    <a:pt x="1292" y="28"/>
                    <a:pt x="1286" y="28"/>
                  </a:cubicBezTo>
                  <a:lnTo>
                    <a:pt x="1288" y="29"/>
                  </a:lnTo>
                  <a:close/>
                  <a:moveTo>
                    <a:pt x="1301" y="37"/>
                  </a:moveTo>
                  <a:cubicBezTo>
                    <a:pt x="1312" y="38"/>
                    <a:pt x="1310" y="37"/>
                    <a:pt x="1311" y="36"/>
                  </a:cubicBezTo>
                  <a:cubicBezTo>
                    <a:pt x="1308" y="36"/>
                    <a:pt x="1304" y="36"/>
                    <a:pt x="1300" y="36"/>
                  </a:cubicBezTo>
                  <a:cubicBezTo>
                    <a:pt x="1301" y="36"/>
                    <a:pt x="1302" y="37"/>
                    <a:pt x="1301" y="37"/>
                  </a:cubicBezTo>
                  <a:close/>
                  <a:moveTo>
                    <a:pt x="1311" y="35"/>
                  </a:moveTo>
                  <a:cubicBezTo>
                    <a:pt x="1309" y="35"/>
                    <a:pt x="1308" y="35"/>
                    <a:pt x="1308" y="35"/>
                  </a:cubicBezTo>
                  <a:lnTo>
                    <a:pt x="1311" y="35"/>
                  </a:lnTo>
                  <a:close/>
                  <a:moveTo>
                    <a:pt x="1103" y="34"/>
                  </a:moveTo>
                  <a:cubicBezTo>
                    <a:pt x="1103" y="34"/>
                    <a:pt x="1104" y="34"/>
                    <a:pt x="1104" y="34"/>
                  </a:cubicBezTo>
                  <a:cubicBezTo>
                    <a:pt x="1101" y="33"/>
                    <a:pt x="1099" y="33"/>
                    <a:pt x="1096" y="33"/>
                  </a:cubicBezTo>
                  <a:cubicBezTo>
                    <a:pt x="1097" y="33"/>
                    <a:pt x="1099" y="34"/>
                    <a:pt x="1103" y="34"/>
                  </a:cubicBezTo>
                  <a:close/>
                  <a:moveTo>
                    <a:pt x="1125" y="36"/>
                  </a:moveTo>
                  <a:cubicBezTo>
                    <a:pt x="1127" y="34"/>
                    <a:pt x="1127" y="34"/>
                    <a:pt x="1127" y="34"/>
                  </a:cubicBezTo>
                  <a:cubicBezTo>
                    <a:pt x="1125" y="34"/>
                    <a:pt x="1122" y="34"/>
                    <a:pt x="1120" y="34"/>
                  </a:cubicBezTo>
                  <a:cubicBezTo>
                    <a:pt x="1121" y="35"/>
                    <a:pt x="1122" y="36"/>
                    <a:pt x="1125" y="36"/>
                  </a:cubicBezTo>
                  <a:close/>
                  <a:moveTo>
                    <a:pt x="1194" y="42"/>
                  </a:moveTo>
                  <a:cubicBezTo>
                    <a:pt x="1199" y="40"/>
                    <a:pt x="1213" y="40"/>
                    <a:pt x="1214" y="37"/>
                  </a:cubicBezTo>
                  <a:cubicBezTo>
                    <a:pt x="1215" y="37"/>
                    <a:pt x="1212" y="36"/>
                    <a:pt x="1209" y="36"/>
                  </a:cubicBezTo>
                  <a:cubicBezTo>
                    <a:pt x="1205" y="36"/>
                    <a:pt x="1201" y="36"/>
                    <a:pt x="1196" y="36"/>
                  </a:cubicBezTo>
                  <a:cubicBezTo>
                    <a:pt x="1196" y="36"/>
                    <a:pt x="1195" y="37"/>
                    <a:pt x="1194" y="37"/>
                  </a:cubicBezTo>
                  <a:cubicBezTo>
                    <a:pt x="1198" y="37"/>
                    <a:pt x="1201" y="38"/>
                    <a:pt x="1199" y="39"/>
                  </a:cubicBezTo>
                  <a:cubicBezTo>
                    <a:pt x="1188" y="36"/>
                    <a:pt x="1189" y="42"/>
                    <a:pt x="1177" y="41"/>
                  </a:cubicBezTo>
                  <a:cubicBezTo>
                    <a:pt x="1173" y="43"/>
                    <a:pt x="1191" y="43"/>
                    <a:pt x="1194" y="42"/>
                  </a:cubicBezTo>
                  <a:close/>
                  <a:moveTo>
                    <a:pt x="2120" y="35"/>
                  </a:moveTo>
                  <a:cubicBezTo>
                    <a:pt x="2120" y="36"/>
                    <a:pt x="2121" y="36"/>
                    <a:pt x="2123" y="37"/>
                  </a:cubicBezTo>
                  <a:cubicBezTo>
                    <a:pt x="2114" y="38"/>
                    <a:pt x="2114" y="38"/>
                    <a:pt x="2114" y="38"/>
                  </a:cubicBezTo>
                  <a:cubicBezTo>
                    <a:pt x="2099" y="38"/>
                    <a:pt x="2087" y="34"/>
                    <a:pt x="2074" y="37"/>
                  </a:cubicBezTo>
                  <a:cubicBezTo>
                    <a:pt x="2067" y="36"/>
                    <a:pt x="2064" y="35"/>
                    <a:pt x="2060" y="33"/>
                  </a:cubicBezTo>
                  <a:cubicBezTo>
                    <a:pt x="2064" y="33"/>
                    <a:pt x="2067" y="34"/>
                    <a:pt x="2069" y="34"/>
                  </a:cubicBezTo>
                  <a:cubicBezTo>
                    <a:pt x="2107" y="29"/>
                    <a:pt x="2089" y="39"/>
                    <a:pt x="2120" y="35"/>
                  </a:cubicBezTo>
                  <a:close/>
                  <a:moveTo>
                    <a:pt x="1946" y="31"/>
                  </a:moveTo>
                  <a:cubicBezTo>
                    <a:pt x="1947" y="31"/>
                    <a:pt x="1948" y="30"/>
                    <a:pt x="1948" y="30"/>
                  </a:cubicBezTo>
                  <a:cubicBezTo>
                    <a:pt x="1914" y="35"/>
                    <a:pt x="1886" y="36"/>
                    <a:pt x="1868" y="36"/>
                  </a:cubicBezTo>
                  <a:cubicBezTo>
                    <a:pt x="1872" y="38"/>
                    <a:pt x="1888" y="39"/>
                    <a:pt x="1896" y="40"/>
                  </a:cubicBezTo>
                  <a:cubicBezTo>
                    <a:pt x="1889" y="42"/>
                    <a:pt x="1889" y="42"/>
                    <a:pt x="1889" y="42"/>
                  </a:cubicBezTo>
                  <a:cubicBezTo>
                    <a:pt x="1884" y="41"/>
                    <a:pt x="1884" y="41"/>
                    <a:pt x="1884" y="41"/>
                  </a:cubicBezTo>
                  <a:cubicBezTo>
                    <a:pt x="1873" y="43"/>
                    <a:pt x="1873" y="43"/>
                    <a:pt x="1873" y="43"/>
                  </a:cubicBezTo>
                  <a:cubicBezTo>
                    <a:pt x="1876" y="44"/>
                    <a:pt x="1886" y="44"/>
                    <a:pt x="1892" y="45"/>
                  </a:cubicBezTo>
                  <a:cubicBezTo>
                    <a:pt x="1893" y="44"/>
                    <a:pt x="1913" y="42"/>
                    <a:pt x="1919" y="41"/>
                  </a:cubicBezTo>
                  <a:cubicBezTo>
                    <a:pt x="1902" y="39"/>
                    <a:pt x="1902" y="39"/>
                    <a:pt x="1902" y="39"/>
                  </a:cubicBezTo>
                  <a:cubicBezTo>
                    <a:pt x="1907" y="40"/>
                    <a:pt x="1929" y="39"/>
                    <a:pt x="1937" y="39"/>
                  </a:cubicBezTo>
                  <a:cubicBezTo>
                    <a:pt x="1938" y="38"/>
                    <a:pt x="1923" y="36"/>
                    <a:pt x="1921" y="38"/>
                  </a:cubicBezTo>
                  <a:cubicBezTo>
                    <a:pt x="1919" y="37"/>
                    <a:pt x="1936" y="37"/>
                    <a:pt x="1925" y="35"/>
                  </a:cubicBezTo>
                  <a:cubicBezTo>
                    <a:pt x="1938" y="34"/>
                    <a:pt x="1959" y="35"/>
                    <a:pt x="1968" y="36"/>
                  </a:cubicBezTo>
                  <a:cubicBezTo>
                    <a:pt x="1970" y="38"/>
                    <a:pt x="1970" y="38"/>
                    <a:pt x="1970" y="38"/>
                  </a:cubicBezTo>
                  <a:cubicBezTo>
                    <a:pt x="1980" y="39"/>
                    <a:pt x="1977" y="35"/>
                    <a:pt x="1989" y="37"/>
                  </a:cubicBezTo>
                  <a:cubicBezTo>
                    <a:pt x="1974" y="37"/>
                    <a:pt x="1992" y="39"/>
                    <a:pt x="1980" y="40"/>
                  </a:cubicBezTo>
                  <a:cubicBezTo>
                    <a:pt x="1984" y="41"/>
                    <a:pt x="1980" y="42"/>
                    <a:pt x="1992" y="42"/>
                  </a:cubicBezTo>
                  <a:cubicBezTo>
                    <a:pt x="2002" y="39"/>
                    <a:pt x="2005" y="44"/>
                    <a:pt x="2015" y="41"/>
                  </a:cubicBezTo>
                  <a:cubicBezTo>
                    <a:pt x="2021" y="42"/>
                    <a:pt x="2008" y="43"/>
                    <a:pt x="2020" y="44"/>
                  </a:cubicBezTo>
                  <a:cubicBezTo>
                    <a:pt x="2035" y="42"/>
                    <a:pt x="2034" y="41"/>
                    <a:pt x="2035" y="38"/>
                  </a:cubicBezTo>
                  <a:cubicBezTo>
                    <a:pt x="2021" y="38"/>
                    <a:pt x="2020" y="42"/>
                    <a:pt x="2009" y="41"/>
                  </a:cubicBezTo>
                  <a:cubicBezTo>
                    <a:pt x="2031" y="37"/>
                    <a:pt x="2031" y="37"/>
                    <a:pt x="2031" y="37"/>
                  </a:cubicBezTo>
                  <a:cubicBezTo>
                    <a:pt x="2026" y="36"/>
                    <a:pt x="2023" y="36"/>
                    <a:pt x="2021" y="36"/>
                  </a:cubicBezTo>
                  <a:cubicBezTo>
                    <a:pt x="2025" y="36"/>
                    <a:pt x="2029" y="35"/>
                    <a:pt x="2032" y="34"/>
                  </a:cubicBezTo>
                  <a:cubicBezTo>
                    <a:pt x="2034" y="34"/>
                    <a:pt x="2036" y="33"/>
                    <a:pt x="2037" y="33"/>
                  </a:cubicBezTo>
                  <a:cubicBezTo>
                    <a:pt x="2025" y="33"/>
                    <a:pt x="2014" y="33"/>
                    <a:pt x="2012" y="32"/>
                  </a:cubicBezTo>
                  <a:cubicBezTo>
                    <a:pt x="2014" y="31"/>
                    <a:pt x="2014" y="31"/>
                    <a:pt x="2014" y="31"/>
                  </a:cubicBezTo>
                  <a:cubicBezTo>
                    <a:pt x="2009" y="30"/>
                    <a:pt x="2002" y="30"/>
                    <a:pt x="1999" y="31"/>
                  </a:cubicBezTo>
                  <a:cubicBezTo>
                    <a:pt x="1988" y="31"/>
                    <a:pt x="1976" y="33"/>
                    <a:pt x="1974" y="32"/>
                  </a:cubicBezTo>
                  <a:cubicBezTo>
                    <a:pt x="1978" y="31"/>
                    <a:pt x="1978" y="31"/>
                    <a:pt x="1978" y="31"/>
                  </a:cubicBezTo>
                  <a:cubicBezTo>
                    <a:pt x="1965" y="31"/>
                    <a:pt x="1963" y="31"/>
                    <a:pt x="1946" y="31"/>
                  </a:cubicBezTo>
                  <a:close/>
                  <a:moveTo>
                    <a:pt x="1496" y="28"/>
                  </a:moveTo>
                  <a:cubicBezTo>
                    <a:pt x="1504" y="33"/>
                    <a:pt x="1514" y="37"/>
                    <a:pt x="1552" y="36"/>
                  </a:cubicBezTo>
                  <a:cubicBezTo>
                    <a:pt x="1549" y="36"/>
                    <a:pt x="1549" y="36"/>
                    <a:pt x="1549" y="36"/>
                  </a:cubicBezTo>
                  <a:cubicBezTo>
                    <a:pt x="1569" y="39"/>
                    <a:pt x="1587" y="32"/>
                    <a:pt x="1611" y="36"/>
                  </a:cubicBezTo>
                  <a:cubicBezTo>
                    <a:pt x="1600" y="37"/>
                    <a:pt x="1600" y="37"/>
                    <a:pt x="1588" y="41"/>
                  </a:cubicBezTo>
                  <a:cubicBezTo>
                    <a:pt x="1600" y="40"/>
                    <a:pt x="1600" y="40"/>
                    <a:pt x="1600" y="40"/>
                  </a:cubicBezTo>
                  <a:cubicBezTo>
                    <a:pt x="1597" y="42"/>
                    <a:pt x="1609" y="41"/>
                    <a:pt x="1618" y="41"/>
                  </a:cubicBezTo>
                  <a:cubicBezTo>
                    <a:pt x="1610" y="44"/>
                    <a:pt x="1610" y="44"/>
                    <a:pt x="1610" y="44"/>
                  </a:cubicBezTo>
                  <a:cubicBezTo>
                    <a:pt x="1604" y="43"/>
                    <a:pt x="1590" y="43"/>
                    <a:pt x="1591" y="43"/>
                  </a:cubicBezTo>
                  <a:cubicBezTo>
                    <a:pt x="1594" y="43"/>
                    <a:pt x="1572" y="40"/>
                    <a:pt x="1560" y="41"/>
                  </a:cubicBezTo>
                  <a:cubicBezTo>
                    <a:pt x="1561" y="43"/>
                    <a:pt x="1586" y="42"/>
                    <a:pt x="1575" y="45"/>
                  </a:cubicBezTo>
                  <a:cubicBezTo>
                    <a:pt x="1585" y="44"/>
                    <a:pt x="1586" y="46"/>
                    <a:pt x="1597" y="45"/>
                  </a:cubicBezTo>
                  <a:cubicBezTo>
                    <a:pt x="1587" y="46"/>
                    <a:pt x="1594" y="48"/>
                    <a:pt x="1587" y="49"/>
                  </a:cubicBezTo>
                  <a:cubicBezTo>
                    <a:pt x="1604" y="48"/>
                    <a:pt x="1604" y="48"/>
                    <a:pt x="1604" y="48"/>
                  </a:cubicBezTo>
                  <a:cubicBezTo>
                    <a:pt x="1604" y="49"/>
                    <a:pt x="1579" y="50"/>
                    <a:pt x="1593" y="52"/>
                  </a:cubicBezTo>
                  <a:cubicBezTo>
                    <a:pt x="1600" y="51"/>
                    <a:pt x="1618" y="52"/>
                    <a:pt x="1618" y="50"/>
                  </a:cubicBezTo>
                  <a:cubicBezTo>
                    <a:pt x="1618" y="51"/>
                    <a:pt x="1618" y="51"/>
                    <a:pt x="1618" y="51"/>
                  </a:cubicBezTo>
                  <a:cubicBezTo>
                    <a:pt x="1631" y="51"/>
                    <a:pt x="1624" y="48"/>
                    <a:pt x="1639" y="49"/>
                  </a:cubicBezTo>
                  <a:cubicBezTo>
                    <a:pt x="1640" y="48"/>
                    <a:pt x="1637" y="47"/>
                    <a:pt x="1631" y="48"/>
                  </a:cubicBezTo>
                  <a:cubicBezTo>
                    <a:pt x="1626" y="48"/>
                    <a:pt x="1626" y="50"/>
                    <a:pt x="1616" y="50"/>
                  </a:cubicBezTo>
                  <a:cubicBezTo>
                    <a:pt x="1612" y="48"/>
                    <a:pt x="1628" y="50"/>
                    <a:pt x="1621" y="47"/>
                  </a:cubicBezTo>
                  <a:cubicBezTo>
                    <a:pt x="1618" y="46"/>
                    <a:pt x="1596" y="48"/>
                    <a:pt x="1603" y="45"/>
                  </a:cubicBezTo>
                  <a:cubicBezTo>
                    <a:pt x="1615" y="46"/>
                    <a:pt x="1615" y="46"/>
                    <a:pt x="1615" y="46"/>
                  </a:cubicBezTo>
                  <a:cubicBezTo>
                    <a:pt x="1616" y="44"/>
                    <a:pt x="1625" y="44"/>
                    <a:pt x="1624" y="42"/>
                  </a:cubicBezTo>
                  <a:cubicBezTo>
                    <a:pt x="1632" y="41"/>
                    <a:pt x="1639" y="44"/>
                    <a:pt x="1647" y="42"/>
                  </a:cubicBezTo>
                  <a:cubicBezTo>
                    <a:pt x="1650" y="40"/>
                    <a:pt x="1645" y="38"/>
                    <a:pt x="1658" y="39"/>
                  </a:cubicBezTo>
                  <a:cubicBezTo>
                    <a:pt x="1668" y="42"/>
                    <a:pt x="1698" y="42"/>
                    <a:pt x="1709" y="41"/>
                  </a:cubicBezTo>
                  <a:cubicBezTo>
                    <a:pt x="1719" y="40"/>
                    <a:pt x="1719" y="40"/>
                    <a:pt x="1719" y="40"/>
                  </a:cubicBezTo>
                  <a:cubicBezTo>
                    <a:pt x="1718" y="38"/>
                    <a:pt x="1700" y="40"/>
                    <a:pt x="1707" y="38"/>
                  </a:cubicBezTo>
                  <a:cubicBezTo>
                    <a:pt x="1722" y="38"/>
                    <a:pt x="1722" y="38"/>
                    <a:pt x="1722" y="38"/>
                  </a:cubicBezTo>
                  <a:cubicBezTo>
                    <a:pt x="1721" y="39"/>
                    <a:pt x="1721" y="39"/>
                    <a:pt x="1721" y="39"/>
                  </a:cubicBezTo>
                  <a:cubicBezTo>
                    <a:pt x="1726" y="39"/>
                    <a:pt x="1731" y="38"/>
                    <a:pt x="1736" y="37"/>
                  </a:cubicBezTo>
                  <a:cubicBezTo>
                    <a:pt x="1731" y="39"/>
                    <a:pt x="1720" y="38"/>
                    <a:pt x="1722" y="41"/>
                  </a:cubicBezTo>
                  <a:cubicBezTo>
                    <a:pt x="1729" y="41"/>
                    <a:pt x="1730" y="42"/>
                    <a:pt x="1737" y="41"/>
                  </a:cubicBezTo>
                  <a:cubicBezTo>
                    <a:pt x="1735" y="42"/>
                    <a:pt x="1734" y="42"/>
                    <a:pt x="1734" y="42"/>
                  </a:cubicBezTo>
                  <a:cubicBezTo>
                    <a:pt x="1749" y="43"/>
                    <a:pt x="1748" y="40"/>
                    <a:pt x="1752" y="39"/>
                  </a:cubicBezTo>
                  <a:cubicBezTo>
                    <a:pt x="1767" y="36"/>
                    <a:pt x="1737" y="36"/>
                    <a:pt x="1739" y="34"/>
                  </a:cubicBezTo>
                  <a:cubicBezTo>
                    <a:pt x="1782" y="33"/>
                    <a:pt x="1782" y="33"/>
                    <a:pt x="1782" y="33"/>
                  </a:cubicBezTo>
                  <a:cubicBezTo>
                    <a:pt x="1778" y="33"/>
                    <a:pt x="1775" y="34"/>
                    <a:pt x="1776" y="35"/>
                  </a:cubicBezTo>
                  <a:cubicBezTo>
                    <a:pt x="1786" y="36"/>
                    <a:pt x="1776" y="37"/>
                    <a:pt x="1791" y="37"/>
                  </a:cubicBezTo>
                  <a:cubicBezTo>
                    <a:pt x="1790" y="34"/>
                    <a:pt x="1809" y="35"/>
                    <a:pt x="1820" y="33"/>
                  </a:cubicBezTo>
                  <a:cubicBezTo>
                    <a:pt x="1825" y="34"/>
                    <a:pt x="1826" y="35"/>
                    <a:pt x="1815" y="35"/>
                  </a:cubicBezTo>
                  <a:cubicBezTo>
                    <a:pt x="1816" y="37"/>
                    <a:pt x="1831" y="36"/>
                    <a:pt x="1836" y="36"/>
                  </a:cubicBezTo>
                  <a:cubicBezTo>
                    <a:pt x="1839" y="35"/>
                    <a:pt x="1844" y="35"/>
                    <a:pt x="1847" y="35"/>
                  </a:cubicBezTo>
                  <a:cubicBezTo>
                    <a:pt x="1842" y="34"/>
                    <a:pt x="1844" y="33"/>
                    <a:pt x="1853" y="32"/>
                  </a:cubicBezTo>
                  <a:cubicBezTo>
                    <a:pt x="1854" y="31"/>
                    <a:pt x="1854" y="31"/>
                    <a:pt x="1854" y="31"/>
                  </a:cubicBezTo>
                  <a:cubicBezTo>
                    <a:pt x="1839" y="31"/>
                    <a:pt x="1815" y="29"/>
                    <a:pt x="1806" y="31"/>
                  </a:cubicBezTo>
                  <a:cubicBezTo>
                    <a:pt x="1809" y="30"/>
                    <a:pt x="1809" y="30"/>
                    <a:pt x="1809" y="30"/>
                  </a:cubicBezTo>
                  <a:cubicBezTo>
                    <a:pt x="1791" y="28"/>
                    <a:pt x="1771" y="33"/>
                    <a:pt x="1763" y="29"/>
                  </a:cubicBezTo>
                  <a:cubicBezTo>
                    <a:pt x="1763" y="28"/>
                    <a:pt x="1759" y="29"/>
                    <a:pt x="1759" y="27"/>
                  </a:cubicBezTo>
                  <a:cubicBezTo>
                    <a:pt x="1747" y="29"/>
                    <a:pt x="1747" y="29"/>
                    <a:pt x="1747" y="29"/>
                  </a:cubicBezTo>
                  <a:cubicBezTo>
                    <a:pt x="1749" y="28"/>
                    <a:pt x="1749" y="28"/>
                    <a:pt x="1749" y="28"/>
                  </a:cubicBezTo>
                  <a:cubicBezTo>
                    <a:pt x="1727" y="28"/>
                    <a:pt x="1727" y="28"/>
                    <a:pt x="1727" y="28"/>
                  </a:cubicBezTo>
                  <a:cubicBezTo>
                    <a:pt x="1728" y="28"/>
                    <a:pt x="1728" y="28"/>
                    <a:pt x="1728" y="28"/>
                  </a:cubicBezTo>
                  <a:cubicBezTo>
                    <a:pt x="1718" y="30"/>
                    <a:pt x="1709" y="31"/>
                    <a:pt x="1703" y="33"/>
                  </a:cubicBezTo>
                  <a:cubicBezTo>
                    <a:pt x="1703" y="33"/>
                    <a:pt x="1704" y="34"/>
                    <a:pt x="1700" y="34"/>
                  </a:cubicBezTo>
                  <a:cubicBezTo>
                    <a:pt x="1697" y="35"/>
                    <a:pt x="1694" y="35"/>
                    <a:pt x="1692" y="35"/>
                  </a:cubicBezTo>
                  <a:cubicBezTo>
                    <a:pt x="1692" y="35"/>
                    <a:pt x="1692" y="35"/>
                    <a:pt x="1692" y="35"/>
                  </a:cubicBezTo>
                  <a:cubicBezTo>
                    <a:pt x="1692" y="35"/>
                    <a:pt x="1692" y="35"/>
                    <a:pt x="1692" y="35"/>
                  </a:cubicBezTo>
                  <a:cubicBezTo>
                    <a:pt x="1686" y="35"/>
                    <a:pt x="1683" y="33"/>
                    <a:pt x="1676" y="33"/>
                  </a:cubicBezTo>
                  <a:cubicBezTo>
                    <a:pt x="1696" y="32"/>
                    <a:pt x="1696" y="32"/>
                    <a:pt x="1696" y="32"/>
                  </a:cubicBezTo>
                  <a:cubicBezTo>
                    <a:pt x="1698" y="31"/>
                    <a:pt x="1696" y="29"/>
                    <a:pt x="1686" y="28"/>
                  </a:cubicBezTo>
                  <a:cubicBezTo>
                    <a:pt x="1690" y="28"/>
                    <a:pt x="1692" y="27"/>
                    <a:pt x="1687" y="27"/>
                  </a:cubicBezTo>
                  <a:cubicBezTo>
                    <a:pt x="1686" y="27"/>
                    <a:pt x="1674" y="28"/>
                    <a:pt x="1679" y="29"/>
                  </a:cubicBezTo>
                  <a:cubicBezTo>
                    <a:pt x="1659" y="30"/>
                    <a:pt x="1628" y="25"/>
                    <a:pt x="1599" y="28"/>
                  </a:cubicBezTo>
                  <a:cubicBezTo>
                    <a:pt x="1620" y="27"/>
                    <a:pt x="1582" y="26"/>
                    <a:pt x="1605" y="26"/>
                  </a:cubicBezTo>
                  <a:cubicBezTo>
                    <a:pt x="1589" y="23"/>
                    <a:pt x="1591" y="28"/>
                    <a:pt x="1574" y="28"/>
                  </a:cubicBezTo>
                  <a:cubicBezTo>
                    <a:pt x="1573" y="27"/>
                    <a:pt x="1583" y="28"/>
                    <a:pt x="1587" y="26"/>
                  </a:cubicBezTo>
                  <a:cubicBezTo>
                    <a:pt x="1560" y="25"/>
                    <a:pt x="1541" y="30"/>
                    <a:pt x="1514" y="29"/>
                  </a:cubicBezTo>
                  <a:cubicBezTo>
                    <a:pt x="1513" y="27"/>
                    <a:pt x="1513" y="27"/>
                    <a:pt x="1513" y="27"/>
                  </a:cubicBezTo>
                  <a:cubicBezTo>
                    <a:pt x="1508" y="28"/>
                    <a:pt x="1502" y="28"/>
                    <a:pt x="1496" y="28"/>
                  </a:cubicBezTo>
                  <a:close/>
                  <a:moveTo>
                    <a:pt x="1443" y="31"/>
                  </a:moveTo>
                  <a:cubicBezTo>
                    <a:pt x="1438" y="31"/>
                    <a:pt x="1433" y="31"/>
                    <a:pt x="1427" y="31"/>
                  </a:cubicBezTo>
                  <a:cubicBezTo>
                    <a:pt x="1428" y="31"/>
                    <a:pt x="1428" y="31"/>
                    <a:pt x="1429" y="31"/>
                  </a:cubicBezTo>
                  <a:cubicBezTo>
                    <a:pt x="1413" y="33"/>
                    <a:pt x="1413" y="33"/>
                    <a:pt x="1413" y="33"/>
                  </a:cubicBezTo>
                  <a:cubicBezTo>
                    <a:pt x="1423" y="34"/>
                    <a:pt x="1429" y="36"/>
                    <a:pt x="1416" y="37"/>
                  </a:cubicBezTo>
                  <a:cubicBezTo>
                    <a:pt x="1417" y="36"/>
                    <a:pt x="1413" y="35"/>
                    <a:pt x="1418" y="35"/>
                  </a:cubicBezTo>
                  <a:cubicBezTo>
                    <a:pt x="1409" y="33"/>
                    <a:pt x="1389" y="32"/>
                    <a:pt x="1394" y="35"/>
                  </a:cubicBezTo>
                  <a:cubicBezTo>
                    <a:pt x="1412" y="32"/>
                    <a:pt x="1398" y="39"/>
                    <a:pt x="1412" y="37"/>
                  </a:cubicBezTo>
                  <a:cubicBezTo>
                    <a:pt x="1405" y="39"/>
                    <a:pt x="1397" y="38"/>
                    <a:pt x="1391" y="39"/>
                  </a:cubicBezTo>
                  <a:cubicBezTo>
                    <a:pt x="1398" y="37"/>
                    <a:pt x="1389" y="35"/>
                    <a:pt x="1378" y="34"/>
                  </a:cubicBezTo>
                  <a:cubicBezTo>
                    <a:pt x="1374" y="35"/>
                    <a:pt x="1361" y="34"/>
                    <a:pt x="1353" y="35"/>
                  </a:cubicBezTo>
                  <a:cubicBezTo>
                    <a:pt x="1356" y="37"/>
                    <a:pt x="1349" y="38"/>
                    <a:pt x="1362" y="39"/>
                  </a:cubicBezTo>
                  <a:cubicBezTo>
                    <a:pt x="1357" y="39"/>
                    <a:pt x="1350" y="39"/>
                    <a:pt x="1342" y="38"/>
                  </a:cubicBezTo>
                  <a:cubicBezTo>
                    <a:pt x="1345" y="38"/>
                    <a:pt x="1351" y="38"/>
                    <a:pt x="1351" y="37"/>
                  </a:cubicBezTo>
                  <a:cubicBezTo>
                    <a:pt x="1345" y="36"/>
                    <a:pt x="1339" y="36"/>
                    <a:pt x="1336" y="35"/>
                  </a:cubicBezTo>
                  <a:cubicBezTo>
                    <a:pt x="1333" y="35"/>
                    <a:pt x="1331" y="35"/>
                    <a:pt x="1328" y="35"/>
                  </a:cubicBezTo>
                  <a:cubicBezTo>
                    <a:pt x="1329" y="35"/>
                    <a:pt x="1329" y="36"/>
                    <a:pt x="1330" y="36"/>
                  </a:cubicBezTo>
                  <a:cubicBezTo>
                    <a:pt x="1321" y="37"/>
                    <a:pt x="1321" y="37"/>
                    <a:pt x="1321" y="37"/>
                  </a:cubicBezTo>
                  <a:cubicBezTo>
                    <a:pt x="1333" y="37"/>
                    <a:pt x="1327" y="38"/>
                    <a:pt x="1326" y="39"/>
                  </a:cubicBezTo>
                  <a:cubicBezTo>
                    <a:pt x="1327" y="37"/>
                    <a:pt x="1319" y="39"/>
                    <a:pt x="1315" y="39"/>
                  </a:cubicBezTo>
                  <a:cubicBezTo>
                    <a:pt x="1324" y="41"/>
                    <a:pt x="1324" y="41"/>
                    <a:pt x="1324" y="41"/>
                  </a:cubicBezTo>
                  <a:cubicBezTo>
                    <a:pt x="1319" y="43"/>
                    <a:pt x="1309" y="40"/>
                    <a:pt x="1311" y="42"/>
                  </a:cubicBezTo>
                  <a:cubicBezTo>
                    <a:pt x="1329" y="43"/>
                    <a:pt x="1337" y="42"/>
                    <a:pt x="1353" y="42"/>
                  </a:cubicBezTo>
                  <a:cubicBezTo>
                    <a:pt x="1347" y="40"/>
                    <a:pt x="1347" y="40"/>
                    <a:pt x="1347" y="40"/>
                  </a:cubicBezTo>
                  <a:cubicBezTo>
                    <a:pt x="1366" y="39"/>
                    <a:pt x="1358" y="43"/>
                    <a:pt x="1380" y="43"/>
                  </a:cubicBezTo>
                  <a:cubicBezTo>
                    <a:pt x="1388" y="41"/>
                    <a:pt x="1412" y="43"/>
                    <a:pt x="1412" y="40"/>
                  </a:cubicBezTo>
                  <a:cubicBezTo>
                    <a:pt x="1409" y="41"/>
                    <a:pt x="1425" y="43"/>
                    <a:pt x="1433" y="41"/>
                  </a:cubicBezTo>
                  <a:cubicBezTo>
                    <a:pt x="1441" y="38"/>
                    <a:pt x="1465" y="38"/>
                    <a:pt x="1458" y="36"/>
                  </a:cubicBezTo>
                  <a:cubicBezTo>
                    <a:pt x="1451" y="36"/>
                    <a:pt x="1442" y="38"/>
                    <a:pt x="1437" y="36"/>
                  </a:cubicBezTo>
                  <a:cubicBezTo>
                    <a:pt x="1450" y="36"/>
                    <a:pt x="1450" y="36"/>
                    <a:pt x="1450" y="36"/>
                  </a:cubicBezTo>
                  <a:cubicBezTo>
                    <a:pt x="1441" y="34"/>
                    <a:pt x="1441" y="34"/>
                    <a:pt x="1441" y="34"/>
                  </a:cubicBezTo>
                  <a:cubicBezTo>
                    <a:pt x="1446" y="35"/>
                    <a:pt x="1445" y="33"/>
                    <a:pt x="1443" y="31"/>
                  </a:cubicBezTo>
                  <a:close/>
                  <a:moveTo>
                    <a:pt x="1157" y="13"/>
                  </a:moveTo>
                  <a:cubicBezTo>
                    <a:pt x="1157" y="13"/>
                    <a:pt x="1157" y="13"/>
                    <a:pt x="1157" y="13"/>
                  </a:cubicBezTo>
                  <a:cubicBezTo>
                    <a:pt x="1157" y="13"/>
                    <a:pt x="1157" y="13"/>
                    <a:pt x="115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431"/>
            <p:cNvSpPr/>
            <p:nvPr/>
          </p:nvSpPr>
          <p:spPr bwMode="auto">
            <a:xfrm>
              <a:off x="6385" y="3947"/>
              <a:ext cx="42" cy="5"/>
            </a:xfrm>
            <a:custGeom>
              <a:avLst/>
              <a:gdLst>
                <a:gd name="T0" fmla="*/ 5 w 18"/>
                <a:gd name="T1" fmla="*/ 2 h 2"/>
                <a:gd name="T2" fmla="*/ 16 w 18"/>
                <a:gd name="T3" fmla="*/ 0 h 2"/>
                <a:gd name="T4" fmla="*/ 5 w 18"/>
                <a:gd name="T5" fmla="*/ 2 h 2"/>
              </a:gdLst>
              <a:ahLst/>
              <a:cxnLst>
                <a:cxn ang="0">
                  <a:pos x="T0" y="T1"/>
                </a:cxn>
                <a:cxn ang="0">
                  <a:pos x="T2" y="T3"/>
                </a:cxn>
                <a:cxn ang="0">
                  <a:pos x="T4" y="T5"/>
                </a:cxn>
              </a:cxnLst>
              <a:rect l="0" t="0" r="r" b="b"/>
              <a:pathLst>
                <a:path w="18" h="2">
                  <a:moveTo>
                    <a:pt x="5" y="2"/>
                  </a:moveTo>
                  <a:cubicBezTo>
                    <a:pt x="8" y="1"/>
                    <a:pt x="18" y="1"/>
                    <a:pt x="16" y="0"/>
                  </a:cubicBezTo>
                  <a:cubicBezTo>
                    <a:pt x="16" y="1"/>
                    <a:pt x="0" y="0"/>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432"/>
            <p:cNvSpPr/>
            <p:nvPr/>
          </p:nvSpPr>
          <p:spPr bwMode="auto">
            <a:xfrm>
              <a:off x="6406" y="3952"/>
              <a:ext cx="26" cy="5"/>
            </a:xfrm>
            <a:custGeom>
              <a:avLst/>
              <a:gdLst>
                <a:gd name="T0" fmla="*/ 7 w 11"/>
                <a:gd name="T1" fmla="*/ 2 h 2"/>
                <a:gd name="T2" fmla="*/ 11 w 11"/>
                <a:gd name="T3" fmla="*/ 0 h 2"/>
                <a:gd name="T4" fmla="*/ 0 w 11"/>
                <a:gd name="T5" fmla="*/ 1 h 2"/>
                <a:gd name="T6" fmla="*/ 7 w 11"/>
                <a:gd name="T7" fmla="*/ 2 h 2"/>
              </a:gdLst>
              <a:ahLst/>
              <a:cxnLst>
                <a:cxn ang="0">
                  <a:pos x="T0" y="T1"/>
                </a:cxn>
                <a:cxn ang="0">
                  <a:pos x="T2" y="T3"/>
                </a:cxn>
                <a:cxn ang="0">
                  <a:pos x="T4" y="T5"/>
                </a:cxn>
                <a:cxn ang="0">
                  <a:pos x="T6" y="T7"/>
                </a:cxn>
              </a:cxnLst>
              <a:rect l="0" t="0" r="r" b="b"/>
              <a:pathLst>
                <a:path w="11" h="2">
                  <a:moveTo>
                    <a:pt x="7" y="2"/>
                  </a:moveTo>
                  <a:cubicBezTo>
                    <a:pt x="7" y="1"/>
                    <a:pt x="7" y="0"/>
                    <a:pt x="11" y="0"/>
                  </a:cubicBezTo>
                  <a:cubicBezTo>
                    <a:pt x="0" y="1"/>
                    <a:pt x="0" y="1"/>
                    <a:pt x="0" y="1"/>
                  </a:cubicBez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433"/>
            <p:cNvSpPr/>
            <p:nvPr/>
          </p:nvSpPr>
          <p:spPr bwMode="auto">
            <a:xfrm>
              <a:off x="6449" y="3976"/>
              <a:ext cx="82" cy="18"/>
            </a:xfrm>
            <a:custGeom>
              <a:avLst/>
              <a:gdLst>
                <a:gd name="T0" fmla="*/ 0 w 35"/>
                <a:gd name="T1" fmla="*/ 3 h 7"/>
                <a:gd name="T2" fmla="*/ 19 w 35"/>
                <a:gd name="T3" fmla="*/ 1 h 7"/>
                <a:gd name="T4" fmla="*/ 0 w 35"/>
                <a:gd name="T5" fmla="*/ 6 h 7"/>
                <a:gd name="T6" fmla="*/ 35 w 35"/>
                <a:gd name="T7" fmla="*/ 3 h 7"/>
                <a:gd name="T8" fmla="*/ 0 w 35"/>
                <a:gd name="T9" fmla="*/ 3 h 7"/>
              </a:gdLst>
              <a:ahLst/>
              <a:cxnLst>
                <a:cxn ang="0">
                  <a:pos x="T0" y="T1"/>
                </a:cxn>
                <a:cxn ang="0">
                  <a:pos x="T2" y="T3"/>
                </a:cxn>
                <a:cxn ang="0">
                  <a:pos x="T4" y="T5"/>
                </a:cxn>
                <a:cxn ang="0">
                  <a:pos x="T6" y="T7"/>
                </a:cxn>
                <a:cxn ang="0">
                  <a:pos x="T8" y="T9"/>
                </a:cxn>
              </a:cxnLst>
              <a:rect l="0" t="0" r="r" b="b"/>
              <a:pathLst>
                <a:path w="35" h="7">
                  <a:moveTo>
                    <a:pt x="0" y="3"/>
                  </a:moveTo>
                  <a:cubicBezTo>
                    <a:pt x="6" y="2"/>
                    <a:pt x="10" y="1"/>
                    <a:pt x="19" y="1"/>
                  </a:cubicBezTo>
                  <a:cubicBezTo>
                    <a:pt x="22" y="5"/>
                    <a:pt x="4" y="2"/>
                    <a:pt x="0" y="6"/>
                  </a:cubicBezTo>
                  <a:cubicBezTo>
                    <a:pt x="16" y="7"/>
                    <a:pt x="21" y="3"/>
                    <a:pt x="35" y="3"/>
                  </a:cubicBezTo>
                  <a:cubicBezTo>
                    <a:pt x="28" y="1"/>
                    <a:pt x="1"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434"/>
            <p:cNvSpPr/>
            <p:nvPr/>
          </p:nvSpPr>
          <p:spPr bwMode="auto">
            <a:xfrm>
              <a:off x="6430" y="3994"/>
              <a:ext cx="23" cy="2"/>
            </a:xfrm>
            <a:custGeom>
              <a:avLst/>
              <a:gdLst>
                <a:gd name="T0" fmla="*/ 2 w 23"/>
                <a:gd name="T1" fmla="*/ 2 h 2"/>
                <a:gd name="T2" fmla="*/ 23 w 23"/>
                <a:gd name="T3" fmla="*/ 2 h 2"/>
                <a:gd name="T4" fmla="*/ 21 w 23"/>
                <a:gd name="T5" fmla="*/ 0 h 2"/>
                <a:gd name="T6" fmla="*/ 0 w 23"/>
                <a:gd name="T7" fmla="*/ 2 h 2"/>
                <a:gd name="T8" fmla="*/ 2 w 23"/>
                <a:gd name="T9" fmla="*/ 2 h 2"/>
              </a:gdLst>
              <a:ahLst/>
              <a:cxnLst>
                <a:cxn ang="0">
                  <a:pos x="T0" y="T1"/>
                </a:cxn>
                <a:cxn ang="0">
                  <a:pos x="T2" y="T3"/>
                </a:cxn>
                <a:cxn ang="0">
                  <a:pos x="T4" y="T5"/>
                </a:cxn>
                <a:cxn ang="0">
                  <a:pos x="T6" y="T7"/>
                </a:cxn>
                <a:cxn ang="0">
                  <a:pos x="T8" y="T9"/>
                </a:cxn>
              </a:cxnLst>
              <a:rect l="0" t="0" r="r" b="b"/>
              <a:pathLst>
                <a:path w="23" h="2">
                  <a:moveTo>
                    <a:pt x="2" y="2"/>
                  </a:moveTo>
                  <a:lnTo>
                    <a:pt x="23" y="2"/>
                  </a:lnTo>
                  <a:lnTo>
                    <a:pt x="21" y="0"/>
                  </a:lnTo>
                  <a:lnTo>
                    <a:pt x="0" y="2"/>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435"/>
            <p:cNvSpPr/>
            <p:nvPr/>
          </p:nvSpPr>
          <p:spPr bwMode="auto">
            <a:xfrm>
              <a:off x="5933" y="3905"/>
              <a:ext cx="24" cy="5"/>
            </a:xfrm>
            <a:custGeom>
              <a:avLst/>
              <a:gdLst>
                <a:gd name="T0" fmla="*/ 10 w 10"/>
                <a:gd name="T1" fmla="*/ 1 h 2"/>
                <a:gd name="T2" fmla="*/ 0 w 10"/>
                <a:gd name="T3" fmla="*/ 2 h 2"/>
                <a:gd name="T4" fmla="*/ 10 w 10"/>
                <a:gd name="T5" fmla="*/ 1 h 2"/>
              </a:gdLst>
              <a:ahLst/>
              <a:cxnLst>
                <a:cxn ang="0">
                  <a:pos x="T0" y="T1"/>
                </a:cxn>
                <a:cxn ang="0">
                  <a:pos x="T2" y="T3"/>
                </a:cxn>
                <a:cxn ang="0">
                  <a:pos x="T4" y="T5"/>
                </a:cxn>
              </a:cxnLst>
              <a:rect l="0" t="0" r="r" b="b"/>
              <a:pathLst>
                <a:path w="10" h="2">
                  <a:moveTo>
                    <a:pt x="10" y="1"/>
                  </a:moveTo>
                  <a:cubicBezTo>
                    <a:pt x="9" y="0"/>
                    <a:pt x="3" y="1"/>
                    <a:pt x="0" y="2"/>
                  </a:cubicBezTo>
                  <a:cubicBezTo>
                    <a:pt x="3" y="2"/>
                    <a:pt x="6" y="2"/>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436"/>
            <p:cNvSpPr/>
            <p:nvPr/>
          </p:nvSpPr>
          <p:spPr bwMode="auto">
            <a:xfrm>
              <a:off x="1487" y="3905"/>
              <a:ext cx="168" cy="2"/>
            </a:xfrm>
            <a:custGeom>
              <a:avLst/>
              <a:gdLst>
                <a:gd name="T0" fmla="*/ 71 w 71"/>
                <a:gd name="T1" fmla="*/ 0 h 1"/>
                <a:gd name="T2" fmla="*/ 0 w 71"/>
                <a:gd name="T3" fmla="*/ 1 h 1"/>
                <a:gd name="T4" fmla="*/ 71 w 71"/>
                <a:gd name="T5" fmla="*/ 0 h 1"/>
              </a:gdLst>
              <a:ahLst/>
              <a:cxnLst>
                <a:cxn ang="0">
                  <a:pos x="T0" y="T1"/>
                </a:cxn>
                <a:cxn ang="0">
                  <a:pos x="T2" y="T3"/>
                </a:cxn>
                <a:cxn ang="0">
                  <a:pos x="T4" y="T5"/>
                </a:cxn>
              </a:cxnLst>
              <a:rect l="0" t="0" r="r" b="b"/>
              <a:pathLst>
                <a:path w="71" h="1">
                  <a:moveTo>
                    <a:pt x="71" y="0"/>
                  </a:moveTo>
                  <a:cubicBezTo>
                    <a:pt x="0" y="1"/>
                    <a:pt x="0" y="1"/>
                    <a:pt x="0" y="1"/>
                  </a:cubicBezTo>
                  <a:cubicBezTo>
                    <a:pt x="20" y="1"/>
                    <a:pt x="39" y="1"/>
                    <a:pt x="7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437"/>
            <p:cNvSpPr/>
            <p:nvPr/>
          </p:nvSpPr>
          <p:spPr bwMode="auto">
            <a:xfrm>
              <a:off x="5384" y="3912"/>
              <a:ext cx="128" cy="17"/>
            </a:xfrm>
            <a:custGeom>
              <a:avLst/>
              <a:gdLst>
                <a:gd name="T0" fmla="*/ 8 w 54"/>
                <a:gd name="T1" fmla="*/ 7 h 7"/>
                <a:gd name="T2" fmla="*/ 54 w 54"/>
                <a:gd name="T3" fmla="*/ 3 h 7"/>
                <a:gd name="T4" fmla="*/ 0 w 54"/>
                <a:gd name="T5" fmla="*/ 4 h 7"/>
                <a:gd name="T6" fmla="*/ 8 w 54"/>
                <a:gd name="T7" fmla="*/ 7 h 7"/>
              </a:gdLst>
              <a:ahLst/>
              <a:cxnLst>
                <a:cxn ang="0">
                  <a:pos x="T0" y="T1"/>
                </a:cxn>
                <a:cxn ang="0">
                  <a:pos x="T2" y="T3"/>
                </a:cxn>
                <a:cxn ang="0">
                  <a:pos x="T4" y="T5"/>
                </a:cxn>
                <a:cxn ang="0">
                  <a:pos x="T6" y="T7"/>
                </a:cxn>
              </a:cxnLst>
              <a:rect l="0" t="0" r="r" b="b"/>
              <a:pathLst>
                <a:path w="54" h="7">
                  <a:moveTo>
                    <a:pt x="8" y="7"/>
                  </a:moveTo>
                  <a:cubicBezTo>
                    <a:pt x="27" y="6"/>
                    <a:pt x="35" y="3"/>
                    <a:pt x="54" y="3"/>
                  </a:cubicBezTo>
                  <a:cubicBezTo>
                    <a:pt x="29" y="0"/>
                    <a:pt x="21" y="7"/>
                    <a:pt x="0" y="4"/>
                  </a:cubicBezTo>
                  <a:lnTo>
                    <a:pt x="8"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438"/>
            <p:cNvSpPr/>
            <p:nvPr/>
          </p:nvSpPr>
          <p:spPr bwMode="auto">
            <a:xfrm>
              <a:off x="5384" y="3902"/>
              <a:ext cx="48" cy="12"/>
            </a:xfrm>
            <a:custGeom>
              <a:avLst/>
              <a:gdLst>
                <a:gd name="T0" fmla="*/ 14 w 20"/>
                <a:gd name="T1" fmla="*/ 0 h 5"/>
                <a:gd name="T2" fmla="*/ 3 w 20"/>
                <a:gd name="T3" fmla="*/ 5 h 5"/>
                <a:gd name="T4" fmla="*/ 20 w 20"/>
                <a:gd name="T5" fmla="*/ 3 h 5"/>
                <a:gd name="T6" fmla="*/ 14 w 20"/>
                <a:gd name="T7" fmla="*/ 0 h 5"/>
              </a:gdLst>
              <a:ahLst/>
              <a:cxnLst>
                <a:cxn ang="0">
                  <a:pos x="T0" y="T1"/>
                </a:cxn>
                <a:cxn ang="0">
                  <a:pos x="T2" y="T3"/>
                </a:cxn>
                <a:cxn ang="0">
                  <a:pos x="T4" y="T5"/>
                </a:cxn>
                <a:cxn ang="0">
                  <a:pos x="T6" y="T7"/>
                </a:cxn>
              </a:cxnLst>
              <a:rect l="0" t="0" r="r" b="b"/>
              <a:pathLst>
                <a:path w="20" h="5">
                  <a:moveTo>
                    <a:pt x="14" y="0"/>
                  </a:moveTo>
                  <a:cubicBezTo>
                    <a:pt x="18" y="3"/>
                    <a:pt x="0" y="3"/>
                    <a:pt x="3" y="5"/>
                  </a:cubicBezTo>
                  <a:cubicBezTo>
                    <a:pt x="15" y="5"/>
                    <a:pt x="8" y="3"/>
                    <a:pt x="20" y="3"/>
                  </a:cubicBezTo>
                  <a:lnTo>
                    <a:pt x="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439"/>
            <p:cNvSpPr/>
            <p:nvPr/>
          </p:nvSpPr>
          <p:spPr bwMode="auto">
            <a:xfrm>
              <a:off x="5609" y="4003"/>
              <a:ext cx="12" cy="3"/>
            </a:xfrm>
            <a:custGeom>
              <a:avLst/>
              <a:gdLst>
                <a:gd name="T0" fmla="*/ 12 w 12"/>
                <a:gd name="T1" fmla="*/ 0 h 3"/>
                <a:gd name="T2" fmla="*/ 0 w 12"/>
                <a:gd name="T3" fmla="*/ 3 h 3"/>
                <a:gd name="T4" fmla="*/ 9 w 12"/>
                <a:gd name="T5" fmla="*/ 3 h 3"/>
                <a:gd name="T6" fmla="*/ 12 w 12"/>
                <a:gd name="T7" fmla="*/ 0 h 3"/>
              </a:gdLst>
              <a:ahLst/>
              <a:cxnLst>
                <a:cxn ang="0">
                  <a:pos x="T0" y="T1"/>
                </a:cxn>
                <a:cxn ang="0">
                  <a:pos x="T2" y="T3"/>
                </a:cxn>
                <a:cxn ang="0">
                  <a:pos x="T4" y="T5"/>
                </a:cxn>
                <a:cxn ang="0">
                  <a:pos x="T6" y="T7"/>
                </a:cxn>
              </a:cxnLst>
              <a:rect l="0" t="0" r="r" b="b"/>
              <a:pathLst>
                <a:path w="12" h="3">
                  <a:moveTo>
                    <a:pt x="12" y="0"/>
                  </a:moveTo>
                  <a:lnTo>
                    <a:pt x="0" y="3"/>
                  </a:lnTo>
                  <a:lnTo>
                    <a:pt x="9" y="3"/>
                  </a:ln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440"/>
            <p:cNvSpPr/>
            <p:nvPr/>
          </p:nvSpPr>
          <p:spPr bwMode="auto">
            <a:xfrm>
              <a:off x="5197" y="3905"/>
              <a:ext cx="22" cy="5"/>
            </a:xfrm>
            <a:custGeom>
              <a:avLst/>
              <a:gdLst>
                <a:gd name="T0" fmla="*/ 17 w 22"/>
                <a:gd name="T1" fmla="*/ 5 h 5"/>
                <a:gd name="T2" fmla="*/ 22 w 22"/>
                <a:gd name="T3" fmla="*/ 2 h 5"/>
                <a:gd name="T4" fmla="*/ 0 w 22"/>
                <a:gd name="T5" fmla="*/ 0 h 5"/>
                <a:gd name="T6" fmla="*/ 17 w 22"/>
                <a:gd name="T7" fmla="*/ 5 h 5"/>
              </a:gdLst>
              <a:ahLst/>
              <a:cxnLst>
                <a:cxn ang="0">
                  <a:pos x="T0" y="T1"/>
                </a:cxn>
                <a:cxn ang="0">
                  <a:pos x="T2" y="T3"/>
                </a:cxn>
                <a:cxn ang="0">
                  <a:pos x="T4" y="T5"/>
                </a:cxn>
                <a:cxn ang="0">
                  <a:pos x="T6" y="T7"/>
                </a:cxn>
              </a:cxnLst>
              <a:rect l="0" t="0" r="r" b="b"/>
              <a:pathLst>
                <a:path w="22" h="5">
                  <a:moveTo>
                    <a:pt x="17" y="5"/>
                  </a:moveTo>
                  <a:lnTo>
                    <a:pt x="22" y="2"/>
                  </a:lnTo>
                  <a:lnTo>
                    <a:pt x="0" y="0"/>
                  </a:lnTo>
                  <a:lnTo>
                    <a:pt x="17"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441"/>
            <p:cNvSpPr/>
            <p:nvPr/>
          </p:nvSpPr>
          <p:spPr bwMode="auto">
            <a:xfrm>
              <a:off x="5219" y="3907"/>
              <a:ext cx="4" cy="0"/>
            </a:xfrm>
            <a:custGeom>
              <a:avLst/>
              <a:gdLst>
                <a:gd name="T0" fmla="*/ 4 w 4"/>
                <a:gd name="T1" fmla="*/ 0 w 4"/>
                <a:gd name="T2" fmla="*/ 4 w 4"/>
              </a:gdLst>
              <a:ahLst/>
              <a:cxnLst>
                <a:cxn ang="0">
                  <a:pos x="T0" y="0"/>
                </a:cxn>
                <a:cxn ang="0">
                  <a:pos x="T1" y="0"/>
                </a:cxn>
                <a:cxn ang="0">
                  <a:pos x="T2" y="0"/>
                </a:cxn>
              </a:cxnLst>
              <a:rect l="0" t="0" r="r" b="b"/>
              <a:pathLst>
                <a:path w="4">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442"/>
            <p:cNvSpPr/>
            <p:nvPr/>
          </p:nvSpPr>
          <p:spPr bwMode="auto">
            <a:xfrm>
              <a:off x="5604" y="4016"/>
              <a:ext cx="31" cy="2"/>
            </a:xfrm>
            <a:custGeom>
              <a:avLst/>
              <a:gdLst>
                <a:gd name="T0" fmla="*/ 0 w 31"/>
                <a:gd name="T1" fmla="*/ 0 h 2"/>
                <a:gd name="T2" fmla="*/ 19 w 31"/>
                <a:gd name="T3" fmla="*/ 2 h 2"/>
                <a:gd name="T4" fmla="*/ 31 w 31"/>
                <a:gd name="T5" fmla="*/ 0 h 2"/>
                <a:gd name="T6" fmla="*/ 0 w 31"/>
                <a:gd name="T7" fmla="*/ 0 h 2"/>
              </a:gdLst>
              <a:ahLst/>
              <a:cxnLst>
                <a:cxn ang="0">
                  <a:pos x="T0" y="T1"/>
                </a:cxn>
                <a:cxn ang="0">
                  <a:pos x="T2" y="T3"/>
                </a:cxn>
                <a:cxn ang="0">
                  <a:pos x="T4" y="T5"/>
                </a:cxn>
                <a:cxn ang="0">
                  <a:pos x="T6" y="T7"/>
                </a:cxn>
              </a:cxnLst>
              <a:rect l="0" t="0" r="r" b="b"/>
              <a:pathLst>
                <a:path w="31" h="2">
                  <a:moveTo>
                    <a:pt x="0" y="0"/>
                  </a:moveTo>
                  <a:lnTo>
                    <a:pt x="19" y="2"/>
                  </a:lnTo>
                  <a:lnTo>
                    <a:pt x="31"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443"/>
            <p:cNvSpPr/>
            <p:nvPr/>
          </p:nvSpPr>
          <p:spPr bwMode="auto">
            <a:xfrm>
              <a:off x="5415" y="3979"/>
              <a:ext cx="28" cy="5"/>
            </a:xfrm>
            <a:custGeom>
              <a:avLst/>
              <a:gdLst>
                <a:gd name="T0" fmla="*/ 5 w 12"/>
                <a:gd name="T1" fmla="*/ 2 h 2"/>
                <a:gd name="T2" fmla="*/ 12 w 12"/>
                <a:gd name="T3" fmla="*/ 1 h 2"/>
                <a:gd name="T4" fmla="*/ 5 w 12"/>
                <a:gd name="T5" fmla="*/ 2 h 2"/>
              </a:gdLst>
              <a:ahLst/>
              <a:cxnLst>
                <a:cxn ang="0">
                  <a:pos x="T0" y="T1"/>
                </a:cxn>
                <a:cxn ang="0">
                  <a:pos x="T2" y="T3"/>
                </a:cxn>
                <a:cxn ang="0">
                  <a:pos x="T4" y="T5"/>
                </a:cxn>
              </a:cxnLst>
              <a:rect l="0" t="0" r="r" b="b"/>
              <a:pathLst>
                <a:path w="12" h="2">
                  <a:moveTo>
                    <a:pt x="5" y="2"/>
                  </a:moveTo>
                  <a:cubicBezTo>
                    <a:pt x="12" y="1"/>
                    <a:pt x="12" y="1"/>
                    <a:pt x="12" y="1"/>
                  </a:cubicBezTo>
                  <a:cubicBezTo>
                    <a:pt x="11" y="1"/>
                    <a:pt x="0" y="0"/>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444"/>
            <p:cNvSpPr/>
            <p:nvPr/>
          </p:nvSpPr>
          <p:spPr bwMode="auto">
            <a:xfrm>
              <a:off x="5056" y="3907"/>
              <a:ext cx="23" cy="3"/>
            </a:xfrm>
            <a:custGeom>
              <a:avLst/>
              <a:gdLst>
                <a:gd name="T0" fmla="*/ 21 w 23"/>
                <a:gd name="T1" fmla="*/ 0 h 3"/>
                <a:gd name="T2" fmla="*/ 0 w 23"/>
                <a:gd name="T3" fmla="*/ 3 h 3"/>
                <a:gd name="T4" fmla="*/ 2 w 23"/>
                <a:gd name="T5" fmla="*/ 3 h 3"/>
                <a:gd name="T6" fmla="*/ 23 w 23"/>
                <a:gd name="T7" fmla="*/ 0 h 3"/>
                <a:gd name="T8" fmla="*/ 21 w 23"/>
                <a:gd name="T9" fmla="*/ 0 h 3"/>
              </a:gdLst>
              <a:ahLst/>
              <a:cxnLst>
                <a:cxn ang="0">
                  <a:pos x="T0" y="T1"/>
                </a:cxn>
                <a:cxn ang="0">
                  <a:pos x="T2" y="T3"/>
                </a:cxn>
                <a:cxn ang="0">
                  <a:pos x="T4" y="T5"/>
                </a:cxn>
                <a:cxn ang="0">
                  <a:pos x="T6" y="T7"/>
                </a:cxn>
                <a:cxn ang="0">
                  <a:pos x="T8" y="T9"/>
                </a:cxn>
              </a:cxnLst>
              <a:rect l="0" t="0" r="r" b="b"/>
              <a:pathLst>
                <a:path w="23" h="3">
                  <a:moveTo>
                    <a:pt x="21" y="0"/>
                  </a:moveTo>
                  <a:lnTo>
                    <a:pt x="0" y="3"/>
                  </a:lnTo>
                  <a:lnTo>
                    <a:pt x="2" y="3"/>
                  </a:lnTo>
                  <a:lnTo>
                    <a:pt x="23" y="0"/>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445"/>
            <p:cNvSpPr/>
            <p:nvPr/>
          </p:nvSpPr>
          <p:spPr bwMode="auto">
            <a:xfrm>
              <a:off x="5247" y="4001"/>
              <a:ext cx="50" cy="5"/>
            </a:xfrm>
            <a:custGeom>
              <a:avLst/>
              <a:gdLst>
                <a:gd name="T0" fmla="*/ 16 w 21"/>
                <a:gd name="T1" fmla="*/ 0 h 2"/>
                <a:gd name="T2" fmla="*/ 11 w 21"/>
                <a:gd name="T3" fmla="*/ 2 h 2"/>
                <a:gd name="T4" fmla="*/ 16 w 21"/>
                <a:gd name="T5" fmla="*/ 0 h 2"/>
              </a:gdLst>
              <a:ahLst/>
              <a:cxnLst>
                <a:cxn ang="0">
                  <a:pos x="T0" y="T1"/>
                </a:cxn>
                <a:cxn ang="0">
                  <a:pos x="T2" y="T3"/>
                </a:cxn>
                <a:cxn ang="0">
                  <a:pos x="T4" y="T5"/>
                </a:cxn>
              </a:cxnLst>
              <a:rect l="0" t="0" r="r" b="b"/>
              <a:pathLst>
                <a:path w="21" h="2">
                  <a:moveTo>
                    <a:pt x="16" y="0"/>
                  </a:moveTo>
                  <a:cubicBezTo>
                    <a:pt x="21" y="2"/>
                    <a:pt x="0" y="0"/>
                    <a:pt x="11" y="2"/>
                  </a:cubicBezTo>
                  <a:cubicBezTo>
                    <a:pt x="21" y="2"/>
                    <a:pt x="17"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446"/>
            <p:cNvSpPr/>
            <p:nvPr/>
          </p:nvSpPr>
          <p:spPr bwMode="auto">
            <a:xfrm>
              <a:off x="5011" y="3969"/>
              <a:ext cx="7"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447"/>
            <p:cNvSpPr/>
            <p:nvPr/>
          </p:nvSpPr>
          <p:spPr bwMode="auto">
            <a:xfrm>
              <a:off x="5018" y="3966"/>
              <a:ext cx="26" cy="5"/>
            </a:xfrm>
            <a:custGeom>
              <a:avLst/>
              <a:gdLst>
                <a:gd name="T0" fmla="*/ 0 w 11"/>
                <a:gd name="T1" fmla="*/ 1 h 2"/>
                <a:gd name="T2" fmla="*/ 11 w 11"/>
                <a:gd name="T3" fmla="*/ 1 h 2"/>
                <a:gd name="T4" fmla="*/ 0 w 11"/>
                <a:gd name="T5" fmla="*/ 1 h 2"/>
              </a:gdLst>
              <a:ahLst/>
              <a:cxnLst>
                <a:cxn ang="0">
                  <a:pos x="T0" y="T1"/>
                </a:cxn>
                <a:cxn ang="0">
                  <a:pos x="T2" y="T3"/>
                </a:cxn>
                <a:cxn ang="0">
                  <a:pos x="T4" y="T5"/>
                </a:cxn>
              </a:cxnLst>
              <a:rect l="0" t="0" r="r" b="b"/>
              <a:pathLst>
                <a:path w="11" h="2">
                  <a:moveTo>
                    <a:pt x="0" y="1"/>
                  </a:moveTo>
                  <a:cubicBezTo>
                    <a:pt x="4" y="1"/>
                    <a:pt x="8" y="2"/>
                    <a:pt x="11" y="1"/>
                  </a:cubicBezTo>
                  <a:cubicBezTo>
                    <a:pt x="6" y="0"/>
                    <a:pt x="4"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448"/>
            <p:cNvSpPr/>
            <p:nvPr/>
          </p:nvSpPr>
          <p:spPr bwMode="auto">
            <a:xfrm>
              <a:off x="4907" y="3966"/>
              <a:ext cx="30" cy="8"/>
            </a:xfrm>
            <a:custGeom>
              <a:avLst/>
              <a:gdLst>
                <a:gd name="T0" fmla="*/ 1 w 13"/>
                <a:gd name="T1" fmla="*/ 1 h 3"/>
                <a:gd name="T2" fmla="*/ 5 w 13"/>
                <a:gd name="T3" fmla="*/ 2 h 3"/>
                <a:gd name="T4" fmla="*/ 6 w 13"/>
                <a:gd name="T5" fmla="*/ 2 h 3"/>
                <a:gd name="T6" fmla="*/ 10 w 13"/>
                <a:gd name="T7" fmla="*/ 1 h 3"/>
                <a:gd name="T8" fmla="*/ 13 w 13"/>
                <a:gd name="T9" fmla="*/ 0 h 3"/>
                <a:gd name="T10" fmla="*/ 9 w 13"/>
                <a:gd name="T11" fmla="*/ 1 h 3"/>
                <a:gd name="T12" fmla="*/ 1 w 1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13" h="3">
                  <a:moveTo>
                    <a:pt x="1" y="1"/>
                  </a:moveTo>
                  <a:cubicBezTo>
                    <a:pt x="5" y="2"/>
                    <a:pt x="5" y="2"/>
                    <a:pt x="5" y="2"/>
                  </a:cubicBezTo>
                  <a:cubicBezTo>
                    <a:pt x="1" y="3"/>
                    <a:pt x="3" y="2"/>
                    <a:pt x="6" y="2"/>
                  </a:cubicBezTo>
                  <a:cubicBezTo>
                    <a:pt x="10" y="2"/>
                    <a:pt x="10" y="1"/>
                    <a:pt x="10" y="1"/>
                  </a:cubicBezTo>
                  <a:cubicBezTo>
                    <a:pt x="11" y="0"/>
                    <a:pt x="12" y="0"/>
                    <a:pt x="13" y="0"/>
                  </a:cubicBezTo>
                  <a:cubicBezTo>
                    <a:pt x="11" y="0"/>
                    <a:pt x="10" y="0"/>
                    <a:pt x="9" y="1"/>
                  </a:cubicBezTo>
                  <a:cubicBezTo>
                    <a:pt x="3"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449"/>
            <p:cNvSpPr/>
            <p:nvPr/>
          </p:nvSpPr>
          <p:spPr bwMode="auto">
            <a:xfrm>
              <a:off x="4502" y="3890"/>
              <a:ext cx="83" cy="10"/>
            </a:xfrm>
            <a:custGeom>
              <a:avLst/>
              <a:gdLst>
                <a:gd name="T0" fmla="*/ 0 w 35"/>
                <a:gd name="T1" fmla="*/ 1 h 4"/>
                <a:gd name="T2" fmla="*/ 16 w 35"/>
                <a:gd name="T3" fmla="*/ 3 h 4"/>
                <a:gd name="T4" fmla="*/ 35 w 35"/>
                <a:gd name="T5" fmla="*/ 1 h 4"/>
                <a:gd name="T6" fmla="*/ 0 w 35"/>
                <a:gd name="T7" fmla="*/ 1 h 4"/>
              </a:gdLst>
              <a:ahLst/>
              <a:cxnLst>
                <a:cxn ang="0">
                  <a:pos x="T0" y="T1"/>
                </a:cxn>
                <a:cxn ang="0">
                  <a:pos x="T2" y="T3"/>
                </a:cxn>
                <a:cxn ang="0">
                  <a:pos x="T4" y="T5"/>
                </a:cxn>
                <a:cxn ang="0">
                  <a:pos x="T6" y="T7"/>
                </a:cxn>
              </a:cxnLst>
              <a:rect l="0" t="0" r="r" b="b"/>
              <a:pathLst>
                <a:path w="35" h="4">
                  <a:moveTo>
                    <a:pt x="0" y="1"/>
                  </a:moveTo>
                  <a:cubicBezTo>
                    <a:pt x="13" y="1"/>
                    <a:pt x="17" y="2"/>
                    <a:pt x="16" y="3"/>
                  </a:cubicBezTo>
                  <a:cubicBezTo>
                    <a:pt x="29" y="4"/>
                    <a:pt x="27" y="1"/>
                    <a:pt x="35" y="1"/>
                  </a:cubicBezTo>
                  <a:cubicBezTo>
                    <a:pt x="20" y="1"/>
                    <a:pt x="17"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450"/>
            <p:cNvSpPr/>
            <p:nvPr/>
          </p:nvSpPr>
          <p:spPr bwMode="auto">
            <a:xfrm>
              <a:off x="4585" y="3890"/>
              <a:ext cx="12" cy="2"/>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1" y="1"/>
                    <a:pt x="3" y="1"/>
                    <a:pt x="5"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451"/>
            <p:cNvSpPr/>
            <p:nvPr/>
          </p:nvSpPr>
          <p:spPr bwMode="auto">
            <a:xfrm>
              <a:off x="5018" y="4008"/>
              <a:ext cx="19" cy="8"/>
            </a:xfrm>
            <a:custGeom>
              <a:avLst/>
              <a:gdLst>
                <a:gd name="T0" fmla="*/ 19 w 19"/>
                <a:gd name="T1" fmla="*/ 0 h 8"/>
                <a:gd name="T2" fmla="*/ 0 w 19"/>
                <a:gd name="T3" fmla="*/ 8 h 8"/>
                <a:gd name="T4" fmla="*/ 7 w 19"/>
                <a:gd name="T5" fmla="*/ 5 h 8"/>
                <a:gd name="T6" fmla="*/ 19 w 19"/>
                <a:gd name="T7" fmla="*/ 0 h 8"/>
              </a:gdLst>
              <a:ahLst/>
              <a:cxnLst>
                <a:cxn ang="0">
                  <a:pos x="T0" y="T1"/>
                </a:cxn>
                <a:cxn ang="0">
                  <a:pos x="T2" y="T3"/>
                </a:cxn>
                <a:cxn ang="0">
                  <a:pos x="T4" y="T5"/>
                </a:cxn>
                <a:cxn ang="0">
                  <a:pos x="T6" y="T7"/>
                </a:cxn>
              </a:cxnLst>
              <a:rect l="0" t="0" r="r" b="b"/>
              <a:pathLst>
                <a:path w="19" h="8">
                  <a:moveTo>
                    <a:pt x="19" y="0"/>
                  </a:moveTo>
                  <a:lnTo>
                    <a:pt x="0" y="8"/>
                  </a:lnTo>
                  <a:lnTo>
                    <a:pt x="7" y="5"/>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452"/>
            <p:cNvSpPr/>
            <p:nvPr/>
          </p:nvSpPr>
          <p:spPr bwMode="auto">
            <a:xfrm>
              <a:off x="4448" y="3887"/>
              <a:ext cx="28" cy="5"/>
            </a:xfrm>
            <a:custGeom>
              <a:avLst/>
              <a:gdLst>
                <a:gd name="T0" fmla="*/ 2 w 12"/>
                <a:gd name="T1" fmla="*/ 1 h 2"/>
                <a:gd name="T2" fmla="*/ 11 w 12"/>
                <a:gd name="T3" fmla="*/ 2 h 2"/>
                <a:gd name="T4" fmla="*/ 2 w 12"/>
                <a:gd name="T5" fmla="*/ 1 h 2"/>
              </a:gdLst>
              <a:ahLst/>
              <a:cxnLst>
                <a:cxn ang="0">
                  <a:pos x="T0" y="T1"/>
                </a:cxn>
                <a:cxn ang="0">
                  <a:pos x="T2" y="T3"/>
                </a:cxn>
                <a:cxn ang="0">
                  <a:pos x="T4" y="T5"/>
                </a:cxn>
              </a:cxnLst>
              <a:rect l="0" t="0" r="r" b="b"/>
              <a:pathLst>
                <a:path w="12" h="2">
                  <a:moveTo>
                    <a:pt x="2" y="1"/>
                  </a:moveTo>
                  <a:cubicBezTo>
                    <a:pt x="5" y="1"/>
                    <a:pt x="9" y="1"/>
                    <a:pt x="11" y="2"/>
                  </a:cubicBezTo>
                  <a:cubicBezTo>
                    <a:pt x="12" y="0"/>
                    <a:pt x="0"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453"/>
            <p:cNvSpPr/>
            <p:nvPr/>
          </p:nvSpPr>
          <p:spPr bwMode="auto">
            <a:xfrm>
              <a:off x="4578" y="3954"/>
              <a:ext cx="31" cy="10"/>
            </a:xfrm>
            <a:custGeom>
              <a:avLst/>
              <a:gdLst>
                <a:gd name="T0" fmla="*/ 0 w 13"/>
                <a:gd name="T1" fmla="*/ 3 h 4"/>
                <a:gd name="T2" fmla="*/ 13 w 13"/>
                <a:gd name="T3" fmla="*/ 3 h 4"/>
                <a:gd name="T4" fmla="*/ 0 w 13"/>
                <a:gd name="T5" fmla="*/ 3 h 4"/>
              </a:gdLst>
              <a:ahLst/>
              <a:cxnLst>
                <a:cxn ang="0">
                  <a:pos x="T0" y="T1"/>
                </a:cxn>
                <a:cxn ang="0">
                  <a:pos x="T2" y="T3"/>
                </a:cxn>
                <a:cxn ang="0">
                  <a:pos x="T4" y="T5"/>
                </a:cxn>
              </a:cxnLst>
              <a:rect l="0" t="0" r="r" b="b"/>
              <a:pathLst>
                <a:path w="13" h="4">
                  <a:moveTo>
                    <a:pt x="0" y="3"/>
                  </a:moveTo>
                  <a:cubicBezTo>
                    <a:pt x="1" y="4"/>
                    <a:pt x="10" y="3"/>
                    <a:pt x="13" y="3"/>
                  </a:cubicBezTo>
                  <a:cubicBezTo>
                    <a:pt x="8" y="3"/>
                    <a:pt x="4"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454"/>
            <p:cNvSpPr/>
            <p:nvPr/>
          </p:nvSpPr>
          <p:spPr bwMode="auto">
            <a:xfrm>
              <a:off x="4360" y="3902"/>
              <a:ext cx="33" cy="8"/>
            </a:xfrm>
            <a:custGeom>
              <a:avLst/>
              <a:gdLst>
                <a:gd name="T0" fmla="*/ 0 w 14"/>
                <a:gd name="T1" fmla="*/ 1 h 3"/>
                <a:gd name="T2" fmla="*/ 5 w 14"/>
                <a:gd name="T3" fmla="*/ 3 h 3"/>
                <a:gd name="T4" fmla="*/ 0 w 14"/>
                <a:gd name="T5" fmla="*/ 1 h 3"/>
              </a:gdLst>
              <a:ahLst/>
              <a:cxnLst>
                <a:cxn ang="0">
                  <a:pos x="T0" y="T1"/>
                </a:cxn>
                <a:cxn ang="0">
                  <a:pos x="T2" y="T3"/>
                </a:cxn>
                <a:cxn ang="0">
                  <a:pos x="T4" y="T5"/>
                </a:cxn>
              </a:cxnLst>
              <a:rect l="0" t="0" r="r" b="b"/>
              <a:pathLst>
                <a:path w="14" h="3">
                  <a:moveTo>
                    <a:pt x="0" y="1"/>
                  </a:moveTo>
                  <a:cubicBezTo>
                    <a:pt x="3" y="1"/>
                    <a:pt x="7" y="2"/>
                    <a:pt x="5" y="3"/>
                  </a:cubicBezTo>
                  <a:cubicBezTo>
                    <a:pt x="9" y="3"/>
                    <a:pt x="14"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455"/>
            <p:cNvSpPr/>
            <p:nvPr/>
          </p:nvSpPr>
          <p:spPr bwMode="auto">
            <a:xfrm>
              <a:off x="4519" y="3959"/>
              <a:ext cx="26" cy="2"/>
            </a:xfrm>
            <a:custGeom>
              <a:avLst/>
              <a:gdLst>
                <a:gd name="T0" fmla="*/ 0 w 26"/>
                <a:gd name="T1" fmla="*/ 0 h 2"/>
                <a:gd name="T2" fmla="*/ 4 w 26"/>
                <a:gd name="T3" fmla="*/ 2 h 2"/>
                <a:gd name="T4" fmla="*/ 26 w 26"/>
                <a:gd name="T5" fmla="*/ 0 h 2"/>
                <a:gd name="T6" fmla="*/ 0 w 26"/>
                <a:gd name="T7" fmla="*/ 0 h 2"/>
              </a:gdLst>
              <a:ahLst/>
              <a:cxnLst>
                <a:cxn ang="0">
                  <a:pos x="T0" y="T1"/>
                </a:cxn>
                <a:cxn ang="0">
                  <a:pos x="T2" y="T3"/>
                </a:cxn>
                <a:cxn ang="0">
                  <a:pos x="T4" y="T5"/>
                </a:cxn>
                <a:cxn ang="0">
                  <a:pos x="T6" y="T7"/>
                </a:cxn>
              </a:cxnLst>
              <a:rect l="0" t="0" r="r" b="b"/>
              <a:pathLst>
                <a:path w="26" h="2">
                  <a:moveTo>
                    <a:pt x="0" y="0"/>
                  </a:moveTo>
                  <a:lnTo>
                    <a:pt x="4" y="2"/>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456"/>
            <p:cNvSpPr/>
            <p:nvPr/>
          </p:nvSpPr>
          <p:spPr bwMode="auto">
            <a:xfrm>
              <a:off x="4545" y="3994"/>
              <a:ext cx="75" cy="19"/>
            </a:xfrm>
            <a:custGeom>
              <a:avLst/>
              <a:gdLst>
                <a:gd name="T0" fmla="*/ 22 w 32"/>
                <a:gd name="T1" fmla="*/ 8 h 8"/>
                <a:gd name="T2" fmla="*/ 23 w 32"/>
                <a:gd name="T3" fmla="*/ 2 h 8"/>
                <a:gd name="T4" fmla="*/ 8 w 32"/>
                <a:gd name="T5" fmla="*/ 4 h 8"/>
                <a:gd name="T6" fmla="*/ 22 w 32"/>
                <a:gd name="T7" fmla="*/ 8 h 8"/>
              </a:gdLst>
              <a:ahLst/>
              <a:cxnLst>
                <a:cxn ang="0">
                  <a:pos x="T0" y="T1"/>
                </a:cxn>
                <a:cxn ang="0">
                  <a:pos x="T2" y="T3"/>
                </a:cxn>
                <a:cxn ang="0">
                  <a:pos x="T4" y="T5"/>
                </a:cxn>
                <a:cxn ang="0">
                  <a:pos x="T6" y="T7"/>
                </a:cxn>
              </a:cxnLst>
              <a:rect l="0" t="0" r="r" b="b"/>
              <a:pathLst>
                <a:path w="32" h="8">
                  <a:moveTo>
                    <a:pt x="22" y="8"/>
                  </a:moveTo>
                  <a:cubicBezTo>
                    <a:pt x="32" y="6"/>
                    <a:pt x="5" y="4"/>
                    <a:pt x="23" y="2"/>
                  </a:cubicBezTo>
                  <a:cubicBezTo>
                    <a:pt x="0" y="0"/>
                    <a:pt x="25" y="5"/>
                    <a:pt x="8" y="4"/>
                  </a:cubicBezTo>
                  <a:cubicBezTo>
                    <a:pt x="18" y="5"/>
                    <a:pt x="23" y="7"/>
                    <a:pt x="2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457"/>
            <p:cNvSpPr/>
            <p:nvPr/>
          </p:nvSpPr>
          <p:spPr bwMode="auto">
            <a:xfrm>
              <a:off x="4552" y="4003"/>
              <a:ext cx="12"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458"/>
            <p:cNvSpPr/>
            <p:nvPr/>
          </p:nvSpPr>
          <p:spPr bwMode="auto">
            <a:xfrm>
              <a:off x="4216" y="3976"/>
              <a:ext cx="9" cy="0"/>
            </a:xfrm>
            <a:custGeom>
              <a:avLst/>
              <a:gdLst>
                <a:gd name="T0" fmla="*/ 0 w 4"/>
                <a:gd name="T1" fmla="*/ 4 w 4"/>
                <a:gd name="T2" fmla="*/ 0 w 4"/>
              </a:gdLst>
              <a:ahLst/>
              <a:cxnLst>
                <a:cxn ang="0">
                  <a:pos x="T0" y="0"/>
                </a:cxn>
                <a:cxn ang="0">
                  <a:pos x="T1" y="0"/>
                </a:cxn>
                <a:cxn ang="0">
                  <a:pos x="T2" y="0"/>
                </a:cxn>
              </a:cxnLst>
              <a:rect l="0" t="0" r="r" b="b"/>
              <a:pathLst>
                <a:path w="4">
                  <a:moveTo>
                    <a:pt x="0" y="0"/>
                  </a:moveTo>
                  <a:cubicBezTo>
                    <a:pt x="2" y="0"/>
                    <a:pt x="3" y="0"/>
                    <a:pt x="4"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459"/>
            <p:cNvSpPr/>
            <p:nvPr/>
          </p:nvSpPr>
          <p:spPr bwMode="auto">
            <a:xfrm>
              <a:off x="4384" y="4001"/>
              <a:ext cx="87" cy="12"/>
            </a:xfrm>
            <a:custGeom>
              <a:avLst/>
              <a:gdLst>
                <a:gd name="T0" fmla="*/ 21 w 37"/>
                <a:gd name="T1" fmla="*/ 3 h 5"/>
                <a:gd name="T2" fmla="*/ 37 w 37"/>
                <a:gd name="T3" fmla="*/ 0 h 5"/>
                <a:gd name="T4" fmla="*/ 2 w 37"/>
                <a:gd name="T5" fmla="*/ 5 h 5"/>
                <a:gd name="T6" fmla="*/ 25 w 37"/>
                <a:gd name="T7" fmla="*/ 3 h 5"/>
                <a:gd name="T8" fmla="*/ 21 w 37"/>
                <a:gd name="T9" fmla="*/ 3 h 5"/>
              </a:gdLst>
              <a:ahLst/>
              <a:cxnLst>
                <a:cxn ang="0">
                  <a:pos x="T0" y="T1"/>
                </a:cxn>
                <a:cxn ang="0">
                  <a:pos x="T2" y="T3"/>
                </a:cxn>
                <a:cxn ang="0">
                  <a:pos x="T4" y="T5"/>
                </a:cxn>
                <a:cxn ang="0">
                  <a:pos x="T6" y="T7"/>
                </a:cxn>
                <a:cxn ang="0">
                  <a:pos x="T8" y="T9"/>
                </a:cxn>
              </a:cxnLst>
              <a:rect l="0" t="0" r="r" b="b"/>
              <a:pathLst>
                <a:path w="37" h="5">
                  <a:moveTo>
                    <a:pt x="21" y="3"/>
                  </a:moveTo>
                  <a:cubicBezTo>
                    <a:pt x="37" y="0"/>
                    <a:pt x="37" y="0"/>
                    <a:pt x="37" y="0"/>
                  </a:cubicBezTo>
                  <a:cubicBezTo>
                    <a:pt x="27" y="2"/>
                    <a:pt x="0" y="2"/>
                    <a:pt x="2" y="5"/>
                  </a:cubicBezTo>
                  <a:cubicBezTo>
                    <a:pt x="11" y="5"/>
                    <a:pt x="21" y="4"/>
                    <a:pt x="25" y="3"/>
                  </a:cubicBezTo>
                  <a:lnTo>
                    <a:pt x="2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460"/>
            <p:cNvSpPr/>
            <p:nvPr/>
          </p:nvSpPr>
          <p:spPr bwMode="auto">
            <a:xfrm>
              <a:off x="4001" y="3887"/>
              <a:ext cx="26" cy="8"/>
            </a:xfrm>
            <a:custGeom>
              <a:avLst/>
              <a:gdLst>
                <a:gd name="T0" fmla="*/ 4 w 11"/>
                <a:gd name="T1" fmla="*/ 2 h 3"/>
                <a:gd name="T2" fmla="*/ 11 w 11"/>
                <a:gd name="T3" fmla="*/ 1 h 3"/>
                <a:gd name="T4" fmla="*/ 2 w 11"/>
                <a:gd name="T5" fmla="*/ 0 h 3"/>
                <a:gd name="T6" fmla="*/ 4 w 11"/>
                <a:gd name="T7" fmla="*/ 2 h 3"/>
              </a:gdLst>
              <a:ahLst/>
              <a:cxnLst>
                <a:cxn ang="0">
                  <a:pos x="T0" y="T1"/>
                </a:cxn>
                <a:cxn ang="0">
                  <a:pos x="T2" y="T3"/>
                </a:cxn>
                <a:cxn ang="0">
                  <a:pos x="T4" y="T5"/>
                </a:cxn>
                <a:cxn ang="0">
                  <a:pos x="T6" y="T7"/>
                </a:cxn>
              </a:cxnLst>
              <a:rect l="0" t="0" r="r" b="b"/>
              <a:pathLst>
                <a:path w="11" h="3">
                  <a:moveTo>
                    <a:pt x="4" y="2"/>
                  </a:moveTo>
                  <a:cubicBezTo>
                    <a:pt x="11" y="1"/>
                    <a:pt x="11" y="1"/>
                    <a:pt x="11" y="1"/>
                  </a:cubicBezTo>
                  <a:cubicBezTo>
                    <a:pt x="2" y="0"/>
                    <a:pt x="2" y="0"/>
                    <a:pt x="2" y="0"/>
                  </a:cubicBezTo>
                  <a:cubicBezTo>
                    <a:pt x="5" y="1"/>
                    <a:pt x="0"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461"/>
            <p:cNvSpPr/>
            <p:nvPr/>
          </p:nvSpPr>
          <p:spPr bwMode="auto">
            <a:xfrm>
              <a:off x="4001" y="3887"/>
              <a:ext cx="4"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2"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462"/>
            <p:cNvSpPr/>
            <p:nvPr/>
          </p:nvSpPr>
          <p:spPr bwMode="auto">
            <a:xfrm>
              <a:off x="4285" y="3971"/>
              <a:ext cx="33" cy="3"/>
            </a:xfrm>
            <a:custGeom>
              <a:avLst/>
              <a:gdLst>
                <a:gd name="T0" fmla="*/ 1 w 14"/>
                <a:gd name="T1" fmla="*/ 1 h 1"/>
                <a:gd name="T2" fmla="*/ 14 w 14"/>
                <a:gd name="T3" fmla="*/ 1 h 1"/>
                <a:gd name="T4" fmla="*/ 1 w 14"/>
                <a:gd name="T5" fmla="*/ 1 h 1"/>
              </a:gdLst>
              <a:ahLst/>
              <a:cxnLst>
                <a:cxn ang="0">
                  <a:pos x="T0" y="T1"/>
                </a:cxn>
                <a:cxn ang="0">
                  <a:pos x="T2" y="T3"/>
                </a:cxn>
                <a:cxn ang="0">
                  <a:pos x="T4" y="T5"/>
                </a:cxn>
              </a:cxnLst>
              <a:rect l="0" t="0" r="r" b="b"/>
              <a:pathLst>
                <a:path w="14" h="1">
                  <a:moveTo>
                    <a:pt x="1" y="1"/>
                  </a:moveTo>
                  <a:cubicBezTo>
                    <a:pt x="6" y="1"/>
                    <a:pt x="10" y="1"/>
                    <a:pt x="14" y="1"/>
                  </a:cubicBezTo>
                  <a:cubicBezTo>
                    <a:pt x="13"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463"/>
            <p:cNvSpPr/>
            <p:nvPr/>
          </p:nvSpPr>
          <p:spPr bwMode="auto">
            <a:xfrm>
              <a:off x="3894" y="3900"/>
              <a:ext cx="29" cy="0"/>
            </a:xfrm>
            <a:custGeom>
              <a:avLst/>
              <a:gdLst>
                <a:gd name="T0" fmla="*/ 3 w 29"/>
                <a:gd name="T1" fmla="*/ 29 w 29"/>
                <a:gd name="T2" fmla="*/ 0 w 29"/>
                <a:gd name="T3" fmla="*/ 3 w 29"/>
              </a:gdLst>
              <a:ahLst/>
              <a:cxnLst>
                <a:cxn ang="0">
                  <a:pos x="T0" y="0"/>
                </a:cxn>
                <a:cxn ang="0">
                  <a:pos x="T1" y="0"/>
                </a:cxn>
                <a:cxn ang="0">
                  <a:pos x="T2" y="0"/>
                </a:cxn>
                <a:cxn ang="0">
                  <a:pos x="T3" y="0"/>
                </a:cxn>
              </a:cxnLst>
              <a:rect l="0" t="0" r="r" b="b"/>
              <a:pathLst>
                <a:path w="29">
                  <a:moveTo>
                    <a:pt x="3" y="0"/>
                  </a:moveTo>
                  <a:lnTo>
                    <a:pt x="29" y="0"/>
                  </a:lnTo>
                  <a:lnTo>
                    <a:pt x="0"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464"/>
            <p:cNvSpPr/>
            <p:nvPr/>
          </p:nvSpPr>
          <p:spPr bwMode="auto">
            <a:xfrm>
              <a:off x="3748" y="3890"/>
              <a:ext cx="26" cy="2"/>
            </a:xfrm>
            <a:custGeom>
              <a:avLst/>
              <a:gdLst>
                <a:gd name="T0" fmla="*/ 26 w 26"/>
                <a:gd name="T1" fmla="*/ 0 h 2"/>
                <a:gd name="T2" fmla="*/ 21 w 26"/>
                <a:gd name="T3" fmla="*/ 0 h 2"/>
                <a:gd name="T4" fmla="*/ 0 w 26"/>
                <a:gd name="T5" fmla="*/ 0 h 2"/>
                <a:gd name="T6" fmla="*/ 4 w 26"/>
                <a:gd name="T7" fmla="*/ 2 h 2"/>
                <a:gd name="T8" fmla="*/ 26 w 26"/>
                <a:gd name="T9" fmla="*/ 0 h 2"/>
              </a:gdLst>
              <a:ahLst/>
              <a:cxnLst>
                <a:cxn ang="0">
                  <a:pos x="T0" y="T1"/>
                </a:cxn>
                <a:cxn ang="0">
                  <a:pos x="T2" y="T3"/>
                </a:cxn>
                <a:cxn ang="0">
                  <a:pos x="T4" y="T5"/>
                </a:cxn>
                <a:cxn ang="0">
                  <a:pos x="T6" y="T7"/>
                </a:cxn>
                <a:cxn ang="0">
                  <a:pos x="T8" y="T9"/>
                </a:cxn>
              </a:cxnLst>
              <a:rect l="0" t="0" r="r" b="b"/>
              <a:pathLst>
                <a:path w="26" h="2">
                  <a:moveTo>
                    <a:pt x="26" y="0"/>
                  </a:moveTo>
                  <a:lnTo>
                    <a:pt x="21" y="0"/>
                  </a:lnTo>
                  <a:lnTo>
                    <a:pt x="0" y="0"/>
                  </a:lnTo>
                  <a:lnTo>
                    <a:pt x="4" y="2"/>
                  </a:ln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465"/>
            <p:cNvSpPr/>
            <p:nvPr/>
          </p:nvSpPr>
          <p:spPr bwMode="auto">
            <a:xfrm>
              <a:off x="3927" y="4011"/>
              <a:ext cx="41" cy="7"/>
            </a:xfrm>
            <a:custGeom>
              <a:avLst/>
              <a:gdLst>
                <a:gd name="T0" fmla="*/ 3 w 17"/>
                <a:gd name="T1" fmla="*/ 2 h 3"/>
                <a:gd name="T2" fmla="*/ 15 w 17"/>
                <a:gd name="T3" fmla="*/ 0 h 3"/>
                <a:gd name="T4" fmla="*/ 0 w 17"/>
                <a:gd name="T5" fmla="*/ 0 h 3"/>
                <a:gd name="T6" fmla="*/ 13 w 17"/>
                <a:gd name="T7" fmla="*/ 0 h 3"/>
                <a:gd name="T8" fmla="*/ 3 w 17"/>
                <a:gd name="T9" fmla="*/ 2 h 3"/>
              </a:gdLst>
              <a:ahLst/>
              <a:cxnLst>
                <a:cxn ang="0">
                  <a:pos x="T0" y="T1"/>
                </a:cxn>
                <a:cxn ang="0">
                  <a:pos x="T2" y="T3"/>
                </a:cxn>
                <a:cxn ang="0">
                  <a:pos x="T4" y="T5"/>
                </a:cxn>
                <a:cxn ang="0">
                  <a:pos x="T6" y="T7"/>
                </a:cxn>
                <a:cxn ang="0">
                  <a:pos x="T8" y="T9"/>
                </a:cxn>
              </a:cxnLst>
              <a:rect l="0" t="0" r="r" b="b"/>
              <a:pathLst>
                <a:path w="17" h="3">
                  <a:moveTo>
                    <a:pt x="3" y="2"/>
                  </a:moveTo>
                  <a:cubicBezTo>
                    <a:pt x="11" y="3"/>
                    <a:pt x="17" y="0"/>
                    <a:pt x="15" y="0"/>
                  </a:cubicBezTo>
                  <a:cubicBezTo>
                    <a:pt x="0" y="0"/>
                    <a:pt x="0" y="0"/>
                    <a:pt x="0" y="0"/>
                  </a:cubicBezTo>
                  <a:cubicBezTo>
                    <a:pt x="4" y="2"/>
                    <a:pt x="4" y="0"/>
                    <a:pt x="13" y="0"/>
                  </a:cubicBezTo>
                  <a:lnTo>
                    <a:pt x="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466"/>
            <p:cNvSpPr/>
            <p:nvPr/>
          </p:nvSpPr>
          <p:spPr bwMode="auto">
            <a:xfrm>
              <a:off x="2378" y="3885"/>
              <a:ext cx="648" cy="34"/>
            </a:xfrm>
            <a:custGeom>
              <a:avLst/>
              <a:gdLst>
                <a:gd name="T0" fmla="*/ 204 w 274"/>
                <a:gd name="T1" fmla="*/ 6 h 14"/>
                <a:gd name="T2" fmla="*/ 224 w 274"/>
                <a:gd name="T3" fmla="*/ 7 h 14"/>
                <a:gd name="T4" fmla="*/ 218 w 274"/>
                <a:gd name="T5" fmla="*/ 9 h 14"/>
                <a:gd name="T6" fmla="*/ 231 w 274"/>
                <a:gd name="T7" fmla="*/ 5 h 14"/>
                <a:gd name="T8" fmla="*/ 210 w 274"/>
                <a:gd name="T9" fmla="*/ 11 h 14"/>
                <a:gd name="T10" fmla="*/ 250 w 274"/>
                <a:gd name="T11" fmla="*/ 9 h 14"/>
                <a:gd name="T12" fmla="*/ 239 w 274"/>
                <a:gd name="T13" fmla="*/ 7 h 14"/>
                <a:gd name="T14" fmla="*/ 267 w 274"/>
                <a:gd name="T15" fmla="*/ 6 h 14"/>
                <a:gd name="T16" fmla="*/ 270 w 274"/>
                <a:gd name="T17" fmla="*/ 3 h 14"/>
                <a:gd name="T18" fmla="*/ 272 w 274"/>
                <a:gd name="T19" fmla="*/ 2 h 14"/>
                <a:gd name="T20" fmla="*/ 274 w 274"/>
                <a:gd name="T21" fmla="*/ 2 h 14"/>
                <a:gd name="T22" fmla="*/ 272 w 274"/>
                <a:gd name="T23" fmla="*/ 2 h 14"/>
                <a:gd name="T24" fmla="*/ 271 w 274"/>
                <a:gd name="T25" fmla="*/ 1 h 14"/>
                <a:gd name="T26" fmla="*/ 246 w 274"/>
                <a:gd name="T27" fmla="*/ 0 h 14"/>
                <a:gd name="T28" fmla="*/ 216 w 274"/>
                <a:gd name="T29" fmla="*/ 2 h 14"/>
                <a:gd name="T30" fmla="*/ 206 w 274"/>
                <a:gd name="T31" fmla="*/ 2 h 14"/>
                <a:gd name="T32" fmla="*/ 203 w 274"/>
                <a:gd name="T33" fmla="*/ 2 h 14"/>
                <a:gd name="T34" fmla="*/ 208 w 274"/>
                <a:gd name="T35" fmla="*/ 1 h 14"/>
                <a:gd name="T36" fmla="*/ 190 w 274"/>
                <a:gd name="T37" fmla="*/ 2 h 14"/>
                <a:gd name="T38" fmla="*/ 155 w 274"/>
                <a:gd name="T39" fmla="*/ 2 h 14"/>
                <a:gd name="T40" fmla="*/ 152 w 274"/>
                <a:gd name="T41" fmla="*/ 2 h 14"/>
                <a:gd name="T42" fmla="*/ 151 w 274"/>
                <a:gd name="T43" fmla="*/ 2 h 14"/>
                <a:gd name="T44" fmla="*/ 0 w 274"/>
                <a:gd name="T45" fmla="*/ 3 h 14"/>
                <a:gd name="T46" fmla="*/ 22 w 274"/>
                <a:gd name="T47" fmla="*/ 4 h 14"/>
                <a:gd name="T48" fmla="*/ 31 w 274"/>
                <a:gd name="T49" fmla="*/ 7 h 14"/>
                <a:gd name="T50" fmla="*/ 14 w 274"/>
                <a:gd name="T51" fmla="*/ 7 h 14"/>
                <a:gd name="T52" fmla="*/ 18 w 274"/>
                <a:gd name="T53" fmla="*/ 11 h 14"/>
                <a:gd name="T54" fmla="*/ 58 w 274"/>
                <a:gd name="T55" fmla="*/ 7 h 14"/>
                <a:gd name="T56" fmla="*/ 64 w 274"/>
                <a:gd name="T57" fmla="*/ 10 h 14"/>
                <a:gd name="T58" fmla="*/ 61 w 274"/>
                <a:gd name="T59" fmla="*/ 10 h 14"/>
                <a:gd name="T60" fmla="*/ 88 w 274"/>
                <a:gd name="T61" fmla="*/ 10 h 14"/>
                <a:gd name="T62" fmla="*/ 88 w 274"/>
                <a:gd name="T63" fmla="*/ 12 h 14"/>
                <a:gd name="T64" fmla="*/ 124 w 274"/>
                <a:gd name="T65" fmla="*/ 10 h 14"/>
                <a:gd name="T66" fmla="*/ 123 w 274"/>
                <a:gd name="T67" fmla="*/ 10 h 14"/>
                <a:gd name="T68" fmla="*/ 169 w 274"/>
                <a:gd name="T69" fmla="*/ 9 h 14"/>
                <a:gd name="T70" fmla="*/ 155 w 274"/>
                <a:gd name="T71" fmla="*/ 11 h 14"/>
                <a:gd name="T72" fmla="*/ 176 w 274"/>
                <a:gd name="T73" fmla="*/ 10 h 14"/>
                <a:gd name="T74" fmla="*/ 170 w 274"/>
                <a:gd name="T75" fmla="*/ 12 h 14"/>
                <a:gd name="T76" fmla="*/ 207 w 274"/>
                <a:gd name="T77" fmla="*/ 8 h 14"/>
                <a:gd name="T78" fmla="*/ 204 w 274"/>
                <a:gd name="T7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4" h="14">
                  <a:moveTo>
                    <a:pt x="204" y="6"/>
                  </a:moveTo>
                  <a:cubicBezTo>
                    <a:pt x="207" y="4"/>
                    <a:pt x="223" y="5"/>
                    <a:pt x="224" y="7"/>
                  </a:cubicBezTo>
                  <a:cubicBezTo>
                    <a:pt x="222" y="7"/>
                    <a:pt x="213" y="8"/>
                    <a:pt x="218" y="9"/>
                  </a:cubicBezTo>
                  <a:cubicBezTo>
                    <a:pt x="231" y="5"/>
                    <a:pt x="231" y="5"/>
                    <a:pt x="231" y="5"/>
                  </a:cubicBezTo>
                  <a:cubicBezTo>
                    <a:pt x="248" y="7"/>
                    <a:pt x="218" y="10"/>
                    <a:pt x="210" y="11"/>
                  </a:cubicBezTo>
                  <a:cubicBezTo>
                    <a:pt x="227" y="11"/>
                    <a:pt x="232" y="9"/>
                    <a:pt x="250" y="9"/>
                  </a:cubicBezTo>
                  <a:cubicBezTo>
                    <a:pt x="245" y="9"/>
                    <a:pt x="242" y="8"/>
                    <a:pt x="239" y="7"/>
                  </a:cubicBezTo>
                  <a:cubicBezTo>
                    <a:pt x="238" y="5"/>
                    <a:pt x="255" y="6"/>
                    <a:pt x="267" y="6"/>
                  </a:cubicBezTo>
                  <a:cubicBezTo>
                    <a:pt x="260" y="5"/>
                    <a:pt x="264" y="4"/>
                    <a:pt x="270" y="3"/>
                  </a:cubicBezTo>
                  <a:cubicBezTo>
                    <a:pt x="271" y="3"/>
                    <a:pt x="271" y="3"/>
                    <a:pt x="272" y="2"/>
                  </a:cubicBezTo>
                  <a:cubicBezTo>
                    <a:pt x="273" y="2"/>
                    <a:pt x="273" y="2"/>
                    <a:pt x="274" y="2"/>
                  </a:cubicBezTo>
                  <a:cubicBezTo>
                    <a:pt x="272" y="2"/>
                    <a:pt x="272" y="2"/>
                    <a:pt x="272" y="2"/>
                  </a:cubicBezTo>
                  <a:cubicBezTo>
                    <a:pt x="272" y="2"/>
                    <a:pt x="272" y="2"/>
                    <a:pt x="271" y="1"/>
                  </a:cubicBezTo>
                  <a:cubicBezTo>
                    <a:pt x="261" y="2"/>
                    <a:pt x="253" y="0"/>
                    <a:pt x="246" y="0"/>
                  </a:cubicBezTo>
                  <a:cubicBezTo>
                    <a:pt x="253" y="4"/>
                    <a:pt x="224" y="1"/>
                    <a:pt x="216" y="2"/>
                  </a:cubicBezTo>
                  <a:cubicBezTo>
                    <a:pt x="206" y="2"/>
                    <a:pt x="206" y="2"/>
                    <a:pt x="206" y="2"/>
                  </a:cubicBezTo>
                  <a:cubicBezTo>
                    <a:pt x="203" y="2"/>
                    <a:pt x="203" y="2"/>
                    <a:pt x="203" y="2"/>
                  </a:cubicBezTo>
                  <a:cubicBezTo>
                    <a:pt x="202" y="2"/>
                    <a:pt x="203" y="1"/>
                    <a:pt x="208" y="1"/>
                  </a:cubicBezTo>
                  <a:cubicBezTo>
                    <a:pt x="204" y="1"/>
                    <a:pt x="189" y="1"/>
                    <a:pt x="190" y="2"/>
                  </a:cubicBezTo>
                  <a:cubicBezTo>
                    <a:pt x="155" y="2"/>
                    <a:pt x="155" y="2"/>
                    <a:pt x="155" y="2"/>
                  </a:cubicBezTo>
                  <a:cubicBezTo>
                    <a:pt x="154" y="2"/>
                    <a:pt x="153" y="2"/>
                    <a:pt x="152" y="2"/>
                  </a:cubicBezTo>
                  <a:cubicBezTo>
                    <a:pt x="151" y="2"/>
                    <a:pt x="151" y="2"/>
                    <a:pt x="151" y="2"/>
                  </a:cubicBezTo>
                  <a:cubicBezTo>
                    <a:pt x="0" y="3"/>
                    <a:pt x="0" y="3"/>
                    <a:pt x="0" y="3"/>
                  </a:cubicBezTo>
                  <a:cubicBezTo>
                    <a:pt x="8" y="3"/>
                    <a:pt x="14" y="4"/>
                    <a:pt x="22" y="4"/>
                  </a:cubicBezTo>
                  <a:cubicBezTo>
                    <a:pt x="10" y="7"/>
                    <a:pt x="34" y="5"/>
                    <a:pt x="31" y="7"/>
                  </a:cubicBezTo>
                  <a:cubicBezTo>
                    <a:pt x="26" y="8"/>
                    <a:pt x="18" y="8"/>
                    <a:pt x="14" y="7"/>
                  </a:cubicBezTo>
                  <a:cubicBezTo>
                    <a:pt x="12" y="8"/>
                    <a:pt x="19" y="9"/>
                    <a:pt x="18" y="11"/>
                  </a:cubicBezTo>
                  <a:cubicBezTo>
                    <a:pt x="37" y="12"/>
                    <a:pt x="40" y="7"/>
                    <a:pt x="58" y="7"/>
                  </a:cubicBezTo>
                  <a:cubicBezTo>
                    <a:pt x="58" y="9"/>
                    <a:pt x="52" y="10"/>
                    <a:pt x="64" y="10"/>
                  </a:cubicBezTo>
                  <a:cubicBezTo>
                    <a:pt x="61" y="10"/>
                    <a:pt x="61" y="10"/>
                    <a:pt x="61" y="10"/>
                  </a:cubicBezTo>
                  <a:cubicBezTo>
                    <a:pt x="80" y="9"/>
                    <a:pt x="76" y="14"/>
                    <a:pt x="88" y="10"/>
                  </a:cubicBezTo>
                  <a:cubicBezTo>
                    <a:pt x="88" y="12"/>
                    <a:pt x="88" y="12"/>
                    <a:pt x="88" y="12"/>
                  </a:cubicBezTo>
                  <a:cubicBezTo>
                    <a:pt x="97" y="10"/>
                    <a:pt x="114" y="10"/>
                    <a:pt x="124" y="10"/>
                  </a:cubicBezTo>
                  <a:cubicBezTo>
                    <a:pt x="123" y="10"/>
                    <a:pt x="123" y="10"/>
                    <a:pt x="123" y="10"/>
                  </a:cubicBezTo>
                  <a:cubicBezTo>
                    <a:pt x="151" y="8"/>
                    <a:pt x="139" y="10"/>
                    <a:pt x="169" y="9"/>
                  </a:cubicBezTo>
                  <a:cubicBezTo>
                    <a:pt x="155" y="11"/>
                    <a:pt x="155" y="11"/>
                    <a:pt x="155" y="11"/>
                  </a:cubicBezTo>
                  <a:cubicBezTo>
                    <a:pt x="166" y="12"/>
                    <a:pt x="168" y="9"/>
                    <a:pt x="176" y="10"/>
                  </a:cubicBezTo>
                  <a:cubicBezTo>
                    <a:pt x="175" y="10"/>
                    <a:pt x="177" y="12"/>
                    <a:pt x="170" y="12"/>
                  </a:cubicBezTo>
                  <a:cubicBezTo>
                    <a:pt x="207" y="8"/>
                    <a:pt x="207" y="8"/>
                    <a:pt x="207" y="8"/>
                  </a:cubicBezTo>
                  <a:cubicBezTo>
                    <a:pt x="216" y="7"/>
                    <a:pt x="205" y="7"/>
                    <a:pt x="20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467"/>
            <p:cNvSpPr/>
            <p:nvPr/>
          </p:nvSpPr>
          <p:spPr bwMode="auto">
            <a:xfrm>
              <a:off x="2970" y="3907"/>
              <a:ext cx="16" cy="0"/>
            </a:xfrm>
            <a:custGeom>
              <a:avLst/>
              <a:gdLst>
                <a:gd name="T0" fmla="*/ 0 w 7"/>
                <a:gd name="T1" fmla="*/ 7 w 7"/>
                <a:gd name="T2" fmla="*/ 0 w 7"/>
              </a:gdLst>
              <a:ahLst/>
              <a:cxnLst>
                <a:cxn ang="0">
                  <a:pos x="T0" y="0"/>
                </a:cxn>
                <a:cxn ang="0">
                  <a:pos x="T1" y="0"/>
                </a:cxn>
                <a:cxn ang="0">
                  <a:pos x="T2" y="0"/>
                </a:cxn>
              </a:cxnLst>
              <a:rect l="0" t="0" r="r" b="b"/>
              <a:pathLst>
                <a:path w="7">
                  <a:moveTo>
                    <a:pt x="0" y="0"/>
                  </a:moveTo>
                  <a:cubicBezTo>
                    <a:pt x="2" y="0"/>
                    <a:pt x="5" y="0"/>
                    <a:pt x="7" y="0"/>
                  </a:cubicBezTo>
                  <a:cubicBezTo>
                    <a:pt x="5" y="0"/>
                    <a:pt x="3"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468"/>
            <p:cNvSpPr/>
            <p:nvPr/>
          </p:nvSpPr>
          <p:spPr bwMode="auto">
            <a:xfrm>
              <a:off x="2355" y="3890"/>
              <a:ext cx="23" cy="2"/>
            </a:xfrm>
            <a:custGeom>
              <a:avLst/>
              <a:gdLst>
                <a:gd name="T0" fmla="*/ 0 w 10"/>
                <a:gd name="T1" fmla="*/ 1 h 1"/>
                <a:gd name="T2" fmla="*/ 10 w 10"/>
                <a:gd name="T3" fmla="*/ 1 h 1"/>
                <a:gd name="T4" fmla="*/ 0 w 10"/>
                <a:gd name="T5" fmla="*/ 1 h 1"/>
              </a:gdLst>
              <a:ahLst/>
              <a:cxnLst>
                <a:cxn ang="0">
                  <a:pos x="T0" y="T1"/>
                </a:cxn>
                <a:cxn ang="0">
                  <a:pos x="T2" y="T3"/>
                </a:cxn>
                <a:cxn ang="0">
                  <a:pos x="T4" y="T5"/>
                </a:cxn>
              </a:cxnLst>
              <a:rect l="0" t="0" r="r" b="b"/>
              <a:pathLst>
                <a:path w="10" h="1">
                  <a:moveTo>
                    <a:pt x="0" y="1"/>
                  </a:moveTo>
                  <a:cubicBezTo>
                    <a:pt x="10" y="1"/>
                    <a:pt x="10" y="1"/>
                    <a:pt x="10" y="1"/>
                  </a:cubicBezTo>
                  <a:cubicBezTo>
                    <a:pt x="7" y="0"/>
                    <a:pt x="4"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469"/>
            <p:cNvSpPr/>
            <p:nvPr/>
          </p:nvSpPr>
          <p:spPr bwMode="auto">
            <a:xfrm>
              <a:off x="3050" y="3890"/>
              <a:ext cx="59" cy="7"/>
            </a:xfrm>
            <a:custGeom>
              <a:avLst/>
              <a:gdLst>
                <a:gd name="T0" fmla="*/ 20 w 25"/>
                <a:gd name="T1" fmla="*/ 2 h 3"/>
                <a:gd name="T2" fmla="*/ 25 w 25"/>
                <a:gd name="T3" fmla="*/ 0 h 3"/>
                <a:gd name="T4" fmla="*/ 2 w 25"/>
                <a:gd name="T5" fmla="*/ 0 h 3"/>
                <a:gd name="T6" fmla="*/ 1 w 25"/>
                <a:gd name="T7" fmla="*/ 3 h 3"/>
                <a:gd name="T8" fmla="*/ 20 w 25"/>
                <a:gd name="T9" fmla="*/ 2 h 3"/>
              </a:gdLst>
              <a:ahLst/>
              <a:cxnLst>
                <a:cxn ang="0">
                  <a:pos x="T0" y="T1"/>
                </a:cxn>
                <a:cxn ang="0">
                  <a:pos x="T2" y="T3"/>
                </a:cxn>
                <a:cxn ang="0">
                  <a:pos x="T4" y="T5"/>
                </a:cxn>
                <a:cxn ang="0">
                  <a:pos x="T6" y="T7"/>
                </a:cxn>
                <a:cxn ang="0">
                  <a:pos x="T8" y="T9"/>
                </a:cxn>
              </a:cxnLst>
              <a:rect l="0" t="0" r="r" b="b"/>
              <a:pathLst>
                <a:path w="25" h="3">
                  <a:moveTo>
                    <a:pt x="20" y="2"/>
                  </a:moveTo>
                  <a:cubicBezTo>
                    <a:pt x="13" y="1"/>
                    <a:pt x="24" y="1"/>
                    <a:pt x="25" y="0"/>
                  </a:cubicBezTo>
                  <a:cubicBezTo>
                    <a:pt x="2" y="0"/>
                    <a:pt x="2" y="0"/>
                    <a:pt x="2" y="0"/>
                  </a:cubicBezTo>
                  <a:cubicBezTo>
                    <a:pt x="3" y="1"/>
                    <a:pt x="0" y="2"/>
                    <a:pt x="1" y="3"/>
                  </a:cubicBezTo>
                  <a:lnTo>
                    <a:pt x="2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470"/>
            <p:cNvSpPr/>
            <p:nvPr/>
          </p:nvSpPr>
          <p:spPr bwMode="auto">
            <a:xfrm>
              <a:off x="3026" y="3887"/>
              <a:ext cx="29" cy="3"/>
            </a:xfrm>
            <a:custGeom>
              <a:avLst/>
              <a:gdLst>
                <a:gd name="T0" fmla="*/ 6 w 12"/>
                <a:gd name="T1" fmla="*/ 0 h 1"/>
                <a:gd name="T2" fmla="*/ 0 w 12"/>
                <a:gd name="T3" fmla="*/ 1 h 1"/>
                <a:gd name="T4" fmla="*/ 12 w 12"/>
                <a:gd name="T5" fmla="*/ 1 h 1"/>
                <a:gd name="T6" fmla="*/ 6 w 12"/>
                <a:gd name="T7" fmla="*/ 0 h 1"/>
              </a:gdLst>
              <a:ahLst/>
              <a:cxnLst>
                <a:cxn ang="0">
                  <a:pos x="T0" y="T1"/>
                </a:cxn>
                <a:cxn ang="0">
                  <a:pos x="T2" y="T3"/>
                </a:cxn>
                <a:cxn ang="0">
                  <a:pos x="T4" y="T5"/>
                </a:cxn>
                <a:cxn ang="0">
                  <a:pos x="T6" y="T7"/>
                </a:cxn>
              </a:cxnLst>
              <a:rect l="0" t="0" r="r" b="b"/>
              <a:pathLst>
                <a:path w="12" h="1">
                  <a:moveTo>
                    <a:pt x="6" y="0"/>
                  </a:moveTo>
                  <a:cubicBezTo>
                    <a:pt x="5" y="0"/>
                    <a:pt x="3" y="1"/>
                    <a:pt x="0" y="1"/>
                  </a:cubicBezTo>
                  <a:cubicBezTo>
                    <a:pt x="12" y="1"/>
                    <a:pt x="12" y="1"/>
                    <a:pt x="12" y="1"/>
                  </a:cubicBezTo>
                  <a:cubicBezTo>
                    <a:pt x="12" y="0"/>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471"/>
            <p:cNvSpPr/>
            <p:nvPr/>
          </p:nvSpPr>
          <p:spPr bwMode="auto">
            <a:xfrm>
              <a:off x="3022" y="3994"/>
              <a:ext cx="23" cy="2"/>
            </a:xfrm>
            <a:custGeom>
              <a:avLst/>
              <a:gdLst>
                <a:gd name="T0" fmla="*/ 23 w 23"/>
                <a:gd name="T1" fmla="*/ 0 h 2"/>
                <a:gd name="T2" fmla="*/ 14 w 23"/>
                <a:gd name="T3" fmla="*/ 0 h 2"/>
                <a:gd name="T4" fmla="*/ 0 w 23"/>
                <a:gd name="T5" fmla="*/ 2 h 2"/>
                <a:gd name="T6" fmla="*/ 23 w 23"/>
                <a:gd name="T7" fmla="*/ 0 h 2"/>
              </a:gdLst>
              <a:ahLst/>
              <a:cxnLst>
                <a:cxn ang="0">
                  <a:pos x="T0" y="T1"/>
                </a:cxn>
                <a:cxn ang="0">
                  <a:pos x="T2" y="T3"/>
                </a:cxn>
                <a:cxn ang="0">
                  <a:pos x="T4" y="T5"/>
                </a:cxn>
                <a:cxn ang="0">
                  <a:pos x="T6" y="T7"/>
                </a:cxn>
              </a:cxnLst>
              <a:rect l="0" t="0" r="r" b="b"/>
              <a:pathLst>
                <a:path w="23" h="2">
                  <a:moveTo>
                    <a:pt x="23" y="0"/>
                  </a:moveTo>
                  <a:lnTo>
                    <a:pt x="14" y="0"/>
                  </a:lnTo>
                  <a:lnTo>
                    <a:pt x="0" y="2"/>
                  </a:lnTo>
                  <a:lnTo>
                    <a:pt x="2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472"/>
            <p:cNvSpPr/>
            <p:nvPr/>
          </p:nvSpPr>
          <p:spPr bwMode="auto">
            <a:xfrm>
              <a:off x="2894" y="3984"/>
              <a:ext cx="42" cy="5"/>
            </a:xfrm>
            <a:custGeom>
              <a:avLst/>
              <a:gdLst>
                <a:gd name="T0" fmla="*/ 0 w 18"/>
                <a:gd name="T1" fmla="*/ 0 h 2"/>
                <a:gd name="T2" fmla="*/ 18 w 18"/>
                <a:gd name="T3" fmla="*/ 0 h 2"/>
                <a:gd name="T4" fmla="*/ 0 w 18"/>
                <a:gd name="T5" fmla="*/ 0 h 2"/>
              </a:gdLst>
              <a:ahLst/>
              <a:cxnLst>
                <a:cxn ang="0">
                  <a:pos x="T0" y="T1"/>
                </a:cxn>
                <a:cxn ang="0">
                  <a:pos x="T2" y="T3"/>
                </a:cxn>
                <a:cxn ang="0">
                  <a:pos x="T4" y="T5"/>
                </a:cxn>
              </a:cxnLst>
              <a:rect l="0" t="0" r="r" b="b"/>
              <a:pathLst>
                <a:path w="18" h="2">
                  <a:moveTo>
                    <a:pt x="0" y="0"/>
                  </a:moveTo>
                  <a:cubicBezTo>
                    <a:pt x="5" y="2"/>
                    <a:pt x="15" y="1"/>
                    <a:pt x="18" y="0"/>
                  </a:cubicBezTo>
                  <a:cubicBezTo>
                    <a:pt x="7" y="0"/>
                    <a:pt x="1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473"/>
            <p:cNvSpPr/>
            <p:nvPr/>
          </p:nvSpPr>
          <p:spPr bwMode="auto">
            <a:xfrm>
              <a:off x="2901" y="4018"/>
              <a:ext cx="26" cy="0"/>
            </a:xfrm>
            <a:custGeom>
              <a:avLst/>
              <a:gdLst>
                <a:gd name="T0" fmla="*/ 26 w 26"/>
                <a:gd name="T1" fmla="*/ 0 w 26"/>
                <a:gd name="T2" fmla="*/ 2 w 26"/>
                <a:gd name="T3" fmla="*/ 26 w 26"/>
              </a:gdLst>
              <a:ahLst/>
              <a:cxnLst>
                <a:cxn ang="0">
                  <a:pos x="T0" y="0"/>
                </a:cxn>
                <a:cxn ang="0">
                  <a:pos x="T1" y="0"/>
                </a:cxn>
                <a:cxn ang="0">
                  <a:pos x="T2" y="0"/>
                </a:cxn>
                <a:cxn ang="0">
                  <a:pos x="T3" y="0"/>
                </a:cxn>
              </a:cxnLst>
              <a:rect l="0" t="0" r="r" b="b"/>
              <a:pathLst>
                <a:path w="26">
                  <a:moveTo>
                    <a:pt x="26" y="0"/>
                  </a:moveTo>
                  <a:lnTo>
                    <a:pt x="0" y="0"/>
                  </a:lnTo>
                  <a:lnTo>
                    <a:pt x="2" y="0"/>
                  </a:ln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474"/>
            <p:cNvSpPr/>
            <p:nvPr/>
          </p:nvSpPr>
          <p:spPr bwMode="auto">
            <a:xfrm>
              <a:off x="2156" y="3912"/>
              <a:ext cx="12"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3"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475"/>
            <p:cNvSpPr/>
            <p:nvPr/>
          </p:nvSpPr>
          <p:spPr bwMode="auto">
            <a:xfrm>
              <a:off x="1998" y="3895"/>
              <a:ext cx="416" cy="17"/>
            </a:xfrm>
            <a:custGeom>
              <a:avLst/>
              <a:gdLst>
                <a:gd name="T0" fmla="*/ 160 w 176"/>
                <a:gd name="T1" fmla="*/ 5 h 7"/>
                <a:gd name="T2" fmla="*/ 169 w 176"/>
                <a:gd name="T3" fmla="*/ 0 h 7"/>
                <a:gd name="T4" fmla="*/ 155 w 176"/>
                <a:gd name="T5" fmla="*/ 1 h 7"/>
                <a:gd name="T6" fmla="*/ 157 w 176"/>
                <a:gd name="T7" fmla="*/ 0 h 7"/>
                <a:gd name="T8" fmla="*/ 140 w 176"/>
                <a:gd name="T9" fmla="*/ 0 h 7"/>
                <a:gd name="T10" fmla="*/ 145 w 176"/>
                <a:gd name="T11" fmla="*/ 3 h 7"/>
                <a:gd name="T12" fmla="*/ 123 w 176"/>
                <a:gd name="T13" fmla="*/ 0 h 7"/>
                <a:gd name="T14" fmla="*/ 98 w 176"/>
                <a:gd name="T15" fmla="*/ 0 h 7"/>
                <a:gd name="T16" fmla="*/ 100 w 176"/>
                <a:gd name="T17" fmla="*/ 0 h 7"/>
                <a:gd name="T18" fmla="*/ 97 w 176"/>
                <a:gd name="T19" fmla="*/ 0 h 7"/>
                <a:gd name="T20" fmla="*/ 15 w 176"/>
                <a:gd name="T21" fmla="*/ 1 h 7"/>
                <a:gd name="T22" fmla="*/ 12 w 176"/>
                <a:gd name="T23" fmla="*/ 6 h 7"/>
                <a:gd name="T24" fmla="*/ 57 w 176"/>
                <a:gd name="T25" fmla="*/ 4 h 7"/>
                <a:gd name="T26" fmla="*/ 58 w 176"/>
                <a:gd name="T27" fmla="*/ 6 h 7"/>
                <a:gd name="T28" fmla="*/ 68 w 176"/>
                <a:gd name="T29" fmla="*/ 3 h 7"/>
                <a:gd name="T30" fmla="*/ 59 w 176"/>
                <a:gd name="T31" fmla="*/ 3 h 7"/>
                <a:gd name="T32" fmla="*/ 107 w 176"/>
                <a:gd name="T33" fmla="*/ 2 h 7"/>
                <a:gd name="T34" fmla="*/ 72 w 176"/>
                <a:gd name="T35" fmla="*/ 4 h 7"/>
                <a:gd name="T36" fmla="*/ 72 w 176"/>
                <a:gd name="T37" fmla="*/ 7 h 7"/>
                <a:gd name="T38" fmla="*/ 160 w 176"/>
                <a:gd name="T3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7">
                  <a:moveTo>
                    <a:pt x="160" y="5"/>
                  </a:moveTo>
                  <a:cubicBezTo>
                    <a:pt x="136" y="2"/>
                    <a:pt x="176" y="3"/>
                    <a:pt x="169" y="0"/>
                  </a:cubicBezTo>
                  <a:cubicBezTo>
                    <a:pt x="155" y="1"/>
                    <a:pt x="155" y="1"/>
                    <a:pt x="155" y="1"/>
                  </a:cubicBezTo>
                  <a:cubicBezTo>
                    <a:pt x="157" y="0"/>
                    <a:pt x="157" y="0"/>
                    <a:pt x="157" y="0"/>
                  </a:cubicBezTo>
                  <a:cubicBezTo>
                    <a:pt x="140" y="0"/>
                    <a:pt x="140" y="0"/>
                    <a:pt x="140" y="0"/>
                  </a:cubicBezTo>
                  <a:cubicBezTo>
                    <a:pt x="144" y="2"/>
                    <a:pt x="146" y="2"/>
                    <a:pt x="145" y="3"/>
                  </a:cubicBezTo>
                  <a:cubicBezTo>
                    <a:pt x="124" y="3"/>
                    <a:pt x="139" y="2"/>
                    <a:pt x="123" y="0"/>
                  </a:cubicBezTo>
                  <a:cubicBezTo>
                    <a:pt x="98" y="0"/>
                    <a:pt x="98" y="0"/>
                    <a:pt x="98" y="0"/>
                  </a:cubicBezTo>
                  <a:cubicBezTo>
                    <a:pt x="100" y="0"/>
                    <a:pt x="100" y="0"/>
                    <a:pt x="100" y="0"/>
                  </a:cubicBezTo>
                  <a:cubicBezTo>
                    <a:pt x="98" y="0"/>
                    <a:pt x="97" y="0"/>
                    <a:pt x="97" y="0"/>
                  </a:cubicBezTo>
                  <a:cubicBezTo>
                    <a:pt x="15" y="1"/>
                    <a:pt x="15" y="1"/>
                    <a:pt x="15" y="1"/>
                  </a:cubicBezTo>
                  <a:cubicBezTo>
                    <a:pt x="0" y="2"/>
                    <a:pt x="23" y="4"/>
                    <a:pt x="12" y="6"/>
                  </a:cubicBezTo>
                  <a:cubicBezTo>
                    <a:pt x="30" y="6"/>
                    <a:pt x="55" y="7"/>
                    <a:pt x="57" y="4"/>
                  </a:cubicBezTo>
                  <a:cubicBezTo>
                    <a:pt x="56" y="5"/>
                    <a:pt x="55" y="5"/>
                    <a:pt x="58" y="6"/>
                  </a:cubicBezTo>
                  <a:cubicBezTo>
                    <a:pt x="68" y="3"/>
                    <a:pt x="68" y="3"/>
                    <a:pt x="68" y="3"/>
                  </a:cubicBezTo>
                  <a:cubicBezTo>
                    <a:pt x="59" y="3"/>
                    <a:pt x="59" y="3"/>
                    <a:pt x="59" y="3"/>
                  </a:cubicBezTo>
                  <a:cubicBezTo>
                    <a:pt x="69" y="0"/>
                    <a:pt x="101" y="1"/>
                    <a:pt x="107" y="2"/>
                  </a:cubicBezTo>
                  <a:cubicBezTo>
                    <a:pt x="89" y="3"/>
                    <a:pt x="98" y="6"/>
                    <a:pt x="72" y="4"/>
                  </a:cubicBezTo>
                  <a:cubicBezTo>
                    <a:pt x="73" y="5"/>
                    <a:pt x="78" y="6"/>
                    <a:pt x="72" y="7"/>
                  </a:cubicBezTo>
                  <a:cubicBezTo>
                    <a:pt x="102" y="6"/>
                    <a:pt x="129" y="7"/>
                    <a:pt x="16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476"/>
            <p:cNvSpPr/>
            <p:nvPr/>
          </p:nvSpPr>
          <p:spPr bwMode="auto">
            <a:xfrm>
              <a:off x="1664" y="391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477"/>
            <p:cNvSpPr/>
            <p:nvPr/>
          </p:nvSpPr>
          <p:spPr bwMode="auto">
            <a:xfrm>
              <a:off x="1664" y="3905"/>
              <a:ext cx="59" cy="7"/>
            </a:xfrm>
            <a:custGeom>
              <a:avLst/>
              <a:gdLst>
                <a:gd name="T0" fmla="*/ 10 w 25"/>
                <a:gd name="T1" fmla="*/ 3 h 3"/>
                <a:gd name="T2" fmla="*/ 25 w 25"/>
                <a:gd name="T3" fmla="*/ 0 h 3"/>
                <a:gd name="T4" fmla="*/ 2 w 25"/>
                <a:gd name="T5" fmla="*/ 0 h 3"/>
                <a:gd name="T6" fmla="*/ 0 w 25"/>
                <a:gd name="T7" fmla="*/ 2 h 3"/>
                <a:gd name="T8" fmla="*/ 14 w 25"/>
                <a:gd name="T9" fmla="*/ 1 h 3"/>
                <a:gd name="T10" fmla="*/ 10 w 25"/>
                <a:gd name="T11" fmla="*/ 3 h 3"/>
              </a:gdLst>
              <a:ahLst/>
              <a:cxnLst>
                <a:cxn ang="0">
                  <a:pos x="T0" y="T1"/>
                </a:cxn>
                <a:cxn ang="0">
                  <a:pos x="T2" y="T3"/>
                </a:cxn>
                <a:cxn ang="0">
                  <a:pos x="T4" y="T5"/>
                </a:cxn>
                <a:cxn ang="0">
                  <a:pos x="T6" y="T7"/>
                </a:cxn>
                <a:cxn ang="0">
                  <a:pos x="T8" y="T9"/>
                </a:cxn>
                <a:cxn ang="0">
                  <a:pos x="T10" y="T11"/>
                </a:cxn>
              </a:cxnLst>
              <a:rect l="0" t="0" r="r" b="b"/>
              <a:pathLst>
                <a:path w="25" h="3">
                  <a:moveTo>
                    <a:pt x="10" y="3"/>
                  </a:moveTo>
                  <a:cubicBezTo>
                    <a:pt x="25" y="0"/>
                    <a:pt x="25" y="0"/>
                    <a:pt x="25" y="0"/>
                  </a:cubicBezTo>
                  <a:cubicBezTo>
                    <a:pt x="2" y="0"/>
                    <a:pt x="2" y="0"/>
                    <a:pt x="2" y="0"/>
                  </a:cubicBezTo>
                  <a:cubicBezTo>
                    <a:pt x="0" y="2"/>
                    <a:pt x="0" y="2"/>
                    <a:pt x="0" y="2"/>
                  </a:cubicBezTo>
                  <a:cubicBezTo>
                    <a:pt x="2" y="1"/>
                    <a:pt x="10" y="0"/>
                    <a:pt x="14" y="1"/>
                  </a:cubicBezTo>
                  <a:lnTo>
                    <a:pt x="1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478"/>
            <p:cNvSpPr/>
            <p:nvPr/>
          </p:nvSpPr>
          <p:spPr bwMode="auto">
            <a:xfrm>
              <a:off x="1721" y="3900"/>
              <a:ext cx="42" cy="14"/>
            </a:xfrm>
            <a:custGeom>
              <a:avLst/>
              <a:gdLst>
                <a:gd name="T0" fmla="*/ 18 w 18"/>
                <a:gd name="T1" fmla="*/ 0 h 6"/>
                <a:gd name="T2" fmla="*/ 13 w 18"/>
                <a:gd name="T3" fmla="*/ 4 h 6"/>
                <a:gd name="T4" fmla="*/ 0 w 18"/>
                <a:gd name="T5" fmla="*/ 4 h 6"/>
                <a:gd name="T6" fmla="*/ 17 w 18"/>
                <a:gd name="T7" fmla="*/ 5 h 6"/>
                <a:gd name="T8" fmla="*/ 18 w 18"/>
                <a:gd name="T9" fmla="*/ 0 h 6"/>
              </a:gdLst>
              <a:ahLst/>
              <a:cxnLst>
                <a:cxn ang="0">
                  <a:pos x="T0" y="T1"/>
                </a:cxn>
                <a:cxn ang="0">
                  <a:pos x="T2" y="T3"/>
                </a:cxn>
                <a:cxn ang="0">
                  <a:pos x="T4" y="T5"/>
                </a:cxn>
                <a:cxn ang="0">
                  <a:pos x="T6" y="T7"/>
                </a:cxn>
                <a:cxn ang="0">
                  <a:pos x="T8" y="T9"/>
                </a:cxn>
              </a:cxnLst>
              <a:rect l="0" t="0" r="r" b="b"/>
              <a:pathLst>
                <a:path w="18" h="6">
                  <a:moveTo>
                    <a:pt x="18" y="0"/>
                  </a:moveTo>
                  <a:cubicBezTo>
                    <a:pt x="6" y="1"/>
                    <a:pt x="7" y="3"/>
                    <a:pt x="13" y="4"/>
                  </a:cubicBezTo>
                  <a:cubicBezTo>
                    <a:pt x="2" y="5"/>
                    <a:pt x="7" y="2"/>
                    <a:pt x="0" y="4"/>
                  </a:cubicBezTo>
                  <a:cubicBezTo>
                    <a:pt x="0" y="6"/>
                    <a:pt x="14" y="5"/>
                    <a:pt x="17" y="5"/>
                  </a:cubicBezTo>
                  <a:lnTo>
                    <a:pt x="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479"/>
            <p:cNvSpPr/>
            <p:nvPr/>
          </p:nvSpPr>
          <p:spPr bwMode="auto">
            <a:xfrm>
              <a:off x="1962" y="3902"/>
              <a:ext cx="19" cy="5"/>
            </a:xfrm>
            <a:custGeom>
              <a:avLst/>
              <a:gdLst>
                <a:gd name="T0" fmla="*/ 7 w 19"/>
                <a:gd name="T1" fmla="*/ 0 h 5"/>
                <a:gd name="T2" fmla="*/ 0 w 19"/>
                <a:gd name="T3" fmla="*/ 3 h 5"/>
                <a:gd name="T4" fmla="*/ 19 w 19"/>
                <a:gd name="T5" fmla="*/ 5 h 5"/>
                <a:gd name="T6" fmla="*/ 7 w 19"/>
                <a:gd name="T7" fmla="*/ 0 h 5"/>
              </a:gdLst>
              <a:ahLst/>
              <a:cxnLst>
                <a:cxn ang="0">
                  <a:pos x="T0" y="T1"/>
                </a:cxn>
                <a:cxn ang="0">
                  <a:pos x="T2" y="T3"/>
                </a:cxn>
                <a:cxn ang="0">
                  <a:pos x="T4" y="T5"/>
                </a:cxn>
                <a:cxn ang="0">
                  <a:pos x="T6" y="T7"/>
                </a:cxn>
              </a:cxnLst>
              <a:rect l="0" t="0" r="r" b="b"/>
              <a:pathLst>
                <a:path w="19" h="5">
                  <a:moveTo>
                    <a:pt x="7" y="0"/>
                  </a:moveTo>
                  <a:lnTo>
                    <a:pt x="0" y="3"/>
                  </a:lnTo>
                  <a:lnTo>
                    <a:pt x="19" y="5"/>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480"/>
            <p:cNvSpPr/>
            <p:nvPr/>
          </p:nvSpPr>
          <p:spPr bwMode="auto">
            <a:xfrm>
              <a:off x="1941" y="3905"/>
              <a:ext cx="21" cy="5"/>
            </a:xfrm>
            <a:custGeom>
              <a:avLst/>
              <a:gdLst>
                <a:gd name="T0" fmla="*/ 9 w 9"/>
                <a:gd name="T1" fmla="*/ 0 h 2"/>
                <a:gd name="T2" fmla="*/ 0 w 9"/>
                <a:gd name="T3" fmla="*/ 0 h 2"/>
                <a:gd name="T4" fmla="*/ 3 w 9"/>
                <a:gd name="T5" fmla="*/ 2 h 2"/>
                <a:gd name="T6" fmla="*/ 9 w 9"/>
                <a:gd name="T7" fmla="*/ 0 h 2"/>
              </a:gdLst>
              <a:ahLst/>
              <a:cxnLst>
                <a:cxn ang="0">
                  <a:pos x="T0" y="T1"/>
                </a:cxn>
                <a:cxn ang="0">
                  <a:pos x="T2" y="T3"/>
                </a:cxn>
                <a:cxn ang="0">
                  <a:pos x="T4" y="T5"/>
                </a:cxn>
                <a:cxn ang="0">
                  <a:pos x="T6" y="T7"/>
                </a:cxn>
              </a:cxnLst>
              <a:rect l="0" t="0" r="r" b="b"/>
              <a:pathLst>
                <a:path w="9" h="2">
                  <a:moveTo>
                    <a:pt x="9" y="0"/>
                  </a:moveTo>
                  <a:cubicBezTo>
                    <a:pt x="0" y="0"/>
                    <a:pt x="0" y="0"/>
                    <a:pt x="0" y="0"/>
                  </a:cubicBezTo>
                  <a:cubicBezTo>
                    <a:pt x="1" y="1"/>
                    <a:pt x="2" y="1"/>
                    <a:pt x="3" y="2"/>
                  </a:cubicBez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481"/>
            <p:cNvSpPr/>
            <p:nvPr/>
          </p:nvSpPr>
          <p:spPr bwMode="auto">
            <a:xfrm>
              <a:off x="1863" y="3902"/>
              <a:ext cx="28" cy="0"/>
            </a:xfrm>
            <a:custGeom>
              <a:avLst/>
              <a:gdLst>
                <a:gd name="T0" fmla="*/ 12 w 12"/>
                <a:gd name="T1" fmla="*/ 0 w 12"/>
                <a:gd name="T2" fmla="*/ 12 w 12"/>
              </a:gdLst>
              <a:ahLst/>
              <a:cxnLst>
                <a:cxn ang="0">
                  <a:pos x="T0" y="0"/>
                </a:cxn>
                <a:cxn ang="0">
                  <a:pos x="T1" y="0"/>
                </a:cxn>
                <a:cxn ang="0">
                  <a:pos x="T2" y="0"/>
                </a:cxn>
              </a:cxnLst>
              <a:rect l="0" t="0" r="r" b="b"/>
              <a:pathLst>
                <a:path w="12">
                  <a:moveTo>
                    <a:pt x="12" y="0"/>
                  </a:moveTo>
                  <a:cubicBezTo>
                    <a:pt x="9" y="0"/>
                    <a:pt x="5" y="0"/>
                    <a:pt x="0" y="0"/>
                  </a:cubicBez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482"/>
            <p:cNvSpPr/>
            <p:nvPr/>
          </p:nvSpPr>
          <p:spPr bwMode="auto">
            <a:xfrm>
              <a:off x="1891" y="3902"/>
              <a:ext cx="21" cy="3"/>
            </a:xfrm>
            <a:custGeom>
              <a:avLst/>
              <a:gdLst>
                <a:gd name="T0" fmla="*/ 9 w 9"/>
                <a:gd name="T1" fmla="*/ 1 h 1"/>
                <a:gd name="T2" fmla="*/ 9 w 9"/>
                <a:gd name="T3" fmla="*/ 1 h 1"/>
                <a:gd name="T4" fmla="*/ 0 w 9"/>
                <a:gd name="T5" fmla="*/ 0 h 1"/>
                <a:gd name="T6" fmla="*/ 9 w 9"/>
                <a:gd name="T7" fmla="*/ 1 h 1"/>
              </a:gdLst>
              <a:ahLst/>
              <a:cxnLst>
                <a:cxn ang="0">
                  <a:pos x="T0" y="T1"/>
                </a:cxn>
                <a:cxn ang="0">
                  <a:pos x="T2" y="T3"/>
                </a:cxn>
                <a:cxn ang="0">
                  <a:pos x="T4" y="T5"/>
                </a:cxn>
                <a:cxn ang="0">
                  <a:pos x="T6" y="T7"/>
                </a:cxn>
              </a:cxnLst>
              <a:rect l="0" t="0" r="r" b="b"/>
              <a:pathLst>
                <a:path w="9" h="1">
                  <a:moveTo>
                    <a:pt x="9" y="1"/>
                  </a:moveTo>
                  <a:cubicBezTo>
                    <a:pt x="9" y="1"/>
                    <a:pt x="9" y="1"/>
                    <a:pt x="9" y="1"/>
                  </a:cubicBezTo>
                  <a:cubicBezTo>
                    <a:pt x="0" y="0"/>
                    <a:pt x="0" y="0"/>
                    <a:pt x="0" y="0"/>
                  </a:cubicBezTo>
                  <a:cubicBezTo>
                    <a:pt x="3" y="1"/>
                    <a:pt x="6"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483"/>
            <p:cNvSpPr/>
            <p:nvPr/>
          </p:nvSpPr>
          <p:spPr bwMode="auto">
            <a:xfrm>
              <a:off x="1908" y="3897"/>
              <a:ext cx="33" cy="8"/>
            </a:xfrm>
            <a:custGeom>
              <a:avLst/>
              <a:gdLst>
                <a:gd name="T0" fmla="*/ 14 w 14"/>
                <a:gd name="T1" fmla="*/ 3 h 3"/>
                <a:gd name="T2" fmla="*/ 0 w 14"/>
                <a:gd name="T3" fmla="*/ 0 h 3"/>
                <a:gd name="T4" fmla="*/ 2 w 14"/>
                <a:gd name="T5" fmla="*/ 3 h 3"/>
                <a:gd name="T6" fmla="*/ 14 w 14"/>
                <a:gd name="T7" fmla="*/ 3 h 3"/>
              </a:gdLst>
              <a:ahLst/>
              <a:cxnLst>
                <a:cxn ang="0">
                  <a:pos x="T0" y="T1"/>
                </a:cxn>
                <a:cxn ang="0">
                  <a:pos x="T2" y="T3"/>
                </a:cxn>
                <a:cxn ang="0">
                  <a:pos x="T4" y="T5"/>
                </a:cxn>
                <a:cxn ang="0">
                  <a:pos x="T6" y="T7"/>
                </a:cxn>
              </a:cxnLst>
              <a:rect l="0" t="0" r="r" b="b"/>
              <a:pathLst>
                <a:path w="14" h="3">
                  <a:moveTo>
                    <a:pt x="14" y="3"/>
                  </a:moveTo>
                  <a:cubicBezTo>
                    <a:pt x="13" y="1"/>
                    <a:pt x="12" y="0"/>
                    <a:pt x="0" y="0"/>
                  </a:cubicBezTo>
                  <a:cubicBezTo>
                    <a:pt x="2" y="3"/>
                    <a:pt x="2" y="3"/>
                    <a:pt x="2" y="3"/>
                  </a:cubicBezTo>
                  <a:lnTo>
                    <a:pt x="1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484"/>
            <p:cNvSpPr/>
            <p:nvPr/>
          </p:nvSpPr>
          <p:spPr bwMode="auto">
            <a:xfrm>
              <a:off x="2728" y="4011"/>
              <a:ext cx="24" cy="2"/>
            </a:xfrm>
            <a:custGeom>
              <a:avLst/>
              <a:gdLst>
                <a:gd name="T0" fmla="*/ 22 w 24"/>
                <a:gd name="T1" fmla="*/ 0 h 2"/>
                <a:gd name="T2" fmla="*/ 0 w 24"/>
                <a:gd name="T3" fmla="*/ 2 h 2"/>
                <a:gd name="T4" fmla="*/ 3 w 24"/>
                <a:gd name="T5" fmla="*/ 2 h 2"/>
                <a:gd name="T6" fmla="*/ 24 w 24"/>
                <a:gd name="T7" fmla="*/ 0 h 2"/>
                <a:gd name="T8" fmla="*/ 22 w 24"/>
                <a:gd name="T9" fmla="*/ 0 h 2"/>
              </a:gdLst>
              <a:ahLst/>
              <a:cxnLst>
                <a:cxn ang="0">
                  <a:pos x="T0" y="T1"/>
                </a:cxn>
                <a:cxn ang="0">
                  <a:pos x="T2" y="T3"/>
                </a:cxn>
                <a:cxn ang="0">
                  <a:pos x="T4" y="T5"/>
                </a:cxn>
                <a:cxn ang="0">
                  <a:pos x="T6" y="T7"/>
                </a:cxn>
                <a:cxn ang="0">
                  <a:pos x="T8" y="T9"/>
                </a:cxn>
              </a:cxnLst>
              <a:rect l="0" t="0" r="r" b="b"/>
              <a:pathLst>
                <a:path w="24" h="2">
                  <a:moveTo>
                    <a:pt x="22" y="0"/>
                  </a:moveTo>
                  <a:lnTo>
                    <a:pt x="0" y="2"/>
                  </a:lnTo>
                  <a:lnTo>
                    <a:pt x="3" y="2"/>
                  </a:lnTo>
                  <a:lnTo>
                    <a:pt x="24" y="0"/>
                  </a:lnTo>
                  <a:lnTo>
                    <a:pt x="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485"/>
            <p:cNvSpPr/>
            <p:nvPr/>
          </p:nvSpPr>
          <p:spPr bwMode="auto">
            <a:xfrm>
              <a:off x="2610" y="4008"/>
              <a:ext cx="14" cy="0"/>
            </a:xfrm>
            <a:custGeom>
              <a:avLst/>
              <a:gdLst>
                <a:gd name="T0" fmla="*/ 6 w 6"/>
                <a:gd name="T1" fmla="*/ 0 w 6"/>
                <a:gd name="T2" fmla="*/ 6 w 6"/>
              </a:gdLst>
              <a:ahLst/>
              <a:cxnLst>
                <a:cxn ang="0">
                  <a:pos x="T0" y="0"/>
                </a:cxn>
                <a:cxn ang="0">
                  <a:pos x="T1" y="0"/>
                </a:cxn>
                <a:cxn ang="0">
                  <a:pos x="T2" y="0"/>
                </a:cxn>
              </a:cxnLst>
              <a:rect l="0" t="0" r="r" b="b"/>
              <a:pathLst>
                <a:path w="6">
                  <a:moveTo>
                    <a:pt x="6" y="0"/>
                  </a:moveTo>
                  <a:cubicBezTo>
                    <a:pt x="3" y="0"/>
                    <a:pt x="2" y="0"/>
                    <a:pt x="0" y="0"/>
                  </a:cubicBezTo>
                  <a:cubicBezTo>
                    <a:pt x="2" y="0"/>
                    <a:pt x="4"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486"/>
            <p:cNvSpPr/>
            <p:nvPr/>
          </p:nvSpPr>
          <p:spPr bwMode="auto">
            <a:xfrm>
              <a:off x="2456" y="4006"/>
              <a:ext cx="154" cy="35"/>
            </a:xfrm>
            <a:custGeom>
              <a:avLst/>
              <a:gdLst>
                <a:gd name="T0" fmla="*/ 31 w 65"/>
                <a:gd name="T1" fmla="*/ 12 h 14"/>
                <a:gd name="T2" fmla="*/ 26 w 65"/>
                <a:gd name="T3" fmla="*/ 9 h 14"/>
                <a:gd name="T4" fmla="*/ 43 w 65"/>
                <a:gd name="T5" fmla="*/ 6 h 14"/>
                <a:gd name="T6" fmla="*/ 39 w 65"/>
                <a:gd name="T7" fmla="*/ 9 h 14"/>
                <a:gd name="T8" fmla="*/ 46 w 65"/>
                <a:gd name="T9" fmla="*/ 6 h 14"/>
                <a:gd name="T10" fmla="*/ 65 w 65"/>
                <a:gd name="T11" fmla="*/ 1 h 14"/>
                <a:gd name="T12" fmla="*/ 9 w 65"/>
                <a:gd name="T13" fmla="*/ 3 h 14"/>
                <a:gd name="T14" fmla="*/ 5 w 65"/>
                <a:gd name="T15" fmla="*/ 13 h 14"/>
                <a:gd name="T16" fmla="*/ 31 w 65"/>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14">
                  <a:moveTo>
                    <a:pt x="31" y="12"/>
                  </a:moveTo>
                  <a:cubicBezTo>
                    <a:pt x="20" y="10"/>
                    <a:pt x="46" y="10"/>
                    <a:pt x="26" y="9"/>
                  </a:cubicBezTo>
                  <a:cubicBezTo>
                    <a:pt x="24" y="7"/>
                    <a:pt x="33" y="5"/>
                    <a:pt x="43" y="6"/>
                  </a:cubicBezTo>
                  <a:cubicBezTo>
                    <a:pt x="42" y="8"/>
                    <a:pt x="34" y="7"/>
                    <a:pt x="39" y="9"/>
                  </a:cubicBezTo>
                  <a:cubicBezTo>
                    <a:pt x="46" y="7"/>
                    <a:pt x="48" y="8"/>
                    <a:pt x="46" y="6"/>
                  </a:cubicBezTo>
                  <a:cubicBezTo>
                    <a:pt x="57" y="4"/>
                    <a:pt x="58" y="3"/>
                    <a:pt x="65" y="1"/>
                  </a:cubicBezTo>
                  <a:cubicBezTo>
                    <a:pt x="52" y="2"/>
                    <a:pt x="25" y="0"/>
                    <a:pt x="9" y="3"/>
                  </a:cubicBezTo>
                  <a:cubicBezTo>
                    <a:pt x="0" y="6"/>
                    <a:pt x="5" y="9"/>
                    <a:pt x="5" y="13"/>
                  </a:cubicBezTo>
                  <a:cubicBezTo>
                    <a:pt x="7" y="14"/>
                    <a:pt x="30" y="14"/>
                    <a:pt x="3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487"/>
            <p:cNvSpPr/>
            <p:nvPr/>
          </p:nvSpPr>
          <p:spPr bwMode="auto">
            <a:xfrm>
              <a:off x="2570" y="4041"/>
              <a:ext cx="24" cy="4"/>
            </a:xfrm>
            <a:custGeom>
              <a:avLst/>
              <a:gdLst>
                <a:gd name="T0" fmla="*/ 0 w 10"/>
                <a:gd name="T1" fmla="*/ 2 h 2"/>
                <a:gd name="T2" fmla="*/ 10 w 10"/>
                <a:gd name="T3" fmla="*/ 1 h 2"/>
                <a:gd name="T4" fmla="*/ 0 w 10"/>
                <a:gd name="T5" fmla="*/ 2 h 2"/>
              </a:gdLst>
              <a:ahLst/>
              <a:cxnLst>
                <a:cxn ang="0">
                  <a:pos x="T0" y="T1"/>
                </a:cxn>
                <a:cxn ang="0">
                  <a:pos x="T2" y="T3"/>
                </a:cxn>
                <a:cxn ang="0">
                  <a:pos x="T4" y="T5"/>
                </a:cxn>
              </a:cxnLst>
              <a:rect l="0" t="0" r="r" b="b"/>
              <a:pathLst>
                <a:path w="10" h="2">
                  <a:moveTo>
                    <a:pt x="0" y="2"/>
                  </a:moveTo>
                  <a:cubicBezTo>
                    <a:pt x="5" y="2"/>
                    <a:pt x="7" y="2"/>
                    <a:pt x="10" y="1"/>
                  </a:cubicBezTo>
                  <a:cubicBezTo>
                    <a:pt x="9" y="0"/>
                    <a:pt x="4"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488"/>
            <p:cNvSpPr/>
            <p:nvPr/>
          </p:nvSpPr>
          <p:spPr bwMode="auto">
            <a:xfrm>
              <a:off x="2272" y="3974"/>
              <a:ext cx="38" cy="5"/>
            </a:xfrm>
            <a:custGeom>
              <a:avLst/>
              <a:gdLst>
                <a:gd name="T0" fmla="*/ 10 w 16"/>
                <a:gd name="T1" fmla="*/ 0 h 2"/>
                <a:gd name="T2" fmla="*/ 2 w 16"/>
                <a:gd name="T3" fmla="*/ 2 h 2"/>
                <a:gd name="T4" fmla="*/ 16 w 16"/>
                <a:gd name="T5" fmla="*/ 1 h 2"/>
                <a:gd name="T6" fmla="*/ 10 w 16"/>
                <a:gd name="T7" fmla="*/ 0 h 2"/>
              </a:gdLst>
              <a:ahLst/>
              <a:cxnLst>
                <a:cxn ang="0">
                  <a:pos x="T0" y="T1"/>
                </a:cxn>
                <a:cxn ang="0">
                  <a:pos x="T2" y="T3"/>
                </a:cxn>
                <a:cxn ang="0">
                  <a:pos x="T4" y="T5"/>
                </a:cxn>
                <a:cxn ang="0">
                  <a:pos x="T6" y="T7"/>
                </a:cxn>
              </a:cxnLst>
              <a:rect l="0" t="0" r="r" b="b"/>
              <a:pathLst>
                <a:path w="16" h="2">
                  <a:moveTo>
                    <a:pt x="10" y="0"/>
                  </a:moveTo>
                  <a:cubicBezTo>
                    <a:pt x="9" y="0"/>
                    <a:pt x="0" y="1"/>
                    <a:pt x="2" y="2"/>
                  </a:cubicBezTo>
                  <a:cubicBezTo>
                    <a:pt x="16" y="1"/>
                    <a:pt x="16" y="1"/>
                    <a:pt x="16" y="1"/>
                  </a:cubicBezTo>
                  <a:cubicBezTo>
                    <a:pt x="12" y="1"/>
                    <a:pt x="11"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489"/>
            <p:cNvSpPr/>
            <p:nvPr/>
          </p:nvSpPr>
          <p:spPr bwMode="auto">
            <a:xfrm>
              <a:off x="2310" y="3976"/>
              <a:ext cx="14" cy="0"/>
            </a:xfrm>
            <a:custGeom>
              <a:avLst/>
              <a:gdLst>
                <a:gd name="T0" fmla="*/ 6 w 6"/>
                <a:gd name="T1" fmla="*/ 0 w 6"/>
                <a:gd name="T2" fmla="*/ 6 w 6"/>
              </a:gdLst>
              <a:ahLst/>
              <a:cxnLst>
                <a:cxn ang="0">
                  <a:pos x="T0" y="0"/>
                </a:cxn>
                <a:cxn ang="0">
                  <a:pos x="T1" y="0"/>
                </a:cxn>
                <a:cxn ang="0">
                  <a:pos x="T2" y="0"/>
                </a:cxn>
              </a:cxnLst>
              <a:rect l="0" t="0" r="r" b="b"/>
              <a:pathLst>
                <a:path w="6">
                  <a:moveTo>
                    <a:pt x="6" y="0"/>
                  </a:moveTo>
                  <a:cubicBezTo>
                    <a:pt x="0" y="0"/>
                    <a:pt x="0" y="0"/>
                    <a:pt x="0" y="0"/>
                  </a:cubicBezTo>
                  <a:cubicBezTo>
                    <a:pt x="1" y="0"/>
                    <a:pt x="3"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490"/>
            <p:cNvSpPr/>
            <p:nvPr/>
          </p:nvSpPr>
          <p:spPr bwMode="auto">
            <a:xfrm>
              <a:off x="2293" y="3974"/>
              <a:ext cx="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491"/>
            <p:cNvSpPr/>
            <p:nvPr/>
          </p:nvSpPr>
          <p:spPr bwMode="auto">
            <a:xfrm>
              <a:off x="1792" y="3897"/>
              <a:ext cx="21" cy="5"/>
            </a:xfrm>
            <a:custGeom>
              <a:avLst/>
              <a:gdLst>
                <a:gd name="T0" fmla="*/ 9 w 9"/>
                <a:gd name="T1" fmla="*/ 1 h 2"/>
                <a:gd name="T2" fmla="*/ 0 w 9"/>
                <a:gd name="T3" fmla="*/ 1 h 2"/>
                <a:gd name="T4" fmla="*/ 9 w 9"/>
                <a:gd name="T5" fmla="*/ 1 h 2"/>
              </a:gdLst>
              <a:ahLst/>
              <a:cxnLst>
                <a:cxn ang="0">
                  <a:pos x="T0" y="T1"/>
                </a:cxn>
                <a:cxn ang="0">
                  <a:pos x="T2" y="T3"/>
                </a:cxn>
                <a:cxn ang="0">
                  <a:pos x="T4" y="T5"/>
                </a:cxn>
              </a:cxnLst>
              <a:rect l="0" t="0" r="r" b="b"/>
              <a:pathLst>
                <a:path w="9" h="2">
                  <a:moveTo>
                    <a:pt x="9" y="1"/>
                  </a:moveTo>
                  <a:cubicBezTo>
                    <a:pt x="9" y="0"/>
                    <a:pt x="3" y="1"/>
                    <a:pt x="0" y="1"/>
                  </a:cubicBezTo>
                  <a:cubicBezTo>
                    <a:pt x="2" y="1"/>
                    <a:pt x="6" y="2"/>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492"/>
            <p:cNvSpPr/>
            <p:nvPr/>
          </p:nvSpPr>
          <p:spPr bwMode="auto">
            <a:xfrm>
              <a:off x="1250" y="3910"/>
              <a:ext cx="12"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0" y="0"/>
                    <a:pt x="0" y="0"/>
                    <a:pt x="0" y="0"/>
                  </a:cubicBezTo>
                  <a:cubicBezTo>
                    <a:pt x="2" y="0"/>
                    <a:pt x="3"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493"/>
            <p:cNvSpPr/>
            <p:nvPr/>
          </p:nvSpPr>
          <p:spPr bwMode="auto">
            <a:xfrm>
              <a:off x="1061" y="3981"/>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0"/>
                    <a:pt x="0" y="1"/>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494"/>
            <p:cNvSpPr/>
            <p:nvPr/>
          </p:nvSpPr>
          <p:spPr bwMode="auto">
            <a:xfrm>
              <a:off x="1000" y="3981"/>
              <a:ext cx="61" cy="5"/>
            </a:xfrm>
            <a:custGeom>
              <a:avLst/>
              <a:gdLst>
                <a:gd name="T0" fmla="*/ 26 w 26"/>
                <a:gd name="T1" fmla="*/ 1 h 2"/>
                <a:gd name="T2" fmla="*/ 7 w 26"/>
                <a:gd name="T3" fmla="*/ 1 h 2"/>
                <a:gd name="T4" fmla="*/ 8 w 26"/>
                <a:gd name="T5" fmla="*/ 1 h 2"/>
                <a:gd name="T6" fmla="*/ 0 w 26"/>
                <a:gd name="T7" fmla="*/ 2 h 2"/>
                <a:gd name="T8" fmla="*/ 26 w 26"/>
                <a:gd name="T9" fmla="*/ 1 h 2"/>
              </a:gdLst>
              <a:ahLst/>
              <a:cxnLst>
                <a:cxn ang="0">
                  <a:pos x="T0" y="T1"/>
                </a:cxn>
                <a:cxn ang="0">
                  <a:pos x="T2" y="T3"/>
                </a:cxn>
                <a:cxn ang="0">
                  <a:pos x="T4" y="T5"/>
                </a:cxn>
                <a:cxn ang="0">
                  <a:pos x="T6" y="T7"/>
                </a:cxn>
                <a:cxn ang="0">
                  <a:pos x="T8" y="T9"/>
                </a:cxn>
              </a:cxnLst>
              <a:rect l="0" t="0" r="r" b="b"/>
              <a:pathLst>
                <a:path w="26" h="2">
                  <a:moveTo>
                    <a:pt x="26" y="1"/>
                  </a:moveTo>
                  <a:cubicBezTo>
                    <a:pt x="23" y="1"/>
                    <a:pt x="11" y="0"/>
                    <a:pt x="7" y="1"/>
                  </a:cubicBezTo>
                  <a:cubicBezTo>
                    <a:pt x="8" y="1"/>
                    <a:pt x="8" y="1"/>
                    <a:pt x="8" y="1"/>
                  </a:cubicBezTo>
                  <a:cubicBezTo>
                    <a:pt x="0" y="2"/>
                    <a:pt x="0" y="2"/>
                    <a:pt x="0" y="2"/>
                  </a:cubicBezTo>
                  <a:cubicBezTo>
                    <a:pt x="7" y="2"/>
                    <a:pt x="22"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2" name="Picture 2"/>
          <p:cNvPicPr>
            <a:picLocks noChangeAspect="1" noChangeArrowheads="1"/>
          </p:cNvPicPr>
          <p:nvPr userDrawn="1"/>
        </p:nvPicPr>
        <p:blipFill>
          <a:blip r:embed="rId12"/>
          <a:stretch>
            <a:fillRect/>
          </a:stretch>
        </p:blipFill>
        <p:spPr bwMode="auto">
          <a:xfrm>
            <a:off x="0" y="0"/>
            <a:ext cx="9152430"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brightnessContrast bright="40000" contrast="-40000"/>
                    </a14:imgEffect>
                  </a14:imgLayer>
                </a14:imgProps>
              </a:ext>
            </a:extLst>
          </a:blip>
          <a:srcRect/>
          <a:stretch>
            <a:fillRect/>
          </a:stretch>
        </p:blipFill>
        <p:spPr>
          <a:xfrm>
            <a:off x="483793" y="399189"/>
            <a:ext cx="622233" cy="5762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935" algn="l" defTabSz="685800" rtl="0" eaLnBrk="1" latinLnBrk="0" hangingPunct="1">
        <a:defRPr sz="1400" kern="1200">
          <a:solidFill>
            <a:schemeClr val="tx1"/>
          </a:solidFill>
          <a:latin typeface="+mn-lt"/>
          <a:ea typeface="+mn-ea"/>
          <a:cs typeface="+mn-cs"/>
        </a:defRPr>
      </a:lvl8pPr>
      <a:lvl9pPr marL="2743835"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375"/>
            <a:ext cx="8231188"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0"/>
            <a:ext cx="8231188" cy="3395663"/>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457200" y="4768850"/>
            <a:ext cx="21336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E0819BA8-8BC3-4BB2-99B2-6939EF23E1F6}" type="datetimeFigureOut">
              <a:rPr lang="zh-CN" altLang="en-US" smtClean="0"/>
            </a:fld>
            <a:endParaRPr lang="zh-CN" altLang="en-US"/>
          </a:p>
        </p:txBody>
      </p:sp>
      <p:sp>
        <p:nvSpPr>
          <p:cNvPr id="5" name="页脚占位符 4"/>
          <p:cNvSpPr>
            <a:spLocks noGrp="1"/>
          </p:cNvSpPr>
          <p:nvPr>
            <p:ph type="ftr" sz="quarter" idx="3"/>
          </p:nvPr>
        </p:nvSpPr>
        <p:spPr>
          <a:xfrm>
            <a:off x="3124200" y="4768850"/>
            <a:ext cx="2897188"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4788" y="4768850"/>
            <a:ext cx="21336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C0CF2A5A-B847-46A6-AB2D-7102E36A4C5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8.xml"/><Relationship Id="rId7" Type="http://schemas.openxmlformats.org/officeDocument/2006/relationships/audio" Target="../media/audio1.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image" Target="../media/image24.png"/><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27.jpeg"/><Relationship Id="rId3" Type="http://schemas.openxmlformats.org/officeDocument/2006/relationships/image" Target="../media/image26.png"/><Relationship Id="rId2" Type="http://schemas.microsoft.com/office/2007/relationships/hdphoto" Target="../media/hdphoto2.wdp"/><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8.xml"/><Relationship Id="rId2" Type="http://schemas.openxmlformats.org/officeDocument/2006/relationships/image" Target="../media/image9.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8.xml"/><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27760" y="8022975"/>
            <a:ext cx="8914194" cy="3684566"/>
          </a:xfrm>
          <a:prstGeom prst="rect">
            <a:avLst/>
          </a:prstGeom>
        </p:spPr>
      </p:pic>
      <p:pic>
        <p:nvPicPr>
          <p:cNvPr id="15" name="图片 14"/>
          <p:cNvPicPr>
            <a:picLocks noChangeAspect="1"/>
          </p:cNvPicPr>
          <p:nvPr/>
        </p:nvPicPr>
        <p:blipFill rotWithShape="1">
          <a:blip r:embed="rId3" cstate="print"/>
          <a:srcRect/>
          <a:stretch>
            <a:fillRect/>
          </a:stretch>
        </p:blipFill>
        <p:spPr>
          <a:xfrm>
            <a:off x="3742851" y="9546296"/>
            <a:ext cx="331528" cy="347747"/>
          </a:xfrm>
          <a:prstGeom prst="rect">
            <a:avLst/>
          </a:prstGeom>
        </p:spPr>
      </p:pic>
      <p:pic>
        <p:nvPicPr>
          <p:cNvPr id="16" name="图片 15"/>
          <p:cNvPicPr>
            <a:picLocks noChangeAspect="1"/>
          </p:cNvPicPr>
          <p:nvPr/>
        </p:nvPicPr>
        <p:blipFill rotWithShape="1">
          <a:blip r:embed="rId3" cstate="print"/>
          <a:srcRect/>
          <a:stretch>
            <a:fillRect/>
          </a:stretch>
        </p:blipFill>
        <p:spPr>
          <a:xfrm>
            <a:off x="3757778" y="9935651"/>
            <a:ext cx="331528" cy="347747"/>
          </a:xfrm>
          <a:prstGeom prst="rect">
            <a:avLst/>
          </a:prstGeom>
        </p:spPr>
      </p:pic>
      <p:sp>
        <p:nvSpPr>
          <p:cNvPr id="12" name="文本框 11"/>
          <p:cNvSpPr txBox="1"/>
          <p:nvPr/>
        </p:nvSpPr>
        <p:spPr>
          <a:xfrm>
            <a:off x="4074379" y="9521617"/>
            <a:ext cx="2413845" cy="343006"/>
          </a:xfrm>
          <a:prstGeom prst="rect">
            <a:avLst/>
          </a:prstGeom>
          <a:noFill/>
        </p:spPr>
        <p:txBody>
          <a:bodyPr wrap="square" lIns="68589" tIns="34295" rIns="68589" bIns="34295" rtlCol="0">
            <a:spAutoFit/>
          </a:bodyPr>
          <a:lstStyle/>
          <a:p>
            <a:r>
              <a:rPr lang="zh-CN" altLang="en-US" sz="1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汇报人：小红</a:t>
            </a:r>
            <a:endParaRPr lang="zh-CN" altLang="en-US" sz="1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7" name="文本框 16"/>
          <p:cNvSpPr txBox="1"/>
          <p:nvPr/>
        </p:nvSpPr>
        <p:spPr>
          <a:xfrm>
            <a:off x="4089306" y="9910526"/>
            <a:ext cx="2413845" cy="346356"/>
          </a:xfrm>
          <a:prstGeom prst="rect">
            <a:avLst/>
          </a:prstGeom>
          <a:noFill/>
        </p:spPr>
        <p:txBody>
          <a:bodyPr wrap="square" lIns="68589" tIns="34295" rIns="68589" bIns="34295" rtlCol="0">
            <a:spAutoFit/>
          </a:bodyPr>
          <a:lstStyle/>
          <a:p>
            <a:r>
              <a:rPr lang="zh-CN" altLang="en-US" sz="1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时间：</a:t>
            </a:r>
            <a:r>
              <a:rPr lang="en-US" altLang="zh-CN" sz="1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2016</a:t>
            </a:r>
            <a:r>
              <a:rPr lang="zh-CN" altLang="en-US" sz="1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年</a:t>
            </a:r>
            <a:r>
              <a:rPr lang="en-US" altLang="zh-CN" sz="1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3</a:t>
            </a:r>
            <a:r>
              <a:rPr lang="zh-CN" altLang="en-US" sz="1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月</a:t>
            </a:r>
            <a:r>
              <a:rPr lang="en-US" altLang="zh-CN" sz="1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25</a:t>
            </a:r>
            <a:r>
              <a:rPr lang="zh-CN" altLang="en-US" sz="1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日</a:t>
            </a:r>
            <a:endParaRPr lang="zh-CN" altLang="en-US" sz="1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pic>
        <p:nvPicPr>
          <p:cNvPr id="1026" name="Picture 2" descr="C:\Users\Administrator\Desktop\a开学了02.png"/>
          <p:cNvPicPr>
            <a:picLocks noChangeAspect="1" noChangeArrowheads="1"/>
          </p:cNvPicPr>
          <p:nvPr/>
        </p:nvPicPr>
        <p:blipFill>
          <a:blip r:embed="rId4" cstate="print"/>
          <a:srcRect/>
          <a:stretch>
            <a:fillRect/>
          </a:stretch>
        </p:blipFill>
        <p:spPr bwMode="auto">
          <a:xfrm>
            <a:off x="601432" y="1971622"/>
            <a:ext cx="1219706" cy="11764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esktop\a开学了03.png"/>
          <p:cNvPicPr>
            <a:picLocks noChangeAspect="1" noChangeArrowheads="1"/>
          </p:cNvPicPr>
          <p:nvPr/>
        </p:nvPicPr>
        <p:blipFill>
          <a:blip r:embed="rId5"/>
          <a:srcRect/>
          <a:stretch>
            <a:fillRect/>
          </a:stretch>
        </p:blipFill>
        <p:spPr bwMode="auto">
          <a:xfrm>
            <a:off x="7460017" y="1372435"/>
            <a:ext cx="1113171" cy="17910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strator\Desktop\a开学了04.png"/>
          <p:cNvPicPr>
            <a:picLocks noChangeAspect="1" noChangeArrowheads="1"/>
          </p:cNvPicPr>
          <p:nvPr/>
        </p:nvPicPr>
        <p:blipFill>
          <a:blip r:embed="rId6" cstate="print"/>
          <a:srcRect/>
          <a:stretch>
            <a:fillRect/>
          </a:stretch>
        </p:blipFill>
        <p:spPr bwMode="auto">
          <a:xfrm>
            <a:off x="1836490" y="1383187"/>
            <a:ext cx="5472608" cy="1425140"/>
          </a:xfrm>
          <a:prstGeom prst="rect">
            <a:avLst/>
          </a:prstGeom>
          <a:noFill/>
          <a:extLst>
            <a:ext uri="{909E8E84-426E-40DD-AFC4-6F175D3DCCD1}">
              <a14:hiddenFill xmlns:a14="http://schemas.microsoft.com/office/drawing/2010/main">
                <a:solidFill>
                  <a:srgbClr val="FFFFFF"/>
                </a:solidFill>
              </a14:hiddenFill>
            </a:ext>
          </a:extLst>
        </p:spPr>
      </p:pic>
      <p:sp>
        <p:nvSpPr>
          <p:cNvPr id="180" name="文本框 4"/>
          <p:cNvSpPr txBox="1"/>
          <p:nvPr/>
        </p:nvSpPr>
        <p:spPr>
          <a:xfrm>
            <a:off x="2001605" y="2779988"/>
            <a:ext cx="5142378" cy="500147"/>
          </a:xfrm>
          <a:prstGeom prst="rect">
            <a:avLst/>
          </a:prstGeom>
          <a:noFill/>
        </p:spPr>
        <p:txBody>
          <a:bodyPr wrap="square" lIns="68589" tIns="34295" rIns="68589" bIns="34295" rtlCol="0">
            <a:spAutoFit/>
          </a:bodyPr>
          <a:lstStyle/>
          <a:p>
            <a:pPr algn="ctr"/>
            <a:r>
              <a:rPr lang="zh-CN" altLang="en-US" sz="2800" b="1"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新学期</a:t>
            </a:r>
            <a:r>
              <a:rPr lang="en-US" altLang="zh-CN" sz="2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a:t>
            </a:r>
            <a:r>
              <a:rPr lang="zh-CN" altLang="en-US" sz="2800" b="1"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新希望</a:t>
            </a:r>
            <a:r>
              <a:rPr lang="en-US" altLang="zh-CN" sz="2800" b="1"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a:t>
            </a:r>
            <a:r>
              <a:rPr lang="zh-CN" altLang="en-US" sz="2800" b="1"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新起点</a:t>
            </a:r>
            <a:endParaRPr lang="zh-CN" altLang="en-US" sz="2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81" name="文本框 4"/>
          <p:cNvSpPr txBox="1"/>
          <p:nvPr/>
        </p:nvSpPr>
        <p:spPr>
          <a:xfrm rot="20108705">
            <a:off x="857960" y="934097"/>
            <a:ext cx="1999540" cy="607869"/>
          </a:xfrm>
          <a:prstGeom prst="rect">
            <a:avLst/>
          </a:prstGeom>
          <a:noFill/>
        </p:spPr>
        <p:txBody>
          <a:bodyPr wrap="square" lIns="68589" tIns="34295" rIns="68589" bIns="34295" rtlCol="0">
            <a:spAutoFit/>
          </a:bodyPr>
          <a:lstStyle/>
          <a:p>
            <a:pPr algn="ctr"/>
            <a:r>
              <a:rPr lang="zh-CN" altLang="en-US" sz="3500" b="1" spc="-15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开学啦！</a:t>
            </a:r>
            <a:endParaRPr lang="zh-CN" altLang="en-US" sz="3500" b="1" spc="-15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82" name="椭圆 31"/>
          <p:cNvSpPr/>
          <p:nvPr/>
        </p:nvSpPr>
        <p:spPr>
          <a:xfrm rot="20137983">
            <a:off x="888724" y="936729"/>
            <a:ext cx="1710946" cy="63371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sndAc>
          <p:stSnd>
            <p:snd r:embed="rId7" name="Joel Hanson&amp;Sara Groves-Traveling Light.wav"/>
          </p:stSnd>
        </p:sndAc>
      </p:transition>
    </mc:Choice>
    <mc:Fallback>
      <p:transition spd="slow" advTm="0">
        <p:blinds dir="vert"/>
        <p:sndAc>
          <p:stSnd>
            <p:snd r:embed="rId7" name="Joel Hanson&amp;Sara Groves-Traveling Ligh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81"/>
                                        </p:tgtEl>
                                        <p:attrNameLst>
                                          <p:attrName>style.visibility</p:attrName>
                                        </p:attrNameLst>
                                      </p:cBhvr>
                                      <p:to>
                                        <p:strVal val="visible"/>
                                      </p:to>
                                    </p:set>
                                    <p:anim by="(-#ppt_w*2)" calcmode="lin" valueType="num">
                                      <p:cBhvr rctx="PPT">
                                        <p:cTn id="7" dur="500" autoRev="1" fill="hold">
                                          <p:stCondLst>
                                            <p:cond delay="0"/>
                                          </p:stCondLst>
                                        </p:cTn>
                                        <p:tgtEl>
                                          <p:spTgt spid="181"/>
                                        </p:tgtEl>
                                        <p:attrNameLst>
                                          <p:attrName>ppt_w</p:attrName>
                                        </p:attrNameLst>
                                      </p:cBhvr>
                                    </p:anim>
                                    <p:anim by="(#ppt_w*0.50)" calcmode="lin" valueType="num">
                                      <p:cBhvr>
                                        <p:cTn id="8" dur="500" decel="50000" autoRev="1" fill="hold">
                                          <p:stCondLst>
                                            <p:cond delay="0"/>
                                          </p:stCondLst>
                                        </p:cTn>
                                        <p:tgtEl>
                                          <p:spTgt spid="181"/>
                                        </p:tgtEl>
                                        <p:attrNameLst>
                                          <p:attrName>ppt_x</p:attrName>
                                        </p:attrNameLst>
                                      </p:cBhvr>
                                    </p:anim>
                                    <p:anim from="(-#ppt_h/2)" to="(#ppt_y)" calcmode="lin" valueType="num">
                                      <p:cBhvr>
                                        <p:cTn id="9" dur="1000" fill="hold">
                                          <p:stCondLst>
                                            <p:cond delay="0"/>
                                          </p:stCondLst>
                                        </p:cTn>
                                        <p:tgtEl>
                                          <p:spTgt spid="181"/>
                                        </p:tgtEl>
                                        <p:attrNameLst>
                                          <p:attrName>ppt_y</p:attrName>
                                        </p:attrNameLst>
                                      </p:cBhvr>
                                    </p:anim>
                                    <p:animRot by="21600000">
                                      <p:cBhvr>
                                        <p:cTn id="10" dur="1000" fill="hold">
                                          <p:stCondLst>
                                            <p:cond delay="0"/>
                                          </p:stCondLst>
                                        </p:cTn>
                                        <p:tgtEl>
                                          <p:spTgt spid="181"/>
                                        </p:tgtEl>
                                        <p:attrNameLst>
                                          <p:attrName>r</p:attrName>
                                        </p:attrNameLst>
                                      </p:cBhvr>
                                    </p:animRot>
                                  </p:childTnLst>
                                </p:cTn>
                              </p:par>
                            </p:childTnLst>
                          </p:cTn>
                        </p:par>
                        <p:par>
                          <p:cTn id="11" fill="hold">
                            <p:stCondLst>
                              <p:cond delay="1299"/>
                            </p:stCondLst>
                            <p:childTnLst>
                              <p:par>
                                <p:cTn id="12" presetID="6" presetClass="entr" presetSubtype="16" fill="hold" grpId="0" nodeType="afterEffect">
                                  <p:stCondLst>
                                    <p:cond delay="0"/>
                                  </p:stCondLst>
                                  <p:childTnLst>
                                    <p:set>
                                      <p:cBhvr>
                                        <p:cTn id="13" dur="1" fill="hold">
                                          <p:stCondLst>
                                            <p:cond delay="0"/>
                                          </p:stCondLst>
                                        </p:cTn>
                                        <p:tgtEl>
                                          <p:spTgt spid="182"/>
                                        </p:tgtEl>
                                        <p:attrNameLst>
                                          <p:attrName>style.visibility</p:attrName>
                                        </p:attrNameLst>
                                      </p:cBhvr>
                                      <p:to>
                                        <p:strVal val="visible"/>
                                      </p:to>
                                    </p:set>
                                    <p:animEffect transition="in" filter="circle(in)">
                                      <p:cBhvr>
                                        <p:cTn id="14" dur="2000"/>
                                        <p:tgtEl>
                                          <p:spTgt spid="182"/>
                                        </p:tgtEl>
                                      </p:cBhvr>
                                    </p:animEffect>
                                  </p:childTnLst>
                                </p:cTn>
                              </p:par>
                            </p:childTnLst>
                          </p:cTn>
                        </p:par>
                        <p:par>
                          <p:cTn id="15" fill="hold">
                            <p:stCondLst>
                              <p:cond delay="3299"/>
                            </p:stCondLst>
                            <p:childTnLst>
                              <p:par>
                                <p:cTn id="16" presetID="22" presetClass="entr" presetSubtype="4" fill="hold" nodeType="after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par>
                          <p:cTn id="19" fill="hold">
                            <p:stCondLst>
                              <p:cond delay="3799"/>
                            </p:stCondLst>
                            <p:childTnLst>
                              <p:par>
                                <p:cTn id="20" presetID="42" presetClass="entr" presetSubtype="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anim calcmode="lin" valueType="num">
                                      <p:cBhvr>
                                        <p:cTn id="23" dur="500" fill="hold"/>
                                        <p:tgtEl>
                                          <p:spTgt spid="1026"/>
                                        </p:tgtEl>
                                        <p:attrNameLst>
                                          <p:attrName>ppt_x</p:attrName>
                                        </p:attrNameLst>
                                      </p:cBhvr>
                                      <p:tavLst>
                                        <p:tav tm="0">
                                          <p:val>
                                            <p:strVal val="#ppt_x"/>
                                          </p:val>
                                        </p:tav>
                                        <p:tav tm="100000">
                                          <p:val>
                                            <p:strVal val="#ppt_x"/>
                                          </p:val>
                                        </p:tav>
                                      </p:tavLst>
                                    </p:anim>
                                    <p:anim calcmode="lin" valueType="num">
                                      <p:cBhvr>
                                        <p:cTn id="24" dur="500" fill="hold"/>
                                        <p:tgtEl>
                                          <p:spTgt spid="10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500"/>
                                        <p:tgtEl>
                                          <p:spTgt spid="1027"/>
                                        </p:tgtEl>
                                      </p:cBhvr>
                                    </p:animEffect>
                                    <p:anim calcmode="lin" valueType="num">
                                      <p:cBhvr>
                                        <p:cTn id="28" dur="500" fill="hold"/>
                                        <p:tgtEl>
                                          <p:spTgt spid="1027"/>
                                        </p:tgtEl>
                                        <p:attrNameLst>
                                          <p:attrName>ppt_x</p:attrName>
                                        </p:attrNameLst>
                                      </p:cBhvr>
                                      <p:tavLst>
                                        <p:tav tm="0">
                                          <p:val>
                                            <p:strVal val="#ppt_x"/>
                                          </p:val>
                                        </p:tav>
                                        <p:tav tm="100000">
                                          <p:val>
                                            <p:strVal val="#ppt_x"/>
                                          </p:val>
                                        </p:tav>
                                      </p:tavLst>
                                    </p:anim>
                                    <p:anim calcmode="lin" valueType="num">
                                      <p:cBhvr>
                                        <p:cTn id="29" dur="500" fill="hold"/>
                                        <p:tgtEl>
                                          <p:spTgt spid="1027"/>
                                        </p:tgtEl>
                                        <p:attrNameLst>
                                          <p:attrName>ppt_y</p:attrName>
                                        </p:attrNameLst>
                                      </p:cBhvr>
                                      <p:tavLst>
                                        <p:tav tm="0">
                                          <p:val>
                                            <p:strVal val="#ppt_y+.1"/>
                                          </p:val>
                                        </p:tav>
                                        <p:tav tm="100000">
                                          <p:val>
                                            <p:strVal val="#ppt_y"/>
                                          </p:val>
                                        </p:tav>
                                      </p:tavLst>
                                    </p:anim>
                                  </p:childTnLst>
                                </p:cTn>
                              </p:par>
                            </p:childTnLst>
                          </p:cTn>
                        </p:par>
                        <p:par>
                          <p:cTn id="30" fill="hold">
                            <p:stCondLst>
                              <p:cond delay="4299"/>
                            </p:stCondLst>
                            <p:childTnLst>
                              <p:par>
                                <p:cTn id="31" presetID="53" presetClass="entr" presetSubtype="16" fill="hold" grpId="0" nodeType="afterEffect">
                                  <p:stCondLst>
                                    <p:cond delay="0"/>
                                  </p:stCondLst>
                                  <p:childTnLst>
                                    <p:set>
                                      <p:cBhvr>
                                        <p:cTn id="32" dur="1" fill="hold">
                                          <p:stCondLst>
                                            <p:cond delay="0"/>
                                          </p:stCondLst>
                                        </p:cTn>
                                        <p:tgtEl>
                                          <p:spTgt spid="180"/>
                                        </p:tgtEl>
                                        <p:attrNameLst>
                                          <p:attrName>style.visibility</p:attrName>
                                        </p:attrNameLst>
                                      </p:cBhvr>
                                      <p:to>
                                        <p:strVal val="visible"/>
                                      </p:to>
                                    </p:set>
                                    <p:anim calcmode="lin" valueType="num">
                                      <p:cBhvr>
                                        <p:cTn id="33" dur="500" fill="hold"/>
                                        <p:tgtEl>
                                          <p:spTgt spid="180"/>
                                        </p:tgtEl>
                                        <p:attrNameLst>
                                          <p:attrName>ppt_w</p:attrName>
                                        </p:attrNameLst>
                                      </p:cBhvr>
                                      <p:tavLst>
                                        <p:tav tm="0">
                                          <p:val>
                                            <p:fltVal val="0"/>
                                          </p:val>
                                        </p:tav>
                                        <p:tav tm="100000">
                                          <p:val>
                                            <p:strVal val="#ppt_w"/>
                                          </p:val>
                                        </p:tav>
                                      </p:tavLst>
                                    </p:anim>
                                    <p:anim calcmode="lin" valueType="num">
                                      <p:cBhvr>
                                        <p:cTn id="34" dur="500" fill="hold"/>
                                        <p:tgtEl>
                                          <p:spTgt spid="180"/>
                                        </p:tgtEl>
                                        <p:attrNameLst>
                                          <p:attrName>ppt_h</p:attrName>
                                        </p:attrNameLst>
                                      </p:cBhvr>
                                      <p:tavLst>
                                        <p:tav tm="0">
                                          <p:val>
                                            <p:fltVal val="0"/>
                                          </p:val>
                                        </p:tav>
                                        <p:tav tm="100000">
                                          <p:val>
                                            <p:strVal val="#ppt_h"/>
                                          </p:val>
                                        </p:tav>
                                      </p:tavLst>
                                    </p:anim>
                                    <p:animEffect transition="in" filter="fade">
                                      <p:cBhvr>
                                        <p:cTn id="35"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P spid="181" grpId="0"/>
      <p:bldP spid="18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3465443" y="1185968"/>
            <a:ext cx="2381180" cy="2782088"/>
            <a:chOff x="3082" y="1214"/>
            <a:chExt cx="1623" cy="1896"/>
          </a:xfrm>
          <a:solidFill>
            <a:schemeClr val="bg1"/>
          </a:solidFill>
        </p:grpSpPr>
        <p:grpSp>
          <p:nvGrpSpPr>
            <p:cNvPr id="7" name="Group 205"/>
            <p:cNvGrpSpPr/>
            <p:nvPr/>
          </p:nvGrpSpPr>
          <p:grpSpPr bwMode="auto">
            <a:xfrm>
              <a:off x="3082" y="1214"/>
              <a:ext cx="1623" cy="1603"/>
              <a:chOff x="3082" y="1214"/>
              <a:chExt cx="1623" cy="1603"/>
            </a:xfrm>
            <a:grpFill/>
          </p:grpSpPr>
          <p:sp>
            <p:nvSpPr>
              <p:cNvPr id="1256" name="Freeform 5"/>
              <p:cNvSpPr/>
              <p:nvPr/>
            </p:nvSpPr>
            <p:spPr bwMode="auto">
              <a:xfrm>
                <a:off x="3608" y="2103"/>
                <a:ext cx="13" cy="0"/>
              </a:xfrm>
              <a:custGeom>
                <a:avLst/>
                <a:gdLst>
                  <a:gd name="T0" fmla="*/ 0 w 6"/>
                  <a:gd name="T1" fmla="*/ 6 w 6"/>
                  <a:gd name="T2" fmla="*/ 0 w 6"/>
                </a:gdLst>
                <a:ahLst/>
                <a:cxnLst>
                  <a:cxn ang="0">
                    <a:pos x="T0" y="0"/>
                  </a:cxn>
                  <a:cxn ang="0">
                    <a:pos x="T1" y="0"/>
                  </a:cxn>
                  <a:cxn ang="0">
                    <a:pos x="T2" y="0"/>
                  </a:cxn>
                </a:cxnLst>
                <a:rect l="0" t="0" r="r" b="b"/>
                <a:pathLst>
                  <a:path w="6">
                    <a:moveTo>
                      <a:pt x="0" y="0"/>
                    </a:moveTo>
                    <a:cubicBezTo>
                      <a:pt x="1" y="0"/>
                      <a:pt x="3" y="0"/>
                      <a:pt x="6"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57" name="Freeform 6"/>
              <p:cNvSpPr/>
              <p:nvPr/>
            </p:nvSpPr>
            <p:spPr bwMode="auto">
              <a:xfrm>
                <a:off x="3576" y="1893"/>
                <a:ext cx="5" cy="0"/>
              </a:xfrm>
              <a:custGeom>
                <a:avLst/>
                <a:gdLst>
                  <a:gd name="T0" fmla="*/ 0 w 2"/>
                  <a:gd name="T1" fmla="*/ 0 w 2"/>
                  <a:gd name="T2" fmla="*/ 0 w 2"/>
                  <a:gd name="T3" fmla="*/ 0 w 2"/>
                  <a:gd name="T4" fmla="*/ 2 w 2"/>
                  <a:gd name="T5" fmla="*/ 2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cubicBezTo>
                      <a:pt x="0" y="0"/>
                      <a:pt x="0" y="0"/>
                      <a:pt x="0" y="0"/>
                    </a:cubicBezTo>
                    <a:cubicBezTo>
                      <a:pt x="0" y="0"/>
                      <a:pt x="0" y="0"/>
                      <a:pt x="0" y="0"/>
                    </a:cubicBezTo>
                    <a:cubicBezTo>
                      <a:pt x="0" y="0"/>
                      <a:pt x="0" y="0"/>
                      <a:pt x="0" y="0"/>
                    </a:cubicBezTo>
                    <a:cubicBezTo>
                      <a:pt x="1" y="0"/>
                      <a:pt x="1" y="0"/>
                      <a:pt x="2" y="0"/>
                    </a:cubicBezTo>
                    <a:cubicBezTo>
                      <a:pt x="2" y="0"/>
                      <a:pt x="2"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58" name="Freeform 7"/>
              <p:cNvSpPr/>
              <p:nvPr/>
            </p:nvSpPr>
            <p:spPr bwMode="auto">
              <a:xfrm>
                <a:off x="3615" y="1903"/>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59" name="Freeform 8"/>
              <p:cNvSpPr/>
              <p:nvPr/>
            </p:nvSpPr>
            <p:spPr bwMode="auto">
              <a:xfrm>
                <a:off x="3566" y="1893"/>
                <a:ext cx="6" cy="0"/>
              </a:xfrm>
              <a:custGeom>
                <a:avLst/>
                <a:gdLst>
                  <a:gd name="T0" fmla="*/ 3 w 3"/>
                  <a:gd name="T1" fmla="*/ 3 w 3"/>
                </a:gdLst>
                <a:ahLst/>
                <a:cxnLst>
                  <a:cxn ang="0">
                    <a:pos x="T0" y="0"/>
                  </a:cxn>
                  <a:cxn ang="0">
                    <a:pos x="T1" y="0"/>
                  </a:cxn>
                </a:cxnLst>
                <a:rect l="0" t="0" r="r" b="b"/>
                <a:pathLst>
                  <a:path w="3">
                    <a:moveTo>
                      <a:pt x="3" y="0"/>
                    </a:moveTo>
                    <a:cubicBezTo>
                      <a:pt x="0" y="0"/>
                      <a:pt x="1"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60" name="Freeform 9"/>
              <p:cNvSpPr/>
              <p:nvPr/>
            </p:nvSpPr>
            <p:spPr bwMode="auto">
              <a:xfrm>
                <a:off x="3820" y="2304"/>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61" name="Freeform 10"/>
              <p:cNvSpPr/>
              <p:nvPr/>
            </p:nvSpPr>
            <p:spPr bwMode="auto">
              <a:xfrm>
                <a:off x="3642" y="2209"/>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1"/>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62" name="Freeform 11"/>
              <p:cNvSpPr/>
              <p:nvPr/>
            </p:nvSpPr>
            <p:spPr bwMode="auto">
              <a:xfrm>
                <a:off x="3549" y="2154"/>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1" y="0"/>
                      <a:pt x="1" y="1"/>
                      <a:pt x="1"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63" name="Freeform 12"/>
              <p:cNvSpPr/>
              <p:nvPr/>
            </p:nvSpPr>
            <p:spPr bwMode="auto">
              <a:xfrm>
                <a:off x="3610" y="1895"/>
                <a:ext cx="9" cy="8"/>
              </a:xfrm>
              <a:custGeom>
                <a:avLst/>
                <a:gdLst>
                  <a:gd name="T0" fmla="*/ 1 w 4"/>
                  <a:gd name="T1" fmla="*/ 1 h 4"/>
                  <a:gd name="T2" fmla="*/ 1 w 4"/>
                  <a:gd name="T3" fmla="*/ 2 h 4"/>
                  <a:gd name="T4" fmla="*/ 0 w 4"/>
                  <a:gd name="T5" fmla="*/ 2 h 4"/>
                  <a:gd name="T6" fmla="*/ 2 w 4"/>
                  <a:gd name="T7" fmla="*/ 4 h 4"/>
                  <a:gd name="T8" fmla="*/ 2 w 4"/>
                  <a:gd name="T9" fmla="*/ 2 h 4"/>
                  <a:gd name="T10" fmla="*/ 3 w 4"/>
                  <a:gd name="T11" fmla="*/ 1 h 4"/>
                  <a:gd name="T12" fmla="*/ 4 w 4"/>
                  <a:gd name="T13" fmla="*/ 0 h 4"/>
                  <a:gd name="T14" fmla="*/ 4 w 4"/>
                  <a:gd name="T15" fmla="*/ 0 h 4"/>
                  <a:gd name="T16" fmla="*/ 4 w 4"/>
                  <a:gd name="T17" fmla="*/ 0 h 4"/>
                  <a:gd name="T18" fmla="*/ 2 w 4"/>
                  <a:gd name="T19" fmla="*/ 0 h 4"/>
                  <a:gd name="T20" fmla="*/ 2 w 4"/>
                  <a:gd name="T21" fmla="*/ 0 h 4"/>
                  <a:gd name="T22" fmla="*/ 1 w 4"/>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1" y="1"/>
                    </a:moveTo>
                    <a:cubicBezTo>
                      <a:pt x="1" y="2"/>
                      <a:pt x="1" y="2"/>
                      <a:pt x="1" y="2"/>
                    </a:cubicBezTo>
                    <a:cubicBezTo>
                      <a:pt x="1" y="2"/>
                      <a:pt x="0" y="2"/>
                      <a:pt x="0" y="2"/>
                    </a:cubicBezTo>
                    <a:cubicBezTo>
                      <a:pt x="1" y="2"/>
                      <a:pt x="2" y="3"/>
                      <a:pt x="2" y="4"/>
                    </a:cubicBezTo>
                    <a:cubicBezTo>
                      <a:pt x="2" y="3"/>
                      <a:pt x="2" y="3"/>
                      <a:pt x="2" y="2"/>
                    </a:cubicBezTo>
                    <a:cubicBezTo>
                      <a:pt x="3" y="1"/>
                      <a:pt x="3" y="1"/>
                      <a:pt x="3" y="1"/>
                    </a:cubicBezTo>
                    <a:cubicBezTo>
                      <a:pt x="4" y="0"/>
                      <a:pt x="4" y="0"/>
                      <a:pt x="4" y="0"/>
                    </a:cubicBezTo>
                    <a:cubicBezTo>
                      <a:pt x="4" y="0"/>
                      <a:pt x="4" y="0"/>
                      <a:pt x="4" y="0"/>
                    </a:cubicBezTo>
                    <a:cubicBezTo>
                      <a:pt x="4" y="0"/>
                      <a:pt x="4" y="0"/>
                      <a:pt x="4" y="0"/>
                    </a:cubicBezTo>
                    <a:cubicBezTo>
                      <a:pt x="3" y="0"/>
                      <a:pt x="2" y="0"/>
                      <a:pt x="2" y="0"/>
                    </a:cubicBezTo>
                    <a:cubicBezTo>
                      <a:pt x="2" y="0"/>
                      <a:pt x="2" y="0"/>
                      <a:pt x="2"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64" name="Freeform 13"/>
              <p:cNvSpPr/>
              <p:nvPr/>
            </p:nvSpPr>
            <p:spPr bwMode="auto">
              <a:xfrm>
                <a:off x="3926" y="1914"/>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65" name="Freeform 14"/>
              <p:cNvSpPr/>
              <p:nvPr/>
            </p:nvSpPr>
            <p:spPr bwMode="auto">
              <a:xfrm>
                <a:off x="3810" y="1774"/>
                <a:ext cx="2" cy="4"/>
              </a:xfrm>
              <a:custGeom>
                <a:avLst/>
                <a:gdLst>
                  <a:gd name="T0" fmla="*/ 0 w 1"/>
                  <a:gd name="T1" fmla="*/ 0 h 2"/>
                  <a:gd name="T2" fmla="*/ 0 w 1"/>
                  <a:gd name="T3" fmla="*/ 0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0"/>
                    </a:cubicBezTo>
                    <a:cubicBezTo>
                      <a:pt x="0" y="1"/>
                      <a:pt x="0" y="2"/>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66" name="Freeform 15"/>
              <p:cNvSpPr/>
              <p:nvPr/>
            </p:nvSpPr>
            <p:spPr bwMode="auto">
              <a:xfrm>
                <a:off x="3846" y="2474"/>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67" name="Freeform 16"/>
              <p:cNvSpPr/>
              <p:nvPr/>
            </p:nvSpPr>
            <p:spPr bwMode="auto">
              <a:xfrm>
                <a:off x="3943" y="2546"/>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68" name="Freeform 17"/>
              <p:cNvSpPr/>
              <p:nvPr/>
            </p:nvSpPr>
            <p:spPr bwMode="auto">
              <a:xfrm>
                <a:off x="3846" y="2474"/>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69" name="Freeform 18"/>
              <p:cNvSpPr/>
              <p:nvPr/>
            </p:nvSpPr>
            <p:spPr bwMode="auto">
              <a:xfrm>
                <a:off x="4156" y="22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70" name="Freeform 19"/>
              <p:cNvSpPr/>
              <p:nvPr/>
            </p:nvSpPr>
            <p:spPr bwMode="auto">
              <a:xfrm>
                <a:off x="4056" y="2213"/>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71" name="Freeform 20"/>
              <p:cNvSpPr/>
              <p:nvPr/>
            </p:nvSpPr>
            <p:spPr bwMode="auto">
              <a:xfrm>
                <a:off x="3837" y="2470"/>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72" name="Freeform 21"/>
              <p:cNvSpPr/>
              <p:nvPr/>
            </p:nvSpPr>
            <p:spPr bwMode="auto">
              <a:xfrm>
                <a:off x="3954" y="2311"/>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73" name="Freeform 22"/>
              <p:cNvSpPr/>
              <p:nvPr/>
            </p:nvSpPr>
            <p:spPr bwMode="auto">
              <a:xfrm>
                <a:off x="3576" y="18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74" name="Freeform 23"/>
              <p:cNvSpPr/>
              <p:nvPr/>
            </p:nvSpPr>
            <p:spPr bwMode="auto">
              <a:xfrm>
                <a:off x="3281" y="25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75" name="Freeform 24"/>
              <p:cNvSpPr/>
              <p:nvPr/>
            </p:nvSpPr>
            <p:spPr bwMode="auto">
              <a:xfrm>
                <a:off x="3364" y="2470"/>
                <a:ext cx="2" cy="4"/>
              </a:xfrm>
              <a:custGeom>
                <a:avLst/>
                <a:gdLst>
                  <a:gd name="T0" fmla="*/ 1 w 1"/>
                  <a:gd name="T1" fmla="*/ 2 h 2"/>
                  <a:gd name="T2" fmla="*/ 1 w 1"/>
                  <a:gd name="T3" fmla="*/ 1 h 2"/>
                  <a:gd name="T4" fmla="*/ 1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1"/>
                      <a:pt x="1" y="1"/>
                    </a:cubicBezTo>
                    <a:cubicBezTo>
                      <a:pt x="0" y="0"/>
                      <a:pt x="1" y="1"/>
                      <a:pt x="1" y="1"/>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76" name="Freeform 25"/>
              <p:cNvSpPr/>
              <p:nvPr/>
            </p:nvSpPr>
            <p:spPr bwMode="auto">
              <a:xfrm>
                <a:off x="3360" y="2470"/>
                <a:ext cx="2" cy="4"/>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77" name="Freeform 26"/>
              <p:cNvSpPr/>
              <p:nvPr/>
            </p:nvSpPr>
            <p:spPr bwMode="auto">
              <a:xfrm>
                <a:off x="3353" y="2470"/>
                <a:ext cx="3" cy="4"/>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0" y="0"/>
                      <a:pt x="1" y="1"/>
                      <a:pt x="0" y="1"/>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78" name="Freeform 27"/>
              <p:cNvSpPr/>
              <p:nvPr/>
            </p:nvSpPr>
            <p:spPr bwMode="auto">
              <a:xfrm>
                <a:off x="3392" y="2482"/>
                <a:ext cx="2" cy="5"/>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2"/>
                      <a:pt x="1" y="1"/>
                      <a:pt x="1" y="1"/>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79" name="Freeform 28"/>
              <p:cNvSpPr/>
              <p:nvPr/>
            </p:nvSpPr>
            <p:spPr bwMode="auto">
              <a:xfrm>
                <a:off x="3390" y="2480"/>
                <a:ext cx="2" cy="7"/>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0" y="0"/>
                      <a:pt x="0" y="0"/>
                      <a:pt x="0" y="0"/>
                    </a:cubicBezTo>
                    <a:cubicBezTo>
                      <a:pt x="0" y="2"/>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80" name="Freeform 29"/>
              <p:cNvSpPr/>
              <p:nvPr/>
            </p:nvSpPr>
            <p:spPr bwMode="auto">
              <a:xfrm>
                <a:off x="3341" y="2474"/>
                <a:ext cx="2" cy="4"/>
              </a:xfrm>
              <a:custGeom>
                <a:avLst/>
                <a:gdLst>
                  <a:gd name="T0" fmla="*/ 1 w 1"/>
                  <a:gd name="T1" fmla="*/ 1 h 2"/>
                  <a:gd name="T2" fmla="*/ 0 w 1"/>
                  <a:gd name="T3" fmla="*/ 0 h 2"/>
                  <a:gd name="T4" fmla="*/ 1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0" y="0"/>
                      <a:pt x="0" y="0"/>
                      <a:pt x="0" y="0"/>
                    </a:cubicBezTo>
                    <a:cubicBezTo>
                      <a:pt x="0" y="1"/>
                      <a:pt x="1" y="1"/>
                      <a:pt x="1" y="2"/>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81" name="Freeform 30"/>
              <p:cNvSpPr/>
              <p:nvPr/>
            </p:nvSpPr>
            <p:spPr bwMode="auto">
              <a:xfrm>
                <a:off x="3822" y="2279"/>
                <a:ext cx="5" cy="4"/>
              </a:xfrm>
              <a:custGeom>
                <a:avLst/>
                <a:gdLst>
                  <a:gd name="T0" fmla="*/ 1 w 2"/>
                  <a:gd name="T1" fmla="*/ 0 h 2"/>
                  <a:gd name="T2" fmla="*/ 0 w 2"/>
                  <a:gd name="T3" fmla="*/ 1 h 2"/>
                  <a:gd name="T4" fmla="*/ 0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1"/>
                      <a:pt x="0" y="1"/>
                    </a:cubicBezTo>
                    <a:cubicBezTo>
                      <a:pt x="0" y="2"/>
                      <a:pt x="0" y="2"/>
                      <a:pt x="0" y="2"/>
                    </a:cubicBezTo>
                    <a:cubicBezTo>
                      <a:pt x="1"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82" name="Freeform 31"/>
              <p:cNvSpPr/>
              <p:nvPr/>
            </p:nvSpPr>
            <p:spPr bwMode="auto">
              <a:xfrm>
                <a:off x="3292" y="2529"/>
                <a:ext cx="2" cy="2"/>
              </a:xfrm>
              <a:custGeom>
                <a:avLst/>
                <a:gdLst>
                  <a:gd name="T0" fmla="*/ 2 w 2"/>
                  <a:gd name="T1" fmla="*/ 2 h 2"/>
                  <a:gd name="T2" fmla="*/ 0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0" y="0"/>
                    </a:lnTo>
                    <a:lnTo>
                      <a:pt x="0" y="0"/>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83" name="Freeform 32"/>
              <p:cNvSpPr/>
              <p:nvPr/>
            </p:nvSpPr>
            <p:spPr bwMode="auto">
              <a:xfrm>
                <a:off x="3699" y="2796"/>
                <a:ext cx="7" cy="5"/>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3" y="1"/>
                      <a:pt x="2" y="0"/>
                      <a:pt x="2" y="0"/>
                    </a:cubicBezTo>
                    <a:cubicBezTo>
                      <a:pt x="0" y="0"/>
                      <a:pt x="3"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84" name="Freeform 33"/>
              <p:cNvSpPr/>
              <p:nvPr/>
            </p:nvSpPr>
            <p:spPr bwMode="auto">
              <a:xfrm>
                <a:off x="4616" y="1870"/>
                <a:ext cx="2"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1"/>
                      <a:pt x="0" y="1"/>
                      <a:pt x="0" y="1"/>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85" name="Freeform 34"/>
              <p:cNvSpPr/>
              <p:nvPr/>
            </p:nvSpPr>
            <p:spPr bwMode="auto">
              <a:xfrm>
                <a:off x="3262" y="2567"/>
                <a:ext cx="4" cy="4"/>
              </a:xfrm>
              <a:custGeom>
                <a:avLst/>
                <a:gdLst>
                  <a:gd name="T0" fmla="*/ 0 w 4"/>
                  <a:gd name="T1" fmla="*/ 2 h 4"/>
                  <a:gd name="T2" fmla="*/ 4 w 4"/>
                  <a:gd name="T3" fmla="*/ 4 h 4"/>
                  <a:gd name="T4" fmla="*/ 0 w 4"/>
                  <a:gd name="T5" fmla="*/ 0 h 4"/>
                  <a:gd name="T6" fmla="*/ 0 w 4"/>
                  <a:gd name="T7" fmla="*/ 2 h 4"/>
                </a:gdLst>
                <a:ahLst/>
                <a:cxnLst>
                  <a:cxn ang="0">
                    <a:pos x="T0" y="T1"/>
                  </a:cxn>
                  <a:cxn ang="0">
                    <a:pos x="T2" y="T3"/>
                  </a:cxn>
                  <a:cxn ang="0">
                    <a:pos x="T4" y="T5"/>
                  </a:cxn>
                  <a:cxn ang="0">
                    <a:pos x="T6" y="T7"/>
                  </a:cxn>
                </a:cxnLst>
                <a:rect l="0" t="0" r="r" b="b"/>
                <a:pathLst>
                  <a:path w="4" h="4">
                    <a:moveTo>
                      <a:pt x="0" y="2"/>
                    </a:moveTo>
                    <a:lnTo>
                      <a:pt x="4" y="4"/>
                    </a:lnTo>
                    <a:lnTo>
                      <a:pt x="0"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86" name="Freeform 35"/>
              <p:cNvSpPr/>
              <p:nvPr/>
            </p:nvSpPr>
            <p:spPr bwMode="auto">
              <a:xfrm>
                <a:off x="3570" y="1893"/>
                <a:ext cx="6" cy="6"/>
              </a:xfrm>
              <a:custGeom>
                <a:avLst/>
                <a:gdLst>
                  <a:gd name="T0" fmla="*/ 1 w 3"/>
                  <a:gd name="T1" fmla="*/ 0 h 3"/>
                  <a:gd name="T2" fmla="*/ 1 w 3"/>
                  <a:gd name="T3" fmla="*/ 0 h 3"/>
                  <a:gd name="T4" fmla="*/ 1 w 3"/>
                  <a:gd name="T5" fmla="*/ 0 h 3"/>
                  <a:gd name="T6" fmla="*/ 1 w 3"/>
                  <a:gd name="T7" fmla="*/ 0 h 3"/>
                  <a:gd name="T8" fmla="*/ 1 w 3"/>
                  <a:gd name="T9" fmla="*/ 0 h 3"/>
                  <a:gd name="T10" fmla="*/ 2 w 3"/>
                  <a:gd name="T11" fmla="*/ 1 h 3"/>
                  <a:gd name="T12" fmla="*/ 0 w 3"/>
                  <a:gd name="T13" fmla="*/ 2 h 3"/>
                  <a:gd name="T14" fmla="*/ 2 w 3"/>
                  <a:gd name="T15" fmla="*/ 2 h 3"/>
                  <a:gd name="T16" fmla="*/ 3 w 3"/>
                  <a:gd name="T17" fmla="*/ 0 h 3"/>
                  <a:gd name="T18" fmla="*/ 1 w 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0"/>
                    </a:moveTo>
                    <a:cubicBezTo>
                      <a:pt x="1" y="0"/>
                      <a:pt x="1" y="0"/>
                      <a:pt x="1" y="0"/>
                    </a:cubicBezTo>
                    <a:cubicBezTo>
                      <a:pt x="1" y="0"/>
                      <a:pt x="1" y="0"/>
                      <a:pt x="1" y="0"/>
                    </a:cubicBezTo>
                    <a:cubicBezTo>
                      <a:pt x="1" y="0"/>
                      <a:pt x="1" y="0"/>
                      <a:pt x="1" y="0"/>
                    </a:cubicBezTo>
                    <a:cubicBezTo>
                      <a:pt x="1" y="0"/>
                      <a:pt x="1" y="0"/>
                      <a:pt x="1" y="0"/>
                    </a:cubicBezTo>
                    <a:cubicBezTo>
                      <a:pt x="2" y="1"/>
                      <a:pt x="2" y="1"/>
                      <a:pt x="2" y="1"/>
                    </a:cubicBezTo>
                    <a:cubicBezTo>
                      <a:pt x="1" y="2"/>
                      <a:pt x="0" y="0"/>
                      <a:pt x="0" y="2"/>
                    </a:cubicBezTo>
                    <a:cubicBezTo>
                      <a:pt x="0" y="3"/>
                      <a:pt x="1" y="3"/>
                      <a:pt x="2" y="2"/>
                    </a:cubicBezTo>
                    <a:cubicBezTo>
                      <a:pt x="3" y="0"/>
                      <a:pt x="3" y="0"/>
                      <a:pt x="3" y="0"/>
                    </a:cubicBezTo>
                    <a:cubicBezTo>
                      <a:pt x="3"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87" name="Freeform 36"/>
              <p:cNvSpPr/>
              <p:nvPr/>
            </p:nvSpPr>
            <p:spPr bwMode="auto">
              <a:xfrm>
                <a:off x="3207" y="2465"/>
                <a:ext cx="183" cy="174"/>
              </a:xfrm>
              <a:custGeom>
                <a:avLst/>
                <a:gdLst>
                  <a:gd name="T0" fmla="*/ 83 w 86"/>
                  <a:gd name="T1" fmla="*/ 5 h 82"/>
                  <a:gd name="T2" fmla="*/ 80 w 86"/>
                  <a:gd name="T3" fmla="*/ 4 h 82"/>
                  <a:gd name="T4" fmla="*/ 77 w 86"/>
                  <a:gd name="T5" fmla="*/ 8 h 82"/>
                  <a:gd name="T6" fmla="*/ 76 w 86"/>
                  <a:gd name="T7" fmla="*/ 6 h 82"/>
                  <a:gd name="T8" fmla="*/ 72 w 86"/>
                  <a:gd name="T9" fmla="*/ 7 h 82"/>
                  <a:gd name="T10" fmla="*/ 70 w 86"/>
                  <a:gd name="T11" fmla="*/ 4 h 82"/>
                  <a:gd name="T12" fmla="*/ 67 w 86"/>
                  <a:gd name="T13" fmla="*/ 1 h 82"/>
                  <a:gd name="T14" fmla="*/ 68 w 86"/>
                  <a:gd name="T15" fmla="*/ 6 h 82"/>
                  <a:gd name="T16" fmla="*/ 70 w 86"/>
                  <a:gd name="T17" fmla="*/ 10 h 82"/>
                  <a:gd name="T18" fmla="*/ 65 w 86"/>
                  <a:gd name="T19" fmla="*/ 6 h 82"/>
                  <a:gd name="T20" fmla="*/ 65 w 86"/>
                  <a:gd name="T21" fmla="*/ 8 h 82"/>
                  <a:gd name="T22" fmla="*/ 62 w 86"/>
                  <a:gd name="T23" fmla="*/ 6 h 82"/>
                  <a:gd name="T24" fmla="*/ 61 w 86"/>
                  <a:gd name="T25" fmla="*/ 8 h 82"/>
                  <a:gd name="T26" fmla="*/ 59 w 86"/>
                  <a:gd name="T27" fmla="*/ 9 h 82"/>
                  <a:gd name="T28" fmla="*/ 62 w 86"/>
                  <a:gd name="T29" fmla="*/ 15 h 82"/>
                  <a:gd name="T30" fmla="*/ 58 w 86"/>
                  <a:gd name="T31" fmla="*/ 10 h 82"/>
                  <a:gd name="T32" fmla="*/ 57 w 86"/>
                  <a:gd name="T33" fmla="*/ 12 h 82"/>
                  <a:gd name="T34" fmla="*/ 53 w 86"/>
                  <a:gd name="T35" fmla="*/ 17 h 82"/>
                  <a:gd name="T36" fmla="*/ 51 w 86"/>
                  <a:gd name="T37" fmla="*/ 19 h 82"/>
                  <a:gd name="T38" fmla="*/ 48 w 86"/>
                  <a:gd name="T39" fmla="*/ 22 h 82"/>
                  <a:gd name="T40" fmla="*/ 48 w 86"/>
                  <a:gd name="T41" fmla="*/ 24 h 82"/>
                  <a:gd name="T42" fmla="*/ 46 w 86"/>
                  <a:gd name="T43" fmla="*/ 24 h 82"/>
                  <a:gd name="T44" fmla="*/ 45 w 86"/>
                  <a:gd name="T45" fmla="*/ 25 h 82"/>
                  <a:gd name="T46" fmla="*/ 46 w 86"/>
                  <a:gd name="T47" fmla="*/ 27 h 82"/>
                  <a:gd name="T48" fmla="*/ 43 w 86"/>
                  <a:gd name="T49" fmla="*/ 28 h 82"/>
                  <a:gd name="T50" fmla="*/ 40 w 86"/>
                  <a:gd name="T51" fmla="*/ 30 h 82"/>
                  <a:gd name="T52" fmla="*/ 38 w 86"/>
                  <a:gd name="T53" fmla="*/ 32 h 82"/>
                  <a:gd name="T54" fmla="*/ 36 w 86"/>
                  <a:gd name="T55" fmla="*/ 34 h 82"/>
                  <a:gd name="T56" fmla="*/ 36 w 86"/>
                  <a:gd name="T57" fmla="*/ 37 h 82"/>
                  <a:gd name="T58" fmla="*/ 34 w 86"/>
                  <a:gd name="T59" fmla="*/ 36 h 82"/>
                  <a:gd name="T60" fmla="*/ 34 w 86"/>
                  <a:gd name="T61" fmla="*/ 37 h 82"/>
                  <a:gd name="T62" fmla="*/ 31 w 86"/>
                  <a:gd name="T63" fmla="*/ 41 h 82"/>
                  <a:gd name="T64" fmla="*/ 32 w 86"/>
                  <a:gd name="T65" fmla="*/ 45 h 82"/>
                  <a:gd name="T66" fmla="*/ 31 w 86"/>
                  <a:gd name="T67" fmla="*/ 48 h 82"/>
                  <a:gd name="T68" fmla="*/ 28 w 86"/>
                  <a:gd name="T69" fmla="*/ 47 h 82"/>
                  <a:gd name="T70" fmla="*/ 25 w 86"/>
                  <a:gd name="T71" fmla="*/ 53 h 82"/>
                  <a:gd name="T72" fmla="*/ 24 w 86"/>
                  <a:gd name="T73" fmla="*/ 55 h 82"/>
                  <a:gd name="T74" fmla="*/ 18 w 86"/>
                  <a:gd name="T75" fmla="*/ 59 h 82"/>
                  <a:gd name="T76" fmla="*/ 15 w 86"/>
                  <a:gd name="T77" fmla="*/ 59 h 82"/>
                  <a:gd name="T78" fmla="*/ 14 w 86"/>
                  <a:gd name="T79" fmla="*/ 60 h 82"/>
                  <a:gd name="T80" fmla="*/ 11 w 86"/>
                  <a:gd name="T81" fmla="*/ 69 h 82"/>
                  <a:gd name="T82" fmla="*/ 2 w 86"/>
                  <a:gd name="T83" fmla="*/ 75 h 82"/>
                  <a:gd name="T84" fmla="*/ 23 w 86"/>
                  <a:gd name="T85" fmla="*/ 72 h 82"/>
                  <a:gd name="T86" fmla="*/ 28 w 86"/>
                  <a:gd name="T87" fmla="*/ 68 h 82"/>
                  <a:gd name="T88" fmla="*/ 42 w 86"/>
                  <a:gd name="T89" fmla="*/ 48 h 82"/>
                  <a:gd name="T90" fmla="*/ 49 w 86"/>
                  <a:gd name="T91" fmla="*/ 45 h 82"/>
                  <a:gd name="T92" fmla="*/ 55 w 86"/>
                  <a:gd name="T93" fmla="*/ 43 h 82"/>
                  <a:gd name="T94" fmla="*/ 63 w 86"/>
                  <a:gd name="T95" fmla="*/ 35 h 82"/>
                  <a:gd name="T96" fmla="*/ 68 w 86"/>
                  <a:gd name="T97" fmla="*/ 31 h 82"/>
                  <a:gd name="T98" fmla="*/ 74 w 86"/>
                  <a:gd name="T99" fmla="*/ 23 h 82"/>
                  <a:gd name="T100" fmla="*/ 75 w 86"/>
                  <a:gd name="T101" fmla="*/ 16 h 82"/>
                  <a:gd name="T102" fmla="*/ 82 w 86"/>
                  <a:gd name="T103" fmla="*/ 14 h 82"/>
                  <a:gd name="T104" fmla="*/ 84 w 86"/>
                  <a:gd name="T105" fmla="*/ 13 h 82"/>
                  <a:gd name="T106" fmla="*/ 84 w 86"/>
                  <a:gd name="T107"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 h="82">
                    <a:moveTo>
                      <a:pt x="84" y="7"/>
                    </a:moveTo>
                    <a:cubicBezTo>
                      <a:pt x="85" y="8"/>
                      <a:pt x="85" y="9"/>
                      <a:pt x="86" y="10"/>
                    </a:cubicBezTo>
                    <a:cubicBezTo>
                      <a:pt x="85" y="6"/>
                      <a:pt x="85" y="6"/>
                      <a:pt x="85" y="6"/>
                    </a:cubicBezTo>
                    <a:cubicBezTo>
                      <a:pt x="85" y="7"/>
                      <a:pt x="85" y="6"/>
                      <a:pt x="84" y="5"/>
                    </a:cubicBezTo>
                    <a:cubicBezTo>
                      <a:pt x="84" y="6"/>
                      <a:pt x="84" y="6"/>
                      <a:pt x="84" y="6"/>
                    </a:cubicBezTo>
                    <a:cubicBezTo>
                      <a:pt x="83" y="5"/>
                      <a:pt x="83" y="5"/>
                      <a:pt x="83" y="5"/>
                    </a:cubicBezTo>
                    <a:cubicBezTo>
                      <a:pt x="83" y="5"/>
                      <a:pt x="82" y="4"/>
                      <a:pt x="82" y="6"/>
                    </a:cubicBezTo>
                    <a:cubicBezTo>
                      <a:pt x="83" y="7"/>
                      <a:pt x="83" y="7"/>
                      <a:pt x="83" y="7"/>
                    </a:cubicBezTo>
                    <a:cubicBezTo>
                      <a:pt x="83" y="7"/>
                      <a:pt x="84" y="9"/>
                      <a:pt x="83" y="8"/>
                    </a:cubicBezTo>
                    <a:cubicBezTo>
                      <a:pt x="82" y="6"/>
                      <a:pt x="82" y="6"/>
                      <a:pt x="82" y="6"/>
                    </a:cubicBezTo>
                    <a:cubicBezTo>
                      <a:pt x="82" y="6"/>
                      <a:pt x="82" y="6"/>
                      <a:pt x="82" y="6"/>
                    </a:cubicBezTo>
                    <a:cubicBezTo>
                      <a:pt x="80" y="4"/>
                      <a:pt x="80" y="4"/>
                      <a:pt x="80" y="4"/>
                    </a:cubicBezTo>
                    <a:cubicBezTo>
                      <a:pt x="82" y="7"/>
                      <a:pt x="80" y="5"/>
                      <a:pt x="81" y="6"/>
                    </a:cubicBezTo>
                    <a:cubicBezTo>
                      <a:pt x="80" y="6"/>
                      <a:pt x="80" y="6"/>
                      <a:pt x="80" y="6"/>
                    </a:cubicBezTo>
                    <a:cubicBezTo>
                      <a:pt x="79" y="5"/>
                      <a:pt x="81" y="7"/>
                      <a:pt x="81" y="7"/>
                    </a:cubicBezTo>
                    <a:cubicBezTo>
                      <a:pt x="80" y="7"/>
                      <a:pt x="79" y="5"/>
                      <a:pt x="79" y="4"/>
                    </a:cubicBezTo>
                    <a:cubicBezTo>
                      <a:pt x="78" y="4"/>
                      <a:pt x="79" y="6"/>
                      <a:pt x="77" y="5"/>
                    </a:cubicBezTo>
                    <a:cubicBezTo>
                      <a:pt x="77" y="5"/>
                      <a:pt x="77" y="6"/>
                      <a:pt x="77" y="8"/>
                    </a:cubicBezTo>
                    <a:cubicBezTo>
                      <a:pt x="77" y="8"/>
                      <a:pt x="76" y="5"/>
                      <a:pt x="76" y="6"/>
                    </a:cubicBezTo>
                    <a:cubicBezTo>
                      <a:pt x="75" y="5"/>
                      <a:pt x="74" y="3"/>
                      <a:pt x="74" y="2"/>
                    </a:cubicBezTo>
                    <a:cubicBezTo>
                      <a:pt x="74" y="2"/>
                      <a:pt x="73" y="1"/>
                      <a:pt x="73" y="2"/>
                    </a:cubicBezTo>
                    <a:cubicBezTo>
                      <a:pt x="73" y="1"/>
                      <a:pt x="72" y="0"/>
                      <a:pt x="72" y="0"/>
                    </a:cubicBezTo>
                    <a:cubicBezTo>
                      <a:pt x="73" y="1"/>
                      <a:pt x="74" y="3"/>
                      <a:pt x="74" y="3"/>
                    </a:cubicBezTo>
                    <a:cubicBezTo>
                      <a:pt x="76" y="5"/>
                      <a:pt x="74" y="4"/>
                      <a:pt x="76" y="6"/>
                    </a:cubicBezTo>
                    <a:cubicBezTo>
                      <a:pt x="75" y="6"/>
                      <a:pt x="74" y="6"/>
                      <a:pt x="74" y="7"/>
                    </a:cubicBezTo>
                    <a:cubicBezTo>
                      <a:pt x="74" y="7"/>
                      <a:pt x="73" y="5"/>
                      <a:pt x="73" y="4"/>
                    </a:cubicBezTo>
                    <a:cubicBezTo>
                      <a:pt x="73" y="6"/>
                      <a:pt x="73" y="7"/>
                      <a:pt x="73" y="7"/>
                    </a:cubicBezTo>
                    <a:cubicBezTo>
                      <a:pt x="74" y="8"/>
                      <a:pt x="74" y="8"/>
                      <a:pt x="75" y="10"/>
                    </a:cubicBezTo>
                    <a:cubicBezTo>
                      <a:pt x="75" y="10"/>
                      <a:pt x="75" y="11"/>
                      <a:pt x="75" y="11"/>
                    </a:cubicBezTo>
                    <a:cubicBezTo>
                      <a:pt x="74" y="9"/>
                      <a:pt x="72" y="7"/>
                      <a:pt x="72" y="7"/>
                    </a:cubicBezTo>
                    <a:cubicBezTo>
                      <a:pt x="71" y="5"/>
                      <a:pt x="73" y="7"/>
                      <a:pt x="71" y="5"/>
                    </a:cubicBezTo>
                    <a:cubicBezTo>
                      <a:pt x="70" y="3"/>
                      <a:pt x="71" y="2"/>
                      <a:pt x="72" y="3"/>
                    </a:cubicBezTo>
                    <a:cubicBezTo>
                      <a:pt x="71" y="1"/>
                      <a:pt x="71" y="3"/>
                      <a:pt x="70" y="1"/>
                    </a:cubicBezTo>
                    <a:cubicBezTo>
                      <a:pt x="70" y="1"/>
                      <a:pt x="70" y="3"/>
                      <a:pt x="70" y="3"/>
                    </a:cubicBezTo>
                    <a:cubicBezTo>
                      <a:pt x="71" y="4"/>
                      <a:pt x="71" y="4"/>
                      <a:pt x="71" y="5"/>
                    </a:cubicBezTo>
                    <a:cubicBezTo>
                      <a:pt x="72" y="8"/>
                      <a:pt x="70" y="4"/>
                      <a:pt x="70" y="4"/>
                    </a:cubicBezTo>
                    <a:cubicBezTo>
                      <a:pt x="69" y="3"/>
                      <a:pt x="69" y="3"/>
                      <a:pt x="69" y="3"/>
                    </a:cubicBezTo>
                    <a:cubicBezTo>
                      <a:pt x="69" y="3"/>
                      <a:pt x="69" y="4"/>
                      <a:pt x="69" y="4"/>
                    </a:cubicBezTo>
                    <a:cubicBezTo>
                      <a:pt x="67" y="2"/>
                      <a:pt x="69" y="4"/>
                      <a:pt x="68" y="2"/>
                    </a:cubicBezTo>
                    <a:cubicBezTo>
                      <a:pt x="67" y="0"/>
                      <a:pt x="67" y="0"/>
                      <a:pt x="67" y="0"/>
                    </a:cubicBezTo>
                    <a:cubicBezTo>
                      <a:pt x="66" y="0"/>
                      <a:pt x="68" y="2"/>
                      <a:pt x="67" y="2"/>
                    </a:cubicBezTo>
                    <a:cubicBezTo>
                      <a:pt x="67" y="1"/>
                      <a:pt x="67" y="1"/>
                      <a:pt x="67" y="1"/>
                    </a:cubicBezTo>
                    <a:cubicBezTo>
                      <a:pt x="67" y="2"/>
                      <a:pt x="67" y="2"/>
                      <a:pt x="67" y="2"/>
                    </a:cubicBezTo>
                    <a:cubicBezTo>
                      <a:pt x="68" y="3"/>
                      <a:pt x="69" y="4"/>
                      <a:pt x="69" y="4"/>
                    </a:cubicBezTo>
                    <a:cubicBezTo>
                      <a:pt x="70" y="7"/>
                      <a:pt x="69" y="4"/>
                      <a:pt x="69" y="5"/>
                    </a:cubicBezTo>
                    <a:cubicBezTo>
                      <a:pt x="69" y="7"/>
                      <a:pt x="69" y="5"/>
                      <a:pt x="70" y="6"/>
                    </a:cubicBezTo>
                    <a:cubicBezTo>
                      <a:pt x="71" y="8"/>
                      <a:pt x="70" y="8"/>
                      <a:pt x="70" y="8"/>
                    </a:cubicBezTo>
                    <a:cubicBezTo>
                      <a:pt x="70" y="9"/>
                      <a:pt x="69" y="7"/>
                      <a:pt x="68" y="6"/>
                    </a:cubicBezTo>
                    <a:cubicBezTo>
                      <a:pt x="68" y="6"/>
                      <a:pt x="68" y="5"/>
                      <a:pt x="69" y="6"/>
                    </a:cubicBezTo>
                    <a:cubicBezTo>
                      <a:pt x="68" y="4"/>
                      <a:pt x="67" y="3"/>
                      <a:pt x="66" y="2"/>
                    </a:cubicBezTo>
                    <a:cubicBezTo>
                      <a:pt x="65" y="1"/>
                      <a:pt x="67" y="4"/>
                      <a:pt x="67" y="4"/>
                    </a:cubicBezTo>
                    <a:cubicBezTo>
                      <a:pt x="67" y="3"/>
                      <a:pt x="68" y="5"/>
                      <a:pt x="68" y="6"/>
                    </a:cubicBezTo>
                    <a:cubicBezTo>
                      <a:pt x="70" y="10"/>
                      <a:pt x="66" y="3"/>
                      <a:pt x="66" y="4"/>
                    </a:cubicBezTo>
                    <a:cubicBezTo>
                      <a:pt x="68" y="6"/>
                      <a:pt x="67" y="8"/>
                      <a:pt x="70" y="10"/>
                    </a:cubicBezTo>
                    <a:cubicBezTo>
                      <a:pt x="70" y="11"/>
                      <a:pt x="70" y="12"/>
                      <a:pt x="70" y="12"/>
                    </a:cubicBezTo>
                    <a:cubicBezTo>
                      <a:pt x="69" y="10"/>
                      <a:pt x="69" y="10"/>
                      <a:pt x="68" y="8"/>
                    </a:cubicBezTo>
                    <a:cubicBezTo>
                      <a:pt x="68" y="9"/>
                      <a:pt x="68" y="9"/>
                      <a:pt x="68" y="9"/>
                    </a:cubicBezTo>
                    <a:cubicBezTo>
                      <a:pt x="66" y="6"/>
                      <a:pt x="66" y="6"/>
                      <a:pt x="66" y="6"/>
                    </a:cubicBezTo>
                    <a:cubicBezTo>
                      <a:pt x="64" y="3"/>
                      <a:pt x="64" y="3"/>
                      <a:pt x="64" y="3"/>
                    </a:cubicBezTo>
                    <a:cubicBezTo>
                      <a:pt x="64" y="4"/>
                      <a:pt x="65" y="5"/>
                      <a:pt x="65" y="6"/>
                    </a:cubicBezTo>
                    <a:cubicBezTo>
                      <a:pt x="64" y="5"/>
                      <a:pt x="64" y="4"/>
                      <a:pt x="64" y="4"/>
                    </a:cubicBezTo>
                    <a:cubicBezTo>
                      <a:pt x="64" y="5"/>
                      <a:pt x="65" y="7"/>
                      <a:pt x="65" y="7"/>
                    </a:cubicBezTo>
                    <a:cubicBezTo>
                      <a:pt x="65" y="7"/>
                      <a:pt x="64" y="6"/>
                      <a:pt x="63" y="5"/>
                    </a:cubicBezTo>
                    <a:cubicBezTo>
                      <a:pt x="63" y="4"/>
                      <a:pt x="63" y="4"/>
                      <a:pt x="63" y="4"/>
                    </a:cubicBezTo>
                    <a:cubicBezTo>
                      <a:pt x="63" y="5"/>
                      <a:pt x="62" y="3"/>
                      <a:pt x="62" y="4"/>
                    </a:cubicBezTo>
                    <a:cubicBezTo>
                      <a:pt x="63" y="5"/>
                      <a:pt x="64" y="6"/>
                      <a:pt x="65" y="8"/>
                    </a:cubicBezTo>
                    <a:cubicBezTo>
                      <a:pt x="65" y="8"/>
                      <a:pt x="64" y="7"/>
                      <a:pt x="64" y="7"/>
                    </a:cubicBezTo>
                    <a:cubicBezTo>
                      <a:pt x="63" y="6"/>
                      <a:pt x="63" y="6"/>
                      <a:pt x="63" y="6"/>
                    </a:cubicBezTo>
                    <a:cubicBezTo>
                      <a:pt x="63" y="7"/>
                      <a:pt x="62" y="4"/>
                      <a:pt x="62" y="5"/>
                    </a:cubicBezTo>
                    <a:cubicBezTo>
                      <a:pt x="62" y="6"/>
                      <a:pt x="62" y="6"/>
                      <a:pt x="62" y="6"/>
                    </a:cubicBezTo>
                    <a:cubicBezTo>
                      <a:pt x="62" y="6"/>
                      <a:pt x="62" y="5"/>
                      <a:pt x="61" y="5"/>
                    </a:cubicBezTo>
                    <a:cubicBezTo>
                      <a:pt x="62" y="6"/>
                      <a:pt x="62" y="6"/>
                      <a:pt x="62" y="6"/>
                    </a:cubicBezTo>
                    <a:cubicBezTo>
                      <a:pt x="61" y="5"/>
                      <a:pt x="61" y="5"/>
                      <a:pt x="61" y="5"/>
                    </a:cubicBezTo>
                    <a:cubicBezTo>
                      <a:pt x="62" y="6"/>
                      <a:pt x="63" y="8"/>
                      <a:pt x="61" y="6"/>
                    </a:cubicBezTo>
                    <a:cubicBezTo>
                      <a:pt x="63" y="8"/>
                      <a:pt x="61" y="6"/>
                      <a:pt x="62" y="7"/>
                    </a:cubicBezTo>
                    <a:cubicBezTo>
                      <a:pt x="64" y="9"/>
                      <a:pt x="63" y="9"/>
                      <a:pt x="63" y="9"/>
                    </a:cubicBezTo>
                    <a:cubicBezTo>
                      <a:pt x="62" y="7"/>
                      <a:pt x="63" y="9"/>
                      <a:pt x="63" y="9"/>
                    </a:cubicBezTo>
                    <a:cubicBezTo>
                      <a:pt x="61" y="8"/>
                      <a:pt x="61" y="8"/>
                      <a:pt x="61" y="8"/>
                    </a:cubicBezTo>
                    <a:cubicBezTo>
                      <a:pt x="62" y="9"/>
                      <a:pt x="62" y="9"/>
                      <a:pt x="62" y="9"/>
                    </a:cubicBezTo>
                    <a:cubicBezTo>
                      <a:pt x="60" y="6"/>
                      <a:pt x="62" y="10"/>
                      <a:pt x="61" y="10"/>
                    </a:cubicBezTo>
                    <a:cubicBezTo>
                      <a:pt x="61" y="9"/>
                      <a:pt x="60" y="7"/>
                      <a:pt x="60" y="7"/>
                    </a:cubicBezTo>
                    <a:cubicBezTo>
                      <a:pt x="61" y="9"/>
                      <a:pt x="61" y="10"/>
                      <a:pt x="62" y="11"/>
                    </a:cubicBezTo>
                    <a:cubicBezTo>
                      <a:pt x="61" y="11"/>
                      <a:pt x="60" y="9"/>
                      <a:pt x="59" y="7"/>
                    </a:cubicBezTo>
                    <a:cubicBezTo>
                      <a:pt x="60" y="9"/>
                      <a:pt x="58" y="7"/>
                      <a:pt x="59" y="9"/>
                    </a:cubicBezTo>
                    <a:cubicBezTo>
                      <a:pt x="60" y="9"/>
                      <a:pt x="60" y="10"/>
                      <a:pt x="61" y="11"/>
                    </a:cubicBezTo>
                    <a:cubicBezTo>
                      <a:pt x="61" y="11"/>
                      <a:pt x="60" y="10"/>
                      <a:pt x="60" y="10"/>
                    </a:cubicBezTo>
                    <a:cubicBezTo>
                      <a:pt x="60" y="10"/>
                      <a:pt x="61" y="12"/>
                      <a:pt x="61" y="12"/>
                    </a:cubicBezTo>
                    <a:cubicBezTo>
                      <a:pt x="61" y="12"/>
                      <a:pt x="62" y="14"/>
                      <a:pt x="61" y="13"/>
                    </a:cubicBezTo>
                    <a:cubicBezTo>
                      <a:pt x="60" y="12"/>
                      <a:pt x="61" y="12"/>
                      <a:pt x="60" y="11"/>
                    </a:cubicBezTo>
                    <a:cubicBezTo>
                      <a:pt x="60" y="11"/>
                      <a:pt x="62" y="15"/>
                      <a:pt x="62" y="15"/>
                    </a:cubicBezTo>
                    <a:cubicBezTo>
                      <a:pt x="63" y="16"/>
                      <a:pt x="65" y="18"/>
                      <a:pt x="65" y="19"/>
                    </a:cubicBezTo>
                    <a:cubicBezTo>
                      <a:pt x="64" y="19"/>
                      <a:pt x="65" y="18"/>
                      <a:pt x="63" y="17"/>
                    </a:cubicBezTo>
                    <a:cubicBezTo>
                      <a:pt x="63" y="17"/>
                      <a:pt x="63" y="17"/>
                      <a:pt x="63" y="17"/>
                    </a:cubicBezTo>
                    <a:cubicBezTo>
                      <a:pt x="61" y="15"/>
                      <a:pt x="61" y="13"/>
                      <a:pt x="59" y="11"/>
                    </a:cubicBezTo>
                    <a:cubicBezTo>
                      <a:pt x="60" y="12"/>
                      <a:pt x="60" y="12"/>
                      <a:pt x="60" y="12"/>
                    </a:cubicBezTo>
                    <a:cubicBezTo>
                      <a:pt x="59" y="12"/>
                      <a:pt x="58" y="10"/>
                      <a:pt x="58" y="10"/>
                    </a:cubicBezTo>
                    <a:cubicBezTo>
                      <a:pt x="59" y="12"/>
                      <a:pt x="57" y="11"/>
                      <a:pt x="58" y="11"/>
                    </a:cubicBezTo>
                    <a:cubicBezTo>
                      <a:pt x="59" y="12"/>
                      <a:pt x="58" y="11"/>
                      <a:pt x="58" y="12"/>
                    </a:cubicBezTo>
                    <a:cubicBezTo>
                      <a:pt x="58" y="12"/>
                      <a:pt x="60" y="14"/>
                      <a:pt x="59" y="14"/>
                    </a:cubicBezTo>
                    <a:cubicBezTo>
                      <a:pt x="57" y="11"/>
                      <a:pt x="57" y="11"/>
                      <a:pt x="57" y="11"/>
                    </a:cubicBezTo>
                    <a:cubicBezTo>
                      <a:pt x="56" y="11"/>
                      <a:pt x="58" y="13"/>
                      <a:pt x="57" y="12"/>
                    </a:cubicBezTo>
                    <a:cubicBezTo>
                      <a:pt x="57" y="12"/>
                      <a:pt x="57" y="12"/>
                      <a:pt x="57" y="12"/>
                    </a:cubicBezTo>
                    <a:cubicBezTo>
                      <a:pt x="56" y="12"/>
                      <a:pt x="55" y="13"/>
                      <a:pt x="57" y="17"/>
                    </a:cubicBezTo>
                    <a:cubicBezTo>
                      <a:pt x="56" y="16"/>
                      <a:pt x="55" y="16"/>
                      <a:pt x="54" y="15"/>
                    </a:cubicBezTo>
                    <a:cubicBezTo>
                      <a:pt x="55" y="16"/>
                      <a:pt x="55" y="17"/>
                      <a:pt x="55" y="17"/>
                    </a:cubicBezTo>
                    <a:cubicBezTo>
                      <a:pt x="54" y="16"/>
                      <a:pt x="54" y="16"/>
                      <a:pt x="54" y="16"/>
                    </a:cubicBezTo>
                    <a:cubicBezTo>
                      <a:pt x="53" y="15"/>
                      <a:pt x="54" y="17"/>
                      <a:pt x="54" y="18"/>
                    </a:cubicBezTo>
                    <a:cubicBezTo>
                      <a:pt x="53" y="17"/>
                      <a:pt x="53" y="17"/>
                      <a:pt x="53" y="17"/>
                    </a:cubicBezTo>
                    <a:cubicBezTo>
                      <a:pt x="52" y="16"/>
                      <a:pt x="54" y="18"/>
                      <a:pt x="54" y="18"/>
                    </a:cubicBezTo>
                    <a:cubicBezTo>
                      <a:pt x="53" y="17"/>
                      <a:pt x="53" y="17"/>
                      <a:pt x="53" y="17"/>
                    </a:cubicBezTo>
                    <a:cubicBezTo>
                      <a:pt x="54" y="18"/>
                      <a:pt x="54" y="18"/>
                      <a:pt x="54" y="18"/>
                    </a:cubicBezTo>
                    <a:cubicBezTo>
                      <a:pt x="54" y="19"/>
                      <a:pt x="53" y="19"/>
                      <a:pt x="52" y="17"/>
                    </a:cubicBezTo>
                    <a:cubicBezTo>
                      <a:pt x="53" y="18"/>
                      <a:pt x="53" y="18"/>
                      <a:pt x="53" y="18"/>
                    </a:cubicBezTo>
                    <a:cubicBezTo>
                      <a:pt x="52" y="18"/>
                      <a:pt x="51" y="18"/>
                      <a:pt x="51" y="19"/>
                    </a:cubicBezTo>
                    <a:cubicBezTo>
                      <a:pt x="52" y="19"/>
                      <a:pt x="52" y="20"/>
                      <a:pt x="53" y="21"/>
                    </a:cubicBezTo>
                    <a:cubicBezTo>
                      <a:pt x="55" y="22"/>
                      <a:pt x="53" y="20"/>
                      <a:pt x="54" y="22"/>
                    </a:cubicBezTo>
                    <a:cubicBezTo>
                      <a:pt x="53" y="21"/>
                      <a:pt x="52" y="20"/>
                      <a:pt x="52" y="20"/>
                    </a:cubicBezTo>
                    <a:cubicBezTo>
                      <a:pt x="49" y="18"/>
                      <a:pt x="50" y="21"/>
                      <a:pt x="50" y="20"/>
                    </a:cubicBezTo>
                    <a:cubicBezTo>
                      <a:pt x="50" y="21"/>
                      <a:pt x="50" y="21"/>
                      <a:pt x="50" y="21"/>
                    </a:cubicBezTo>
                    <a:cubicBezTo>
                      <a:pt x="48" y="20"/>
                      <a:pt x="50" y="22"/>
                      <a:pt x="48" y="22"/>
                    </a:cubicBezTo>
                    <a:cubicBezTo>
                      <a:pt x="49" y="22"/>
                      <a:pt x="51" y="25"/>
                      <a:pt x="51" y="25"/>
                    </a:cubicBezTo>
                    <a:cubicBezTo>
                      <a:pt x="52" y="26"/>
                      <a:pt x="49" y="23"/>
                      <a:pt x="48" y="22"/>
                    </a:cubicBezTo>
                    <a:cubicBezTo>
                      <a:pt x="48" y="23"/>
                      <a:pt x="48" y="23"/>
                      <a:pt x="48" y="23"/>
                    </a:cubicBezTo>
                    <a:cubicBezTo>
                      <a:pt x="48" y="23"/>
                      <a:pt x="48" y="23"/>
                      <a:pt x="48" y="23"/>
                    </a:cubicBezTo>
                    <a:cubicBezTo>
                      <a:pt x="48" y="24"/>
                      <a:pt x="49" y="25"/>
                      <a:pt x="48" y="24"/>
                    </a:cubicBezTo>
                    <a:cubicBezTo>
                      <a:pt x="48" y="24"/>
                      <a:pt x="48" y="24"/>
                      <a:pt x="48" y="24"/>
                    </a:cubicBezTo>
                    <a:cubicBezTo>
                      <a:pt x="48" y="24"/>
                      <a:pt x="47" y="23"/>
                      <a:pt x="47" y="23"/>
                    </a:cubicBezTo>
                    <a:cubicBezTo>
                      <a:pt x="48" y="25"/>
                      <a:pt x="47" y="24"/>
                      <a:pt x="48" y="25"/>
                    </a:cubicBezTo>
                    <a:cubicBezTo>
                      <a:pt x="47" y="25"/>
                      <a:pt x="47" y="25"/>
                      <a:pt x="47" y="25"/>
                    </a:cubicBezTo>
                    <a:cubicBezTo>
                      <a:pt x="48" y="26"/>
                      <a:pt x="48" y="26"/>
                      <a:pt x="48" y="26"/>
                    </a:cubicBezTo>
                    <a:cubicBezTo>
                      <a:pt x="47" y="26"/>
                      <a:pt x="47" y="26"/>
                      <a:pt x="47" y="26"/>
                    </a:cubicBezTo>
                    <a:cubicBezTo>
                      <a:pt x="46" y="24"/>
                      <a:pt x="46" y="24"/>
                      <a:pt x="46" y="24"/>
                    </a:cubicBezTo>
                    <a:cubicBezTo>
                      <a:pt x="45" y="24"/>
                      <a:pt x="47" y="25"/>
                      <a:pt x="47" y="26"/>
                    </a:cubicBezTo>
                    <a:cubicBezTo>
                      <a:pt x="48" y="27"/>
                      <a:pt x="47" y="26"/>
                      <a:pt x="46" y="26"/>
                    </a:cubicBezTo>
                    <a:cubicBezTo>
                      <a:pt x="46" y="25"/>
                      <a:pt x="47" y="26"/>
                      <a:pt x="47" y="25"/>
                    </a:cubicBezTo>
                    <a:cubicBezTo>
                      <a:pt x="46" y="24"/>
                      <a:pt x="46" y="25"/>
                      <a:pt x="46" y="25"/>
                    </a:cubicBezTo>
                    <a:cubicBezTo>
                      <a:pt x="46" y="25"/>
                      <a:pt x="47" y="26"/>
                      <a:pt x="46" y="26"/>
                    </a:cubicBezTo>
                    <a:cubicBezTo>
                      <a:pt x="46" y="26"/>
                      <a:pt x="46" y="26"/>
                      <a:pt x="45" y="25"/>
                    </a:cubicBezTo>
                    <a:cubicBezTo>
                      <a:pt x="46" y="26"/>
                      <a:pt x="45" y="26"/>
                      <a:pt x="46" y="27"/>
                    </a:cubicBezTo>
                    <a:cubicBezTo>
                      <a:pt x="46" y="27"/>
                      <a:pt x="47" y="27"/>
                      <a:pt x="47" y="28"/>
                    </a:cubicBezTo>
                    <a:cubicBezTo>
                      <a:pt x="47" y="28"/>
                      <a:pt x="47" y="28"/>
                      <a:pt x="47" y="28"/>
                    </a:cubicBezTo>
                    <a:cubicBezTo>
                      <a:pt x="47" y="27"/>
                      <a:pt x="47" y="27"/>
                      <a:pt x="47" y="27"/>
                    </a:cubicBezTo>
                    <a:cubicBezTo>
                      <a:pt x="47" y="28"/>
                      <a:pt x="46" y="28"/>
                      <a:pt x="47" y="29"/>
                    </a:cubicBezTo>
                    <a:cubicBezTo>
                      <a:pt x="46" y="27"/>
                      <a:pt x="46" y="27"/>
                      <a:pt x="46" y="27"/>
                    </a:cubicBezTo>
                    <a:cubicBezTo>
                      <a:pt x="47" y="28"/>
                      <a:pt x="46" y="28"/>
                      <a:pt x="46" y="29"/>
                    </a:cubicBezTo>
                    <a:cubicBezTo>
                      <a:pt x="45" y="27"/>
                      <a:pt x="44" y="26"/>
                      <a:pt x="44" y="26"/>
                    </a:cubicBezTo>
                    <a:cubicBezTo>
                      <a:pt x="44" y="27"/>
                      <a:pt x="44" y="27"/>
                      <a:pt x="44" y="27"/>
                    </a:cubicBezTo>
                    <a:cubicBezTo>
                      <a:pt x="44" y="28"/>
                      <a:pt x="44" y="27"/>
                      <a:pt x="43" y="27"/>
                    </a:cubicBezTo>
                    <a:cubicBezTo>
                      <a:pt x="42" y="26"/>
                      <a:pt x="46" y="31"/>
                      <a:pt x="45" y="30"/>
                    </a:cubicBezTo>
                    <a:cubicBezTo>
                      <a:pt x="44" y="28"/>
                      <a:pt x="43" y="28"/>
                      <a:pt x="43" y="28"/>
                    </a:cubicBezTo>
                    <a:cubicBezTo>
                      <a:pt x="43" y="29"/>
                      <a:pt x="43" y="29"/>
                      <a:pt x="43" y="29"/>
                    </a:cubicBezTo>
                    <a:cubicBezTo>
                      <a:pt x="44" y="29"/>
                      <a:pt x="42" y="28"/>
                      <a:pt x="44" y="28"/>
                    </a:cubicBezTo>
                    <a:cubicBezTo>
                      <a:pt x="44" y="29"/>
                      <a:pt x="44" y="29"/>
                      <a:pt x="44" y="30"/>
                    </a:cubicBezTo>
                    <a:cubicBezTo>
                      <a:pt x="41" y="27"/>
                      <a:pt x="42" y="30"/>
                      <a:pt x="40" y="29"/>
                    </a:cubicBezTo>
                    <a:cubicBezTo>
                      <a:pt x="42" y="30"/>
                      <a:pt x="41" y="29"/>
                      <a:pt x="41" y="30"/>
                    </a:cubicBezTo>
                    <a:cubicBezTo>
                      <a:pt x="39" y="28"/>
                      <a:pt x="41" y="31"/>
                      <a:pt x="40" y="30"/>
                    </a:cubicBezTo>
                    <a:cubicBezTo>
                      <a:pt x="42" y="32"/>
                      <a:pt x="42" y="32"/>
                      <a:pt x="42" y="32"/>
                    </a:cubicBezTo>
                    <a:cubicBezTo>
                      <a:pt x="40" y="31"/>
                      <a:pt x="44" y="35"/>
                      <a:pt x="41" y="33"/>
                    </a:cubicBezTo>
                    <a:cubicBezTo>
                      <a:pt x="40" y="31"/>
                      <a:pt x="40" y="31"/>
                      <a:pt x="40" y="31"/>
                    </a:cubicBezTo>
                    <a:cubicBezTo>
                      <a:pt x="38" y="29"/>
                      <a:pt x="41" y="33"/>
                      <a:pt x="39" y="31"/>
                    </a:cubicBezTo>
                    <a:cubicBezTo>
                      <a:pt x="39" y="32"/>
                      <a:pt x="40" y="33"/>
                      <a:pt x="41" y="34"/>
                    </a:cubicBezTo>
                    <a:cubicBezTo>
                      <a:pt x="40" y="33"/>
                      <a:pt x="39" y="33"/>
                      <a:pt x="38" y="32"/>
                    </a:cubicBezTo>
                    <a:cubicBezTo>
                      <a:pt x="39" y="33"/>
                      <a:pt x="39" y="33"/>
                      <a:pt x="38" y="33"/>
                    </a:cubicBezTo>
                    <a:cubicBezTo>
                      <a:pt x="38" y="32"/>
                      <a:pt x="38" y="32"/>
                      <a:pt x="38" y="32"/>
                    </a:cubicBezTo>
                    <a:cubicBezTo>
                      <a:pt x="37" y="32"/>
                      <a:pt x="38" y="33"/>
                      <a:pt x="38" y="33"/>
                    </a:cubicBezTo>
                    <a:cubicBezTo>
                      <a:pt x="37" y="32"/>
                      <a:pt x="37" y="33"/>
                      <a:pt x="36" y="33"/>
                    </a:cubicBezTo>
                    <a:cubicBezTo>
                      <a:pt x="37" y="35"/>
                      <a:pt x="35" y="32"/>
                      <a:pt x="37" y="35"/>
                    </a:cubicBezTo>
                    <a:cubicBezTo>
                      <a:pt x="36" y="34"/>
                      <a:pt x="36" y="34"/>
                      <a:pt x="36" y="34"/>
                    </a:cubicBezTo>
                    <a:cubicBezTo>
                      <a:pt x="37" y="35"/>
                      <a:pt x="38" y="36"/>
                      <a:pt x="38" y="37"/>
                    </a:cubicBezTo>
                    <a:cubicBezTo>
                      <a:pt x="36" y="35"/>
                      <a:pt x="36" y="35"/>
                      <a:pt x="36" y="35"/>
                    </a:cubicBezTo>
                    <a:cubicBezTo>
                      <a:pt x="35" y="33"/>
                      <a:pt x="36" y="35"/>
                      <a:pt x="35" y="34"/>
                    </a:cubicBezTo>
                    <a:cubicBezTo>
                      <a:pt x="36" y="35"/>
                      <a:pt x="35" y="34"/>
                      <a:pt x="36" y="35"/>
                    </a:cubicBezTo>
                    <a:cubicBezTo>
                      <a:pt x="36" y="36"/>
                      <a:pt x="36" y="36"/>
                      <a:pt x="36" y="36"/>
                    </a:cubicBezTo>
                    <a:cubicBezTo>
                      <a:pt x="36" y="37"/>
                      <a:pt x="36" y="37"/>
                      <a:pt x="36" y="37"/>
                    </a:cubicBezTo>
                    <a:cubicBezTo>
                      <a:pt x="36" y="38"/>
                      <a:pt x="35" y="36"/>
                      <a:pt x="35" y="36"/>
                    </a:cubicBezTo>
                    <a:cubicBezTo>
                      <a:pt x="34" y="35"/>
                      <a:pt x="34" y="36"/>
                      <a:pt x="35" y="36"/>
                    </a:cubicBezTo>
                    <a:cubicBezTo>
                      <a:pt x="35" y="36"/>
                      <a:pt x="35" y="36"/>
                      <a:pt x="35" y="37"/>
                    </a:cubicBezTo>
                    <a:cubicBezTo>
                      <a:pt x="35" y="36"/>
                      <a:pt x="35" y="36"/>
                      <a:pt x="35" y="36"/>
                    </a:cubicBezTo>
                    <a:cubicBezTo>
                      <a:pt x="35" y="36"/>
                      <a:pt x="35" y="36"/>
                      <a:pt x="35" y="37"/>
                    </a:cubicBezTo>
                    <a:cubicBezTo>
                      <a:pt x="35" y="36"/>
                      <a:pt x="35" y="36"/>
                      <a:pt x="34" y="36"/>
                    </a:cubicBezTo>
                    <a:cubicBezTo>
                      <a:pt x="34" y="36"/>
                      <a:pt x="34" y="36"/>
                      <a:pt x="35" y="36"/>
                    </a:cubicBezTo>
                    <a:cubicBezTo>
                      <a:pt x="34" y="36"/>
                      <a:pt x="34" y="36"/>
                      <a:pt x="34" y="36"/>
                    </a:cubicBezTo>
                    <a:cubicBezTo>
                      <a:pt x="34" y="36"/>
                      <a:pt x="34" y="36"/>
                      <a:pt x="34" y="36"/>
                    </a:cubicBezTo>
                    <a:cubicBezTo>
                      <a:pt x="34" y="36"/>
                      <a:pt x="34" y="36"/>
                      <a:pt x="34" y="36"/>
                    </a:cubicBezTo>
                    <a:cubicBezTo>
                      <a:pt x="33" y="35"/>
                      <a:pt x="33" y="35"/>
                      <a:pt x="33" y="35"/>
                    </a:cubicBezTo>
                    <a:cubicBezTo>
                      <a:pt x="33" y="35"/>
                      <a:pt x="33" y="36"/>
                      <a:pt x="34" y="37"/>
                    </a:cubicBezTo>
                    <a:cubicBezTo>
                      <a:pt x="32" y="36"/>
                      <a:pt x="33" y="38"/>
                      <a:pt x="33" y="39"/>
                    </a:cubicBezTo>
                    <a:cubicBezTo>
                      <a:pt x="33" y="39"/>
                      <a:pt x="32" y="38"/>
                      <a:pt x="33" y="38"/>
                    </a:cubicBezTo>
                    <a:cubicBezTo>
                      <a:pt x="33" y="39"/>
                      <a:pt x="33" y="40"/>
                      <a:pt x="33" y="39"/>
                    </a:cubicBezTo>
                    <a:cubicBezTo>
                      <a:pt x="33" y="40"/>
                      <a:pt x="32" y="38"/>
                      <a:pt x="32" y="38"/>
                    </a:cubicBezTo>
                    <a:cubicBezTo>
                      <a:pt x="31" y="38"/>
                      <a:pt x="33" y="40"/>
                      <a:pt x="32" y="40"/>
                    </a:cubicBezTo>
                    <a:cubicBezTo>
                      <a:pt x="30" y="38"/>
                      <a:pt x="33" y="42"/>
                      <a:pt x="31" y="41"/>
                    </a:cubicBezTo>
                    <a:cubicBezTo>
                      <a:pt x="31" y="41"/>
                      <a:pt x="31" y="40"/>
                      <a:pt x="30" y="39"/>
                    </a:cubicBezTo>
                    <a:cubicBezTo>
                      <a:pt x="30" y="40"/>
                      <a:pt x="30" y="41"/>
                      <a:pt x="31" y="43"/>
                    </a:cubicBezTo>
                    <a:cubicBezTo>
                      <a:pt x="30" y="41"/>
                      <a:pt x="30" y="41"/>
                      <a:pt x="30" y="41"/>
                    </a:cubicBezTo>
                    <a:cubicBezTo>
                      <a:pt x="30" y="41"/>
                      <a:pt x="30" y="42"/>
                      <a:pt x="31" y="43"/>
                    </a:cubicBezTo>
                    <a:cubicBezTo>
                      <a:pt x="32" y="44"/>
                      <a:pt x="32" y="45"/>
                      <a:pt x="32" y="45"/>
                    </a:cubicBezTo>
                    <a:cubicBezTo>
                      <a:pt x="32" y="45"/>
                      <a:pt x="32" y="45"/>
                      <a:pt x="32" y="45"/>
                    </a:cubicBezTo>
                    <a:cubicBezTo>
                      <a:pt x="32" y="46"/>
                      <a:pt x="32" y="46"/>
                      <a:pt x="32" y="46"/>
                    </a:cubicBezTo>
                    <a:cubicBezTo>
                      <a:pt x="31" y="45"/>
                      <a:pt x="31" y="45"/>
                      <a:pt x="31" y="45"/>
                    </a:cubicBezTo>
                    <a:cubicBezTo>
                      <a:pt x="29" y="43"/>
                      <a:pt x="29" y="44"/>
                      <a:pt x="29" y="44"/>
                    </a:cubicBezTo>
                    <a:cubicBezTo>
                      <a:pt x="30" y="45"/>
                      <a:pt x="30" y="45"/>
                      <a:pt x="30" y="45"/>
                    </a:cubicBezTo>
                    <a:cubicBezTo>
                      <a:pt x="30" y="46"/>
                      <a:pt x="29" y="44"/>
                      <a:pt x="29" y="44"/>
                    </a:cubicBezTo>
                    <a:cubicBezTo>
                      <a:pt x="31" y="48"/>
                      <a:pt x="31" y="48"/>
                      <a:pt x="31" y="48"/>
                    </a:cubicBezTo>
                    <a:cubicBezTo>
                      <a:pt x="31" y="48"/>
                      <a:pt x="30" y="47"/>
                      <a:pt x="29" y="46"/>
                    </a:cubicBezTo>
                    <a:cubicBezTo>
                      <a:pt x="29" y="46"/>
                      <a:pt x="31" y="49"/>
                      <a:pt x="31" y="50"/>
                    </a:cubicBezTo>
                    <a:cubicBezTo>
                      <a:pt x="31" y="50"/>
                      <a:pt x="31" y="51"/>
                      <a:pt x="31" y="51"/>
                    </a:cubicBezTo>
                    <a:cubicBezTo>
                      <a:pt x="30" y="50"/>
                      <a:pt x="31" y="51"/>
                      <a:pt x="31" y="51"/>
                    </a:cubicBezTo>
                    <a:cubicBezTo>
                      <a:pt x="30" y="50"/>
                      <a:pt x="30" y="50"/>
                      <a:pt x="30" y="50"/>
                    </a:cubicBezTo>
                    <a:cubicBezTo>
                      <a:pt x="30" y="49"/>
                      <a:pt x="28" y="48"/>
                      <a:pt x="28" y="47"/>
                    </a:cubicBezTo>
                    <a:cubicBezTo>
                      <a:pt x="28" y="48"/>
                      <a:pt x="27" y="47"/>
                      <a:pt x="26" y="47"/>
                    </a:cubicBezTo>
                    <a:cubicBezTo>
                      <a:pt x="28" y="49"/>
                      <a:pt x="27" y="49"/>
                      <a:pt x="28" y="51"/>
                    </a:cubicBezTo>
                    <a:cubicBezTo>
                      <a:pt x="28" y="51"/>
                      <a:pt x="27" y="49"/>
                      <a:pt x="26" y="49"/>
                    </a:cubicBezTo>
                    <a:cubicBezTo>
                      <a:pt x="27" y="50"/>
                      <a:pt x="26" y="50"/>
                      <a:pt x="25" y="50"/>
                    </a:cubicBezTo>
                    <a:cubicBezTo>
                      <a:pt x="25" y="50"/>
                      <a:pt x="25" y="50"/>
                      <a:pt x="25" y="50"/>
                    </a:cubicBezTo>
                    <a:cubicBezTo>
                      <a:pt x="25" y="51"/>
                      <a:pt x="24" y="51"/>
                      <a:pt x="25" y="53"/>
                    </a:cubicBezTo>
                    <a:cubicBezTo>
                      <a:pt x="25" y="52"/>
                      <a:pt x="25" y="52"/>
                      <a:pt x="25" y="52"/>
                    </a:cubicBezTo>
                    <a:cubicBezTo>
                      <a:pt x="24" y="51"/>
                      <a:pt x="27" y="54"/>
                      <a:pt x="25" y="53"/>
                    </a:cubicBezTo>
                    <a:cubicBezTo>
                      <a:pt x="25" y="52"/>
                      <a:pt x="25" y="52"/>
                      <a:pt x="25" y="52"/>
                    </a:cubicBezTo>
                    <a:cubicBezTo>
                      <a:pt x="25" y="53"/>
                      <a:pt x="23" y="52"/>
                      <a:pt x="24" y="54"/>
                    </a:cubicBezTo>
                    <a:cubicBezTo>
                      <a:pt x="24" y="53"/>
                      <a:pt x="24" y="53"/>
                      <a:pt x="24" y="53"/>
                    </a:cubicBezTo>
                    <a:cubicBezTo>
                      <a:pt x="24" y="53"/>
                      <a:pt x="23" y="53"/>
                      <a:pt x="24" y="55"/>
                    </a:cubicBezTo>
                    <a:cubicBezTo>
                      <a:pt x="23" y="53"/>
                      <a:pt x="23" y="53"/>
                      <a:pt x="23" y="53"/>
                    </a:cubicBezTo>
                    <a:cubicBezTo>
                      <a:pt x="22" y="52"/>
                      <a:pt x="24" y="55"/>
                      <a:pt x="23" y="55"/>
                    </a:cubicBezTo>
                    <a:cubicBezTo>
                      <a:pt x="23" y="55"/>
                      <a:pt x="22" y="54"/>
                      <a:pt x="22" y="54"/>
                    </a:cubicBezTo>
                    <a:cubicBezTo>
                      <a:pt x="23" y="55"/>
                      <a:pt x="22" y="55"/>
                      <a:pt x="23" y="55"/>
                    </a:cubicBezTo>
                    <a:cubicBezTo>
                      <a:pt x="21" y="54"/>
                      <a:pt x="21" y="54"/>
                      <a:pt x="21" y="54"/>
                    </a:cubicBezTo>
                    <a:cubicBezTo>
                      <a:pt x="20" y="55"/>
                      <a:pt x="18" y="56"/>
                      <a:pt x="18" y="59"/>
                    </a:cubicBezTo>
                    <a:cubicBezTo>
                      <a:pt x="16" y="57"/>
                      <a:pt x="17" y="57"/>
                      <a:pt x="16" y="56"/>
                    </a:cubicBezTo>
                    <a:cubicBezTo>
                      <a:pt x="18" y="58"/>
                      <a:pt x="16" y="57"/>
                      <a:pt x="16" y="58"/>
                    </a:cubicBezTo>
                    <a:cubicBezTo>
                      <a:pt x="16" y="57"/>
                      <a:pt x="16" y="57"/>
                      <a:pt x="16" y="57"/>
                    </a:cubicBezTo>
                    <a:cubicBezTo>
                      <a:pt x="16" y="58"/>
                      <a:pt x="15" y="57"/>
                      <a:pt x="16" y="58"/>
                    </a:cubicBezTo>
                    <a:cubicBezTo>
                      <a:pt x="16" y="58"/>
                      <a:pt x="16" y="58"/>
                      <a:pt x="16" y="58"/>
                    </a:cubicBezTo>
                    <a:cubicBezTo>
                      <a:pt x="17" y="59"/>
                      <a:pt x="14" y="56"/>
                      <a:pt x="15" y="59"/>
                    </a:cubicBezTo>
                    <a:cubicBezTo>
                      <a:pt x="14" y="57"/>
                      <a:pt x="14" y="57"/>
                      <a:pt x="14" y="57"/>
                    </a:cubicBezTo>
                    <a:cubicBezTo>
                      <a:pt x="16" y="60"/>
                      <a:pt x="13" y="57"/>
                      <a:pt x="15" y="59"/>
                    </a:cubicBezTo>
                    <a:cubicBezTo>
                      <a:pt x="14" y="59"/>
                      <a:pt x="14" y="59"/>
                      <a:pt x="14" y="59"/>
                    </a:cubicBezTo>
                    <a:cubicBezTo>
                      <a:pt x="13" y="58"/>
                      <a:pt x="15" y="61"/>
                      <a:pt x="14" y="60"/>
                    </a:cubicBezTo>
                    <a:cubicBezTo>
                      <a:pt x="14" y="60"/>
                      <a:pt x="14" y="61"/>
                      <a:pt x="15" y="63"/>
                    </a:cubicBezTo>
                    <a:cubicBezTo>
                      <a:pt x="14" y="60"/>
                      <a:pt x="14" y="60"/>
                      <a:pt x="14" y="60"/>
                    </a:cubicBezTo>
                    <a:cubicBezTo>
                      <a:pt x="13" y="62"/>
                      <a:pt x="12" y="63"/>
                      <a:pt x="13" y="65"/>
                    </a:cubicBezTo>
                    <a:cubicBezTo>
                      <a:pt x="12" y="65"/>
                      <a:pt x="12" y="65"/>
                      <a:pt x="12" y="65"/>
                    </a:cubicBezTo>
                    <a:cubicBezTo>
                      <a:pt x="13" y="67"/>
                      <a:pt x="9" y="64"/>
                      <a:pt x="12" y="67"/>
                    </a:cubicBezTo>
                    <a:cubicBezTo>
                      <a:pt x="13" y="69"/>
                      <a:pt x="13" y="69"/>
                      <a:pt x="13" y="69"/>
                    </a:cubicBezTo>
                    <a:cubicBezTo>
                      <a:pt x="11" y="67"/>
                      <a:pt x="11" y="67"/>
                      <a:pt x="11" y="67"/>
                    </a:cubicBezTo>
                    <a:cubicBezTo>
                      <a:pt x="11" y="68"/>
                      <a:pt x="10" y="68"/>
                      <a:pt x="11" y="69"/>
                    </a:cubicBezTo>
                    <a:cubicBezTo>
                      <a:pt x="10" y="68"/>
                      <a:pt x="10" y="68"/>
                      <a:pt x="10" y="68"/>
                    </a:cubicBezTo>
                    <a:cubicBezTo>
                      <a:pt x="10" y="68"/>
                      <a:pt x="11" y="70"/>
                      <a:pt x="11" y="70"/>
                    </a:cubicBezTo>
                    <a:cubicBezTo>
                      <a:pt x="10" y="69"/>
                      <a:pt x="10" y="69"/>
                      <a:pt x="10" y="69"/>
                    </a:cubicBezTo>
                    <a:cubicBezTo>
                      <a:pt x="7" y="68"/>
                      <a:pt x="4" y="67"/>
                      <a:pt x="5" y="71"/>
                    </a:cubicBezTo>
                    <a:cubicBezTo>
                      <a:pt x="5" y="72"/>
                      <a:pt x="3" y="70"/>
                      <a:pt x="3" y="70"/>
                    </a:cubicBezTo>
                    <a:cubicBezTo>
                      <a:pt x="5" y="73"/>
                      <a:pt x="0" y="70"/>
                      <a:pt x="2" y="75"/>
                    </a:cubicBezTo>
                    <a:cubicBezTo>
                      <a:pt x="2" y="77"/>
                      <a:pt x="6" y="82"/>
                      <a:pt x="6" y="82"/>
                    </a:cubicBezTo>
                    <a:cubicBezTo>
                      <a:pt x="7" y="78"/>
                      <a:pt x="10" y="79"/>
                      <a:pt x="14" y="80"/>
                    </a:cubicBezTo>
                    <a:cubicBezTo>
                      <a:pt x="14" y="79"/>
                      <a:pt x="14" y="77"/>
                      <a:pt x="15" y="78"/>
                    </a:cubicBezTo>
                    <a:cubicBezTo>
                      <a:pt x="18" y="75"/>
                      <a:pt x="23" y="77"/>
                      <a:pt x="24" y="73"/>
                    </a:cubicBezTo>
                    <a:cubicBezTo>
                      <a:pt x="23" y="73"/>
                      <a:pt x="23" y="72"/>
                      <a:pt x="23" y="71"/>
                    </a:cubicBezTo>
                    <a:cubicBezTo>
                      <a:pt x="23" y="72"/>
                      <a:pt x="23" y="72"/>
                      <a:pt x="23" y="72"/>
                    </a:cubicBezTo>
                    <a:cubicBezTo>
                      <a:pt x="22" y="71"/>
                      <a:pt x="22" y="71"/>
                      <a:pt x="22" y="71"/>
                    </a:cubicBezTo>
                    <a:cubicBezTo>
                      <a:pt x="23" y="70"/>
                      <a:pt x="24" y="72"/>
                      <a:pt x="24" y="72"/>
                    </a:cubicBezTo>
                    <a:cubicBezTo>
                      <a:pt x="25" y="71"/>
                      <a:pt x="25" y="70"/>
                      <a:pt x="26" y="70"/>
                    </a:cubicBezTo>
                    <a:cubicBezTo>
                      <a:pt x="25" y="68"/>
                      <a:pt x="27" y="69"/>
                      <a:pt x="25" y="67"/>
                    </a:cubicBezTo>
                    <a:cubicBezTo>
                      <a:pt x="26" y="68"/>
                      <a:pt x="26" y="68"/>
                      <a:pt x="26" y="68"/>
                    </a:cubicBezTo>
                    <a:cubicBezTo>
                      <a:pt x="26" y="67"/>
                      <a:pt x="26" y="67"/>
                      <a:pt x="28" y="68"/>
                    </a:cubicBezTo>
                    <a:cubicBezTo>
                      <a:pt x="32" y="68"/>
                      <a:pt x="33" y="64"/>
                      <a:pt x="36" y="63"/>
                    </a:cubicBezTo>
                    <a:cubicBezTo>
                      <a:pt x="39" y="60"/>
                      <a:pt x="40" y="57"/>
                      <a:pt x="43" y="54"/>
                    </a:cubicBezTo>
                    <a:cubicBezTo>
                      <a:pt x="41" y="51"/>
                      <a:pt x="42" y="52"/>
                      <a:pt x="41" y="49"/>
                    </a:cubicBezTo>
                    <a:cubicBezTo>
                      <a:pt x="42" y="50"/>
                      <a:pt x="42" y="50"/>
                      <a:pt x="42" y="50"/>
                    </a:cubicBezTo>
                    <a:cubicBezTo>
                      <a:pt x="41" y="48"/>
                      <a:pt x="42" y="49"/>
                      <a:pt x="44" y="50"/>
                    </a:cubicBezTo>
                    <a:cubicBezTo>
                      <a:pt x="43" y="49"/>
                      <a:pt x="44" y="50"/>
                      <a:pt x="42" y="48"/>
                    </a:cubicBezTo>
                    <a:cubicBezTo>
                      <a:pt x="41" y="47"/>
                      <a:pt x="44" y="50"/>
                      <a:pt x="44" y="49"/>
                    </a:cubicBezTo>
                    <a:cubicBezTo>
                      <a:pt x="45" y="50"/>
                      <a:pt x="43" y="48"/>
                      <a:pt x="44" y="49"/>
                    </a:cubicBezTo>
                    <a:cubicBezTo>
                      <a:pt x="43" y="46"/>
                      <a:pt x="44" y="50"/>
                      <a:pt x="47" y="50"/>
                    </a:cubicBezTo>
                    <a:cubicBezTo>
                      <a:pt x="47" y="49"/>
                      <a:pt x="47" y="46"/>
                      <a:pt x="49" y="46"/>
                    </a:cubicBezTo>
                    <a:cubicBezTo>
                      <a:pt x="49" y="46"/>
                      <a:pt x="48" y="45"/>
                      <a:pt x="48" y="45"/>
                    </a:cubicBezTo>
                    <a:cubicBezTo>
                      <a:pt x="50" y="47"/>
                      <a:pt x="48" y="44"/>
                      <a:pt x="49" y="45"/>
                    </a:cubicBezTo>
                    <a:cubicBezTo>
                      <a:pt x="50" y="46"/>
                      <a:pt x="50" y="46"/>
                      <a:pt x="50" y="46"/>
                    </a:cubicBezTo>
                    <a:cubicBezTo>
                      <a:pt x="51" y="46"/>
                      <a:pt x="50" y="45"/>
                      <a:pt x="52" y="45"/>
                    </a:cubicBezTo>
                    <a:cubicBezTo>
                      <a:pt x="51" y="44"/>
                      <a:pt x="54" y="45"/>
                      <a:pt x="53" y="44"/>
                    </a:cubicBezTo>
                    <a:cubicBezTo>
                      <a:pt x="54" y="45"/>
                      <a:pt x="54" y="44"/>
                      <a:pt x="54" y="45"/>
                    </a:cubicBezTo>
                    <a:cubicBezTo>
                      <a:pt x="52" y="42"/>
                      <a:pt x="56" y="45"/>
                      <a:pt x="55" y="43"/>
                    </a:cubicBezTo>
                    <a:cubicBezTo>
                      <a:pt x="55" y="43"/>
                      <a:pt x="55" y="43"/>
                      <a:pt x="55" y="43"/>
                    </a:cubicBezTo>
                    <a:cubicBezTo>
                      <a:pt x="56" y="42"/>
                      <a:pt x="58" y="42"/>
                      <a:pt x="58" y="39"/>
                    </a:cubicBezTo>
                    <a:cubicBezTo>
                      <a:pt x="59" y="38"/>
                      <a:pt x="62" y="40"/>
                      <a:pt x="62" y="38"/>
                    </a:cubicBezTo>
                    <a:cubicBezTo>
                      <a:pt x="61" y="37"/>
                      <a:pt x="61" y="37"/>
                      <a:pt x="61" y="37"/>
                    </a:cubicBezTo>
                    <a:cubicBezTo>
                      <a:pt x="61" y="36"/>
                      <a:pt x="62" y="37"/>
                      <a:pt x="62" y="38"/>
                    </a:cubicBezTo>
                    <a:cubicBezTo>
                      <a:pt x="61" y="36"/>
                      <a:pt x="63" y="37"/>
                      <a:pt x="64" y="37"/>
                    </a:cubicBezTo>
                    <a:cubicBezTo>
                      <a:pt x="63" y="36"/>
                      <a:pt x="63" y="36"/>
                      <a:pt x="63" y="35"/>
                    </a:cubicBezTo>
                    <a:cubicBezTo>
                      <a:pt x="66" y="36"/>
                      <a:pt x="63" y="33"/>
                      <a:pt x="66" y="34"/>
                    </a:cubicBezTo>
                    <a:cubicBezTo>
                      <a:pt x="63" y="32"/>
                      <a:pt x="65" y="33"/>
                      <a:pt x="64" y="32"/>
                    </a:cubicBezTo>
                    <a:cubicBezTo>
                      <a:pt x="64" y="32"/>
                      <a:pt x="65" y="33"/>
                      <a:pt x="65" y="33"/>
                    </a:cubicBezTo>
                    <a:cubicBezTo>
                      <a:pt x="66" y="33"/>
                      <a:pt x="66" y="32"/>
                      <a:pt x="67" y="33"/>
                    </a:cubicBezTo>
                    <a:cubicBezTo>
                      <a:pt x="67" y="32"/>
                      <a:pt x="66" y="31"/>
                      <a:pt x="66" y="31"/>
                    </a:cubicBezTo>
                    <a:cubicBezTo>
                      <a:pt x="68" y="33"/>
                      <a:pt x="67" y="31"/>
                      <a:pt x="68" y="31"/>
                    </a:cubicBezTo>
                    <a:cubicBezTo>
                      <a:pt x="66" y="29"/>
                      <a:pt x="66" y="28"/>
                      <a:pt x="66" y="28"/>
                    </a:cubicBezTo>
                    <a:cubicBezTo>
                      <a:pt x="68" y="31"/>
                      <a:pt x="68" y="31"/>
                      <a:pt x="68" y="31"/>
                    </a:cubicBezTo>
                    <a:cubicBezTo>
                      <a:pt x="68" y="29"/>
                      <a:pt x="71" y="30"/>
                      <a:pt x="70" y="27"/>
                    </a:cubicBezTo>
                    <a:cubicBezTo>
                      <a:pt x="71" y="28"/>
                      <a:pt x="71" y="28"/>
                      <a:pt x="71" y="28"/>
                    </a:cubicBezTo>
                    <a:cubicBezTo>
                      <a:pt x="71" y="25"/>
                      <a:pt x="73" y="26"/>
                      <a:pt x="72" y="23"/>
                    </a:cubicBezTo>
                    <a:cubicBezTo>
                      <a:pt x="73" y="23"/>
                      <a:pt x="73" y="24"/>
                      <a:pt x="74" y="23"/>
                    </a:cubicBezTo>
                    <a:cubicBezTo>
                      <a:pt x="73" y="22"/>
                      <a:pt x="73" y="22"/>
                      <a:pt x="72" y="20"/>
                    </a:cubicBezTo>
                    <a:cubicBezTo>
                      <a:pt x="72" y="20"/>
                      <a:pt x="73" y="21"/>
                      <a:pt x="74" y="21"/>
                    </a:cubicBezTo>
                    <a:cubicBezTo>
                      <a:pt x="74" y="21"/>
                      <a:pt x="76" y="23"/>
                      <a:pt x="75" y="20"/>
                    </a:cubicBezTo>
                    <a:cubicBezTo>
                      <a:pt x="76" y="21"/>
                      <a:pt x="76" y="21"/>
                      <a:pt x="76" y="21"/>
                    </a:cubicBezTo>
                    <a:cubicBezTo>
                      <a:pt x="76" y="20"/>
                      <a:pt x="75" y="18"/>
                      <a:pt x="76" y="19"/>
                    </a:cubicBezTo>
                    <a:cubicBezTo>
                      <a:pt x="76" y="18"/>
                      <a:pt x="76" y="17"/>
                      <a:pt x="75" y="16"/>
                    </a:cubicBezTo>
                    <a:cubicBezTo>
                      <a:pt x="75" y="16"/>
                      <a:pt x="76" y="18"/>
                      <a:pt x="76" y="17"/>
                    </a:cubicBezTo>
                    <a:cubicBezTo>
                      <a:pt x="77" y="19"/>
                      <a:pt x="77" y="19"/>
                      <a:pt x="77" y="19"/>
                    </a:cubicBezTo>
                    <a:cubicBezTo>
                      <a:pt x="78" y="18"/>
                      <a:pt x="78" y="17"/>
                      <a:pt x="79" y="15"/>
                    </a:cubicBezTo>
                    <a:cubicBezTo>
                      <a:pt x="80" y="17"/>
                      <a:pt x="80" y="15"/>
                      <a:pt x="81" y="15"/>
                    </a:cubicBezTo>
                    <a:cubicBezTo>
                      <a:pt x="81" y="14"/>
                      <a:pt x="82" y="15"/>
                      <a:pt x="81" y="13"/>
                    </a:cubicBezTo>
                    <a:cubicBezTo>
                      <a:pt x="82" y="14"/>
                      <a:pt x="82" y="14"/>
                      <a:pt x="82" y="14"/>
                    </a:cubicBezTo>
                    <a:cubicBezTo>
                      <a:pt x="82" y="14"/>
                      <a:pt x="83" y="13"/>
                      <a:pt x="84" y="14"/>
                    </a:cubicBezTo>
                    <a:cubicBezTo>
                      <a:pt x="84" y="14"/>
                      <a:pt x="83" y="12"/>
                      <a:pt x="83" y="11"/>
                    </a:cubicBezTo>
                    <a:cubicBezTo>
                      <a:pt x="84" y="12"/>
                      <a:pt x="84" y="12"/>
                      <a:pt x="84" y="12"/>
                    </a:cubicBezTo>
                    <a:cubicBezTo>
                      <a:pt x="84" y="11"/>
                      <a:pt x="83" y="10"/>
                      <a:pt x="82" y="8"/>
                    </a:cubicBezTo>
                    <a:cubicBezTo>
                      <a:pt x="83" y="9"/>
                      <a:pt x="82" y="8"/>
                      <a:pt x="83" y="9"/>
                    </a:cubicBezTo>
                    <a:cubicBezTo>
                      <a:pt x="83" y="10"/>
                      <a:pt x="84" y="11"/>
                      <a:pt x="84" y="13"/>
                    </a:cubicBezTo>
                    <a:cubicBezTo>
                      <a:pt x="85" y="13"/>
                      <a:pt x="84" y="10"/>
                      <a:pt x="85" y="11"/>
                    </a:cubicBezTo>
                    <a:cubicBezTo>
                      <a:pt x="86" y="12"/>
                      <a:pt x="86" y="11"/>
                      <a:pt x="85" y="9"/>
                    </a:cubicBezTo>
                    <a:cubicBezTo>
                      <a:pt x="85" y="10"/>
                      <a:pt x="85" y="10"/>
                      <a:pt x="86" y="11"/>
                    </a:cubicBezTo>
                    <a:cubicBezTo>
                      <a:pt x="86" y="11"/>
                      <a:pt x="86" y="11"/>
                      <a:pt x="86" y="10"/>
                    </a:cubicBezTo>
                    <a:cubicBezTo>
                      <a:pt x="86" y="10"/>
                      <a:pt x="85" y="10"/>
                      <a:pt x="85" y="10"/>
                    </a:cubicBezTo>
                    <a:cubicBezTo>
                      <a:pt x="85" y="9"/>
                      <a:pt x="85" y="8"/>
                      <a:pt x="84" y="7"/>
                    </a:cubicBezTo>
                    <a:cubicBezTo>
                      <a:pt x="84" y="7"/>
                      <a:pt x="84" y="7"/>
                      <a:pt x="84" y="7"/>
                    </a:cubicBezTo>
                    <a:cubicBezTo>
                      <a:pt x="83" y="6"/>
                      <a:pt x="84" y="5"/>
                      <a:pt x="8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88" name="Freeform 37"/>
              <p:cNvSpPr/>
              <p:nvPr/>
            </p:nvSpPr>
            <p:spPr bwMode="auto">
              <a:xfrm>
                <a:off x="3725" y="226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89" name="Freeform 38"/>
              <p:cNvSpPr/>
              <p:nvPr/>
            </p:nvSpPr>
            <p:spPr bwMode="auto">
              <a:xfrm>
                <a:off x="3474"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90" name="Freeform 39"/>
              <p:cNvSpPr/>
              <p:nvPr/>
            </p:nvSpPr>
            <p:spPr bwMode="auto">
              <a:xfrm>
                <a:off x="3799" y="2608"/>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91" name="Freeform 40"/>
              <p:cNvSpPr/>
              <p:nvPr/>
            </p:nvSpPr>
            <p:spPr bwMode="auto">
              <a:xfrm>
                <a:off x="3470" y="2079"/>
                <a:ext cx="2" cy="3"/>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0"/>
                      <a:pt x="1" y="0"/>
                    </a:cubicBezTo>
                    <a:cubicBezTo>
                      <a:pt x="1"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92" name="Freeform 41"/>
              <p:cNvSpPr/>
              <p:nvPr/>
            </p:nvSpPr>
            <p:spPr bwMode="auto">
              <a:xfrm>
                <a:off x="3825" y="27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93" name="Freeform 42"/>
              <p:cNvSpPr/>
              <p:nvPr/>
            </p:nvSpPr>
            <p:spPr bwMode="auto">
              <a:xfrm>
                <a:off x="3466" y="2152"/>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94" name="Freeform 43"/>
              <p:cNvSpPr/>
              <p:nvPr/>
            </p:nvSpPr>
            <p:spPr bwMode="auto">
              <a:xfrm>
                <a:off x="3916" y="2582"/>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95" name="Freeform 44"/>
              <p:cNvSpPr/>
              <p:nvPr/>
            </p:nvSpPr>
            <p:spPr bwMode="auto">
              <a:xfrm>
                <a:off x="3899" y="278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96" name="Freeform 45"/>
              <p:cNvSpPr/>
              <p:nvPr/>
            </p:nvSpPr>
            <p:spPr bwMode="auto">
              <a:xfrm>
                <a:off x="3926" y="2582"/>
                <a:ext cx="3"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97" name="Freeform 46"/>
              <p:cNvSpPr/>
              <p:nvPr/>
            </p:nvSpPr>
            <p:spPr bwMode="auto">
              <a:xfrm>
                <a:off x="3850" y="2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98" name="Freeform 47"/>
              <p:cNvSpPr/>
              <p:nvPr/>
            </p:nvSpPr>
            <p:spPr bwMode="auto">
              <a:xfrm>
                <a:off x="3926" y="25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99" name="Freeform 48"/>
              <p:cNvSpPr/>
              <p:nvPr/>
            </p:nvSpPr>
            <p:spPr bwMode="auto">
              <a:xfrm>
                <a:off x="3810" y="27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00" name="Freeform 49"/>
              <p:cNvSpPr/>
              <p:nvPr/>
            </p:nvSpPr>
            <p:spPr bwMode="auto">
              <a:xfrm>
                <a:off x="3827" y="2270"/>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01" name="Freeform 50"/>
              <p:cNvSpPr/>
              <p:nvPr/>
            </p:nvSpPr>
            <p:spPr bwMode="auto">
              <a:xfrm>
                <a:off x="3470" y="208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02" name="Freeform 51"/>
              <p:cNvSpPr/>
              <p:nvPr/>
            </p:nvSpPr>
            <p:spPr bwMode="auto">
              <a:xfrm>
                <a:off x="4497" y="2332"/>
                <a:ext cx="2" cy="4"/>
              </a:xfrm>
              <a:custGeom>
                <a:avLst/>
                <a:gdLst>
                  <a:gd name="T0" fmla="*/ 0 w 1"/>
                  <a:gd name="T1" fmla="*/ 2 h 2"/>
                  <a:gd name="T2" fmla="*/ 0 w 1"/>
                  <a:gd name="T3" fmla="*/ 1 h 2"/>
                  <a:gd name="T4" fmla="*/ 0 w 1"/>
                  <a:gd name="T5" fmla="*/ 2 h 2"/>
                </a:gdLst>
                <a:ahLst/>
                <a:cxnLst>
                  <a:cxn ang="0">
                    <a:pos x="T0" y="T1"/>
                  </a:cxn>
                  <a:cxn ang="0">
                    <a:pos x="T2" y="T3"/>
                  </a:cxn>
                  <a:cxn ang="0">
                    <a:pos x="T4" y="T5"/>
                  </a:cxn>
                </a:cxnLst>
                <a:rect l="0" t="0" r="r" b="b"/>
                <a:pathLst>
                  <a:path w="1" h="2">
                    <a:moveTo>
                      <a:pt x="0" y="2"/>
                    </a:moveTo>
                    <a:cubicBezTo>
                      <a:pt x="0" y="2"/>
                      <a:pt x="1" y="0"/>
                      <a:pt x="0" y="1"/>
                    </a:cubicBezTo>
                    <a:cubicBezTo>
                      <a:pt x="1"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03" name="Freeform 52"/>
              <p:cNvSpPr/>
              <p:nvPr/>
            </p:nvSpPr>
            <p:spPr bwMode="auto">
              <a:xfrm>
                <a:off x="4468" y="2319"/>
                <a:ext cx="2" cy="2"/>
              </a:xfrm>
              <a:custGeom>
                <a:avLst/>
                <a:gdLst>
                  <a:gd name="T0" fmla="*/ 2 w 2"/>
                  <a:gd name="T1" fmla="*/ 2 h 2"/>
                  <a:gd name="T2" fmla="*/ 2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2"/>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04" name="Freeform 53"/>
              <p:cNvSpPr/>
              <p:nvPr/>
            </p:nvSpPr>
            <p:spPr bwMode="auto">
              <a:xfrm>
                <a:off x="4451" y="2270"/>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05" name="Freeform 54"/>
              <p:cNvSpPr/>
              <p:nvPr/>
            </p:nvSpPr>
            <p:spPr bwMode="auto">
              <a:xfrm>
                <a:off x="4385" y="2289"/>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06" name="Freeform 55"/>
              <p:cNvSpPr/>
              <p:nvPr/>
            </p:nvSpPr>
            <p:spPr bwMode="auto">
              <a:xfrm>
                <a:off x="4381" y="2277"/>
                <a:ext cx="4" cy="2"/>
              </a:xfrm>
              <a:custGeom>
                <a:avLst/>
                <a:gdLst>
                  <a:gd name="T0" fmla="*/ 1 w 2"/>
                  <a:gd name="T1" fmla="*/ 1 h 1"/>
                  <a:gd name="T2" fmla="*/ 1 w 2"/>
                  <a:gd name="T3" fmla="*/ 1 h 1"/>
                  <a:gd name="T4" fmla="*/ 1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0" y="1"/>
                      <a:pt x="1" y="1"/>
                      <a:pt x="1" y="1"/>
                    </a:cubicBezTo>
                    <a:cubicBezTo>
                      <a:pt x="1" y="0"/>
                      <a:pt x="2" y="0"/>
                      <a:pt x="1"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07" name="Freeform 56"/>
              <p:cNvSpPr/>
              <p:nvPr/>
            </p:nvSpPr>
            <p:spPr bwMode="auto">
              <a:xfrm>
                <a:off x="4383" y="2281"/>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08" name="Freeform 57"/>
              <p:cNvSpPr/>
              <p:nvPr/>
            </p:nvSpPr>
            <p:spPr bwMode="auto">
              <a:xfrm>
                <a:off x="4504" y="23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09" name="Freeform 58"/>
              <p:cNvSpPr/>
              <p:nvPr/>
            </p:nvSpPr>
            <p:spPr bwMode="auto">
              <a:xfrm>
                <a:off x="3602" y="1893"/>
                <a:ext cx="27" cy="2"/>
              </a:xfrm>
              <a:custGeom>
                <a:avLst/>
                <a:gdLst>
                  <a:gd name="T0" fmla="*/ 4 w 13"/>
                  <a:gd name="T1" fmla="*/ 1 h 1"/>
                  <a:gd name="T2" fmla="*/ 6 w 13"/>
                  <a:gd name="T3" fmla="*/ 1 h 1"/>
                  <a:gd name="T4" fmla="*/ 6 w 13"/>
                  <a:gd name="T5" fmla="*/ 1 h 1"/>
                  <a:gd name="T6" fmla="*/ 6 w 13"/>
                  <a:gd name="T7" fmla="*/ 1 h 1"/>
                  <a:gd name="T8" fmla="*/ 6 w 13"/>
                  <a:gd name="T9" fmla="*/ 1 h 1"/>
                  <a:gd name="T10" fmla="*/ 6 w 13"/>
                  <a:gd name="T11" fmla="*/ 1 h 1"/>
                  <a:gd name="T12" fmla="*/ 6 w 13"/>
                  <a:gd name="T13" fmla="*/ 1 h 1"/>
                  <a:gd name="T14" fmla="*/ 6 w 13"/>
                  <a:gd name="T15" fmla="*/ 1 h 1"/>
                  <a:gd name="T16" fmla="*/ 4 w 13"/>
                  <a:gd name="T17" fmla="*/ 1 h 1"/>
                  <a:gd name="T18" fmla="*/ 4 w 1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
                    <a:moveTo>
                      <a:pt x="4" y="1"/>
                    </a:moveTo>
                    <a:cubicBezTo>
                      <a:pt x="4" y="1"/>
                      <a:pt x="5"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0" y="0"/>
                      <a:pt x="13" y="1"/>
                      <a:pt x="4" y="1"/>
                    </a:cubicBezTo>
                    <a:cubicBezTo>
                      <a:pt x="4" y="1"/>
                      <a:pt x="4"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10" name="Freeform 59"/>
              <p:cNvSpPr/>
              <p:nvPr/>
            </p:nvSpPr>
            <p:spPr bwMode="auto">
              <a:xfrm>
                <a:off x="4495" y="2332"/>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11" name="Freeform 60"/>
              <p:cNvSpPr/>
              <p:nvPr/>
            </p:nvSpPr>
            <p:spPr bwMode="auto">
              <a:xfrm>
                <a:off x="4381" y="2277"/>
                <a:ext cx="4" cy="8"/>
              </a:xfrm>
              <a:custGeom>
                <a:avLst/>
                <a:gdLst>
                  <a:gd name="T0" fmla="*/ 2 w 2"/>
                  <a:gd name="T1" fmla="*/ 1 h 4"/>
                  <a:gd name="T2" fmla="*/ 2 w 2"/>
                  <a:gd name="T3" fmla="*/ 0 h 4"/>
                  <a:gd name="T4" fmla="*/ 1 w 2"/>
                  <a:gd name="T5" fmla="*/ 2 h 4"/>
                  <a:gd name="T6" fmla="*/ 1 w 2"/>
                  <a:gd name="T7" fmla="*/ 2 h 4"/>
                  <a:gd name="T8" fmla="*/ 0 w 2"/>
                  <a:gd name="T9" fmla="*/ 4 h 4"/>
                  <a:gd name="T10" fmla="*/ 2 w 2"/>
                  <a:gd name="T11" fmla="*/ 1 h 4"/>
                </a:gdLst>
                <a:ahLst/>
                <a:cxnLst>
                  <a:cxn ang="0">
                    <a:pos x="T0" y="T1"/>
                  </a:cxn>
                  <a:cxn ang="0">
                    <a:pos x="T2" y="T3"/>
                  </a:cxn>
                  <a:cxn ang="0">
                    <a:pos x="T4" y="T5"/>
                  </a:cxn>
                  <a:cxn ang="0">
                    <a:pos x="T6" y="T7"/>
                  </a:cxn>
                  <a:cxn ang="0">
                    <a:pos x="T8" y="T9"/>
                  </a:cxn>
                  <a:cxn ang="0">
                    <a:pos x="T10" y="T11"/>
                  </a:cxn>
                </a:cxnLst>
                <a:rect l="0" t="0" r="r" b="b"/>
                <a:pathLst>
                  <a:path w="2" h="4">
                    <a:moveTo>
                      <a:pt x="2" y="1"/>
                    </a:moveTo>
                    <a:cubicBezTo>
                      <a:pt x="2" y="1"/>
                      <a:pt x="2" y="0"/>
                      <a:pt x="2" y="0"/>
                    </a:cubicBezTo>
                    <a:cubicBezTo>
                      <a:pt x="1" y="1"/>
                      <a:pt x="1" y="1"/>
                      <a:pt x="1" y="2"/>
                    </a:cubicBezTo>
                    <a:cubicBezTo>
                      <a:pt x="1" y="2"/>
                      <a:pt x="0" y="3"/>
                      <a:pt x="1" y="2"/>
                    </a:cubicBezTo>
                    <a:cubicBezTo>
                      <a:pt x="0" y="3"/>
                      <a:pt x="0" y="4"/>
                      <a:pt x="0" y="4"/>
                    </a:cubicBezTo>
                    <a:cubicBezTo>
                      <a:pt x="1" y="3"/>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12" name="Freeform 61"/>
              <p:cNvSpPr/>
              <p:nvPr/>
            </p:nvSpPr>
            <p:spPr bwMode="auto">
              <a:xfrm>
                <a:off x="4519" y="2328"/>
                <a:ext cx="2" cy="2"/>
              </a:xfrm>
              <a:custGeom>
                <a:avLst/>
                <a:gdLst>
                  <a:gd name="T0" fmla="*/ 0 w 2"/>
                  <a:gd name="T1" fmla="*/ 2 h 2"/>
                  <a:gd name="T2" fmla="*/ 0 w 2"/>
                  <a:gd name="T3" fmla="*/ 2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0" y="2"/>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13" name="Freeform 62"/>
              <p:cNvSpPr/>
              <p:nvPr/>
            </p:nvSpPr>
            <p:spPr bwMode="auto">
              <a:xfrm>
                <a:off x="4504" y="2325"/>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14" name="Freeform 63"/>
              <p:cNvSpPr/>
              <p:nvPr/>
            </p:nvSpPr>
            <p:spPr bwMode="auto">
              <a:xfrm>
                <a:off x="4391" y="2294"/>
                <a:ext cx="4" cy="4"/>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0" y="2"/>
                      <a:pt x="1" y="1"/>
                      <a:pt x="1" y="1"/>
                    </a:cubicBezTo>
                    <a:cubicBezTo>
                      <a:pt x="2"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15" name="Freeform 64"/>
              <p:cNvSpPr/>
              <p:nvPr/>
            </p:nvSpPr>
            <p:spPr bwMode="auto">
              <a:xfrm>
                <a:off x="4381" y="2281"/>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16" name="Freeform 65"/>
              <p:cNvSpPr/>
              <p:nvPr/>
            </p:nvSpPr>
            <p:spPr bwMode="auto">
              <a:xfrm>
                <a:off x="3332" y="1903"/>
                <a:ext cx="2" cy="7"/>
              </a:xfrm>
              <a:custGeom>
                <a:avLst/>
                <a:gdLst>
                  <a:gd name="T0" fmla="*/ 0 w 1"/>
                  <a:gd name="T1" fmla="*/ 3 h 3"/>
                  <a:gd name="T2" fmla="*/ 1 w 1"/>
                  <a:gd name="T3" fmla="*/ 3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cubicBezTo>
                      <a:pt x="0" y="3"/>
                      <a:pt x="0" y="3"/>
                      <a:pt x="1" y="3"/>
                    </a:cubicBezTo>
                    <a:cubicBezTo>
                      <a:pt x="1" y="2"/>
                      <a:pt x="1" y="1"/>
                      <a:pt x="1" y="0"/>
                    </a:cubicBez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17" name="Freeform 66"/>
              <p:cNvSpPr/>
              <p:nvPr/>
            </p:nvSpPr>
            <p:spPr bwMode="auto">
              <a:xfrm>
                <a:off x="3566" y="2372"/>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0"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18" name="Freeform 67"/>
              <p:cNvSpPr/>
              <p:nvPr/>
            </p:nvSpPr>
            <p:spPr bwMode="auto">
              <a:xfrm>
                <a:off x="3474" y="2073"/>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19" name="Freeform 68"/>
              <p:cNvSpPr/>
              <p:nvPr/>
            </p:nvSpPr>
            <p:spPr bwMode="auto">
              <a:xfrm>
                <a:off x="4060" y="1568"/>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20" name="Freeform 69"/>
              <p:cNvSpPr/>
              <p:nvPr/>
            </p:nvSpPr>
            <p:spPr bwMode="auto">
              <a:xfrm>
                <a:off x="3472" y="2073"/>
                <a:ext cx="2"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0" y="0"/>
                    </a:cubicBezTo>
                    <a:cubicBezTo>
                      <a:pt x="0" y="0"/>
                      <a:pt x="0"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21" name="Freeform 70"/>
              <p:cNvSpPr/>
              <p:nvPr/>
            </p:nvSpPr>
            <p:spPr bwMode="auto">
              <a:xfrm>
                <a:off x="3474" y="2073"/>
                <a:ext cx="0" cy="2"/>
              </a:xfrm>
              <a:custGeom>
                <a:avLst/>
                <a:gdLst>
                  <a:gd name="T0" fmla="*/ 0 h 1"/>
                  <a:gd name="T1" fmla="*/ 1 h 1"/>
                  <a:gd name="T2" fmla="*/ 1 h 1"/>
                  <a:gd name="T3" fmla="*/ 1 h 1"/>
                  <a:gd name="T4" fmla="*/ 1 h 1"/>
                  <a:gd name="T5" fmla="*/ 1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22" name="Freeform 71"/>
              <p:cNvSpPr/>
              <p:nvPr/>
            </p:nvSpPr>
            <p:spPr bwMode="auto">
              <a:xfrm>
                <a:off x="3702" y="1530"/>
                <a:ext cx="4" cy="2"/>
              </a:xfrm>
              <a:custGeom>
                <a:avLst/>
                <a:gdLst>
                  <a:gd name="T0" fmla="*/ 0 w 2"/>
                  <a:gd name="T1" fmla="*/ 1 h 1"/>
                  <a:gd name="T2" fmla="*/ 0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0" y="1"/>
                      <a:pt x="0" y="1"/>
                    </a:cubicBezTo>
                    <a:cubicBezTo>
                      <a:pt x="0" y="1"/>
                      <a:pt x="1"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23" name="Freeform 72"/>
              <p:cNvSpPr/>
              <p:nvPr/>
            </p:nvSpPr>
            <p:spPr bwMode="auto">
              <a:xfrm>
                <a:off x="3421" y="2084"/>
                <a:ext cx="17" cy="15"/>
              </a:xfrm>
              <a:custGeom>
                <a:avLst/>
                <a:gdLst>
                  <a:gd name="T0" fmla="*/ 2 w 8"/>
                  <a:gd name="T1" fmla="*/ 5 h 7"/>
                  <a:gd name="T2" fmla="*/ 4 w 8"/>
                  <a:gd name="T3" fmla="*/ 2 h 7"/>
                  <a:gd name="T4" fmla="*/ 2 w 8"/>
                  <a:gd name="T5" fmla="*/ 5 h 7"/>
                </a:gdLst>
                <a:ahLst/>
                <a:cxnLst>
                  <a:cxn ang="0">
                    <a:pos x="T0" y="T1"/>
                  </a:cxn>
                  <a:cxn ang="0">
                    <a:pos x="T2" y="T3"/>
                  </a:cxn>
                  <a:cxn ang="0">
                    <a:pos x="T4" y="T5"/>
                  </a:cxn>
                </a:cxnLst>
                <a:rect l="0" t="0" r="r" b="b"/>
                <a:pathLst>
                  <a:path w="8" h="7">
                    <a:moveTo>
                      <a:pt x="2" y="5"/>
                    </a:moveTo>
                    <a:cubicBezTo>
                      <a:pt x="8" y="0"/>
                      <a:pt x="0" y="7"/>
                      <a:pt x="4" y="2"/>
                    </a:cubicBezTo>
                    <a:cubicBezTo>
                      <a:pt x="2" y="3"/>
                      <a:pt x="2" y="4"/>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24" name="Freeform 73"/>
              <p:cNvSpPr/>
              <p:nvPr/>
            </p:nvSpPr>
            <p:spPr bwMode="auto">
              <a:xfrm>
                <a:off x="4381" y="2247"/>
                <a:ext cx="2" cy="4"/>
              </a:xfrm>
              <a:custGeom>
                <a:avLst/>
                <a:gdLst>
                  <a:gd name="T0" fmla="*/ 0 w 1"/>
                  <a:gd name="T1" fmla="*/ 1 h 2"/>
                  <a:gd name="T2" fmla="*/ 1 w 1"/>
                  <a:gd name="T3" fmla="*/ 0 h 2"/>
                  <a:gd name="T4" fmla="*/ 0 w 1"/>
                  <a:gd name="T5" fmla="*/ 1 h 2"/>
                </a:gdLst>
                <a:ahLst/>
                <a:cxnLst>
                  <a:cxn ang="0">
                    <a:pos x="T0" y="T1"/>
                  </a:cxn>
                  <a:cxn ang="0">
                    <a:pos x="T2" y="T3"/>
                  </a:cxn>
                  <a:cxn ang="0">
                    <a:pos x="T4" y="T5"/>
                  </a:cxn>
                </a:cxnLst>
                <a:rect l="0" t="0" r="r" b="b"/>
                <a:pathLst>
                  <a:path w="1" h="2">
                    <a:moveTo>
                      <a:pt x="0" y="1"/>
                    </a:moveTo>
                    <a:cubicBezTo>
                      <a:pt x="0" y="2"/>
                      <a:pt x="0" y="0"/>
                      <a:pt x="1" y="0"/>
                    </a:cubicBezTo>
                    <a:cubicBezTo>
                      <a:pt x="1"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25" name="Freeform 74"/>
              <p:cNvSpPr/>
              <p:nvPr/>
            </p:nvSpPr>
            <p:spPr bwMode="auto">
              <a:xfrm>
                <a:off x="4381" y="2247"/>
                <a:ext cx="2" cy="6"/>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1"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26" name="Freeform 75"/>
              <p:cNvSpPr/>
              <p:nvPr/>
            </p:nvSpPr>
            <p:spPr bwMode="auto">
              <a:xfrm>
                <a:off x="3914" y="15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27" name="Freeform 76"/>
              <p:cNvSpPr/>
              <p:nvPr/>
            </p:nvSpPr>
            <p:spPr bwMode="auto">
              <a:xfrm>
                <a:off x="3317" y="1492"/>
                <a:ext cx="1064" cy="1219"/>
              </a:xfrm>
              <a:custGeom>
                <a:avLst/>
                <a:gdLst>
                  <a:gd name="T0" fmla="*/ 307 w 501"/>
                  <a:gd name="T1" fmla="*/ 7 h 575"/>
                  <a:gd name="T2" fmla="*/ 204 w 501"/>
                  <a:gd name="T3" fmla="*/ 13 h 575"/>
                  <a:gd name="T4" fmla="*/ 130 w 501"/>
                  <a:gd name="T5" fmla="*/ 42 h 575"/>
                  <a:gd name="T6" fmla="*/ 23 w 501"/>
                  <a:gd name="T7" fmla="*/ 152 h 575"/>
                  <a:gd name="T8" fmla="*/ 0 w 501"/>
                  <a:gd name="T9" fmla="*/ 247 h 575"/>
                  <a:gd name="T10" fmla="*/ 50 w 501"/>
                  <a:gd name="T11" fmla="*/ 385 h 575"/>
                  <a:gd name="T12" fmla="*/ 111 w 501"/>
                  <a:gd name="T13" fmla="*/ 430 h 575"/>
                  <a:gd name="T14" fmla="*/ 184 w 501"/>
                  <a:gd name="T15" fmla="*/ 490 h 575"/>
                  <a:gd name="T16" fmla="*/ 202 w 501"/>
                  <a:gd name="T17" fmla="*/ 528 h 575"/>
                  <a:gd name="T18" fmla="*/ 213 w 501"/>
                  <a:gd name="T19" fmla="*/ 562 h 575"/>
                  <a:gd name="T20" fmla="*/ 214 w 501"/>
                  <a:gd name="T21" fmla="*/ 567 h 575"/>
                  <a:gd name="T22" fmla="*/ 211 w 501"/>
                  <a:gd name="T23" fmla="*/ 536 h 575"/>
                  <a:gd name="T24" fmla="*/ 199 w 501"/>
                  <a:gd name="T25" fmla="*/ 494 h 575"/>
                  <a:gd name="T26" fmla="*/ 165 w 501"/>
                  <a:gd name="T27" fmla="*/ 454 h 575"/>
                  <a:gd name="T28" fmla="*/ 164 w 501"/>
                  <a:gd name="T29" fmla="*/ 451 h 575"/>
                  <a:gd name="T30" fmla="*/ 135 w 501"/>
                  <a:gd name="T31" fmla="*/ 430 h 575"/>
                  <a:gd name="T32" fmla="*/ 134 w 501"/>
                  <a:gd name="T33" fmla="*/ 428 h 575"/>
                  <a:gd name="T34" fmla="*/ 125 w 501"/>
                  <a:gd name="T35" fmla="*/ 419 h 575"/>
                  <a:gd name="T36" fmla="*/ 97 w 501"/>
                  <a:gd name="T37" fmla="*/ 407 h 575"/>
                  <a:gd name="T38" fmla="*/ 85 w 501"/>
                  <a:gd name="T39" fmla="*/ 394 h 575"/>
                  <a:gd name="T40" fmla="*/ 77 w 501"/>
                  <a:gd name="T41" fmla="*/ 384 h 575"/>
                  <a:gd name="T42" fmla="*/ 63 w 501"/>
                  <a:gd name="T43" fmla="*/ 368 h 575"/>
                  <a:gd name="T44" fmla="*/ 49 w 501"/>
                  <a:gd name="T45" fmla="*/ 353 h 575"/>
                  <a:gd name="T46" fmla="*/ 40 w 501"/>
                  <a:gd name="T47" fmla="*/ 338 h 575"/>
                  <a:gd name="T48" fmla="*/ 25 w 501"/>
                  <a:gd name="T49" fmla="*/ 323 h 575"/>
                  <a:gd name="T50" fmla="*/ 29 w 501"/>
                  <a:gd name="T51" fmla="*/ 315 h 575"/>
                  <a:gd name="T52" fmla="*/ 21 w 501"/>
                  <a:gd name="T53" fmla="*/ 247 h 575"/>
                  <a:gd name="T54" fmla="*/ 23 w 501"/>
                  <a:gd name="T55" fmla="*/ 221 h 575"/>
                  <a:gd name="T56" fmla="*/ 26 w 501"/>
                  <a:gd name="T57" fmla="*/ 191 h 575"/>
                  <a:gd name="T58" fmla="*/ 56 w 501"/>
                  <a:gd name="T59" fmla="*/ 133 h 575"/>
                  <a:gd name="T60" fmla="*/ 74 w 501"/>
                  <a:gd name="T61" fmla="*/ 107 h 575"/>
                  <a:gd name="T62" fmla="*/ 84 w 501"/>
                  <a:gd name="T63" fmla="*/ 99 h 575"/>
                  <a:gd name="T64" fmla="*/ 90 w 501"/>
                  <a:gd name="T65" fmla="*/ 91 h 575"/>
                  <a:gd name="T66" fmla="*/ 110 w 501"/>
                  <a:gd name="T67" fmla="*/ 80 h 575"/>
                  <a:gd name="T68" fmla="*/ 129 w 501"/>
                  <a:gd name="T69" fmla="*/ 65 h 575"/>
                  <a:gd name="T70" fmla="*/ 182 w 501"/>
                  <a:gd name="T71" fmla="*/ 36 h 575"/>
                  <a:gd name="T72" fmla="*/ 211 w 501"/>
                  <a:gd name="T73" fmla="*/ 29 h 575"/>
                  <a:gd name="T74" fmla="*/ 253 w 501"/>
                  <a:gd name="T75" fmla="*/ 19 h 575"/>
                  <a:gd name="T76" fmla="*/ 281 w 501"/>
                  <a:gd name="T77" fmla="*/ 19 h 575"/>
                  <a:gd name="T78" fmla="*/ 284 w 501"/>
                  <a:gd name="T79" fmla="*/ 19 h 575"/>
                  <a:gd name="T80" fmla="*/ 320 w 501"/>
                  <a:gd name="T81" fmla="*/ 24 h 575"/>
                  <a:gd name="T82" fmla="*/ 369 w 501"/>
                  <a:gd name="T83" fmla="*/ 42 h 575"/>
                  <a:gd name="T84" fmla="*/ 388 w 501"/>
                  <a:gd name="T85" fmla="*/ 53 h 575"/>
                  <a:gd name="T86" fmla="*/ 407 w 501"/>
                  <a:gd name="T87" fmla="*/ 71 h 575"/>
                  <a:gd name="T88" fmla="*/ 435 w 501"/>
                  <a:gd name="T89" fmla="*/ 107 h 575"/>
                  <a:gd name="T90" fmla="*/ 462 w 501"/>
                  <a:gd name="T91" fmla="*/ 154 h 575"/>
                  <a:gd name="T92" fmla="*/ 471 w 501"/>
                  <a:gd name="T93" fmla="*/ 184 h 575"/>
                  <a:gd name="T94" fmla="*/ 464 w 501"/>
                  <a:gd name="T95" fmla="*/ 279 h 575"/>
                  <a:gd name="T96" fmla="*/ 451 w 501"/>
                  <a:gd name="T97" fmla="*/ 307 h 575"/>
                  <a:gd name="T98" fmla="*/ 395 w 501"/>
                  <a:gd name="T99" fmla="*/ 377 h 575"/>
                  <a:gd name="T100" fmla="*/ 368 w 501"/>
                  <a:gd name="T101" fmla="*/ 412 h 575"/>
                  <a:gd name="T102" fmla="*/ 363 w 501"/>
                  <a:gd name="T103" fmla="*/ 573 h 575"/>
                  <a:gd name="T104" fmla="*/ 446 w 501"/>
                  <a:gd name="T105" fmla="*/ 342 h 575"/>
                  <a:gd name="T106" fmla="*/ 463 w 501"/>
                  <a:gd name="T107" fmla="*/ 11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1" h="575">
                    <a:moveTo>
                      <a:pt x="463" y="118"/>
                    </a:moveTo>
                    <a:cubicBezTo>
                      <a:pt x="439" y="74"/>
                      <a:pt x="402" y="38"/>
                      <a:pt x="355" y="17"/>
                    </a:cubicBezTo>
                    <a:cubicBezTo>
                      <a:pt x="347" y="17"/>
                      <a:pt x="337" y="12"/>
                      <a:pt x="328" y="12"/>
                    </a:cubicBezTo>
                    <a:cubicBezTo>
                      <a:pt x="328" y="11"/>
                      <a:pt x="328" y="11"/>
                      <a:pt x="328" y="11"/>
                    </a:cubicBezTo>
                    <a:cubicBezTo>
                      <a:pt x="320" y="11"/>
                      <a:pt x="319" y="8"/>
                      <a:pt x="310" y="5"/>
                    </a:cubicBezTo>
                    <a:cubicBezTo>
                      <a:pt x="309" y="7"/>
                      <a:pt x="306" y="5"/>
                      <a:pt x="307" y="7"/>
                    </a:cubicBezTo>
                    <a:cubicBezTo>
                      <a:pt x="303" y="8"/>
                      <a:pt x="301" y="3"/>
                      <a:pt x="296" y="4"/>
                    </a:cubicBezTo>
                    <a:cubicBezTo>
                      <a:pt x="296" y="3"/>
                      <a:pt x="296" y="5"/>
                      <a:pt x="295" y="4"/>
                    </a:cubicBezTo>
                    <a:cubicBezTo>
                      <a:pt x="282" y="5"/>
                      <a:pt x="298" y="3"/>
                      <a:pt x="282" y="0"/>
                    </a:cubicBezTo>
                    <a:cubicBezTo>
                      <a:pt x="259" y="0"/>
                      <a:pt x="236" y="5"/>
                      <a:pt x="215" y="9"/>
                    </a:cubicBezTo>
                    <a:cubicBezTo>
                      <a:pt x="216" y="9"/>
                      <a:pt x="217" y="10"/>
                      <a:pt x="215" y="11"/>
                    </a:cubicBezTo>
                    <a:cubicBezTo>
                      <a:pt x="212" y="8"/>
                      <a:pt x="208" y="13"/>
                      <a:pt x="204" y="13"/>
                    </a:cubicBezTo>
                    <a:cubicBezTo>
                      <a:pt x="204" y="12"/>
                      <a:pt x="206" y="12"/>
                      <a:pt x="207" y="11"/>
                    </a:cubicBezTo>
                    <a:cubicBezTo>
                      <a:pt x="197" y="13"/>
                      <a:pt x="190" y="17"/>
                      <a:pt x="181" y="19"/>
                    </a:cubicBezTo>
                    <a:cubicBezTo>
                      <a:pt x="173" y="24"/>
                      <a:pt x="163" y="25"/>
                      <a:pt x="158" y="29"/>
                    </a:cubicBezTo>
                    <a:cubicBezTo>
                      <a:pt x="159" y="27"/>
                      <a:pt x="154" y="30"/>
                      <a:pt x="152" y="30"/>
                    </a:cubicBezTo>
                    <a:cubicBezTo>
                      <a:pt x="148" y="37"/>
                      <a:pt x="136" y="37"/>
                      <a:pt x="131" y="43"/>
                    </a:cubicBezTo>
                    <a:cubicBezTo>
                      <a:pt x="130" y="42"/>
                      <a:pt x="130" y="42"/>
                      <a:pt x="130" y="42"/>
                    </a:cubicBezTo>
                    <a:cubicBezTo>
                      <a:pt x="110" y="54"/>
                      <a:pt x="88" y="68"/>
                      <a:pt x="70" y="87"/>
                    </a:cubicBezTo>
                    <a:cubicBezTo>
                      <a:pt x="59" y="96"/>
                      <a:pt x="48" y="108"/>
                      <a:pt x="39" y="121"/>
                    </a:cubicBezTo>
                    <a:cubicBezTo>
                      <a:pt x="38" y="123"/>
                      <a:pt x="40" y="122"/>
                      <a:pt x="39" y="124"/>
                    </a:cubicBezTo>
                    <a:cubicBezTo>
                      <a:pt x="37" y="127"/>
                      <a:pt x="38" y="123"/>
                      <a:pt x="37" y="124"/>
                    </a:cubicBezTo>
                    <a:cubicBezTo>
                      <a:pt x="34" y="132"/>
                      <a:pt x="28" y="140"/>
                      <a:pt x="23" y="148"/>
                    </a:cubicBezTo>
                    <a:cubicBezTo>
                      <a:pt x="23" y="150"/>
                      <a:pt x="22" y="152"/>
                      <a:pt x="23" y="152"/>
                    </a:cubicBezTo>
                    <a:cubicBezTo>
                      <a:pt x="17" y="161"/>
                      <a:pt x="14" y="176"/>
                      <a:pt x="9" y="185"/>
                    </a:cubicBezTo>
                    <a:cubicBezTo>
                      <a:pt x="14" y="183"/>
                      <a:pt x="10" y="192"/>
                      <a:pt x="10" y="196"/>
                    </a:cubicBezTo>
                    <a:cubicBezTo>
                      <a:pt x="9" y="198"/>
                      <a:pt x="8" y="198"/>
                      <a:pt x="8" y="197"/>
                    </a:cubicBezTo>
                    <a:cubicBezTo>
                      <a:pt x="6" y="205"/>
                      <a:pt x="5" y="209"/>
                      <a:pt x="3" y="219"/>
                    </a:cubicBezTo>
                    <a:cubicBezTo>
                      <a:pt x="2" y="223"/>
                      <a:pt x="4" y="225"/>
                      <a:pt x="3" y="230"/>
                    </a:cubicBezTo>
                    <a:cubicBezTo>
                      <a:pt x="0" y="233"/>
                      <a:pt x="1" y="241"/>
                      <a:pt x="0" y="247"/>
                    </a:cubicBezTo>
                    <a:cubicBezTo>
                      <a:pt x="2" y="245"/>
                      <a:pt x="4" y="252"/>
                      <a:pt x="3" y="257"/>
                    </a:cubicBezTo>
                    <a:cubicBezTo>
                      <a:pt x="0" y="256"/>
                      <a:pt x="0" y="256"/>
                      <a:pt x="0" y="256"/>
                    </a:cubicBezTo>
                    <a:cubicBezTo>
                      <a:pt x="1" y="272"/>
                      <a:pt x="0" y="297"/>
                      <a:pt x="9" y="316"/>
                    </a:cubicBezTo>
                    <a:cubicBezTo>
                      <a:pt x="8" y="318"/>
                      <a:pt x="8" y="318"/>
                      <a:pt x="8" y="318"/>
                    </a:cubicBezTo>
                    <a:cubicBezTo>
                      <a:pt x="17" y="337"/>
                      <a:pt x="25" y="356"/>
                      <a:pt x="39" y="370"/>
                    </a:cubicBezTo>
                    <a:cubicBezTo>
                      <a:pt x="42" y="375"/>
                      <a:pt x="47" y="381"/>
                      <a:pt x="50" y="385"/>
                    </a:cubicBezTo>
                    <a:cubicBezTo>
                      <a:pt x="56" y="390"/>
                      <a:pt x="58" y="391"/>
                      <a:pt x="63" y="393"/>
                    </a:cubicBezTo>
                    <a:cubicBezTo>
                      <a:pt x="65" y="395"/>
                      <a:pt x="65" y="397"/>
                      <a:pt x="65" y="398"/>
                    </a:cubicBezTo>
                    <a:cubicBezTo>
                      <a:pt x="71" y="405"/>
                      <a:pt x="76" y="411"/>
                      <a:pt x="83" y="414"/>
                    </a:cubicBezTo>
                    <a:cubicBezTo>
                      <a:pt x="83" y="415"/>
                      <a:pt x="83" y="415"/>
                      <a:pt x="83" y="415"/>
                    </a:cubicBezTo>
                    <a:cubicBezTo>
                      <a:pt x="89" y="419"/>
                      <a:pt x="98" y="423"/>
                      <a:pt x="104" y="429"/>
                    </a:cubicBezTo>
                    <a:cubicBezTo>
                      <a:pt x="106" y="429"/>
                      <a:pt x="113" y="433"/>
                      <a:pt x="111" y="430"/>
                    </a:cubicBezTo>
                    <a:cubicBezTo>
                      <a:pt x="114" y="431"/>
                      <a:pt x="111" y="433"/>
                      <a:pt x="115" y="433"/>
                    </a:cubicBezTo>
                    <a:cubicBezTo>
                      <a:pt x="111" y="433"/>
                      <a:pt x="111" y="433"/>
                      <a:pt x="111" y="433"/>
                    </a:cubicBezTo>
                    <a:cubicBezTo>
                      <a:pt x="125" y="443"/>
                      <a:pt x="138" y="450"/>
                      <a:pt x="152" y="459"/>
                    </a:cubicBezTo>
                    <a:cubicBezTo>
                      <a:pt x="154" y="464"/>
                      <a:pt x="165" y="469"/>
                      <a:pt x="170" y="476"/>
                    </a:cubicBezTo>
                    <a:cubicBezTo>
                      <a:pt x="175" y="479"/>
                      <a:pt x="180" y="487"/>
                      <a:pt x="185" y="489"/>
                    </a:cubicBezTo>
                    <a:cubicBezTo>
                      <a:pt x="184" y="490"/>
                      <a:pt x="184" y="490"/>
                      <a:pt x="184" y="490"/>
                    </a:cubicBezTo>
                    <a:cubicBezTo>
                      <a:pt x="188" y="495"/>
                      <a:pt x="194" y="503"/>
                      <a:pt x="196" y="512"/>
                    </a:cubicBezTo>
                    <a:cubicBezTo>
                      <a:pt x="198" y="518"/>
                      <a:pt x="200" y="517"/>
                      <a:pt x="202" y="521"/>
                    </a:cubicBezTo>
                    <a:cubicBezTo>
                      <a:pt x="201" y="521"/>
                      <a:pt x="201" y="521"/>
                      <a:pt x="201" y="521"/>
                    </a:cubicBezTo>
                    <a:cubicBezTo>
                      <a:pt x="203" y="525"/>
                      <a:pt x="206" y="526"/>
                      <a:pt x="207" y="528"/>
                    </a:cubicBezTo>
                    <a:cubicBezTo>
                      <a:pt x="207" y="532"/>
                      <a:pt x="208" y="532"/>
                      <a:pt x="208" y="536"/>
                    </a:cubicBezTo>
                    <a:cubicBezTo>
                      <a:pt x="207" y="532"/>
                      <a:pt x="205" y="530"/>
                      <a:pt x="202" y="528"/>
                    </a:cubicBezTo>
                    <a:cubicBezTo>
                      <a:pt x="203" y="534"/>
                      <a:pt x="207" y="539"/>
                      <a:pt x="206" y="543"/>
                    </a:cubicBezTo>
                    <a:cubicBezTo>
                      <a:pt x="207" y="547"/>
                      <a:pt x="207" y="551"/>
                      <a:pt x="209" y="551"/>
                    </a:cubicBezTo>
                    <a:cubicBezTo>
                      <a:pt x="209" y="552"/>
                      <a:pt x="208" y="555"/>
                      <a:pt x="207" y="552"/>
                    </a:cubicBezTo>
                    <a:cubicBezTo>
                      <a:pt x="208" y="556"/>
                      <a:pt x="208" y="558"/>
                      <a:pt x="209" y="560"/>
                    </a:cubicBezTo>
                    <a:cubicBezTo>
                      <a:pt x="209" y="560"/>
                      <a:pt x="209" y="559"/>
                      <a:pt x="209" y="558"/>
                    </a:cubicBezTo>
                    <a:cubicBezTo>
                      <a:pt x="211" y="560"/>
                      <a:pt x="211" y="563"/>
                      <a:pt x="213" y="562"/>
                    </a:cubicBezTo>
                    <a:cubicBezTo>
                      <a:pt x="212" y="561"/>
                      <a:pt x="212" y="560"/>
                      <a:pt x="212" y="558"/>
                    </a:cubicBezTo>
                    <a:cubicBezTo>
                      <a:pt x="213" y="559"/>
                      <a:pt x="214" y="565"/>
                      <a:pt x="213" y="567"/>
                    </a:cubicBezTo>
                    <a:cubicBezTo>
                      <a:pt x="212" y="569"/>
                      <a:pt x="210" y="563"/>
                      <a:pt x="210" y="566"/>
                    </a:cubicBezTo>
                    <a:cubicBezTo>
                      <a:pt x="213" y="575"/>
                      <a:pt x="213" y="575"/>
                      <a:pt x="213" y="575"/>
                    </a:cubicBezTo>
                    <a:cubicBezTo>
                      <a:pt x="213" y="573"/>
                      <a:pt x="214" y="570"/>
                      <a:pt x="215" y="571"/>
                    </a:cubicBezTo>
                    <a:cubicBezTo>
                      <a:pt x="214" y="567"/>
                      <a:pt x="214" y="567"/>
                      <a:pt x="214" y="567"/>
                    </a:cubicBezTo>
                    <a:cubicBezTo>
                      <a:pt x="215" y="567"/>
                      <a:pt x="215" y="567"/>
                      <a:pt x="215" y="567"/>
                    </a:cubicBezTo>
                    <a:cubicBezTo>
                      <a:pt x="214" y="560"/>
                      <a:pt x="215" y="555"/>
                      <a:pt x="214" y="548"/>
                    </a:cubicBezTo>
                    <a:cubicBezTo>
                      <a:pt x="212" y="551"/>
                      <a:pt x="212" y="551"/>
                      <a:pt x="212" y="551"/>
                    </a:cubicBezTo>
                    <a:cubicBezTo>
                      <a:pt x="212" y="547"/>
                      <a:pt x="209" y="543"/>
                      <a:pt x="210" y="539"/>
                    </a:cubicBezTo>
                    <a:cubicBezTo>
                      <a:pt x="211" y="541"/>
                      <a:pt x="211" y="539"/>
                      <a:pt x="212" y="539"/>
                    </a:cubicBezTo>
                    <a:cubicBezTo>
                      <a:pt x="212" y="538"/>
                      <a:pt x="211" y="537"/>
                      <a:pt x="211" y="536"/>
                    </a:cubicBezTo>
                    <a:cubicBezTo>
                      <a:pt x="214" y="538"/>
                      <a:pt x="214" y="538"/>
                      <a:pt x="214" y="538"/>
                    </a:cubicBezTo>
                    <a:cubicBezTo>
                      <a:pt x="210" y="536"/>
                      <a:pt x="210" y="526"/>
                      <a:pt x="210" y="525"/>
                    </a:cubicBezTo>
                    <a:cubicBezTo>
                      <a:pt x="210" y="525"/>
                      <a:pt x="210" y="525"/>
                      <a:pt x="210" y="525"/>
                    </a:cubicBezTo>
                    <a:cubicBezTo>
                      <a:pt x="209" y="519"/>
                      <a:pt x="209" y="527"/>
                      <a:pt x="208" y="523"/>
                    </a:cubicBezTo>
                    <a:cubicBezTo>
                      <a:pt x="207" y="519"/>
                      <a:pt x="210" y="520"/>
                      <a:pt x="210" y="517"/>
                    </a:cubicBezTo>
                    <a:cubicBezTo>
                      <a:pt x="207" y="511"/>
                      <a:pt x="202" y="501"/>
                      <a:pt x="199" y="494"/>
                    </a:cubicBezTo>
                    <a:cubicBezTo>
                      <a:pt x="196" y="489"/>
                      <a:pt x="191" y="484"/>
                      <a:pt x="186" y="481"/>
                    </a:cubicBezTo>
                    <a:cubicBezTo>
                      <a:pt x="183" y="477"/>
                      <a:pt x="189" y="480"/>
                      <a:pt x="184" y="476"/>
                    </a:cubicBezTo>
                    <a:cubicBezTo>
                      <a:pt x="186" y="476"/>
                      <a:pt x="186" y="475"/>
                      <a:pt x="186" y="474"/>
                    </a:cubicBezTo>
                    <a:cubicBezTo>
                      <a:pt x="185" y="474"/>
                      <a:pt x="179" y="467"/>
                      <a:pt x="181" y="471"/>
                    </a:cubicBezTo>
                    <a:cubicBezTo>
                      <a:pt x="176" y="466"/>
                      <a:pt x="169" y="460"/>
                      <a:pt x="163" y="455"/>
                    </a:cubicBezTo>
                    <a:cubicBezTo>
                      <a:pt x="165" y="457"/>
                      <a:pt x="167" y="456"/>
                      <a:pt x="165" y="454"/>
                    </a:cubicBezTo>
                    <a:cubicBezTo>
                      <a:pt x="162" y="453"/>
                      <a:pt x="156" y="450"/>
                      <a:pt x="151" y="445"/>
                    </a:cubicBezTo>
                    <a:cubicBezTo>
                      <a:pt x="150" y="447"/>
                      <a:pt x="152" y="448"/>
                      <a:pt x="150" y="449"/>
                    </a:cubicBezTo>
                    <a:cubicBezTo>
                      <a:pt x="149" y="449"/>
                      <a:pt x="147" y="449"/>
                      <a:pt x="146" y="447"/>
                    </a:cubicBezTo>
                    <a:cubicBezTo>
                      <a:pt x="147" y="445"/>
                      <a:pt x="148" y="443"/>
                      <a:pt x="144" y="440"/>
                    </a:cubicBezTo>
                    <a:cubicBezTo>
                      <a:pt x="146" y="438"/>
                      <a:pt x="152" y="446"/>
                      <a:pt x="151" y="442"/>
                    </a:cubicBezTo>
                    <a:cubicBezTo>
                      <a:pt x="154" y="442"/>
                      <a:pt x="163" y="448"/>
                      <a:pt x="164" y="451"/>
                    </a:cubicBezTo>
                    <a:cubicBezTo>
                      <a:pt x="170" y="452"/>
                      <a:pt x="161" y="448"/>
                      <a:pt x="163" y="447"/>
                    </a:cubicBezTo>
                    <a:cubicBezTo>
                      <a:pt x="159" y="444"/>
                      <a:pt x="157" y="444"/>
                      <a:pt x="151" y="440"/>
                    </a:cubicBezTo>
                    <a:cubicBezTo>
                      <a:pt x="150" y="440"/>
                      <a:pt x="152" y="442"/>
                      <a:pt x="148" y="441"/>
                    </a:cubicBezTo>
                    <a:cubicBezTo>
                      <a:pt x="142" y="439"/>
                      <a:pt x="143" y="435"/>
                      <a:pt x="141" y="434"/>
                    </a:cubicBezTo>
                    <a:cubicBezTo>
                      <a:pt x="144" y="435"/>
                      <a:pt x="144" y="435"/>
                      <a:pt x="144" y="435"/>
                    </a:cubicBezTo>
                    <a:cubicBezTo>
                      <a:pt x="141" y="432"/>
                      <a:pt x="139" y="432"/>
                      <a:pt x="135" y="430"/>
                    </a:cubicBezTo>
                    <a:cubicBezTo>
                      <a:pt x="136" y="426"/>
                      <a:pt x="142" y="434"/>
                      <a:pt x="144" y="433"/>
                    </a:cubicBezTo>
                    <a:cubicBezTo>
                      <a:pt x="143" y="429"/>
                      <a:pt x="143" y="429"/>
                      <a:pt x="143" y="429"/>
                    </a:cubicBezTo>
                    <a:cubicBezTo>
                      <a:pt x="137" y="425"/>
                      <a:pt x="140" y="430"/>
                      <a:pt x="134" y="425"/>
                    </a:cubicBezTo>
                    <a:cubicBezTo>
                      <a:pt x="135" y="425"/>
                      <a:pt x="135" y="425"/>
                      <a:pt x="135" y="425"/>
                    </a:cubicBezTo>
                    <a:cubicBezTo>
                      <a:pt x="131" y="423"/>
                      <a:pt x="131" y="423"/>
                      <a:pt x="131" y="423"/>
                    </a:cubicBezTo>
                    <a:cubicBezTo>
                      <a:pt x="131" y="424"/>
                      <a:pt x="130" y="426"/>
                      <a:pt x="134" y="428"/>
                    </a:cubicBezTo>
                    <a:cubicBezTo>
                      <a:pt x="130" y="429"/>
                      <a:pt x="131" y="427"/>
                      <a:pt x="125" y="424"/>
                    </a:cubicBezTo>
                    <a:cubicBezTo>
                      <a:pt x="122" y="424"/>
                      <a:pt x="127" y="425"/>
                      <a:pt x="126" y="427"/>
                    </a:cubicBezTo>
                    <a:cubicBezTo>
                      <a:pt x="126" y="428"/>
                      <a:pt x="123" y="426"/>
                      <a:pt x="120" y="425"/>
                    </a:cubicBezTo>
                    <a:cubicBezTo>
                      <a:pt x="116" y="422"/>
                      <a:pt x="119" y="421"/>
                      <a:pt x="118" y="419"/>
                    </a:cubicBezTo>
                    <a:cubicBezTo>
                      <a:pt x="119" y="420"/>
                      <a:pt x="122" y="422"/>
                      <a:pt x="121" y="422"/>
                    </a:cubicBezTo>
                    <a:cubicBezTo>
                      <a:pt x="127" y="424"/>
                      <a:pt x="121" y="418"/>
                      <a:pt x="125" y="419"/>
                    </a:cubicBezTo>
                    <a:cubicBezTo>
                      <a:pt x="122" y="415"/>
                      <a:pt x="121" y="417"/>
                      <a:pt x="118" y="416"/>
                    </a:cubicBezTo>
                    <a:cubicBezTo>
                      <a:pt x="119" y="417"/>
                      <a:pt x="117" y="418"/>
                      <a:pt x="117" y="419"/>
                    </a:cubicBezTo>
                    <a:cubicBezTo>
                      <a:pt x="108" y="418"/>
                      <a:pt x="115" y="413"/>
                      <a:pt x="108" y="409"/>
                    </a:cubicBezTo>
                    <a:cubicBezTo>
                      <a:pt x="108" y="413"/>
                      <a:pt x="98" y="407"/>
                      <a:pt x="100" y="413"/>
                    </a:cubicBezTo>
                    <a:cubicBezTo>
                      <a:pt x="98" y="412"/>
                      <a:pt x="96" y="411"/>
                      <a:pt x="95" y="410"/>
                    </a:cubicBezTo>
                    <a:cubicBezTo>
                      <a:pt x="98" y="409"/>
                      <a:pt x="93" y="407"/>
                      <a:pt x="97" y="407"/>
                    </a:cubicBezTo>
                    <a:cubicBezTo>
                      <a:pt x="95" y="405"/>
                      <a:pt x="95" y="405"/>
                      <a:pt x="95" y="405"/>
                    </a:cubicBezTo>
                    <a:cubicBezTo>
                      <a:pt x="100" y="406"/>
                      <a:pt x="100" y="406"/>
                      <a:pt x="100" y="406"/>
                    </a:cubicBezTo>
                    <a:cubicBezTo>
                      <a:pt x="98" y="403"/>
                      <a:pt x="95" y="399"/>
                      <a:pt x="94" y="397"/>
                    </a:cubicBezTo>
                    <a:cubicBezTo>
                      <a:pt x="91" y="395"/>
                      <a:pt x="94" y="399"/>
                      <a:pt x="90" y="397"/>
                    </a:cubicBezTo>
                    <a:cubicBezTo>
                      <a:pt x="92" y="397"/>
                      <a:pt x="91" y="394"/>
                      <a:pt x="89" y="393"/>
                    </a:cubicBezTo>
                    <a:cubicBezTo>
                      <a:pt x="92" y="396"/>
                      <a:pt x="87" y="395"/>
                      <a:pt x="85" y="394"/>
                    </a:cubicBezTo>
                    <a:cubicBezTo>
                      <a:pt x="82" y="392"/>
                      <a:pt x="81" y="388"/>
                      <a:pt x="81" y="388"/>
                    </a:cubicBezTo>
                    <a:cubicBezTo>
                      <a:pt x="86" y="389"/>
                      <a:pt x="86" y="389"/>
                      <a:pt x="86" y="389"/>
                    </a:cubicBezTo>
                    <a:cubicBezTo>
                      <a:pt x="82" y="388"/>
                      <a:pt x="85" y="388"/>
                      <a:pt x="82" y="386"/>
                    </a:cubicBezTo>
                    <a:cubicBezTo>
                      <a:pt x="81" y="386"/>
                      <a:pt x="78" y="386"/>
                      <a:pt x="77" y="387"/>
                    </a:cubicBezTo>
                    <a:cubicBezTo>
                      <a:pt x="75" y="385"/>
                      <a:pt x="74" y="383"/>
                      <a:pt x="73" y="383"/>
                    </a:cubicBezTo>
                    <a:cubicBezTo>
                      <a:pt x="77" y="384"/>
                      <a:pt x="77" y="384"/>
                      <a:pt x="77" y="384"/>
                    </a:cubicBezTo>
                    <a:cubicBezTo>
                      <a:pt x="73" y="381"/>
                      <a:pt x="79" y="381"/>
                      <a:pt x="74" y="378"/>
                    </a:cubicBezTo>
                    <a:cubicBezTo>
                      <a:pt x="72" y="378"/>
                      <a:pt x="72" y="378"/>
                      <a:pt x="72" y="378"/>
                    </a:cubicBezTo>
                    <a:cubicBezTo>
                      <a:pt x="72" y="377"/>
                      <a:pt x="72" y="376"/>
                      <a:pt x="73" y="377"/>
                    </a:cubicBezTo>
                    <a:cubicBezTo>
                      <a:pt x="71" y="377"/>
                      <a:pt x="69" y="375"/>
                      <a:pt x="68" y="374"/>
                    </a:cubicBezTo>
                    <a:cubicBezTo>
                      <a:pt x="69" y="373"/>
                      <a:pt x="69" y="373"/>
                      <a:pt x="69" y="373"/>
                    </a:cubicBezTo>
                    <a:cubicBezTo>
                      <a:pt x="67" y="372"/>
                      <a:pt x="63" y="371"/>
                      <a:pt x="63" y="368"/>
                    </a:cubicBezTo>
                    <a:cubicBezTo>
                      <a:pt x="62" y="371"/>
                      <a:pt x="65" y="370"/>
                      <a:pt x="66" y="373"/>
                    </a:cubicBezTo>
                    <a:cubicBezTo>
                      <a:pt x="66" y="377"/>
                      <a:pt x="62" y="372"/>
                      <a:pt x="62" y="371"/>
                    </a:cubicBezTo>
                    <a:cubicBezTo>
                      <a:pt x="64" y="370"/>
                      <a:pt x="58" y="367"/>
                      <a:pt x="56" y="364"/>
                    </a:cubicBezTo>
                    <a:cubicBezTo>
                      <a:pt x="56" y="363"/>
                      <a:pt x="55" y="361"/>
                      <a:pt x="55" y="360"/>
                    </a:cubicBezTo>
                    <a:cubicBezTo>
                      <a:pt x="53" y="360"/>
                      <a:pt x="53" y="360"/>
                      <a:pt x="53" y="360"/>
                    </a:cubicBezTo>
                    <a:cubicBezTo>
                      <a:pt x="56" y="357"/>
                      <a:pt x="49" y="356"/>
                      <a:pt x="49" y="353"/>
                    </a:cubicBezTo>
                    <a:cubicBezTo>
                      <a:pt x="50" y="354"/>
                      <a:pt x="51" y="353"/>
                      <a:pt x="51" y="351"/>
                    </a:cubicBezTo>
                    <a:cubicBezTo>
                      <a:pt x="50" y="355"/>
                      <a:pt x="45" y="349"/>
                      <a:pt x="44" y="350"/>
                    </a:cubicBezTo>
                    <a:cubicBezTo>
                      <a:pt x="42" y="345"/>
                      <a:pt x="48" y="349"/>
                      <a:pt x="48" y="347"/>
                    </a:cubicBezTo>
                    <a:cubicBezTo>
                      <a:pt x="45" y="346"/>
                      <a:pt x="46" y="341"/>
                      <a:pt x="43" y="341"/>
                    </a:cubicBezTo>
                    <a:cubicBezTo>
                      <a:pt x="44" y="345"/>
                      <a:pt x="41" y="341"/>
                      <a:pt x="40" y="341"/>
                    </a:cubicBezTo>
                    <a:cubicBezTo>
                      <a:pt x="38" y="337"/>
                      <a:pt x="41" y="341"/>
                      <a:pt x="40" y="338"/>
                    </a:cubicBezTo>
                    <a:cubicBezTo>
                      <a:pt x="39" y="336"/>
                      <a:pt x="36" y="335"/>
                      <a:pt x="37" y="338"/>
                    </a:cubicBezTo>
                    <a:cubicBezTo>
                      <a:pt x="36" y="335"/>
                      <a:pt x="32" y="333"/>
                      <a:pt x="32" y="330"/>
                    </a:cubicBezTo>
                    <a:cubicBezTo>
                      <a:pt x="33" y="328"/>
                      <a:pt x="36" y="335"/>
                      <a:pt x="36" y="333"/>
                    </a:cubicBezTo>
                    <a:cubicBezTo>
                      <a:pt x="32" y="326"/>
                      <a:pt x="30" y="331"/>
                      <a:pt x="27" y="325"/>
                    </a:cubicBezTo>
                    <a:cubicBezTo>
                      <a:pt x="27" y="328"/>
                      <a:pt x="24" y="327"/>
                      <a:pt x="22" y="324"/>
                    </a:cubicBezTo>
                    <a:cubicBezTo>
                      <a:pt x="19" y="317"/>
                      <a:pt x="24" y="327"/>
                      <a:pt x="25" y="323"/>
                    </a:cubicBezTo>
                    <a:cubicBezTo>
                      <a:pt x="23" y="321"/>
                      <a:pt x="23" y="321"/>
                      <a:pt x="23" y="321"/>
                    </a:cubicBezTo>
                    <a:cubicBezTo>
                      <a:pt x="25" y="316"/>
                      <a:pt x="31" y="327"/>
                      <a:pt x="32" y="322"/>
                    </a:cubicBezTo>
                    <a:cubicBezTo>
                      <a:pt x="30" y="320"/>
                      <a:pt x="30" y="320"/>
                      <a:pt x="30" y="320"/>
                    </a:cubicBezTo>
                    <a:cubicBezTo>
                      <a:pt x="31" y="320"/>
                      <a:pt x="32" y="321"/>
                      <a:pt x="33" y="319"/>
                    </a:cubicBezTo>
                    <a:cubicBezTo>
                      <a:pt x="30" y="319"/>
                      <a:pt x="30" y="313"/>
                      <a:pt x="29" y="312"/>
                    </a:cubicBezTo>
                    <a:cubicBezTo>
                      <a:pt x="27" y="312"/>
                      <a:pt x="30" y="315"/>
                      <a:pt x="29" y="315"/>
                    </a:cubicBezTo>
                    <a:cubicBezTo>
                      <a:pt x="27" y="312"/>
                      <a:pt x="24" y="311"/>
                      <a:pt x="24" y="306"/>
                    </a:cubicBezTo>
                    <a:cubicBezTo>
                      <a:pt x="26" y="308"/>
                      <a:pt x="26" y="304"/>
                      <a:pt x="27" y="305"/>
                    </a:cubicBezTo>
                    <a:cubicBezTo>
                      <a:pt x="27" y="303"/>
                      <a:pt x="25" y="305"/>
                      <a:pt x="25" y="301"/>
                    </a:cubicBezTo>
                    <a:cubicBezTo>
                      <a:pt x="26" y="301"/>
                      <a:pt x="26" y="301"/>
                      <a:pt x="26" y="301"/>
                    </a:cubicBezTo>
                    <a:cubicBezTo>
                      <a:pt x="23" y="289"/>
                      <a:pt x="22" y="272"/>
                      <a:pt x="18" y="260"/>
                    </a:cubicBezTo>
                    <a:cubicBezTo>
                      <a:pt x="20" y="258"/>
                      <a:pt x="20" y="254"/>
                      <a:pt x="21" y="247"/>
                    </a:cubicBezTo>
                    <a:cubicBezTo>
                      <a:pt x="21" y="250"/>
                      <a:pt x="19" y="247"/>
                      <a:pt x="19" y="246"/>
                    </a:cubicBezTo>
                    <a:cubicBezTo>
                      <a:pt x="21" y="242"/>
                      <a:pt x="21" y="242"/>
                      <a:pt x="21" y="242"/>
                    </a:cubicBezTo>
                    <a:cubicBezTo>
                      <a:pt x="23" y="239"/>
                      <a:pt x="22" y="233"/>
                      <a:pt x="21" y="230"/>
                    </a:cubicBezTo>
                    <a:cubicBezTo>
                      <a:pt x="22" y="229"/>
                      <a:pt x="22" y="229"/>
                      <a:pt x="23" y="229"/>
                    </a:cubicBezTo>
                    <a:cubicBezTo>
                      <a:pt x="24" y="225"/>
                      <a:pt x="22" y="225"/>
                      <a:pt x="22" y="224"/>
                    </a:cubicBezTo>
                    <a:cubicBezTo>
                      <a:pt x="23" y="221"/>
                      <a:pt x="23" y="221"/>
                      <a:pt x="23" y="221"/>
                    </a:cubicBezTo>
                    <a:cubicBezTo>
                      <a:pt x="22" y="221"/>
                      <a:pt x="22" y="221"/>
                      <a:pt x="22" y="221"/>
                    </a:cubicBezTo>
                    <a:cubicBezTo>
                      <a:pt x="22" y="217"/>
                      <a:pt x="23" y="213"/>
                      <a:pt x="25" y="213"/>
                    </a:cubicBezTo>
                    <a:cubicBezTo>
                      <a:pt x="25" y="212"/>
                      <a:pt x="25" y="211"/>
                      <a:pt x="24" y="212"/>
                    </a:cubicBezTo>
                    <a:cubicBezTo>
                      <a:pt x="26" y="209"/>
                      <a:pt x="28" y="200"/>
                      <a:pt x="29" y="193"/>
                    </a:cubicBezTo>
                    <a:cubicBezTo>
                      <a:pt x="28" y="196"/>
                      <a:pt x="27" y="196"/>
                      <a:pt x="26" y="196"/>
                    </a:cubicBezTo>
                    <a:cubicBezTo>
                      <a:pt x="24" y="194"/>
                      <a:pt x="27" y="194"/>
                      <a:pt x="26" y="191"/>
                    </a:cubicBezTo>
                    <a:cubicBezTo>
                      <a:pt x="27" y="192"/>
                      <a:pt x="28" y="189"/>
                      <a:pt x="28" y="192"/>
                    </a:cubicBezTo>
                    <a:cubicBezTo>
                      <a:pt x="33" y="185"/>
                      <a:pt x="36" y="173"/>
                      <a:pt x="40" y="164"/>
                    </a:cubicBezTo>
                    <a:cubicBezTo>
                      <a:pt x="40" y="162"/>
                      <a:pt x="40" y="162"/>
                      <a:pt x="39" y="161"/>
                    </a:cubicBezTo>
                    <a:cubicBezTo>
                      <a:pt x="45" y="156"/>
                      <a:pt x="47" y="148"/>
                      <a:pt x="51" y="142"/>
                    </a:cubicBezTo>
                    <a:cubicBezTo>
                      <a:pt x="49" y="143"/>
                      <a:pt x="48" y="139"/>
                      <a:pt x="50" y="136"/>
                    </a:cubicBezTo>
                    <a:cubicBezTo>
                      <a:pt x="51" y="131"/>
                      <a:pt x="53" y="136"/>
                      <a:pt x="56" y="133"/>
                    </a:cubicBezTo>
                    <a:cubicBezTo>
                      <a:pt x="57" y="131"/>
                      <a:pt x="59" y="128"/>
                      <a:pt x="60" y="127"/>
                    </a:cubicBezTo>
                    <a:cubicBezTo>
                      <a:pt x="60" y="127"/>
                      <a:pt x="60" y="127"/>
                      <a:pt x="60" y="127"/>
                    </a:cubicBezTo>
                    <a:cubicBezTo>
                      <a:pt x="61" y="125"/>
                      <a:pt x="63" y="121"/>
                      <a:pt x="65" y="120"/>
                    </a:cubicBezTo>
                    <a:cubicBezTo>
                      <a:pt x="65" y="120"/>
                      <a:pt x="65" y="120"/>
                      <a:pt x="65" y="120"/>
                    </a:cubicBezTo>
                    <a:cubicBezTo>
                      <a:pt x="67" y="118"/>
                      <a:pt x="69" y="117"/>
                      <a:pt x="71" y="115"/>
                    </a:cubicBezTo>
                    <a:cubicBezTo>
                      <a:pt x="70" y="113"/>
                      <a:pt x="75" y="109"/>
                      <a:pt x="74" y="107"/>
                    </a:cubicBezTo>
                    <a:cubicBezTo>
                      <a:pt x="75" y="107"/>
                      <a:pt x="74" y="107"/>
                      <a:pt x="75" y="107"/>
                    </a:cubicBezTo>
                    <a:cubicBezTo>
                      <a:pt x="74" y="106"/>
                      <a:pt x="74" y="106"/>
                      <a:pt x="74" y="106"/>
                    </a:cubicBezTo>
                    <a:cubicBezTo>
                      <a:pt x="78" y="103"/>
                      <a:pt x="78" y="103"/>
                      <a:pt x="78" y="103"/>
                    </a:cubicBezTo>
                    <a:cubicBezTo>
                      <a:pt x="78" y="104"/>
                      <a:pt x="78" y="105"/>
                      <a:pt x="78" y="106"/>
                    </a:cubicBezTo>
                    <a:cubicBezTo>
                      <a:pt x="82" y="103"/>
                      <a:pt x="78" y="104"/>
                      <a:pt x="79" y="101"/>
                    </a:cubicBezTo>
                    <a:cubicBezTo>
                      <a:pt x="81" y="98"/>
                      <a:pt x="82" y="99"/>
                      <a:pt x="84" y="99"/>
                    </a:cubicBezTo>
                    <a:cubicBezTo>
                      <a:pt x="84" y="100"/>
                      <a:pt x="82" y="100"/>
                      <a:pt x="81" y="101"/>
                    </a:cubicBezTo>
                    <a:cubicBezTo>
                      <a:pt x="81" y="103"/>
                      <a:pt x="83" y="100"/>
                      <a:pt x="84" y="101"/>
                    </a:cubicBezTo>
                    <a:cubicBezTo>
                      <a:pt x="85" y="100"/>
                      <a:pt x="84" y="98"/>
                      <a:pt x="86" y="97"/>
                    </a:cubicBezTo>
                    <a:cubicBezTo>
                      <a:pt x="88" y="96"/>
                      <a:pt x="92" y="92"/>
                      <a:pt x="92" y="93"/>
                    </a:cubicBezTo>
                    <a:cubicBezTo>
                      <a:pt x="93" y="91"/>
                      <a:pt x="95" y="90"/>
                      <a:pt x="96" y="88"/>
                    </a:cubicBezTo>
                    <a:cubicBezTo>
                      <a:pt x="94" y="89"/>
                      <a:pt x="91" y="91"/>
                      <a:pt x="90" y="91"/>
                    </a:cubicBezTo>
                    <a:cubicBezTo>
                      <a:pt x="91" y="90"/>
                      <a:pt x="94" y="87"/>
                      <a:pt x="94" y="87"/>
                    </a:cubicBezTo>
                    <a:cubicBezTo>
                      <a:pt x="94" y="88"/>
                      <a:pt x="94" y="88"/>
                      <a:pt x="94" y="88"/>
                    </a:cubicBezTo>
                    <a:cubicBezTo>
                      <a:pt x="94" y="87"/>
                      <a:pt x="99" y="84"/>
                      <a:pt x="96" y="85"/>
                    </a:cubicBezTo>
                    <a:cubicBezTo>
                      <a:pt x="100" y="84"/>
                      <a:pt x="100" y="84"/>
                      <a:pt x="100" y="84"/>
                    </a:cubicBezTo>
                    <a:cubicBezTo>
                      <a:pt x="100" y="82"/>
                      <a:pt x="103" y="80"/>
                      <a:pt x="105" y="78"/>
                    </a:cubicBezTo>
                    <a:cubicBezTo>
                      <a:pt x="106" y="80"/>
                      <a:pt x="106" y="82"/>
                      <a:pt x="110" y="80"/>
                    </a:cubicBezTo>
                    <a:cubicBezTo>
                      <a:pt x="113" y="76"/>
                      <a:pt x="113" y="76"/>
                      <a:pt x="113" y="76"/>
                    </a:cubicBezTo>
                    <a:cubicBezTo>
                      <a:pt x="115" y="74"/>
                      <a:pt x="116" y="74"/>
                      <a:pt x="116" y="75"/>
                    </a:cubicBezTo>
                    <a:cubicBezTo>
                      <a:pt x="124" y="71"/>
                      <a:pt x="121" y="66"/>
                      <a:pt x="128" y="64"/>
                    </a:cubicBezTo>
                    <a:cubicBezTo>
                      <a:pt x="126" y="67"/>
                      <a:pt x="129" y="66"/>
                      <a:pt x="132" y="65"/>
                    </a:cubicBezTo>
                    <a:cubicBezTo>
                      <a:pt x="131" y="65"/>
                      <a:pt x="131" y="64"/>
                      <a:pt x="132" y="63"/>
                    </a:cubicBezTo>
                    <a:cubicBezTo>
                      <a:pt x="131" y="63"/>
                      <a:pt x="132" y="65"/>
                      <a:pt x="129" y="65"/>
                    </a:cubicBezTo>
                    <a:cubicBezTo>
                      <a:pt x="128" y="65"/>
                      <a:pt x="131" y="63"/>
                      <a:pt x="132" y="62"/>
                    </a:cubicBezTo>
                    <a:cubicBezTo>
                      <a:pt x="139" y="63"/>
                      <a:pt x="150" y="53"/>
                      <a:pt x="160" y="50"/>
                    </a:cubicBezTo>
                    <a:cubicBezTo>
                      <a:pt x="158" y="48"/>
                      <a:pt x="163" y="48"/>
                      <a:pt x="164" y="46"/>
                    </a:cubicBezTo>
                    <a:cubicBezTo>
                      <a:pt x="165" y="49"/>
                      <a:pt x="169" y="43"/>
                      <a:pt x="172" y="44"/>
                    </a:cubicBezTo>
                    <a:cubicBezTo>
                      <a:pt x="170" y="42"/>
                      <a:pt x="170" y="42"/>
                      <a:pt x="170" y="42"/>
                    </a:cubicBezTo>
                    <a:cubicBezTo>
                      <a:pt x="176" y="41"/>
                      <a:pt x="177" y="34"/>
                      <a:pt x="182" y="36"/>
                    </a:cubicBezTo>
                    <a:cubicBezTo>
                      <a:pt x="185" y="35"/>
                      <a:pt x="182" y="38"/>
                      <a:pt x="181" y="39"/>
                    </a:cubicBezTo>
                    <a:cubicBezTo>
                      <a:pt x="186" y="40"/>
                      <a:pt x="191" y="32"/>
                      <a:pt x="196" y="34"/>
                    </a:cubicBezTo>
                    <a:cubicBezTo>
                      <a:pt x="196" y="33"/>
                      <a:pt x="194" y="32"/>
                      <a:pt x="197" y="30"/>
                    </a:cubicBezTo>
                    <a:cubicBezTo>
                      <a:pt x="201" y="30"/>
                      <a:pt x="207" y="29"/>
                      <a:pt x="207" y="29"/>
                    </a:cubicBezTo>
                    <a:cubicBezTo>
                      <a:pt x="209" y="28"/>
                      <a:pt x="210" y="27"/>
                      <a:pt x="213" y="27"/>
                    </a:cubicBezTo>
                    <a:cubicBezTo>
                      <a:pt x="213" y="28"/>
                      <a:pt x="212" y="28"/>
                      <a:pt x="211" y="29"/>
                    </a:cubicBezTo>
                    <a:cubicBezTo>
                      <a:pt x="215" y="28"/>
                      <a:pt x="219" y="26"/>
                      <a:pt x="222" y="24"/>
                    </a:cubicBezTo>
                    <a:cubicBezTo>
                      <a:pt x="225" y="26"/>
                      <a:pt x="233" y="23"/>
                      <a:pt x="238" y="23"/>
                    </a:cubicBezTo>
                    <a:cubicBezTo>
                      <a:pt x="241" y="20"/>
                      <a:pt x="247" y="23"/>
                      <a:pt x="247" y="20"/>
                    </a:cubicBezTo>
                    <a:cubicBezTo>
                      <a:pt x="247" y="20"/>
                      <a:pt x="247" y="20"/>
                      <a:pt x="248" y="21"/>
                    </a:cubicBezTo>
                    <a:cubicBezTo>
                      <a:pt x="249" y="19"/>
                      <a:pt x="251" y="17"/>
                      <a:pt x="253" y="17"/>
                    </a:cubicBezTo>
                    <a:cubicBezTo>
                      <a:pt x="253" y="19"/>
                      <a:pt x="253" y="19"/>
                      <a:pt x="253" y="19"/>
                    </a:cubicBezTo>
                    <a:cubicBezTo>
                      <a:pt x="252" y="22"/>
                      <a:pt x="260" y="19"/>
                      <a:pt x="261" y="20"/>
                    </a:cubicBezTo>
                    <a:cubicBezTo>
                      <a:pt x="258" y="19"/>
                      <a:pt x="263" y="20"/>
                      <a:pt x="263" y="18"/>
                    </a:cubicBezTo>
                    <a:cubicBezTo>
                      <a:pt x="266" y="18"/>
                      <a:pt x="266" y="18"/>
                      <a:pt x="266" y="18"/>
                    </a:cubicBezTo>
                    <a:cubicBezTo>
                      <a:pt x="271" y="17"/>
                      <a:pt x="267" y="17"/>
                      <a:pt x="273" y="16"/>
                    </a:cubicBezTo>
                    <a:cubicBezTo>
                      <a:pt x="276" y="16"/>
                      <a:pt x="274" y="19"/>
                      <a:pt x="273" y="19"/>
                    </a:cubicBezTo>
                    <a:cubicBezTo>
                      <a:pt x="275" y="20"/>
                      <a:pt x="278" y="19"/>
                      <a:pt x="281" y="19"/>
                    </a:cubicBezTo>
                    <a:cubicBezTo>
                      <a:pt x="280" y="18"/>
                      <a:pt x="280" y="18"/>
                      <a:pt x="281" y="18"/>
                    </a:cubicBezTo>
                    <a:cubicBezTo>
                      <a:pt x="281" y="18"/>
                      <a:pt x="281" y="18"/>
                      <a:pt x="281" y="19"/>
                    </a:cubicBezTo>
                    <a:cubicBezTo>
                      <a:pt x="282" y="18"/>
                      <a:pt x="283" y="18"/>
                      <a:pt x="285" y="18"/>
                    </a:cubicBezTo>
                    <a:cubicBezTo>
                      <a:pt x="285" y="19"/>
                      <a:pt x="285" y="19"/>
                      <a:pt x="285" y="19"/>
                    </a:cubicBezTo>
                    <a:cubicBezTo>
                      <a:pt x="283" y="19"/>
                      <a:pt x="282" y="19"/>
                      <a:pt x="281" y="19"/>
                    </a:cubicBezTo>
                    <a:cubicBezTo>
                      <a:pt x="282" y="19"/>
                      <a:pt x="283" y="19"/>
                      <a:pt x="284" y="19"/>
                    </a:cubicBezTo>
                    <a:cubicBezTo>
                      <a:pt x="285" y="19"/>
                      <a:pt x="285" y="19"/>
                      <a:pt x="285" y="19"/>
                    </a:cubicBezTo>
                    <a:cubicBezTo>
                      <a:pt x="286" y="19"/>
                      <a:pt x="287" y="19"/>
                      <a:pt x="288" y="20"/>
                    </a:cubicBezTo>
                    <a:cubicBezTo>
                      <a:pt x="287" y="21"/>
                      <a:pt x="287" y="21"/>
                      <a:pt x="287" y="21"/>
                    </a:cubicBezTo>
                    <a:cubicBezTo>
                      <a:pt x="289" y="22"/>
                      <a:pt x="294" y="20"/>
                      <a:pt x="294" y="20"/>
                    </a:cubicBezTo>
                    <a:cubicBezTo>
                      <a:pt x="303" y="22"/>
                      <a:pt x="318" y="23"/>
                      <a:pt x="322" y="24"/>
                    </a:cubicBezTo>
                    <a:cubicBezTo>
                      <a:pt x="319" y="23"/>
                      <a:pt x="318" y="24"/>
                      <a:pt x="320" y="24"/>
                    </a:cubicBezTo>
                    <a:cubicBezTo>
                      <a:pt x="323" y="25"/>
                      <a:pt x="326" y="24"/>
                      <a:pt x="326" y="25"/>
                    </a:cubicBezTo>
                    <a:cubicBezTo>
                      <a:pt x="329" y="25"/>
                      <a:pt x="328" y="27"/>
                      <a:pt x="332" y="28"/>
                    </a:cubicBezTo>
                    <a:cubicBezTo>
                      <a:pt x="332" y="29"/>
                      <a:pt x="333" y="27"/>
                      <a:pt x="332" y="27"/>
                    </a:cubicBezTo>
                    <a:cubicBezTo>
                      <a:pt x="337" y="31"/>
                      <a:pt x="347" y="31"/>
                      <a:pt x="354" y="36"/>
                    </a:cubicBezTo>
                    <a:cubicBezTo>
                      <a:pt x="353" y="36"/>
                      <a:pt x="352" y="36"/>
                      <a:pt x="351" y="37"/>
                    </a:cubicBezTo>
                    <a:cubicBezTo>
                      <a:pt x="357" y="38"/>
                      <a:pt x="363" y="41"/>
                      <a:pt x="369" y="42"/>
                    </a:cubicBezTo>
                    <a:cubicBezTo>
                      <a:pt x="368" y="42"/>
                      <a:pt x="368" y="43"/>
                      <a:pt x="366" y="43"/>
                    </a:cubicBezTo>
                    <a:cubicBezTo>
                      <a:pt x="369" y="44"/>
                      <a:pt x="372" y="46"/>
                      <a:pt x="375" y="47"/>
                    </a:cubicBezTo>
                    <a:cubicBezTo>
                      <a:pt x="375" y="47"/>
                      <a:pt x="375" y="47"/>
                      <a:pt x="375" y="47"/>
                    </a:cubicBezTo>
                    <a:cubicBezTo>
                      <a:pt x="373" y="44"/>
                      <a:pt x="378" y="46"/>
                      <a:pt x="381" y="48"/>
                    </a:cubicBezTo>
                    <a:cubicBezTo>
                      <a:pt x="380" y="48"/>
                      <a:pt x="380" y="48"/>
                      <a:pt x="380" y="48"/>
                    </a:cubicBezTo>
                    <a:cubicBezTo>
                      <a:pt x="384" y="51"/>
                      <a:pt x="385" y="50"/>
                      <a:pt x="388" y="53"/>
                    </a:cubicBezTo>
                    <a:cubicBezTo>
                      <a:pt x="390" y="55"/>
                      <a:pt x="386" y="52"/>
                      <a:pt x="386" y="53"/>
                    </a:cubicBezTo>
                    <a:cubicBezTo>
                      <a:pt x="386" y="56"/>
                      <a:pt x="393" y="61"/>
                      <a:pt x="394" y="62"/>
                    </a:cubicBezTo>
                    <a:cubicBezTo>
                      <a:pt x="395" y="62"/>
                      <a:pt x="396" y="63"/>
                      <a:pt x="397" y="62"/>
                    </a:cubicBezTo>
                    <a:cubicBezTo>
                      <a:pt x="400" y="64"/>
                      <a:pt x="397" y="64"/>
                      <a:pt x="399" y="66"/>
                    </a:cubicBezTo>
                    <a:cubicBezTo>
                      <a:pt x="409" y="69"/>
                      <a:pt x="409" y="69"/>
                      <a:pt x="409" y="69"/>
                    </a:cubicBezTo>
                    <a:cubicBezTo>
                      <a:pt x="408" y="69"/>
                      <a:pt x="410" y="73"/>
                      <a:pt x="407" y="71"/>
                    </a:cubicBezTo>
                    <a:cubicBezTo>
                      <a:pt x="412" y="76"/>
                      <a:pt x="417" y="77"/>
                      <a:pt x="422" y="80"/>
                    </a:cubicBezTo>
                    <a:cubicBezTo>
                      <a:pt x="423" y="82"/>
                      <a:pt x="428" y="87"/>
                      <a:pt x="430" y="89"/>
                    </a:cubicBezTo>
                    <a:cubicBezTo>
                      <a:pt x="429" y="90"/>
                      <a:pt x="428" y="87"/>
                      <a:pt x="427" y="87"/>
                    </a:cubicBezTo>
                    <a:cubicBezTo>
                      <a:pt x="428" y="91"/>
                      <a:pt x="428" y="91"/>
                      <a:pt x="428" y="91"/>
                    </a:cubicBezTo>
                    <a:cubicBezTo>
                      <a:pt x="425" y="87"/>
                      <a:pt x="427" y="93"/>
                      <a:pt x="424" y="91"/>
                    </a:cubicBezTo>
                    <a:cubicBezTo>
                      <a:pt x="428" y="94"/>
                      <a:pt x="432" y="102"/>
                      <a:pt x="435" y="107"/>
                    </a:cubicBezTo>
                    <a:cubicBezTo>
                      <a:pt x="435" y="102"/>
                      <a:pt x="440" y="113"/>
                      <a:pt x="443" y="111"/>
                    </a:cubicBezTo>
                    <a:cubicBezTo>
                      <a:pt x="447" y="117"/>
                      <a:pt x="443" y="115"/>
                      <a:pt x="443" y="118"/>
                    </a:cubicBezTo>
                    <a:cubicBezTo>
                      <a:pt x="448" y="124"/>
                      <a:pt x="451" y="130"/>
                      <a:pt x="453" y="136"/>
                    </a:cubicBezTo>
                    <a:cubicBezTo>
                      <a:pt x="453" y="136"/>
                      <a:pt x="453" y="136"/>
                      <a:pt x="453" y="136"/>
                    </a:cubicBezTo>
                    <a:cubicBezTo>
                      <a:pt x="456" y="141"/>
                      <a:pt x="459" y="150"/>
                      <a:pt x="464" y="155"/>
                    </a:cubicBezTo>
                    <a:cubicBezTo>
                      <a:pt x="463" y="154"/>
                      <a:pt x="463" y="155"/>
                      <a:pt x="462" y="154"/>
                    </a:cubicBezTo>
                    <a:cubicBezTo>
                      <a:pt x="463" y="160"/>
                      <a:pt x="465" y="154"/>
                      <a:pt x="466" y="161"/>
                    </a:cubicBezTo>
                    <a:cubicBezTo>
                      <a:pt x="465" y="160"/>
                      <a:pt x="465" y="160"/>
                      <a:pt x="465" y="160"/>
                    </a:cubicBezTo>
                    <a:cubicBezTo>
                      <a:pt x="467" y="164"/>
                      <a:pt x="467" y="169"/>
                      <a:pt x="470" y="173"/>
                    </a:cubicBezTo>
                    <a:cubicBezTo>
                      <a:pt x="469" y="174"/>
                      <a:pt x="469" y="173"/>
                      <a:pt x="468" y="172"/>
                    </a:cubicBezTo>
                    <a:cubicBezTo>
                      <a:pt x="470" y="177"/>
                      <a:pt x="471" y="182"/>
                      <a:pt x="474" y="186"/>
                    </a:cubicBezTo>
                    <a:cubicBezTo>
                      <a:pt x="473" y="186"/>
                      <a:pt x="472" y="186"/>
                      <a:pt x="471" y="184"/>
                    </a:cubicBezTo>
                    <a:cubicBezTo>
                      <a:pt x="471" y="189"/>
                      <a:pt x="474" y="189"/>
                      <a:pt x="474" y="193"/>
                    </a:cubicBezTo>
                    <a:cubicBezTo>
                      <a:pt x="475" y="194"/>
                      <a:pt x="474" y="197"/>
                      <a:pt x="474" y="196"/>
                    </a:cubicBezTo>
                    <a:cubicBezTo>
                      <a:pt x="475" y="198"/>
                      <a:pt x="476" y="205"/>
                      <a:pt x="477" y="207"/>
                    </a:cubicBezTo>
                    <a:cubicBezTo>
                      <a:pt x="476" y="208"/>
                      <a:pt x="476" y="209"/>
                      <a:pt x="475" y="212"/>
                    </a:cubicBezTo>
                    <a:cubicBezTo>
                      <a:pt x="478" y="236"/>
                      <a:pt x="473" y="260"/>
                      <a:pt x="467" y="283"/>
                    </a:cubicBezTo>
                    <a:cubicBezTo>
                      <a:pt x="463" y="286"/>
                      <a:pt x="467" y="277"/>
                      <a:pt x="464" y="279"/>
                    </a:cubicBezTo>
                    <a:cubicBezTo>
                      <a:pt x="467" y="280"/>
                      <a:pt x="464" y="283"/>
                      <a:pt x="461" y="290"/>
                    </a:cubicBezTo>
                    <a:cubicBezTo>
                      <a:pt x="461" y="290"/>
                      <a:pt x="461" y="290"/>
                      <a:pt x="461" y="290"/>
                    </a:cubicBezTo>
                    <a:cubicBezTo>
                      <a:pt x="460" y="293"/>
                      <a:pt x="458" y="294"/>
                      <a:pt x="457" y="297"/>
                    </a:cubicBezTo>
                    <a:cubicBezTo>
                      <a:pt x="458" y="297"/>
                      <a:pt x="458" y="297"/>
                      <a:pt x="458" y="297"/>
                    </a:cubicBezTo>
                    <a:cubicBezTo>
                      <a:pt x="458" y="301"/>
                      <a:pt x="452" y="303"/>
                      <a:pt x="453" y="306"/>
                    </a:cubicBezTo>
                    <a:cubicBezTo>
                      <a:pt x="451" y="307"/>
                      <a:pt x="451" y="307"/>
                      <a:pt x="451" y="307"/>
                    </a:cubicBezTo>
                    <a:cubicBezTo>
                      <a:pt x="451" y="312"/>
                      <a:pt x="447" y="312"/>
                      <a:pt x="447" y="316"/>
                    </a:cubicBezTo>
                    <a:cubicBezTo>
                      <a:pt x="447" y="316"/>
                      <a:pt x="447" y="316"/>
                      <a:pt x="447" y="316"/>
                    </a:cubicBezTo>
                    <a:cubicBezTo>
                      <a:pt x="443" y="320"/>
                      <a:pt x="442" y="327"/>
                      <a:pt x="439" y="328"/>
                    </a:cubicBezTo>
                    <a:cubicBezTo>
                      <a:pt x="437" y="332"/>
                      <a:pt x="434" y="337"/>
                      <a:pt x="435" y="339"/>
                    </a:cubicBezTo>
                    <a:cubicBezTo>
                      <a:pt x="433" y="339"/>
                      <a:pt x="433" y="338"/>
                      <a:pt x="433" y="337"/>
                    </a:cubicBezTo>
                    <a:cubicBezTo>
                      <a:pt x="422" y="352"/>
                      <a:pt x="406" y="365"/>
                      <a:pt x="395" y="377"/>
                    </a:cubicBezTo>
                    <a:cubicBezTo>
                      <a:pt x="394" y="378"/>
                      <a:pt x="395" y="377"/>
                      <a:pt x="395" y="376"/>
                    </a:cubicBezTo>
                    <a:cubicBezTo>
                      <a:pt x="389" y="385"/>
                      <a:pt x="378" y="390"/>
                      <a:pt x="378" y="398"/>
                    </a:cubicBezTo>
                    <a:cubicBezTo>
                      <a:pt x="377" y="402"/>
                      <a:pt x="377" y="402"/>
                      <a:pt x="377" y="402"/>
                    </a:cubicBezTo>
                    <a:cubicBezTo>
                      <a:pt x="375" y="403"/>
                      <a:pt x="375" y="402"/>
                      <a:pt x="373" y="403"/>
                    </a:cubicBezTo>
                    <a:cubicBezTo>
                      <a:pt x="373" y="406"/>
                      <a:pt x="368" y="411"/>
                      <a:pt x="369" y="413"/>
                    </a:cubicBezTo>
                    <a:cubicBezTo>
                      <a:pt x="368" y="414"/>
                      <a:pt x="369" y="412"/>
                      <a:pt x="368" y="412"/>
                    </a:cubicBezTo>
                    <a:cubicBezTo>
                      <a:pt x="365" y="416"/>
                      <a:pt x="365" y="422"/>
                      <a:pt x="363" y="426"/>
                    </a:cubicBezTo>
                    <a:cubicBezTo>
                      <a:pt x="363" y="424"/>
                      <a:pt x="363" y="424"/>
                      <a:pt x="363" y="424"/>
                    </a:cubicBezTo>
                    <a:cubicBezTo>
                      <a:pt x="349" y="443"/>
                      <a:pt x="340" y="473"/>
                      <a:pt x="342" y="493"/>
                    </a:cubicBezTo>
                    <a:cubicBezTo>
                      <a:pt x="343" y="498"/>
                      <a:pt x="340" y="495"/>
                      <a:pt x="340" y="497"/>
                    </a:cubicBezTo>
                    <a:cubicBezTo>
                      <a:pt x="342" y="517"/>
                      <a:pt x="338" y="542"/>
                      <a:pt x="349" y="558"/>
                    </a:cubicBezTo>
                    <a:cubicBezTo>
                      <a:pt x="355" y="570"/>
                      <a:pt x="363" y="573"/>
                      <a:pt x="363" y="573"/>
                    </a:cubicBezTo>
                    <a:cubicBezTo>
                      <a:pt x="346" y="542"/>
                      <a:pt x="349" y="513"/>
                      <a:pt x="356" y="481"/>
                    </a:cubicBezTo>
                    <a:cubicBezTo>
                      <a:pt x="356" y="470"/>
                      <a:pt x="359" y="457"/>
                      <a:pt x="363" y="448"/>
                    </a:cubicBezTo>
                    <a:cubicBezTo>
                      <a:pt x="376" y="404"/>
                      <a:pt x="410" y="388"/>
                      <a:pt x="444" y="349"/>
                    </a:cubicBezTo>
                    <a:cubicBezTo>
                      <a:pt x="442" y="350"/>
                      <a:pt x="443" y="348"/>
                      <a:pt x="444" y="346"/>
                    </a:cubicBezTo>
                    <a:cubicBezTo>
                      <a:pt x="445" y="345"/>
                      <a:pt x="445" y="345"/>
                      <a:pt x="445" y="345"/>
                    </a:cubicBezTo>
                    <a:cubicBezTo>
                      <a:pt x="446" y="342"/>
                      <a:pt x="446" y="342"/>
                      <a:pt x="446" y="342"/>
                    </a:cubicBezTo>
                    <a:cubicBezTo>
                      <a:pt x="448" y="339"/>
                      <a:pt x="449" y="341"/>
                      <a:pt x="447" y="344"/>
                    </a:cubicBezTo>
                    <a:cubicBezTo>
                      <a:pt x="459" y="329"/>
                      <a:pt x="467" y="314"/>
                      <a:pt x="475" y="297"/>
                    </a:cubicBezTo>
                    <a:cubicBezTo>
                      <a:pt x="474" y="295"/>
                      <a:pt x="479" y="288"/>
                      <a:pt x="477" y="286"/>
                    </a:cubicBezTo>
                    <a:cubicBezTo>
                      <a:pt x="478" y="286"/>
                      <a:pt x="478" y="286"/>
                      <a:pt x="478" y="287"/>
                    </a:cubicBezTo>
                    <a:cubicBezTo>
                      <a:pt x="481" y="274"/>
                      <a:pt x="482" y="274"/>
                      <a:pt x="487" y="263"/>
                    </a:cubicBezTo>
                    <a:cubicBezTo>
                      <a:pt x="501" y="211"/>
                      <a:pt x="485" y="161"/>
                      <a:pt x="463"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28" name="Rectangle 77"/>
              <p:cNvSpPr>
                <a:spLocks noChangeArrowheads="1"/>
              </p:cNvSpPr>
              <p:nvPr/>
            </p:nvSpPr>
            <p:spPr bwMode="auto">
              <a:xfrm>
                <a:off x="4586" y="1893"/>
                <a:ext cx="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29" name="Freeform 78"/>
              <p:cNvSpPr/>
              <p:nvPr/>
            </p:nvSpPr>
            <p:spPr bwMode="auto">
              <a:xfrm>
                <a:off x="3937" y="2817"/>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30" name="Freeform 79"/>
              <p:cNvSpPr/>
              <p:nvPr/>
            </p:nvSpPr>
            <p:spPr bwMode="auto">
              <a:xfrm>
                <a:off x="4629" y="1859"/>
                <a:ext cx="2" cy="2"/>
              </a:xfrm>
              <a:custGeom>
                <a:avLst/>
                <a:gdLst>
                  <a:gd name="T0" fmla="*/ 2 w 2"/>
                  <a:gd name="T1" fmla="*/ 2 h 2"/>
                  <a:gd name="T2" fmla="*/ 2 w 2"/>
                  <a:gd name="T3" fmla="*/ 2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2"/>
                    </a:lnTo>
                    <a:lnTo>
                      <a:pt x="0" y="0"/>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31" name="Freeform 80"/>
              <p:cNvSpPr/>
              <p:nvPr/>
            </p:nvSpPr>
            <p:spPr bwMode="auto">
              <a:xfrm>
                <a:off x="3967" y="281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32" name="Freeform 81"/>
              <p:cNvSpPr/>
              <p:nvPr/>
            </p:nvSpPr>
            <p:spPr bwMode="auto">
              <a:xfrm>
                <a:off x="4618" y="1878"/>
                <a:ext cx="2" cy="4"/>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0" y="0"/>
                      <a:pt x="1" y="2"/>
                      <a:pt x="1" y="2"/>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33" name="Freeform 82"/>
              <p:cNvSpPr/>
              <p:nvPr/>
            </p:nvSpPr>
            <p:spPr bwMode="auto">
              <a:xfrm>
                <a:off x="3814" y="226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34" name="Freeform 83"/>
              <p:cNvSpPr/>
              <p:nvPr/>
            </p:nvSpPr>
            <p:spPr bwMode="auto">
              <a:xfrm>
                <a:off x="3876" y="2438"/>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35" name="Freeform 84"/>
              <p:cNvSpPr/>
              <p:nvPr/>
            </p:nvSpPr>
            <p:spPr bwMode="auto">
              <a:xfrm>
                <a:off x="4618" y="18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36" name="Freeform 85"/>
              <p:cNvSpPr/>
              <p:nvPr/>
            </p:nvSpPr>
            <p:spPr bwMode="auto">
              <a:xfrm>
                <a:off x="3801" y="2272"/>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37" name="Freeform 86"/>
              <p:cNvSpPr/>
              <p:nvPr/>
            </p:nvSpPr>
            <p:spPr bwMode="auto">
              <a:xfrm>
                <a:off x="3808" y="2266"/>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0"/>
                    </a:cubicBezTo>
                    <a:cubicBezTo>
                      <a:pt x="1" y="0"/>
                      <a:pt x="1" y="1"/>
                      <a:pt x="1"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38" name="Freeform 87"/>
              <p:cNvSpPr/>
              <p:nvPr/>
            </p:nvSpPr>
            <p:spPr bwMode="auto">
              <a:xfrm>
                <a:off x="3878" y="2393"/>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39" name="Freeform 88"/>
              <p:cNvSpPr/>
              <p:nvPr/>
            </p:nvSpPr>
            <p:spPr bwMode="auto">
              <a:xfrm>
                <a:off x="3810" y="2266"/>
                <a:ext cx="6" cy="0"/>
              </a:xfrm>
              <a:custGeom>
                <a:avLst/>
                <a:gdLst>
                  <a:gd name="T0" fmla="*/ 1 w 3"/>
                  <a:gd name="T1" fmla="*/ 0 w 3"/>
                  <a:gd name="T2" fmla="*/ 1 w 3"/>
                </a:gdLst>
                <a:ahLst/>
                <a:cxnLst>
                  <a:cxn ang="0">
                    <a:pos x="T0" y="0"/>
                  </a:cxn>
                  <a:cxn ang="0">
                    <a:pos x="T1" y="0"/>
                  </a:cxn>
                  <a:cxn ang="0">
                    <a:pos x="T2" y="0"/>
                  </a:cxn>
                </a:cxnLst>
                <a:rect l="0" t="0" r="r" b="b"/>
                <a:pathLst>
                  <a:path w="3">
                    <a:moveTo>
                      <a:pt x="1" y="0"/>
                    </a:moveTo>
                    <a:cubicBezTo>
                      <a:pt x="0" y="0"/>
                      <a:pt x="0" y="0"/>
                      <a:pt x="0" y="0"/>
                    </a:cubicBezTo>
                    <a:cubicBezTo>
                      <a:pt x="3"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40" name="Freeform 89"/>
              <p:cNvSpPr/>
              <p:nvPr/>
            </p:nvSpPr>
            <p:spPr bwMode="auto">
              <a:xfrm>
                <a:off x="3935" y="2247"/>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41" name="Freeform 90"/>
              <p:cNvSpPr/>
              <p:nvPr/>
            </p:nvSpPr>
            <p:spPr bwMode="auto">
              <a:xfrm>
                <a:off x="3876" y="2213"/>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42" name="Oval 91"/>
              <p:cNvSpPr>
                <a:spLocks noChangeArrowheads="1"/>
              </p:cNvSpPr>
              <p:nvPr/>
            </p:nvSpPr>
            <p:spPr bwMode="auto">
              <a:xfrm>
                <a:off x="3814" y="2266"/>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43" name="Freeform 92"/>
              <p:cNvSpPr/>
              <p:nvPr/>
            </p:nvSpPr>
            <p:spPr bwMode="auto">
              <a:xfrm>
                <a:off x="3801" y="2007"/>
                <a:ext cx="5" cy="7"/>
              </a:xfrm>
              <a:custGeom>
                <a:avLst/>
                <a:gdLst>
                  <a:gd name="T0" fmla="*/ 1 w 2"/>
                  <a:gd name="T1" fmla="*/ 0 h 3"/>
                  <a:gd name="T2" fmla="*/ 2 w 2"/>
                  <a:gd name="T3" fmla="*/ 3 h 3"/>
                  <a:gd name="T4" fmla="*/ 1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0" y="0"/>
                      <a:pt x="0" y="1"/>
                      <a:pt x="2" y="3"/>
                    </a:cubicBezTo>
                    <a:cubicBezTo>
                      <a:pt x="1" y="2"/>
                      <a:pt x="1" y="2"/>
                      <a:pt x="1" y="2"/>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44" name="Freeform 93"/>
              <p:cNvSpPr/>
              <p:nvPr/>
            </p:nvSpPr>
            <p:spPr bwMode="auto">
              <a:xfrm>
                <a:off x="3837" y="245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45" name="Freeform 94"/>
              <p:cNvSpPr/>
              <p:nvPr/>
            </p:nvSpPr>
            <p:spPr bwMode="auto">
              <a:xfrm>
                <a:off x="4398" y="2296"/>
                <a:ext cx="2"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46" name="Freeform 95"/>
              <p:cNvSpPr/>
              <p:nvPr/>
            </p:nvSpPr>
            <p:spPr bwMode="auto">
              <a:xfrm>
                <a:off x="4376" y="2249"/>
                <a:ext cx="227" cy="119"/>
              </a:xfrm>
              <a:custGeom>
                <a:avLst/>
                <a:gdLst>
                  <a:gd name="T0" fmla="*/ 90 w 107"/>
                  <a:gd name="T1" fmla="*/ 34 h 56"/>
                  <a:gd name="T2" fmla="*/ 75 w 107"/>
                  <a:gd name="T3" fmla="*/ 23 h 56"/>
                  <a:gd name="T4" fmla="*/ 59 w 107"/>
                  <a:gd name="T5" fmla="*/ 22 h 56"/>
                  <a:gd name="T6" fmla="*/ 54 w 107"/>
                  <a:gd name="T7" fmla="*/ 18 h 56"/>
                  <a:gd name="T8" fmla="*/ 44 w 107"/>
                  <a:gd name="T9" fmla="*/ 13 h 56"/>
                  <a:gd name="T10" fmla="*/ 37 w 107"/>
                  <a:gd name="T11" fmla="*/ 9 h 56"/>
                  <a:gd name="T12" fmla="*/ 30 w 107"/>
                  <a:gd name="T13" fmla="*/ 11 h 56"/>
                  <a:gd name="T14" fmla="*/ 20 w 107"/>
                  <a:gd name="T15" fmla="*/ 8 h 56"/>
                  <a:gd name="T16" fmla="*/ 15 w 107"/>
                  <a:gd name="T17" fmla="*/ 6 h 56"/>
                  <a:gd name="T18" fmla="*/ 9 w 107"/>
                  <a:gd name="T19" fmla="*/ 1 h 56"/>
                  <a:gd name="T20" fmla="*/ 6 w 107"/>
                  <a:gd name="T21" fmla="*/ 1 h 56"/>
                  <a:gd name="T22" fmla="*/ 3 w 107"/>
                  <a:gd name="T23" fmla="*/ 3 h 56"/>
                  <a:gd name="T24" fmla="*/ 0 w 107"/>
                  <a:gd name="T25" fmla="*/ 5 h 56"/>
                  <a:gd name="T26" fmla="*/ 1 w 107"/>
                  <a:gd name="T27" fmla="*/ 8 h 56"/>
                  <a:gd name="T28" fmla="*/ 6 w 107"/>
                  <a:gd name="T29" fmla="*/ 9 h 56"/>
                  <a:gd name="T30" fmla="*/ 8 w 107"/>
                  <a:gd name="T31" fmla="*/ 14 h 56"/>
                  <a:gd name="T32" fmla="*/ 3 w 107"/>
                  <a:gd name="T33" fmla="*/ 19 h 56"/>
                  <a:gd name="T34" fmla="*/ 5 w 107"/>
                  <a:gd name="T35" fmla="*/ 20 h 56"/>
                  <a:gd name="T36" fmla="*/ 8 w 107"/>
                  <a:gd name="T37" fmla="*/ 18 h 56"/>
                  <a:gd name="T38" fmla="*/ 8 w 107"/>
                  <a:gd name="T39" fmla="*/ 20 h 56"/>
                  <a:gd name="T40" fmla="*/ 12 w 107"/>
                  <a:gd name="T41" fmla="*/ 17 h 56"/>
                  <a:gd name="T42" fmla="*/ 11 w 107"/>
                  <a:gd name="T43" fmla="*/ 22 h 56"/>
                  <a:gd name="T44" fmla="*/ 11 w 107"/>
                  <a:gd name="T45" fmla="*/ 25 h 56"/>
                  <a:gd name="T46" fmla="*/ 13 w 107"/>
                  <a:gd name="T47" fmla="*/ 23 h 56"/>
                  <a:gd name="T48" fmla="*/ 14 w 107"/>
                  <a:gd name="T49" fmla="*/ 25 h 56"/>
                  <a:gd name="T50" fmla="*/ 17 w 107"/>
                  <a:gd name="T51" fmla="*/ 22 h 56"/>
                  <a:gd name="T52" fmla="*/ 21 w 107"/>
                  <a:gd name="T53" fmla="*/ 18 h 56"/>
                  <a:gd name="T54" fmla="*/ 20 w 107"/>
                  <a:gd name="T55" fmla="*/ 23 h 56"/>
                  <a:gd name="T56" fmla="*/ 24 w 107"/>
                  <a:gd name="T57" fmla="*/ 26 h 56"/>
                  <a:gd name="T58" fmla="*/ 26 w 107"/>
                  <a:gd name="T59" fmla="*/ 27 h 56"/>
                  <a:gd name="T60" fmla="*/ 28 w 107"/>
                  <a:gd name="T61" fmla="*/ 27 h 56"/>
                  <a:gd name="T62" fmla="*/ 33 w 107"/>
                  <a:gd name="T63" fmla="*/ 29 h 56"/>
                  <a:gd name="T64" fmla="*/ 35 w 107"/>
                  <a:gd name="T65" fmla="*/ 30 h 56"/>
                  <a:gd name="T66" fmla="*/ 36 w 107"/>
                  <a:gd name="T67" fmla="*/ 30 h 56"/>
                  <a:gd name="T68" fmla="*/ 38 w 107"/>
                  <a:gd name="T69" fmla="*/ 28 h 56"/>
                  <a:gd name="T70" fmla="*/ 39 w 107"/>
                  <a:gd name="T71" fmla="*/ 31 h 56"/>
                  <a:gd name="T72" fmla="*/ 41 w 107"/>
                  <a:gd name="T73" fmla="*/ 30 h 56"/>
                  <a:gd name="T74" fmla="*/ 44 w 107"/>
                  <a:gd name="T75" fmla="*/ 33 h 56"/>
                  <a:gd name="T76" fmla="*/ 48 w 107"/>
                  <a:gd name="T77" fmla="*/ 34 h 56"/>
                  <a:gd name="T78" fmla="*/ 50 w 107"/>
                  <a:gd name="T79" fmla="*/ 37 h 56"/>
                  <a:gd name="T80" fmla="*/ 52 w 107"/>
                  <a:gd name="T81" fmla="*/ 36 h 56"/>
                  <a:gd name="T82" fmla="*/ 52 w 107"/>
                  <a:gd name="T83" fmla="*/ 37 h 56"/>
                  <a:gd name="T84" fmla="*/ 55 w 107"/>
                  <a:gd name="T85" fmla="*/ 37 h 56"/>
                  <a:gd name="T86" fmla="*/ 58 w 107"/>
                  <a:gd name="T87" fmla="*/ 38 h 56"/>
                  <a:gd name="T88" fmla="*/ 61 w 107"/>
                  <a:gd name="T89" fmla="*/ 38 h 56"/>
                  <a:gd name="T90" fmla="*/ 67 w 107"/>
                  <a:gd name="T91" fmla="*/ 33 h 56"/>
                  <a:gd name="T92" fmla="*/ 67 w 107"/>
                  <a:gd name="T93" fmla="*/ 38 h 56"/>
                  <a:gd name="T94" fmla="*/ 71 w 107"/>
                  <a:gd name="T95" fmla="*/ 39 h 56"/>
                  <a:gd name="T96" fmla="*/ 73 w 107"/>
                  <a:gd name="T97" fmla="*/ 40 h 56"/>
                  <a:gd name="T98" fmla="*/ 79 w 107"/>
                  <a:gd name="T99" fmla="*/ 44 h 56"/>
                  <a:gd name="T100" fmla="*/ 81 w 107"/>
                  <a:gd name="T101" fmla="*/ 46 h 56"/>
                  <a:gd name="T102" fmla="*/ 90 w 107"/>
                  <a:gd name="T103" fmla="*/ 46 h 56"/>
                  <a:gd name="T104" fmla="*/ 93 w 107"/>
                  <a:gd name="T105" fmla="*/ 4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56">
                    <a:moveTo>
                      <a:pt x="102" y="41"/>
                    </a:moveTo>
                    <a:cubicBezTo>
                      <a:pt x="101" y="41"/>
                      <a:pt x="100" y="41"/>
                      <a:pt x="100" y="40"/>
                    </a:cubicBezTo>
                    <a:cubicBezTo>
                      <a:pt x="96" y="38"/>
                      <a:pt x="96" y="32"/>
                      <a:pt x="92" y="32"/>
                    </a:cubicBezTo>
                    <a:cubicBezTo>
                      <a:pt x="91" y="33"/>
                      <a:pt x="91" y="34"/>
                      <a:pt x="90" y="34"/>
                    </a:cubicBezTo>
                    <a:cubicBezTo>
                      <a:pt x="91" y="33"/>
                      <a:pt x="91" y="33"/>
                      <a:pt x="91" y="33"/>
                    </a:cubicBezTo>
                    <a:cubicBezTo>
                      <a:pt x="90" y="34"/>
                      <a:pt x="90" y="34"/>
                      <a:pt x="90" y="34"/>
                    </a:cubicBezTo>
                    <a:cubicBezTo>
                      <a:pt x="89" y="34"/>
                      <a:pt x="90" y="33"/>
                      <a:pt x="91" y="33"/>
                    </a:cubicBezTo>
                    <a:cubicBezTo>
                      <a:pt x="89" y="32"/>
                      <a:pt x="88" y="32"/>
                      <a:pt x="87" y="31"/>
                    </a:cubicBezTo>
                    <a:cubicBezTo>
                      <a:pt x="86" y="32"/>
                      <a:pt x="86" y="30"/>
                      <a:pt x="85" y="32"/>
                    </a:cubicBezTo>
                    <a:cubicBezTo>
                      <a:pt x="86" y="31"/>
                      <a:pt x="86" y="31"/>
                      <a:pt x="86" y="31"/>
                    </a:cubicBezTo>
                    <a:cubicBezTo>
                      <a:pt x="84" y="32"/>
                      <a:pt x="84" y="32"/>
                      <a:pt x="85" y="29"/>
                    </a:cubicBezTo>
                    <a:cubicBezTo>
                      <a:pt x="82" y="25"/>
                      <a:pt x="78" y="26"/>
                      <a:pt x="75" y="23"/>
                    </a:cubicBezTo>
                    <a:cubicBezTo>
                      <a:pt x="72" y="22"/>
                      <a:pt x="68" y="22"/>
                      <a:pt x="64" y="21"/>
                    </a:cubicBezTo>
                    <a:cubicBezTo>
                      <a:pt x="62" y="24"/>
                      <a:pt x="62" y="23"/>
                      <a:pt x="60" y="25"/>
                    </a:cubicBezTo>
                    <a:cubicBezTo>
                      <a:pt x="61" y="24"/>
                      <a:pt x="61" y="24"/>
                      <a:pt x="61" y="24"/>
                    </a:cubicBezTo>
                    <a:cubicBezTo>
                      <a:pt x="60" y="25"/>
                      <a:pt x="60" y="24"/>
                      <a:pt x="60" y="22"/>
                    </a:cubicBezTo>
                    <a:cubicBezTo>
                      <a:pt x="60" y="23"/>
                      <a:pt x="60" y="22"/>
                      <a:pt x="59" y="24"/>
                    </a:cubicBezTo>
                    <a:cubicBezTo>
                      <a:pt x="58" y="26"/>
                      <a:pt x="60" y="21"/>
                      <a:pt x="59" y="22"/>
                    </a:cubicBezTo>
                    <a:cubicBezTo>
                      <a:pt x="60" y="21"/>
                      <a:pt x="59" y="23"/>
                      <a:pt x="59" y="22"/>
                    </a:cubicBezTo>
                    <a:cubicBezTo>
                      <a:pt x="57" y="24"/>
                      <a:pt x="60" y="22"/>
                      <a:pt x="59" y="19"/>
                    </a:cubicBezTo>
                    <a:cubicBezTo>
                      <a:pt x="57" y="19"/>
                      <a:pt x="55" y="20"/>
                      <a:pt x="54" y="19"/>
                    </a:cubicBezTo>
                    <a:cubicBezTo>
                      <a:pt x="54" y="19"/>
                      <a:pt x="54" y="20"/>
                      <a:pt x="54" y="20"/>
                    </a:cubicBezTo>
                    <a:cubicBezTo>
                      <a:pt x="55" y="17"/>
                      <a:pt x="53" y="21"/>
                      <a:pt x="53" y="19"/>
                    </a:cubicBezTo>
                    <a:cubicBezTo>
                      <a:pt x="53" y="19"/>
                      <a:pt x="53" y="19"/>
                      <a:pt x="54" y="18"/>
                    </a:cubicBezTo>
                    <a:cubicBezTo>
                      <a:pt x="54" y="17"/>
                      <a:pt x="52" y="18"/>
                      <a:pt x="52" y="17"/>
                    </a:cubicBezTo>
                    <a:cubicBezTo>
                      <a:pt x="51" y="18"/>
                      <a:pt x="52" y="15"/>
                      <a:pt x="51" y="16"/>
                    </a:cubicBezTo>
                    <a:cubicBezTo>
                      <a:pt x="51" y="15"/>
                      <a:pt x="51" y="15"/>
                      <a:pt x="51" y="15"/>
                    </a:cubicBezTo>
                    <a:cubicBezTo>
                      <a:pt x="49" y="18"/>
                      <a:pt x="50" y="13"/>
                      <a:pt x="49" y="15"/>
                    </a:cubicBezTo>
                    <a:cubicBezTo>
                      <a:pt x="49" y="14"/>
                      <a:pt x="49" y="14"/>
                      <a:pt x="49" y="14"/>
                    </a:cubicBezTo>
                    <a:cubicBezTo>
                      <a:pt x="47" y="14"/>
                      <a:pt x="46" y="12"/>
                      <a:pt x="44" y="13"/>
                    </a:cubicBezTo>
                    <a:cubicBezTo>
                      <a:pt x="43" y="13"/>
                      <a:pt x="43" y="10"/>
                      <a:pt x="41" y="11"/>
                    </a:cubicBezTo>
                    <a:cubicBezTo>
                      <a:pt x="40" y="12"/>
                      <a:pt x="40" y="12"/>
                      <a:pt x="40" y="12"/>
                    </a:cubicBezTo>
                    <a:cubicBezTo>
                      <a:pt x="40" y="12"/>
                      <a:pt x="41" y="11"/>
                      <a:pt x="41" y="11"/>
                    </a:cubicBezTo>
                    <a:cubicBezTo>
                      <a:pt x="40" y="12"/>
                      <a:pt x="40" y="10"/>
                      <a:pt x="39" y="10"/>
                    </a:cubicBezTo>
                    <a:cubicBezTo>
                      <a:pt x="39" y="10"/>
                      <a:pt x="39" y="10"/>
                      <a:pt x="39" y="11"/>
                    </a:cubicBezTo>
                    <a:cubicBezTo>
                      <a:pt x="39" y="9"/>
                      <a:pt x="37" y="11"/>
                      <a:pt x="37" y="9"/>
                    </a:cubicBezTo>
                    <a:cubicBezTo>
                      <a:pt x="35" y="12"/>
                      <a:pt x="35" y="11"/>
                      <a:pt x="35" y="11"/>
                    </a:cubicBezTo>
                    <a:cubicBezTo>
                      <a:pt x="35" y="11"/>
                      <a:pt x="35" y="10"/>
                      <a:pt x="35" y="10"/>
                    </a:cubicBezTo>
                    <a:cubicBezTo>
                      <a:pt x="35" y="10"/>
                      <a:pt x="34" y="10"/>
                      <a:pt x="34" y="9"/>
                    </a:cubicBezTo>
                    <a:cubicBezTo>
                      <a:pt x="34" y="9"/>
                      <a:pt x="33" y="11"/>
                      <a:pt x="33" y="10"/>
                    </a:cubicBezTo>
                    <a:cubicBezTo>
                      <a:pt x="34" y="8"/>
                      <a:pt x="32" y="10"/>
                      <a:pt x="32" y="9"/>
                    </a:cubicBezTo>
                    <a:cubicBezTo>
                      <a:pt x="31" y="10"/>
                      <a:pt x="30" y="12"/>
                      <a:pt x="30" y="11"/>
                    </a:cubicBezTo>
                    <a:cubicBezTo>
                      <a:pt x="32" y="8"/>
                      <a:pt x="32" y="8"/>
                      <a:pt x="32" y="8"/>
                    </a:cubicBezTo>
                    <a:cubicBezTo>
                      <a:pt x="30" y="9"/>
                      <a:pt x="30" y="6"/>
                      <a:pt x="27" y="8"/>
                    </a:cubicBezTo>
                    <a:cubicBezTo>
                      <a:pt x="28" y="7"/>
                      <a:pt x="28" y="7"/>
                      <a:pt x="28" y="7"/>
                    </a:cubicBezTo>
                    <a:cubicBezTo>
                      <a:pt x="26" y="8"/>
                      <a:pt x="25" y="5"/>
                      <a:pt x="23" y="7"/>
                    </a:cubicBezTo>
                    <a:cubicBezTo>
                      <a:pt x="23" y="6"/>
                      <a:pt x="23" y="6"/>
                      <a:pt x="22" y="5"/>
                    </a:cubicBezTo>
                    <a:cubicBezTo>
                      <a:pt x="21" y="7"/>
                      <a:pt x="21" y="6"/>
                      <a:pt x="20" y="8"/>
                    </a:cubicBezTo>
                    <a:cubicBezTo>
                      <a:pt x="19" y="8"/>
                      <a:pt x="20" y="7"/>
                      <a:pt x="20" y="6"/>
                    </a:cubicBezTo>
                    <a:cubicBezTo>
                      <a:pt x="20" y="6"/>
                      <a:pt x="21" y="3"/>
                      <a:pt x="19" y="5"/>
                    </a:cubicBezTo>
                    <a:cubicBezTo>
                      <a:pt x="20" y="4"/>
                      <a:pt x="20" y="4"/>
                      <a:pt x="20" y="4"/>
                    </a:cubicBezTo>
                    <a:cubicBezTo>
                      <a:pt x="18" y="5"/>
                      <a:pt x="17" y="6"/>
                      <a:pt x="17" y="5"/>
                    </a:cubicBezTo>
                    <a:cubicBezTo>
                      <a:pt x="16" y="6"/>
                      <a:pt x="16" y="6"/>
                      <a:pt x="15" y="7"/>
                    </a:cubicBezTo>
                    <a:cubicBezTo>
                      <a:pt x="15" y="7"/>
                      <a:pt x="16" y="5"/>
                      <a:pt x="15" y="6"/>
                    </a:cubicBezTo>
                    <a:cubicBezTo>
                      <a:pt x="16" y="5"/>
                      <a:pt x="16" y="5"/>
                      <a:pt x="16" y="5"/>
                    </a:cubicBezTo>
                    <a:cubicBezTo>
                      <a:pt x="16" y="4"/>
                      <a:pt x="14" y="4"/>
                      <a:pt x="13" y="4"/>
                    </a:cubicBezTo>
                    <a:cubicBezTo>
                      <a:pt x="14" y="2"/>
                      <a:pt x="11" y="4"/>
                      <a:pt x="12" y="2"/>
                    </a:cubicBezTo>
                    <a:cubicBezTo>
                      <a:pt x="11" y="3"/>
                      <a:pt x="11" y="1"/>
                      <a:pt x="9" y="4"/>
                    </a:cubicBezTo>
                    <a:cubicBezTo>
                      <a:pt x="10" y="3"/>
                      <a:pt x="10" y="3"/>
                      <a:pt x="10" y="3"/>
                    </a:cubicBezTo>
                    <a:cubicBezTo>
                      <a:pt x="9" y="2"/>
                      <a:pt x="9" y="2"/>
                      <a:pt x="9" y="1"/>
                    </a:cubicBezTo>
                    <a:cubicBezTo>
                      <a:pt x="8" y="0"/>
                      <a:pt x="7" y="2"/>
                      <a:pt x="7" y="3"/>
                    </a:cubicBezTo>
                    <a:cubicBezTo>
                      <a:pt x="7" y="1"/>
                      <a:pt x="7" y="1"/>
                      <a:pt x="7" y="1"/>
                    </a:cubicBezTo>
                    <a:cubicBezTo>
                      <a:pt x="7" y="2"/>
                      <a:pt x="5" y="4"/>
                      <a:pt x="4" y="5"/>
                    </a:cubicBezTo>
                    <a:cubicBezTo>
                      <a:pt x="5" y="4"/>
                      <a:pt x="4" y="5"/>
                      <a:pt x="4" y="4"/>
                    </a:cubicBezTo>
                    <a:cubicBezTo>
                      <a:pt x="5" y="3"/>
                      <a:pt x="6" y="2"/>
                      <a:pt x="7" y="1"/>
                    </a:cubicBezTo>
                    <a:cubicBezTo>
                      <a:pt x="7" y="0"/>
                      <a:pt x="5" y="3"/>
                      <a:pt x="6" y="1"/>
                    </a:cubicBezTo>
                    <a:cubicBezTo>
                      <a:pt x="6" y="0"/>
                      <a:pt x="5" y="0"/>
                      <a:pt x="4" y="2"/>
                    </a:cubicBezTo>
                    <a:cubicBezTo>
                      <a:pt x="5" y="1"/>
                      <a:pt x="5" y="1"/>
                      <a:pt x="5" y="0"/>
                    </a:cubicBezTo>
                    <a:cubicBezTo>
                      <a:pt x="5" y="0"/>
                      <a:pt x="5" y="0"/>
                      <a:pt x="4" y="1"/>
                    </a:cubicBezTo>
                    <a:cubicBezTo>
                      <a:pt x="4" y="1"/>
                      <a:pt x="4" y="1"/>
                      <a:pt x="4" y="1"/>
                    </a:cubicBezTo>
                    <a:cubicBezTo>
                      <a:pt x="3" y="2"/>
                      <a:pt x="3" y="2"/>
                      <a:pt x="2" y="4"/>
                    </a:cubicBezTo>
                    <a:cubicBezTo>
                      <a:pt x="2" y="3"/>
                      <a:pt x="3" y="3"/>
                      <a:pt x="3" y="3"/>
                    </a:cubicBezTo>
                    <a:cubicBezTo>
                      <a:pt x="2" y="4"/>
                      <a:pt x="1" y="5"/>
                      <a:pt x="2" y="3"/>
                    </a:cubicBezTo>
                    <a:cubicBezTo>
                      <a:pt x="2" y="2"/>
                      <a:pt x="3" y="2"/>
                      <a:pt x="4" y="1"/>
                    </a:cubicBezTo>
                    <a:cubicBezTo>
                      <a:pt x="1" y="3"/>
                      <a:pt x="1" y="3"/>
                      <a:pt x="1" y="3"/>
                    </a:cubicBezTo>
                    <a:cubicBezTo>
                      <a:pt x="2" y="2"/>
                      <a:pt x="1" y="3"/>
                      <a:pt x="0" y="5"/>
                    </a:cubicBezTo>
                    <a:cubicBezTo>
                      <a:pt x="1" y="4"/>
                      <a:pt x="1" y="4"/>
                      <a:pt x="1" y="4"/>
                    </a:cubicBezTo>
                    <a:cubicBezTo>
                      <a:pt x="0" y="5"/>
                      <a:pt x="0" y="5"/>
                      <a:pt x="0" y="5"/>
                    </a:cubicBezTo>
                    <a:cubicBezTo>
                      <a:pt x="1" y="5"/>
                      <a:pt x="0" y="6"/>
                      <a:pt x="2" y="6"/>
                    </a:cubicBezTo>
                    <a:cubicBezTo>
                      <a:pt x="2" y="4"/>
                      <a:pt x="2" y="4"/>
                      <a:pt x="2" y="4"/>
                    </a:cubicBezTo>
                    <a:cubicBezTo>
                      <a:pt x="3" y="4"/>
                      <a:pt x="4" y="3"/>
                      <a:pt x="3" y="4"/>
                    </a:cubicBezTo>
                    <a:cubicBezTo>
                      <a:pt x="2" y="6"/>
                      <a:pt x="2" y="6"/>
                      <a:pt x="2" y="6"/>
                    </a:cubicBezTo>
                    <a:cubicBezTo>
                      <a:pt x="2" y="6"/>
                      <a:pt x="3" y="6"/>
                      <a:pt x="3" y="6"/>
                    </a:cubicBezTo>
                    <a:cubicBezTo>
                      <a:pt x="1" y="8"/>
                      <a:pt x="1" y="8"/>
                      <a:pt x="1" y="8"/>
                    </a:cubicBezTo>
                    <a:cubicBezTo>
                      <a:pt x="3" y="5"/>
                      <a:pt x="3" y="7"/>
                      <a:pt x="3" y="7"/>
                    </a:cubicBezTo>
                    <a:cubicBezTo>
                      <a:pt x="3" y="7"/>
                      <a:pt x="3" y="7"/>
                      <a:pt x="3" y="7"/>
                    </a:cubicBezTo>
                    <a:cubicBezTo>
                      <a:pt x="2" y="9"/>
                      <a:pt x="3" y="6"/>
                      <a:pt x="4" y="6"/>
                    </a:cubicBezTo>
                    <a:cubicBezTo>
                      <a:pt x="4" y="7"/>
                      <a:pt x="2" y="9"/>
                      <a:pt x="2" y="10"/>
                    </a:cubicBezTo>
                    <a:cubicBezTo>
                      <a:pt x="2" y="10"/>
                      <a:pt x="4" y="9"/>
                      <a:pt x="3" y="11"/>
                    </a:cubicBezTo>
                    <a:cubicBezTo>
                      <a:pt x="4" y="10"/>
                      <a:pt x="5" y="10"/>
                      <a:pt x="6" y="9"/>
                    </a:cubicBezTo>
                    <a:cubicBezTo>
                      <a:pt x="6" y="9"/>
                      <a:pt x="4" y="11"/>
                      <a:pt x="5" y="11"/>
                    </a:cubicBezTo>
                    <a:cubicBezTo>
                      <a:pt x="5" y="11"/>
                      <a:pt x="4" y="12"/>
                      <a:pt x="4" y="13"/>
                    </a:cubicBezTo>
                    <a:cubicBezTo>
                      <a:pt x="5" y="12"/>
                      <a:pt x="4" y="13"/>
                      <a:pt x="5" y="11"/>
                    </a:cubicBezTo>
                    <a:cubicBezTo>
                      <a:pt x="6" y="12"/>
                      <a:pt x="6" y="13"/>
                      <a:pt x="7" y="12"/>
                    </a:cubicBezTo>
                    <a:cubicBezTo>
                      <a:pt x="7" y="12"/>
                      <a:pt x="6" y="14"/>
                      <a:pt x="5" y="15"/>
                    </a:cubicBezTo>
                    <a:cubicBezTo>
                      <a:pt x="6" y="13"/>
                      <a:pt x="7" y="13"/>
                      <a:pt x="8" y="14"/>
                    </a:cubicBezTo>
                    <a:cubicBezTo>
                      <a:pt x="9" y="12"/>
                      <a:pt x="8" y="12"/>
                      <a:pt x="9" y="11"/>
                    </a:cubicBezTo>
                    <a:cubicBezTo>
                      <a:pt x="10" y="10"/>
                      <a:pt x="10" y="10"/>
                      <a:pt x="10" y="10"/>
                    </a:cubicBezTo>
                    <a:cubicBezTo>
                      <a:pt x="9" y="11"/>
                      <a:pt x="8" y="14"/>
                      <a:pt x="8" y="14"/>
                    </a:cubicBezTo>
                    <a:cubicBezTo>
                      <a:pt x="6" y="16"/>
                      <a:pt x="8" y="13"/>
                      <a:pt x="6" y="16"/>
                    </a:cubicBezTo>
                    <a:cubicBezTo>
                      <a:pt x="5" y="18"/>
                      <a:pt x="4" y="17"/>
                      <a:pt x="5" y="16"/>
                    </a:cubicBezTo>
                    <a:cubicBezTo>
                      <a:pt x="3" y="18"/>
                      <a:pt x="5" y="17"/>
                      <a:pt x="3" y="19"/>
                    </a:cubicBezTo>
                    <a:cubicBezTo>
                      <a:pt x="4" y="19"/>
                      <a:pt x="5" y="18"/>
                      <a:pt x="5" y="18"/>
                    </a:cubicBezTo>
                    <a:cubicBezTo>
                      <a:pt x="6" y="17"/>
                      <a:pt x="6" y="16"/>
                      <a:pt x="7" y="16"/>
                    </a:cubicBezTo>
                    <a:cubicBezTo>
                      <a:pt x="8" y="14"/>
                      <a:pt x="6" y="17"/>
                      <a:pt x="6" y="18"/>
                    </a:cubicBezTo>
                    <a:cubicBezTo>
                      <a:pt x="6" y="18"/>
                      <a:pt x="6" y="18"/>
                      <a:pt x="6" y="18"/>
                    </a:cubicBezTo>
                    <a:cubicBezTo>
                      <a:pt x="6" y="19"/>
                      <a:pt x="7" y="18"/>
                      <a:pt x="7" y="18"/>
                    </a:cubicBezTo>
                    <a:cubicBezTo>
                      <a:pt x="5" y="21"/>
                      <a:pt x="6" y="18"/>
                      <a:pt x="5" y="20"/>
                    </a:cubicBezTo>
                    <a:cubicBezTo>
                      <a:pt x="4" y="22"/>
                      <a:pt x="4" y="22"/>
                      <a:pt x="4" y="22"/>
                    </a:cubicBezTo>
                    <a:cubicBezTo>
                      <a:pt x="4" y="22"/>
                      <a:pt x="6" y="19"/>
                      <a:pt x="6" y="20"/>
                    </a:cubicBezTo>
                    <a:cubicBezTo>
                      <a:pt x="5" y="21"/>
                      <a:pt x="5" y="21"/>
                      <a:pt x="5" y="21"/>
                    </a:cubicBezTo>
                    <a:cubicBezTo>
                      <a:pt x="6" y="21"/>
                      <a:pt x="6" y="21"/>
                      <a:pt x="6" y="21"/>
                    </a:cubicBezTo>
                    <a:cubicBezTo>
                      <a:pt x="6" y="20"/>
                      <a:pt x="7" y="18"/>
                      <a:pt x="7" y="18"/>
                    </a:cubicBezTo>
                    <a:cubicBezTo>
                      <a:pt x="9" y="16"/>
                      <a:pt x="7" y="18"/>
                      <a:pt x="8" y="18"/>
                    </a:cubicBezTo>
                    <a:cubicBezTo>
                      <a:pt x="9" y="16"/>
                      <a:pt x="8" y="18"/>
                      <a:pt x="9" y="16"/>
                    </a:cubicBezTo>
                    <a:cubicBezTo>
                      <a:pt x="9" y="15"/>
                      <a:pt x="10" y="15"/>
                      <a:pt x="10" y="15"/>
                    </a:cubicBezTo>
                    <a:cubicBezTo>
                      <a:pt x="10" y="15"/>
                      <a:pt x="9" y="17"/>
                      <a:pt x="9" y="18"/>
                    </a:cubicBezTo>
                    <a:cubicBezTo>
                      <a:pt x="9" y="18"/>
                      <a:pt x="8" y="18"/>
                      <a:pt x="9" y="17"/>
                    </a:cubicBezTo>
                    <a:cubicBezTo>
                      <a:pt x="7" y="19"/>
                      <a:pt x="7" y="21"/>
                      <a:pt x="6" y="21"/>
                    </a:cubicBezTo>
                    <a:cubicBezTo>
                      <a:pt x="6" y="23"/>
                      <a:pt x="7" y="20"/>
                      <a:pt x="8" y="20"/>
                    </a:cubicBezTo>
                    <a:cubicBezTo>
                      <a:pt x="7" y="21"/>
                      <a:pt x="8" y="19"/>
                      <a:pt x="9" y="18"/>
                    </a:cubicBezTo>
                    <a:cubicBezTo>
                      <a:pt x="12" y="14"/>
                      <a:pt x="7" y="21"/>
                      <a:pt x="8" y="21"/>
                    </a:cubicBezTo>
                    <a:cubicBezTo>
                      <a:pt x="10" y="18"/>
                      <a:pt x="11" y="18"/>
                      <a:pt x="12" y="15"/>
                    </a:cubicBezTo>
                    <a:cubicBezTo>
                      <a:pt x="13" y="14"/>
                      <a:pt x="13" y="14"/>
                      <a:pt x="13" y="14"/>
                    </a:cubicBezTo>
                    <a:cubicBezTo>
                      <a:pt x="12" y="16"/>
                      <a:pt x="13" y="16"/>
                      <a:pt x="11" y="17"/>
                    </a:cubicBezTo>
                    <a:cubicBezTo>
                      <a:pt x="12" y="17"/>
                      <a:pt x="12" y="17"/>
                      <a:pt x="12" y="17"/>
                    </a:cubicBezTo>
                    <a:cubicBezTo>
                      <a:pt x="10" y="19"/>
                      <a:pt x="10" y="19"/>
                      <a:pt x="10" y="19"/>
                    </a:cubicBezTo>
                    <a:cubicBezTo>
                      <a:pt x="10" y="21"/>
                      <a:pt x="9" y="22"/>
                      <a:pt x="9" y="23"/>
                    </a:cubicBezTo>
                    <a:cubicBezTo>
                      <a:pt x="10" y="22"/>
                      <a:pt x="10" y="21"/>
                      <a:pt x="10" y="21"/>
                    </a:cubicBezTo>
                    <a:cubicBezTo>
                      <a:pt x="10" y="22"/>
                      <a:pt x="9" y="23"/>
                      <a:pt x="10" y="23"/>
                    </a:cubicBezTo>
                    <a:cubicBezTo>
                      <a:pt x="10" y="22"/>
                      <a:pt x="11" y="20"/>
                      <a:pt x="11" y="20"/>
                    </a:cubicBezTo>
                    <a:cubicBezTo>
                      <a:pt x="12" y="20"/>
                      <a:pt x="11" y="22"/>
                      <a:pt x="11" y="22"/>
                    </a:cubicBezTo>
                    <a:cubicBezTo>
                      <a:pt x="10" y="24"/>
                      <a:pt x="10" y="24"/>
                      <a:pt x="10" y="24"/>
                    </a:cubicBezTo>
                    <a:cubicBezTo>
                      <a:pt x="11" y="23"/>
                      <a:pt x="9" y="24"/>
                      <a:pt x="10" y="24"/>
                    </a:cubicBezTo>
                    <a:cubicBezTo>
                      <a:pt x="12" y="20"/>
                      <a:pt x="12" y="20"/>
                      <a:pt x="12" y="20"/>
                    </a:cubicBezTo>
                    <a:cubicBezTo>
                      <a:pt x="13" y="20"/>
                      <a:pt x="12" y="21"/>
                      <a:pt x="12" y="21"/>
                    </a:cubicBezTo>
                    <a:cubicBezTo>
                      <a:pt x="11" y="22"/>
                      <a:pt x="11" y="22"/>
                      <a:pt x="11" y="22"/>
                    </a:cubicBezTo>
                    <a:cubicBezTo>
                      <a:pt x="12" y="22"/>
                      <a:pt x="10" y="25"/>
                      <a:pt x="11" y="25"/>
                    </a:cubicBezTo>
                    <a:cubicBezTo>
                      <a:pt x="12" y="23"/>
                      <a:pt x="12" y="23"/>
                      <a:pt x="12" y="23"/>
                    </a:cubicBezTo>
                    <a:cubicBezTo>
                      <a:pt x="11" y="25"/>
                      <a:pt x="11" y="25"/>
                      <a:pt x="11" y="25"/>
                    </a:cubicBezTo>
                    <a:cubicBezTo>
                      <a:pt x="11" y="24"/>
                      <a:pt x="12" y="24"/>
                      <a:pt x="12" y="24"/>
                    </a:cubicBezTo>
                    <a:cubicBezTo>
                      <a:pt x="11" y="25"/>
                      <a:pt x="11" y="25"/>
                      <a:pt x="11" y="25"/>
                    </a:cubicBezTo>
                    <a:cubicBezTo>
                      <a:pt x="12" y="24"/>
                      <a:pt x="13" y="22"/>
                      <a:pt x="12" y="24"/>
                    </a:cubicBezTo>
                    <a:cubicBezTo>
                      <a:pt x="14" y="22"/>
                      <a:pt x="12" y="24"/>
                      <a:pt x="13" y="23"/>
                    </a:cubicBezTo>
                    <a:cubicBezTo>
                      <a:pt x="13" y="21"/>
                      <a:pt x="14" y="21"/>
                      <a:pt x="14" y="21"/>
                    </a:cubicBezTo>
                    <a:cubicBezTo>
                      <a:pt x="13" y="24"/>
                      <a:pt x="14" y="22"/>
                      <a:pt x="14" y="22"/>
                    </a:cubicBezTo>
                    <a:cubicBezTo>
                      <a:pt x="14" y="23"/>
                      <a:pt x="14" y="23"/>
                      <a:pt x="14" y="24"/>
                    </a:cubicBezTo>
                    <a:cubicBezTo>
                      <a:pt x="15" y="22"/>
                      <a:pt x="15" y="22"/>
                      <a:pt x="15" y="22"/>
                    </a:cubicBezTo>
                    <a:cubicBezTo>
                      <a:pt x="13" y="25"/>
                      <a:pt x="15" y="22"/>
                      <a:pt x="15" y="23"/>
                    </a:cubicBezTo>
                    <a:cubicBezTo>
                      <a:pt x="14" y="24"/>
                      <a:pt x="14" y="25"/>
                      <a:pt x="14" y="25"/>
                    </a:cubicBezTo>
                    <a:cubicBezTo>
                      <a:pt x="15" y="23"/>
                      <a:pt x="16" y="23"/>
                      <a:pt x="16" y="21"/>
                    </a:cubicBezTo>
                    <a:cubicBezTo>
                      <a:pt x="16" y="22"/>
                      <a:pt x="15" y="24"/>
                      <a:pt x="14" y="26"/>
                    </a:cubicBezTo>
                    <a:cubicBezTo>
                      <a:pt x="15" y="24"/>
                      <a:pt x="14" y="27"/>
                      <a:pt x="15" y="25"/>
                    </a:cubicBezTo>
                    <a:cubicBezTo>
                      <a:pt x="15" y="24"/>
                      <a:pt x="16" y="23"/>
                      <a:pt x="17" y="22"/>
                    </a:cubicBezTo>
                    <a:cubicBezTo>
                      <a:pt x="17" y="23"/>
                      <a:pt x="16" y="23"/>
                      <a:pt x="16" y="24"/>
                    </a:cubicBezTo>
                    <a:cubicBezTo>
                      <a:pt x="16" y="24"/>
                      <a:pt x="17" y="23"/>
                      <a:pt x="17" y="22"/>
                    </a:cubicBezTo>
                    <a:cubicBezTo>
                      <a:pt x="17" y="22"/>
                      <a:pt x="19" y="20"/>
                      <a:pt x="18" y="22"/>
                    </a:cubicBezTo>
                    <a:cubicBezTo>
                      <a:pt x="18" y="23"/>
                      <a:pt x="17" y="22"/>
                      <a:pt x="17" y="23"/>
                    </a:cubicBezTo>
                    <a:cubicBezTo>
                      <a:pt x="17" y="24"/>
                      <a:pt x="19" y="20"/>
                      <a:pt x="20" y="20"/>
                    </a:cubicBezTo>
                    <a:cubicBezTo>
                      <a:pt x="20" y="19"/>
                      <a:pt x="22" y="16"/>
                      <a:pt x="22" y="15"/>
                    </a:cubicBezTo>
                    <a:cubicBezTo>
                      <a:pt x="23" y="16"/>
                      <a:pt x="22" y="16"/>
                      <a:pt x="21" y="18"/>
                    </a:cubicBezTo>
                    <a:cubicBezTo>
                      <a:pt x="21" y="18"/>
                      <a:pt x="21" y="18"/>
                      <a:pt x="21" y="18"/>
                    </a:cubicBezTo>
                    <a:cubicBezTo>
                      <a:pt x="20" y="21"/>
                      <a:pt x="18" y="22"/>
                      <a:pt x="18" y="24"/>
                    </a:cubicBezTo>
                    <a:cubicBezTo>
                      <a:pt x="18" y="23"/>
                      <a:pt x="18" y="23"/>
                      <a:pt x="18" y="23"/>
                    </a:cubicBezTo>
                    <a:cubicBezTo>
                      <a:pt x="17" y="26"/>
                      <a:pt x="17" y="26"/>
                      <a:pt x="17" y="26"/>
                    </a:cubicBezTo>
                    <a:cubicBezTo>
                      <a:pt x="18" y="24"/>
                      <a:pt x="18" y="26"/>
                      <a:pt x="18" y="26"/>
                    </a:cubicBezTo>
                    <a:cubicBezTo>
                      <a:pt x="19" y="24"/>
                      <a:pt x="17" y="26"/>
                      <a:pt x="18" y="25"/>
                    </a:cubicBezTo>
                    <a:cubicBezTo>
                      <a:pt x="19" y="25"/>
                      <a:pt x="20" y="22"/>
                      <a:pt x="20" y="23"/>
                    </a:cubicBezTo>
                    <a:cubicBezTo>
                      <a:pt x="18" y="26"/>
                      <a:pt x="18" y="26"/>
                      <a:pt x="18" y="26"/>
                    </a:cubicBezTo>
                    <a:cubicBezTo>
                      <a:pt x="18" y="27"/>
                      <a:pt x="19" y="24"/>
                      <a:pt x="19" y="25"/>
                    </a:cubicBezTo>
                    <a:cubicBezTo>
                      <a:pt x="19" y="26"/>
                      <a:pt x="19" y="26"/>
                      <a:pt x="19" y="26"/>
                    </a:cubicBezTo>
                    <a:cubicBezTo>
                      <a:pt x="19" y="27"/>
                      <a:pt x="21" y="28"/>
                      <a:pt x="23" y="24"/>
                    </a:cubicBezTo>
                    <a:cubicBezTo>
                      <a:pt x="23" y="26"/>
                      <a:pt x="23" y="26"/>
                      <a:pt x="23" y="27"/>
                    </a:cubicBezTo>
                    <a:cubicBezTo>
                      <a:pt x="23" y="27"/>
                      <a:pt x="24" y="26"/>
                      <a:pt x="24" y="26"/>
                    </a:cubicBezTo>
                    <a:cubicBezTo>
                      <a:pt x="23" y="28"/>
                      <a:pt x="23" y="28"/>
                      <a:pt x="23" y="28"/>
                    </a:cubicBezTo>
                    <a:cubicBezTo>
                      <a:pt x="23" y="29"/>
                      <a:pt x="24" y="27"/>
                      <a:pt x="25" y="26"/>
                    </a:cubicBezTo>
                    <a:cubicBezTo>
                      <a:pt x="25" y="28"/>
                      <a:pt x="25" y="28"/>
                      <a:pt x="25" y="28"/>
                    </a:cubicBezTo>
                    <a:cubicBezTo>
                      <a:pt x="24" y="29"/>
                      <a:pt x="25" y="27"/>
                      <a:pt x="26" y="26"/>
                    </a:cubicBezTo>
                    <a:cubicBezTo>
                      <a:pt x="25" y="28"/>
                      <a:pt x="25" y="28"/>
                      <a:pt x="25" y="28"/>
                    </a:cubicBezTo>
                    <a:cubicBezTo>
                      <a:pt x="26" y="27"/>
                      <a:pt x="26" y="27"/>
                      <a:pt x="26" y="27"/>
                    </a:cubicBezTo>
                    <a:cubicBezTo>
                      <a:pt x="26" y="26"/>
                      <a:pt x="27" y="26"/>
                      <a:pt x="26" y="28"/>
                    </a:cubicBezTo>
                    <a:cubicBezTo>
                      <a:pt x="26" y="27"/>
                      <a:pt x="26" y="27"/>
                      <a:pt x="26" y="27"/>
                    </a:cubicBezTo>
                    <a:cubicBezTo>
                      <a:pt x="26" y="28"/>
                      <a:pt x="27" y="29"/>
                      <a:pt x="27" y="28"/>
                    </a:cubicBezTo>
                    <a:cubicBezTo>
                      <a:pt x="28" y="28"/>
                      <a:pt x="28" y="27"/>
                      <a:pt x="28" y="26"/>
                    </a:cubicBezTo>
                    <a:cubicBezTo>
                      <a:pt x="29" y="24"/>
                      <a:pt x="28" y="26"/>
                      <a:pt x="29" y="25"/>
                    </a:cubicBezTo>
                    <a:cubicBezTo>
                      <a:pt x="28" y="27"/>
                      <a:pt x="28" y="27"/>
                      <a:pt x="28" y="27"/>
                    </a:cubicBezTo>
                    <a:cubicBezTo>
                      <a:pt x="27" y="30"/>
                      <a:pt x="29" y="28"/>
                      <a:pt x="30" y="29"/>
                    </a:cubicBezTo>
                    <a:cubicBezTo>
                      <a:pt x="31" y="28"/>
                      <a:pt x="31" y="28"/>
                      <a:pt x="31" y="28"/>
                    </a:cubicBezTo>
                    <a:cubicBezTo>
                      <a:pt x="30" y="30"/>
                      <a:pt x="32" y="28"/>
                      <a:pt x="32" y="30"/>
                    </a:cubicBezTo>
                    <a:cubicBezTo>
                      <a:pt x="32" y="29"/>
                      <a:pt x="33" y="26"/>
                      <a:pt x="34" y="26"/>
                    </a:cubicBezTo>
                    <a:cubicBezTo>
                      <a:pt x="35" y="25"/>
                      <a:pt x="33" y="29"/>
                      <a:pt x="32" y="30"/>
                    </a:cubicBezTo>
                    <a:cubicBezTo>
                      <a:pt x="33" y="29"/>
                      <a:pt x="33" y="29"/>
                      <a:pt x="33" y="29"/>
                    </a:cubicBezTo>
                    <a:cubicBezTo>
                      <a:pt x="33" y="30"/>
                      <a:pt x="33" y="30"/>
                      <a:pt x="33" y="30"/>
                    </a:cubicBezTo>
                    <a:cubicBezTo>
                      <a:pt x="34" y="29"/>
                      <a:pt x="34" y="28"/>
                      <a:pt x="34" y="29"/>
                    </a:cubicBezTo>
                    <a:cubicBezTo>
                      <a:pt x="34" y="29"/>
                      <a:pt x="34" y="29"/>
                      <a:pt x="34" y="29"/>
                    </a:cubicBezTo>
                    <a:cubicBezTo>
                      <a:pt x="34" y="30"/>
                      <a:pt x="34" y="31"/>
                      <a:pt x="34" y="31"/>
                    </a:cubicBezTo>
                    <a:cubicBezTo>
                      <a:pt x="35" y="29"/>
                      <a:pt x="35" y="30"/>
                      <a:pt x="36" y="29"/>
                    </a:cubicBezTo>
                    <a:cubicBezTo>
                      <a:pt x="35" y="30"/>
                      <a:pt x="35" y="30"/>
                      <a:pt x="35" y="30"/>
                    </a:cubicBezTo>
                    <a:cubicBezTo>
                      <a:pt x="36" y="28"/>
                      <a:pt x="36" y="28"/>
                      <a:pt x="36" y="28"/>
                    </a:cubicBezTo>
                    <a:cubicBezTo>
                      <a:pt x="36" y="29"/>
                      <a:pt x="36" y="29"/>
                      <a:pt x="36" y="29"/>
                    </a:cubicBezTo>
                    <a:cubicBezTo>
                      <a:pt x="35" y="31"/>
                      <a:pt x="35" y="31"/>
                      <a:pt x="35" y="31"/>
                    </a:cubicBezTo>
                    <a:cubicBezTo>
                      <a:pt x="35" y="32"/>
                      <a:pt x="36" y="29"/>
                      <a:pt x="36" y="29"/>
                    </a:cubicBezTo>
                    <a:cubicBezTo>
                      <a:pt x="37" y="28"/>
                      <a:pt x="37" y="29"/>
                      <a:pt x="36" y="30"/>
                    </a:cubicBezTo>
                    <a:cubicBezTo>
                      <a:pt x="36" y="30"/>
                      <a:pt x="36" y="29"/>
                      <a:pt x="36" y="30"/>
                    </a:cubicBezTo>
                    <a:cubicBezTo>
                      <a:pt x="35" y="31"/>
                      <a:pt x="36" y="30"/>
                      <a:pt x="36" y="31"/>
                    </a:cubicBezTo>
                    <a:cubicBezTo>
                      <a:pt x="36" y="31"/>
                      <a:pt x="37" y="29"/>
                      <a:pt x="37" y="30"/>
                    </a:cubicBezTo>
                    <a:cubicBezTo>
                      <a:pt x="37" y="30"/>
                      <a:pt x="37" y="30"/>
                      <a:pt x="37" y="31"/>
                    </a:cubicBezTo>
                    <a:cubicBezTo>
                      <a:pt x="37" y="30"/>
                      <a:pt x="37" y="31"/>
                      <a:pt x="38" y="30"/>
                    </a:cubicBezTo>
                    <a:cubicBezTo>
                      <a:pt x="38" y="30"/>
                      <a:pt x="38" y="29"/>
                      <a:pt x="38" y="28"/>
                    </a:cubicBezTo>
                    <a:cubicBezTo>
                      <a:pt x="38" y="28"/>
                      <a:pt x="39" y="28"/>
                      <a:pt x="38" y="28"/>
                    </a:cubicBezTo>
                    <a:cubicBezTo>
                      <a:pt x="38" y="29"/>
                      <a:pt x="38" y="29"/>
                      <a:pt x="38" y="29"/>
                    </a:cubicBezTo>
                    <a:cubicBezTo>
                      <a:pt x="38" y="28"/>
                      <a:pt x="38" y="29"/>
                      <a:pt x="39" y="28"/>
                    </a:cubicBezTo>
                    <a:cubicBezTo>
                      <a:pt x="38" y="30"/>
                      <a:pt x="38" y="30"/>
                      <a:pt x="38" y="30"/>
                    </a:cubicBezTo>
                    <a:cubicBezTo>
                      <a:pt x="39" y="29"/>
                      <a:pt x="39" y="29"/>
                      <a:pt x="39" y="29"/>
                    </a:cubicBezTo>
                    <a:cubicBezTo>
                      <a:pt x="39" y="30"/>
                      <a:pt x="38" y="32"/>
                      <a:pt x="38" y="32"/>
                    </a:cubicBezTo>
                    <a:cubicBezTo>
                      <a:pt x="39" y="31"/>
                      <a:pt x="39" y="31"/>
                      <a:pt x="39" y="31"/>
                    </a:cubicBezTo>
                    <a:cubicBezTo>
                      <a:pt x="39" y="31"/>
                      <a:pt x="39" y="31"/>
                      <a:pt x="39" y="32"/>
                    </a:cubicBezTo>
                    <a:cubicBezTo>
                      <a:pt x="39" y="33"/>
                      <a:pt x="41" y="28"/>
                      <a:pt x="41" y="30"/>
                    </a:cubicBezTo>
                    <a:cubicBezTo>
                      <a:pt x="40" y="31"/>
                      <a:pt x="40" y="32"/>
                      <a:pt x="40" y="32"/>
                    </a:cubicBezTo>
                    <a:cubicBezTo>
                      <a:pt x="40" y="32"/>
                      <a:pt x="41" y="31"/>
                      <a:pt x="41" y="31"/>
                    </a:cubicBezTo>
                    <a:cubicBezTo>
                      <a:pt x="41" y="31"/>
                      <a:pt x="40" y="33"/>
                      <a:pt x="40" y="31"/>
                    </a:cubicBezTo>
                    <a:cubicBezTo>
                      <a:pt x="41" y="30"/>
                      <a:pt x="41" y="31"/>
                      <a:pt x="41" y="30"/>
                    </a:cubicBezTo>
                    <a:cubicBezTo>
                      <a:pt x="40" y="35"/>
                      <a:pt x="42" y="32"/>
                      <a:pt x="42" y="34"/>
                    </a:cubicBezTo>
                    <a:cubicBezTo>
                      <a:pt x="43" y="32"/>
                      <a:pt x="43" y="34"/>
                      <a:pt x="43" y="33"/>
                    </a:cubicBezTo>
                    <a:cubicBezTo>
                      <a:pt x="42" y="35"/>
                      <a:pt x="44" y="33"/>
                      <a:pt x="43" y="34"/>
                    </a:cubicBezTo>
                    <a:cubicBezTo>
                      <a:pt x="44" y="32"/>
                      <a:pt x="44" y="32"/>
                      <a:pt x="44" y="32"/>
                    </a:cubicBezTo>
                    <a:cubicBezTo>
                      <a:pt x="44" y="33"/>
                      <a:pt x="46" y="29"/>
                      <a:pt x="45" y="31"/>
                    </a:cubicBezTo>
                    <a:cubicBezTo>
                      <a:pt x="45" y="32"/>
                      <a:pt x="45" y="33"/>
                      <a:pt x="44" y="33"/>
                    </a:cubicBezTo>
                    <a:cubicBezTo>
                      <a:pt x="44" y="36"/>
                      <a:pt x="46" y="32"/>
                      <a:pt x="45" y="35"/>
                    </a:cubicBezTo>
                    <a:cubicBezTo>
                      <a:pt x="46" y="34"/>
                      <a:pt x="46" y="32"/>
                      <a:pt x="47" y="31"/>
                    </a:cubicBezTo>
                    <a:cubicBezTo>
                      <a:pt x="47" y="33"/>
                      <a:pt x="47" y="34"/>
                      <a:pt x="46" y="34"/>
                    </a:cubicBezTo>
                    <a:cubicBezTo>
                      <a:pt x="47" y="34"/>
                      <a:pt x="47" y="33"/>
                      <a:pt x="47" y="34"/>
                    </a:cubicBezTo>
                    <a:cubicBezTo>
                      <a:pt x="47" y="35"/>
                      <a:pt x="47" y="35"/>
                      <a:pt x="46" y="35"/>
                    </a:cubicBezTo>
                    <a:cubicBezTo>
                      <a:pt x="46" y="36"/>
                      <a:pt x="47" y="35"/>
                      <a:pt x="48" y="34"/>
                    </a:cubicBezTo>
                    <a:cubicBezTo>
                      <a:pt x="47" y="36"/>
                      <a:pt x="48" y="35"/>
                      <a:pt x="48" y="37"/>
                    </a:cubicBezTo>
                    <a:cubicBezTo>
                      <a:pt x="49" y="35"/>
                      <a:pt x="48" y="38"/>
                      <a:pt x="49" y="35"/>
                    </a:cubicBezTo>
                    <a:cubicBezTo>
                      <a:pt x="49" y="36"/>
                      <a:pt x="49" y="36"/>
                      <a:pt x="49" y="36"/>
                    </a:cubicBezTo>
                    <a:cubicBezTo>
                      <a:pt x="50" y="35"/>
                      <a:pt x="51" y="33"/>
                      <a:pt x="51" y="33"/>
                    </a:cubicBezTo>
                    <a:cubicBezTo>
                      <a:pt x="50" y="35"/>
                      <a:pt x="50" y="35"/>
                      <a:pt x="50" y="35"/>
                    </a:cubicBezTo>
                    <a:cubicBezTo>
                      <a:pt x="49" y="37"/>
                      <a:pt x="50" y="36"/>
                      <a:pt x="50" y="37"/>
                    </a:cubicBezTo>
                    <a:cubicBezTo>
                      <a:pt x="50" y="35"/>
                      <a:pt x="50" y="37"/>
                      <a:pt x="51" y="36"/>
                    </a:cubicBezTo>
                    <a:cubicBezTo>
                      <a:pt x="51" y="35"/>
                      <a:pt x="51" y="35"/>
                      <a:pt x="51" y="35"/>
                    </a:cubicBezTo>
                    <a:cubicBezTo>
                      <a:pt x="52" y="35"/>
                      <a:pt x="52" y="34"/>
                      <a:pt x="52" y="34"/>
                    </a:cubicBezTo>
                    <a:cubicBezTo>
                      <a:pt x="52" y="34"/>
                      <a:pt x="51" y="36"/>
                      <a:pt x="51" y="36"/>
                    </a:cubicBezTo>
                    <a:cubicBezTo>
                      <a:pt x="51" y="37"/>
                      <a:pt x="51" y="37"/>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2" y="37"/>
                      <a:pt x="52" y="37"/>
                      <a:pt x="52" y="37"/>
                    </a:cubicBezTo>
                    <a:cubicBezTo>
                      <a:pt x="52" y="37"/>
                      <a:pt x="52" y="37"/>
                      <a:pt x="52" y="37"/>
                    </a:cubicBezTo>
                    <a:cubicBezTo>
                      <a:pt x="52" y="37"/>
                      <a:pt x="52" y="37"/>
                      <a:pt x="52" y="37"/>
                    </a:cubicBezTo>
                    <a:cubicBezTo>
                      <a:pt x="51" y="39"/>
                      <a:pt x="51" y="39"/>
                      <a:pt x="51" y="39"/>
                    </a:cubicBezTo>
                    <a:cubicBezTo>
                      <a:pt x="51" y="39"/>
                      <a:pt x="52" y="37"/>
                      <a:pt x="53" y="37"/>
                    </a:cubicBezTo>
                    <a:cubicBezTo>
                      <a:pt x="53" y="38"/>
                      <a:pt x="54" y="37"/>
                      <a:pt x="55" y="37"/>
                    </a:cubicBezTo>
                    <a:cubicBezTo>
                      <a:pt x="55" y="37"/>
                      <a:pt x="54" y="38"/>
                      <a:pt x="55" y="37"/>
                    </a:cubicBezTo>
                    <a:cubicBezTo>
                      <a:pt x="55" y="37"/>
                      <a:pt x="56" y="36"/>
                      <a:pt x="55" y="37"/>
                    </a:cubicBezTo>
                    <a:cubicBezTo>
                      <a:pt x="56" y="36"/>
                      <a:pt x="55" y="38"/>
                      <a:pt x="55" y="38"/>
                    </a:cubicBezTo>
                    <a:cubicBezTo>
                      <a:pt x="55" y="38"/>
                      <a:pt x="56" y="37"/>
                      <a:pt x="56" y="37"/>
                    </a:cubicBezTo>
                    <a:cubicBezTo>
                      <a:pt x="55" y="39"/>
                      <a:pt x="58" y="36"/>
                      <a:pt x="57" y="38"/>
                    </a:cubicBezTo>
                    <a:cubicBezTo>
                      <a:pt x="58" y="37"/>
                      <a:pt x="57" y="38"/>
                      <a:pt x="57" y="39"/>
                    </a:cubicBezTo>
                    <a:cubicBezTo>
                      <a:pt x="57" y="38"/>
                      <a:pt x="58" y="38"/>
                      <a:pt x="59" y="36"/>
                    </a:cubicBezTo>
                    <a:cubicBezTo>
                      <a:pt x="58" y="38"/>
                      <a:pt x="58" y="38"/>
                      <a:pt x="58" y="38"/>
                    </a:cubicBezTo>
                    <a:cubicBezTo>
                      <a:pt x="59" y="38"/>
                      <a:pt x="59" y="38"/>
                      <a:pt x="60" y="37"/>
                    </a:cubicBezTo>
                    <a:cubicBezTo>
                      <a:pt x="60" y="36"/>
                      <a:pt x="61" y="35"/>
                      <a:pt x="61" y="35"/>
                    </a:cubicBezTo>
                    <a:cubicBezTo>
                      <a:pt x="61" y="35"/>
                      <a:pt x="61" y="35"/>
                      <a:pt x="61" y="35"/>
                    </a:cubicBezTo>
                    <a:cubicBezTo>
                      <a:pt x="61" y="36"/>
                      <a:pt x="62" y="35"/>
                      <a:pt x="62" y="35"/>
                    </a:cubicBezTo>
                    <a:cubicBezTo>
                      <a:pt x="62" y="36"/>
                      <a:pt x="62" y="35"/>
                      <a:pt x="61" y="36"/>
                    </a:cubicBezTo>
                    <a:cubicBezTo>
                      <a:pt x="60" y="39"/>
                      <a:pt x="61" y="38"/>
                      <a:pt x="61" y="38"/>
                    </a:cubicBezTo>
                    <a:cubicBezTo>
                      <a:pt x="62" y="37"/>
                      <a:pt x="62" y="37"/>
                      <a:pt x="62" y="37"/>
                    </a:cubicBezTo>
                    <a:cubicBezTo>
                      <a:pt x="63" y="36"/>
                      <a:pt x="61" y="38"/>
                      <a:pt x="62" y="38"/>
                    </a:cubicBezTo>
                    <a:cubicBezTo>
                      <a:pt x="64" y="34"/>
                      <a:pt x="64" y="34"/>
                      <a:pt x="64" y="34"/>
                    </a:cubicBezTo>
                    <a:cubicBezTo>
                      <a:pt x="64" y="34"/>
                      <a:pt x="64" y="36"/>
                      <a:pt x="63" y="37"/>
                    </a:cubicBezTo>
                    <a:cubicBezTo>
                      <a:pt x="64" y="37"/>
                      <a:pt x="65" y="34"/>
                      <a:pt x="66" y="33"/>
                    </a:cubicBezTo>
                    <a:cubicBezTo>
                      <a:pt x="66" y="34"/>
                      <a:pt x="67" y="33"/>
                      <a:pt x="67" y="33"/>
                    </a:cubicBezTo>
                    <a:cubicBezTo>
                      <a:pt x="67" y="34"/>
                      <a:pt x="67" y="33"/>
                      <a:pt x="67" y="34"/>
                    </a:cubicBezTo>
                    <a:cubicBezTo>
                      <a:pt x="66" y="35"/>
                      <a:pt x="66" y="35"/>
                      <a:pt x="66" y="35"/>
                    </a:cubicBezTo>
                    <a:cubicBezTo>
                      <a:pt x="66" y="35"/>
                      <a:pt x="65" y="37"/>
                      <a:pt x="65" y="38"/>
                    </a:cubicBezTo>
                    <a:cubicBezTo>
                      <a:pt x="65" y="37"/>
                      <a:pt x="66" y="39"/>
                      <a:pt x="66" y="39"/>
                    </a:cubicBezTo>
                    <a:cubicBezTo>
                      <a:pt x="67" y="36"/>
                      <a:pt x="67" y="38"/>
                      <a:pt x="68" y="36"/>
                    </a:cubicBezTo>
                    <a:cubicBezTo>
                      <a:pt x="69" y="36"/>
                      <a:pt x="67" y="38"/>
                      <a:pt x="67" y="38"/>
                    </a:cubicBezTo>
                    <a:cubicBezTo>
                      <a:pt x="68" y="38"/>
                      <a:pt x="68" y="39"/>
                      <a:pt x="69" y="39"/>
                    </a:cubicBezTo>
                    <a:cubicBezTo>
                      <a:pt x="69" y="39"/>
                      <a:pt x="69" y="39"/>
                      <a:pt x="69" y="39"/>
                    </a:cubicBezTo>
                    <a:cubicBezTo>
                      <a:pt x="69" y="38"/>
                      <a:pt x="70" y="39"/>
                      <a:pt x="71" y="38"/>
                    </a:cubicBezTo>
                    <a:cubicBezTo>
                      <a:pt x="70" y="39"/>
                      <a:pt x="70" y="39"/>
                      <a:pt x="70" y="39"/>
                    </a:cubicBezTo>
                    <a:cubicBezTo>
                      <a:pt x="70" y="40"/>
                      <a:pt x="72" y="36"/>
                      <a:pt x="72" y="37"/>
                    </a:cubicBezTo>
                    <a:cubicBezTo>
                      <a:pt x="71" y="39"/>
                      <a:pt x="71" y="39"/>
                      <a:pt x="71" y="39"/>
                    </a:cubicBezTo>
                    <a:cubicBezTo>
                      <a:pt x="72" y="38"/>
                      <a:pt x="71" y="40"/>
                      <a:pt x="72" y="38"/>
                    </a:cubicBezTo>
                    <a:cubicBezTo>
                      <a:pt x="72" y="39"/>
                      <a:pt x="72" y="39"/>
                      <a:pt x="72" y="39"/>
                    </a:cubicBezTo>
                    <a:cubicBezTo>
                      <a:pt x="72" y="39"/>
                      <a:pt x="73" y="39"/>
                      <a:pt x="74" y="38"/>
                    </a:cubicBezTo>
                    <a:cubicBezTo>
                      <a:pt x="73" y="40"/>
                      <a:pt x="73" y="40"/>
                      <a:pt x="73" y="40"/>
                    </a:cubicBezTo>
                    <a:cubicBezTo>
                      <a:pt x="72" y="41"/>
                      <a:pt x="74" y="38"/>
                      <a:pt x="74" y="39"/>
                    </a:cubicBezTo>
                    <a:cubicBezTo>
                      <a:pt x="74" y="39"/>
                      <a:pt x="74" y="40"/>
                      <a:pt x="73" y="40"/>
                    </a:cubicBezTo>
                    <a:cubicBezTo>
                      <a:pt x="74" y="39"/>
                      <a:pt x="75" y="39"/>
                      <a:pt x="75" y="39"/>
                    </a:cubicBezTo>
                    <a:cubicBezTo>
                      <a:pt x="74" y="41"/>
                      <a:pt x="74" y="41"/>
                      <a:pt x="74" y="41"/>
                    </a:cubicBezTo>
                    <a:cubicBezTo>
                      <a:pt x="76" y="42"/>
                      <a:pt x="77" y="43"/>
                      <a:pt x="80" y="42"/>
                    </a:cubicBezTo>
                    <a:cubicBezTo>
                      <a:pt x="79" y="44"/>
                      <a:pt x="79" y="43"/>
                      <a:pt x="78" y="45"/>
                    </a:cubicBezTo>
                    <a:cubicBezTo>
                      <a:pt x="79" y="43"/>
                      <a:pt x="79" y="44"/>
                      <a:pt x="79" y="44"/>
                    </a:cubicBezTo>
                    <a:cubicBezTo>
                      <a:pt x="79" y="44"/>
                      <a:pt x="79" y="44"/>
                      <a:pt x="79" y="44"/>
                    </a:cubicBezTo>
                    <a:cubicBezTo>
                      <a:pt x="80" y="44"/>
                      <a:pt x="79" y="45"/>
                      <a:pt x="80" y="45"/>
                    </a:cubicBezTo>
                    <a:cubicBezTo>
                      <a:pt x="80" y="44"/>
                      <a:pt x="80" y="44"/>
                      <a:pt x="80" y="44"/>
                    </a:cubicBezTo>
                    <a:cubicBezTo>
                      <a:pt x="81" y="43"/>
                      <a:pt x="79" y="47"/>
                      <a:pt x="81" y="45"/>
                    </a:cubicBezTo>
                    <a:cubicBezTo>
                      <a:pt x="80" y="46"/>
                      <a:pt x="80" y="46"/>
                      <a:pt x="80" y="46"/>
                    </a:cubicBezTo>
                    <a:cubicBezTo>
                      <a:pt x="81" y="44"/>
                      <a:pt x="80" y="47"/>
                      <a:pt x="81" y="46"/>
                    </a:cubicBezTo>
                    <a:cubicBezTo>
                      <a:pt x="81" y="46"/>
                      <a:pt x="81" y="46"/>
                      <a:pt x="81" y="46"/>
                    </a:cubicBezTo>
                    <a:cubicBezTo>
                      <a:pt x="81" y="47"/>
                      <a:pt x="83" y="44"/>
                      <a:pt x="82" y="46"/>
                    </a:cubicBezTo>
                    <a:cubicBezTo>
                      <a:pt x="83" y="46"/>
                      <a:pt x="83" y="46"/>
                      <a:pt x="84" y="44"/>
                    </a:cubicBezTo>
                    <a:cubicBezTo>
                      <a:pt x="83" y="46"/>
                      <a:pt x="83" y="46"/>
                      <a:pt x="83" y="46"/>
                    </a:cubicBezTo>
                    <a:cubicBezTo>
                      <a:pt x="85" y="46"/>
                      <a:pt x="86" y="47"/>
                      <a:pt x="88" y="46"/>
                    </a:cubicBezTo>
                    <a:cubicBezTo>
                      <a:pt x="87" y="47"/>
                      <a:pt x="87" y="47"/>
                      <a:pt x="87" y="47"/>
                    </a:cubicBezTo>
                    <a:cubicBezTo>
                      <a:pt x="89" y="45"/>
                      <a:pt x="87" y="49"/>
                      <a:pt x="90" y="46"/>
                    </a:cubicBezTo>
                    <a:cubicBezTo>
                      <a:pt x="92" y="45"/>
                      <a:pt x="92" y="45"/>
                      <a:pt x="92" y="45"/>
                    </a:cubicBezTo>
                    <a:cubicBezTo>
                      <a:pt x="90" y="47"/>
                      <a:pt x="90" y="47"/>
                      <a:pt x="90" y="47"/>
                    </a:cubicBezTo>
                    <a:cubicBezTo>
                      <a:pt x="91" y="46"/>
                      <a:pt x="91" y="47"/>
                      <a:pt x="92" y="46"/>
                    </a:cubicBezTo>
                    <a:cubicBezTo>
                      <a:pt x="91" y="47"/>
                      <a:pt x="91" y="47"/>
                      <a:pt x="91" y="47"/>
                    </a:cubicBezTo>
                    <a:cubicBezTo>
                      <a:pt x="91" y="47"/>
                      <a:pt x="93" y="45"/>
                      <a:pt x="93" y="46"/>
                    </a:cubicBezTo>
                    <a:cubicBezTo>
                      <a:pt x="93" y="47"/>
                      <a:pt x="93" y="47"/>
                      <a:pt x="93" y="47"/>
                    </a:cubicBezTo>
                    <a:cubicBezTo>
                      <a:pt x="92" y="50"/>
                      <a:pt x="93" y="54"/>
                      <a:pt x="96" y="51"/>
                    </a:cubicBezTo>
                    <a:cubicBezTo>
                      <a:pt x="97" y="51"/>
                      <a:pt x="95" y="53"/>
                      <a:pt x="95" y="53"/>
                    </a:cubicBezTo>
                    <a:cubicBezTo>
                      <a:pt x="99" y="51"/>
                      <a:pt x="97" y="56"/>
                      <a:pt x="101" y="53"/>
                    </a:cubicBezTo>
                    <a:cubicBezTo>
                      <a:pt x="103" y="52"/>
                      <a:pt x="107" y="48"/>
                      <a:pt x="107" y="48"/>
                    </a:cubicBezTo>
                    <a:cubicBezTo>
                      <a:pt x="103" y="48"/>
                      <a:pt x="103" y="45"/>
                      <a:pt x="10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47" name="Freeform 96"/>
              <p:cNvSpPr/>
              <p:nvPr/>
            </p:nvSpPr>
            <p:spPr bwMode="auto">
              <a:xfrm>
                <a:off x="4117" y="22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48" name="Freeform 97"/>
              <p:cNvSpPr/>
              <p:nvPr/>
            </p:nvSpPr>
            <p:spPr bwMode="auto">
              <a:xfrm>
                <a:off x="4487" y="23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49" name="Freeform 98"/>
              <p:cNvSpPr/>
              <p:nvPr/>
            </p:nvSpPr>
            <p:spPr bwMode="auto">
              <a:xfrm>
                <a:off x="4387" y="2285"/>
                <a:ext cx="2" cy="4"/>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2"/>
                      <a:pt x="1"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50" name="Freeform 99"/>
              <p:cNvSpPr/>
              <p:nvPr/>
            </p:nvSpPr>
            <p:spPr bwMode="auto">
              <a:xfrm>
                <a:off x="4508" y="193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51" name="Freeform 100"/>
              <p:cNvSpPr/>
              <p:nvPr/>
            </p:nvSpPr>
            <p:spPr bwMode="auto">
              <a:xfrm>
                <a:off x="4487" y="2285"/>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52" name="Freeform 101"/>
              <p:cNvSpPr/>
              <p:nvPr/>
            </p:nvSpPr>
            <p:spPr bwMode="auto">
              <a:xfrm>
                <a:off x="4514" y="1929"/>
                <a:ext cx="0" cy="4"/>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0"/>
                      <a:pt x="0" y="1"/>
                      <a:pt x="0" y="1"/>
                    </a:cubicBezTo>
                    <a:cubicBezTo>
                      <a:pt x="0" y="2"/>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53" name="Freeform 102"/>
              <p:cNvSpPr/>
              <p:nvPr/>
            </p:nvSpPr>
            <p:spPr bwMode="auto">
              <a:xfrm>
                <a:off x="4506" y="1927"/>
                <a:ext cx="0" cy="4"/>
              </a:xfrm>
              <a:custGeom>
                <a:avLst/>
                <a:gdLst>
                  <a:gd name="T0" fmla="*/ 1 h 2"/>
                  <a:gd name="T1" fmla="*/ 0 h 2"/>
                  <a:gd name="T2" fmla="*/ 1 h 2"/>
                </a:gdLst>
                <a:ahLst/>
                <a:cxnLst>
                  <a:cxn ang="0">
                    <a:pos x="0" y="T0"/>
                  </a:cxn>
                  <a:cxn ang="0">
                    <a:pos x="0" y="T1"/>
                  </a:cxn>
                  <a:cxn ang="0">
                    <a:pos x="0" y="T2"/>
                  </a:cxn>
                </a:cxnLst>
                <a:rect l="0" t="0" r="r" b="b"/>
                <a:pathLst>
                  <a:path h="2">
                    <a:moveTo>
                      <a:pt x="0" y="1"/>
                    </a:moveTo>
                    <a:cubicBezTo>
                      <a:pt x="0" y="1"/>
                      <a:pt x="0" y="0"/>
                      <a:pt x="0" y="0"/>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54" name="Freeform 103"/>
              <p:cNvSpPr/>
              <p:nvPr/>
            </p:nvSpPr>
            <p:spPr bwMode="auto">
              <a:xfrm>
                <a:off x="4516" y="1927"/>
                <a:ext cx="0" cy="2"/>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55" name="Freeform 104"/>
              <p:cNvSpPr/>
              <p:nvPr/>
            </p:nvSpPr>
            <p:spPr bwMode="auto">
              <a:xfrm>
                <a:off x="4495" y="1925"/>
                <a:ext cx="2" cy="4"/>
              </a:xfrm>
              <a:custGeom>
                <a:avLst/>
                <a:gdLst>
                  <a:gd name="T0" fmla="*/ 1 w 1"/>
                  <a:gd name="T1" fmla="*/ 1 h 2"/>
                  <a:gd name="T2" fmla="*/ 0 w 1"/>
                  <a:gd name="T3" fmla="*/ 0 h 2"/>
                  <a:gd name="T4" fmla="*/ 1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0" y="0"/>
                      <a:pt x="0" y="0"/>
                    </a:cubicBezTo>
                    <a:cubicBezTo>
                      <a:pt x="1" y="1"/>
                      <a:pt x="1" y="1"/>
                      <a:pt x="1" y="1"/>
                    </a:cubicBezTo>
                    <a:cubicBezTo>
                      <a:pt x="1"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56" name="Freeform 105"/>
              <p:cNvSpPr/>
              <p:nvPr/>
            </p:nvSpPr>
            <p:spPr bwMode="auto">
              <a:xfrm>
                <a:off x="3201" y="2162"/>
                <a:ext cx="0" cy="4"/>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0"/>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57" name="Freeform 106"/>
              <p:cNvSpPr/>
              <p:nvPr/>
            </p:nvSpPr>
            <p:spPr bwMode="auto">
              <a:xfrm>
                <a:off x="3544" y="1543"/>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58" name="Freeform 107"/>
              <p:cNvSpPr/>
              <p:nvPr/>
            </p:nvSpPr>
            <p:spPr bwMode="auto">
              <a:xfrm>
                <a:off x="3914" y="1418"/>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59" name="Freeform 108"/>
              <p:cNvSpPr/>
              <p:nvPr/>
            </p:nvSpPr>
            <p:spPr bwMode="auto">
              <a:xfrm>
                <a:off x="3916" y="1409"/>
                <a:ext cx="4" cy="2"/>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2" y="1"/>
                      <a:pt x="0" y="1"/>
                      <a:pt x="1"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60" name="Freeform 109"/>
              <p:cNvSpPr/>
              <p:nvPr/>
            </p:nvSpPr>
            <p:spPr bwMode="auto">
              <a:xfrm>
                <a:off x="3893" y="1441"/>
                <a:ext cx="4" cy="4"/>
              </a:xfrm>
              <a:custGeom>
                <a:avLst/>
                <a:gdLst>
                  <a:gd name="T0" fmla="*/ 2 w 2"/>
                  <a:gd name="T1" fmla="*/ 1 h 2"/>
                  <a:gd name="T2" fmla="*/ 1 w 2"/>
                  <a:gd name="T3" fmla="*/ 1 h 2"/>
                  <a:gd name="T4" fmla="*/ 2 w 2"/>
                  <a:gd name="T5" fmla="*/ 1 h 2"/>
                </a:gdLst>
                <a:ahLst/>
                <a:cxnLst>
                  <a:cxn ang="0">
                    <a:pos x="T0" y="T1"/>
                  </a:cxn>
                  <a:cxn ang="0">
                    <a:pos x="T2" y="T3"/>
                  </a:cxn>
                  <a:cxn ang="0">
                    <a:pos x="T4" y="T5"/>
                  </a:cxn>
                </a:cxnLst>
                <a:rect l="0" t="0" r="r" b="b"/>
                <a:pathLst>
                  <a:path w="2" h="2">
                    <a:moveTo>
                      <a:pt x="2" y="1"/>
                    </a:moveTo>
                    <a:cubicBezTo>
                      <a:pt x="2" y="0"/>
                      <a:pt x="1" y="1"/>
                      <a:pt x="1" y="1"/>
                    </a:cubicBezTo>
                    <a:cubicBezTo>
                      <a:pt x="0" y="2"/>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61" name="Freeform 110"/>
              <p:cNvSpPr/>
              <p:nvPr/>
            </p:nvSpPr>
            <p:spPr bwMode="auto">
              <a:xfrm>
                <a:off x="3893" y="1437"/>
                <a:ext cx="6" cy="6"/>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3" y="0"/>
                      <a:pt x="3" y="0"/>
                      <a:pt x="3" y="0"/>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62" name="Freeform 111"/>
              <p:cNvSpPr/>
              <p:nvPr/>
            </p:nvSpPr>
            <p:spPr bwMode="auto">
              <a:xfrm>
                <a:off x="3909" y="1418"/>
                <a:ext cx="5" cy="0"/>
              </a:xfrm>
              <a:custGeom>
                <a:avLst/>
                <a:gdLst>
                  <a:gd name="T0" fmla="*/ 0 w 2"/>
                  <a:gd name="T1" fmla="*/ 2 w 2"/>
                  <a:gd name="T2" fmla="*/ 1 w 2"/>
                  <a:gd name="T3" fmla="*/ 0 w 2"/>
                </a:gdLst>
                <a:ahLst/>
                <a:cxnLst>
                  <a:cxn ang="0">
                    <a:pos x="T0" y="0"/>
                  </a:cxn>
                  <a:cxn ang="0">
                    <a:pos x="T1" y="0"/>
                  </a:cxn>
                  <a:cxn ang="0">
                    <a:pos x="T2" y="0"/>
                  </a:cxn>
                  <a:cxn ang="0">
                    <a:pos x="T3" y="0"/>
                  </a:cxn>
                </a:cxnLst>
                <a:rect l="0" t="0" r="r" b="b"/>
                <a:pathLst>
                  <a:path w="2">
                    <a:moveTo>
                      <a:pt x="0" y="0"/>
                    </a:moveTo>
                    <a:cubicBezTo>
                      <a:pt x="1" y="0"/>
                      <a:pt x="1" y="0"/>
                      <a:pt x="2" y="0"/>
                    </a:cubicBezTo>
                    <a:cubicBezTo>
                      <a:pt x="2"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63" name="Freeform 112"/>
              <p:cNvSpPr/>
              <p:nvPr/>
            </p:nvSpPr>
            <p:spPr bwMode="auto">
              <a:xfrm>
                <a:off x="3912" y="1416"/>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64" name="Freeform 113"/>
              <p:cNvSpPr/>
              <p:nvPr/>
            </p:nvSpPr>
            <p:spPr bwMode="auto">
              <a:xfrm>
                <a:off x="4472" y="1804"/>
                <a:ext cx="233" cy="133"/>
              </a:xfrm>
              <a:custGeom>
                <a:avLst/>
                <a:gdLst>
                  <a:gd name="T0" fmla="*/ 86 w 110"/>
                  <a:gd name="T1" fmla="*/ 5 h 63"/>
                  <a:gd name="T2" fmla="*/ 79 w 110"/>
                  <a:gd name="T3" fmla="*/ 7 h 63"/>
                  <a:gd name="T4" fmla="*/ 58 w 110"/>
                  <a:gd name="T5" fmla="*/ 24 h 63"/>
                  <a:gd name="T6" fmla="*/ 50 w 110"/>
                  <a:gd name="T7" fmla="*/ 26 h 63"/>
                  <a:gd name="T8" fmla="*/ 44 w 110"/>
                  <a:gd name="T9" fmla="*/ 26 h 63"/>
                  <a:gd name="T10" fmla="*/ 34 w 110"/>
                  <a:gd name="T11" fmla="*/ 31 h 63"/>
                  <a:gd name="T12" fmla="*/ 28 w 110"/>
                  <a:gd name="T13" fmla="*/ 33 h 63"/>
                  <a:gd name="T14" fmla="*/ 17 w 110"/>
                  <a:gd name="T15" fmla="*/ 38 h 63"/>
                  <a:gd name="T16" fmla="*/ 13 w 110"/>
                  <a:gd name="T17" fmla="*/ 45 h 63"/>
                  <a:gd name="T18" fmla="*/ 5 w 110"/>
                  <a:gd name="T19" fmla="*/ 47 h 63"/>
                  <a:gd name="T20" fmla="*/ 1 w 110"/>
                  <a:gd name="T21" fmla="*/ 50 h 63"/>
                  <a:gd name="T22" fmla="*/ 3 w 110"/>
                  <a:gd name="T23" fmla="*/ 55 h 63"/>
                  <a:gd name="T24" fmla="*/ 3 w 110"/>
                  <a:gd name="T25" fmla="*/ 56 h 63"/>
                  <a:gd name="T26" fmla="*/ 5 w 110"/>
                  <a:gd name="T27" fmla="*/ 55 h 63"/>
                  <a:gd name="T28" fmla="*/ 9 w 110"/>
                  <a:gd name="T29" fmla="*/ 56 h 63"/>
                  <a:gd name="T30" fmla="*/ 12 w 110"/>
                  <a:gd name="T31" fmla="*/ 58 h 63"/>
                  <a:gd name="T32" fmla="*/ 12 w 110"/>
                  <a:gd name="T33" fmla="*/ 51 h 63"/>
                  <a:gd name="T34" fmla="*/ 15 w 110"/>
                  <a:gd name="T35" fmla="*/ 57 h 63"/>
                  <a:gd name="T36" fmla="*/ 18 w 110"/>
                  <a:gd name="T37" fmla="*/ 61 h 63"/>
                  <a:gd name="T38" fmla="*/ 16 w 110"/>
                  <a:gd name="T39" fmla="*/ 54 h 63"/>
                  <a:gd name="T40" fmla="*/ 19 w 110"/>
                  <a:gd name="T41" fmla="*/ 59 h 63"/>
                  <a:gd name="T42" fmla="*/ 21 w 110"/>
                  <a:gd name="T43" fmla="*/ 60 h 63"/>
                  <a:gd name="T44" fmla="*/ 22 w 110"/>
                  <a:gd name="T45" fmla="*/ 60 h 63"/>
                  <a:gd name="T46" fmla="*/ 23 w 110"/>
                  <a:gd name="T47" fmla="*/ 60 h 63"/>
                  <a:gd name="T48" fmla="*/ 23 w 110"/>
                  <a:gd name="T49" fmla="*/ 55 h 63"/>
                  <a:gd name="T50" fmla="*/ 26 w 110"/>
                  <a:gd name="T51" fmla="*/ 58 h 63"/>
                  <a:gd name="T52" fmla="*/ 26 w 110"/>
                  <a:gd name="T53" fmla="*/ 54 h 63"/>
                  <a:gd name="T54" fmla="*/ 27 w 110"/>
                  <a:gd name="T55" fmla="*/ 54 h 63"/>
                  <a:gd name="T56" fmla="*/ 29 w 110"/>
                  <a:gd name="T57" fmla="*/ 54 h 63"/>
                  <a:gd name="T58" fmla="*/ 34 w 110"/>
                  <a:gd name="T59" fmla="*/ 51 h 63"/>
                  <a:gd name="T60" fmla="*/ 36 w 110"/>
                  <a:gd name="T61" fmla="*/ 51 h 63"/>
                  <a:gd name="T62" fmla="*/ 40 w 110"/>
                  <a:gd name="T63" fmla="*/ 49 h 63"/>
                  <a:gd name="T64" fmla="*/ 44 w 110"/>
                  <a:gd name="T65" fmla="*/ 47 h 63"/>
                  <a:gd name="T66" fmla="*/ 45 w 110"/>
                  <a:gd name="T67" fmla="*/ 45 h 63"/>
                  <a:gd name="T68" fmla="*/ 46 w 110"/>
                  <a:gd name="T69" fmla="*/ 45 h 63"/>
                  <a:gd name="T70" fmla="*/ 46 w 110"/>
                  <a:gd name="T71" fmla="*/ 42 h 63"/>
                  <a:gd name="T72" fmla="*/ 49 w 110"/>
                  <a:gd name="T73" fmla="*/ 42 h 63"/>
                  <a:gd name="T74" fmla="*/ 53 w 110"/>
                  <a:gd name="T75" fmla="*/ 42 h 63"/>
                  <a:gd name="T76" fmla="*/ 55 w 110"/>
                  <a:gd name="T77" fmla="*/ 39 h 63"/>
                  <a:gd name="T78" fmla="*/ 60 w 110"/>
                  <a:gd name="T79" fmla="*/ 39 h 63"/>
                  <a:gd name="T80" fmla="*/ 61 w 110"/>
                  <a:gd name="T81" fmla="*/ 38 h 63"/>
                  <a:gd name="T82" fmla="*/ 62 w 110"/>
                  <a:gd name="T83" fmla="*/ 38 h 63"/>
                  <a:gd name="T84" fmla="*/ 64 w 110"/>
                  <a:gd name="T85" fmla="*/ 40 h 63"/>
                  <a:gd name="T86" fmla="*/ 66 w 110"/>
                  <a:gd name="T87" fmla="*/ 35 h 63"/>
                  <a:gd name="T88" fmla="*/ 68 w 110"/>
                  <a:gd name="T89" fmla="*/ 30 h 63"/>
                  <a:gd name="T90" fmla="*/ 71 w 110"/>
                  <a:gd name="T91" fmla="*/ 31 h 63"/>
                  <a:gd name="T92" fmla="*/ 72 w 110"/>
                  <a:gd name="T93" fmla="*/ 26 h 63"/>
                  <a:gd name="T94" fmla="*/ 76 w 110"/>
                  <a:gd name="T95" fmla="*/ 26 h 63"/>
                  <a:gd name="T96" fmla="*/ 79 w 110"/>
                  <a:gd name="T97" fmla="*/ 24 h 63"/>
                  <a:gd name="T98" fmla="*/ 82 w 110"/>
                  <a:gd name="T99" fmla="*/ 23 h 63"/>
                  <a:gd name="T100" fmla="*/ 88 w 110"/>
                  <a:gd name="T101" fmla="*/ 20 h 63"/>
                  <a:gd name="T102" fmla="*/ 91 w 110"/>
                  <a:gd name="T103" fmla="*/ 16 h 63"/>
                  <a:gd name="T104" fmla="*/ 97 w 110"/>
                  <a:gd name="T105" fmla="*/ 13 h 63"/>
                  <a:gd name="T106" fmla="*/ 105 w 110"/>
                  <a:gd name="T107"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63">
                    <a:moveTo>
                      <a:pt x="108" y="1"/>
                    </a:moveTo>
                    <a:cubicBezTo>
                      <a:pt x="106" y="4"/>
                      <a:pt x="103" y="2"/>
                      <a:pt x="100" y="0"/>
                    </a:cubicBezTo>
                    <a:cubicBezTo>
                      <a:pt x="99" y="1"/>
                      <a:pt x="98" y="2"/>
                      <a:pt x="97" y="1"/>
                    </a:cubicBezTo>
                    <a:cubicBezTo>
                      <a:pt x="94" y="3"/>
                      <a:pt x="88" y="0"/>
                      <a:pt x="85" y="3"/>
                    </a:cubicBezTo>
                    <a:cubicBezTo>
                      <a:pt x="86" y="4"/>
                      <a:pt x="86" y="5"/>
                      <a:pt x="86" y="5"/>
                    </a:cubicBezTo>
                    <a:cubicBezTo>
                      <a:pt x="86" y="5"/>
                      <a:pt x="86" y="5"/>
                      <a:pt x="86" y="5"/>
                    </a:cubicBezTo>
                    <a:cubicBezTo>
                      <a:pt x="86" y="6"/>
                      <a:pt x="86" y="6"/>
                      <a:pt x="86" y="6"/>
                    </a:cubicBezTo>
                    <a:cubicBezTo>
                      <a:pt x="86" y="7"/>
                      <a:pt x="85" y="5"/>
                      <a:pt x="85" y="5"/>
                    </a:cubicBezTo>
                    <a:cubicBezTo>
                      <a:pt x="84" y="5"/>
                      <a:pt x="83" y="6"/>
                      <a:pt x="82" y="6"/>
                    </a:cubicBezTo>
                    <a:cubicBezTo>
                      <a:pt x="82" y="8"/>
                      <a:pt x="81" y="7"/>
                      <a:pt x="82" y="9"/>
                    </a:cubicBezTo>
                    <a:cubicBezTo>
                      <a:pt x="81" y="8"/>
                      <a:pt x="81" y="8"/>
                      <a:pt x="81" y="8"/>
                    </a:cubicBezTo>
                    <a:cubicBezTo>
                      <a:pt x="81" y="10"/>
                      <a:pt x="81" y="10"/>
                      <a:pt x="79" y="7"/>
                    </a:cubicBezTo>
                    <a:cubicBezTo>
                      <a:pt x="75" y="7"/>
                      <a:pt x="72" y="10"/>
                      <a:pt x="68" y="11"/>
                    </a:cubicBezTo>
                    <a:cubicBezTo>
                      <a:pt x="65" y="13"/>
                      <a:pt x="63" y="16"/>
                      <a:pt x="60" y="19"/>
                    </a:cubicBezTo>
                    <a:cubicBezTo>
                      <a:pt x="60" y="22"/>
                      <a:pt x="59" y="21"/>
                      <a:pt x="60" y="24"/>
                    </a:cubicBezTo>
                    <a:cubicBezTo>
                      <a:pt x="59" y="23"/>
                      <a:pt x="59" y="23"/>
                      <a:pt x="59" y="23"/>
                    </a:cubicBezTo>
                    <a:cubicBezTo>
                      <a:pt x="59" y="24"/>
                      <a:pt x="59" y="23"/>
                      <a:pt x="57" y="22"/>
                    </a:cubicBezTo>
                    <a:cubicBezTo>
                      <a:pt x="58" y="23"/>
                      <a:pt x="57" y="22"/>
                      <a:pt x="58" y="24"/>
                    </a:cubicBezTo>
                    <a:cubicBezTo>
                      <a:pt x="59" y="26"/>
                      <a:pt x="57" y="22"/>
                      <a:pt x="57" y="23"/>
                    </a:cubicBezTo>
                    <a:cubicBezTo>
                      <a:pt x="56" y="22"/>
                      <a:pt x="57" y="24"/>
                      <a:pt x="57" y="23"/>
                    </a:cubicBezTo>
                    <a:cubicBezTo>
                      <a:pt x="57" y="26"/>
                      <a:pt x="56" y="22"/>
                      <a:pt x="55" y="21"/>
                    </a:cubicBezTo>
                    <a:cubicBezTo>
                      <a:pt x="53" y="22"/>
                      <a:pt x="53" y="25"/>
                      <a:pt x="51" y="25"/>
                    </a:cubicBezTo>
                    <a:cubicBezTo>
                      <a:pt x="51" y="24"/>
                      <a:pt x="51" y="26"/>
                      <a:pt x="51" y="26"/>
                    </a:cubicBezTo>
                    <a:cubicBezTo>
                      <a:pt x="50" y="23"/>
                      <a:pt x="51" y="27"/>
                      <a:pt x="50" y="26"/>
                    </a:cubicBezTo>
                    <a:cubicBezTo>
                      <a:pt x="50" y="25"/>
                      <a:pt x="50" y="25"/>
                      <a:pt x="50" y="25"/>
                    </a:cubicBezTo>
                    <a:cubicBezTo>
                      <a:pt x="49" y="24"/>
                      <a:pt x="49" y="26"/>
                      <a:pt x="48" y="25"/>
                    </a:cubicBezTo>
                    <a:cubicBezTo>
                      <a:pt x="48" y="26"/>
                      <a:pt x="46" y="24"/>
                      <a:pt x="46" y="26"/>
                    </a:cubicBezTo>
                    <a:cubicBezTo>
                      <a:pt x="46" y="24"/>
                      <a:pt x="46" y="25"/>
                      <a:pt x="45" y="24"/>
                    </a:cubicBezTo>
                    <a:cubicBezTo>
                      <a:pt x="46" y="28"/>
                      <a:pt x="44" y="24"/>
                      <a:pt x="44" y="26"/>
                    </a:cubicBezTo>
                    <a:cubicBezTo>
                      <a:pt x="44" y="26"/>
                      <a:pt x="44" y="26"/>
                      <a:pt x="44" y="26"/>
                    </a:cubicBezTo>
                    <a:cubicBezTo>
                      <a:pt x="42" y="26"/>
                      <a:pt x="40" y="26"/>
                      <a:pt x="39" y="29"/>
                    </a:cubicBezTo>
                    <a:cubicBezTo>
                      <a:pt x="39" y="29"/>
                      <a:pt x="36" y="27"/>
                      <a:pt x="36" y="29"/>
                    </a:cubicBezTo>
                    <a:cubicBezTo>
                      <a:pt x="36" y="30"/>
                      <a:pt x="36" y="30"/>
                      <a:pt x="36" y="30"/>
                    </a:cubicBezTo>
                    <a:cubicBezTo>
                      <a:pt x="36" y="30"/>
                      <a:pt x="36" y="29"/>
                      <a:pt x="36" y="29"/>
                    </a:cubicBezTo>
                    <a:cubicBezTo>
                      <a:pt x="36" y="30"/>
                      <a:pt x="34" y="29"/>
                      <a:pt x="34" y="29"/>
                    </a:cubicBezTo>
                    <a:cubicBezTo>
                      <a:pt x="34" y="30"/>
                      <a:pt x="34" y="30"/>
                      <a:pt x="34" y="31"/>
                    </a:cubicBezTo>
                    <a:cubicBezTo>
                      <a:pt x="32" y="29"/>
                      <a:pt x="33" y="33"/>
                      <a:pt x="31" y="31"/>
                    </a:cubicBezTo>
                    <a:cubicBezTo>
                      <a:pt x="32" y="34"/>
                      <a:pt x="32" y="33"/>
                      <a:pt x="32" y="34"/>
                    </a:cubicBezTo>
                    <a:cubicBezTo>
                      <a:pt x="32" y="33"/>
                      <a:pt x="31" y="33"/>
                      <a:pt x="31" y="32"/>
                    </a:cubicBezTo>
                    <a:cubicBezTo>
                      <a:pt x="31" y="32"/>
                      <a:pt x="30" y="33"/>
                      <a:pt x="30" y="32"/>
                    </a:cubicBezTo>
                    <a:cubicBezTo>
                      <a:pt x="29" y="32"/>
                      <a:pt x="30" y="34"/>
                      <a:pt x="29" y="34"/>
                    </a:cubicBezTo>
                    <a:cubicBezTo>
                      <a:pt x="28" y="32"/>
                      <a:pt x="28" y="34"/>
                      <a:pt x="28" y="33"/>
                    </a:cubicBezTo>
                    <a:cubicBezTo>
                      <a:pt x="28" y="35"/>
                      <a:pt x="28" y="37"/>
                      <a:pt x="28" y="36"/>
                    </a:cubicBezTo>
                    <a:cubicBezTo>
                      <a:pt x="27" y="33"/>
                      <a:pt x="27" y="33"/>
                      <a:pt x="27" y="33"/>
                    </a:cubicBezTo>
                    <a:cubicBezTo>
                      <a:pt x="26" y="35"/>
                      <a:pt x="24" y="32"/>
                      <a:pt x="23" y="36"/>
                    </a:cubicBezTo>
                    <a:cubicBezTo>
                      <a:pt x="23" y="35"/>
                      <a:pt x="23" y="35"/>
                      <a:pt x="23" y="35"/>
                    </a:cubicBezTo>
                    <a:cubicBezTo>
                      <a:pt x="22" y="37"/>
                      <a:pt x="20" y="36"/>
                      <a:pt x="19" y="39"/>
                    </a:cubicBezTo>
                    <a:cubicBezTo>
                      <a:pt x="18" y="38"/>
                      <a:pt x="18" y="38"/>
                      <a:pt x="17" y="38"/>
                    </a:cubicBezTo>
                    <a:cubicBezTo>
                      <a:pt x="17" y="40"/>
                      <a:pt x="17" y="40"/>
                      <a:pt x="17" y="42"/>
                    </a:cubicBezTo>
                    <a:cubicBezTo>
                      <a:pt x="17" y="42"/>
                      <a:pt x="16" y="41"/>
                      <a:pt x="16" y="40"/>
                    </a:cubicBezTo>
                    <a:cubicBezTo>
                      <a:pt x="15" y="40"/>
                      <a:pt x="14" y="38"/>
                      <a:pt x="14" y="41"/>
                    </a:cubicBezTo>
                    <a:cubicBezTo>
                      <a:pt x="14" y="39"/>
                      <a:pt x="14" y="39"/>
                      <a:pt x="14" y="39"/>
                    </a:cubicBezTo>
                    <a:cubicBezTo>
                      <a:pt x="14" y="41"/>
                      <a:pt x="13" y="43"/>
                      <a:pt x="12" y="42"/>
                    </a:cubicBezTo>
                    <a:cubicBezTo>
                      <a:pt x="13" y="43"/>
                      <a:pt x="12" y="44"/>
                      <a:pt x="13" y="45"/>
                    </a:cubicBezTo>
                    <a:cubicBezTo>
                      <a:pt x="13" y="45"/>
                      <a:pt x="12" y="43"/>
                      <a:pt x="12" y="44"/>
                    </a:cubicBezTo>
                    <a:cubicBezTo>
                      <a:pt x="12" y="42"/>
                      <a:pt x="12" y="42"/>
                      <a:pt x="12" y="42"/>
                    </a:cubicBezTo>
                    <a:cubicBezTo>
                      <a:pt x="10" y="43"/>
                      <a:pt x="9" y="44"/>
                      <a:pt x="8" y="46"/>
                    </a:cubicBezTo>
                    <a:cubicBezTo>
                      <a:pt x="7" y="44"/>
                      <a:pt x="7" y="46"/>
                      <a:pt x="6" y="45"/>
                    </a:cubicBezTo>
                    <a:cubicBezTo>
                      <a:pt x="6" y="47"/>
                      <a:pt x="4" y="46"/>
                      <a:pt x="6" y="48"/>
                    </a:cubicBezTo>
                    <a:cubicBezTo>
                      <a:pt x="5" y="47"/>
                      <a:pt x="5" y="47"/>
                      <a:pt x="5" y="47"/>
                    </a:cubicBezTo>
                    <a:cubicBezTo>
                      <a:pt x="4" y="47"/>
                      <a:pt x="4" y="48"/>
                      <a:pt x="2" y="48"/>
                    </a:cubicBezTo>
                    <a:cubicBezTo>
                      <a:pt x="2" y="48"/>
                      <a:pt x="3" y="50"/>
                      <a:pt x="3" y="51"/>
                    </a:cubicBezTo>
                    <a:cubicBezTo>
                      <a:pt x="2" y="50"/>
                      <a:pt x="2" y="50"/>
                      <a:pt x="2" y="50"/>
                    </a:cubicBezTo>
                    <a:cubicBezTo>
                      <a:pt x="2" y="51"/>
                      <a:pt x="4" y="52"/>
                      <a:pt x="5" y="53"/>
                    </a:cubicBezTo>
                    <a:cubicBezTo>
                      <a:pt x="4" y="53"/>
                      <a:pt x="4" y="54"/>
                      <a:pt x="4" y="53"/>
                    </a:cubicBezTo>
                    <a:cubicBezTo>
                      <a:pt x="3" y="52"/>
                      <a:pt x="2" y="51"/>
                      <a:pt x="1" y="50"/>
                    </a:cubicBezTo>
                    <a:cubicBezTo>
                      <a:pt x="0" y="50"/>
                      <a:pt x="2" y="53"/>
                      <a:pt x="1" y="51"/>
                    </a:cubicBezTo>
                    <a:cubicBezTo>
                      <a:pt x="0" y="51"/>
                      <a:pt x="0" y="52"/>
                      <a:pt x="1" y="53"/>
                    </a:cubicBezTo>
                    <a:cubicBezTo>
                      <a:pt x="1" y="53"/>
                      <a:pt x="0" y="53"/>
                      <a:pt x="0" y="52"/>
                    </a:cubicBezTo>
                    <a:cubicBezTo>
                      <a:pt x="0" y="52"/>
                      <a:pt x="0" y="53"/>
                      <a:pt x="0" y="53"/>
                    </a:cubicBezTo>
                    <a:cubicBezTo>
                      <a:pt x="0" y="53"/>
                      <a:pt x="0" y="53"/>
                      <a:pt x="0" y="53"/>
                    </a:cubicBezTo>
                    <a:cubicBezTo>
                      <a:pt x="1" y="54"/>
                      <a:pt x="1" y="54"/>
                      <a:pt x="3" y="55"/>
                    </a:cubicBezTo>
                    <a:cubicBezTo>
                      <a:pt x="3" y="55"/>
                      <a:pt x="2" y="55"/>
                      <a:pt x="3" y="55"/>
                    </a:cubicBezTo>
                    <a:cubicBezTo>
                      <a:pt x="4" y="56"/>
                      <a:pt x="4" y="56"/>
                      <a:pt x="3" y="56"/>
                    </a:cubicBezTo>
                    <a:cubicBezTo>
                      <a:pt x="1" y="55"/>
                      <a:pt x="1" y="54"/>
                      <a:pt x="0" y="54"/>
                    </a:cubicBezTo>
                    <a:cubicBezTo>
                      <a:pt x="2" y="56"/>
                      <a:pt x="2" y="56"/>
                      <a:pt x="2" y="56"/>
                    </a:cubicBezTo>
                    <a:cubicBezTo>
                      <a:pt x="2" y="56"/>
                      <a:pt x="3" y="56"/>
                      <a:pt x="4" y="57"/>
                    </a:cubicBezTo>
                    <a:cubicBezTo>
                      <a:pt x="3" y="56"/>
                      <a:pt x="3" y="56"/>
                      <a:pt x="3" y="56"/>
                    </a:cubicBezTo>
                    <a:cubicBezTo>
                      <a:pt x="4" y="57"/>
                      <a:pt x="4" y="57"/>
                      <a:pt x="4" y="57"/>
                    </a:cubicBezTo>
                    <a:cubicBezTo>
                      <a:pt x="4" y="56"/>
                      <a:pt x="6" y="57"/>
                      <a:pt x="5" y="56"/>
                    </a:cubicBezTo>
                    <a:cubicBezTo>
                      <a:pt x="4" y="55"/>
                      <a:pt x="4" y="55"/>
                      <a:pt x="4" y="55"/>
                    </a:cubicBezTo>
                    <a:cubicBezTo>
                      <a:pt x="4" y="55"/>
                      <a:pt x="3" y="53"/>
                      <a:pt x="4" y="54"/>
                    </a:cubicBezTo>
                    <a:cubicBezTo>
                      <a:pt x="6" y="56"/>
                      <a:pt x="6" y="56"/>
                      <a:pt x="6" y="56"/>
                    </a:cubicBezTo>
                    <a:cubicBezTo>
                      <a:pt x="6" y="56"/>
                      <a:pt x="5" y="55"/>
                      <a:pt x="5" y="55"/>
                    </a:cubicBezTo>
                    <a:cubicBezTo>
                      <a:pt x="7" y="57"/>
                      <a:pt x="7" y="57"/>
                      <a:pt x="7" y="57"/>
                    </a:cubicBezTo>
                    <a:cubicBezTo>
                      <a:pt x="5" y="55"/>
                      <a:pt x="7" y="56"/>
                      <a:pt x="7" y="55"/>
                    </a:cubicBezTo>
                    <a:cubicBezTo>
                      <a:pt x="7" y="56"/>
                      <a:pt x="7" y="56"/>
                      <a:pt x="7" y="56"/>
                    </a:cubicBezTo>
                    <a:cubicBezTo>
                      <a:pt x="8" y="56"/>
                      <a:pt x="6" y="55"/>
                      <a:pt x="6" y="54"/>
                    </a:cubicBezTo>
                    <a:cubicBezTo>
                      <a:pt x="6" y="55"/>
                      <a:pt x="8" y="56"/>
                      <a:pt x="9" y="57"/>
                    </a:cubicBezTo>
                    <a:cubicBezTo>
                      <a:pt x="9" y="57"/>
                      <a:pt x="8" y="55"/>
                      <a:pt x="9" y="56"/>
                    </a:cubicBezTo>
                    <a:cubicBezTo>
                      <a:pt x="9" y="56"/>
                      <a:pt x="9" y="55"/>
                      <a:pt x="9" y="53"/>
                    </a:cubicBezTo>
                    <a:cubicBezTo>
                      <a:pt x="9" y="53"/>
                      <a:pt x="10" y="56"/>
                      <a:pt x="10" y="55"/>
                    </a:cubicBezTo>
                    <a:cubicBezTo>
                      <a:pt x="11" y="56"/>
                      <a:pt x="12" y="58"/>
                      <a:pt x="12" y="59"/>
                    </a:cubicBezTo>
                    <a:cubicBezTo>
                      <a:pt x="13" y="59"/>
                      <a:pt x="14" y="60"/>
                      <a:pt x="13" y="60"/>
                    </a:cubicBezTo>
                    <a:cubicBezTo>
                      <a:pt x="13" y="60"/>
                      <a:pt x="14" y="61"/>
                      <a:pt x="14" y="61"/>
                    </a:cubicBezTo>
                    <a:cubicBezTo>
                      <a:pt x="14" y="60"/>
                      <a:pt x="12" y="58"/>
                      <a:pt x="12" y="58"/>
                    </a:cubicBezTo>
                    <a:cubicBezTo>
                      <a:pt x="11" y="56"/>
                      <a:pt x="12" y="57"/>
                      <a:pt x="11" y="55"/>
                    </a:cubicBezTo>
                    <a:cubicBezTo>
                      <a:pt x="11" y="55"/>
                      <a:pt x="12" y="55"/>
                      <a:pt x="12" y="55"/>
                    </a:cubicBezTo>
                    <a:cubicBezTo>
                      <a:pt x="12" y="55"/>
                      <a:pt x="13" y="56"/>
                      <a:pt x="14" y="57"/>
                    </a:cubicBezTo>
                    <a:cubicBezTo>
                      <a:pt x="13" y="56"/>
                      <a:pt x="13" y="55"/>
                      <a:pt x="14" y="55"/>
                    </a:cubicBezTo>
                    <a:cubicBezTo>
                      <a:pt x="13" y="53"/>
                      <a:pt x="13" y="53"/>
                      <a:pt x="12" y="52"/>
                    </a:cubicBezTo>
                    <a:cubicBezTo>
                      <a:pt x="12" y="51"/>
                      <a:pt x="12" y="51"/>
                      <a:pt x="12" y="51"/>
                    </a:cubicBezTo>
                    <a:cubicBezTo>
                      <a:pt x="13" y="52"/>
                      <a:pt x="14" y="55"/>
                      <a:pt x="14" y="55"/>
                    </a:cubicBezTo>
                    <a:cubicBezTo>
                      <a:pt x="15" y="57"/>
                      <a:pt x="14" y="55"/>
                      <a:pt x="15" y="57"/>
                    </a:cubicBezTo>
                    <a:cubicBezTo>
                      <a:pt x="16" y="59"/>
                      <a:pt x="15" y="60"/>
                      <a:pt x="14" y="58"/>
                    </a:cubicBezTo>
                    <a:cubicBezTo>
                      <a:pt x="15" y="61"/>
                      <a:pt x="15" y="59"/>
                      <a:pt x="16" y="61"/>
                    </a:cubicBezTo>
                    <a:cubicBezTo>
                      <a:pt x="16" y="61"/>
                      <a:pt x="15" y="59"/>
                      <a:pt x="16" y="59"/>
                    </a:cubicBezTo>
                    <a:cubicBezTo>
                      <a:pt x="15" y="58"/>
                      <a:pt x="15" y="58"/>
                      <a:pt x="15" y="57"/>
                    </a:cubicBezTo>
                    <a:cubicBezTo>
                      <a:pt x="14" y="54"/>
                      <a:pt x="16" y="58"/>
                      <a:pt x="16" y="58"/>
                    </a:cubicBezTo>
                    <a:cubicBezTo>
                      <a:pt x="16" y="59"/>
                      <a:pt x="16" y="59"/>
                      <a:pt x="16" y="59"/>
                    </a:cubicBezTo>
                    <a:cubicBezTo>
                      <a:pt x="17" y="60"/>
                      <a:pt x="16" y="58"/>
                      <a:pt x="17" y="58"/>
                    </a:cubicBezTo>
                    <a:cubicBezTo>
                      <a:pt x="18" y="61"/>
                      <a:pt x="16" y="58"/>
                      <a:pt x="17" y="60"/>
                    </a:cubicBezTo>
                    <a:cubicBezTo>
                      <a:pt x="18" y="62"/>
                      <a:pt x="18" y="62"/>
                      <a:pt x="18" y="62"/>
                    </a:cubicBezTo>
                    <a:cubicBezTo>
                      <a:pt x="19" y="63"/>
                      <a:pt x="17" y="60"/>
                      <a:pt x="18" y="61"/>
                    </a:cubicBezTo>
                    <a:cubicBezTo>
                      <a:pt x="18" y="62"/>
                      <a:pt x="18" y="62"/>
                      <a:pt x="18" y="62"/>
                    </a:cubicBezTo>
                    <a:cubicBezTo>
                      <a:pt x="18" y="61"/>
                      <a:pt x="18" y="61"/>
                      <a:pt x="18" y="61"/>
                    </a:cubicBezTo>
                    <a:cubicBezTo>
                      <a:pt x="18" y="60"/>
                      <a:pt x="17" y="58"/>
                      <a:pt x="17" y="58"/>
                    </a:cubicBezTo>
                    <a:cubicBezTo>
                      <a:pt x="16" y="55"/>
                      <a:pt x="17" y="58"/>
                      <a:pt x="17" y="57"/>
                    </a:cubicBezTo>
                    <a:cubicBezTo>
                      <a:pt x="16" y="55"/>
                      <a:pt x="17" y="57"/>
                      <a:pt x="16" y="56"/>
                    </a:cubicBezTo>
                    <a:cubicBezTo>
                      <a:pt x="16" y="54"/>
                      <a:pt x="16" y="54"/>
                      <a:pt x="16" y="54"/>
                    </a:cubicBezTo>
                    <a:cubicBezTo>
                      <a:pt x="16" y="54"/>
                      <a:pt x="17" y="55"/>
                      <a:pt x="17" y="57"/>
                    </a:cubicBezTo>
                    <a:cubicBezTo>
                      <a:pt x="17" y="57"/>
                      <a:pt x="17" y="57"/>
                      <a:pt x="17" y="56"/>
                    </a:cubicBezTo>
                    <a:cubicBezTo>
                      <a:pt x="17" y="58"/>
                      <a:pt x="18" y="60"/>
                      <a:pt x="19" y="61"/>
                    </a:cubicBezTo>
                    <a:cubicBezTo>
                      <a:pt x="19" y="62"/>
                      <a:pt x="18" y="60"/>
                      <a:pt x="18" y="59"/>
                    </a:cubicBezTo>
                    <a:cubicBezTo>
                      <a:pt x="18" y="59"/>
                      <a:pt x="18" y="57"/>
                      <a:pt x="18" y="57"/>
                    </a:cubicBezTo>
                    <a:cubicBezTo>
                      <a:pt x="16" y="52"/>
                      <a:pt x="19" y="60"/>
                      <a:pt x="19" y="59"/>
                    </a:cubicBezTo>
                    <a:cubicBezTo>
                      <a:pt x="18" y="56"/>
                      <a:pt x="18" y="55"/>
                      <a:pt x="17" y="52"/>
                    </a:cubicBezTo>
                    <a:cubicBezTo>
                      <a:pt x="17" y="51"/>
                      <a:pt x="17" y="50"/>
                      <a:pt x="17" y="51"/>
                    </a:cubicBezTo>
                    <a:cubicBezTo>
                      <a:pt x="18" y="53"/>
                      <a:pt x="18" y="52"/>
                      <a:pt x="18" y="54"/>
                    </a:cubicBezTo>
                    <a:cubicBezTo>
                      <a:pt x="18" y="54"/>
                      <a:pt x="18" y="54"/>
                      <a:pt x="18" y="54"/>
                    </a:cubicBezTo>
                    <a:cubicBezTo>
                      <a:pt x="19" y="56"/>
                      <a:pt x="19" y="56"/>
                      <a:pt x="19" y="56"/>
                    </a:cubicBezTo>
                    <a:cubicBezTo>
                      <a:pt x="21" y="60"/>
                      <a:pt x="21" y="60"/>
                      <a:pt x="21" y="60"/>
                    </a:cubicBezTo>
                    <a:cubicBezTo>
                      <a:pt x="21" y="59"/>
                      <a:pt x="20" y="58"/>
                      <a:pt x="20" y="57"/>
                    </a:cubicBezTo>
                    <a:cubicBezTo>
                      <a:pt x="20" y="58"/>
                      <a:pt x="21" y="59"/>
                      <a:pt x="21" y="59"/>
                    </a:cubicBezTo>
                    <a:cubicBezTo>
                      <a:pt x="20" y="59"/>
                      <a:pt x="20" y="56"/>
                      <a:pt x="20" y="56"/>
                    </a:cubicBezTo>
                    <a:cubicBezTo>
                      <a:pt x="20" y="56"/>
                      <a:pt x="21" y="58"/>
                      <a:pt x="21" y="58"/>
                    </a:cubicBezTo>
                    <a:cubicBezTo>
                      <a:pt x="22" y="60"/>
                      <a:pt x="22" y="60"/>
                      <a:pt x="22" y="60"/>
                    </a:cubicBezTo>
                    <a:cubicBezTo>
                      <a:pt x="21" y="58"/>
                      <a:pt x="22" y="61"/>
                      <a:pt x="22" y="60"/>
                    </a:cubicBezTo>
                    <a:cubicBezTo>
                      <a:pt x="22" y="59"/>
                      <a:pt x="21" y="57"/>
                      <a:pt x="21" y="56"/>
                    </a:cubicBezTo>
                    <a:cubicBezTo>
                      <a:pt x="21" y="55"/>
                      <a:pt x="22" y="56"/>
                      <a:pt x="22" y="56"/>
                    </a:cubicBezTo>
                    <a:cubicBezTo>
                      <a:pt x="22" y="57"/>
                      <a:pt x="22" y="57"/>
                      <a:pt x="22" y="57"/>
                    </a:cubicBezTo>
                    <a:cubicBezTo>
                      <a:pt x="22" y="57"/>
                      <a:pt x="23" y="61"/>
                      <a:pt x="23" y="60"/>
                    </a:cubicBezTo>
                    <a:cubicBezTo>
                      <a:pt x="22" y="58"/>
                      <a:pt x="22" y="58"/>
                      <a:pt x="22" y="58"/>
                    </a:cubicBezTo>
                    <a:cubicBezTo>
                      <a:pt x="23" y="58"/>
                      <a:pt x="23" y="59"/>
                      <a:pt x="23" y="60"/>
                    </a:cubicBezTo>
                    <a:cubicBezTo>
                      <a:pt x="23" y="58"/>
                      <a:pt x="23" y="59"/>
                      <a:pt x="23" y="58"/>
                    </a:cubicBezTo>
                    <a:cubicBezTo>
                      <a:pt x="23" y="59"/>
                      <a:pt x="23" y="59"/>
                      <a:pt x="23" y="59"/>
                    </a:cubicBezTo>
                    <a:cubicBezTo>
                      <a:pt x="23" y="58"/>
                      <a:pt x="23" y="56"/>
                      <a:pt x="24" y="58"/>
                    </a:cubicBezTo>
                    <a:cubicBezTo>
                      <a:pt x="23" y="56"/>
                      <a:pt x="23" y="58"/>
                      <a:pt x="23" y="57"/>
                    </a:cubicBezTo>
                    <a:cubicBezTo>
                      <a:pt x="22" y="55"/>
                      <a:pt x="22" y="55"/>
                      <a:pt x="22" y="55"/>
                    </a:cubicBezTo>
                    <a:cubicBezTo>
                      <a:pt x="23" y="58"/>
                      <a:pt x="23" y="55"/>
                      <a:pt x="23" y="55"/>
                    </a:cubicBezTo>
                    <a:cubicBezTo>
                      <a:pt x="24" y="56"/>
                      <a:pt x="24" y="56"/>
                      <a:pt x="24" y="57"/>
                    </a:cubicBezTo>
                    <a:cubicBezTo>
                      <a:pt x="24" y="55"/>
                      <a:pt x="24" y="55"/>
                      <a:pt x="24" y="55"/>
                    </a:cubicBezTo>
                    <a:cubicBezTo>
                      <a:pt x="25" y="59"/>
                      <a:pt x="24" y="54"/>
                      <a:pt x="24" y="55"/>
                    </a:cubicBezTo>
                    <a:cubicBezTo>
                      <a:pt x="25" y="56"/>
                      <a:pt x="25" y="58"/>
                      <a:pt x="25" y="58"/>
                    </a:cubicBezTo>
                    <a:cubicBezTo>
                      <a:pt x="24" y="56"/>
                      <a:pt x="25" y="55"/>
                      <a:pt x="24" y="53"/>
                    </a:cubicBezTo>
                    <a:cubicBezTo>
                      <a:pt x="25" y="54"/>
                      <a:pt x="25" y="56"/>
                      <a:pt x="26" y="58"/>
                    </a:cubicBezTo>
                    <a:cubicBezTo>
                      <a:pt x="25" y="56"/>
                      <a:pt x="26" y="59"/>
                      <a:pt x="26" y="57"/>
                    </a:cubicBezTo>
                    <a:cubicBezTo>
                      <a:pt x="25" y="56"/>
                      <a:pt x="25" y="55"/>
                      <a:pt x="25" y="54"/>
                    </a:cubicBezTo>
                    <a:cubicBezTo>
                      <a:pt x="26" y="54"/>
                      <a:pt x="25" y="55"/>
                      <a:pt x="26" y="56"/>
                    </a:cubicBezTo>
                    <a:cubicBezTo>
                      <a:pt x="26" y="56"/>
                      <a:pt x="26" y="54"/>
                      <a:pt x="25" y="53"/>
                    </a:cubicBezTo>
                    <a:cubicBezTo>
                      <a:pt x="26" y="53"/>
                      <a:pt x="25" y="51"/>
                      <a:pt x="26" y="52"/>
                    </a:cubicBezTo>
                    <a:cubicBezTo>
                      <a:pt x="26" y="54"/>
                      <a:pt x="26" y="53"/>
                      <a:pt x="26" y="54"/>
                    </a:cubicBezTo>
                    <a:cubicBezTo>
                      <a:pt x="27" y="54"/>
                      <a:pt x="25" y="50"/>
                      <a:pt x="26" y="50"/>
                    </a:cubicBezTo>
                    <a:cubicBezTo>
                      <a:pt x="25" y="49"/>
                      <a:pt x="25" y="46"/>
                      <a:pt x="25" y="45"/>
                    </a:cubicBezTo>
                    <a:cubicBezTo>
                      <a:pt x="25" y="45"/>
                      <a:pt x="25" y="46"/>
                      <a:pt x="25" y="48"/>
                    </a:cubicBezTo>
                    <a:cubicBezTo>
                      <a:pt x="25" y="48"/>
                      <a:pt x="25" y="48"/>
                      <a:pt x="25" y="48"/>
                    </a:cubicBezTo>
                    <a:cubicBezTo>
                      <a:pt x="27" y="50"/>
                      <a:pt x="26" y="52"/>
                      <a:pt x="27" y="55"/>
                    </a:cubicBezTo>
                    <a:cubicBezTo>
                      <a:pt x="27" y="54"/>
                      <a:pt x="27" y="54"/>
                      <a:pt x="27" y="54"/>
                    </a:cubicBezTo>
                    <a:cubicBezTo>
                      <a:pt x="28" y="57"/>
                      <a:pt x="28" y="57"/>
                      <a:pt x="28" y="57"/>
                    </a:cubicBezTo>
                    <a:cubicBezTo>
                      <a:pt x="27" y="55"/>
                      <a:pt x="28" y="56"/>
                      <a:pt x="28" y="55"/>
                    </a:cubicBezTo>
                    <a:cubicBezTo>
                      <a:pt x="28" y="54"/>
                      <a:pt x="28" y="56"/>
                      <a:pt x="28" y="55"/>
                    </a:cubicBezTo>
                    <a:cubicBezTo>
                      <a:pt x="28" y="54"/>
                      <a:pt x="27" y="51"/>
                      <a:pt x="28" y="52"/>
                    </a:cubicBezTo>
                    <a:cubicBezTo>
                      <a:pt x="29" y="55"/>
                      <a:pt x="29" y="55"/>
                      <a:pt x="29" y="55"/>
                    </a:cubicBezTo>
                    <a:cubicBezTo>
                      <a:pt x="29" y="56"/>
                      <a:pt x="28" y="53"/>
                      <a:pt x="29" y="54"/>
                    </a:cubicBezTo>
                    <a:cubicBezTo>
                      <a:pt x="29" y="55"/>
                      <a:pt x="29" y="55"/>
                      <a:pt x="29" y="55"/>
                    </a:cubicBezTo>
                    <a:cubicBezTo>
                      <a:pt x="30" y="55"/>
                      <a:pt x="32" y="55"/>
                      <a:pt x="31" y="51"/>
                    </a:cubicBezTo>
                    <a:cubicBezTo>
                      <a:pt x="32" y="52"/>
                      <a:pt x="32" y="52"/>
                      <a:pt x="33" y="53"/>
                    </a:cubicBezTo>
                    <a:cubicBezTo>
                      <a:pt x="33" y="53"/>
                      <a:pt x="33" y="51"/>
                      <a:pt x="33" y="51"/>
                    </a:cubicBezTo>
                    <a:cubicBezTo>
                      <a:pt x="34" y="53"/>
                      <a:pt x="34" y="53"/>
                      <a:pt x="34" y="53"/>
                    </a:cubicBezTo>
                    <a:cubicBezTo>
                      <a:pt x="34" y="54"/>
                      <a:pt x="34" y="52"/>
                      <a:pt x="34" y="51"/>
                    </a:cubicBezTo>
                    <a:cubicBezTo>
                      <a:pt x="35" y="52"/>
                      <a:pt x="35" y="52"/>
                      <a:pt x="35" y="52"/>
                    </a:cubicBezTo>
                    <a:cubicBezTo>
                      <a:pt x="35" y="54"/>
                      <a:pt x="35" y="51"/>
                      <a:pt x="35" y="51"/>
                    </a:cubicBezTo>
                    <a:cubicBezTo>
                      <a:pt x="35" y="52"/>
                      <a:pt x="35" y="52"/>
                      <a:pt x="35" y="52"/>
                    </a:cubicBezTo>
                    <a:cubicBezTo>
                      <a:pt x="35" y="51"/>
                      <a:pt x="35" y="51"/>
                      <a:pt x="35" y="51"/>
                    </a:cubicBezTo>
                    <a:cubicBezTo>
                      <a:pt x="35" y="50"/>
                      <a:pt x="35" y="50"/>
                      <a:pt x="36" y="52"/>
                    </a:cubicBezTo>
                    <a:cubicBezTo>
                      <a:pt x="36" y="51"/>
                      <a:pt x="36" y="51"/>
                      <a:pt x="36" y="51"/>
                    </a:cubicBezTo>
                    <a:cubicBezTo>
                      <a:pt x="37" y="52"/>
                      <a:pt x="37" y="52"/>
                      <a:pt x="38" y="51"/>
                    </a:cubicBezTo>
                    <a:cubicBezTo>
                      <a:pt x="37" y="51"/>
                      <a:pt x="37" y="50"/>
                      <a:pt x="37" y="49"/>
                    </a:cubicBezTo>
                    <a:cubicBezTo>
                      <a:pt x="36" y="46"/>
                      <a:pt x="37" y="49"/>
                      <a:pt x="37" y="47"/>
                    </a:cubicBezTo>
                    <a:cubicBezTo>
                      <a:pt x="37" y="48"/>
                      <a:pt x="38" y="49"/>
                      <a:pt x="38" y="50"/>
                    </a:cubicBezTo>
                    <a:cubicBezTo>
                      <a:pt x="39" y="52"/>
                      <a:pt x="39" y="50"/>
                      <a:pt x="40" y="50"/>
                    </a:cubicBezTo>
                    <a:cubicBezTo>
                      <a:pt x="40" y="49"/>
                      <a:pt x="40" y="49"/>
                      <a:pt x="40" y="49"/>
                    </a:cubicBezTo>
                    <a:cubicBezTo>
                      <a:pt x="42" y="51"/>
                      <a:pt x="41" y="48"/>
                      <a:pt x="42" y="49"/>
                    </a:cubicBezTo>
                    <a:cubicBezTo>
                      <a:pt x="42" y="48"/>
                      <a:pt x="41" y="45"/>
                      <a:pt x="41" y="45"/>
                    </a:cubicBezTo>
                    <a:cubicBezTo>
                      <a:pt x="41" y="43"/>
                      <a:pt x="42" y="47"/>
                      <a:pt x="43" y="48"/>
                    </a:cubicBezTo>
                    <a:cubicBezTo>
                      <a:pt x="43" y="48"/>
                      <a:pt x="43" y="47"/>
                      <a:pt x="43" y="47"/>
                    </a:cubicBezTo>
                    <a:cubicBezTo>
                      <a:pt x="43" y="48"/>
                      <a:pt x="43" y="48"/>
                      <a:pt x="43" y="48"/>
                    </a:cubicBezTo>
                    <a:cubicBezTo>
                      <a:pt x="43" y="47"/>
                      <a:pt x="43" y="46"/>
                      <a:pt x="44" y="47"/>
                    </a:cubicBezTo>
                    <a:cubicBezTo>
                      <a:pt x="44" y="47"/>
                      <a:pt x="44" y="47"/>
                      <a:pt x="44" y="47"/>
                    </a:cubicBezTo>
                    <a:cubicBezTo>
                      <a:pt x="44" y="47"/>
                      <a:pt x="45" y="48"/>
                      <a:pt x="45" y="48"/>
                    </a:cubicBezTo>
                    <a:cubicBezTo>
                      <a:pt x="44" y="46"/>
                      <a:pt x="45" y="47"/>
                      <a:pt x="45" y="45"/>
                    </a:cubicBezTo>
                    <a:cubicBezTo>
                      <a:pt x="45" y="46"/>
                      <a:pt x="45" y="46"/>
                      <a:pt x="45" y="46"/>
                    </a:cubicBezTo>
                    <a:cubicBezTo>
                      <a:pt x="45" y="44"/>
                      <a:pt x="45" y="44"/>
                      <a:pt x="45" y="44"/>
                    </a:cubicBezTo>
                    <a:cubicBezTo>
                      <a:pt x="45" y="45"/>
                      <a:pt x="45" y="45"/>
                      <a:pt x="45" y="45"/>
                    </a:cubicBezTo>
                    <a:cubicBezTo>
                      <a:pt x="46" y="47"/>
                      <a:pt x="46" y="47"/>
                      <a:pt x="46" y="47"/>
                    </a:cubicBezTo>
                    <a:cubicBezTo>
                      <a:pt x="46" y="48"/>
                      <a:pt x="45" y="45"/>
                      <a:pt x="45" y="45"/>
                    </a:cubicBezTo>
                    <a:cubicBezTo>
                      <a:pt x="45" y="43"/>
                      <a:pt x="46" y="45"/>
                      <a:pt x="46" y="45"/>
                    </a:cubicBezTo>
                    <a:cubicBezTo>
                      <a:pt x="46" y="46"/>
                      <a:pt x="46" y="45"/>
                      <a:pt x="46" y="45"/>
                    </a:cubicBezTo>
                    <a:cubicBezTo>
                      <a:pt x="46" y="47"/>
                      <a:pt x="46" y="46"/>
                      <a:pt x="46" y="47"/>
                    </a:cubicBezTo>
                    <a:cubicBezTo>
                      <a:pt x="46" y="47"/>
                      <a:pt x="46" y="45"/>
                      <a:pt x="46" y="45"/>
                    </a:cubicBezTo>
                    <a:cubicBezTo>
                      <a:pt x="46" y="45"/>
                      <a:pt x="47" y="45"/>
                      <a:pt x="47" y="46"/>
                    </a:cubicBezTo>
                    <a:cubicBezTo>
                      <a:pt x="47" y="45"/>
                      <a:pt x="47" y="45"/>
                      <a:pt x="47" y="45"/>
                    </a:cubicBezTo>
                    <a:cubicBezTo>
                      <a:pt x="47" y="44"/>
                      <a:pt x="46" y="44"/>
                      <a:pt x="46" y="43"/>
                    </a:cubicBezTo>
                    <a:cubicBezTo>
                      <a:pt x="46" y="43"/>
                      <a:pt x="46" y="42"/>
                      <a:pt x="46" y="43"/>
                    </a:cubicBezTo>
                    <a:cubicBezTo>
                      <a:pt x="46" y="43"/>
                      <a:pt x="46" y="43"/>
                      <a:pt x="46" y="43"/>
                    </a:cubicBezTo>
                    <a:cubicBezTo>
                      <a:pt x="46" y="43"/>
                      <a:pt x="47" y="43"/>
                      <a:pt x="46" y="42"/>
                    </a:cubicBezTo>
                    <a:cubicBezTo>
                      <a:pt x="47" y="44"/>
                      <a:pt x="47" y="44"/>
                      <a:pt x="47" y="44"/>
                    </a:cubicBezTo>
                    <a:cubicBezTo>
                      <a:pt x="47" y="43"/>
                      <a:pt x="47" y="43"/>
                      <a:pt x="47" y="42"/>
                    </a:cubicBezTo>
                    <a:cubicBezTo>
                      <a:pt x="48" y="44"/>
                      <a:pt x="49" y="46"/>
                      <a:pt x="49" y="46"/>
                    </a:cubicBezTo>
                    <a:cubicBezTo>
                      <a:pt x="49" y="44"/>
                      <a:pt x="49" y="44"/>
                      <a:pt x="49" y="44"/>
                    </a:cubicBezTo>
                    <a:cubicBezTo>
                      <a:pt x="49" y="44"/>
                      <a:pt x="49" y="44"/>
                      <a:pt x="50" y="45"/>
                    </a:cubicBezTo>
                    <a:cubicBezTo>
                      <a:pt x="51" y="46"/>
                      <a:pt x="48" y="40"/>
                      <a:pt x="49" y="42"/>
                    </a:cubicBezTo>
                    <a:cubicBezTo>
                      <a:pt x="50" y="44"/>
                      <a:pt x="50" y="44"/>
                      <a:pt x="51" y="44"/>
                    </a:cubicBezTo>
                    <a:cubicBezTo>
                      <a:pt x="50" y="43"/>
                      <a:pt x="50" y="43"/>
                      <a:pt x="50" y="43"/>
                    </a:cubicBezTo>
                    <a:cubicBezTo>
                      <a:pt x="50" y="42"/>
                      <a:pt x="51" y="45"/>
                      <a:pt x="50" y="43"/>
                    </a:cubicBezTo>
                    <a:cubicBezTo>
                      <a:pt x="50" y="42"/>
                      <a:pt x="50" y="42"/>
                      <a:pt x="50" y="42"/>
                    </a:cubicBezTo>
                    <a:cubicBezTo>
                      <a:pt x="52" y="46"/>
                      <a:pt x="52" y="42"/>
                      <a:pt x="54" y="44"/>
                    </a:cubicBezTo>
                    <a:cubicBezTo>
                      <a:pt x="52" y="42"/>
                      <a:pt x="54" y="43"/>
                      <a:pt x="53" y="42"/>
                    </a:cubicBezTo>
                    <a:cubicBezTo>
                      <a:pt x="54" y="45"/>
                      <a:pt x="54" y="42"/>
                      <a:pt x="54" y="43"/>
                    </a:cubicBezTo>
                    <a:cubicBezTo>
                      <a:pt x="53" y="41"/>
                      <a:pt x="53" y="41"/>
                      <a:pt x="53" y="41"/>
                    </a:cubicBezTo>
                    <a:cubicBezTo>
                      <a:pt x="54" y="42"/>
                      <a:pt x="53" y="37"/>
                      <a:pt x="54" y="40"/>
                    </a:cubicBezTo>
                    <a:cubicBezTo>
                      <a:pt x="55" y="40"/>
                      <a:pt x="55" y="41"/>
                      <a:pt x="55" y="42"/>
                    </a:cubicBezTo>
                    <a:cubicBezTo>
                      <a:pt x="56" y="44"/>
                      <a:pt x="55" y="39"/>
                      <a:pt x="56" y="42"/>
                    </a:cubicBezTo>
                    <a:cubicBezTo>
                      <a:pt x="56" y="41"/>
                      <a:pt x="55" y="40"/>
                      <a:pt x="55" y="39"/>
                    </a:cubicBezTo>
                    <a:cubicBezTo>
                      <a:pt x="56" y="40"/>
                      <a:pt x="57" y="41"/>
                      <a:pt x="57" y="41"/>
                    </a:cubicBezTo>
                    <a:cubicBezTo>
                      <a:pt x="57" y="41"/>
                      <a:pt x="57" y="40"/>
                      <a:pt x="57" y="40"/>
                    </a:cubicBezTo>
                    <a:cubicBezTo>
                      <a:pt x="57" y="41"/>
                      <a:pt x="57" y="41"/>
                      <a:pt x="57" y="42"/>
                    </a:cubicBezTo>
                    <a:cubicBezTo>
                      <a:pt x="58" y="42"/>
                      <a:pt x="58" y="41"/>
                      <a:pt x="58" y="40"/>
                    </a:cubicBezTo>
                    <a:cubicBezTo>
                      <a:pt x="59" y="41"/>
                      <a:pt x="59" y="40"/>
                      <a:pt x="60" y="41"/>
                    </a:cubicBezTo>
                    <a:cubicBezTo>
                      <a:pt x="59" y="39"/>
                      <a:pt x="61" y="42"/>
                      <a:pt x="60" y="39"/>
                    </a:cubicBezTo>
                    <a:cubicBezTo>
                      <a:pt x="60" y="40"/>
                      <a:pt x="60" y="40"/>
                      <a:pt x="60" y="40"/>
                    </a:cubicBezTo>
                    <a:cubicBezTo>
                      <a:pt x="60" y="39"/>
                      <a:pt x="59" y="37"/>
                      <a:pt x="59" y="37"/>
                    </a:cubicBezTo>
                    <a:cubicBezTo>
                      <a:pt x="60" y="39"/>
                      <a:pt x="60" y="39"/>
                      <a:pt x="60" y="39"/>
                    </a:cubicBezTo>
                    <a:cubicBezTo>
                      <a:pt x="61" y="41"/>
                      <a:pt x="61" y="39"/>
                      <a:pt x="61" y="40"/>
                    </a:cubicBezTo>
                    <a:cubicBezTo>
                      <a:pt x="60" y="38"/>
                      <a:pt x="62" y="40"/>
                      <a:pt x="61" y="38"/>
                    </a:cubicBezTo>
                    <a:cubicBezTo>
                      <a:pt x="61" y="38"/>
                      <a:pt x="61" y="38"/>
                      <a:pt x="61" y="38"/>
                    </a:cubicBezTo>
                    <a:cubicBezTo>
                      <a:pt x="61" y="37"/>
                      <a:pt x="60" y="37"/>
                      <a:pt x="61" y="36"/>
                    </a:cubicBezTo>
                    <a:cubicBezTo>
                      <a:pt x="61" y="36"/>
                      <a:pt x="62" y="38"/>
                      <a:pt x="62" y="38"/>
                    </a:cubicBezTo>
                    <a:cubicBezTo>
                      <a:pt x="62" y="39"/>
                      <a:pt x="62" y="38"/>
                      <a:pt x="62" y="38"/>
                    </a:cubicBezTo>
                    <a:cubicBezTo>
                      <a:pt x="62" y="38"/>
                      <a:pt x="62" y="38"/>
                      <a:pt x="62" y="37"/>
                    </a:cubicBezTo>
                    <a:cubicBezTo>
                      <a:pt x="62" y="38"/>
                      <a:pt x="62" y="38"/>
                      <a:pt x="62" y="38"/>
                    </a:cubicBezTo>
                    <a:cubicBezTo>
                      <a:pt x="62" y="38"/>
                      <a:pt x="62" y="38"/>
                      <a:pt x="62" y="38"/>
                    </a:cubicBezTo>
                    <a:cubicBezTo>
                      <a:pt x="62" y="38"/>
                      <a:pt x="62" y="38"/>
                      <a:pt x="62" y="38"/>
                    </a:cubicBezTo>
                    <a:cubicBezTo>
                      <a:pt x="62" y="38"/>
                      <a:pt x="62" y="38"/>
                      <a:pt x="62" y="38"/>
                    </a:cubicBezTo>
                    <a:cubicBezTo>
                      <a:pt x="62" y="38"/>
                      <a:pt x="63" y="38"/>
                      <a:pt x="63" y="38"/>
                    </a:cubicBezTo>
                    <a:cubicBezTo>
                      <a:pt x="63" y="38"/>
                      <a:pt x="63" y="38"/>
                      <a:pt x="63" y="38"/>
                    </a:cubicBezTo>
                    <a:cubicBezTo>
                      <a:pt x="63" y="38"/>
                      <a:pt x="63" y="38"/>
                      <a:pt x="63" y="38"/>
                    </a:cubicBezTo>
                    <a:cubicBezTo>
                      <a:pt x="64" y="40"/>
                      <a:pt x="64" y="40"/>
                      <a:pt x="64" y="40"/>
                    </a:cubicBezTo>
                    <a:cubicBezTo>
                      <a:pt x="64" y="40"/>
                      <a:pt x="64" y="38"/>
                      <a:pt x="63" y="37"/>
                    </a:cubicBezTo>
                    <a:cubicBezTo>
                      <a:pt x="64" y="38"/>
                      <a:pt x="65" y="36"/>
                      <a:pt x="65" y="36"/>
                    </a:cubicBezTo>
                    <a:cubicBezTo>
                      <a:pt x="65" y="36"/>
                      <a:pt x="65" y="37"/>
                      <a:pt x="65" y="36"/>
                    </a:cubicBezTo>
                    <a:cubicBezTo>
                      <a:pt x="65" y="36"/>
                      <a:pt x="65" y="34"/>
                      <a:pt x="65" y="35"/>
                    </a:cubicBezTo>
                    <a:cubicBezTo>
                      <a:pt x="65" y="35"/>
                      <a:pt x="66" y="36"/>
                      <a:pt x="66" y="36"/>
                    </a:cubicBezTo>
                    <a:cubicBezTo>
                      <a:pt x="66" y="37"/>
                      <a:pt x="66" y="35"/>
                      <a:pt x="66" y="35"/>
                    </a:cubicBezTo>
                    <a:cubicBezTo>
                      <a:pt x="67" y="37"/>
                      <a:pt x="66" y="33"/>
                      <a:pt x="67" y="34"/>
                    </a:cubicBezTo>
                    <a:cubicBezTo>
                      <a:pt x="67" y="34"/>
                      <a:pt x="68" y="35"/>
                      <a:pt x="68" y="36"/>
                    </a:cubicBezTo>
                    <a:cubicBezTo>
                      <a:pt x="68" y="35"/>
                      <a:pt x="68" y="34"/>
                      <a:pt x="68" y="32"/>
                    </a:cubicBezTo>
                    <a:cubicBezTo>
                      <a:pt x="68" y="34"/>
                      <a:pt x="68" y="34"/>
                      <a:pt x="68" y="34"/>
                    </a:cubicBezTo>
                    <a:cubicBezTo>
                      <a:pt x="69" y="34"/>
                      <a:pt x="69" y="33"/>
                      <a:pt x="69" y="32"/>
                    </a:cubicBezTo>
                    <a:cubicBezTo>
                      <a:pt x="68" y="31"/>
                      <a:pt x="68" y="30"/>
                      <a:pt x="68" y="30"/>
                    </a:cubicBezTo>
                    <a:cubicBezTo>
                      <a:pt x="68" y="30"/>
                      <a:pt x="68" y="30"/>
                      <a:pt x="68" y="30"/>
                    </a:cubicBezTo>
                    <a:cubicBezTo>
                      <a:pt x="68" y="29"/>
                      <a:pt x="68" y="29"/>
                      <a:pt x="68" y="29"/>
                    </a:cubicBezTo>
                    <a:cubicBezTo>
                      <a:pt x="69" y="30"/>
                      <a:pt x="68" y="30"/>
                      <a:pt x="69" y="30"/>
                    </a:cubicBezTo>
                    <a:cubicBezTo>
                      <a:pt x="70" y="33"/>
                      <a:pt x="70" y="31"/>
                      <a:pt x="70" y="32"/>
                    </a:cubicBezTo>
                    <a:cubicBezTo>
                      <a:pt x="70" y="30"/>
                      <a:pt x="70" y="30"/>
                      <a:pt x="70" y="30"/>
                    </a:cubicBezTo>
                    <a:cubicBezTo>
                      <a:pt x="70" y="29"/>
                      <a:pt x="71" y="31"/>
                      <a:pt x="71" y="31"/>
                    </a:cubicBezTo>
                    <a:cubicBezTo>
                      <a:pt x="69" y="26"/>
                      <a:pt x="69" y="26"/>
                      <a:pt x="69" y="26"/>
                    </a:cubicBezTo>
                    <a:cubicBezTo>
                      <a:pt x="69" y="27"/>
                      <a:pt x="71" y="28"/>
                      <a:pt x="71" y="29"/>
                    </a:cubicBezTo>
                    <a:cubicBezTo>
                      <a:pt x="71" y="29"/>
                      <a:pt x="70" y="26"/>
                      <a:pt x="70" y="24"/>
                    </a:cubicBezTo>
                    <a:cubicBezTo>
                      <a:pt x="70" y="25"/>
                      <a:pt x="70" y="24"/>
                      <a:pt x="70" y="23"/>
                    </a:cubicBezTo>
                    <a:cubicBezTo>
                      <a:pt x="71" y="25"/>
                      <a:pt x="70" y="23"/>
                      <a:pt x="71" y="24"/>
                    </a:cubicBezTo>
                    <a:cubicBezTo>
                      <a:pt x="72" y="26"/>
                      <a:pt x="72" y="26"/>
                      <a:pt x="72" y="26"/>
                    </a:cubicBezTo>
                    <a:cubicBezTo>
                      <a:pt x="71" y="26"/>
                      <a:pt x="73" y="28"/>
                      <a:pt x="73" y="29"/>
                    </a:cubicBezTo>
                    <a:cubicBezTo>
                      <a:pt x="73" y="28"/>
                      <a:pt x="74" y="28"/>
                      <a:pt x="75" y="29"/>
                    </a:cubicBezTo>
                    <a:cubicBezTo>
                      <a:pt x="73" y="26"/>
                      <a:pt x="74" y="27"/>
                      <a:pt x="73" y="25"/>
                    </a:cubicBezTo>
                    <a:cubicBezTo>
                      <a:pt x="74" y="24"/>
                      <a:pt x="74" y="27"/>
                      <a:pt x="75" y="27"/>
                    </a:cubicBezTo>
                    <a:cubicBezTo>
                      <a:pt x="75" y="26"/>
                      <a:pt x="76" y="26"/>
                      <a:pt x="76" y="26"/>
                    </a:cubicBezTo>
                    <a:cubicBezTo>
                      <a:pt x="76" y="26"/>
                      <a:pt x="76" y="26"/>
                      <a:pt x="76" y="26"/>
                    </a:cubicBezTo>
                    <a:cubicBezTo>
                      <a:pt x="76" y="25"/>
                      <a:pt x="77" y="26"/>
                      <a:pt x="77" y="23"/>
                    </a:cubicBezTo>
                    <a:cubicBezTo>
                      <a:pt x="77" y="25"/>
                      <a:pt x="77" y="25"/>
                      <a:pt x="77" y="25"/>
                    </a:cubicBezTo>
                    <a:cubicBezTo>
                      <a:pt x="78" y="25"/>
                      <a:pt x="76" y="22"/>
                      <a:pt x="77" y="23"/>
                    </a:cubicBezTo>
                    <a:cubicBezTo>
                      <a:pt x="78" y="24"/>
                      <a:pt x="78" y="24"/>
                      <a:pt x="78" y="24"/>
                    </a:cubicBezTo>
                    <a:cubicBezTo>
                      <a:pt x="78" y="23"/>
                      <a:pt x="79" y="25"/>
                      <a:pt x="78" y="23"/>
                    </a:cubicBezTo>
                    <a:cubicBezTo>
                      <a:pt x="79" y="24"/>
                      <a:pt x="79" y="24"/>
                      <a:pt x="79" y="24"/>
                    </a:cubicBezTo>
                    <a:cubicBezTo>
                      <a:pt x="79" y="23"/>
                      <a:pt x="79" y="24"/>
                      <a:pt x="79" y="22"/>
                    </a:cubicBezTo>
                    <a:cubicBezTo>
                      <a:pt x="80" y="24"/>
                      <a:pt x="80" y="24"/>
                      <a:pt x="80" y="24"/>
                    </a:cubicBezTo>
                    <a:cubicBezTo>
                      <a:pt x="80" y="25"/>
                      <a:pt x="79" y="22"/>
                      <a:pt x="80" y="22"/>
                    </a:cubicBezTo>
                    <a:cubicBezTo>
                      <a:pt x="80" y="22"/>
                      <a:pt x="81" y="23"/>
                      <a:pt x="81" y="23"/>
                    </a:cubicBezTo>
                    <a:cubicBezTo>
                      <a:pt x="80" y="22"/>
                      <a:pt x="81" y="22"/>
                      <a:pt x="81" y="21"/>
                    </a:cubicBezTo>
                    <a:cubicBezTo>
                      <a:pt x="82" y="23"/>
                      <a:pt x="82" y="23"/>
                      <a:pt x="82" y="23"/>
                    </a:cubicBezTo>
                    <a:cubicBezTo>
                      <a:pt x="84" y="22"/>
                      <a:pt x="86" y="22"/>
                      <a:pt x="86" y="19"/>
                    </a:cubicBezTo>
                    <a:cubicBezTo>
                      <a:pt x="88" y="21"/>
                      <a:pt x="87" y="21"/>
                      <a:pt x="87" y="22"/>
                    </a:cubicBezTo>
                    <a:cubicBezTo>
                      <a:pt x="87" y="20"/>
                      <a:pt x="87" y="22"/>
                      <a:pt x="88" y="21"/>
                    </a:cubicBezTo>
                    <a:cubicBezTo>
                      <a:pt x="88" y="21"/>
                      <a:pt x="88" y="21"/>
                      <a:pt x="88" y="21"/>
                    </a:cubicBezTo>
                    <a:cubicBezTo>
                      <a:pt x="88" y="20"/>
                      <a:pt x="89" y="22"/>
                      <a:pt x="89" y="21"/>
                    </a:cubicBezTo>
                    <a:cubicBezTo>
                      <a:pt x="88" y="20"/>
                      <a:pt x="88" y="20"/>
                      <a:pt x="88" y="20"/>
                    </a:cubicBezTo>
                    <a:cubicBezTo>
                      <a:pt x="88" y="19"/>
                      <a:pt x="90" y="23"/>
                      <a:pt x="89" y="20"/>
                    </a:cubicBezTo>
                    <a:cubicBezTo>
                      <a:pt x="90" y="22"/>
                      <a:pt x="90" y="22"/>
                      <a:pt x="90" y="22"/>
                    </a:cubicBezTo>
                    <a:cubicBezTo>
                      <a:pt x="89" y="19"/>
                      <a:pt x="91" y="22"/>
                      <a:pt x="90" y="20"/>
                    </a:cubicBezTo>
                    <a:cubicBezTo>
                      <a:pt x="90" y="20"/>
                      <a:pt x="90" y="20"/>
                      <a:pt x="90" y="20"/>
                    </a:cubicBezTo>
                    <a:cubicBezTo>
                      <a:pt x="91" y="21"/>
                      <a:pt x="90" y="17"/>
                      <a:pt x="91" y="19"/>
                    </a:cubicBezTo>
                    <a:cubicBezTo>
                      <a:pt x="91" y="19"/>
                      <a:pt x="91" y="18"/>
                      <a:pt x="91" y="16"/>
                    </a:cubicBezTo>
                    <a:cubicBezTo>
                      <a:pt x="92" y="19"/>
                      <a:pt x="92" y="19"/>
                      <a:pt x="92" y="19"/>
                    </a:cubicBezTo>
                    <a:cubicBezTo>
                      <a:pt x="93" y="17"/>
                      <a:pt x="94" y="17"/>
                      <a:pt x="94" y="14"/>
                    </a:cubicBezTo>
                    <a:cubicBezTo>
                      <a:pt x="95" y="15"/>
                      <a:pt x="95" y="15"/>
                      <a:pt x="95" y="15"/>
                    </a:cubicBezTo>
                    <a:cubicBezTo>
                      <a:pt x="95" y="13"/>
                      <a:pt x="97" y="17"/>
                      <a:pt x="96" y="13"/>
                    </a:cubicBezTo>
                    <a:cubicBezTo>
                      <a:pt x="96" y="11"/>
                      <a:pt x="96" y="11"/>
                      <a:pt x="96" y="11"/>
                    </a:cubicBezTo>
                    <a:cubicBezTo>
                      <a:pt x="97" y="13"/>
                      <a:pt x="97" y="13"/>
                      <a:pt x="97" y="13"/>
                    </a:cubicBezTo>
                    <a:cubicBezTo>
                      <a:pt x="97" y="12"/>
                      <a:pt x="98" y="13"/>
                      <a:pt x="97" y="11"/>
                    </a:cubicBezTo>
                    <a:cubicBezTo>
                      <a:pt x="98" y="13"/>
                      <a:pt x="98" y="13"/>
                      <a:pt x="98" y="13"/>
                    </a:cubicBezTo>
                    <a:cubicBezTo>
                      <a:pt x="98" y="13"/>
                      <a:pt x="98" y="10"/>
                      <a:pt x="98" y="11"/>
                    </a:cubicBezTo>
                    <a:cubicBezTo>
                      <a:pt x="98" y="11"/>
                      <a:pt x="98" y="11"/>
                      <a:pt x="98" y="11"/>
                    </a:cubicBezTo>
                    <a:cubicBezTo>
                      <a:pt x="101" y="14"/>
                      <a:pt x="104" y="15"/>
                      <a:pt x="104" y="11"/>
                    </a:cubicBezTo>
                    <a:cubicBezTo>
                      <a:pt x="104" y="10"/>
                      <a:pt x="105" y="13"/>
                      <a:pt x="105" y="13"/>
                    </a:cubicBezTo>
                    <a:cubicBezTo>
                      <a:pt x="106" y="9"/>
                      <a:pt x="109" y="14"/>
                      <a:pt x="109" y="8"/>
                    </a:cubicBezTo>
                    <a:cubicBezTo>
                      <a:pt x="110" y="6"/>
                      <a:pt x="108" y="1"/>
                      <a:pt x="10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65" name="Freeform 114"/>
              <p:cNvSpPr/>
              <p:nvPr/>
            </p:nvSpPr>
            <p:spPr bwMode="auto">
              <a:xfrm>
                <a:off x="3897" y="1269"/>
                <a:ext cx="6" cy="2"/>
              </a:xfrm>
              <a:custGeom>
                <a:avLst/>
                <a:gdLst>
                  <a:gd name="T0" fmla="*/ 6 w 6"/>
                  <a:gd name="T1" fmla="*/ 0 h 2"/>
                  <a:gd name="T2" fmla="*/ 6 w 6"/>
                  <a:gd name="T3" fmla="*/ 0 h 2"/>
                  <a:gd name="T4" fmla="*/ 0 w 6"/>
                  <a:gd name="T5" fmla="*/ 2 h 2"/>
                  <a:gd name="T6" fmla="*/ 6 w 6"/>
                  <a:gd name="T7" fmla="*/ 0 h 2"/>
                </a:gdLst>
                <a:ahLst/>
                <a:cxnLst>
                  <a:cxn ang="0">
                    <a:pos x="T0" y="T1"/>
                  </a:cxn>
                  <a:cxn ang="0">
                    <a:pos x="T2" y="T3"/>
                  </a:cxn>
                  <a:cxn ang="0">
                    <a:pos x="T4" y="T5"/>
                  </a:cxn>
                  <a:cxn ang="0">
                    <a:pos x="T6" y="T7"/>
                  </a:cxn>
                </a:cxnLst>
                <a:rect l="0" t="0" r="r" b="b"/>
                <a:pathLst>
                  <a:path w="6" h="2">
                    <a:moveTo>
                      <a:pt x="6" y="0"/>
                    </a:moveTo>
                    <a:lnTo>
                      <a:pt x="6" y="0"/>
                    </a:lnTo>
                    <a:lnTo>
                      <a:pt x="0" y="2"/>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66" name="Freeform 115"/>
              <p:cNvSpPr/>
              <p:nvPr/>
            </p:nvSpPr>
            <p:spPr bwMode="auto">
              <a:xfrm>
                <a:off x="3935" y="1214"/>
                <a:ext cx="78" cy="253"/>
              </a:xfrm>
              <a:custGeom>
                <a:avLst/>
                <a:gdLst>
                  <a:gd name="T0" fmla="*/ 15 w 37"/>
                  <a:gd name="T1" fmla="*/ 54 h 119"/>
                  <a:gd name="T2" fmla="*/ 12 w 37"/>
                  <a:gd name="T3" fmla="*/ 62 h 119"/>
                  <a:gd name="T4" fmla="*/ 8 w 37"/>
                  <a:gd name="T5" fmla="*/ 67 h 119"/>
                  <a:gd name="T6" fmla="*/ 6 w 37"/>
                  <a:gd name="T7" fmla="*/ 78 h 119"/>
                  <a:gd name="T8" fmla="*/ 4 w 37"/>
                  <a:gd name="T9" fmla="*/ 84 h 119"/>
                  <a:gd name="T10" fmla="*/ 2 w 37"/>
                  <a:gd name="T11" fmla="*/ 96 h 119"/>
                  <a:gd name="T12" fmla="*/ 5 w 37"/>
                  <a:gd name="T13" fmla="*/ 103 h 119"/>
                  <a:gd name="T14" fmla="*/ 2 w 37"/>
                  <a:gd name="T15" fmla="*/ 111 h 119"/>
                  <a:gd name="T16" fmla="*/ 2 w 37"/>
                  <a:gd name="T17" fmla="*/ 115 h 119"/>
                  <a:gd name="T18" fmla="*/ 7 w 37"/>
                  <a:gd name="T19" fmla="*/ 117 h 119"/>
                  <a:gd name="T20" fmla="*/ 8 w 37"/>
                  <a:gd name="T21" fmla="*/ 117 h 119"/>
                  <a:gd name="T22" fmla="*/ 9 w 37"/>
                  <a:gd name="T23" fmla="*/ 115 h 119"/>
                  <a:gd name="T24" fmla="*/ 12 w 37"/>
                  <a:gd name="T25" fmla="*/ 113 h 119"/>
                  <a:gd name="T26" fmla="*/ 15 w 37"/>
                  <a:gd name="T27" fmla="*/ 110 h 119"/>
                  <a:gd name="T28" fmla="*/ 17 w 37"/>
                  <a:gd name="T29" fmla="*/ 110 h 119"/>
                  <a:gd name="T30" fmla="*/ 17 w 37"/>
                  <a:gd name="T31" fmla="*/ 108 h 119"/>
                  <a:gd name="T32" fmla="*/ 18 w 37"/>
                  <a:gd name="T33" fmla="*/ 108 h 119"/>
                  <a:gd name="T34" fmla="*/ 21 w 37"/>
                  <a:gd name="T35" fmla="*/ 108 h 119"/>
                  <a:gd name="T36" fmla="*/ 15 w 37"/>
                  <a:gd name="T37" fmla="*/ 104 h 119"/>
                  <a:gd name="T38" fmla="*/ 18 w 37"/>
                  <a:gd name="T39" fmla="*/ 104 h 119"/>
                  <a:gd name="T40" fmla="*/ 20 w 37"/>
                  <a:gd name="T41" fmla="*/ 104 h 119"/>
                  <a:gd name="T42" fmla="*/ 22 w 37"/>
                  <a:gd name="T43" fmla="*/ 102 h 119"/>
                  <a:gd name="T44" fmla="*/ 20 w 37"/>
                  <a:gd name="T45" fmla="*/ 100 h 119"/>
                  <a:gd name="T46" fmla="*/ 22 w 37"/>
                  <a:gd name="T47" fmla="*/ 99 h 119"/>
                  <a:gd name="T48" fmla="*/ 15 w 37"/>
                  <a:gd name="T49" fmla="*/ 95 h 119"/>
                  <a:gd name="T50" fmla="*/ 21 w 37"/>
                  <a:gd name="T51" fmla="*/ 97 h 119"/>
                  <a:gd name="T52" fmla="*/ 24 w 37"/>
                  <a:gd name="T53" fmla="*/ 92 h 119"/>
                  <a:gd name="T54" fmla="*/ 24 w 37"/>
                  <a:gd name="T55" fmla="*/ 89 h 119"/>
                  <a:gd name="T56" fmla="*/ 21 w 37"/>
                  <a:gd name="T57" fmla="*/ 85 h 119"/>
                  <a:gd name="T58" fmla="*/ 26 w 37"/>
                  <a:gd name="T59" fmla="*/ 81 h 119"/>
                  <a:gd name="T60" fmla="*/ 24 w 37"/>
                  <a:gd name="T61" fmla="*/ 78 h 119"/>
                  <a:gd name="T62" fmla="*/ 25 w 37"/>
                  <a:gd name="T63" fmla="*/ 77 h 119"/>
                  <a:gd name="T64" fmla="*/ 23 w 37"/>
                  <a:gd name="T65" fmla="*/ 75 h 119"/>
                  <a:gd name="T66" fmla="*/ 27 w 37"/>
                  <a:gd name="T67" fmla="*/ 75 h 119"/>
                  <a:gd name="T68" fmla="*/ 26 w 37"/>
                  <a:gd name="T69" fmla="*/ 72 h 119"/>
                  <a:gd name="T70" fmla="*/ 25 w 37"/>
                  <a:gd name="T71" fmla="*/ 67 h 119"/>
                  <a:gd name="T72" fmla="*/ 29 w 37"/>
                  <a:gd name="T73" fmla="*/ 65 h 119"/>
                  <a:gd name="T74" fmla="*/ 28 w 37"/>
                  <a:gd name="T75" fmla="*/ 61 h 119"/>
                  <a:gd name="T76" fmla="*/ 29 w 37"/>
                  <a:gd name="T77" fmla="*/ 59 h 119"/>
                  <a:gd name="T78" fmla="*/ 29 w 37"/>
                  <a:gd name="T79" fmla="*/ 59 h 119"/>
                  <a:gd name="T80" fmla="*/ 29 w 37"/>
                  <a:gd name="T81" fmla="*/ 56 h 119"/>
                  <a:gd name="T82" fmla="*/ 27 w 37"/>
                  <a:gd name="T83" fmla="*/ 51 h 119"/>
                  <a:gd name="T84" fmla="*/ 25 w 37"/>
                  <a:gd name="T85" fmla="*/ 49 h 119"/>
                  <a:gd name="T86" fmla="*/ 27 w 37"/>
                  <a:gd name="T87" fmla="*/ 47 h 119"/>
                  <a:gd name="T88" fmla="*/ 29 w 37"/>
                  <a:gd name="T89" fmla="*/ 44 h 119"/>
                  <a:gd name="T90" fmla="*/ 27 w 37"/>
                  <a:gd name="T91" fmla="*/ 39 h 119"/>
                  <a:gd name="T92" fmla="*/ 28 w 37"/>
                  <a:gd name="T93" fmla="*/ 37 h 119"/>
                  <a:gd name="T94" fmla="*/ 31 w 37"/>
                  <a:gd name="T95" fmla="*/ 30 h 119"/>
                  <a:gd name="T96" fmla="*/ 32 w 37"/>
                  <a:gd name="T97" fmla="*/ 27 h 119"/>
                  <a:gd name="T98" fmla="*/ 29 w 37"/>
                  <a:gd name="T99" fmla="*/ 19 h 119"/>
                  <a:gd name="T100" fmla="*/ 30 w 37"/>
                  <a:gd name="T101" fmla="*/ 16 h 119"/>
                  <a:gd name="T102" fmla="*/ 26 w 37"/>
                  <a:gd name="T103" fmla="*/ 0 h 119"/>
                  <a:gd name="T104" fmla="*/ 18 w 37"/>
                  <a:gd name="T105" fmla="*/ 21 h 119"/>
                  <a:gd name="T106" fmla="*/ 11 w 37"/>
                  <a:gd name="T107" fmla="*/ 3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119">
                    <a:moveTo>
                      <a:pt x="11" y="38"/>
                    </a:moveTo>
                    <a:cubicBezTo>
                      <a:pt x="11" y="42"/>
                      <a:pt x="12" y="46"/>
                      <a:pt x="12" y="50"/>
                    </a:cubicBezTo>
                    <a:cubicBezTo>
                      <a:pt x="15" y="51"/>
                      <a:pt x="13" y="52"/>
                      <a:pt x="16" y="53"/>
                    </a:cubicBezTo>
                    <a:cubicBezTo>
                      <a:pt x="15" y="53"/>
                      <a:pt x="15" y="53"/>
                      <a:pt x="15" y="53"/>
                    </a:cubicBezTo>
                    <a:cubicBezTo>
                      <a:pt x="16" y="53"/>
                      <a:pt x="14" y="53"/>
                      <a:pt x="13" y="54"/>
                    </a:cubicBezTo>
                    <a:cubicBezTo>
                      <a:pt x="14" y="54"/>
                      <a:pt x="13" y="54"/>
                      <a:pt x="15" y="54"/>
                    </a:cubicBezTo>
                    <a:cubicBezTo>
                      <a:pt x="17" y="55"/>
                      <a:pt x="12" y="54"/>
                      <a:pt x="13" y="55"/>
                    </a:cubicBezTo>
                    <a:cubicBezTo>
                      <a:pt x="13" y="55"/>
                      <a:pt x="14" y="55"/>
                      <a:pt x="14" y="55"/>
                    </a:cubicBezTo>
                    <a:cubicBezTo>
                      <a:pt x="16" y="56"/>
                      <a:pt x="13" y="55"/>
                      <a:pt x="11" y="55"/>
                    </a:cubicBezTo>
                    <a:cubicBezTo>
                      <a:pt x="11" y="57"/>
                      <a:pt x="13" y="59"/>
                      <a:pt x="11" y="61"/>
                    </a:cubicBezTo>
                    <a:cubicBezTo>
                      <a:pt x="11" y="60"/>
                      <a:pt x="13" y="61"/>
                      <a:pt x="13" y="61"/>
                    </a:cubicBezTo>
                    <a:cubicBezTo>
                      <a:pt x="9" y="60"/>
                      <a:pt x="13" y="62"/>
                      <a:pt x="12" y="62"/>
                    </a:cubicBezTo>
                    <a:cubicBezTo>
                      <a:pt x="11" y="61"/>
                      <a:pt x="11" y="61"/>
                      <a:pt x="11" y="61"/>
                    </a:cubicBezTo>
                    <a:cubicBezTo>
                      <a:pt x="9" y="62"/>
                      <a:pt x="11" y="63"/>
                      <a:pt x="10" y="63"/>
                    </a:cubicBezTo>
                    <a:cubicBezTo>
                      <a:pt x="11" y="64"/>
                      <a:pt x="8" y="64"/>
                      <a:pt x="9" y="65"/>
                    </a:cubicBezTo>
                    <a:cubicBezTo>
                      <a:pt x="8" y="64"/>
                      <a:pt x="8" y="65"/>
                      <a:pt x="8" y="65"/>
                    </a:cubicBezTo>
                    <a:cubicBezTo>
                      <a:pt x="11" y="66"/>
                      <a:pt x="6" y="66"/>
                      <a:pt x="8" y="67"/>
                    </a:cubicBezTo>
                    <a:cubicBezTo>
                      <a:pt x="8" y="67"/>
                      <a:pt x="8" y="67"/>
                      <a:pt x="8" y="67"/>
                    </a:cubicBezTo>
                    <a:cubicBezTo>
                      <a:pt x="8" y="68"/>
                      <a:pt x="6" y="70"/>
                      <a:pt x="8" y="72"/>
                    </a:cubicBezTo>
                    <a:cubicBezTo>
                      <a:pt x="8" y="73"/>
                      <a:pt x="4" y="73"/>
                      <a:pt x="5" y="75"/>
                    </a:cubicBezTo>
                    <a:cubicBezTo>
                      <a:pt x="7" y="76"/>
                      <a:pt x="7" y="76"/>
                      <a:pt x="7" y="76"/>
                    </a:cubicBezTo>
                    <a:cubicBezTo>
                      <a:pt x="7" y="76"/>
                      <a:pt x="6" y="75"/>
                      <a:pt x="5" y="75"/>
                    </a:cubicBezTo>
                    <a:cubicBezTo>
                      <a:pt x="7" y="76"/>
                      <a:pt x="5" y="76"/>
                      <a:pt x="5" y="77"/>
                    </a:cubicBezTo>
                    <a:cubicBezTo>
                      <a:pt x="5" y="77"/>
                      <a:pt x="5" y="78"/>
                      <a:pt x="6" y="78"/>
                    </a:cubicBezTo>
                    <a:cubicBezTo>
                      <a:pt x="4" y="78"/>
                      <a:pt x="7" y="80"/>
                      <a:pt x="5" y="80"/>
                    </a:cubicBezTo>
                    <a:cubicBezTo>
                      <a:pt x="8" y="81"/>
                      <a:pt x="6" y="80"/>
                      <a:pt x="7" y="81"/>
                    </a:cubicBezTo>
                    <a:cubicBezTo>
                      <a:pt x="7" y="81"/>
                      <a:pt x="6" y="81"/>
                      <a:pt x="5" y="81"/>
                    </a:cubicBezTo>
                    <a:cubicBezTo>
                      <a:pt x="6" y="81"/>
                      <a:pt x="6" y="82"/>
                      <a:pt x="4" y="82"/>
                    </a:cubicBezTo>
                    <a:cubicBezTo>
                      <a:pt x="5" y="82"/>
                      <a:pt x="6" y="83"/>
                      <a:pt x="6" y="83"/>
                    </a:cubicBezTo>
                    <a:cubicBezTo>
                      <a:pt x="3" y="83"/>
                      <a:pt x="5" y="84"/>
                      <a:pt x="4" y="84"/>
                    </a:cubicBezTo>
                    <a:cubicBezTo>
                      <a:pt x="6" y="85"/>
                      <a:pt x="8" y="86"/>
                      <a:pt x="7" y="86"/>
                    </a:cubicBezTo>
                    <a:cubicBezTo>
                      <a:pt x="4" y="85"/>
                      <a:pt x="4" y="85"/>
                      <a:pt x="4" y="85"/>
                    </a:cubicBezTo>
                    <a:cubicBezTo>
                      <a:pt x="5" y="86"/>
                      <a:pt x="2" y="87"/>
                      <a:pt x="4" y="90"/>
                    </a:cubicBezTo>
                    <a:cubicBezTo>
                      <a:pt x="3" y="89"/>
                      <a:pt x="3" y="89"/>
                      <a:pt x="3" y="89"/>
                    </a:cubicBezTo>
                    <a:cubicBezTo>
                      <a:pt x="4" y="91"/>
                      <a:pt x="1" y="92"/>
                      <a:pt x="4" y="95"/>
                    </a:cubicBezTo>
                    <a:cubicBezTo>
                      <a:pt x="3" y="95"/>
                      <a:pt x="2" y="95"/>
                      <a:pt x="2" y="96"/>
                    </a:cubicBezTo>
                    <a:cubicBezTo>
                      <a:pt x="3" y="97"/>
                      <a:pt x="3" y="97"/>
                      <a:pt x="5" y="98"/>
                    </a:cubicBezTo>
                    <a:cubicBezTo>
                      <a:pt x="5" y="98"/>
                      <a:pt x="4" y="98"/>
                      <a:pt x="3" y="98"/>
                    </a:cubicBezTo>
                    <a:cubicBezTo>
                      <a:pt x="2" y="98"/>
                      <a:pt x="0" y="98"/>
                      <a:pt x="2" y="99"/>
                    </a:cubicBezTo>
                    <a:cubicBezTo>
                      <a:pt x="1" y="99"/>
                      <a:pt x="1" y="99"/>
                      <a:pt x="1" y="99"/>
                    </a:cubicBezTo>
                    <a:cubicBezTo>
                      <a:pt x="2" y="100"/>
                      <a:pt x="4" y="101"/>
                      <a:pt x="2" y="102"/>
                    </a:cubicBezTo>
                    <a:cubicBezTo>
                      <a:pt x="3" y="102"/>
                      <a:pt x="3" y="103"/>
                      <a:pt x="5" y="103"/>
                    </a:cubicBezTo>
                    <a:cubicBezTo>
                      <a:pt x="5" y="103"/>
                      <a:pt x="3" y="103"/>
                      <a:pt x="4" y="103"/>
                    </a:cubicBezTo>
                    <a:cubicBezTo>
                      <a:pt x="2" y="102"/>
                      <a:pt x="2" y="102"/>
                      <a:pt x="2" y="102"/>
                    </a:cubicBezTo>
                    <a:cubicBezTo>
                      <a:pt x="1" y="104"/>
                      <a:pt x="2" y="105"/>
                      <a:pt x="3" y="107"/>
                    </a:cubicBezTo>
                    <a:cubicBezTo>
                      <a:pt x="0" y="107"/>
                      <a:pt x="3" y="108"/>
                      <a:pt x="1" y="109"/>
                    </a:cubicBezTo>
                    <a:cubicBezTo>
                      <a:pt x="2" y="110"/>
                      <a:pt x="0" y="110"/>
                      <a:pt x="3" y="111"/>
                    </a:cubicBezTo>
                    <a:cubicBezTo>
                      <a:pt x="2" y="111"/>
                      <a:pt x="2" y="111"/>
                      <a:pt x="2" y="111"/>
                    </a:cubicBezTo>
                    <a:cubicBezTo>
                      <a:pt x="1" y="111"/>
                      <a:pt x="2" y="112"/>
                      <a:pt x="1" y="113"/>
                    </a:cubicBezTo>
                    <a:cubicBezTo>
                      <a:pt x="1" y="114"/>
                      <a:pt x="3" y="114"/>
                      <a:pt x="4" y="114"/>
                    </a:cubicBezTo>
                    <a:cubicBezTo>
                      <a:pt x="2" y="114"/>
                      <a:pt x="2" y="114"/>
                      <a:pt x="2" y="114"/>
                    </a:cubicBezTo>
                    <a:cubicBezTo>
                      <a:pt x="3" y="115"/>
                      <a:pt x="5" y="115"/>
                      <a:pt x="7" y="115"/>
                    </a:cubicBezTo>
                    <a:cubicBezTo>
                      <a:pt x="6" y="115"/>
                      <a:pt x="7" y="115"/>
                      <a:pt x="6" y="115"/>
                    </a:cubicBezTo>
                    <a:cubicBezTo>
                      <a:pt x="5" y="115"/>
                      <a:pt x="4" y="115"/>
                      <a:pt x="2" y="115"/>
                    </a:cubicBezTo>
                    <a:cubicBezTo>
                      <a:pt x="1" y="116"/>
                      <a:pt x="5" y="116"/>
                      <a:pt x="3" y="117"/>
                    </a:cubicBezTo>
                    <a:cubicBezTo>
                      <a:pt x="2" y="117"/>
                      <a:pt x="3" y="118"/>
                      <a:pt x="5" y="117"/>
                    </a:cubicBezTo>
                    <a:cubicBezTo>
                      <a:pt x="4" y="117"/>
                      <a:pt x="4" y="118"/>
                      <a:pt x="3" y="118"/>
                    </a:cubicBezTo>
                    <a:cubicBezTo>
                      <a:pt x="3" y="118"/>
                      <a:pt x="3" y="118"/>
                      <a:pt x="4" y="118"/>
                    </a:cubicBezTo>
                    <a:cubicBezTo>
                      <a:pt x="4" y="118"/>
                      <a:pt x="4" y="118"/>
                      <a:pt x="4" y="118"/>
                    </a:cubicBezTo>
                    <a:cubicBezTo>
                      <a:pt x="5" y="118"/>
                      <a:pt x="5" y="118"/>
                      <a:pt x="7" y="117"/>
                    </a:cubicBezTo>
                    <a:cubicBezTo>
                      <a:pt x="7" y="117"/>
                      <a:pt x="6" y="117"/>
                      <a:pt x="7" y="117"/>
                    </a:cubicBezTo>
                    <a:cubicBezTo>
                      <a:pt x="8" y="117"/>
                      <a:pt x="8" y="117"/>
                      <a:pt x="7" y="118"/>
                    </a:cubicBezTo>
                    <a:cubicBezTo>
                      <a:pt x="6" y="118"/>
                      <a:pt x="5" y="118"/>
                      <a:pt x="4" y="119"/>
                    </a:cubicBezTo>
                    <a:cubicBezTo>
                      <a:pt x="7" y="118"/>
                      <a:pt x="7" y="118"/>
                      <a:pt x="7" y="118"/>
                    </a:cubicBezTo>
                    <a:cubicBezTo>
                      <a:pt x="7" y="118"/>
                      <a:pt x="8" y="118"/>
                      <a:pt x="9" y="117"/>
                    </a:cubicBezTo>
                    <a:cubicBezTo>
                      <a:pt x="8" y="117"/>
                      <a:pt x="8" y="117"/>
                      <a:pt x="8" y="117"/>
                    </a:cubicBezTo>
                    <a:cubicBezTo>
                      <a:pt x="9" y="117"/>
                      <a:pt x="9" y="117"/>
                      <a:pt x="9" y="117"/>
                    </a:cubicBezTo>
                    <a:cubicBezTo>
                      <a:pt x="9" y="117"/>
                      <a:pt x="10" y="116"/>
                      <a:pt x="9" y="116"/>
                    </a:cubicBezTo>
                    <a:cubicBezTo>
                      <a:pt x="7" y="116"/>
                      <a:pt x="7" y="116"/>
                      <a:pt x="7" y="116"/>
                    </a:cubicBezTo>
                    <a:cubicBezTo>
                      <a:pt x="7" y="116"/>
                      <a:pt x="5" y="116"/>
                      <a:pt x="7" y="116"/>
                    </a:cubicBezTo>
                    <a:cubicBezTo>
                      <a:pt x="9" y="115"/>
                      <a:pt x="9" y="115"/>
                      <a:pt x="9" y="115"/>
                    </a:cubicBezTo>
                    <a:cubicBezTo>
                      <a:pt x="9" y="115"/>
                      <a:pt x="8" y="115"/>
                      <a:pt x="9" y="115"/>
                    </a:cubicBezTo>
                    <a:cubicBezTo>
                      <a:pt x="11" y="115"/>
                      <a:pt x="11" y="115"/>
                      <a:pt x="11" y="115"/>
                    </a:cubicBezTo>
                    <a:cubicBezTo>
                      <a:pt x="8" y="115"/>
                      <a:pt x="10" y="114"/>
                      <a:pt x="9" y="114"/>
                    </a:cubicBezTo>
                    <a:cubicBezTo>
                      <a:pt x="10" y="114"/>
                      <a:pt x="10" y="114"/>
                      <a:pt x="10" y="114"/>
                    </a:cubicBezTo>
                    <a:cubicBezTo>
                      <a:pt x="11" y="114"/>
                      <a:pt x="8" y="114"/>
                      <a:pt x="8" y="114"/>
                    </a:cubicBezTo>
                    <a:cubicBezTo>
                      <a:pt x="9" y="114"/>
                      <a:pt x="11" y="114"/>
                      <a:pt x="12" y="114"/>
                    </a:cubicBezTo>
                    <a:cubicBezTo>
                      <a:pt x="12" y="113"/>
                      <a:pt x="10" y="113"/>
                      <a:pt x="12" y="113"/>
                    </a:cubicBezTo>
                    <a:cubicBezTo>
                      <a:pt x="11" y="112"/>
                      <a:pt x="10" y="112"/>
                      <a:pt x="9" y="111"/>
                    </a:cubicBezTo>
                    <a:cubicBezTo>
                      <a:pt x="9" y="111"/>
                      <a:pt x="12" y="112"/>
                      <a:pt x="11" y="111"/>
                    </a:cubicBezTo>
                    <a:cubicBezTo>
                      <a:pt x="12" y="111"/>
                      <a:pt x="13" y="111"/>
                      <a:pt x="14" y="111"/>
                    </a:cubicBezTo>
                    <a:cubicBezTo>
                      <a:pt x="13" y="111"/>
                      <a:pt x="14" y="111"/>
                      <a:pt x="12" y="111"/>
                    </a:cubicBezTo>
                    <a:cubicBezTo>
                      <a:pt x="12" y="110"/>
                      <a:pt x="13" y="110"/>
                      <a:pt x="12" y="109"/>
                    </a:cubicBezTo>
                    <a:cubicBezTo>
                      <a:pt x="12" y="109"/>
                      <a:pt x="14" y="110"/>
                      <a:pt x="15" y="110"/>
                    </a:cubicBezTo>
                    <a:cubicBezTo>
                      <a:pt x="13" y="109"/>
                      <a:pt x="13" y="109"/>
                      <a:pt x="13" y="108"/>
                    </a:cubicBezTo>
                    <a:cubicBezTo>
                      <a:pt x="11" y="108"/>
                      <a:pt x="11" y="108"/>
                      <a:pt x="10" y="108"/>
                    </a:cubicBezTo>
                    <a:cubicBezTo>
                      <a:pt x="9" y="108"/>
                      <a:pt x="9" y="107"/>
                      <a:pt x="9" y="107"/>
                    </a:cubicBezTo>
                    <a:cubicBezTo>
                      <a:pt x="11" y="108"/>
                      <a:pt x="13" y="108"/>
                      <a:pt x="14" y="108"/>
                    </a:cubicBezTo>
                    <a:cubicBezTo>
                      <a:pt x="16" y="108"/>
                      <a:pt x="13" y="108"/>
                      <a:pt x="16" y="109"/>
                    </a:cubicBezTo>
                    <a:cubicBezTo>
                      <a:pt x="18" y="109"/>
                      <a:pt x="18" y="110"/>
                      <a:pt x="17" y="110"/>
                    </a:cubicBezTo>
                    <a:cubicBezTo>
                      <a:pt x="19" y="111"/>
                      <a:pt x="17" y="110"/>
                      <a:pt x="19" y="110"/>
                    </a:cubicBezTo>
                    <a:cubicBezTo>
                      <a:pt x="19" y="110"/>
                      <a:pt x="18" y="110"/>
                      <a:pt x="18" y="109"/>
                    </a:cubicBezTo>
                    <a:cubicBezTo>
                      <a:pt x="17" y="109"/>
                      <a:pt x="16" y="109"/>
                      <a:pt x="15" y="108"/>
                    </a:cubicBezTo>
                    <a:cubicBezTo>
                      <a:pt x="13" y="108"/>
                      <a:pt x="17" y="108"/>
                      <a:pt x="17" y="108"/>
                    </a:cubicBezTo>
                    <a:cubicBezTo>
                      <a:pt x="18" y="109"/>
                      <a:pt x="18" y="109"/>
                      <a:pt x="18" y="109"/>
                    </a:cubicBezTo>
                    <a:cubicBezTo>
                      <a:pt x="19" y="109"/>
                      <a:pt x="17" y="108"/>
                      <a:pt x="17" y="108"/>
                    </a:cubicBezTo>
                    <a:cubicBezTo>
                      <a:pt x="21" y="109"/>
                      <a:pt x="18" y="108"/>
                      <a:pt x="20" y="109"/>
                    </a:cubicBezTo>
                    <a:cubicBezTo>
                      <a:pt x="22" y="109"/>
                      <a:pt x="22" y="109"/>
                      <a:pt x="22" y="109"/>
                    </a:cubicBezTo>
                    <a:cubicBezTo>
                      <a:pt x="22" y="109"/>
                      <a:pt x="19" y="109"/>
                      <a:pt x="20" y="108"/>
                    </a:cubicBezTo>
                    <a:cubicBezTo>
                      <a:pt x="21" y="109"/>
                      <a:pt x="21" y="109"/>
                      <a:pt x="21" y="109"/>
                    </a:cubicBezTo>
                    <a:cubicBezTo>
                      <a:pt x="21" y="108"/>
                      <a:pt x="21" y="108"/>
                      <a:pt x="21" y="108"/>
                    </a:cubicBezTo>
                    <a:cubicBezTo>
                      <a:pt x="20" y="108"/>
                      <a:pt x="18" y="108"/>
                      <a:pt x="18" y="108"/>
                    </a:cubicBezTo>
                    <a:cubicBezTo>
                      <a:pt x="15" y="107"/>
                      <a:pt x="18" y="108"/>
                      <a:pt x="17" y="107"/>
                    </a:cubicBezTo>
                    <a:cubicBezTo>
                      <a:pt x="15" y="106"/>
                      <a:pt x="17" y="107"/>
                      <a:pt x="16" y="107"/>
                    </a:cubicBezTo>
                    <a:cubicBezTo>
                      <a:pt x="14" y="106"/>
                      <a:pt x="14" y="106"/>
                      <a:pt x="14" y="106"/>
                    </a:cubicBezTo>
                    <a:cubicBezTo>
                      <a:pt x="14" y="105"/>
                      <a:pt x="16" y="106"/>
                      <a:pt x="17" y="106"/>
                    </a:cubicBezTo>
                    <a:cubicBezTo>
                      <a:pt x="17" y="106"/>
                      <a:pt x="17" y="107"/>
                      <a:pt x="16" y="106"/>
                    </a:cubicBezTo>
                    <a:cubicBezTo>
                      <a:pt x="18" y="107"/>
                      <a:pt x="20" y="107"/>
                      <a:pt x="21" y="108"/>
                    </a:cubicBezTo>
                    <a:cubicBezTo>
                      <a:pt x="22" y="108"/>
                      <a:pt x="20" y="107"/>
                      <a:pt x="20" y="107"/>
                    </a:cubicBezTo>
                    <a:cubicBezTo>
                      <a:pt x="19" y="107"/>
                      <a:pt x="18" y="107"/>
                      <a:pt x="17" y="106"/>
                    </a:cubicBezTo>
                    <a:cubicBezTo>
                      <a:pt x="13" y="105"/>
                      <a:pt x="21" y="107"/>
                      <a:pt x="20" y="106"/>
                    </a:cubicBezTo>
                    <a:cubicBezTo>
                      <a:pt x="17" y="106"/>
                      <a:pt x="16" y="104"/>
                      <a:pt x="13" y="104"/>
                    </a:cubicBezTo>
                    <a:cubicBezTo>
                      <a:pt x="12" y="104"/>
                      <a:pt x="12" y="103"/>
                      <a:pt x="12" y="103"/>
                    </a:cubicBezTo>
                    <a:cubicBezTo>
                      <a:pt x="14" y="104"/>
                      <a:pt x="13" y="103"/>
                      <a:pt x="15" y="104"/>
                    </a:cubicBezTo>
                    <a:cubicBezTo>
                      <a:pt x="15" y="104"/>
                      <a:pt x="15" y="104"/>
                      <a:pt x="15" y="104"/>
                    </a:cubicBezTo>
                    <a:cubicBezTo>
                      <a:pt x="18" y="105"/>
                      <a:pt x="18" y="105"/>
                      <a:pt x="18" y="105"/>
                    </a:cubicBezTo>
                    <a:cubicBezTo>
                      <a:pt x="22" y="106"/>
                      <a:pt x="22" y="106"/>
                      <a:pt x="22" y="106"/>
                    </a:cubicBezTo>
                    <a:cubicBezTo>
                      <a:pt x="21" y="105"/>
                      <a:pt x="20" y="105"/>
                      <a:pt x="19" y="105"/>
                    </a:cubicBezTo>
                    <a:cubicBezTo>
                      <a:pt x="20" y="105"/>
                      <a:pt x="21" y="105"/>
                      <a:pt x="21" y="105"/>
                    </a:cubicBezTo>
                    <a:cubicBezTo>
                      <a:pt x="20" y="105"/>
                      <a:pt x="18" y="104"/>
                      <a:pt x="18" y="104"/>
                    </a:cubicBezTo>
                    <a:cubicBezTo>
                      <a:pt x="18" y="103"/>
                      <a:pt x="20" y="104"/>
                      <a:pt x="20" y="104"/>
                    </a:cubicBezTo>
                    <a:cubicBezTo>
                      <a:pt x="22" y="105"/>
                      <a:pt x="22" y="105"/>
                      <a:pt x="22" y="105"/>
                    </a:cubicBezTo>
                    <a:cubicBezTo>
                      <a:pt x="21" y="104"/>
                      <a:pt x="23" y="105"/>
                      <a:pt x="22" y="105"/>
                    </a:cubicBezTo>
                    <a:cubicBezTo>
                      <a:pt x="21" y="104"/>
                      <a:pt x="20" y="104"/>
                      <a:pt x="18" y="103"/>
                    </a:cubicBezTo>
                    <a:cubicBezTo>
                      <a:pt x="18" y="103"/>
                      <a:pt x="19" y="103"/>
                      <a:pt x="19" y="103"/>
                    </a:cubicBezTo>
                    <a:cubicBezTo>
                      <a:pt x="20" y="104"/>
                      <a:pt x="20" y="104"/>
                      <a:pt x="20" y="104"/>
                    </a:cubicBezTo>
                    <a:cubicBezTo>
                      <a:pt x="20" y="103"/>
                      <a:pt x="23" y="104"/>
                      <a:pt x="23" y="104"/>
                    </a:cubicBezTo>
                    <a:cubicBezTo>
                      <a:pt x="21" y="103"/>
                      <a:pt x="21" y="103"/>
                      <a:pt x="21" y="103"/>
                    </a:cubicBezTo>
                    <a:cubicBezTo>
                      <a:pt x="23" y="104"/>
                      <a:pt x="23" y="104"/>
                      <a:pt x="23" y="104"/>
                    </a:cubicBezTo>
                    <a:cubicBezTo>
                      <a:pt x="22" y="103"/>
                      <a:pt x="22" y="103"/>
                      <a:pt x="21" y="103"/>
                    </a:cubicBezTo>
                    <a:cubicBezTo>
                      <a:pt x="23" y="103"/>
                      <a:pt x="23" y="103"/>
                      <a:pt x="23" y="103"/>
                    </a:cubicBezTo>
                    <a:cubicBezTo>
                      <a:pt x="22" y="103"/>
                      <a:pt x="20" y="102"/>
                      <a:pt x="22" y="102"/>
                    </a:cubicBezTo>
                    <a:cubicBezTo>
                      <a:pt x="19" y="102"/>
                      <a:pt x="22" y="103"/>
                      <a:pt x="20" y="102"/>
                    </a:cubicBezTo>
                    <a:cubicBezTo>
                      <a:pt x="19" y="102"/>
                      <a:pt x="19" y="101"/>
                      <a:pt x="19" y="101"/>
                    </a:cubicBezTo>
                    <a:cubicBezTo>
                      <a:pt x="21" y="102"/>
                      <a:pt x="19" y="101"/>
                      <a:pt x="19" y="101"/>
                    </a:cubicBezTo>
                    <a:cubicBezTo>
                      <a:pt x="20" y="101"/>
                      <a:pt x="21" y="101"/>
                      <a:pt x="21" y="101"/>
                    </a:cubicBezTo>
                    <a:cubicBezTo>
                      <a:pt x="19" y="101"/>
                      <a:pt x="19" y="101"/>
                      <a:pt x="19" y="101"/>
                    </a:cubicBezTo>
                    <a:cubicBezTo>
                      <a:pt x="23" y="102"/>
                      <a:pt x="19" y="100"/>
                      <a:pt x="20" y="100"/>
                    </a:cubicBezTo>
                    <a:cubicBezTo>
                      <a:pt x="21" y="101"/>
                      <a:pt x="22" y="101"/>
                      <a:pt x="23" y="101"/>
                    </a:cubicBezTo>
                    <a:cubicBezTo>
                      <a:pt x="20" y="100"/>
                      <a:pt x="20" y="99"/>
                      <a:pt x="18" y="99"/>
                    </a:cubicBezTo>
                    <a:cubicBezTo>
                      <a:pt x="19" y="99"/>
                      <a:pt x="21" y="100"/>
                      <a:pt x="23" y="101"/>
                    </a:cubicBezTo>
                    <a:cubicBezTo>
                      <a:pt x="21" y="100"/>
                      <a:pt x="25" y="101"/>
                      <a:pt x="22" y="100"/>
                    </a:cubicBezTo>
                    <a:cubicBezTo>
                      <a:pt x="21" y="100"/>
                      <a:pt x="21" y="99"/>
                      <a:pt x="19" y="99"/>
                    </a:cubicBezTo>
                    <a:cubicBezTo>
                      <a:pt x="20" y="98"/>
                      <a:pt x="21" y="99"/>
                      <a:pt x="22" y="99"/>
                    </a:cubicBezTo>
                    <a:cubicBezTo>
                      <a:pt x="21" y="99"/>
                      <a:pt x="19" y="98"/>
                      <a:pt x="19" y="98"/>
                    </a:cubicBezTo>
                    <a:cubicBezTo>
                      <a:pt x="19" y="98"/>
                      <a:pt x="17" y="97"/>
                      <a:pt x="19" y="97"/>
                    </a:cubicBezTo>
                    <a:cubicBezTo>
                      <a:pt x="20" y="98"/>
                      <a:pt x="19" y="98"/>
                      <a:pt x="20" y="98"/>
                    </a:cubicBezTo>
                    <a:cubicBezTo>
                      <a:pt x="21" y="98"/>
                      <a:pt x="17" y="96"/>
                      <a:pt x="16" y="96"/>
                    </a:cubicBezTo>
                    <a:cubicBezTo>
                      <a:pt x="15" y="95"/>
                      <a:pt x="13" y="94"/>
                      <a:pt x="12" y="94"/>
                    </a:cubicBezTo>
                    <a:cubicBezTo>
                      <a:pt x="13" y="93"/>
                      <a:pt x="13" y="94"/>
                      <a:pt x="15" y="95"/>
                    </a:cubicBezTo>
                    <a:cubicBezTo>
                      <a:pt x="14" y="94"/>
                      <a:pt x="14" y="94"/>
                      <a:pt x="14" y="94"/>
                    </a:cubicBezTo>
                    <a:cubicBezTo>
                      <a:pt x="17" y="95"/>
                      <a:pt x="19" y="97"/>
                      <a:pt x="21" y="97"/>
                    </a:cubicBezTo>
                    <a:cubicBezTo>
                      <a:pt x="20" y="97"/>
                      <a:pt x="20" y="97"/>
                      <a:pt x="20" y="97"/>
                    </a:cubicBezTo>
                    <a:cubicBezTo>
                      <a:pt x="23" y="98"/>
                      <a:pt x="23" y="98"/>
                      <a:pt x="23" y="98"/>
                    </a:cubicBezTo>
                    <a:cubicBezTo>
                      <a:pt x="21" y="97"/>
                      <a:pt x="23" y="97"/>
                      <a:pt x="22" y="97"/>
                    </a:cubicBezTo>
                    <a:cubicBezTo>
                      <a:pt x="21" y="96"/>
                      <a:pt x="23" y="97"/>
                      <a:pt x="21" y="97"/>
                    </a:cubicBezTo>
                    <a:cubicBezTo>
                      <a:pt x="21" y="97"/>
                      <a:pt x="19" y="95"/>
                      <a:pt x="20" y="95"/>
                    </a:cubicBezTo>
                    <a:cubicBezTo>
                      <a:pt x="23" y="97"/>
                      <a:pt x="23" y="97"/>
                      <a:pt x="23" y="97"/>
                    </a:cubicBezTo>
                    <a:cubicBezTo>
                      <a:pt x="23" y="97"/>
                      <a:pt x="21" y="96"/>
                      <a:pt x="22" y="96"/>
                    </a:cubicBezTo>
                    <a:cubicBezTo>
                      <a:pt x="23" y="96"/>
                      <a:pt x="23" y="96"/>
                      <a:pt x="23" y="96"/>
                    </a:cubicBezTo>
                    <a:cubicBezTo>
                      <a:pt x="23" y="96"/>
                      <a:pt x="24" y="94"/>
                      <a:pt x="20" y="92"/>
                    </a:cubicBezTo>
                    <a:cubicBezTo>
                      <a:pt x="22" y="92"/>
                      <a:pt x="22" y="92"/>
                      <a:pt x="24" y="92"/>
                    </a:cubicBezTo>
                    <a:cubicBezTo>
                      <a:pt x="23" y="92"/>
                      <a:pt x="22" y="91"/>
                      <a:pt x="22" y="91"/>
                    </a:cubicBezTo>
                    <a:cubicBezTo>
                      <a:pt x="24" y="91"/>
                      <a:pt x="24" y="91"/>
                      <a:pt x="24" y="91"/>
                    </a:cubicBezTo>
                    <a:cubicBezTo>
                      <a:pt x="25" y="91"/>
                      <a:pt x="23" y="90"/>
                      <a:pt x="23" y="90"/>
                    </a:cubicBezTo>
                    <a:cubicBezTo>
                      <a:pt x="24" y="90"/>
                      <a:pt x="24" y="90"/>
                      <a:pt x="24" y="90"/>
                    </a:cubicBezTo>
                    <a:cubicBezTo>
                      <a:pt x="25" y="90"/>
                      <a:pt x="23" y="89"/>
                      <a:pt x="23" y="89"/>
                    </a:cubicBezTo>
                    <a:cubicBezTo>
                      <a:pt x="24" y="89"/>
                      <a:pt x="24" y="89"/>
                      <a:pt x="24" y="89"/>
                    </a:cubicBezTo>
                    <a:cubicBezTo>
                      <a:pt x="23" y="89"/>
                      <a:pt x="23" y="89"/>
                      <a:pt x="23" y="89"/>
                    </a:cubicBezTo>
                    <a:cubicBezTo>
                      <a:pt x="22" y="88"/>
                      <a:pt x="23" y="88"/>
                      <a:pt x="25" y="89"/>
                    </a:cubicBezTo>
                    <a:cubicBezTo>
                      <a:pt x="23" y="88"/>
                      <a:pt x="23" y="88"/>
                      <a:pt x="23" y="88"/>
                    </a:cubicBezTo>
                    <a:cubicBezTo>
                      <a:pt x="25" y="88"/>
                      <a:pt x="25" y="88"/>
                      <a:pt x="25" y="86"/>
                    </a:cubicBezTo>
                    <a:cubicBezTo>
                      <a:pt x="24" y="87"/>
                      <a:pt x="23" y="86"/>
                      <a:pt x="22" y="86"/>
                    </a:cubicBezTo>
                    <a:cubicBezTo>
                      <a:pt x="20" y="86"/>
                      <a:pt x="22" y="86"/>
                      <a:pt x="21" y="85"/>
                    </a:cubicBezTo>
                    <a:cubicBezTo>
                      <a:pt x="24" y="86"/>
                      <a:pt x="24" y="86"/>
                      <a:pt x="24" y="86"/>
                    </a:cubicBezTo>
                    <a:cubicBezTo>
                      <a:pt x="27" y="86"/>
                      <a:pt x="25" y="85"/>
                      <a:pt x="25" y="84"/>
                    </a:cubicBezTo>
                    <a:cubicBezTo>
                      <a:pt x="24" y="83"/>
                      <a:pt x="24" y="83"/>
                      <a:pt x="24" y="83"/>
                    </a:cubicBezTo>
                    <a:cubicBezTo>
                      <a:pt x="27" y="83"/>
                      <a:pt x="24" y="82"/>
                      <a:pt x="25" y="82"/>
                    </a:cubicBezTo>
                    <a:cubicBezTo>
                      <a:pt x="24" y="82"/>
                      <a:pt x="22" y="81"/>
                      <a:pt x="22" y="80"/>
                    </a:cubicBezTo>
                    <a:cubicBezTo>
                      <a:pt x="20" y="79"/>
                      <a:pt x="25" y="81"/>
                      <a:pt x="26" y="81"/>
                    </a:cubicBezTo>
                    <a:cubicBezTo>
                      <a:pt x="25" y="80"/>
                      <a:pt x="25" y="80"/>
                      <a:pt x="25" y="80"/>
                    </a:cubicBezTo>
                    <a:cubicBezTo>
                      <a:pt x="25" y="80"/>
                      <a:pt x="25" y="80"/>
                      <a:pt x="25" y="80"/>
                    </a:cubicBezTo>
                    <a:cubicBezTo>
                      <a:pt x="24" y="80"/>
                      <a:pt x="24" y="79"/>
                      <a:pt x="25" y="79"/>
                    </a:cubicBezTo>
                    <a:cubicBezTo>
                      <a:pt x="25" y="79"/>
                      <a:pt x="25" y="79"/>
                      <a:pt x="25" y="79"/>
                    </a:cubicBezTo>
                    <a:cubicBezTo>
                      <a:pt x="25" y="79"/>
                      <a:pt x="26" y="79"/>
                      <a:pt x="26" y="79"/>
                    </a:cubicBezTo>
                    <a:cubicBezTo>
                      <a:pt x="24" y="78"/>
                      <a:pt x="26" y="78"/>
                      <a:pt x="24" y="78"/>
                    </a:cubicBezTo>
                    <a:cubicBezTo>
                      <a:pt x="25" y="78"/>
                      <a:pt x="25" y="78"/>
                      <a:pt x="25" y="78"/>
                    </a:cubicBezTo>
                    <a:cubicBezTo>
                      <a:pt x="23" y="77"/>
                      <a:pt x="23" y="77"/>
                      <a:pt x="23" y="77"/>
                    </a:cubicBezTo>
                    <a:cubicBezTo>
                      <a:pt x="24" y="77"/>
                      <a:pt x="24" y="77"/>
                      <a:pt x="24" y="77"/>
                    </a:cubicBezTo>
                    <a:cubicBezTo>
                      <a:pt x="26" y="78"/>
                      <a:pt x="26" y="78"/>
                      <a:pt x="26" y="78"/>
                    </a:cubicBezTo>
                    <a:cubicBezTo>
                      <a:pt x="27" y="78"/>
                      <a:pt x="25" y="77"/>
                      <a:pt x="24" y="77"/>
                    </a:cubicBezTo>
                    <a:cubicBezTo>
                      <a:pt x="23" y="76"/>
                      <a:pt x="24" y="77"/>
                      <a:pt x="25" y="77"/>
                    </a:cubicBezTo>
                    <a:cubicBezTo>
                      <a:pt x="26" y="77"/>
                      <a:pt x="25" y="77"/>
                      <a:pt x="25" y="77"/>
                    </a:cubicBezTo>
                    <a:cubicBezTo>
                      <a:pt x="26" y="78"/>
                      <a:pt x="25" y="77"/>
                      <a:pt x="26" y="77"/>
                    </a:cubicBezTo>
                    <a:cubicBezTo>
                      <a:pt x="26" y="77"/>
                      <a:pt x="24" y="77"/>
                      <a:pt x="25" y="77"/>
                    </a:cubicBezTo>
                    <a:cubicBezTo>
                      <a:pt x="25" y="76"/>
                      <a:pt x="25" y="76"/>
                      <a:pt x="26" y="76"/>
                    </a:cubicBezTo>
                    <a:cubicBezTo>
                      <a:pt x="26" y="76"/>
                      <a:pt x="26" y="76"/>
                      <a:pt x="25" y="75"/>
                    </a:cubicBezTo>
                    <a:cubicBezTo>
                      <a:pt x="25" y="76"/>
                      <a:pt x="24" y="76"/>
                      <a:pt x="23" y="75"/>
                    </a:cubicBezTo>
                    <a:cubicBezTo>
                      <a:pt x="23" y="75"/>
                      <a:pt x="23" y="75"/>
                      <a:pt x="23" y="75"/>
                    </a:cubicBezTo>
                    <a:cubicBezTo>
                      <a:pt x="24" y="75"/>
                      <a:pt x="24" y="75"/>
                      <a:pt x="24" y="75"/>
                    </a:cubicBezTo>
                    <a:cubicBezTo>
                      <a:pt x="23" y="75"/>
                      <a:pt x="24" y="75"/>
                      <a:pt x="22" y="75"/>
                    </a:cubicBezTo>
                    <a:cubicBezTo>
                      <a:pt x="25" y="75"/>
                      <a:pt x="25" y="75"/>
                      <a:pt x="25" y="75"/>
                    </a:cubicBezTo>
                    <a:cubicBezTo>
                      <a:pt x="23" y="74"/>
                      <a:pt x="23" y="74"/>
                      <a:pt x="23" y="74"/>
                    </a:cubicBezTo>
                    <a:cubicBezTo>
                      <a:pt x="25" y="74"/>
                      <a:pt x="27" y="75"/>
                      <a:pt x="27" y="75"/>
                    </a:cubicBezTo>
                    <a:cubicBezTo>
                      <a:pt x="26" y="74"/>
                      <a:pt x="26" y="74"/>
                      <a:pt x="26" y="74"/>
                    </a:cubicBezTo>
                    <a:cubicBezTo>
                      <a:pt x="26" y="73"/>
                      <a:pt x="26" y="74"/>
                      <a:pt x="27" y="74"/>
                    </a:cubicBezTo>
                    <a:cubicBezTo>
                      <a:pt x="28" y="73"/>
                      <a:pt x="22" y="72"/>
                      <a:pt x="24" y="72"/>
                    </a:cubicBezTo>
                    <a:cubicBezTo>
                      <a:pt x="26" y="72"/>
                      <a:pt x="26" y="72"/>
                      <a:pt x="27" y="72"/>
                    </a:cubicBezTo>
                    <a:cubicBezTo>
                      <a:pt x="27" y="72"/>
                      <a:pt x="26" y="72"/>
                      <a:pt x="26" y="72"/>
                    </a:cubicBezTo>
                    <a:cubicBezTo>
                      <a:pt x="25" y="72"/>
                      <a:pt x="27" y="72"/>
                      <a:pt x="26" y="72"/>
                    </a:cubicBezTo>
                    <a:cubicBezTo>
                      <a:pt x="25" y="72"/>
                      <a:pt x="25" y="72"/>
                      <a:pt x="25" y="72"/>
                    </a:cubicBezTo>
                    <a:cubicBezTo>
                      <a:pt x="29" y="72"/>
                      <a:pt x="26" y="70"/>
                      <a:pt x="28" y="70"/>
                    </a:cubicBezTo>
                    <a:cubicBezTo>
                      <a:pt x="26" y="69"/>
                      <a:pt x="28" y="69"/>
                      <a:pt x="27" y="69"/>
                    </a:cubicBezTo>
                    <a:cubicBezTo>
                      <a:pt x="29" y="70"/>
                      <a:pt x="27" y="68"/>
                      <a:pt x="28" y="69"/>
                    </a:cubicBezTo>
                    <a:cubicBezTo>
                      <a:pt x="26" y="68"/>
                      <a:pt x="26" y="68"/>
                      <a:pt x="26" y="68"/>
                    </a:cubicBezTo>
                    <a:cubicBezTo>
                      <a:pt x="27" y="68"/>
                      <a:pt x="22" y="66"/>
                      <a:pt x="25" y="67"/>
                    </a:cubicBezTo>
                    <a:cubicBezTo>
                      <a:pt x="26" y="67"/>
                      <a:pt x="27" y="67"/>
                      <a:pt x="27" y="68"/>
                    </a:cubicBezTo>
                    <a:cubicBezTo>
                      <a:pt x="30" y="68"/>
                      <a:pt x="25" y="66"/>
                      <a:pt x="29" y="67"/>
                    </a:cubicBezTo>
                    <a:cubicBezTo>
                      <a:pt x="28" y="66"/>
                      <a:pt x="26" y="66"/>
                      <a:pt x="25" y="65"/>
                    </a:cubicBezTo>
                    <a:cubicBezTo>
                      <a:pt x="26" y="65"/>
                      <a:pt x="28" y="65"/>
                      <a:pt x="28" y="65"/>
                    </a:cubicBezTo>
                    <a:cubicBezTo>
                      <a:pt x="28" y="65"/>
                      <a:pt x="27" y="65"/>
                      <a:pt x="28" y="65"/>
                    </a:cubicBezTo>
                    <a:cubicBezTo>
                      <a:pt x="28" y="65"/>
                      <a:pt x="28" y="65"/>
                      <a:pt x="29" y="65"/>
                    </a:cubicBezTo>
                    <a:cubicBezTo>
                      <a:pt x="30" y="65"/>
                      <a:pt x="28" y="64"/>
                      <a:pt x="28" y="64"/>
                    </a:cubicBezTo>
                    <a:cubicBezTo>
                      <a:pt x="30" y="64"/>
                      <a:pt x="29" y="63"/>
                      <a:pt x="30" y="63"/>
                    </a:cubicBezTo>
                    <a:cubicBezTo>
                      <a:pt x="28" y="62"/>
                      <a:pt x="31" y="63"/>
                      <a:pt x="28" y="62"/>
                    </a:cubicBezTo>
                    <a:cubicBezTo>
                      <a:pt x="29" y="62"/>
                      <a:pt x="29" y="62"/>
                      <a:pt x="29" y="62"/>
                    </a:cubicBezTo>
                    <a:cubicBezTo>
                      <a:pt x="28" y="62"/>
                      <a:pt x="26" y="61"/>
                      <a:pt x="26" y="61"/>
                    </a:cubicBezTo>
                    <a:cubicBezTo>
                      <a:pt x="28" y="61"/>
                      <a:pt x="28" y="61"/>
                      <a:pt x="28" y="61"/>
                    </a:cubicBezTo>
                    <a:cubicBezTo>
                      <a:pt x="30" y="62"/>
                      <a:pt x="29" y="61"/>
                      <a:pt x="30" y="61"/>
                    </a:cubicBezTo>
                    <a:cubicBezTo>
                      <a:pt x="28" y="61"/>
                      <a:pt x="30" y="61"/>
                      <a:pt x="28" y="61"/>
                    </a:cubicBezTo>
                    <a:cubicBezTo>
                      <a:pt x="28" y="60"/>
                      <a:pt x="28" y="60"/>
                      <a:pt x="28" y="60"/>
                    </a:cubicBezTo>
                    <a:cubicBezTo>
                      <a:pt x="27" y="60"/>
                      <a:pt x="27" y="60"/>
                      <a:pt x="27" y="59"/>
                    </a:cubicBezTo>
                    <a:cubicBezTo>
                      <a:pt x="27" y="59"/>
                      <a:pt x="29" y="60"/>
                      <a:pt x="29" y="60"/>
                    </a:cubicBezTo>
                    <a:cubicBezTo>
                      <a:pt x="30" y="60"/>
                      <a:pt x="29" y="60"/>
                      <a:pt x="29" y="59"/>
                    </a:cubicBezTo>
                    <a:cubicBezTo>
                      <a:pt x="29" y="59"/>
                      <a:pt x="29" y="59"/>
                      <a:pt x="28"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30" y="59"/>
                    </a:cubicBezTo>
                    <a:cubicBezTo>
                      <a:pt x="31" y="59"/>
                      <a:pt x="31" y="59"/>
                      <a:pt x="31" y="59"/>
                    </a:cubicBezTo>
                    <a:cubicBezTo>
                      <a:pt x="31" y="59"/>
                      <a:pt x="30" y="58"/>
                      <a:pt x="29" y="58"/>
                    </a:cubicBezTo>
                    <a:cubicBezTo>
                      <a:pt x="30" y="58"/>
                      <a:pt x="29" y="56"/>
                      <a:pt x="28" y="56"/>
                    </a:cubicBezTo>
                    <a:cubicBezTo>
                      <a:pt x="28" y="56"/>
                      <a:pt x="30" y="56"/>
                      <a:pt x="29" y="56"/>
                    </a:cubicBezTo>
                    <a:cubicBezTo>
                      <a:pt x="29" y="56"/>
                      <a:pt x="27" y="55"/>
                      <a:pt x="28" y="55"/>
                    </a:cubicBezTo>
                    <a:cubicBezTo>
                      <a:pt x="28" y="55"/>
                      <a:pt x="30" y="55"/>
                      <a:pt x="30" y="55"/>
                    </a:cubicBezTo>
                    <a:cubicBezTo>
                      <a:pt x="30" y="55"/>
                      <a:pt x="28" y="55"/>
                      <a:pt x="28" y="55"/>
                    </a:cubicBezTo>
                    <a:cubicBezTo>
                      <a:pt x="31" y="55"/>
                      <a:pt x="27" y="53"/>
                      <a:pt x="29" y="53"/>
                    </a:cubicBezTo>
                    <a:cubicBezTo>
                      <a:pt x="29" y="53"/>
                      <a:pt x="30" y="53"/>
                      <a:pt x="30" y="53"/>
                    </a:cubicBezTo>
                    <a:cubicBezTo>
                      <a:pt x="30" y="53"/>
                      <a:pt x="29" y="52"/>
                      <a:pt x="27" y="51"/>
                    </a:cubicBezTo>
                    <a:cubicBezTo>
                      <a:pt x="29" y="52"/>
                      <a:pt x="29" y="52"/>
                      <a:pt x="29" y="52"/>
                    </a:cubicBezTo>
                    <a:cubicBezTo>
                      <a:pt x="29" y="51"/>
                      <a:pt x="29" y="51"/>
                      <a:pt x="27" y="50"/>
                    </a:cubicBezTo>
                    <a:cubicBezTo>
                      <a:pt x="27" y="51"/>
                      <a:pt x="28" y="51"/>
                      <a:pt x="28" y="51"/>
                    </a:cubicBezTo>
                    <a:cubicBezTo>
                      <a:pt x="27" y="51"/>
                      <a:pt x="25" y="50"/>
                      <a:pt x="26" y="50"/>
                    </a:cubicBezTo>
                    <a:cubicBezTo>
                      <a:pt x="26" y="50"/>
                      <a:pt x="26" y="50"/>
                      <a:pt x="26" y="50"/>
                    </a:cubicBezTo>
                    <a:cubicBezTo>
                      <a:pt x="26" y="50"/>
                      <a:pt x="25" y="49"/>
                      <a:pt x="25" y="49"/>
                    </a:cubicBezTo>
                    <a:cubicBezTo>
                      <a:pt x="26" y="49"/>
                      <a:pt x="26" y="49"/>
                      <a:pt x="27" y="49"/>
                    </a:cubicBezTo>
                    <a:cubicBezTo>
                      <a:pt x="29" y="50"/>
                      <a:pt x="28" y="49"/>
                      <a:pt x="29" y="49"/>
                    </a:cubicBezTo>
                    <a:cubicBezTo>
                      <a:pt x="27" y="48"/>
                      <a:pt x="27" y="48"/>
                      <a:pt x="27" y="48"/>
                    </a:cubicBezTo>
                    <a:cubicBezTo>
                      <a:pt x="26" y="48"/>
                      <a:pt x="29" y="49"/>
                      <a:pt x="29" y="48"/>
                    </a:cubicBezTo>
                    <a:cubicBezTo>
                      <a:pt x="24" y="47"/>
                      <a:pt x="24" y="47"/>
                      <a:pt x="24" y="47"/>
                    </a:cubicBezTo>
                    <a:cubicBezTo>
                      <a:pt x="24" y="47"/>
                      <a:pt x="26" y="47"/>
                      <a:pt x="27" y="47"/>
                    </a:cubicBezTo>
                    <a:cubicBezTo>
                      <a:pt x="27" y="47"/>
                      <a:pt x="24" y="46"/>
                      <a:pt x="22" y="45"/>
                    </a:cubicBezTo>
                    <a:cubicBezTo>
                      <a:pt x="23" y="45"/>
                      <a:pt x="22" y="44"/>
                      <a:pt x="22" y="44"/>
                    </a:cubicBezTo>
                    <a:cubicBezTo>
                      <a:pt x="23" y="44"/>
                      <a:pt x="22" y="44"/>
                      <a:pt x="23" y="44"/>
                    </a:cubicBezTo>
                    <a:cubicBezTo>
                      <a:pt x="25" y="44"/>
                      <a:pt x="25" y="44"/>
                      <a:pt x="25" y="44"/>
                    </a:cubicBezTo>
                    <a:cubicBezTo>
                      <a:pt x="25" y="45"/>
                      <a:pt x="27" y="45"/>
                      <a:pt x="28" y="45"/>
                    </a:cubicBezTo>
                    <a:cubicBezTo>
                      <a:pt x="27" y="45"/>
                      <a:pt x="28" y="44"/>
                      <a:pt x="29" y="44"/>
                    </a:cubicBezTo>
                    <a:cubicBezTo>
                      <a:pt x="26" y="44"/>
                      <a:pt x="27" y="43"/>
                      <a:pt x="25" y="42"/>
                    </a:cubicBezTo>
                    <a:cubicBezTo>
                      <a:pt x="24" y="42"/>
                      <a:pt x="27" y="43"/>
                      <a:pt x="28" y="43"/>
                    </a:cubicBezTo>
                    <a:cubicBezTo>
                      <a:pt x="27" y="42"/>
                      <a:pt x="27" y="41"/>
                      <a:pt x="27" y="41"/>
                    </a:cubicBezTo>
                    <a:cubicBezTo>
                      <a:pt x="28" y="41"/>
                      <a:pt x="28" y="41"/>
                      <a:pt x="28" y="41"/>
                    </a:cubicBezTo>
                    <a:cubicBezTo>
                      <a:pt x="27" y="40"/>
                      <a:pt x="28" y="40"/>
                      <a:pt x="26" y="39"/>
                    </a:cubicBezTo>
                    <a:cubicBezTo>
                      <a:pt x="27" y="39"/>
                      <a:pt x="27" y="39"/>
                      <a:pt x="27" y="39"/>
                    </a:cubicBezTo>
                    <a:cubicBezTo>
                      <a:pt x="28" y="39"/>
                      <a:pt x="24" y="38"/>
                      <a:pt x="26" y="38"/>
                    </a:cubicBezTo>
                    <a:cubicBezTo>
                      <a:pt x="27" y="39"/>
                      <a:pt x="27" y="39"/>
                      <a:pt x="27" y="39"/>
                    </a:cubicBezTo>
                    <a:cubicBezTo>
                      <a:pt x="26" y="38"/>
                      <a:pt x="28" y="38"/>
                      <a:pt x="26" y="37"/>
                    </a:cubicBezTo>
                    <a:cubicBezTo>
                      <a:pt x="27" y="37"/>
                      <a:pt x="27" y="38"/>
                      <a:pt x="28" y="38"/>
                    </a:cubicBezTo>
                    <a:cubicBezTo>
                      <a:pt x="27" y="37"/>
                      <a:pt x="27" y="37"/>
                      <a:pt x="26" y="36"/>
                    </a:cubicBezTo>
                    <a:cubicBezTo>
                      <a:pt x="28" y="37"/>
                      <a:pt x="28" y="37"/>
                      <a:pt x="28" y="37"/>
                    </a:cubicBezTo>
                    <a:cubicBezTo>
                      <a:pt x="29" y="37"/>
                      <a:pt x="26" y="36"/>
                      <a:pt x="27" y="36"/>
                    </a:cubicBezTo>
                    <a:cubicBezTo>
                      <a:pt x="27" y="36"/>
                      <a:pt x="28" y="36"/>
                      <a:pt x="28" y="36"/>
                    </a:cubicBezTo>
                    <a:cubicBezTo>
                      <a:pt x="27" y="35"/>
                      <a:pt x="27" y="35"/>
                      <a:pt x="27" y="35"/>
                    </a:cubicBezTo>
                    <a:cubicBezTo>
                      <a:pt x="29" y="35"/>
                      <a:pt x="29" y="35"/>
                      <a:pt x="29" y="35"/>
                    </a:cubicBezTo>
                    <a:cubicBezTo>
                      <a:pt x="29" y="33"/>
                      <a:pt x="30" y="31"/>
                      <a:pt x="28" y="29"/>
                    </a:cubicBezTo>
                    <a:cubicBezTo>
                      <a:pt x="31" y="29"/>
                      <a:pt x="30" y="30"/>
                      <a:pt x="31" y="30"/>
                    </a:cubicBezTo>
                    <a:cubicBezTo>
                      <a:pt x="29" y="29"/>
                      <a:pt x="31" y="29"/>
                      <a:pt x="30" y="29"/>
                    </a:cubicBezTo>
                    <a:cubicBezTo>
                      <a:pt x="30" y="29"/>
                      <a:pt x="30" y="29"/>
                      <a:pt x="30" y="29"/>
                    </a:cubicBezTo>
                    <a:cubicBezTo>
                      <a:pt x="30" y="28"/>
                      <a:pt x="31" y="28"/>
                      <a:pt x="31" y="28"/>
                    </a:cubicBezTo>
                    <a:cubicBezTo>
                      <a:pt x="30" y="28"/>
                      <a:pt x="30" y="28"/>
                      <a:pt x="30" y="28"/>
                    </a:cubicBezTo>
                    <a:cubicBezTo>
                      <a:pt x="29" y="27"/>
                      <a:pt x="33" y="28"/>
                      <a:pt x="30" y="27"/>
                    </a:cubicBezTo>
                    <a:cubicBezTo>
                      <a:pt x="32" y="27"/>
                      <a:pt x="32" y="27"/>
                      <a:pt x="32" y="27"/>
                    </a:cubicBezTo>
                    <a:cubicBezTo>
                      <a:pt x="30" y="26"/>
                      <a:pt x="33" y="27"/>
                      <a:pt x="31" y="26"/>
                    </a:cubicBezTo>
                    <a:cubicBezTo>
                      <a:pt x="31" y="26"/>
                      <a:pt x="31" y="26"/>
                      <a:pt x="31" y="26"/>
                    </a:cubicBezTo>
                    <a:cubicBezTo>
                      <a:pt x="33" y="26"/>
                      <a:pt x="29" y="25"/>
                      <a:pt x="31" y="25"/>
                    </a:cubicBezTo>
                    <a:cubicBezTo>
                      <a:pt x="31" y="25"/>
                      <a:pt x="30" y="24"/>
                      <a:pt x="28" y="24"/>
                    </a:cubicBezTo>
                    <a:cubicBezTo>
                      <a:pt x="31" y="24"/>
                      <a:pt x="31" y="24"/>
                      <a:pt x="31" y="24"/>
                    </a:cubicBezTo>
                    <a:cubicBezTo>
                      <a:pt x="30" y="23"/>
                      <a:pt x="31" y="21"/>
                      <a:pt x="29" y="19"/>
                    </a:cubicBezTo>
                    <a:cubicBezTo>
                      <a:pt x="30" y="20"/>
                      <a:pt x="30" y="20"/>
                      <a:pt x="30" y="20"/>
                    </a:cubicBezTo>
                    <a:cubicBezTo>
                      <a:pt x="28" y="18"/>
                      <a:pt x="33" y="19"/>
                      <a:pt x="29" y="17"/>
                    </a:cubicBezTo>
                    <a:cubicBezTo>
                      <a:pt x="27" y="16"/>
                      <a:pt x="27" y="16"/>
                      <a:pt x="27" y="16"/>
                    </a:cubicBezTo>
                    <a:cubicBezTo>
                      <a:pt x="30" y="17"/>
                      <a:pt x="30" y="17"/>
                      <a:pt x="30" y="17"/>
                    </a:cubicBezTo>
                    <a:cubicBezTo>
                      <a:pt x="29" y="16"/>
                      <a:pt x="30" y="16"/>
                      <a:pt x="28" y="15"/>
                    </a:cubicBezTo>
                    <a:cubicBezTo>
                      <a:pt x="30" y="16"/>
                      <a:pt x="30" y="16"/>
                      <a:pt x="30" y="16"/>
                    </a:cubicBezTo>
                    <a:cubicBezTo>
                      <a:pt x="30" y="15"/>
                      <a:pt x="28" y="14"/>
                      <a:pt x="28" y="14"/>
                    </a:cubicBezTo>
                    <a:cubicBezTo>
                      <a:pt x="29" y="14"/>
                      <a:pt x="29" y="14"/>
                      <a:pt x="29" y="14"/>
                    </a:cubicBezTo>
                    <a:cubicBezTo>
                      <a:pt x="33" y="14"/>
                      <a:pt x="36" y="12"/>
                      <a:pt x="32" y="9"/>
                    </a:cubicBezTo>
                    <a:cubicBezTo>
                      <a:pt x="32" y="9"/>
                      <a:pt x="35" y="10"/>
                      <a:pt x="34" y="10"/>
                    </a:cubicBezTo>
                    <a:cubicBezTo>
                      <a:pt x="32" y="7"/>
                      <a:pt x="37" y="7"/>
                      <a:pt x="33" y="4"/>
                    </a:cubicBezTo>
                    <a:cubicBezTo>
                      <a:pt x="32" y="2"/>
                      <a:pt x="26" y="0"/>
                      <a:pt x="26" y="0"/>
                    </a:cubicBezTo>
                    <a:cubicBezTo>
                      <a:pt x="28" y="3"/>
                      <a:pt x="24" y="5"/>
                      <a:pt x="21" y="7"/>
                    </a:cubicBezTo>
                    <a:cubicBezTo>
                      <a:pt x="21" y="8"/>
                      <a:pt x="21" y="9"/>
                      <a:pt x="20" y="10"/>
                    </a:cubicBezTo>
                    <a:cubicBezTo>
                      <a:pt x="20" y="13"/>
                      <a:pt x="14" y="16"/>
                      <a:pt x="15" y="20"/>
                    </a:cubicBezTo>
                    <a:cubicBezTo>
                      <a:pt x="16" y="20"/>
                      <a:pt x="17" y="21"/>
                      <a:pt x="17" y="21"/>
                    </a:cubicBezTo>
                    <a:cubicBezTo>
                      <a:pt x="16" y="21"/>
                      <a:pt x="16" y="21"/>
                      <a:pt x="16" y="21"/>
                    </a:cubicBezTo>
                    <a:cubicBezTo>
                      <a:pt x="18" y="21"/>
                      <a:pt x="18" y="21"/>
                      <a:pt x="18" y="21"/>
                    </a:cubicBezTo>
                    <a:cubicBezTo>
                      <a:pt x="18" y="22"/>
                      <a:pt x="16" y="21"/>
                      <a:pt x="16" y="21"/>
                    </a:cubicBezTo>
                    <a:cubicBezTo>
                      <a:pt x="15" y="22"/>
                      <a:pt x="16" y="24"/>
                      <a:pt x="15" y="25"/>
                    </a:cubicBezTo>
                    <a:cubicBezTo>
                      <a:pt x="17" y="25"/>
                      <a:pt x="15" y="26"/>
                      <a:pt x="17" y="26"/>
                    </a:cubicBezTo>
                    <a:cubicBezTo>
                      <a:pt x="16" y="26"/>
                      <a:pt x="16" y="26"/>
                      <a:pt x="16" y="26"/>
                    </a:cubicBezTo>
                    <a:cubicBezTo>
                      <a:pt x="17" y="27"/>
                      <a:pt x="17" y="27"/>
                      <a:pt x="14" y="28"/>
                    </a:cubicBezTo>
                    <a:cubicBezTo>
                      <a:pt x="12" y="31"/>
                      <a:pt x="12" y="35"/>
                      <a:pt x="1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67" name="Freeform 116"/>
              <p:cNvSpPr/>
              <p:nvPr/>
            </p:nvSpPr>
            <p:spPr bwMode="auto">
              <a:xfrm>
                <a:off x="3914" y="130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68" name="Freeform 117"/>
              <p:cNvSpPr/>
              <p:nvPr/>
            </p:nvSpPr>
            <p:spPr bwMode="auto">
              <a:xfrm>
                <a:off x="3364" y="24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69" name="Freeform 118"/>
              <p:cNvSpPr/>
              <p:nvPr/>
            </p:nvSpPr>
            <p:spPr bwMode="auto">
              <a:xfrm>
                <a:off x="3920" y="1403"/>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0"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70" name="Freeform 119"/>
              <p:cNvSpPr/>
              <p:nvPr/>
            </p:nvSpPr>
            <p:spPr bwMode="auto">
              <a:xfrm>
                <a:off x="3918" y="1401"/>
                <a:ext cx="4"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2"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71" name="Freeform 120"/>
              <p:cNvSpPr/>
              <p:nvPr/>
            </p:nvSpPr>
            <p:spPr bwMode="auto">
              <a:xfrm>
                <a:off x="3920" y="1411"/>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72" name="Freeform 121"/>
              <p:cNvSpPr/>
              <p:nvPr/>
            </p:nvSpPr>
            <p:spPr bwMode="auto">
              <a:xfrm>
                <a:off x="3477" y="15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73" name="Freeform 122"/>
              <p:cNvSpPr/>
              <p:nvPr/>
            </p:nvSpPr>
            <p:spPr bwMode="auto">
              <a:xfrm>
                <a:off x="3453" y="1458"/>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74" name="Freeform 123"/>
              <p:cNvSpPr/>
              <p:nvPr/>
            </p:nvSpPr>
            <p:spPr bwMode="auto">
              <a:xfrm>
                <a:off x="3477" y="1422"/>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75" name="Freeform 124"/>
              <p:cNvSpPr/>
              <p:nvPr/>
            </p:nvSpPr>
            <p:spPr bwMode="auto">
              <a:xfrm>
                <a:off x="4603" y="18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76" name="Freeform 125"/>
              <p:cNvSpPr/>
              <p:nvPr/>
            </p:nvSpPr>
            <p:spPr bwMode="auto">
              <a:xfrm>
                <a:off x="3540" y="1530"/>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0"/>
                      <a:pt x="0"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77" name="Rectangle 126"/>
              <p:cNvSpPr>
                <a:spLocks noChangeArrowheads="1"/>
              </p:cNvSpPr>
              <p:nvPr/>
            </p:nvSpPr>
            <p:spPr bwMode="auto">
              <a:xfrm>
                <a:off x="3489" y="1441"/>
                <a:ext cx="2"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78" name="Freeform 127"/>
              <p:cNvSpPr/>
              <p:nvPr/>
            </p:nvSpPr>
            <p:spPr bwMode="auto">
              <a:xfrm>
                <a:off x="3375" y="1310"/>
                <a:ext cx="174" cy="269"/>
              </a:xfrm>
              <a:custGeom>
                <a:avLst/>
                <a:gdLst>
                  <a:gd name="T0" fmla="*/ 11 w 82"/>
                  <a:gd name="T1" fmla="*/ 27 h 127"/>
                  <a:gd name="T2" fmla="*/ 20 w 82"/>
                  <a:gd name="T3" fmla="*/ 47 h 127"/>
                  <a:gd name="T4" fmla="*/ 34 w 82"/>
                  <a:gd name="T5" fmla="*/ 60 h 127"/>
                  <a:gd name="T6" fmla="*/ 37 w 82"/>
                  <a:gd name="T7" fmla="*/ 68 h 127"/>
                  <a:gd name="T8" fmla="*/ 43 w 82"/>
                  <a:gd name="T9" fmla="*/ 80 h 127"/>
                  <a:gd name="T10" fmla="*/ 47 w 82"/>
                  <a:gd name="T11" fmla="*/ 89 h 127"/>
                  <a:gd name="T12" fmla="*/ 53 w 82"/>
                  <a:gd name="T13" fmla="*/ 94 h 127"/>
                  <a:gd name="T14" fmla="*/ 60 w 82"/>
                  <a:gd name="T15" fmla="*/ 105 h 127"/>
                  <a:gd name="T16" fmla="*/ 63 w 82"/>
                  <a:gd name="T17" fmla="*/ 111 h 127"/>
                  <a:gd name="T18" fmla="*/ 63 w 82"/>
                  <a:gd name="T19" fmla="*/ 121 h 127"/>
                  <a:gd name="T20" fmla="*/ 65 w 82"/>
                  <a:gd name="T21" fmla="*/ 124 h 127"/>
                  <a:gd name="T22" fmla="*/ 69 w 82"/>
                  <a:gd name="T23" fmla="*/ 126 h 127"/>
                  <a:gd name="T24" fmla="*/ 72 w 82"/>
                  <a:gd name="T25" fmla="*/ 126 h 127"/>
                  <a:gd name="T26" fmla="*/ 73 w 82"/>
                  <a:gd name="T27" fmla="*/ 123 h 127"/>
                  <a:gd name="T28" fmla="*/ 71 w 82"/>
                  <a:gd name="T29" fmla="*/ 118 h 127"/>
                  <a:gd name="T30" fmla="*/ 73 w 82"/>
                  <a:gd name="T31" fmla="*/ 112 h 127"/>
                  <a:gd name="T32" fmla="*/ 80 w 82"/>
                  <a:gd name="T33" fmla="*/ 112 h 127"/>
                  <a:gd name="T34" fmla="*/ 80 w 82"/>
                  <a:gd name="T35" fmla="*/ 109 h 127"/>
                  <a:gd name="T36" fmla="*/ 76 w 82"/>
                  <a:gd name="T37" fmla="*/ 108 h 127"/>
                  <a:gd name="T38" fmla="*/ 78 w 82"/>
                  <a:gd name="T39" fmla="*/ 107 h 127"/>
                  <a:gd name="T40" fmla="*/ 73 w 82"/>
                  <a:gd name="T41" fmla="*/ 105 h 127"/>
                  <a:gd name="T42" fmla="*/ 77 w 82"/>
                  <a:gd name="T43" fmla="*/ 102 h 127"/>
                  <a:gd name="T44" fmla="*/ 78 w 82"/>
                  <a:gd name="T45" fmla="*/ 100 h 127"/>
                  <a:gd name="T46" fmla="*/ 76 w 82"/>
                  <a:gd name="T47" fmla="*/ 100 h 127"/>
                  <a:gd name="T48" fmla="*/ 76 w 82"/>
                  <a:gd name="T49" fmla="*/ 96 h 127"/>
                  <a:gd name="T50" fmla="*/ 71 w 82"/>
                  <a:gd name="T51" fmla="*/ 96 h 127"/>
                  <a:gd name="T52" fmla="*/ 65 w 82"/>
                  <a:gd name="T53" fmla="*/ 95 h 127"/>
                  <a:gd name="T54" fmla="*/ 70 w 82"/>
                  <a:gd name="T55" fmla="*/ 92 h 127"/>
                  <a:gd name="T56" fmla="*/ 68 w 82"/>
                  <a:gd name="T57" fmla="*/ 86 h 127"/>
                  <a:gd name="T58" fmla="*/ 67 w 82"/>
                  <a:gd name="T59" fmla="*/ 84 h 127"/>
                  <a:gd name="T60" fmla="*/ 65 w 82"/>
                  <a:gd name="T61" fmla="*/ 81 h 127"/>
                  <a:gd name="T62" fmla="*/ 62 w 82"/>
                  <a:gd name="T63" fmla="*/ 75 h 127"/>
                  <a:gd name="T64" fmla="*/ 60 w 82"/>
                  <a:gd name="T65" fmla="*/ 73 h 127"/>
                  <a:gd name="T66" fmla="*/ 59 w 82"/>
                  <a:gd name="T67" fmla="*/ 72 h 127"/>
                  <a:gd name="T68" fmla="*/ 57 w 82"/>
                  <a:gd name="T69" fmla="*/ 71 h 127"/>
                  <a:gd name="T70" fmla="*/ 58 w 82"/>
                  <a:gd name="T71" fmla="*/ 68 h 127"/>
                  <a:gd name="T72" fmla="*/ 55 w 82"/>
                  <a:gd name="T73" fmla="*/ 67 h 127"/>
                  <a:gd name="T74" fmla="*/ 54 w 82"/>
                  <a:gd name="T75" fmla="*/ 62 h 127"/>
                  <a:gd name="T76" fmla="*/ 51 w 82"/>
                  <a:gd name="T77" fmla="*/ 58 h 127"/>
                  <a:gd name="T78" fmla="*/ 51 w 82"/>
                  <a:gd name="T79" fmla="*/ 54 h 127"/>
                  <a:gd name="T80" fmla="*/ 48 w 82"/>
                  <a:gd name="T81" fmla="*/ 53 h 127"/>
                  <a:gd name="T82" fmla="*/ 49 w 82"/>
                  <a:gd name="T83" fmla="*/ 53 h 127"/>
                  <a:gd name="T84" fmla="*/ 45 w 82"/>
                  <a:gd name="T85" fmla="*/ 50 h 127"/>
                  <a:gd name="T86" fmla="*/ 43 w 82"/>
                  <a:gd name="T87" fmla="*/ 46 h 127"/>
                  <a:gd name="T88" fmla="*/ 41 w 82"/>
                  <a:gd name="T89" fmla="*/ 44 h 127"/>
                  <a:gd name="T90" fmla="*/ 32 w 82"/>
                  <a:gd name="T91" fmla="*/ 44 h 127"/>
                  <a:gd name="T92" fmla="*/ 35 w 82"/>
                  <a:gd name="T93" fmla="*/ 39 h 127"/>
                  <a:gd name="T94" fmla="*/ 31 w 82"/>
                  <a:gd name="T95" fmla="*/ 36 h 127"/>
                  <a:gd name="T96" fmla="*/ 30 w 82"/>
                  <a:gd name="T97" fmla="*/ 32 h 127"/>
                  <a:gd name="T98" fmla="*/ 26 w 82"/>
                  <a:gd name="T99" fmla="*/ 24 h 127"/>
                  <a:gd name="T100" fmla="*/ 25 w 82"/>
                  <a:gd name="T101" fmla="*/ 21 h 127"/>
                  <a:gd name="T102" fmla="*/ 15 w 82"/>
                  <a:gd name="T103" fmla="*/ 15 h 127"/>
                  <a:gd name="T104" fmla="*/ 13 w 82"/>
                  <a:gd name="T105" fmla="*/ 1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 h="127">
                    <a:moveTo>
                      <a:pt x="1" y="12"/>
                    </a:moveTo>
                    <a:cubicBezTo>
                      <a:pt x="2" y="13"/>
                      <a:pt x="4" y="14"/>
                      <a:pt x="3" y="15"/>
                    </a:cubicBezTo>
                    <a:cubicBezTo>
                      <a:pt x="6" y="19"/>
                      <a:pt x="4" y="25"/>
                      <a:pt x="8" y="28"/>
                    </a:cubicBezTo>
                    <a:cubicBezTo>
                      <a:pt x="9" y="27"/>
                      <a:pt x="10" y="27"/>
                      <a:pt x="10" y="27"/>
                    </a:cubicBezTo>
                    <a:cubicBezTo>
                      <a:pt x="10" y="27"/>
                      <a:pt x="10" y="27"/>
                      <a:pt x="10" y="27"/>
                    </a:cubicBezTo>
                    <a:cubicBezTo>
                      <a:pt x="11" y="27"/>
                      <a:pt x="11" y="27"/>
                      <a:pt x="11" y="27"/>
                    </a:cubicBezTo>
                    <a:cubicBezTo>
                      <a:pt x="11" y="27"/>
                      <a:pt x="10" y="28"/>
                      <a:pt x="9" y="28"/>
                    </a:cubicBezTo>
                    <a:cubicBezTo>
                      <a:pt x="10" y="29"/>
                      <a:pt x="12" y="30"/>
                      <a:pt x="12" y="32"/>
                    </a:cubicBezTo>
                    <a:cubicBezTo>
                      <a:pt x="14" y="31"/>
                      <a:pt x="13" y="33"/>
                      <a:pt x="15" y="32"/>
                    </a:cubicBezTo>
                    <a:cubicBezTo>
                      <a:pt x="14" y="32"/>
                      <a:pt x="14" y="32"/>
                      <a:pt x="14" y="32"/>
                    </a:cubicBezTo>
                    <a:cubicBezTo>
                      <a:pt x="15" y="33"/>
                      <a:pt x="15" y="33"/>
                      <a:pt x="13" y="35"/>
                    </a:cubicBezTo>
                    <a:cubicBezTo>
                      <a:pt x="14" y="40"/>
                      <a:pt x="18" y="43"/>
                      <a:pt x="20" y="47"/>
                    </a:cubicBezTo>
                    <a:cubicBezTo>
                      <a:pt x="22" y="50"/>
                      <a:pt x="26" y="53"/>
                      <a:pt x="29" y="57"/>
                    </a:cubicBezTo>
                    <a:cubicBezTo>
                      <a:pt x="32" y="56"/>
                      <a:pt x="31" y="57"/>
                      <a:pt x="34" y="56"/>
                    </a:cubicBezTo>
                    <a:cubicBezTo>
                      <a:pt x="33" y="57"/>
                      <a:pt x="33" y="57"/>
                      <a:pt x="33" y="57"/>
                    </a:cubicBezTo>
                    <a:cubicBezTo>
                      <a:pt x="35" y="57"/>
                      <a:pt x="34" y="58"/>
                      <a:pt x="33" y="59"/>
                    </a:cubicBezTo>
                    <a:cubicBezTo>
                      <a:pt x="34" y="59"/>
                      <a:pt x="33" y="59"/>
                      <a:pt x="35" y="58"/>
                    </a:cubicBezTo>
                    <a:cubicBezTo>
                      <a:pt x="37" y="58"/>
                      <a:pt x="33" y="60"/>
                      <a:pt x="34" y="60"/>
                    </a:cubicBezTo>
                    <a:cubicBezTo>
                      <a:pt x="33" y="60"/>
                      <a:pt x="35" y="59"/>
                      <a:pt x="35" y="60"/>
                    </a:cubicBezTo>
                    <a:cubicBezTo>
                      <a:pt x="37" y="60"/>
                      <a:pt x="33" y="60"/>
                      <a:pt x="32" y="62"/>
                    </a:cubicBezTo>
                    <a:cubicBezTo>
                      <a:pt x="34" y="64"/>
                      <a:pt x="37" y="65"/>
                      <a:pt x="37" y="67"/>
                    </a:cubicBezTo>
                    <a:cubicBezTo>
                      <a:pt x="37" y="67"/>
                      <a:pt x="38" y="66"/>
                      <a:pt x="38" y="66"/>
                    </a:cubicBezTo>
                    <a:cubicBezTo>
                      <a:pt x="35" y="68"/>
                      <a:pt x="39" y="66"/>
                      <a:pt x="38" y="67"/>
                    </a:cubicBezTo>
                    <a:cubicBezTo>
                      <a:pt x="37" y="68"/>
                      <a:pt x="37" y="68"/>
                      <a:pt x="37" y="68"/>
                    </a:cubicBezTo>
                    <a:cubicBezTo>
                      <a:pt x="36" y="69"/>
                      <a:pt x="39" y="69"/>
                      <a:pt x="38" y="70"/>
                    </a:cubicBezTo>
                    <a:cubicBezTo>
                      <a:pt x="39" y="70"/>
                      <a:pt x="37" y="72"/>
                      <a:pt x="39" y="72"/>
                    </a:cubicBezTo>
                    <a:cubicBezTo>
                      <a:pt x="38" y="72"/>
                      <a:pt x="38" y="73"/>
                      <a:pt x="38" y="73"/>
                    </a:cubicBezTo>
                    <a:cubicBezTo>
                      <a:pt x="41" y="72"/>
                      <a:pt x="37" y="75"/>
                      <a:pt x="40" y="74"/>
                    </a:cubicBezTo>
                    <a:cubicBezTo>
                      <a:pt x="39" y="75"/>
                      <a:pt x="39" y="75"/>
                      <a:pt x="39" y="75"/>
                    </a:cubicBezTo>
                    <a:cubicBezTo>
                      <a:pt x="41" y="76"/>
                      <a:pt x="41" y="79"/>
                      <a:pt x="43" y="80"/>
                    </a:cubicBezTo>
                    <a:cubicBezTo>
                      <a:pt x="44" y="81"/>
                      <a:pt x="42" y="84"/>
                      <a:pt x="44" y="84"/>
                    </a:cubicBezTo>
                    <a:cubicBezTo>
                      <a:pt x="46" y="84"/>
                      <a:pt x="46" y="84"/>
                      <a:pt x="46" y="84"/>
                    </a:cubicBezTo>
                    <a:cubicBezTo>
                      <a:pt x="46" y="84"/>
                      <a:pt x="45" y="84"/>
                      <a:pt x="44" y="84"/>
                    </a:cubicBezTo>
                    <a:cubicBezTo>
                      <a:pt x="46" y="84"/>
                      <a:pt x="45" y="86"/>
                      <a:pt x="45" y="87"/>
                    </a:cubicBezTo>
                    <a:cubicBezTo>
                      <a:pt x="46" y="87"/>
                      <a:pt x="46" y="87"/>
                      <a:pt x="47" y="86"/>
                    </a:cubicBezTo>
                    <a:cubicBezTo>
                      <a:pt x="45" y="88"/>
                      <a:pt x="48" y="88"/>
                      <a:pt x="47" y="89"/>
                    </a:cubicBezTo>
                    <a:cubicBezTo>
                      <a:pt x="50" y="88"/>
                      <a:pt x="49" y="89"/>
                      <a:pt x="50" y="89"/>
                    </a:cubicBezTo>
                    <a:cubicBezTo>
                      <a:pt x="50" y="89"/>
                      <a:pt x="49" y="90"/>
                      <a:pt x="48" y="90"/>
                    </a:cubicBezTo>
                    <a:cubicBezTo>
                      <a:pt x="49" y="91"/>
                      <a:pt x="49" y="91"/>
                      <a:pt x="49" y="92"/>
                    </a:cubicBezTo>
                    <a:cubicBezTo>
                      <a:pt x="49" y="92"/>
                      <a:pt x="51" y="92"/>
                      <a:pt x="51" y="92"/>
                    </a:cubicBezTo>
                    <a:cubicBezTo>
                      <a:pt x="49" y="93"/>
                      <a:pt x="51" y="93"/>
                      <a:pt x="50" y="94"/>
                    </a:cubicBezTo>
                    <a:cubicBezTo>
                      <a:pt x="52" y="93"/>
                      <a:pt x="54" y="93"/>
                      <a:pt x="53" y="94"/>
                    </a:cubicBezTo>
                    <a:cubicBezTo>
                      <a:pt x="51" y="95"/>
                      <a:pt x="51" y="95"/>
                      <a:pt x="51" y="95"/>
                    </a:cubicBezTo>
                    <a:cubicBezTo>
                      <a:pt x="53" y="95"/>
                      <a:pt x="51" y="98"/>
                      <a:pt x="55" y="99"/>
                    </a:cubicBezTo>
                    <a:cubicBezTo>
                      <a:pt x="53" y="99"/>
                      <a:pt x="53" y="99"/>
                      <a:pt x="53" y="99"/>
                    </a:cubicBezTo>
                    <a:cubicBezTo>
                      <a:pt x="56" y="100"/>
                      <a:pt x="54" y="103"/>
                      <a:pt x="58" y="103"/>
                    </a:cubicBezTo>
                    <a:cubicBezTo>
                      <a:pt x="57" y="104"/>
                      <a:pt x="56" y="105"/>
                      <a:pt x="57" y="105"/>
                    </a:cubicBezTo>
                    <a:cubicBezTo>
                      <a:pt x="58" y="105"/>
                      <a:pt x="58" y="106"/>
                      <a:pt x="60" y="105"/>
                    </a:cubicBezTo>
                    <a:cubicBezTo>
                      <a:pt x="61" y="106"/>
                      <a:pt x="59" y="106"/>
                      <a:pt x="59" y="106"/>
                    </a:cubicBezTo>
                    <a:cubicBezTo>
                      <a:pt x="59" y="107"/>
                      <a:pt x="57" y="108"/>
                      <a:pt x="59" y="108"/>
                    </a:cubicBezTo>
                    <a:cubicBezTo>
                      <a:pt x="58" y="109"/>
                      <a:pt x="58" y="109"/>
                      <a:pt x="58" y="109"/>
                    </a:cubicBezTo>
                    <a:cubicBezTo>
                      <a:pt x="59" y="109"/>
                      <a:pt x="61" y="109"/>
                      <a:pt x="60" y="110"/>
                    </a:cubicBezTo>
                    <a:cubicBezTo>
                      <a:pt x="61" y="110"/>
                      <a:pt x="62" y="111"/>
                      <a:pt x="64" y="110"/>
                    </a:cubicBezTo>
                    <a:cubicBezTo>
                      <a:pt x="64" y="110"/>
                      <a:pt x="61" y="111"/>
                      <a:pt x="63" y="111"/>
                    </a:cubicBezTo>
                    <a:cubicBezTo>
                      <a:pt x="61" y="111"/>
                      <a:pt x="61" y="111"/>
                      <a:pt x="61" y="111"/>
                    </a:cubicBezTo>
                    <a:cubicBezTo>
                      <a:pt x="61" y="113"/>
                      <a:pt x="62" y="114"/>
                      <a:pt x="63" y="115"/>
                    </a:cubicBezTo>
                    <a:cubicBezTo>
                      <a:pt x="61" y="116"/>
                      <a:pt x="64" y="116"/>
                      <a:pt x="62" y="117"/>
                    </a:cubicBezTo>
                    <a:cubicBezTo>
                      <a:pt x="64" y="118"/>
                      <a:pt x="62" y="119"/>
                      <a:pt x="65" y="119"/>
                    </a:cubicBezTo>
                    <a:cubicBezTo>
                      <a:pt x="64" y="119"/>
                      <a:pt x="64" y="119"/>
                      <a:pt x="64" y="119"/>
                    </a:cubicBezTo>
                    <a:cubicBezTo>
                      <a:pt x="64" y="120"/>
                      <a:pt x="64" y="121"/>
                      <a:pt x="63" y="121"/>
                    </a:cubicBezTo>
                    <a:cubicBezTo>
                      <a:pt x="63" y="122"/>
                      <a:pt x="65" y="122"/>
                      <a:pt x="66" y="122"/>
                    </a:cubicBezTo>
                    <a:cubicBezTo>
                      <a:pt x="64" y="122"/>
                      <a:pt x="64" y="122"/>
                      <a:pt x="64" y="122"/>
                    </a:cubicBezTo>
                    <a:cubicBezTo>
                      <a:pt x="65" y="123"/>
                      <a:pt x="67" y="123"/>
                      <a:pt x="69" y="123"/>
                    </a:cubicBezTo>
                    <a:cubicBezTo>
                      <a:pt x="68" y="123"/>
                      <a:pt x="69" y="123"/>
                      <a:pt x="68" y="124"/>
                    </a:cubicBezTo>
                    <a:cubicBezTo>
                      <a:pt x="67" y="123"/>
                      <a:pt x="66" y="123"/>
                      <a:pt x="64" y="123"/>
                    </a:cubicBezTo>
                    <a:cubicBezTo>
                      <a:pt x="63" y="123"/>
                      <a:pt x="67" y="124"/>
                      <a:pt x="65" y="124"/>
                    </a:cubicBezTo>
                    <a:cubicBezTo>
                      <a:pt x="64" y="125"/>
                      <a:pt x="65" y="125"/>
                      <a:pt x="67" y="125"/>
                    </a:cubicBezTo>
                    <a:cubicBezTo>
                      <a:pt x="66" y="125"/>
                      <a:pt x="66" y="125"/>
                      <a:pt x="65" y="125"/>
                    </a:cubicBezTo>
                    <a:cubicBezTo>
                      <a:pt x="65" y="126"/>
                      <a:pt x="65" y="126"/>
                      <a:pt x="66" y="126"/>
                    </a:cubicBezTo>
                    <a:cubicBezTo>
                      <a:pt x="66" y="126"/>
                      <a:pt x="66" y="126"/>
                      <a:pt x="66" y="126"/>
                    </a:cubicBezTo>
                    <a:cubicBezTo>
                      <a:pt x="67" y="126"/>
                      <a:pt x="67" y="126"/>
                      <a:pt x="69" y="126"/>
                    </a:cubicBezTo>
                    <a:cubicBezTo>
                      <a:pt x="69" y="126"/>
                      <a:pt x="68" y="126"/>
                      <a:pt x="69" y="126"/>
                    </a:cubicBezTo>
                    <a:cubicBezTo>
                      <a:pt x="70" y="126"/>
                      <a:pt x="71" y="126"/>
                      <a:pt x="69" y="126"/>
                    </a:cubicBezTo>
                    <a:cubicBezTo>
                      <a:pt x="68" y="127"/>
                      <a:pt x="67" y="126"/>
                      <a:pt x="66" y="126"/>
                    </a:cubicBezTo>
                    <a:cubicBezTo>
                      <a:pt x="70" y="127"/>
                      <a:pt x="70" y="127"/>
                      <a:pt x="70" y="127"/>
                    </a:cubicBezTo>
                    <a:cubicBezTo>
                      <a:pt x="69" y="127"/>
                      <a:pt x="69" y="127"/>
                      <a:pt x="71" y="127"/>
                    </a:cubicBezTo>
                    <a:cubicBezTo>
                      <a:pt x="70" y="126"/>
                      <a:pt x="70" y="126"/>
                      <a:pt x="70" y="126"/>
                    </a:cubicBezTo>
                    <a:cubicBezTo>
                      <a:pt x="72" y="126"/>
                      <a:pt x="72" y="126"/>
                      <a:pt x="72" y="126"/>
                    </a:cubicBezTo>
                    <a:cubicBezTo>
                      <a:pt x="71" y="126"/>
                      <a:pt x="72" y="125"/>
                      <a:pt x="71" y="125"/>
                    </a:cubicBezTo>
                    <a:cubicBezTo>
                      <a:pt x="70" y="125"/>
                      <a:pt x="70" y="125"/>
                      <a:pt x="70" y="125"/>
                    </a:cubicBezTo>
                    <a:cubicBezTo>
                      <a:pt x="69" y="125"/>
                      <a:pt x="67" y="124"/>
                      <a:pt x="69" y="124"/>
                    </a:cubicBezTo>
                    <a:cubicBezTo>
                      <a:pt x="71" y="124"/>
                      <a:pt x="71" y="124"/>
                      <a:pt x="71" y="124"/>
                    </a:cubicBezTo>
                    <a:cubicBezTo>
                      <a:pt x="71" y="124"/>
                      <a:pt x="70" y="124"/>
                      <a:pt x="71" y="123"/>
                    </a:cubicBezTo>
                    <a:cubicBezTo>
                      <a:pt x="73" y="123"/>
                      <a:pt x="73" y="123"/>
                      <a:pt x="73" y="123"/>
                    </a:cubicBezTo>
                    <a:cubicBezTo>
                      <a:pt x="70" y="124"/>
                      <a:pt x="72" y="122"/>
                      <a:pt x="71" y="122"/>
                    </a:cubicBezTo>
                    <a:cubicBezTo>
                      <a:pt x="72" y="122"/>
                      <a:pt x="72" y="122"/>
                      <a:pt x="72" y="122"/>
                    </a:cubicBezTo>
                    <a:cubicBezTo>
                      <a:pt x="73" y="122"/>
                      <a:pt x="70" y="123"/>
                      <a:pt x="70" y="122"/>
                    </a:cubicBezTo>
                    <a:cubicBezTo>
                      <a:pt x="71" y="122"/>
                      <a:pt x="73" y="122"/>
                      <a:pt x="74" y="121"/>
                    </a:cubicBezTo>
                    <a:cubicBezTo>
                      <a:pt x="74" y="121"/>
                      <a:pt x="72" y="120"/>
                      <a:pt x="74" y="119"/>
                    </a:cubicBezTo>
                    <a:cubicBezTo>
                      <a:pt x="73" y="118"/>
                      <a:pt x="72" y="118"/>
                      <a:pt x="71" y="118"/>
                    </a:cubicBezTo>
                    <a:cubicBezTo>
                      <a:pt x="71" y="117"/>
                      <a:pt x="74" y="117"/>
                      <a:pt x="73" y="117"/>
                    </a:cubicBezTo>
                    <a:cubicBezTo>
                      <a:pt x="74" y="117"/>
                      <a:pt x="75" y="117"/>
                      <a:pt x="75" y="116"/>
                    </a:cubicBezTo>
                    <a:cubicBezTo>
                      <a:pt x="74" y="116"/>
                      <a:pt x="75" y="115"/>
                      <a:pt x="73" y="116"/>
                    </a:cubicBezTo>
                    <a:cubicBezTo>
                      <a:pt x="74" y="115"/>
                      <a:pt x="74" y="114"/>
                      <a:pt x="73" y="114"/>
                    </a:cubicBezTo>
                    <a:cubicBezTo>
                      <a:pt x="73" y="114"/>
                      <a:pt x="75" y="114"/>
                      <a:pt x="76" y="113"/>
                    </a:cubicBezTo>
                    <a:cubicBezTo>
                      <a:pt x="74" y="113"/>
                      <a:pt x="73" y="113"/>
                      <a:pt x="73" y="112"/>
                    </a:cubicBezTo>
                    <a:cubicBezTo>
                      <a:pt x="72" y="112"/>
                      <a:pt x="72" y="113"/>
                      <a:pt x="70" y="113"/>
                    </a:cubicBezTo>
                    <a:cubicBezTo>
                      <a:pt x="70" y="113"/>
                      <a:pt x="69" y="113"/>
                      <a:pt x="69" y="113"/>
                    </a:cubicBezTo>
                    <a:cubicBezTo>
                      <a:pt x="71" y="112"/>
                      <a:pt x="74" y="112"/>
                      <a:pt x="74" y="111"/>
                    </a:cubicBezTo>
                    <a:cubicBezTo>
                      <a:pt x="77" y="111"/>
                      <a:pt x="73" y="112"/>
                      <a:pt x="76" y="111"/>
                    </a:cubicBezTo>
                    <a:cubicBezTo>
                      <a:pt x="78" y="111"/>
                      <a:pt x="79" y="112"/>
                      <a:pt x="77" y="113"/>
                    </a:cubicBezTo>
                    <a:cubicBezTo>
                      <a:pt x="80" y="113"/>
                      <a:pt x="78" y="112"/>
                      <a:pt x="80" y="112"/>
                    </a:cubicBezTo>
                    <a:cubicBezTo>
                      <a:pt x="80" y="111"/>
                      <a:pt x="78" y="111"/>
                      <a:pt x="78" y="111"/>
                    </a:cubicBezTo>
                    <a:cubicBezTo>
                      <a:pt x="77" y="111"/>
                      <a:pt x="77" y="111"/>
                      <a:pt x="76" y="111"/>
                    </a:cubicBezTo>
                    <a:cubicBezTo>
                      <a:pt x="73" y="111"/>
                      <a:pt x="77" y="110"/>
                      <a:pt x="77" y="110"/>
                    </a:cubicBezTo>
                    <a:cubicBezTo>
                      <a:pt x="78" y="110"/>
                      <a:pt x="78" y="110"/>
                      <a:pt x="78" y="110"/>
                    </a:cubicBezTo>
                    <a:cubicBezTo>
                      <a:pt x="79" y="109"/>
                      <a:pt x="77" y="110"/>
                      <a:pt x="77" y="109"/>
                    </a:cubicBezTo>
                    <a:cubicBezTo>
                      <a:pt x="80" y="108"/>
                      <a:pt x="78" y="110"/>
                      <a:pt x="80" y="109"/>
                    </a:cubicBezTo>
                    <a:cubicBezTo>
                      <a:pt x="82" y="109"/>
                      <a:pt x="82" y="109"/>
                      <a:pt x="82" y="109"/>
                    </a:cubicBezTo>
                    <a:cubicBezTo>
                      <a:pt x="82" y="108"/>
                      <a:pt x="79" y="109"/>
                      <a:pt x="80" y="108"/>
                    </a:cubicBezTo>
                    <a:cubicBezTo>
                      <a:pt x="81" y="108"/>
                      <a:pt x="81" y="108"/>
                      <a:pt x="81" y="108"/>
                    </a:cubicBezTo>
                    <a:cubicBezTo>
                      <a:pt x="80" y="108"/>
                      <a:pt x="80" y="108"/>
                      <a:pt x="80" y="108"/>
                    </a:cubicBezTo>
                    <a:cubicBezTo>
                      <a:pt x="79" y="108"/>
                      <a:pt x="77" y="108"/>
                      <a:pt x="77" y="109"/>
                    </a:cubicBezTo>
                    <a:cubicBezTo>
                      <a:pt x="74" y="109"/>
                      <a:pt x="77" y="109"/>
                      <a:pt x="76" y="108"/>
                    </a:cubicBezTo>
                    <a:cubicBezTo>
                      <a:pt x="74" y="108"/>
                      <a:pt x="76" y="108"/>
                      <a:pt x="75" y="109"/>
                    </a:cubicBezTo>
                    <a:cubicBezTo>
                      <a:pt x="73" y="109"/>
                      <a:pt x="73" y="109"/>
                      <a:pt x="73" y="108"/>
                    </a:cubicBezTo>
                    <a:cubicBezTo>
                      <a:pt x="72" y="108"/>
                      <a:pt x="74" y="108"/>
                      <a:pt x="75" y="107"/>
                    </a:cubicBezTo>
                    <a:cubicBezTo>
                      <a:pt x="76" y="107"/>
                      <a:pt x="76" y="108"/>
                      <a:pt x="75" y="108"/>
                    </a:cubicBezTo>
                    <a:cubicBezTo>
                      <a:pt x="77" y="108"/>
                      <a:pt x="79" y="107"/>
                      <a:pt x="80" y="107"/>
                    </a:cubicBezTo>
                    <a:cubicBezTo>
                      <a:pt x="81" y="106"/>
                      <a:pt x="79" y="107"/>
                      <a:pt x="78" y="107"/>
                    </a:cubicBezTo>
                    <a:cubicBezTo>
                      <a:pt x="78" y="107"/>
                      <a:pt x="76" y="107"/>
                      <a:pt x="76" y="107"/>
                    </a:cubicBezTo>
                    <a:cubicBezTo>
                      <a:pt x="71" y="107"/>
                      <a:pt x="79" y="106"/>
                      <a:pt x="78" y="105"/>
                    </a:cubicBezTo>
                    <a:cubicBezTo>
                      <a:pt x="75" y="106"/>
                      <a:pt x="74" y="105"/>
                      <a:pt x="70" y="107"/>
                    </a:cubicBezTo>
                    <a:cubicBezTo>
                      <a:pt x="70" y="107"/>
                      <a:pt x="69" y="107"/>
                      <a:pt x="69" y="106"/>
                    </a:cubicBezTo>
                    <a:cubicBezTo>
                      <a:pt x="71" y="106"/>
                      <a:pt x="71" y="106"/>
                      <a:pt x="73" y="105"/>
                    </a:cubicBezTo>
                    <a:cubicBezTo>
                      <a:pt x="73" y="105"/>
                      <a:pt x="73" y="105"/>
                      <a:pt x="73" y="105"/>
                    </a:cubicBezTo>
                    <a:cubicBezTo>
                      <a:pt x="75" y="105"/>
                      <a:pt x="75" y="105"/>
                      <a:pt x="75" y="105"/>
                    </a:cubicBezTo>
                    <a:cubicBezTo>
                      <a:pt x="79" y="103"/>
                      <a:pt x="79" y="103"/>
                      <a:pt x="79" y="103"/>
                    </a:cubicBezTo>
                    <a:cubicBezTo>
                      <a:pt x="78" y="103"/>
                      <a:pt x="77" y="104"/>
                      <a:pt x="76" y="103"/>
                    </a:cubicBezTo>
                    <a:cubicBezTo>
                      <a:pt x="77" y="103"/>
                      <a:pt x="78" y="103"/>
                      <a:pt x="78" y="102"/>
                    </a:cubicBezTo>
                    <a:cubicBezTo>
                      <a:pt x="77" y="103"/>
                      <a:pt x="75" y="103"/>
                      <a:pt x="75" y="103"/>
                    </a:cubicBezTo>
                    <a:cubicBezTo>
                      <a:pt x="74" y="103"/>
                      <a:pt x="76" y="102"/>
                      <a:pt x="77" y="102"/>
                    </a:cubicBezTo>
                    <a:cubicBezTo>
                      <a:pt x="79" y="102"/>
                      <a:pt x="79" y="102"/>
                      <a:pt x="79" y="102"/>
                    </a:cubicBezTo>
                    <a:cubicBezTo>
                      <a:pt x="77" y="102"/>
                      <a:pt x="79" y="101"/>
                      <a:pt x="79" y="101"/>
                    </a:cubicBezTo>
                    <a:cubicBezTo>
                      <a:pt x="77" y="101"/>
                      <a:pt x="76" y="102"/>
                      <a:pt x="74" y="102"/>
                    </a:cubicBezTo>
                    <a:cubicBezTo>
                      <a:pt x="74" y="102"/>
                      <a:pt x="75" y="101"/>
                      <a:pt x="75" y="101"/>
                    </a:cubicBezTo>
                    <a:cubicBezTo>
                      <a:pt x="76" y="101"/>
                      <a:pt x="76" y="101"/>
                      <a:pt x="76" y="101"/>
                    </a:cubicBezTo>
                    <a:cubicBezTo>
                      <a:pt x="76" y="101"/>
                      <a:pt x="79" y="100"/>
                      <a:pt x="78" y="100"/>
                    </a:cubicBezTo>
                    <a:cubicBezTo>
                      <a:pt x="77" y="100"/>
                      <a:pt x="77" y="100"/>
                      <a:pt x="77" y="100"/>
                    </a:cubicBezTo>
                    <a:cubicBezTo>
                      <a:pt x="77" y="100"/>
                      <a:pt x="78" y="100"/>
                      <a:pt x="78" y="100"/>
                    </a:cubicBezTo>
                    <a:cubicBezTo>
                      <a:pt x="77" y="100"/>
                      <a:pt x="77" y="99"/>
                      <a:pt x="77" y="99"/>
                    </a:cubicBezTo>
                    <a:cubicBezTo>
                      <a:pt x="78" y="99"/>
                      <a:pt x="78" y="99"/>
                      <a:pt x="78" y="99"/>
                    </a:cubicBezTo>
                    <a:cubicBezTo>
                      <a:pt x="77" y="99"/>
                      <a:pt x="75" y="99"/>
                      <a:pt x="76" y="99"/>
                    </a:cubicBezTo>
                    <a:cubicBezTo>
                      <a:pt x="74" y="100"/>
                      <a:pt x="77" y="99"/>
                      <a:pt x="76" y="100"/>
                    </a:cubicBezTo>
                    <a:cubicBezTo>
                      <a:pt x="74" y="100"/>
                      <a:pt x="74" y="100"/>
                      <a:pt x="73" y="100"/>
                    </a:cubicBezTo>
                    <a:cubicBezTo>
                      <a:pt x="76" y="99"/>
                      <a:pt x="73" y="99"/>
                      <a:pt x="73" y="99"/>
                    </a:cubicBezTo>
                    <a:cubicBezTo>
                      <a:pt x="74" y="98"/>
                      <a:pt x="75" y="98"/>
                      <a:pt x="75" y="98"/>
                    </a:cubicBezTo>
                    <a:cubicBezTo>
                      <a:pt x="73" y="98"/>
                      <a:pt x="73" y="98"/>
                      <a:pt x="73" y="98"/>
                    </a:cubicBezTo>
                    <a:cubicBezTo>
                      <a:pt x="77" y="97"/>
                      <a:pt x="73" y="98"/>
                      <a:pt x="73" y="97"/>
                    </a:cubicBezTo>
                    <a:cubicBezTo>
                      <a:pt x="75" y="97"/>
                      <a:pt x="76" y="96"/>
                      <a:pt x="76" y="96"/>
                    </a:cubicBezTo>
                    <a:cubicBezTo>
                      <a:pt x="74" y="97"/>
                      <a:pt x="73" y="97"/>
                      <a:pt x="71" y="97"/>
                    </a:cubicBezTo>
                    <a:cubicBezTo>
                      <a:pt x="72" y="96"/>
                      <a:pt x="75" y="96"/>
                      <a:pt x="76" y="96"/>
                    </a:cubicBezTo>
                    <a:cubicBezTo>
                      <a:pt x="74" y="96"/>
                      <a:pt x="77" y="94"/>
                      <a:pt x="75" y="95"/>
                    </a:cubicBezTo>
                    <a:cubicBezTo>
                      <a:pt x="74" y="96"/>
                      <a:pt x="73" y="96"/>
                      <a:pt x="72" y="96"/>
                    </a:cubicBezTo>
                    <a:cubicBezTo>
                      <a:pt x="72" y="95"/>
                      <a:pt x="73" y="96"/>
                      <a:pt x="74" y="95"/>
                    </a:cubicBezTo>
                    <a:cubicBezTo>
                      <a:pt x="74" y="95"/>
                      <a:pt x="72" y="95"/>
                      <a:pt x="71" y="96"/>
                    </a:cubicBezTo>
                    <a:cubicBezTo>
                      <a:pt x="71" y="95"/>
                      <a:pt x="69" y="96"/>
                      <a:pt x="70" y="95"/>
                    </a:cubicBezTo>
                    <a:cubicBezTo>
                      <a:pt x="72" y="94"/>
                      <a:pt x="71" y="95"/>
                      <a:pt x="72" y="95"/>
                    </a:cubicBezTo>
                    <a:cubicBezTo>
                      <a:pt x="72" y="94"/>
                      <a:pt x="68" y="96"/>
                      <a:pt x="68" y="95"/>
                    </a:cubicBezTo>
                    <a:cubicBezTo>
                      <a:pt x="67" y="96"/>
                      <a:pt x="64" y="97"/>
                      <a:pt x="63" y="97"/>
                    </a:cubicBezTo>
                    <a:cubicBezTo>
                      <a:pt x="63" y="96"/>
                      <a:pt x="64" y="97"/>
                      <a:pt x="66" y="96"/>
                    </a:cubicBezTo>
                    <a:cubicBezTo>
                      <a:pt x="65" y="95"/>
                      <a:pt x="65" y="95"/>
                      <a:pt x="65" y="95"/>
                    </a:cubicBezTo>
                    <a:cubicBezTo>
                      <a:pt x="68" y="94"/>
                      <a:pt x="70" y="95"/>
                      <a:pt x="72" y="93"/>
                    </a:cubicBezTo>
                    <a:cubicBezTo>
                      <a:pt x="71" y="93"/>
                      <a:pt x="71" y="93"/>
                      <a:pt x="71" y="93"/>
                    </a:cubicBezTo>
                    <a:cubicBezTo>
                      <a:pt x="72" y="93"/>
                      <a:pt x="74" y="93"/>
                      <a:pt x="74" y="92"/>
                    </a:cubicBezTo>
                    <a:cubicBezTo>
                      <a:pt x="72" y="93"/>
                      <a:pt x="74" y="92"/>
                      <a:pt x="73" y="92"/>
                    </a:cubicBezTo>
                    <a:cubicBezTo>
                      <a:pt x="71" y="92"/>
                      <a:pt x="74" y="92"/>
                      <a:pt x="72" y="92"/>
                    </a:cubicBezTo>
                    <a:cubicBezTo>
                      <a:pt x="72" y="92"/>
                      <a:pt x="69" y="93"/>
                      <a:pt x="70" y="92"/>
                    </a:cubicBezTo>
                    <a:cubicBezTo>
                      <a:pt x="73" y="91"/>
                      <a:pt x="73" y="91"/>
                      <a:pt x="73" y="91"/>
                    </a:cubicBezTo>
                    <a:cubicBezTo>
                      <a:pt x="74" y="91"/>
                      <a:pt x="71" y="92"/>
                      <a:pt x="72" y="91"/>
                    </a:cubicBezTo>
                    <a:cubicBezTo>
                      <a:pt x="73" y="91"/>
                      <a:pt x="73" y="91"/>
                      <a:pt x="73" y="91"/>
                    </a:cubicBezTo>
                    <a:cubicBezTo>
                      <a:pt x="72" y="89"/>
                      <a:pt x="72" y="88"/>
                      <a:pt x="67" y="88"/>
                    </a:cubicBezTo>
                    <a:cubicBezTo>
                      <a:pt x="69" y="87"/>
                      <a:pt x="69" y="87"/>
                      <a:pt x="70" y="86"/>
                    </a:cubicBezTo>
                    <a:cubicBezTo>
                      <a:pt x="69" y="86"/>
                      <a:pt x="68" y="86"/>
                      <a:pt x="68" y="86"/>
                    </a:cubicBezTo>
                    <a:cubicBezTo>
                      <a:pt x="69" y="85"/>
                      <a:pt x="69" y="85"/>
                      <a:pt x="69" y="85"/>
                    </a:cubicBezTo>
                    <a:cubicBezTo>
                      <a:pt x="70" y="84"/>
                      <a:pt x="68" y="85"/>
                      <a:pt x="67" y="85"/>
                    </a:cubicBezTo>
                    <a:cubicBezTo>
                      <a:pt x="68" y="84"/>
                      <a:pt x="68" y="84"/>
                      <a:pt x="68" y="84"/>
                    </a:cubicBezTo>
                    <a:cubicBezTo>
                      <a:pt x="69" y="83"/>
                      <a:pt x="67" y="84"/>
                      <a:pt x="67" y="84"/>
                    </a:cubicBezTo>
                    <a:cubicBezTo>
                      <a:pt x="68" y="84"/>
                      <a:pt x="68" y="84"/>
                      <a:pt x="68" y="84"/>
                    </a:cubicBezTo>
                    <a:cubicBezTo>
                      <a:pt x="67" y="84"/>
                      <a:pt x="67" y="84"/>
                      <a:pt x="67" y="84"/>
                    </a:cubicBezTo>
                    <a:cubicBezTo>
                      <a:pt x="66" y="84"/>
                      <a:pt x="66" y="83"/>
                      <a:pt x="68" y="83"/>
                    </a:cubicBezTo>
                    <a:cubicBezTo>
                      <a:pt x="67" y="83"/>
                      <a:pt x="67" y="83"/>
                      <a:pt x="67" y="83"/>
                    </a:cubicBezTo>
                    <a:cubicBezTo>
                      <a:pt x="68" y="82"/>
                      <a:pt x="67" y="81"/>
                      <a:pt x="66" y="81"/>
                    </a:cubicBezTo>
                    <a:cubicBezTo>
                      <a:pt x="66" y="82"/>
                      <a:pt x="65" y="82"/>
                      <a:pt x="64" y="82"/>
                    </a:cubicBezTo>
                    <a:cubicBezTo>
                      <a:pt x="62" y="83"/>
                      <a:pt x="64" y="82"/>
                      <a:pt x="63" y="82"/>
                    </a:cubicBezTo>
                    <a:cubicBezTo>
                      <a:pt x="64" y="82"/>
                      <a:pt x="64" y="81"/>
                      <a:pt x="65" y="81"/>
                    </a:cubicBezTo>
                    <a:cubicBezTo>
                      <a:pt x="68" y="79"/>
                      <a:pt x="65" y="79"/>
                      <a:pt x="65" y="78"/>
                    </a:cubicBezTo>
                    <a:cubicBezTo>
                      <a:pt x="64" y="78"/>
                      <a:pt x="64" y="78"/>
                      <a:pt x="64" y="78"/>
                    </a:cubicBezTo>
                    <a:cubicBezTo>
                      <a:pt x="66" y="77"/>
                      <a:pt x="63" y="77"/>
                      <a:pt x="64" y="76"/>
                    </a:cubicBezTo>
                    <a:cubicBezTo>
                      <a:pt x="63" y="76"/>
                      <a:pt x="60" y="77"/>
                      <a:pt x="60" y="77"/>
                    </a:cubicBezTo>
                    <a:cubicBezTo>
                      <a:pt x="58" y="78"/>
                      <a:pt x="62" y="76"/>
                      <a:pt x="63" y="75"/>
                    </a:cubicBezTo>
                    <a:cubicBezTo>
                      <a:pt x="62" y="75"/>
                      <a:pt x="62" y="75"/>
                      <a:pt x="62" y="75"/>
                    </a:cubicBezTo>
                    <a:cubicBezTo>
                      <a:pt x="62" y="75"/>
                      <a:pt x="62" y="75"/>
                      <a:pt x="62" y="75"/>
                    </a:cubicBezTo>
                    <a:cubicBezTo>
                      <a:pt x="61" y="75"/>
                      <a:pt x="60" y="75"/>
                      <a:pt x="61" y="74"/>
                    </a:cubicBezTo>
                    <a:cubicBezTo>
                      <a:pt x="61" y="74"/>
                      <a:pt x="61" y="74"/>
                      <a:pt x="61" y="74"/>
                    </a:cubicBezTo>
                    <a:cubicBezTo>
                      <a:pt x="61" y="74"/>
                      <a:pt x="62" y="73"/>
                      <a:pt x="62" y="73"/>
                    </a:cubicBezTo>
                    <a:cubicBezTo>
                      <a:pt x="60" y="74"/>
                      <a:pt x="61" y="72"/>
                      <a:pt x="59" y="73"/>
                    </a:cubicBezTo>
                    <a:cubicBezTo>
                      <a:pt x="60" y="73"/>
                      <a:pt x="60" y="73"/>
                      <a:pt x="60" y="73"/>
                    </a:cubicBezTo>
                    <a:cubicBezTo>
                      <a:pt x="59" y="73"/>
                      <a:pt x="59" y="73"/>
                      <a:pt x="59" y="73"/>
                    </a:cubicBezTo>
                    <a:cubicBezTo>
                      <a:pt x="59" y="73"/>
                      <a:pt x="59" y="73"/>
                      <a:pt x="59" y="73"/>
                    </a:cubicBezTo>
                    <a:cubicBezTo>
                      <a:pt x="61" y="72"/>
                      <a:pt x="61" y="72"/>
                      <a:pt x="61" y="72"/>
                    </a:cubicBezTo>
                    <a:cubicBezTo>
                      <a:pt x="62" y="71"/>
                      <a:pt x="60" y="72"/>
                      <a:pt x="59" y="73"/>
                    </a:cubicBezTo>
                    <a:cubicBezTo>
                      <a:pt x="57" y="73"/>
                      <a:pt x="59" y="72"/>
                      <a:pt x="59" y="72"/>
                    </a:cubicBezTo>
                    <a:cubicBezTo>
                      <a:pt x="60" y="71"/>
                      <a:pt x="59" y="72"/>
                      <a:pt x="59" y="72"/>
                    </a:cubicBezTo>
                    <a:cubicBezTo>
                      <a:pt x="61" y="72"/>
                      <a:pt x="60" y="72"/>
                      <a:pt x="61" y="71"/>
                    </a:cubicBezTo>
                    <a:cubicBezTo>
                      <a:pt x="61" y="71"/>
                      <a:pt x="59" y="72"/>
                      <a:pt x="59" y="72"/>
                    </a:cubicBezTo>
                    <a:cubicBezTo>
                      <a:pt x="59" y="71"/>
                      <a:pt x="58" y="71"/>
                      <a:pt x="60" y="70"/>
                    </a:cubicBezTo>
                    <a:cubicBezTo>
                      <a:pt x="59" y="71"/>
                      <a:pt x="59" y="70"/>
                      <a:pt x="58" y="70"/>
                    </a:cubicBezTo>
                    <a:cubicBezTo>
                      <a:pt x="58" y="71"/>
                      <a:pt x="58" y="71"/>
                      <a:pt x="57" y="72"/>
                    </a:cubicBezTo>
                    <a:cubicBezTo>
                      <a:pt x="57" y="72"/>
                      <a:pt x="56" y="72"/>
                      <a:pt x="57" y="71"/>
                    </a:cubicBezTo>
                    <a:cubicBezTo>
                      <a:pt x="57" y="71"/>
                      <a:pt x="57" y="71"/>
                      <a:pt x="57" y="71"/>
                    </a:cubicBezTo>
                    <a:cubicBezTo>
                      <a:pt x="57" y="71"/>
                      <a:pt x="57" y="71"/>
                      <a:pt x="56" y="72"/>
                    </a:cubicBezTo>
                    <a:cubicBezTo>
                      <a:pt x="58" y="70"/>
                      <a:pt x="58" y="70"/>
                      <a:pt x="58" y="70"/>
                    </a:cubicBezTo>
                    <a:cubicBezTo>
                      <a:pt x="56" y="71"/>
                      <a:pt x="56" y="70"/>
                      <a:pt x="56" y="70"/>
                    </a:cubicBezTo>
                    <a:cubicBezTo>
                      <a:pt x="57" y="69"/>
                      <a:pt x="59" y="69"/>
                      <a:pt x="59" y="68"/>
                    </a:cubicBezTo>
                    <a:cubicBezTo>
                      <a:pt x="58" y="68"/>
                      <a:pt x="58" y="68"/>
                      <a:pt x="58" y="68"/>
                    </a:cubicBezTo>
                    <a:cubicBezTo>
                      <a:pt x="57" y="68"/>
                      <a:pt x="58" y="68"/>
                      <a:pt x="59" y="68"/>
                    </a:cubicBezTo>
                    <a:cubicBezTo>
                      <a:pt x="59" y="66"/>
                      <a:pt x="54" y="69"/>
                      <a:pt x="55" y="68"/>
                    </a:cubicBezTo>
                    <a:cubicBezTo>
                      <a:pt x="57" y="67"/>
                      <a:pt x="57" y="67"/>
                      <a:pt x="57" y="66"/>
                    </a:cubicBezTo>
                    <a:cubicBezTo>
                      <a:pt x="56" y="67"/>
                      <a:pt x="56" y="67"/>
                      <a:pt x="56" y="67"/>
                    </a:cubicBezTo>
                    <a:cubicBezTo>
                      <a:pt x="55" y="67"/>
                      <a:pt x="58" y="66"/>
                      <a:pt x="56" y="67"/>
                    </a:cubicBezTo>
                    <a:cubicBezTo>
                      <a:pt x="55" y="68"/>
                      <a:pt x="56" y="67"/>
                      <a:pt x="55" y="67"/>
                    </a:cubicBezTo>
                    <a:cubicBezTo>
                      <a:pt x="59" y="65"/>
                      <a:pt x="55" y="65"/>
                      <a:pt x="57" y="63"/>
                    </a:cubicBezTo>
                    <a:cubicBezTo>
                      <a:pt x="54" y="64"/>
                      <a:pt x="56" y="63"/>
                      <a:pt x="55" y="63"/>
                    </a:cubicBezTo>
                    <a:cubicBezTo>
                      <a:pt x="57" y="62"/>
                      <a:pt x="54" y="63"/>
                      <a:pt x="55" y="62"/>
                    </a:cubicBezTo>
                    <a:cubicBezTo>
                      <a:pt x="53" y="63"/>
                      <a:pt x="53" y="63"/>
                      <a:pt x="53" y="63"/>
                    </a:cubicBezTo>
                    <a:cubicBezTo>
                      <a:pt x="54" y="62"/>
                      <a:pt x="49" y="64"/>
                      <a:pt x="52" y="63"/>
                    </a:cubicBezTo>
                    <a:cubicBezTo>
                      <a:pt x="52" y="62"/>
                      <a:pt x="54" y="62"/>
                      <a:pt x="54" y="62"/>
                    </a:cubicBezTo>
                    <a:cubicBezTo>
                      <a:pt x="56" y="60"/>
                      <a:pt x="51" y="62"/>
                      <a:pt x="54" y="60"/>
                    </a:cubicBezTo>
                    <a:cubicBezTo>
                      <a:pt x="53" y="60"/>
                      <a:pt x="52" y="61"/>
                      <a:pt x="51" y="61"/>
                    </a:cubicBezTo>
                    <a:cubicBezTo>
                      <a:pt x="52" y="61"/>
                      <a:pt x="52" y="59"/>
                      <a:pt x="53" y="59"/>
                    </a:cubicBezTo>
                    <a:cubicBezTo>
                      <a:pt x="52" y="59"/>
                      <a:pt x="52" y="60"/>
                      <a:pt x="52" y="59"/>
                    </a:cubicBezTo>
                    <a:cubicBezTo>
                      <a:pt x="53" y="59"/>
                      <a:pt x="53" y="59"/>
                      <a:pt x="53" y="59"/>
                    </a:cubicBezTo>
                    <a:cubicBezTo>
                      <a:pt x="54" y="58"/>
                      <a:pt x="52" y="58"/>
                      <a:pt x="51" y="58"/>
                    </a:cubicBezTo>
                    <a:cubicBezTo>
                      <a:pt x="53" y="57"/>
                      <a:pt x="52" y="57"/>
                      <a:pt x="52" y="56"/>
                    </a:cubicBezTo>
                    <a:cubicBezTo>
                      <a:pt x="50" y="57"/>
                      <a:pt x="53" y="55"/>
                      <a:pt x="50" y="56"/>
                    </a:cubicBezTo>
                    <a:cubicBezTo>
                      <a:pt x="51" y="56"/>
                      <a:pt x="51" y="56"/>
                      <a:pt x="51" y="56"/>
                    </a:cubicBezTo>
                    <a:cubicBezTo>
                      <a:pt x="50" y="56"/>
                      <a:pt x="48" y="57"/>
                      <a:pt x="48" y="57"/>
                    </a:cubicBezTo>
                    <a:cubicBezTo>
                      <a:pt x="50" y="56"/>
                      <a:pt x="50" y="56"/>
                      <a:pt x="50" y="56"/>
                    </a:cubicBezTo>
                    <a:cubicBezTo>
                      <a:pt x="52" y="54"/>
                      <a:pt x="50" y="55"/>
                      <a:pt x="51" y="54"/>
                    </a:cubicBezTo>
                    <a:cubicBezTo>
                      <a:pt x="49" y="55"/>
                      <a:pt x="51" y="54"/>
                      <a:pt x="49" y="55"/>
                    </a:cubicBezTo>
                    <a:cubicBezTo>
                      <a:pt x="49" y="55"/>
                      <a:pt x="49" y="55"/>
                      <a:pt x="49" y="55"/>
                    </a:cubicBezTo>
                    <a:cubicBezTo>
                      <a:pt x="48" y="55"/>
                      <a:pt x="48" y="55"/>
                      <a:pt x="47" y="55"/>
                    </a:cubicBezTo>
                    <a:cubicBezTo>
                      <a:pt x="47" y="55"/>
                      <a:pt x="49" y="54"/>
                      <a:pt x="49" y="54"/>
                    </a:cubicBezTo>
                    <a:cubicBezTo>
                      <a:pt x="50" y="53"/>
                      <a:pt x="49" y="53"/>
                      <a:pt x="49" y="53"/>
                    </a:cubicBezTo>
                    <a:cubicBezTo>
                      <a:pt x="49" y="53"/>
                      <a:pt x="49" y="53"/>
                      <a:pt x="48" y="53"/>
                    </a:cubicBezTo>
                    <a:cubicBezTo>
                      <a:pt x="48" y="53"/>
                      <a:pt x="48" y="53"/>
                      <a:pt x="48" y="53"/>
                    </a:cubicBezTo>
                    <a:cubicBezTo>
                      <a:pt x="48" y="53"/>
                      <a:pt x="48" y="53"/>
                      <a:pt x="48" y="53"/>
                    </a:cubicBezTo>
                    <a:cubicBezTo>
                      <a:pt x="48" y="53"/>
                      <a:pt x="48" y="53"/>
                      <a:pt x="48" y="53"/>
                    </a:cubicBezTo>
                    <a:cubicBezTo>
                      <a:pt x="48" y="53"/>
                      <a:pt x="48" y="53"/>
                      <a:pt x="49" y="53"/>
                    </a:cubicBezTo>
                    <a:cubicBezTo>
                      <a:pt x="49" y="53"/>
                      <a:pt x="49" y="53"/>
                      <a:pt x="49" y="53"/>
                    </a:cubicBezTo>
                    <a:cubicBezTo>
                      <a:pt x="49" y="53"/>
                      <a:pt x="49" y="53"/>
                      <a:pt x="49" y="53"/>
                    </a:cubicBezTo>
                    <a:cubicBezTo>
                      <a:pt x="49" y="52"/>
                      <a:pt x="49" y="52"/>
                      <a:pt x="49" y="52"/>
                    </a:cubicBezTo>
                    <a:cubicBezTo>
                      <a:pt x="50" y="51"/>
                      <a:pt x="50" y="51"/>
                      <a:pt x="50" y="51"/>
                    </a:cubicBezTo>
                    <a:cubicBezTo>
                      <a:pt x="50" y="51"/>
                      <a:pt x="48" y="52"/>
                      <a:pt x="48" y="52"/>
                    </a:cubicBezTo>
                    <a:cubicBezTo>
                      <a:pt x="49" y="50"/>
                      <a:pt x="46" y="50"/>
                      <a:pt x="46" y="50"/>
                    </a:cubicBezTo>
                    <a:cubicBezTo>
                      <a:pt x="46" y="50"/>
                      <a:pt x="47" y="50"/>
                      <a:pt x="46" y="50"/>
                    </a:cubicBezTo>
                    <a:cubicBezTo>
                      <a:pt x="46" y="50"/>
                      <a:pt x="44" y="50"/>
                      <a:pt x="45" y="50"/>
                    </a:cubicBezTo>
                    <a:cubicBezTo>
                      <a:pt x="45" y="50"/>
                      <a:pt x="46" y="49"/>
                      <a:pt x="46" y="49"/>
                    </a:cubicBezTo>
                    <a:cubicBezTo>
                      <a:pt x="46" y="48"/>
                      <a:pt x="45" y="49"/>
                      <a:pt x="45" y="49"/>
                    </a:cubicBezTo>
                    <a:cubicBezTo>
                      <a:pt x="47" y="47"/>
                      <a:pt x="43" y="49"/>
                      <a:pt x="44" y="47"/>
                    </a:cubicBezTo>
                    <a:cubicBezTo>
                      <a:pt x="44" y="47"/>
                      <a:pt x="45" y="47"/>
                      <a:pt x="45" y="47"/>
                    </a:cubicBezTo>
                    <a:cubicBezTo>
                      <a:pt x="44" y="47"/>
                      <a:pt x="43" y="46"/>
                      <a:pt x="41" y="47"/>
                    </a:cubicBezTo>
                    <a:cubicBezTo>
                      <a:pt x="43" y="46"/>
                      <a:pt x="43" y="46"/>
                      <a:pt x="43" y="46"/>
                    </a:cubicBezTo>
                    <a:cubicBezTo>
                      <a:pt x="43" y="46"/>
                      <a:pt x="42" y="46"/>
                      <a:pt x="41" y="46"/>
                    </a:cubicBezTo>
                    <a:cubicBezTo>
                      <a:pt x="40" y="47"/>
                      <a:pt x="39" y="47"/>
                      <a:pt x="39" y="47"/>
                    </a:cubicBezTo>
                    <a:cubicBezTo>
                      <a:pt x="39" y="47"/>
                      <a:pt x="39" y="47"/>
                      <a:pt x="39" y="47"/>
                    </a:cubicBezTo>
                    <a:cubicBezTo>
                      <a:pt x="38" y="46"/>
                      <a:pt x="38" y="46"/>
                      <a:pt x="38" y="46"/>
                    </a:cubicBezTo>
                    <a:cubicBezTo>
                      <a:pt x="39" y="46"/>
                      <a:pt x="39" y="46"/>
                      <a:pt x="39" y="46"/>
                    </a:cubicBezTo>
                    <a:cubicBezTo>
                      <a:pt x="42" y="44"/>
                      <a:pt x="40" y="44"/>
                      <a:pt x="41" y="44"/>
                    </a:cubicBezTo>
                    <a:cubicBezTo>
                      <a:pt x="39" y="44"/>
                      <a:pt x="39" y="44"/>
                      <a:pt x="39" y="44"/>
                    </a:cubicBezTo>
                    <a:cubicBezTo>
                      <a:pt x="38" y="44"/>
                      <a:pt x="40" y="43"/>
                      <a:pt x="40" y="43"/>
                    </a:cubicBezTo>
                    <a:cubicBezTo>
                      <a:pt x="35" y="45"/>
                      <a:pt x="35" y="45"/>
                      <a:pt x="35" y="45"/>
                    </a:cubicBezTo>
                    <a:cubicBezTo>
                      <a:pt x="36" y="45"/>
                      <a:pt x="37" y="44"/>
                      <a:pt x="38" y="43"/>
                    </a:cubicBezTo>
                    <a:cubicBezTo>
                      <a:pt x="37" y="43"/>
                      <a:pt x="35" y="44"/>
                      <a:pt x="33" y="45"/>
                    </a:cubicBezTo>
                    <a:cubicBezTo>
                      <a:pt x="33" y="44"/>
                      <a:pt x="32" y="44"/>
                      <a:pt x="32" y="44"/>
                    </a:cubicBezTo>
                    <a:cubicBezTo>
                      <a:pt x="33" y="43"/>
                      <a:pt x="32" y="44"/>
                      <a:pt x="33" y="44"/>
                    </a:cubicBezTo>
                    <a:cubicBezTo>
                      <a:pt x="34" y="43"/>
                      <a:pt x="34" y="43"/>
                      <a:pt x="34" y="43"/>
                    </a:cubicBezTo>
                    <a:cubicBezTo>
                      <a:pt x="34" y="43"/>
                      <a:pt x="36" y="41"/>
                      <a:pt x="37" y="41"/>
                    </a:cubicBezTo>
                    <a:cubicBezTo>
                      <a:pt x="36" y="41"/>
                      <a:pt x="36" y="40"/>
                      <a:pt x="36" y="39"/>
                    </a:cubicBezTo>
                    <a:cubicBezTo>
                      <a:pt x="34" y="41"/>
                      <a:pt x="35" y="39"/>
                      <a:pt x="33" y="41"/>
                    </a:cubicBezTo>
                    <a:cubicBezTo>
                      <a:pt x="32" y="40"/>
                      <a:pt x="34" y="39"/>
                      <a:pt x="35" y="39"/>
                    </a:cubicBezTo>
                    <a:cubicBezTo>
                      <a:pt x="33" y="39"/>
                      <a:pt x="34" y="38"/>
                      <a:pt x="33" y="37"/>
                    </a:cubicBezTo>
                    <a:cubicBezTo>
                      <a:pt x="34" y="37"/>
                      <a:pt x="34" y="37"/>
                      <a:pt x="34" y="37"/>
                    </a:cubicBezTo>
                    <a:cubicBezTo>
                      <a:pt x="33" y="37"/>
                      <a:pt x="33" y="36"/>
                      <a:pt x="31" y="37"/>
                    </a:cubicBezTo>
                    <a:cubicBezTo>
                      <a:pt x="32" y="36"/>
                      <a:pt x="32" y="36"/>
                      <a:pt x="32" y="36"/>
                    </a:cubicBezTo>
                    <a:cubicBezTo>
                      <a:pt x="32" y="35"/>
                      <a:pt x="29" y="38"/>
                      <a:pt x="30" y="36"/>
                    </a:cubicBezTo>
                    <a:cubicBezTo>
                      <a:pt x="31" y="36"/>
                      <a:pt x="31" y="36"/>
                      <a:pt x="31" y="36"/>
                    </a:cubicBezTo>
                    <a:cubicBezTo>
                      <a:pt x="30" y="36"/>
                      <a:pt x="32" y="34"/>
                      <a:pt x="30" y="35"/>
                    </a:cubicBezTo>
                    <a:cubicBezTo>
                      <a:pt x="31" y="34"/>
                      <a:pt x="31" y="34"/>
                      <a:pt x="31" y="34"/>
                    </a:cubicBezTo>
                    <a:cubicBezTo>
                      <a:pt x="30" y="34"/>
                      <a:pt x="30" y="34"/>
                      <a:pt x="28" y="34"/>
                    </a:cubicBezTo>
                    <a:cubicBezTo>
                      <a:pt x="30" y="33"/>
                      <a:pt x="30" y="33"/>
                      <a:pt x="30" y="33"/>
                    </a:cubicBezTo>
                    <a:cubicBezTo>
                      <a:pt x="31" y="32"/>
                      <a:pt x="28" y="34"/>
                      <a:pt x="29" y="33"/>
                    </a:cubicBezTo>
                    <a:cubicBezTo>
                      <a:pt x="29" y="33"/>
                      <a:pt x="29" y="32"/>
                      <a:pt x="30" y="32"/>
                    </a:cubicBezTo>
                    <a:cubicBezTo>
                      <a:pt x="28" y="33"/>
                      <a:pt x="28" y="32"/>
                      <a:pt x="28" y="32"/>
                    </a:cubicBezTo>
                    <a:cubicBezTo>
                      <a:pt x="29" y="31"/>
                      <a:pt x="29" y="31"/>
                      <a:pt x="29" y="31"/>
                    </a:cubicBezTo>
                    <a:cubicBezTo>
                      <a:pt x="28" y="29"/>
                      <a:pt x="27" y="27"/>
                      <a:pt x="24" y="26"/>
                    </a:cubicBezTo>
                    <a:cubicBezTo>
                      <a:pt x="26" y="24"/>
                      <a:pt x="26" y="26"/>
                      <a:pt x="27" y="24"/>
                    </a:cubicBezTo>
                    <a:cubicBezTo>
                      <a:pt x="25" y="26"/>
                      <a:pt x="26" y="24"/>
                      <a:pt x="25" y="24"/>
                    </a:cubicBezTo>
                    <a:cubicBezTo>
                      <a:pt x="26" y="24"/>
                      <a:pt x="26" y="24"/>
                      <a:pt x="26" y="24"/>
                    </a:cubicBezTo>
                    <a:cubicBezTo>
                      <a:pt x="25" y="24"/>
                      <a:pt x="26" y="23"/>
                      <a:pt x="25" y="23"/>
                    </a:cubicBezTo>
                    <a:cubicBezTo>
                      <a:pt x="25" y="24"/>
                      <a:pt x="25" y="24"/>
                      <a:pt x="25" y="24"/>
                    </a:cubicBezTo>
                    <a:cubicBezTo>
                      <a:pt x="24" y="24"/>
                      <a:pt x="27" y="21"/>
                      <a:pt x="25" y="23"/>
                    </a:cubicBezTo>
                    <a:cubicBezTo>
                      <a:pt x="26" y="22"/>
                      <a:pt x="26" y="22"/>
                      <a:pt x="26" y="22"/>
                    </a:cubicBezTo>
                    <a:cubicBezTo>
                      <a:pt x="23" y="23"/>
                      <a:pt x="26" y="21"/>
                      <a:pt x="24" y="22"/>
                    </a:cubicBezTo>
                    <a:cubicBezTo>
                      <a:pt x="25" y="21"/>
                      <a:pt x="25" y="21"/>
                      <a:pt x="25" y="21"/>
                    </a:cubicBezTo>
                    <a:cubicBezTo>
                      <a:pt x="25" y="20"/>
                      <a:pt x="22" y="22"/>
                      <a:pt x="23" y="21"/>
                    </a:cubicBezTo>
                    <a:cubicBezTo>
                      <a:pt x="23" y="20"/>
                      <a:pt x="22" y="20"/>
                      <a:pt x="20" y="21"/>
                    </a:cubicBezTo>
                    <a:cubicBezTo>
                      <a:pt x="23" y="20"/>
                      <a:pt x="23" y="20"/>
                      <a:pt x="23" y="20"/>
                    </a:cubicBezTo>
                    <a:cubicBezTo>
                      <a:pt x="21" y="19"/>
                      <a:pt x="20" y="17"/>
                      <a:pt x="17" y="17"/>
                    </a:cubicBezTo>
                    <a:cubicBezTo>
                      <a:pt x="18" y="16"/>
                      <a:pt x="18" y="16"/>
                      <a:pt x="18" y="16"/>
                    </a:cubicBezTo>
                    <a:cubicBezTo>
                      <a:pt x="16" y="17"/>
                      <a:pt x="19" y="13"/>
                      <a:pt x="15" y="15"/>
                    </a:cubicBezTo>
                    <a:cubicBezTo>
                      <a:pt x="13" y="16"/>
                      <a:pt x="13" y="16"/>
                      <a:pt x="13" y="16"/>
                    </a:cubicBezTo>
                    <a:cubicBezTo>
                      <a:pt x="15" y="14"/>
                      <a:pt x="15" y="14"/>
                      <a:pt x="15" y="14"/>
                    </a:cubicBezTo>
                    <a:cubicBezTo>
                      <a:pt x="14" y="14"/>
                      <a:pt x="15" y="13"/>
                      <a:pt x="13" y="14"/>
                    </a:cubicBezTo>
                    <a:cubicBezTo>
                      <a:pt x="15" y="13"/>
                      <a:pt x="15" y="13"/>
                      <a:pt x="15" y="13"/>
                    </a:cubicBezTo>
                    <a:cubicBezTo>
                      <a:pt x="15" y="13"/>
                      <a:pt x="12" y="14"/>
                      <a:pt x="12" y="13"/>
                    </a:cubicBezTo>
                    <a:cubicBezTo>
                      <a:pt x="13" y="13"/>
                      <a:pt x="13" y="13"/>
                      <a:pt x="13" y="13"/>
                    </a:cubicBezTo>
                    <a:cubicBezTo>
                      <a:pt x="15" y="9"/>
                      <a:pt x="16" y="6"/>
                      <a:pt x="11" y="6"/>
                    </a:cubicBezTo>
                    <a:cubicBezTo>
                      <a:pt x="11" y="6"/>
                      <a:pt x="13" y="4"/>
                      <a:pt x="13" y="4"/>
                    </a:cubicBezTo>
                    <a:cubicBezTo>
                      <a:pt x="9" y="4"/>
                      <a:pt x="13" y="0"/>
                      <a:pt x="7" y="1"/>
                    </a:cubicBezTo>
                    <a:cubicBezTo>
                      <a:pt x="6" y="0"/>
                      <a:pt x="0" y="2"/>
                      <a:pt x="0" y="2"/>
                    </a:cubicBezTo>
                    <a:cubicBezTo>
                      <a:pt x="3" y="4"/>
                      <a:pt x="3" y="8"/>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79" name="Freeform 128"/>
              <p:cNvSpPr/>
              <p:nvPr/>
            </p:nvSpPr>
            <p:spPr bwMode="auto">
              <a:xfrm>
                <a:off x="3538" y="1526"/>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80" name="Freeform 129"/>
              <p:cNvSpPr/>
              <p:nvPr/>
            </p:nvSpPr>
            <p:spPr bwMode="auto">
              <a:xfrm>
                <a:off x="3460" y="1407"/>
                <a:ext cx="2" cy="2"/>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81" name="Freeform 130"/>
              <p:cNvSpPr/>
              <p:nvPr/>
            </p:nvSpPr>
            <p:spPr bwMode="auto">
              <a:xfrm>
                <a:off x="3445" y="1392"/>
                <a:ext cx="4" cy="2"/>
              </a:xfrm>
              <a:custGeom>
                <a:avLst/>
                <a:gdLst>
                  <a:gd name="T0" fmla="*/ 4 w 4"/>
                  <a:gd name="T1" fmla="*/ 0 h 2"/>
                  <a:gd name="T2" fmla="*/ 4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4" y="0"/>
                    </a:lnTo>
                    <a:lnTo>
                      <a:pt x="0" y="2"/>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82" name="Freeform 131"/>
              <p:cNvSpPr/>
              <p:nvPr/>
            </p:nvSpPr>
            <p:spPr bwMode="auto">
              <a:xfrm>
                <a:off x="3468" y="1405"/>
                <a:ext cx="4"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2" y="0"/>
                      <a:pt x="0" y="0"/>
                      <a:pt x="1"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83" name="Freeform 132"/>
              <p:cNvSpPr/>
              <p:nvPr/>
            </p:nvSpPr>
            <p:spPr bwMode="auto">
              <a:xfrm>
                <a:off x="3515" y="15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84" name="Freeform 133"/>
              <p:cNvSpPr/>
              <p:nvPr/>
            </p:nvSpPr>
            <p:spPr bwMode="auto">
              <a:xfrm>
                <a:off x="3470" y="140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85" name="Freeform 134"/>
              <p:cNvSpPr/>
              <p:nvPr/>
            </p:nvSpPr>
            <p:spPr bwMode="auto">
              <a:xfrm>
                <a:off x="3462" y="1407"/>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86" name="Freeform 135"/>
              <p:cNvSpPr/>
              <p:nvPr/>
            </p:nvSpPr>
            <p:spPr bwMode="auto">
              <a:xfrm>
                <a:off x="3909" y="1416"/>
                <a:ext cx="11" cy="2"/>
              </a:xfrm>
              <a:custGeom>
                <a:avLst/>
                <a:gdLst>
                  <a:gd name="T0" fmla="*/ 1 w 5"/>
                  <a:gd name="T1" fmla="*/ 1 h 1"/>
                  <a:gd name="T2" fmla="*/ 0 w 5"/>
                  <a:gd name="T3" fmla="*/ 1 h 1"/>
                  <a:gd name="T4" fmla="*/ 2 w 5"/>
                  <a:gd name="T5" fmla="*/ 1 h 1"/>
                  <a:gd name="T6" fmla="*/ 3 w 5"/>
                  <a:gd name="T7" fmla="*/ 1 h 1"/>
                  <a:gd name="T8" fmla="*/ 5 w 5"/>
                  <a:gd name="T9" fmla="*/ 0 h 1"/>
                  <a:gd name="T10" fmla="*/ 1 w 5"/>
                  <a:gd name="T11" fmla="*/ 1 h 1"/>
                </a:gdLst>
                <a:ahLst/>
                <a:cxnLst>
                  <a:cxn ang="0">
                    <a:pos x="T0" y="T1"/>
                  </a:cxn>
                  <a:cxn ang="0">
                    <a:pos x="T2" y="T3"/>
                  </a:cxn>
                  <a:cxn ang="0">
                    <a:pos x="T4" y="T5"/>
                  </a:cxn>
                  <a:cxn ang="0">
                    <a:pos x="T6" y="T7"/>
                  </a:cxn>
                  <a:cxn ang="0">
                    <a:pos x="T8" y="T9"/>
                  </a:cxn>
                  <a:cxn ang="0">
                    <a:pos x="T10" y="T11"/>
                  </a:cxn>
                </a:cxnLst>
                <a:rect l="0" t="0" r="r" b="b"/>
                <a:pathLst>
                  <a:path w="5" h="1">
                    <a:moveTo>
                      <a:pt x="1" y="1"/>
                    </a:moveTo>
                    <a:cubicBezTo>
                      <a:pt x="1" y="1"/>
                      <a:pt x="1" y="1"/>
                      <a:pt x="0" y="1"/>
                    </a:cubicBezTo>
                    <a:cubicBezTo>
                      <a:pt x="1" y="1"/>
                      <a:pt x="2" y="1"/>
                      <a:pt x="2" y="1"/>
                    </a:cubicBezTo>
                    <a:cubicBezTo>
                      <a:pt x="3" y="1"/>
                      <a:pt x="4" y="1"/>
                      <a:pt x="3" y="1"/>
                    </a:cubicBezTo>
                    <a:cubicBezTo>
                      <a:pt x="4" y="0"/>
                      <a:pt x="5" y="0"/>
                      <a:pt x="5" y="0"/>
                    </a:cubicBezTo>
                    <a:cubicBezTo>
                      <a:pt x="4"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87" name="Freeform 136"/>
              <p:cNvSpPr/>
              <p:nvPr/>
            </p:nvSpPr>
            <p:spPr bwMode="auto">
              <a:xfrm>
                <a:off x="4491" y="1382"/>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1" y="2"/>
                      <a:pt x="0" y="1"/>
                    </a:cubicBezTo>
                    <a:cubicBezTo>
                      <a:pt x="1"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88" name="Freeform 137"/>
              <p:cNvSpPr/>
              <p:nvPr/>
            </p:nvSpPr>
            <p:spPr bwMode="auto">
              <a:xfrm>
                <a:off x="4368" y="1484"/>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89" name="Freeform 138"/>
              <p:cNvSpPr/>
              <p:nvPr/>
            </p:nvSpPr>
            <p:spPr bwMode="auto">
              <a:xfrm>
                <a:off x="4504" y="1378"/>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90" name="Freeform 139"/>
              <p:cNvSpPr/>
              <p:nvPr/>
            </p:nvSpPr>
            <p:spPr bwMode="auto">
              <a:xfrm>
                <a:off x="4506" y="138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91" name="Freeform 140"/>
              <p:cNvSpPr/>
              <p:nvPr/>
            </p:nvSpPr>
            <p:spPr bwMode="auto">
              <a:xfrm>
                <a:off x="4368" y="14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92" name="Freeform 141"/>
              <p:cNvSpPr/>
              <p:nvPr/>
            </p:nvSpPr>
            <p:spPr bwMode="auto">
              <a:xfrm>
                <a:off x="4364" y="1484"/>
                <a:ext cx="2" cy="4"/>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1" y="1"/>
                      <a:pt x="0" y="0"/>
                      <a:pt x="0" y="0"/>
                    </a:cubicBezTo>
                    <a:cubicBezTo>
                      <a:pt x="0" y="0"/>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93" name="Freeform 142"/>
              <p:cNvSpPr/>
              <p:nvPr/>
            </p:nvSpPr>
            <p:spPr bwMode="auto">
              <a:xfrm>
                <a:off x="4368" y="1492"/>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94" name="Freeform 143"/>
              <p:cNvSpPr/>
              <p:nvPr/>
            </p:nvSpPr>
            <p:spPr bwMode="auto">
              <a:xfrm>
                <a:off x="4487" y="1388"/>
                <a:ext cx="2" cy="2"/>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1"/>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95" name="Freeform 144"/>
              <p:cNvSpPr/>
              <p:nvPr/>
            </p:nvSpPr>
            <p:spPr bwMode="auto">
              <a:xfrm>
                <a:off x="4514" y="1382"/>
                <a:ext cx="2" cy="4"/>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96" name="Freeform 145"/>
              <p:cNvSpPr/>
              <p:nvPr/>
            </p:nvSpPr>
            <p:spPr bwMode="auto">
              <a:xfrm>
                <a:off x="4548" y="1397"/>
                <a:ext cx="2" cy="6"/>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0" y="1"/>
                      <a:pt x="1" y="2"/>
                      <a:pt x="1" y="3"/>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97" name="Freeform 146"/>
              <p:cNvSpPr/>
              <p:nvPr/>
            </p:nvSpPr>
            <p:spPr bwMode="auto">
              <a:xfrm>
                <a:off x="4550" y="1399"/>
                <a:ext cx="3" cy="4"/>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2"/>
                      <a:pt x="1" y="2"/>
                      <a:pt x="1" y="1"/>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98" name="Freeform 147"/>
              <p:cNvSpPr/>
              <p:nvPr/>
            </p:nvSpPr>
            <p:spPr bwMode="auto">
              <a:xfrm>
                <a:off x="4521" y="1382"/>
                <a:ext cx="0" cy="4"/>
              </a:xfrm>
              <a:custGeom>
                <a:avLst/>
                <a:gdLst>
                  <a:gd name="T0" fmla="*/ 2 h 2"/>
                  <a:gd name="T1" fmla="*/ 1 h 2"/>
                  <a:gd name="T2" fmla="*/ 1 h 2"/>
                  <a:gd name="T3" fmla="*/ 2 h 2"/>
                </a:gdLst>
                <a:ahLst/>
                <a:cxnLst>
                  <a:cxn ang="0">
                    <a:pos x="0" y="T0"/>
                  </a:cxn>
                  <a:cxn ang="0">
                    <a:pos x="0" y="T1"/>
                  </a:cxn>
                  <a:cxn ang="0">
                    <a:pos x="0" y="T2"/>
                  </a:cxn>
                  <a:cxn ang="0">
                    <a:pos x="0" y="T3"/>
                  </a:cxn>
                </a:cxnLst>
                <a:rect l="0" t="0" r="r" b="b"/>
                <a:pathLst>
                  <a:path h="2">
                    <a:moveTo>
                      <a:pt x="0" y="2"/>
                    </a:moveTo>
                    <a:cubicBezTo>
                      <a:pt x="0" y="1"/>
                      <a:pt x="0" y="1"/>
                      <a:pt x="0" y="1"/>
                    </a:cubicBezTo>
                    <a:cubicBezTo>
                      <a:pt x="0" y="0"/>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99" name="Freeform 148"/>
              <p:cNvSpPr/>
              <p:nvPr/>
            </p:nvSpPr>
            <p:spPr bwMode="auto">
              <a:xfrm>
                <a:off x="4516" y="1378"/>
                <a:ext cx="5" cy="8"/>
              </a:xfrm>
              <a:custGeom>
                <a:avLst/>
                <a:gdLst>
                  <a:gd name="T0" fmla="*/ 2 w 2"/>
                  <a:gd name="T1" fmla="*/ 4 h 4"/>
                  <a:gd name="T2" fmla="*/ 1 w 2"/>
                  <a:gd name="T3" fmla="*/ 2 h 4"/>
                  <a:gd name="T4" fmla="*/ 0 w 2"/>
                  <a:gd name="T5" fmla="*/ 2 h 4"/>
                  <a:gd name="T6" fmla="*/ 0 w 2"/>
                  <a:gd name="T7" fmla="*/ 0 h 4"/>
                  <a:gd name="T8" fmla="*/ 2 w 2"/>
                  <a:gd name="T9" fmla="*/ 4 h 4"/>
                  <a:gd name="T10" fmla="*/ 2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2" y="4"/>
                    </a:moveTo>
                    <a:cubicBezTo>
                      <a:pt x="2" y="3"/>
                      <a:pt x="1" y="3"/>
                      <a:pt x="1" y="2"/>
                    </a:cubicBezTo>
                    <a:cubicBezTo>
                      <a:pt x="1" y="2"/>
                      <a:pt x="0" y="1"/>
                      <a:pt x="0" y="2"/>
                    </a:cubicBezTo>
                    <a:cubicBezTo>
                      <a:pt x="0" y="1"/>
                      <a:pt x="0" y="0"/>
                      <a:pt x="0" y="0"/>
                    </a:cubicBezTo>
                    <a:cubicBezTo>
                      <a:pt x="0" y="1"/>
                      <a:pt x="1" y="3"/>
                      <a:pt x="2" y="4"/>
                    </a:cubicBezTo>
                    <a:cubicBezTo>
                      <a:pt x="2" y="4"/>
                      <a:pt x="2"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00" name="Freeform 149"/>
              <p:cNvSpPr/>
              <p:nvPr/>
            </p:nvSpPr>
            <p:spPr bwMode="auto">
              <a:xfrm>
                <a:off x="4519" y="1380"/>
                <a:ext cx="2" cy="2"/>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0"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01" name="Freeform 150"/>
              <p:cNvSpPr/>
              <p:nvPr/>
            </p:nvSpPr>
            <p:spPr bwMode="auto">
              <a:xfrm>
                <a:off x="3876" y="135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02" name="Freeform 151"/>
              <p:cNvSpPr/>
              <p:nvPr/>
            </p:nvSpPr>
            <p:spPr bwMode="auto">
              <a:xfrm>
                <a:off x="4465" y="1920"/>
                <a:ext cx="5"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0" y="0"/>
                      <a:pt x="1" y="0"/>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03" name="Freeform 152"/>
              <p:cNvSpPr/>
              <p:nvPr/>
            </p:nvSpPr>
            <p:spPr bwMode="auto">
              <a:xfrm>
                <a:off x="4468" y="1918"/>
                <a:ext cx="6" cy="5"/>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3" y="2"/>
                      <a:pt x="3" y="2"/>
                      <a:pt x="3" y="2"/>
                    </a:cubicBezTo>
                    <a:cubicBezTo>
                      <a:pt x="2"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04" name="Freeform 153"/>
              <p:cNvSpPr/>
              <p:nvPr/>
            </p:nvSpPr>
            <p:spPr bwMode="auto">
              <a:xfrm>
                <a:off x="3912" y="1286"/>
                <a:ext cx="4" cy="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2" y="1"/>
                      <a:pt x="0" y="1"/>
                      <a:pt x="1" y="1"/>
                    </a:cubicBezTo>
                    <a:cubicBezTo>
                      <a:pt x="1"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05" name="Freeform 154"/>
              <p:cNvSpPr/>
              <p:nvPr/>
            </p:nvSpPr>
            <p:spPr bwMode="auto">
              <a:xfrm>
                <a:off x="3876" y="132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06" name="Rectangle 155"/>
              <p:cNvSpPr>
                <a:spLocks noChangeArrowheads="1"/>
              </p:cNvSpPr>
              <p:nvPr/>
            </p:nvSpPr>
            <p:spPr bwMode="auto">
              <a:xfrm>
                <a:off x="4402" y="1454"/>
                <a:ext cx="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07" name="Freeform 156"/>
              <p:cNvSpPr/>
              <p:nvPr/>
            </p:nvSpPr>
            <p:spPr bwMode="auto">
              <a:xfrm>
                <a:off x="4546" y="1401"/>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08" name="Freeform 157"/>
              <p:cNvSpPr/>
              <p:nvPr/>
            </p:nvSpPr>
            <p:spPr bwMode="auto">
              <a:xfrm>
                <a:off x="3914" y="12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09" name="Freeform 158"/>
              <p:cNvSpPr/>
              <p:nvPr/>
            </p:nvSpPr>
            <p:spPr bwMode="auto">
              <a:xfrm>
                <a:off x="4423" y="14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10" name="Freeform 159"/>
              <p:cNvSpPr/>
              <p:nvPr/>
            </p:nvSpPr>
            <p:spPr bwMode="auto">
              <a:xfrm>
                <a:off x="4465" y="1456"/>
                <a:ext cx="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11" name="Freeform 160"/>
              <p:cNvSpPr/>
              <p:nvPr/>
            </p:nvSpPr>
            <p:spPr bwMode="auto">
              <a:xfrm>
                <a:off x="4355" y="1509"/>
                <a:ext cx="4" cy="4"/>
              </a:xfrm>
              <a:custGeom>
                <a:avLst/>
                <a:gdLst>
                  <a:gd name="T0" fmla="*/ 0 w 4"/>
                  <a:gd name="T1" fmla="*/ 0 h 4"/>
                  <a:gd name="T2" fmla="*/ 0 w 4"/>
                  <a:gd name="T3" fmla="*/ 2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lnTo>
                      <a:pt x="0" y="2"/>
                    </a:lnTo>
                    <a:lnTo>
                      <a:pt x="4"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12" name="Freeform 161"/>
              <p:cNvSpPr/>
              <p:nvPr/>
            </p:nvSpPr>
            <p:spPr bwMode="auto">
              <a:xfrm>
                <a:off x="4383" y="147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13" name="Freeform 162"/>
              <p:cNvSpPr/>
              <p:nvPr/>
            </p:nvSpPr>
            <p:spPr bwMode="auto">
              <a:xfrm>
                <a:off x="4287" y="1378"/>
                <a:ext cx="261" cy="237"/>
              </a:xfrm>
              <a:custGeom>
                <a:avLst/>
                <a:gdLst>
                  <a:gd name="T0" fmla="*/ 27 w 123"/>
                  <a:gd name="T1" fmla="*/ 92 h 112"/>
                  <a:gd name="T2" fmla="*/ 33 w 123"/>
                  <a:gd name="T3" fmla="*/ 85 h 112"/>
                  <a:gd name="T4" fmla="*/ 52 w 123"/>
                  <a:gd name="T5" fmla="*/ 57 h 112"/>
                  <a:gd name="T6" fmla="*/ 61 w 123"/>
                  <a:gd name="T7" fmla="*/ 52 h 112"/>
                  <a:gd name="T8" fmla="*/ 69 w 123"/>
                  <a:gd name="T9" fmla="*/ 49 h 112"/>
                  <a:gd name="T10" fmla="*/ 81 w 123"/>
                  <a:gd name="T11" fmla="*/ 39 h 112"/>
                  <a:gd name="T12" fmla="*/ 89 w 123"/>
                  <a:gd name="T13" fmla="*/ 34 h 112"/>
                  <a:gd name="T14" fmla="*/ 100 w 123"/>
                  <a:gd name="T15" fmla="*/ 25 h 112"/>
                  <a:gd name="T16" fmla="*/ 105 w 123"/>
                  <a:gd name="T17" fmla="*/ 17 h 112"/>
                  <a:gd name="T18" fmla="*/ 115 w 123"/>
                  <a:gd name="T19" fmla="*/ 15 h 112"/>
                  <a:gd name="T20" fmla="*/ 119 w 123"/>
                  <a:gd name="T21" fmla="*/ 14 h 112"/>
                  <a:gd name="T22" fmla="*/ 121 w 123"/>
                  <a:gd name="T23" fmla="*/ 8 h 112"/>
                  <a:gd name="T24" fmla="*/ 122 w 123"/>
                  <a:gd name="T25" fmla="*/ 7 h 112"/>
                  <a:gd name="T26" fmla="*/ 118 w 123"/>
                  <a:gd name="T27" fmla="*/ 7 h 112"/>
                  <a:gd name="T28" fmla="*/ 113 w 123"/>
                  <a:gd name="T29" fmla="*/ 5 h 112"/>
                  <a:gd name="T30" fmla="*/ 107 w 123"/>
                  <a:gd name="T31" fmla="*/ 4 h 112"/>
                  <a:gd name="T32" fmla="*/ 106 w 123"/>
                  <a:gd name="T33" fmla="*/ 3 h 112"/>
                  <a:gd name="T34" fmla="*/ 102 w 123"/>
                  <a:gd name="T35" fmla="*/ 4 h 112"/>
                  <a:gd name="T36" fmla="*/ 101 w 123"/>
                  <a:gd name="T37" fmla="*/ 4 h 112"/>
                  <a:gd name="T38" fmla="*/ 99 w 123"/>
                  <a:gd name="T39" fmla="*/ 2 h 112"/>
                  <a:gd name="T40" fmla="*/ 98 w 123"/>
                  <a:gd name="T41" fmla="*/ 9 h 112"/>
                  <a:gd name="T42" fmla="*/ 96 w 123"/>
                  <a:gd name="T43" fmla="*/ 8 h 112"/>
                  <a:gd name="T44" fmla="*/ 93 w 123"/>
                  <a:gd name="T45" fmla="*/ 7 h 112"/>
                  <a:gd name="T46" fmla="*/ 91 w 123"/>
                  <a:gd name="T47" fmla="*/ 7 h 112"/>
                  <a:gd name="T48" fmla="*/ 89 w 123"/>
                  <a:gd name="T49" fmla="*/ 10 h 112"/>
                  <a:gd name="T50" fmla="*/ 87 w 123"/>
                  <a:gd name="T51" fmla="*/ 10 h 112"/>
                  <a:gd name="T52" fmla="*/ 89 w 123"/>
                  <a:gd name="T53" fmla="*/ 18 h 112"/>
                  <a:gd name="T54" fmla="*/ 85 w 123"/>
                  <a:gd name="T55" fmla="*/ 12 h 112"/>
                  <a:gd name="T56" fmla="*/ 78 w 123"/>
                  <a:gd name="T57" fmla="*/ 16 h 112"/>
                  <a:gd name="T58" fmla="*/ 75 w 123"/>
                  <a:gd name="T59" fmla="*/ 18 h 112"/>
                  <a:gd name="T60" fmla="*/ 75 w 123"/>
                  <a:gd name="T61" fmla="*/ 24 h 112"/>
                  <a:gd name="T62" fmla="*/ 67 w 123"/>
                  <a:gd name="T63" fmla="*/ 25 h 112"/>
                  <a:gd name="T64" fmla="*/ 65 w 123"/>
                  <a:gd name="T65" fmla="*/ 29 h 112"/>
                  <a:gd name="T66" fmla="*/ 64 w 123"/>
                  <a:gd name="T67" fmla="*/ 29 h 112"/>
                  <a:gd name="T68" fmla="*/ 64 w 123"/>
                  <a:gd name="T69" fmla="*/ 32 h 112"/>
                  <a:gd name="T70" fmla="*/ 60 w 123"/>
                  <a:gd name="T71" fmla="*/ 30 h 112"/>
                  <a:gd name="T72" fmla="*/ 59 w 123"/>
                  <a:gd name="T73" fmla="*/ 34 h 112"/>
                  <a:gd name="T74" fmla="*/ 55 w 123"/>
                  <a:gd name="T75" fmla="*/ 39 h 112"/>
                  <a:gd name="T76" fmla="*/ 50 w 123"/>
                  <a:gd name="T77" fmla="*/ 39 h 112"/>
                  <a:gd name="T78" fmla="*/ 47 w 123"/>
                  <a:gd name="T79" fmla="*/ 43 h 112"/>
                  <a:gd name="T80" fmla="*/ 45 w 123"/>
                  <a:gd name="T81" fmla="*/ 45 h 112"/>
                  <a:gd name="T82" fmla="*/ 44 w 123"/>
                  <a:gd name="T83" fmla="*/ 45 h 112"/>
                  <a:gd name="T84" fmla="*/ 42 w 123"/>
                  <a:gd name="T85" fmla="*/ 48 h 112"/>
                  <a:gd name="T86" fmla="*/ 39 w 123"/>
                  <a:gd name="T87" fmla="*/ 54 h 112"/>
                  <a:gd name="T88" fmla="*/ 38 w 123"/>
                  <a:gd name="T89" fmla="*/ 56 h 112"/>
                  <a:gd name="T90" fmla="*/ 38 w 123"/>
                  <a:gd name="T91" fmla="*/ 63 h 112"/>
                  <a:gd name="T92" fmla="*/ 34 w 123"/>
                  <a:gd name="T93" fmla="*/ 65 h 112"/>
                  <a:gd name="T94" fmla="*/ 30 w 123"/>
                  <a:gd name="T95" fmla="*/ 69 h 112"/>
                  <a:gd name="T96" fmla="*/ 27 w 123"/>
                  <a:gd name="T97" fmla="*/ 71 h 112"/>
                  <a:gd name="T98" fmla="*/ 19 w 123"/>
                  <a:gd name="T99" fmla="*/ 78 h 112"/>
                  <a:gd name="T100" fmla="*/ 17 w 123"/>
                  <a:gd name="T101" fmla="*/ 80 h 112"/>
                  <a:gd name="T102" fmla="*/ 13 w 123"/>
                  <a:gd name="T103" fmla="*/ 88 h 112"/>
                  <a:gd name="T104" fmla="*/ 12 w 123"/>
                  <a:gd name="T105"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12">
                    <a:moveTo>
                      <a:pt x="9" y="112"/>
                    </a:moveTo>
                    <a:cubicBezTo>
                      <a:pt x="9" y="108"/>
                      <a:pt x="13" y="106"/>
                      <a:pt x="17" y="105"/>
                    </a:cubicBezTo>
                    <a:cubicBezTo>
                      <a:pt x="17" y="104"/>
                      <a:pt x="17" y="102"/>
                      <a:pt x="18" y="102"/>
                    </a:cubicBezTo>
                    <a:cubicBezTo>
                      <a:pt x="20" y="98"/>
                      <a:pt x="27" y="98"/>
                      <a:pt x="28" y="93"/>
                    </a:cubicBezTo>
                    <a:cubicBezTo>
                      <a:pt x="27" y="93"/>
                      <a:pt x="27" y="92"/>
                      <a:pt x="26" y="91"/>
                    </a:cubicBezTo>
                    <a:cubicBezTo>
                      <a:pt x="27" y="92"/>
                      <a:pt x="27" y="92"/>
                      <a:pt x="27" y="92"/>
                    </a:cubicBezTo>
                    <a:cubicBezTo>
                      <a:pt x="26" y="91"/>
                      <a:pt x="26" y="91"/>
                      <a:pt x="26" y="91"/>
                    </a:cubicBezTo>
                    <a:cubicBezTo>
                      <a:pt x="26" y="90"/>
                      <a:pt x="28" y="92"/>
                      <a:pt x="28" y="92"/>
                    </a:cubicBezTo>
                    <a:cubicBezTo>
                      <a:pt x="29" y="91"/>
                      <a:pt x="29" y="89"/>
                      <a:pt x="31" y="88"/>
                    </a:cubicBezTo>
                    <a:cubicBezTo>
                      <a:pt x="29" y="86"/>
                      <a:pt x="31" y="87"/>
                      <a:pt x="29" y="85"/>
                    </a:cubicBezTo>
                    <a:cubicBezTo>
                      <a:pt x="30" y="86"/>
                      <a:pt x="30" y="86"/>
                      <a:pt x="30" y="86"/>
                    </a:cubicBezTo>
                    <a:cubicBezTo>
                      <a:pt x="30" y="84"/>
                      <a:pt x="30" y="84"/>
                      <a:pt x="33" y="85"/>
                    </a:cubicBezTo>
                    <a:cubicBezTo>
                      <a:pt x="38" y="83"/>
                      <a:pt x="40" y="79"/>
                      <a:pt x="43" y="76"/>
                    </a:cubicBezTo>
                    <a:cubicBezTo>
                      <a:pt x="46" y="72"/>
                      <a:pt x="48" y="68"/>
                      <a:pt x="52" y="64"/>
                    </a:cubicBezTo>
                    <a:cubicBezTo>
                      <a:pt x="50" y="61"/>
                      <a:pt x="52" y="61"/>
                      <a:pt x="50" y="59"/>
                    </a:cubicBezTo>
                    <a:cubicBezTo>
                      <a:pt x="51" y="59"/>
                      <a:pt x="51" y="59"/>
                      <a:pt x="51" y="59"/>
                    </a:cubicBezTo>
                    <a:cubicBezTo>
                      <a:pt x="51" y="58"/>
                      <a:pt x="52" y="59"/>
                      <a:pt x="54" y="59"/>
                    </a:cubicBezTo>
                    <a:cubicBezTo>
                      <a:pt x="53" y="58"/>
                      <a:pt x="54" y="59"/>
                      <a:pt x="52" y="57"/>
                    </a:cubicBezTo>
                    <a:cubicBezTo>
                      <a:pt x="51" y="56"/>
                      <a:pt x="55" y="59"/>
                      <a:pt x="54" y="58"/>
                    </a:cubicBezTo>
                    <a:cubicBezTo>
                      <a:pt x="55" y="59"/>
                      <a:pt x="53" y="57"/>
                      <a:pt x="54" y="58"/>
                    </a:cubicBezTo>
                    <a:cubicBezTo>
                      <a:pt x="53" y="55"/>
                      <a:pt x="55" y="59"/>
                      <a:pt x="57" y="59"/>
                    </a:cubicBezTo>
                    <a:cubicBezTo>
                      <a:pt x="58" y="57"/>
                      <a:pt x="58" y="54"/>
                      <a:pt x="61" y="54"/>
                    </a:cubicBezTo>
                    <a:cubicBezTo>
                      <a:pt x="61" y="54"/>
                      <a:pt x="60" y="52"/>
                      <a:pt x="60" y="52"/>
                    </a:cubicBezTo>
                    <a:cubicBezTo>
                      <a:pt x="62" y="55"/>
                      <a:pt x="60" y="51"/>
                      <a:pt x="61" y="52"/>
                    </a:cubicBezTo>
                    <a:cubicBezTo>
                      <a:pt x="62" y="53"/>
                      <a:pt x="62" y="53"/>
                      <a:pt x="62" y="53"/>
                    </a:cubicBezTo>
                    <a:cubicBezTo>
                      <a:pt x="63" y="54"/>
                      <a:pt x="63" y="51"/>
                      <a:pt x="64" y="52"/>
                    </a:cubicBezTo>
                    <a:cubicBezTo>
                      <a:pt x="64" y="50"/>
                      <a:pt x="67" y="52"/>
                      <a:pt x="66" y="50"/>
                    </a:cubicBezTo>
                    <a:cubicBezTo>
                      <a:pt x="67" y="52"/>
                      <a:pt x="67" y="51"/>
                      <a:pt x="68" y="51"/>
                    </a:cubicBezTo>
                    <a:cubicBezTo>
                      <a:pt x="66" y="48"/>
                      <a:pt x="70" y="51"/>
                      <a:pt x="69" y="49"/>
                    </a:cubicBezTo>
                    <a:cubicBezTo>
                      <a:pt x="69" y="49"/>
                      <a:pt x="69" y="49"/>
                      <a:pt x="69" y="49"/>
                    </a:cubicBezTo>
                    <a:cubicBezTo>
                      <a:pt x="71" y="48"/>
                      <a:pt x="73" y="47"/>
                      <a:pt x="74" y="44"/>
                    </a:cubicBezTo>
                    <a:cubicBezTo>
                      <a:pt x="75" y="43"/>
                      <a:pt x="78" y="45"/>
                      <a:pt x="79" y="42"/>
                    </a:cubicBezTo>
                    <a:cubicBezTo>
                      <a:pt x="78" y="41"/>
                      <a:pt x="78" y="41"/>
                      <a:pt x="78" y="41"/>
                    </a:cubicBezTo>
                    <a:cubicBezTo>
                      <a:pt x="78" y="41"/>
                      <a:pt x="79" y="42"/>
                      <a:pt x="79" y="42"/>
                    </a:cubicBezTo>
                    <a:cubicBezTo>
                      <a:pt x="79" y="40"/>
                      <a:pt x="81" y="41"/>
                      <a:pt x="81" y="41"/>
                    </a:cubicBezTo>
                    <a:cubicBezTo>
                      <a:pt x="81" y="40"/>
                      <a:pt x="81" y="40"/>
                      <a:pt x="81" y="39"/>
                    </a:cubicBezTo>
                    <a:cubicBezTo>
                      <a:pt x="83" y="41"/>
                      <a:pt x="82" y="37"/>
                      <a:pt x="84" y="38"/>
                    </a:cubicBezTo>
                    <a:cubicBezTo>
                      <a:pt x="82" y="36"/>
                      <a:pt x="84" y="37"/>
                      <a:pt x="84" y="36"/>
                    </a:cubicBezTo>
                    <a:cubicBezTo>
                      <a:pt x="84" y="36"/>
                      <a:pt x="84" y="36"/>
                      <a:pt x="85" y="37"/>
                    </a:cubicBezTo>
                    <a:cubicBezTo>
                      <a:pt x="85" y="36"/>
                      <a:pt x="85" y="36"/>
                      <a:pt x="87" y="36"/>
                    </a:cubicBezTo>
                    <a:cubicBezTo>
                      <a:pt x="87" y="36"/>
                      <a:pt x="86" y="34"/>
                      <a:pt x="87" y="34"/>
                    </a:cubicBezTo>
                    <a:cubicBezTo>
                      <a:pt x="88" y="36"/>
                      <a:pt x="88" y="34"/>
                      <a:pt x="89" y="34"/>
                    </a:cubicBezTo>
                    <a:cubicBezTo>
                      <a:pt x="87" y="32"/>
                      <a:pt x="87" y="31"/>
                      <a:pt x="88" y="31"/>
                    </a:cubicBezTo>
                    <a:cubicBezTo>
                      <a:pt x="89" y="34"/>
                      <a:pt x="89" y="34"/>
                      <a:pt x="89" y="34"/>
                    </a:cubicBezTo>
                    <a:cubicBezTo>
                      <a:pt x="90" y="31"/>
                      <a:pt x="93" y="33"/>
                      <a:pt x="93" y="29"/>
                    </a:cubicBezTo>
                    <a:cubicBezTo>
                      <a:pt x="94" y="30"/>
                      <a:pt x="94" y="30"/>
                      <a:pt x="94" y="30"/>
                    </a:cubicBezTo>
                    <a:cubicBezTo>
                      <a:pt x="95" y="28"/>
                      <a:pt x="98" y="29"/>
                      <a:pt x="98" y="25"/>
                    </a:cubicBezTo>
                    <a:cubicBezTo>
                      <a:pt x="99" y="25"/>
                      <a:pt x="100" y="26"/>
                      <a:pt x="100" y="25"/>
                    </a:cubicBezTo>
                    <a:cubicBezTo>
                      <a:pt x="100" y="24"/>
                      <a:pt x="101" y="24"/>
                      <a:pt x="100" y="22"/>
                    </a:cubicBezTo>
                    <a:cubicBezTo>
                      <a:pt x="100" y="21"/>
                      <a:pt x="101" y="22"/>
                      <a:pt x="101" y="23"/>
                    </a:cubicBezTo>
                    <a:cubicBezTo>
                      <a:pt x="102" y="23"/>
                      <a:pt x="104" y="25"/>
                      <a:pt x="103" y="22"/>
                    </a:cubicBezTo>
                    <a:cubicBezTo>
                      <a:pt x="104" y="23"/>
                      <a:pt x="104" y="23"/>
                      <a:pt x="104" y="23"/>
                    </a:cubicBezTo>
                    <a:cubicBezTo>
                      <a:pt x="104" y="22"/>
                      <a:pt x="104" y="20"/>
                      <a:pt x="106" y="21"/>
                    </a:cubicBezTo>
                    <a:cubicBezTo>
                      <a:pt x="105" y="19"/>
                      <a:pt x="106" y="19"/>
                      <a:pt x="105" y="17"/>
                    </a:cubicBezTo>
                    <a:cubicBezTo>
                      <a:pt x="105" y="17"/>
                      <a:pt x="106" y="19"/>
                      <a:pt x="106" y="18"/>
                    </a:cubicBezTo>
                    <a:cubicBezTo>
                      <a:pt x="106" y="20"/>
                      <a:pt x="106" y="20"/>
                      <a:pt x="106" y="20"/>
                    </a:cubicBezTo>
                    <a:cubicBezTo>
                      <a:pt x="108" y="20"/>
                      <a:pt x="109" y="18"/>
                      <a:pt x="110" y="16"/>
                    </a:cubicBezTo>
                    <a:cubicBezTo>
                      <a:pt x="112" y="19"/>
                      <a:pt x="112" y="16"/>
                      <a:pt x="113" y="17"/>
                    </a:cubicBezTo>
                    <a:cubicBezTo>
                      <a:pt x="113" y="15"/>
                      <a:pt x="115" y="17"/>
                      <a:pt x="114" y="14"/>
                    </a:cubicBezTo>
                    <a:cubicBezTo>
                      <a:pt x="115" y="15"/>
                      <a:pt x="115" y="15"/>
                      <a:pt x="115" y="15"/>
                    </a:cubicBezTo>
                    <a:cubicBezTo>
                      <a:pt x="115" y="15"/>
                      <a:pt x="116" y="15"/>
                      <a:pt x="117" y="15"/>
                    </a:cubicBezTo>
                    <a:cubicBezTo>
                      <a:pt x="118" y="16"/>
                      <a:pt x="118" y="14"/>
                      <a:pt x="118" y="13"/>
                    </a:cubicBezTo>
                    <a:cubicBezTo>
                      <a:pt x="118" y="14"/>
                      <a:pt x="118" y="14"/>
                      <a:pt x="118" y="14"/>
                    </a:cubicBezTo>
                    <a:cubicBezTo>
                      <a:pt x="118" y="13"/>
                      <a:pt x="118" y="11"/>
                      <a:pt x="118" y="9"/>
                    </a:cubicBezTo>
                    <a:cubicBezTo>
                      <a:pt x="119" y="10"/>
                      <a:pt x="118" y="9"/>
                      <a:pt x="119" y="10"/>
                    </a:cubicBezTo>
                    <a:cubicBezTo>
                      <a:pt x="119" y="11"/>
                      <a:pt x="119" y="13"/>
                      <a:pt x="119" y="14"/>
                    </a:cubicBezTo>
                    <a:cubicBezTo>
                      <a:pt x="120" y="15"/>
                      <a:pt x="119" y="11"/>
                      <a:pt x="120" y="13"/>
                    </a:cubicBezTo>
                    <a:cubicBezTo>
                      <a:pt x="121" y="14"/>
                      <a:pt x="121" y="13"/>
                      <a:pt x="121" y="11"/>
                    </a:cubicBezTo>
                    <a:cubicBezTo>
                      <a:pt x="121" y="12"/>
                      <a:pt x="121" y="12"/>
                      <a:pt x="121" y="13"/>
                    </a:cubicBezTo>
                    <a:cubicBezTo>
                      <a:pt x="122" y="13"/>
                      <a:pt x="122" y="13"/>
                      <a:pt x="122" y="12"/>
                    </a:cubicBezTo>
                    <a:cubicBezTo>
                      <a:pt x="122" y="12"/>
                      <a:pt x="122" y="12"/>
                      <a:pt x="122" y="12"/>
                    </a:cubicBezTo>
                    <a:cubicBezTo>
                      <a:pt x="122" y="10"/>
                      <a:pt x="122" y="10"/>
                      <a:pt x="121" y="8"/>
                    </a:cubicBezTo>
                    <a:cubicBezTo>
                      <a:pt x="121" y="9"/>
                      <a:pt x="121" y="9"/>
                      <a:pt x="121" y="9"/>
                    </a:cubicBezTo>
                    <a:cubicBezTo>
                      <a:pt x="121" y="7"/>
                      <a:pt x="121" y="7"/>
                      <a:pt x="122" y="8"/>
                    </a:cubicBezTo>
                    <a:cubicBezTo>
                      <a:pt x="122" y="10"/>
                      <a:pt x="122" y="11"/>
                      <a:pt x="122" y="11"/>
                    </a:cubicBezTo>
                    <a:cubicBezTo>
                      <a:pt x="123" y="7"/>
                      <a:pt x="123" y="7"/>
                      <a:pt x="123" y="7"/>
                    </a:cubicBezTo>
                    <a:cubicBezTo>
                      <a:pt x="123" y="9"/>
                      <a:pt x="122" y="8"/>
                      <a:pt x="122" y="6"/>
                    </a:cubicBezTo>
                    <a:cubicBezTo>
                      <a:pt x="122" y="7"/>
                      <a:pt x="122" y="7"/>
                      <a:pt x="122" y="7"/>
                    </a:cubicBezTo>
                    <a:cubicBezTo>
                      <a:pt x="122" y="6"/>
                      <a:pt x="122" y="6"/>
                      <a:pt x="122" y="6"/>
                    </a:cubicBezTo>
                    <a:cubicBezTo>
                      <a:pt x="121" y="7"/>
                      <a:pt x="120" y="5"/>
                      <a:pt x="120" y="7"/>
                    </a:cubicBezTo>
                    <a:cubicBezTo>
                      <a:pt x="120" y="8"/>
                      <a:pt x="120" y="8"/>
                      <a:pt x="120" y="8"/>
                    </a:cubicBezTo>
                    <a:cubicBezTo>
                      <a:pt x="120" y="8"/>
                      <a:pt x="120" y="11"/>
                      <a:pt x="119" y="9"/>
                    </a:cubicBezTo>
                    <a:cubicBezTo>
                      <a:pt x="119" y="7"/>
                      <a:pt x="119" y="7"/>
                      <a:pt x="119" y="7"/>
                    </a:cubicBezTo>
                    <a:cubicBezTo>
                      <a:pt x="119" y="7"/>
                      <a:pt x="119" y="8"/>
                      <a:pt x="118" y="7"/>
                    </a:cubicBezTo>
                    <a:cubicBezTo>
                      <a:pt x="118" y="5"/>
                      <a:pt x="118" y="5"/>
                      <a:pt x="118" y="5"/>
                    </a:cubicBezTo>
                    <a:cubicBezTo>
                      <a:pt x="119" y="8"/>
                      <a:pt x="117" y="6"/>
                      <a:pt x="117" y="7"/>
                    </a:cubicBezTo>
                    <a:cubicBezTo>
                      <a:pt x="117" y="6"/>
                      <a:pt x="117" y="6"/>
                      <a:pt x="117" y="6"/>
                    </a:cubicBezTo>
                    <a:cubicBezTo>
                      <a:pt x="116" y="6"/>
                      <a:pt x="117" y="8"/>
                      <a:pt x="117" y="8"/>
                    </a:cubicBezTo>
                    <a:cubicBezTo>
                      <a:pt x="117" y="8"/>
                      <a:pt x="116" y="5"/>
                      <a:pt x="115" y="4"/>
                    </a:cubicBezTo>
                    <a:cubicBezTo>
                      <a:pt x="115" y="5"/>
                      <a:pt x="114" y="7"/>
                      <a:pt x="113" y="5"/>
                    </a:cubicBezTo>
                    <a:cubicBezTo>
                      <a:pt x="112" y="6"/>
                      <a:pt x="112" y="7"/>
                      <a:pt x="112" y="8"/>
                    </a:cubicBezTo>
                    <a:cubicBezTo>
                      <a:pt x="111" y="8"/>
                      <a:pt x="111" y="6"/>
                      <a:pt x="111" y="7"/>
                    </a:cubicBezTo>
                    <a:cubicBezTo>
                      <a:pt x="111" y="6"/>
                      <a:pt x="110" y="5"/>
                      <a:pt x="110" y="4"/>
                    </a:cubicBezTo>
                    <a:cubicBezTo>
                      <a:pt x="110" y="5"/>
                      <a:pt x="109" y="4"/>
                      <a:pt x="110" y="7"/>
                    </a:cubicBezTo>
                    <a:cubicBezTo>
                      <a:pt x="109" y="6"/>
                      <a:pt x="108" y="6"/>
                      <a:pt x="107" y="7"/>
                    </a:cubicBezTo>
                    <a:cubicBezTo>
                      <a:pt x="108" y="7"/>
                      <a:pt x="107" y="5"/>
                      <a:pt x="107" y="4"/>
                    </a:cubicBezTo>
                    <a:cubicBezTo>
                      <a:pt x="107" y="6"/>
                      <a:pt x="106" y="7"/>
                      <a:pt x="106" y="7"/>
                    </a:cubicBezTo>
                    <a:cubicBezTo>
                      <a:pt x="106" y="9"/>
                      <a:pt x="106" y="9"/>
                      <a:pt x="107" y="10"/>
                    </a:cubicBezTo>
                    <a:cubicBezTo>
                      <a:pt x="107" y="10"/>
                      <a:pt x="107" y="11"/>
                      <a:pt x="107" y="11"/>
                    </a:cubicBezTo>
                    <a:cubicBezTo>
                      <a:pt x="106" y="9"/>
                      <a:pt x="105" y="7"/>
                      <a:pt x="104" y="7"/>
                    </a:cubicBezTo>
                    <a:cubicBezTo>
                      <a:pt x="104" y="4"/>
                      <a:pt x="106" y="7"/>
                      <a:pt x="104" y="4"/>
                    </a:cubicBezTo>
                    <a:cubicBezTo>
                      <a:pt x="104" y="2"/>
                      <a:pt x="105" y="2"/>
                      <a:pt x="106" y="3"/>
                    </a:cubicBezTo>
                    <a:cubicBezTo>
                      <a:pt x="105" y="1"/>
                      <a:pt x="105" y="3"/>
                      <a:pt x="104" y="1"/>
                    </a:cubicBezTo>
                    <a:cubicBezTo>
                      <a:pt x="104" y="1"/>
                      <a:pt x="104" y="2"/>
                      <a:pt x="103" y="3"/>
                    </a:cubicBezTo>
                    <a:cubicBezTo>
                      <a:pt x="104" y="4"/>
                      <a:pt x="104" y="4"/>
                      <a:pt x="104" y="5"/>
                    </a:cubicBezTo>
                    <a:cubicBezTo>
                      <a:pt x="105" y="8"/>
                      <a:pt x="103" y="4"/>
                      <a:pt x="103" y="4"/>
                    </a:cubicBezTo>
                    <a:cubicBezTo>
                      <a:pt x="103" y="3"/>
                      <a:pt x="103" y="3"/>
                      <a:pt x="103" y="3"/>
                    </a:cubicBezTo>
                    <a:cubicBezTo>
                      <a:pt x="102" y="2"/>
                      <a:pt x="102" y="4"/>
                      <a:pt x="102" y="4"/>
                    </a:cubicBezTo>
                    <a:cubicBezTo>
                      <a:pt x="100" y="1"/>
                      <a:pt x="102" y="3"/>
                      <a:pt x="102" y="1"/>
                    </a:cubicBezTo>
                    <a:cubicBezTo>
                      <a:pt x="101" y="0"/>
                      <a:pt x="101" y="0"/>
                      <a:pt x="101" y="0"/>
                    </a:cubicBezTo>
                    <a:cubicBezTo>
                      <a:pt x="100" y="0"/>
                      <a:pt x="101" y="2"/>
                      <a:pt x="100" y="2"/>
                    </a:cubicBezTo>
                    <a:cubicBezTo>
                      <a:pt x="100" y="1"/>
                      <a:pt x="100" y="1"/>
                      <a:pt x="100" y="1"/>
                    </a:cubicBezTo>
                    <a:cubicBezTo>
                      <a:pt x="100" y="1"/>
                      <a:pt x="100" y="1"/>
                      <a:pt x="100" y="1"/>
                    </a:cubicBezTo>
                    <a:cubicBezTo>
                      <a:pt x="100" y="3"/>
                      <a:pt x="101" y="4"/>
                      <a:pt x="101" y="4"/>
                    </a:cubicBezTo>
                    <a:cubicBezTo>
                      <a:pt x="102" y="7"/>
                      <a:pt x="101" y="4"/>
                      <a:pt x="101" y="5"/>
                    </a:cubicBezTo>
                    <a:cubicBezTo>
                      <a:pt x="101" y="7"/>
                      <a:pt x="101" y="5"/>
                      <a:pt x="102" y="7"/>
                    </a:cubicBezTo>
                    <a:cubicBezTo>
                      <a:pt x="102" y="8"/>
                      <a:pt x="102" y="8"/>
                      <a:pt x="102" y="9"/>
                    </a:cubicBezTo>
                    <a:cubicBezTo>
                      <a:pt x="101" y="9"/>
                      <a:pt x="101" y="7"/>
                      <a:pt x="100" y="6"/>
                    </a:cubicBezTo>
                    <a:cubicBezTo>
                      <a:pt x="100" y="6"/>
                      <a:pt x="100" y="5"/>
                      <a:pt x="101" y="6"/>
                    </a:cubicBezTo>
                    <a:cubicBezTo>
                      <a:pt x="101" y="4"/>
                      <a:pt x="99" y="3"/>
                      <a:pt x="99" y="2"/>
                    </a:cubicBezTo>
                    <a:cubicBezTo>
                      <a:pt x="98" y="1"/>
                      <a:pt x="99" y="4"/>
                      <a:pt x="99" y="4"/>
                    </a:cubicBezTo>
                    <a:cubicBezTo>
                      <a:pt x="99" y="3"/>
                      <a:pt x="99" y="5"/>
                      <a:pt x="100" y="6"/>
                    </a:cubicBezTo>
                    <a:cubicBezTo>
                      <a:pt x="101" y="11"/>
                      <a:pt x="98" y="3"/>
                      <a:pt x="97" y="4"/>
                    </a:cubicBezTo>
                    <a:cubicBezTo>
                      <a:pt x="99" y="7"/>
                      <a:pt x="98" y="8"/>
                      <a:pt x="100" y="11"/>
                    </a:cubicBezTo>
                    <a:cubicBezTo>
                      <a:pt x="100" y="12"/>
                      <a:pt x="100" y="13"/>
                      <a:pt x="100" y="12"/>
                    </a:cubicBezTo>
                    <a:cubicBezTo>
                      <a:pt x="99" y="10"/>
                      <a:pt x="99" y="11"/>
                      <a:pt x="98" y="9"/>
                    </a:cubicBezTo>
                    <a:cubicBezTo>
                      <a:pt x="98" y="9"/>
                      <a:pt x="98" y="9"/>
                      <a:pt x="98" y="9"/>
                    </a:cubicBezTo>
                    <a:cubicBezTo>
                      <a:pt x="98" y="7"/>
                      <a:pt x="98" y="7"/>
                      <a:pt x="98" y="7"/>
                    </a:cubicBezTo>
                    <a:cubicBezTo>
                      <a:pt x="97" y="5"/>
                      <a:pt x="95" y="4"/>
                      <a:pt x="95" y="4"/>
                    </a:cubicBezTo>
                    <a:cubicBezTo>
                      <a:pt x="95" y="5"/>
                      <a:pt x="96" y="5"/>
                      <a:pt x="96" y="6"/>
                    </a:cubicBezTo>
                    <a:cubicBezTo>
                      <a:pt x="95" y="5"/>
                      <a:pt x="95" y="4"/>
                      <a:pt x="94" y="4"/>
                    </a:cubicBezTo>
                    <a:cubicBezTo>
                      <a:pt x="95" y="5"/>
                      <a:pt x="96" y="7"/>
                      <a:pt x="96" y="8"/>
                    </a:cubicBezTo>
                    <a:cubicBezTo>
                      <a:pt x="95" y="8"/>
                      <a:pt x="94" y="6"/>
                      <a:pt x="94" y="6"/>
                    </a:cubicBezTo>
                    <a:cubicBezTo>
                      <a:pt x="94" y="4"/>
                      <a:pt x="94" y="4"/>
                      <a:pt x="94" y="4"/>
                    </a:cubicBezTo>
                    <a:cubicBezTo>
                      <a:pt x="94" y="6"/>
                      <a:pt x="93" y="3"/>
                      <a:pt x="93" y="4"/>
                    </a:cubicBezTo>
                    <a:cubicBezTo>
                      <a:pt x="93" y="5"/>
                      <a:pt x="94" y="7"/>
                      <a:pt x="94" y="8"/>
                    </a:cubicBezTo>
                    <a:cubicBezTo>
                      <a:pt x="94" y="9"/>
                      <a:pt x="94" y="8"/>
                      <a:pt x="94" y="8"/>
                    </a:cubicBezTo>
                    <a:cubicBezTo>
                      <a:pt x="93" y="7"/>
                      <a:pt x="93" y="7"/>
                      <a:pt x="93" y="7"/>
                    </a:cubicBezTo>
                    <a:cubicBezTo>
                      <a:pt x="93" y="7"/>
                      <a:pt x="92" y="4"/>
                      <a:pt x="92" y="5"/>
                    </a:cubicBezTo>
                    <a:cubicBezTo>
                      <a:pt x="92" y="6"/>
                      <a:pt x="92" y="6"/>
                      <a:pt x="92" y="6"/>
                    </a:cubicBezTo>
                    <a:cubicBezTo>
                      <a:pt x="92" y="6"/>
                      <a:pt x="92" y="6"/>
                      <a:pt x="91" y="5"/>
                    </a:cubicBezTo>
                    <a:cubicBezTo>
                      <a:pt x="92" y="6"/>
                      <a:pt x="91" y="6"/>
                      <a:pt x="92" y="6"/>
                    </a:cubicBezTo>
                    <a:cubicBezTo>
                      <a:pt x="91" y="5"/>
                      <a:pt x="91" y="5"/>
                      <a:pt x="91" y="5"/>
                    </a:cubicBezTo>
                    <a:cubicBezTo>
                      <a:pt x="91" y="6"/>
                      <a:pt x="92" y="9"/>
                      <a:pt x="91" y="7"/>
                    </a:cubicBezTo>
                    <a:cubicBezTo>
                      <a:pt x="92" y="9"/>
                      <a:pt x="91" y="7"/>
                      <a:pt x="92" y="8"/>
                    </a:cubicBezTo>
                    <a:cubicBezTo>
                      <a:pt x="93" y="9"/>
                      <a:pt x="92" y="9"/>
                      <a:pt x="92" y="10"/>
                    </a:cubicBezTo>
                    <a:cubicBezTo>
                      <a:pt x="91" y="7"/>
                      <a:pt x="91" y="10"/>
                      <a:pt x="91" y="10"/>
                    </a:cubicBezTo>
                    <a:cubicBezTo>
                      <a:pt x="91" y="9"/>
                      <a:pt x="90" y="9"/>
                      <a:pt x="90" y="8"/>
                    </a:cubicBezTo>
                    <a:cubicBezTo>
                      <a:pt x="91" y="10"/>
                      <a:pt x="91" y="10"/>
                      <a:pt x="91" y="10"/>
                    </a:cubicBezTo>
                    <a:cubicBezTo>
                      <a:pt x="89" y="7"/>
                      <a:pt x="90" y="11"/>
                      <a:pt x="89" y="10"/>
                    </a:cubicBezTo>
                    <a:cubicBezTo>
                      <a:pt x="89" y="9"/>
                      <a:pt x="88" y="8"/>
                      <a:pt x="88" y="7"/>
                    </a:cubicBezTo>
                    <a:cubicBezTo>
                      <a:pt x="90" y="10"/>
                      <a:pt x="89" y="11"/>
                      <a:pt x="90" y="12"/>
                    </a:cubicBezTo>
                    <a:cubicBezTo>
                      <a:pt x="89" y="12"/>
                      <a:pt x="88" y="9"/>
                      <a:pt x="87" y="8"/>
                    </a:cubicBezTo>
                    <a:cubicBezTo>
                      <a:pt x="88" y="10"/>
                      <a:pt x="86" y="7"/>
                      <a:pt x="87" y="9"/>
                    </a:cubicBezTo>
                    <a:cubicBezTo>
                      <a:pt x="88" y="10"/>
                      <a:pt x="88" y="11"/>
                      <a:pt x="88" y="12"/>
                    </a:cubicBezTo>
                    <a:cubicBezTo>
                      <a:pt x="88" y="12"/>
                      <a:pt x="88" y="11"/>
                      <a:pt x="87" y="10"/>
                    </a:cubicBezTo>
                    <a:cubicBezTo>
                      <a:pt x="87" y="10"/>
                      <a:pt x="88" y="12"/>
                      <a:pt x="88" y="13"/>
                    </a:cubicBezTo>
                    <a:cubicBezTo>
                      <a:pt x="88" y="13"/>
                      <a:pt x="89" y="15"/>
                      <a:pt x="88" y="14"/>
                    </a:cubicBezTo>
                    <a:cubicBezTo>
                      <a:pt x="87" y="12"/>
                      <a:pt x="88" y="13"/>
                      <a:pt x="87" y="12"/>
                    </a:cubicBezTo>
                    <a:cubicBezTo>
                      <a:pt x="86" y="12"/>
                      <a:pt x="89" y="16"/>
                      <a:pt x="88" y="16"/>
                    </a:cubicBezTo>
                    <a:cubicBezTo>
                      <a:pt x="89" y="17"/>
                      <a:pt x="90" y="20"/>
                      <a:pt x="90" y="21"/>
                    </a:cubicBezTo>
                    <a:cubicBezTo>
                      <a:pt x="89" y="21"/>
                      <a:pt x="90" y="20"/>
                      <a:pt x="89" y="18"/>
                    </a:cubicBezTo>
                    <a:cubicBezTo>
                      <a:pt x="89" y="18"/>
                      <a:pt x="89" y="18"/>
                      <a:pt x="89" y="18"/>
                    </a:cubicBezTo>
                    <a:cubicBezTo>
                      <a:pt x="87" y="16"/>
                      <a:pt x="87" y="14"/>
                      <a:pt x="86" y="12"/>
                    </a:cubicBezTo>
                    <a:cubicBezTo>
                      <a:pt x="86" y="13"/>
                      <a:pt x="86" y="13"/>
                      <a:pt x="86" y="13"/>
                    </a:cubicBezTo>
                    <a:cubicBezTo>
                      <a:pt x="85" y="12"/>
                      <a:pt x="85" y="11"/>
                      <a:pt x="84" y="10"/>
                    </a:cubicBezTo>
                    <a:cubicBezTo>
                      <a:pt x="85" y="12"/>
                      <a:pt x="84" y="11"/>
                      <a:pt x="84" y="11"/>
                    </a:cubicBezTo>
                    <a:cubicBezTo>
                      <a:pt x="85" y="13"/>
                      <a:pt x="84" y="11"/>
                      <a:pt x="85" y="12"/>
                    </a:cubicBezTo>
                    <a:cubicBezTo>
                      <a:pt x="84" y="13"/>
                      <a:pt x="86" y="15"/>
                      <a:pt x="85" y="15"/>
                    </a:cubicBezTo>
                    <a:cubicBezTo>
                      <a:pt x="83" y="12"/>
                      <a:pt x="83" y="12"/>
                      <a:pt x="83" y="12"/>
                    </a:cubicBezTo>
                    <a:cubicBezTo>
                      <a:pt x="82" y="11"/>
                      <a:pt x="84" y="14"/>
                      <a:pt x="83" y="13"/>
                    </a:cubicBezTo>
                    <a:cubicBezTo>
                      <a:pt x="83" y="12"/>
                      <a:pt x="83" y="12"/>
                      <a:pt x="83" y="12"/>
                    </a:cubicBezTo>
                    <a:cubicBezTo>
                      <a:pt x="81" y="13"/>
                      <a:pt x="80" y="14"/>
                      <a:pt x="81" y="18"/>
                    </a:cubicBezTo>
                    <a:cubicBezTo>
                      <a:pt x="80" y="17"/>
                      <a:pt x="79" y="17"/>
                      <a:pt x="78" y="16"/>
                    </a:cubicBezTo>
                    <a:cubicBezTo>
                      <a:pt x="78" y="17"/>
                      <a:pt x="79" y="18"/>
                      <a:pt x="79" y="18"/>
                    </a:cubicBezTo>
                    <a:cubicBezTo>
                      <a:pt x="77" y="17"/>
                      <a:pt x="77" y="17"/>
                      <a:pt x="77" y="17"/>
                    </a:cubicBezTo>
                    <a:cubicBezTo>
                      <a:pt x="76" y="16"/>
                      <a:pt x="77" y="18"/>
                      <a:pt x="77" y="19"/>
                    </a:cubicBezTo>
                    <a:cubicBezTo>
                      <a:pt x="76" y="18"/>
                      <a:pt x="76" y="18"/>
                      <a:pt x="76" y="18"/>
                    </a:cubicBezTo>
                    <a:cubicBezTo>
                      <a:pt x="75" y="17"/>
                      <a:pt x="76" y="19"/>
                      <a:pt x="76" y="19"/>
                    </a:cubicBezTo>
                    <a:cubicBezTo>
                      <a:pt x="75" y="18"/>
                      <a:pt x="75" y="18"/>
                      <a:pt x="75" y="18"/>
                    </a:cubicBezTo>
                    <a:cubicBezTo>
                      <a:pt x="76" y="20"/>
                      <a:pt x="76" y="20"/>
                      <a:pt x="76" y="20"/>
                    </a:cubicBezTo>
                    <a:cubicBezTo>
                      <a:pt x="76" y="20"/>
                      <a:pt x="76" y="20"/>
                      <a:pt x="74" y="19"/>
                    </a:cubicBezTo>
                    <a:cubicBezTo>
                      <a:pt x="75" y="19"/>
                      <a:pt x="75" y="19"/>
                      <a:pt x="75" y="20"/>
                    </a:cubicBezTo>
                    <a:cubicBezTo>
                      <a:pt x="74" y="19"/>
                      <a:pt x="73" y="20"/>
                      <a:pt x="73" y="21"/>
                    </a:cubicBezTo>
                    <a:cubicBezTo>
                      <a:pt x="74" y="21"/>
                      <a:pt x="74" y="21"/>
                      <a:pt x="75" y="23"/>
                    </a:cubicBezTo>
                    <a:cubicBezTo>
                      <a:pt x="76" y="25"/>
                      <a:pt x="74" y="22"/>
                      <a:pt x="75" y="24"/>
                    </a:cubicBezTo>
                    <a:cubicBezTo>
                      <a:pt x="74" y="23"/>
                      <a:pt x="74" y="22"/>
                      <a:pt x="73" y="22"/>
                    </a:cubicBezTo>
                    <a:cubicBezTo>
                      <a:pt x="71" y="20"/>
                      <a:pt x="71" y="22"/>
                      <a:pt x="70" y="23"/>
                    </a:cubicBezTo>
                    <a:cubicBezTo>
                      <a:pt x="70" y="24"/>
                      <a:pt x="70" y="24"/>
                      <a:pt x="70" y="24"/>
                    </a:cubicBezTo>
                    <a:cubicBezTo>
                      <a:pt x="68" y="22"/>
                      <a:pt x="69" y="25"/>
                      <a:pt x="68" y="24"/>
                    </a:cubicBezTo>
                    <a:cubicBezTo>
                      <a:pt x="68" y="25"/>
                      <a:pt x="70" y="28"/>
                      <a:pt x="69" y="28"/>
                    </a:cubicBezTo>
                    <a:cubicBezTo>
                      <a:pt x="70" y="30"/>
                      <a:pt x="68" y="26"/>
                      <a:pt x="67" y="25"/>
                    </a:cubicBezTo>
                    <a:cubicBezTo>
                      <a:pt x="67" y="26"/>
                      <a:pt x="67" y="26"/>
                      <a:pt x="67" y="26"/>
                    </a:cubicBezTo>
                    <a:cubicBezTo>
                      <a:pt x="66" y="26"/>
                      <a:pt x="66" y="26"/>
                      <a:pt x="66" y="26"/>
                    </a:cubicBezTo>
                    <a:cubicBezTo>
                      <a:pt x="67" y="27"/>
                      <a:pt x="67" y="28"/>
                      <a:pt x="66" y="27"/>
                    </a:cubicBezTo>
                    <a:cubicBezTo>
                      <a:pt x="66" y="27"/>
                      <a:pt x="66" y="27"/>
                      <a:pt x="66" y="27"/>
                    </a:cubicBezTo>
                    <a:cubicBezTo>
                      <a:pt x="66" y="27"/>
                      <a:pt x="65" y="26"/>
                      <a:pt x="64" y="27"/>
                    </a:cubicBezTo>
                    <a:cubicBezTo>
                      <a:pt x="65" y="28"/>
                      <a:pt x="64" y="28"/>
                      <a:pt x="65" y="29"/>
                    </a:cubicBezTo>
                    <a:cubicBezTo>
                      <a:pt x="65" y="28"/>
                      <a:pt x="65" y="28"/>
                      <a:pt x="65" y="28"/>
                    </a:cubicBezTo>
                    <a:cubicBezTo>
                      <a:pt x="65" y="30"/>
                      <a:pt x="65" y="30"/>
                      <a:pt x="65" y="30"/>
                    </a:cubicBezTo>
                    <a:cubicBezTo>
                      <a:pt x="65" y="29"/>
                      <a:pt x="65" y="29"/>
                      <a:pt x="65" y="29"/>
                    </a:cubicBezTo>
                    <a:cubicBezTo>
                      <a:pt x="64" y="28"/>
                      <a:pt x="64" y="28"/>
                      <a:pt x="64" y="28"/>
                    </a:cubicBezTo>
                    <a:cubicBezTo>
                      <a:pt x="63" y="27"/>
                      <a:pt x="64" y="29"/>
                      <a:pt x="65" y="30"/>
                    </a:cubicBezTo>
                    <a:cubicBezTo>
                      <a:pt x="65" y="31"/>
                      <a:pt x="64" y="30"/>
                      <a:pt x="64" y="29"/>
                    </a:cubicBezTo>
                    <a:cubicBezTo>
                      <a:pt x="63" y="29"/>
                      <a:pt x="64" y="30"/>
                      <a:pt x="64" y="29"/>
                    </a:cubicBezTo>
                    <a:cubicBezTo>
                      <a:pt x="63" y="28"/>
                      <a:pt x="63" y="29"/>
                      <a:pt x="63" y="28"/>
                    </a:cubicBezTo>
                    <a:cubicBezTo>
                      <a:pt x="63" y="28"/>
                      <a:pt x="64" y="30"/>
                      <a:pt x="63" y="30"/>
                    </a:cubicBezTo>
                    <a:cubicBezTo>
                      <a:pt x="63" y="30"/>
                      <a:pt x="63" y="31"/>
                      <a:pt x="62" y="29"/>
                    </a:cubicBezTo>
                    <a:cubicBezTo>
                      <a:pt x="62" y="30"/>
                      <a:pt x="62" y="30"/>
                      <a:pt x="62" y="31"/>
                    </a:cubicBezTo>
                    <a:cubicBezTo>
                      <a:pt x="63" y="31"/>
                      <a:pt x="63" y="31"/>
                      <a:pt x="64" y="32"/>
                    </a:cubicBezTo>
                    <a:cubicBezTo>
                      <a:pt x="64" y="32"/>
                      <a:pt x="64" y="33"/>
                      <a:pt x="63" y="32"/>
                    </a:cubicBezTo>
                    <a:cubicBezTo>
                      <a:pt x="63" y="32"/>
                      <a:pt x="63" y="32"/>
                      <a:pt x="63" y="32"/>
                    </a:cubicBezTo>
                    <a:cubicBezTo>
                      <a:pt x="63" y="32"/>
                      <a:pt x="63" y="32"/>
                      <a:pt x="64" y="33"/>
                    </a:cubicBezTo>
                    <a:cubicBezTo>
                      <a:pt x="62" y="32"/>
                      <a:pt x="62" y="32"/>
                      <a:pt x="62" y="32"/>
                    </a:cubicBezTo>
                    <a:cubicBezTo>
                      <a:pt x="63" y="33"/>
                      <a:pt x="62" y="33"/>
                      <a:pt x="62" y="33"/>
                    </a:cubicBezTo>
                    <a:cubicBezTo>
                      <a:pt x="61" y="32"/>
                      <a:pt x="60" y="30"/>
                      <a:pt x="60" y="30"/>
                    </a:cubicBezTo>
                    <a:cubicBezTo>
                      <a:pt x="60" y="32"/>
                      <a:pt x="60" y="32"/>
                      <a:pt x="60" y="32"/>
                    </a:cubicBezTo>
                    <a:cubicBezTo>
                      <a:pt x="60" y="32"/>
                      <a:pt x="60" y="32"/>
                      <a:pt x="59" y="31"/>
                    </a:cubicBezTo>
                    <a:cubicBezTo>
                      <a:pt x="58" y="31"/>
                      <a:pt x="61" y="36"/>
                      <a:pt x="60" y="35"/>
                    </a:cubicBezTo>
                    <a:cubicBezTo>
                      <a:pt x="59" y="33"/>
                      <a:pt x="59" y="33"/>
                      <a:pt x="58" y="33"/>
                    </a:cubicBezTo>
                    <a:cubicBezTo>
                      <a:pt x="58" y="34"/>
                      <a:pt x="58" y="34"/>
                      <a:pt x="58" y="34"/>
                    </a:cubicBezTo>
                    <a:cubicBezTo>
                      <a:pt x="59" y="35"/>
                      <a:pt x="58" y="33"/>
                      <a:pt x="59" y="34"/>
                    </a:cubicBezTo>
                    <a:cubicBezTo>
                      <a:pt x="60" y="34"/>
                      <a:pt x="59" y="34"/>
                      <a:pt x="59" y="35"/>
                    </a:cubicBezTo>
                    <a:cubicBezTo>
                      <a:pt x="56" y="32"/>
                      <a:pt x="57" y="35"/>
                      <a:pt x="55" y="34"/>
                    </a:cubicBezTo>
                    <a:cubicBezTo>
                      <a:pt x="56" y="36"/>
                      <a:pt x="55" y="35"/>
                      <a:pt x="55" y="36"/>
                    </a:cubicBezTo>
                    <a:cubicBezTo>
                      <a:pt x="54" y="34"/>
                      <a:pt x="55" y="37"/>
                      <a:pt x="54" y="36"/>
                    </a:cubicBezTo>
                    <a:cubicBezTo>
                      <a:pt x="55" y="38"/>
                      <a:pt x="55" y="38"/>
                      <a:pt x="55" y="38"/>
                    </a:cubicBezTo>
                    <a:cubicBezTo>
                      <a:pt x="54" y="37"/>
                      <a:pt x="57" y="41"/>
                      <a:pt x="55" y="39"/>
                    </a:cubicBezTo>
                    <a:cubicBezTo>
                      <a:pt x="54" y="39"/>
                      <a:pt x="54" y="38"/>
                      <a:pt x="53" y="37"/>
                    </a:cubicBezTo>
                    <a:cubicBezTo>
                      <a:pt x="51" y="35"/>
                      <a:pt x="54" y="40"/>
                      <a:pt x="52" y="38"/>
                    </a:cubicBezTo>
                    <a:cubicBezTo>
                      <a:pt x="52" y="38"/>
                      <a:pt x="53" y="40"/>
                      <a:pt x="54" y="41"/>
                    </a:cubicBezTo>
                    <a:cubicBezTo>
                      <a:pt x="53" y="40"/>
                      <a:pt x="51" y="39"/>
                      <a:pt x="51" y="39"/>
                    </a:cubicBezTo>
                    <a:cubicBezTo>
                      <a:pt x="51" y="40"/>
                      <a:pt x="51" y="40"/>
                      <a:pt x="51" y="40"/>
                    </a:cubicBezTo>
                    <a:cubicBezTo>
                      <a:pt x="50" y="39"/>
                      <a:pt x="50" y="39"/>
                      <a:pt x="50" y="39"/>
                    </a:cubicBezTo>
                    <a:cubicBezTo>
                      <a:pt x="49" y="39"/>
                      <a:pt x="50" y="40"/>
                      <a:pt x="50" y="41"/>
                    </a:cubicBezTo>
                    <a:cubicBezTo>
                      <a:pt x="49" y="39"/>
                      <a:pt x="48" y="41"/>
                      <a:pt x="47" y="40"/>
                    </a:cubicBezTo>
                    <a:cubicBezTo>
                      <a:pt x="49" y="42"/>
                      <a:pt x="46" y="40"/>
                      <a:pt x="48" y="43"/>
                    </a:cubicBezTo>
                    <a:cubicBezTo>
                      <a:pt x="47" y="42"/>
                      <a:pt x="47" y="42"/>
                      <a:pt x="47" y="42"/>
                    </a:cubicBezTo>
                    <a:cubicBezTo>
                      <a:pt x="48" y="43"/>
                      <a:pt x="49" y="44"/>
                      <a:pt x="49" y="45"/>
                    </a:cubicBezTo>
                    <a:cubicBezTo>
                      <a:pt x="47" y="43"/>
                      <a:pt x="47" y="43"/>
                      <a:pt x="47" y="43"/>
                    </a:cubicBezTo>
                    <a:cubicBezTo>
                      <a:pt x="46" y="41"/>
                      <a:pt x="47" y="43"/>
                      <a:pt x="46" y="42"/>
                    </a:cubicBezTo>
                    <a:cubicBezTo>
                      <a:pt x="47" y="43"/>
                      <a:pt x="45" y="42"/>
                      <a:pt x="46" y="44"/>
                    </a:cubicBezTo>
                    <a:cubicBezTo>
                      <a:pt x="47" y="44"/>
                      <a:pt x="47" y="44"/>
                      <a:pt x="47" y="44"/>
                    </a:cubicBezTo>
                    <a:cubicBezTo>
                      <a:pt x="47" y="45"/>
                      <a:pt x="47" y="45"/>
                      <a:pt x="47" y="46"/>
                    </a:cubicBezTo>
                    <a:cubicBezTo>
                      <a:pt x="47" y="46"/>
                      <a:pt x="45" y="44"/>
                      <a:pt x="45" y="44"/>
                    </a:cubicBezTo>
                    <a:cubicBezTo>
                      <a:pt x="45" y="44"/>
                      <a:pt x="45" y="44"/>
                      <a:pt x="45" y="45"/>
                    </a:cubicBezTo>
                    <a:cubicBezTo>
                      <a:pt x="45" y="45"/>
                      <a:pt x="45" y="45"/>
                      <a:pt x="45" y="45"/>
                    </a:cubicBezTo>
                    <a:cubicBezTo>
                      <a:pt x="45" y="45"/>
                      <a:pt x="45" y="45"/>
                      <a:pt x="45" y="45"/>
                    </a:cubicBezTo>
                    <a:cubicBezTo>
                      <a:pt x="45" y="45"/>
                      <a:pt x="45" y="45"/>
                      <a:pt x="45" y="45"/>
                    </a:cubicBezTo>
                    <a:cubicBezTo>
                      <a:pt x="45" y="45"/>
                      <a:pt x="45" y="45"/>
                      <a:pt x="45" y="45"/>
                    </a:cubicBezTo>
                    <a:cubicBezTo>
                      <a:pt x="45" y="45"/>
                      <a:pt x="45" y="45"/>
                      <a:pt x="45" y="45"/>
                    </a:cubicBezTo>
                    <a:cubicBezTo>
                      <a:pt x="45" y="45"/>
                      <a:pt x="44" y="45"/>
                      <a:pt x="44" y="45"/>
                    </a:cubicBezTo>
                    <a:cubicBezTo>
                      <a:pt x="44" y="45"/>
                      <a:pt x="44" y="45"/>
                      <a:pt x="44" y="45"/>
                    </a:cubicBezTo>
                    <a:cubicBezTo>
                      <a:pt x="44" y="45"/>
                      <a:pt x="44" y="45"/>
                      <a:pt x="44" y="45"/>
                    </a:cubicBezTo>
                    <a:cubicBezTo>
                      <a:pt x="43" y="44"/>
                      <a:pt x="43" y="44"/>
                      <a:pt x="43" y="44"/>
                    </a:cubicBezTo>
                    <a:cubicBezTo>
                      <a:pt x="43" y="44"/>
                      <a:pt x="43" y="45"/>
                      <a:pt x="44" y="46"/>
                    </a:cubicBezTo>
                    <a:cubicBezTo>
                      <a:pt x="42" y="46"/>
                      <a:pt x="42" y="48"/>
                      <a:pt x="42" y="49"/>
                    </a:cubicBezTo>
                    <a:cubicBezTo>
                      <a:pt x="42" y="49"/>
                      <a:pt x="41" y="48"/>
                      <a:pt x="42" y="48"/>
                    </a:cubicBezTo>
                    <a:cubicBezTo>
                      <a:pt x="42" y="49"/>
                      <a:pt x="42" y="50"/>
                      <a:pt x="42" y="49"/>
                    </a:cubicBezTo>
                    <a:cubicBezTo>
                      <a:pt x="42" y="50"/>
                      <a:pt x="41" y="48"/>
                      <a:pt x="40" y="49"/>
                    </a:cubicBezTo>
                    <a:cubicBezTo>
                      <a:pt x="40" y="48"/>
                      <a:pt x="41" y="50"/>
                      <a:pt x="41" y="50"/>
                    </a:cubicBezTo>
                    <a:cubicBezTo>
                      <a:pt x="39" y="48"/>
                      <a:pt x="41" y="52"/>
                      <a:pt x="39" y="51"/>
                    </a:cubicBezTo>
                    <a:cubicBezTo>
                      <a:pt x="40" y="52"/>
                      <a:pt x="39" y="51"/>
                      <a:pt x="39" y="50"/>
                    </a:cubicBezTo>
                    <a:cubicBezTo>
                      <a:pt x="39" y="51"/>
                      <a:pt x="38" y="52"/>
                      <a:pt x="39" y="54"/>
                    </a:cubicBezTo>
                    <a:cubicBezTo>
                      <a:pt x="38" y="53"/>
                      <a:pt x="38" y="53"/>
                      <a:pt x="38" y="53"/>
                    </a:cubicBezTo>
                    <a:cubicBezTo>
                      <a:pt x="38" y="53"/>
                      <a:pt x="38" y="53"/>
                      <a:pt x="38" y="54"/>
                    </a:cubicBezTo>
                    <a:cubicBezTo>
                      <a:pt x="39" y="55"/>
                      <a:pt x="40" y="56"/>
                      <a:pt x="39" y="56"/>
                    </a:cubicBezTo>
                    <a:cubicBezTo>
                      <a:pt x="39" y="56"/>
                      <a:pt x="39" y="56"/>
                      <a:pt x="39" y="56"/>
                    </a:cubicBezTo>
                    <a:cubicBezTo>
                      <a:pt x="39" y="56"/>
                      <a:pt x="39" y="57"/>
                      <a:pt x="39" y="57"/>
                    </a:cubicBezTo>
                    <a:cubicBezTo>
                      <a:pt x="38" y="57"/>
                      <a:pt x="39" y="57"/>
                      <a:pt x="38" y="56"/>
                    </a:cubicBezTo>
                    <a:cubicBezTo>
                      <a:pt x="36" y="54"/>
                      <a:pt x="36" y="56"/>
                      <a:pt x="36" y="56"/>
                    </a:cubicBezTo>
                    <a:cubicBezTo>
                      <a:pt x="37" y="57"/>
                      <a:pt x="37" y="57"/>
                      <a:pt x="37" y="57"/>
                    </a:cubicBezTo>
                    <a:cubicBezTo>
                      <a:pt x="37" y="58"/>
                      <a:pt x="36" y="56"/>
                      <a:pt x="36" y="56"/>
                    </a:cubicBezTo>
                    <a:cubicBezTo>
                      <a:pt x="38" y="61"/>
                      <a:pt x="38" y="61"/>
                      <a:pt x="38" y="61"/>
                    </a:cubicBezTo>
                    <a:cubicBezTo>
                      <a:pt x="38" y="60"/>
                      <a:pt x="37" y="59"/>
                      <a:pt x="36" y="58"/>
                    </a:cubicBezTo>
                    <a:cubicBezTo>
                      <a:pt x="36" y="59"/>
                      <a:pt x="37" y="61"/>
                      <a:pt x="38" y="63"/>
                    </a:cubicBezTo>
                    <a:cubicBezTo>
                      <a:pt x="38" y="63"/>
                      <a:pt x="38" y="64"/>
                      <a:pt x="38" y="64"/>
                    </a:cubicBezTo>
                    <a:cubicBezTo>
                      <a:pt x="37" y="63"/>
                      <a:pt x="38" y="64"/>
                      <a:pt x="37" y="63"/>
                    </a:cubicBezTo>
                    <a:cubicBezTo>
                      <a:pt x="36" y="63"/>
                      <a:pt x="36" y="63"/>
                      <a:pt x="36" y="63"/>
                    </a:cubicBezTo>
                    <a:cubicBezTo>
                      <a:pt x="36" y="62"/>
                      <a:pt x="34" y="61"/>
                      <a:pt x="34" y="60"/>
                    </a:cubicBezTo>
                    <a:cubicBezTo>
                      <a:pt x="34" y="61"/>
                      <a:pt x="33" y="61"/>
                      <a:pt x="32" y="61"/>
                    </a:cubicBezTo>
                    <a:cubicBezTo>
                      <a:pt x="34" y="63"/>
                      <a:pt x="32" y="63"/>
                      <a:pt x="34" y="65"/>
                    </a:cubicBezTo>
                    <a:cubicBezTo>
                      <a:pt x="34" y="65"/>
                      <a:pt x="32" y="63"/>
                      <a:pt x="32" y="63"/>
                    </a:cubicBezTo>
                    <a:cubicBezTo>
                      <a:pt x="32" y="64"/>
                      <a:pt x="31" y="64"/>
                      <a:pt x="31" y="65"/>
                    </a:cubicBezTo>
                    <a:cubicBezTo>
                      <a:pt x="30" y="65"/>
                      <a:pt x="30" y="65"/>
                      <a:pt x="30" y="65"/>
                    </a:cubicBezTo>
                    <a:cubicBezTo>
                      <a:pt x="30" y="66"/>
                      <a:pt x="29" y="66"/>
                      <a:pt x="30" y="68"/>
                    </a:cubicBezTo>
                    <a:cubicBezTo>
                      <a:pt x="30" y="67"/>
                      <a:pt x="30" y="67"/>
                      <a:pt x="30" y="67"/>
                    </a:cubicBezTo>
                    <a:cubicBezTo>
                      <a:pt x="28" y="67"/>
                      <a:pt x="32" y="69"/>
                      <a:pt x="30" y="69"/>
                    </a:cubicBezTo>
                    <a:cubicBezTo>
                      <a:pt x="29" y="68"/>
                      <a:pt x="29" y="68"/>
                      <a:pt x="29" y="68"/>
                    </a:cubicBezTo>
                    <a:cubicBezTo>
                      <a:pt x="30" y="69"/>
                      <a:pt x="28" y="68"/>
                      <a:pt x="29" y="70"/>
                    </a:cubicBezTo>
                    <a:cubicBezTo>
                      <a:pt x="28" y="68"/>
                      <a:pt x="28" y="68"/>
                      <a:pt x="28" y="68"/>
                    </a:cubicBezTo>
                    <a:cubicBezTo>
                      <a:pt x="28" y="69"/>
                      <a:pt x="28" y="69"/>
                      <a:pt x="28" y="71"/>
                    </a:cubicBezTo>
                    <a:cubicBezTo>
                      <a:pt x="27" y="69"/>
                      <a:pt x="27" y="69"/>
                      <a:pt x="27" y="69"/>
                    </a:cubicBezTo>
                    <a:cubicBezTo>
                      <a:pt x="26" y="69"/>
                      <a:pt x="28" y="71"/>
                      <a:pt x="27" y="71"/>
                    </a:cubicBezTo>
                    <a:cubicBezTo>
                      <a:pt x="27" y="71"/>
                      <a:pt x="26" y="71"/>
                      <a:pt x="26" y="70"/>
                    </a:cubicBezTo>
                    <a:cubicBezTo>
                      <a:pt x="27" y="71"/>
                      <a:pt x="26" y="72"/>
                      <a:pt x="27" y="72"/>
                    </a:cubicBezTo>
                    <a:cubicBezTo>
                      <a:pt x="25" y="71"/>
                      <a:pt x="25" y="71"/>
                      <a:pt x="25" y="71"/>
                    </a:cubicBezTo>
                    <a:cubicBezTo>
                      <a:pt x="23" y="73"/>
                      <a:pt x="21" y="75"/>
                      <a:pt x="21" y="78"/>
                    </a:cubicBezTo>
                    <a:cubicBezTo>
                      <a:pt x="19" y="77"/>
                      <a:pt x="20" y="77"/>
                      <a:pt x="19" y="76"/>
                    </a:cubicBezTo>
                    <a:cubicBezTo>
                      <a:pt x="20" y="77"/>
                      <a:pt x="19" y="77"/>
                      <a:pt x="19" y="78"/>
                    </a:cubicBezTo>
                    <a:cubicBezTo>
                      <a:pt x="19" y="77"/>
                      <a:pt x="19" y="77"/>
                      <a:pt x="19" y="77"/>
                    </a:cubicBezTo>
                    <a:cubicBezTo>
                      <a:pt x="19" y="78"/>
                      <a:pt x="18" y="77"/>
                      <a:pt x="18" y="78"/>
                    </a:cubicBezTo>
                    <a:cubicBezTo>
                      <a:pt x="18" y="78"/>
                      <a:pt x="18" y="78"/>
                      <a:pt x="18" y="78"/>
                    </a:cubicBezTo>
                    <a:cubicBezTo>
                      <a:pt x="19" y="80"/>
                      <a:pt x="16" y="77"/>
                      <a:pt x="18" y="79"/>
                    </a:cubicBezTo>
                    <a:cubicBezTo>
                      <a:pt x="16" y="78"/>
                      <a:pt x="16" y="78"/>
                      <a:pt x="16" y="78"/>
                    </a:cubicBezTo>
                    <a:cubicBezTo>
                      <a:pt x="18" y="80"/>
                      <a:pt x="15" y="78"/>
                      <a:pt x="17" y="80"/>
                    </a:cubicBezTo>
                    <a:cubicBezTo>
                      <a:pt x="16" y="80"/>
                      <a:pt x="16" y="80"/>
                      <a:pt x="16" y="80"/>
                    </a:cubicBezTo>
                    <a:cubicBezTo>
                      <a:pt x="15" y="79"/>
                      <a:pt x="18" y="82"/>
                      <a:pt x="16" y="81"/>
                    </a:cubicBezTo>
                    <a:cubicBezTo>
                      <a:pt x="16" y="82"/>
                      <a:pt x="16" y="83"/>
                      <a:pt x="17" y="84"/>
                    </a:cubicBezTo>
                    <a:cubicBezTo>
                      <a:pt x="15" y="82"/>
                      <a:pt x="15" y="82"/>
                      <a:pt x="15" y="82"/>
                    </a:cubicBezTo>
                    <a:cubicBezTo>
                      <a:pt x="15" y="85"/>
                      <a:pt x="13" y="86"/>
                      <a:pt x="14" y="89"/>
                    </a:cubicBezTo>
                    <a:cubicBezTo>
                      <a:pt x="13" y="88"/>
                      <a:pt x="13" y="88"/>
                      <a:pt x="13" y="88"/>
                    </a:cubicBezTo>
                    <a:cubicBezTo>
                      <a:pt x="14" y="90"/>
                      <a:pt x="10" y="89"/>
                      <a:pt x="13" y="92"/>
                    </a:cubicBezTo>
                    <a:cubicBezTo>
                      <a:pt x="14" y="93"/>
                      <a:pt x="14" y="93"/>
                      <a:pt x="14" y="93"/>
                    </a:cubicBezTo>
                    <a:cubicBezTo>
                      <a:pt x="12" y="92"/>
                      <a:pt x="12" y="92"/>
                      <a:pt x="12" y="92"/>
                    </a:cubicBezTo>
                    <a:cubicBezTo>
                      <a:pt x="13" y="93"/>
                      <a:pt x="11" y="93"/>
                      <a:pt x="13" y="94"/>
                    </a:cubicBezTo>
                    <a:cubicBezTo>
                      <a:pt x="12" y="94"/>
                      <a:pt x="12" y="93"/>
                      <a:pt x="12" y="93"/>
                    </a:cubicBezTo>
                    <a:cubicBezTo>
                      <a:pt x="11" y="93"/>
                      <a:pt x="13" y="95"/>
                      <a:pt x="12" y="95"/>
                    </a:cubicBezTo>
                    <a:cubicBezTo>
                      <a:pt x="11" y="95"/>
                      <a:pt x="11" y="95"/>
                      <a:pt x="11" y="95"/>
                    </a:cubicBezTo>
                    <a:cubicBezTo>
                      <a:pt x="8" y="95"/>
                      <a:pt x="4" y="96"/>
                      <a:pt x="6" y="100"/>
                    </a:cubicBezTo>
                    <a:cubicBezTo>
                      <a:pt x="6" y="101"/>
                      <a:pt x="4" y="99"/>
                      <a:pt x="4" y="99"/>
                    </a:cubicBezTo>
                    <a:cubicBezTo>
                      <a:pt x="6" y="103"/>
                      <a:pt x="0" y="102"/>
                      <a:pt x="3" y="107"/>
                    </a:cubicBezTo>
                    <a:cubicBezTo>
                      <a:pt x="4" y="109"/>
                      <a:pt x="9" y="112"/>
                      <a:pt x="9"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14" name="Freeform 163"/>
              <p:cNvSpPr/>
              <p:nvPr/>
            </p:nvSpPr>
            <p:spPr bwMode="auto">
              <a:xfrm>
                <a:off x="4499" y="1925"/>
                <a:ext cx="3" cy="4"/>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2"/>
                      <a:pt x="1" y="2"/>
                      <a:pt x="1" y="2"/>
                    </a:cubicBezTo>
                    <a:cubicBezTo>
                      <a:pt x="1" y="2"/>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15" name="Freeform 164"/>
              <p:cNvSpPr/>
              <p:nvPr/>
            </p:nvSpPr>
            <p:spPr bwMode="auto">
              <a:xfrm>
                <a:off x="3914" y="1322"/>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16" name="Freeform 165"/>
              <p:cNvSpPr/>
              <p:nvPr/>
            </p:nvSpPr>
            <p:spPr bwMode="auto">
              <a:xfrm>
                <a:off x="3122" y="2198"/>
                <a:ext cx="2" cy="4"/>
              </a:xfrm>
              <a:custGeom>
                <a:avLst/>
                <a:gdLst>
                  <a:gd name="T0" fmla="*/ 0 w 2"/>
                  <a:gd name="T1" fmla="*/ 0 h 4"/>
                  <a:gd name="T2" fmla="*/ 0 w 2"/>
                  <a:gd name="T3" fmla="*/ 0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0" y="0"/>
                    </a:lnTo>
                    <a:lnTo>
                      <a:pt x="2"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17" name="Freeform 166"/>
              <p:cNvSpPr/>
              <p:nvPr/>
            </p:nvSpPr>
            <p:spPr bwMode="auto">
              <a:xfrm>
                <a:off x="3126" y="2183"/>
                <a:ext cx="3" cy="3"/>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0" y="0"/>
                    </a:cubicBezTo>
                    <a:cubicBezTo>
                      <a:pt x="0"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18" name="Freeform 167"/>
              <p:cNvSpPr/>
              <p:nvPr/>
            </p:nvSpPr>
            <p:spPr bwMode="auto">
              <a:xfrm>
                <a:off x="3540" y="1543"/>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0" y="0"/>
                      <a:pt x="1"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19" name="Freeform 168"/>
              <p:cNvSpPr/>
              <p:nvPr/>
            </p:nvSpPr>
            <p:spPr bwMode="auto">
              <a:xfrm>
                <a:off x="3156" y="221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20" name="Freeform 169"/>
              <p:cNvSpPr/>
              <p:nvPr/>
            </p:nvSpPr>
            <p:spPr bwMode="auto">
              <a:xfrm>
                <a:off x="3129" y="2183"/>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21" name="Freeform 170"/>
              <p:cNvSpPr/>
              <p:nvPr/>
            </p:nvSpPr>
            <p:spPr bwMode="auto">
              <a:xfrm>
                <a:off x="3129" y="21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22" name="Freeform 171"/>
              <p:cNvSpPr/>
              <p:nvPr/>
            </p:nvSpPr>
            <p:spPr bwMode="auto">
              <a:xfrm>
                <a:off x="3129" y="219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23" name="Freeform 172"/>
              <p:cNvSpPr/>
              <p:nvPr/>
            </p:nvSpPr>
            <p:spPr bwMode="auto">
              <a:xfrm>
                <a:off x="3205" y="2162"/>
                <a:ext cx="2" cy="9"/>
              </a:xfrm>
              <a:custGeom>
                <a:avLst/>
                <a:gdLst>
                  <a:gd name="T0" fmla="*/ 1 w 1"/>
                  <a:gd name="T1" fmla="*/ 2 h 4"/>
                  <a:gd name="T2" fmla="*/ 1 w 1"/>
                  <a:gd name="T3" fmla="*/ 0 h 4"/>
                  <a:gd name="T4" fmla="*/ 1 w 1"/>
                  <a:gd name="T5" fmla="*/ 4 h 4"/>
                  <a:gd name="T6" fmla="*/ 1 w 1"/>
                  <a:gd name="T7" fmla="*/ 4 h 4"/>
                  <a:gd name="T8" fmla="*/ 1 w 1"/>
                  <a:gd name="T9" fmla="*/ 3 h 4"/>
                  <a:gd name="T10" fmla="*/ 1 w 1"/>
                  <a:gd name="T11" fmla="*/ 2 h 4"/>
                </a:gdLst>
                <a:ahLst/>
                <a:cxnLst>
                  <a:cxn ang="0">
                    <a:pos x="T0" y="T1"/>
                  </a:cxn>
                  <a:cxn ang="0">
                    <a:pos x="T2" y="T3"/>
                  </a:cxn>
                  <a:cxn ang="0">
                    <a:pos x="T4" y="T5"/>
                  </a:cxn>
                  <a:cxn ang="0">
                    <a:pos x="T6" y="T7"/>
                  </a:cxn>
                  <a:cxn ang="0">
                    <a:pos x="T8" y="T9"/>
                  </a:cxn>
                  <a:cxn ang="0">
                    <a:pos x="T10" y="T11"/>
                  </a:cxn>
                </a:cxnLst>
                <a:rect l="0" t="0" r="r" b="b"/>
                <a:pathLst>
                  <a:path w="1" h="4">
                    <a:moveTo>
                      <a:pt x="1" y="2"/>
                    </a:moveTo>
                    <a:cubicBezTo>
                      <a:pt x="1" y="1"/>
                      <a:pt x="1" y="0"/>
                      <a:pt x="1" y="0"/>
                    </a:cubicBezTo>
                    <a:cubicBezTo>
                      <a:pt x="1" y="1"/>
                      <a:pt x="0" y="3"/>
                      <a:pt x="1" y="4"/>
                    </a:cubicBezTo>
                    <a:cubicBezTo>
                      <a:pt x="1" y="4"/>
                      <a:pt x="1" y="4"/>
                      <a:pt x="1" y="4"/>
                    </a:cubicBezTo>
                    <a:cubicBezTo>
                      <a:pt x="1" y="4"/>
                      <a:pt x="1" y="3"/>
                      <a:pt x="1" y="3"/>
                    </a:cubicBezTo>
                    <a:cubicBezTo>
                      <a:pt x="1" y="3"/>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24" name="Freeform 173"/>
              <p:cNvSpPr/>
              <p:nvPr/>
            </p:nvSpPr>
            <p:spPr bwMode="auto">
              <a:xfrm>
                <a:off x="3207" y="2166"/>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25" name="Freeform 174"/>
              <p:cNvSpPr/>
              <p:nvPr/>
            </p:nvSpPr>
            <p:spPr bwMode="auto">
              <a:xfrm>
                <a:off x="3207" y="2169"/>
                <a:ext cx="0" cy="4"/>
              </a:xfrm>
              <a:custGeom>
                <a:avLst/>
                <a:gdLst>
                  <a:gd name="T0" fmla="*/ 2 h 2"/>
                  <a:gd name="T1" fmla="*/ 1 h 2"/>
                  <a:gd name="T2" fmla="*/ 1 h 2"/>
                  <a:gd name="T3" fmla="*/ 2 h 2"/>
                </a:gdLst>
                <a:ahLst/>
                <a:cxnLst>
                  <a:cxn ang="0">
                    <a:pos x="0" y="T0"/>
                  </a:cxn>
                  <a:cxn ang="0">
                    <a:pos x="0" y="T1"/>
                  </a:cxn>
                  <a:cxn ang="0">
                    <a:pos x="0" y="T2"/>
                  </a:cxn>
                  <a:cxn ang="0">
                    <a:pos x="0" y="T3"/>
                  </a:cxn>
                </a:cxnLst>
                <a:rect l="0" t="0" r="r" b="b"/>
                <a:pathLst>
                  <a:path h="2">
                    <a:moveTo>
                      <a:pt x="0" y="2"/>
                    </a:moveTo>
                    <a:cubicBezTo>
                      <a:pt x="0" y="1"/>
                      <a:pt x="0" y="1"/>
                      <a:pt x="0" y="1"/>
                    </a:cubicBezTo>
                    <a:cubicBezTo>
                      <a:pt x="0" y="0"/>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26" name="Freeform 175"/>
              <p:cNvSpPr/>
              <p:nvPr/>
            </p:nvSpPr>
            <p:spPr bwMode="auto">
              <a:xfrm>
                <a:off x="3194" y="2156"/>
                <a:ext cx="0" cy="6"/>
              </a:xfrm>
              <a:custGeom>
                <a:avLst/>
                <a:gdLst>
                  <a:gd name="T0" fmla="*/ 2 h 3"/>
                  <a:gd name="T1" fmla="*/ 2 h 3"/>
                  <a:gd name="T2" fmla="*/ 2 h 3"/>
                </a:gdLst>
                <a:ahLst/>
                <a:cxnLst>
                  <a:cxn ang="0">
                    <a:pos x="0" y="T0"/>
                  </a:cxn>
                  <a:cxn ang="0">
                    <a:pos x="0" y="T1"/>
                  </a:cxn>
                  <a:cxn ang="0">
                    <a:pos x="0" y="T2"/>
                  </a:cxn>
                </a:cxnLst>
                <a:rect l="0" t="0" r="r" b="b"/>
                <a:pathLst>
                  <a:path h="3">
                    <a:moveTo>
                      <a:pt x="0" y="2"/>
                    </a:moveTo>
                    <a:cubicBezTo>
                      <a:pt x="0" y="0"/>
                      <a:pt x="0" y="2"/>
                      <a:pt x="0" y="2"/>
                    </a:cubicBezTo>
                    <a:cubicBezTo>
                      <a:pt x="0" y="3"/>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27" name="Freeform 176"/>
              <p:cNvSpPr/>
              <p:nvPr/>
            </p:nvSpPr>
            <p:spPr bwMode="auto">
              <a:xfrm>
                <a:off x="3209" y="219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28" name="Freeform 177"/>
              <p:cNvSpPr/>
              <p:nvPr/>
            </p:nvSpPr>
            <p:spPr bwMode="auto">
              <a:xfrm>
                <a:off x="3472" y="207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29" name="Freeform 178"/>
              <p:cNvSpPr/>
              <p:nvPr/>
            </p:nvSpPr>
            <p:spPr bwMode="auto">
              <a:xfrm>
                <a:off x="3201" y="215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30" name="Freeform 179"/>
              <p:cNvSpPr/>
              <p:nvPr/>
            </p:nvSpPr>
            <p:spPr bwMode="auto">
              <a:xfrm>
                <a:off x="3211" y="2194"/>
                <a:ext cx="2" cy="4"/>
              </a:xfrm>
              <a:custGeom>
                <a:avLst/>
                <a:gdLst>
                  <a:gd name="T0" fmla="*/ 1 w 1"/>
                  <a:gd name="T1" fmla="*/ 1 h 2"/>
                  <a:gd name="T2" fmla="*/ 0 w 1"/>
                  <a:gd name="T3" fmla="*/ 2 h 2"/>
                  <a:gd name="T4" fmla="*/ 1 w 1"/>
                  <a:gd name="T5" fmla="*/ 1 h 2"/>
                </a:gdLst>
                <a:ahLst/>
                <a:cxnLst>
                  <a:cxn ang="0">
                    <a:pos x="T0" y="T1"/>
                  </a:cxn>
                  <a:cxn ang="0">
                    <a:pos x="T2" y="T3"/>
                  </a:cxn>
                  <a:cxn ang="0">
                    <a:pos x="T4" y="T5"/>
                  </a:cxn>
                </a:cxnLst>
                <a:rect l="0" t="0" r="r" b="b"/>
                <a:pathLst>
                  <a:path w="1" h="2">
                    <a:moveTo>
                      <a:pt x="1" y="1"/>
                    </a:moveTo>
                    <a:cubicBezTo>
                      <a:pt x="1" y="0"/>
                      <a:pt x="1" y="1"/>
                      <a:pt x="0" y="2"/>
                    </a:cubicBezTo>
                    <a:cubicBezTo>
                      <a:pt x="0" y="2"/>
                      <a:pt x="0"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31" name="Freeform 180"/>
              <p:cNvSpPr/>
              <p:nvPr/>
            </p:nvSpPr>
            <p:spPr bwMode="auto">
              <a:xfrm>
                <a:off x="3317" y="2561"/>
                <a:ext cx="0" cy="2"/>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32" name="Freeform 181"/>
              <p:cNvSpPr/>
              <p:nvPr/>
            </p:nvSpPr>
            <p:spPr bwMode="auto">
              <a:xfrm>
                <a:off x="3345" y="2535"/>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33" name="Freeform 182"/>
              <p:cNvSpPr/>
              <p:nvPr/>
            </p:nvSpPr>
            <p:spPr bwMode="auto">
              <a:xfrm>
                <a:off x="3211" y="2192"/>
                <a:ext cx="2" cy="6"/>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0"/>
                      <a:pt x="1" y="0"/>
                      <a:pt x="1"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34" name="Freeform 183"/>
              <p:cNvSpPr/>
              <p:nvPr/>
            </p:nvSpPr>
            <p:spPr bwMode="auto">
              <a:xfrm>
                <a:off x="3266" y="2548"/>
                <a:ext cx="3"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35" name="Freeform 184"/>
              <p:cNvSpPr/>
              <p:nvPr/>
            </p:nvSpPr>
            <p:spPr bwMode="auto">
              <a:xfrm>
                <a:off x="3271" y="25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36" name="Freeform 185"/>
              <p:cNvSpPr/>
              <p:nvPr/>
            </p:nvSpPr>
            <p:spPr bwMode="auto">
              <a:xfrm>
                <a:off x="3273" y="2557"/>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37" name="Freeform 186"/>
              <p:cNvSpPr/>
              <p:nvPr/>
            </p:nvSpPr>
            <p:spPr bwMode="auto">
              <a:xfrm>
                <a:off x="3271" y="2557"/>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38" name="Freeform 187"/>
              <p:cNvSpPr/>
              <p:nvPr/>
            </p:nvSpPr>
            <p:spPr bwMode="auto">
              <a:xfrm>
                <a:off x="4616" y="188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39" name="Freeform 188"/>
              <p:cNvSpPr/>
              <p:nvPr/>
            </p:nvSpPr>
            <p:spPr bwMode="auto">
              <a:xfrm>
                <a:off x="3175" y="2211"/>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40" name="Freeform 189"/>
              <p:cNvSpPr/>
              <p:nvPr/>
            </p:nvSpPr>
            <p:spPr bwMode="auto">
              <a:xfrm>
                <a:off x="3137" y="21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41" name="Freeform 190"/>
              <p:cNvSpPr/>
              <p:nvPr/>
            </p:nvSpPr>
            <p:spPr bwMode="auto">
              <a:xfrm>
                <a:off x="3203" y="2166"/>
                <a:ext cx="2" cy="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0"/>
                      <a:pt x="1" y="1"/>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42" name="Freeform 191"/>
              <p:cNvSpPr/>
              <p:nvPr/>
            </p:nvSpPr>
            <p:spPr bwMode="auto">
              <a:xfrm>
                <a:off x="4497" y="1929"/>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43" name="Freeform 192"/>
              <p:cNvSpPr/>
              <p:nvPr/>
            </p:nvSpPr>
            <p:spPr bwMode="auto">
              <a:xfrm>
                <a:off x="3082" y="2156"/>
                <a:ext cx="131" cy="91"/>
              </a:xfrm>
              <a:custGeom>
                <a:avLst/>
                <a:gdLst>
                  <a:gd name="T0" fmla="*/ 46 w 62"/>
                  <a:gd name="T1" fmla="*/ 23 h 43"/>
                  <a:gd name="T2" fmla="*/ 51 w 62"/>
                  <a:gd name="T3" fmla="*/ 20 h 43"/>
                  <a:gd name="T4" fmla="*/ 54 w 62"/>
                  <a:gd name="T5" fmla="*/ 19 h 43"/>
                  <a:gd name="T6" fmla="*/ 58 w 62"/>
                  <a:gd name="T7" fmla="*/ 21 h 43"/>
                  <a:gd name="T8" fmla="*/ 60 w 62"/>
                  <a:gd name="T9" fmla="*/ 20 h 43"/>
                  <a:gd name="T10" fmla="*/ 61 w 62"/>
                  <a:gd name="T11" fmla="*/ 16 h 43"/>
                  <a:gd name="T12" fmla="*/ 62 w 62"/>
                  <a:gd name="T13" fmla="*/ 13 h 43"/>
                  <a:gd name="T14" fmla="*/ 62 w 62"/>
                  <a:gd name="T15" fmla="*/ 11 h 43"/>
                  <a:gd name="T16" fmla="*/ 58 w 62"/>
                  <a:gd name="T17" fmla="*/ 12 h 43"/>
                  <a:gd name="T18" fmla="*/ 56 w 62"/>
                  <a:gd name="T19" fmla="*/ 9 h 43"/>
                  <a:gd name="T20" fmla="*/ 57 w 62"/>
                  <a:gd name="T21" fmla="*/ 2 h 43"/>
                  <a:gd name="T22" fmla="*/ 56 w 62"/>
                  <a:gd name="T23" fmla="*/ 2 h 43"/>
                  <a:gd name="T24" fmla="*/ 55 w 62"/>
                  <a:gd name="T25" fmla="*/ 5 h 43"/>
                  <a:gd name="T26" fmla="*/ 54 w 62"/>
                  <a:gd name="T27" fmla="*/ 3 h 43"/>
                  <a:gd name="T28" fmla="*/ 53 w 62"/>
                  <a:gd name="T29" fmla="*/ 8 h 43"/>
                  <a:gd name="T30" fmla="*/ 51 w 62"/>
                  <a:gd name="T31" fmla="*/ 3 h 43"/>
                  <a:gd name="T32" fmla="*/ 51 w 62"/>
                  <a:gd name="T33" fmla="*/ 1 h 43"/>
                  <a:gd name="T34" fmla="*/ 50 w 62"/>
                  <a:gd name="T35" fmla="*/ 4 h 43"/>
                  <a:gd name="T36" fmla="*/ 49 w 62"/>
                  <a:gd name="T37" fmla="*/ 2 h 43"/>
                  <a:gd name="T38" fmla="*/ 48 w 62"/>
                  <a:gd name="T39" fmla="*/ 7 h 43"/>
                  <a:gd name="T40" fmla="*/ 47 w 62"/>
                  <a:gd name="T41" fmla="*/ 12 h 43"/>
                  <a:gd name="T42" fmla="*/ 46 w 62"/>
                  <a:gd name="T43" fmla="*/ 7 h 43"/>
                  <a:gd name="T44" fmla="*/ 43 w 62"/>
                  <a:gd name="T45" fmla="*/ 7 h 43"/>
                  <a:gd name="T46" fmla="*/ 42 w 62"/>
                  <a:gd name="T47" fmla="*/ 7 h 43"/>
                  <a:gd name="T48" fmla="*/ 40 w 62"/>
                  <a:gd name="T49" fmla="*/ 8 h 43"/>
                  <a:gd name="T50" fmla="*/ 37 w 62"/>
                  <a:gd name="T51" fmla="*/ 9 h 43"/>
                  <a:gd name="T52" fmla="*/ 36 w 62"/>
                  <a:gd name="T53" fmla="*/ 10 h 43"/>
                  <a:gd name="T54" fmla="*/ 36 w 62"/>
                  <a:gd name="T55" fmla="*/ 10 h 43"/>
                  <a:gd name="T56" fmla="*/ 35 w 62"/>
                  <a:gd name="T57" fmla="*/ 12 h 43"/>
                  <a:gd name="T58" fmla="*/ 34 w 62"/>
                  <a:gd name="T59" fmla="*/ 10 h 43"/>
                  <a:gd name="T60" fmla="*/ 33 w 62"/>
                  <a:gd name="T61" fmla="*/ 12 h 43"/>
                  <a:gd name="T62" fmla="*/ 30 w 62"/>
                  <a:gd name="T63" fmla="*/ 11 h 43"/>
                  <a:gd name="T64" fmla="*/ 28 w 62"/>
                  <a:gd name="T65" fmla="*/ 12 h 43"/>
                  <a:gd name="T66" fmla="*/ 26 w 62"/>
                  <a:gd name="T67" fmla="*/ 12 h 43"/>
                  <a:gd name="T68" fmla="*/ 26 w 62"/>
                  <a:gd name="T69" fmla="*/ 14 h 43"/>
                  <a:gd name="T70" fmla="*/ 25 w 62"/>
                  <a:gd name="T71" fmla="*/ 13 h 43"/>
                  <a:gd name="T72" fmla="*/ 24 w 62"/>
                  <a:gd name="T73" fmla="*/ 15 h 43"/>
                  <a:gd name="T74" fmla="*/ 22 w 62"/>
                  <a:gd name="T75" fmla="*/ 16 h 43"/>
                  <a:gd name="T76" fmla="*/ 21 w 62"/>
                  <a:gd name="T77" fmla="*/ 17 h 43"/>
                  <a:gd name="T78" fmla="*/ 22 w 62"/>
                  <a:gd name="T79" fmla="*/ 25 h 43"/>
                  <a:gd name="T80" fmla="*/ 19 w 62"/>
                  <a:gd name="T81" fmla="*/ 21 h 43"/>
                  <a:gd name="T82" fmla="*/ 17 w 62"/>
                  <a:gd name="T83" fmla="*/ 23 h 43"/>
                  <a:gd name="T84" fmla="*/ 16 w 62"/>
                  <a:gd name="T85" fmla="*/ 23 h 43"/>
                  <a:gd name="T86" fmla="*/ 11 w 62"/>
                  <a:gd name="T87" fmla="*/ 24 h 43"/>
                  <a:gd name="T88" fmla="*/ 10 w 62"/>
                  <a:gd name="T89" fmla="*/ 24 h 43"/>
                  <a:gd name="T90" fmla="*/ 8 w 62"/>
                  <a:gd name="T91" fmla="*/ 31 h 43"/>
                  <a:gd name="T92" fmla="*/ 7 w 62"/>
                  <a:gd name="T93" fmla="*/ 32 h 43"/>
                  <a:gd name="T94" fmla="*/ 12 w 62"/>
                  <a:gd name="T95" fmla="*/ 41 h 43"/>
                  <a:gd name="T96" fmla="*/ 18 w 62"/>
                  <a:gd name="T97" fmla="*/ 38 h 43"/>
                  <a:gd name="T98" fmla="*/ 28 w 62"/>
                  <a:gd name="T99" fmla="*/ 27 h 43"/>
                  <a:gd name="T100" fmla="*/ 31 w 62"/>
                  <a:gd name="T101" fmla="*/ 31 h 43"/>
                  <a:gd name="T102" fmla="*/ 36 w 62"/>
                  <a:gd name="T103" fmla="*/ 29 h 43"/>
                  <a:gd name="T104" fmla="*/ 41 w 62"/>
                  <a:gd name="T105" fmla="*/ 2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43">
                    <a:moveTo>
                      <a:pt x="44" y="25"/>
                    </a:moveTo>
                    <a:cubicBezTo>
                      <a:pt x="44" y="25"/>
                      <a:pt x="44" y="26"/>
                      <a:pt x="44" y="26"/>
                    </a:cubicBezTo>
                    <a:cubicBezTo>
                      <a:pt x="44" y="26"/>
                      <a:pt x="44" y="26"/>
                      <a:pt x="45" y="27"/>
                    </a:cubicBezTo>
                    <a:cubicBezTo>
                      <a:pt x="45" y="26"/>
                      <a:pt x="45" y="25"/>
                      <a:pt x="45" y="25"/>
                    </a:cubicBezTo>
                    <a:cubicBezTo>
                      <a:pt x="46" y="27"/>
                      <a:pt x="46" y="25"/>
                      <a:pt x="46" y="26"/>
                    </a:cubicBezTo>
                    <a:cubicBezTo>
                      <a:pt x="46" y="24"/>
                      <a:pt x="46" y="22"/>
                      <a:pt x="46" y="23"/>
                    </a:cubicBezTo>
                    <a:cubicBezTo>
                      <a:pt x="46" y="26"/>
                      <a:pt x="46" y="26"/>
                      <a:pt x="46" y="26"/>
                    </a:cubicBezTo>
                    <a:cubicBezTo>
                      <a:pt x="47" y="24"/>
                      <a:pt x="48" y="27"/>
                      <a:pt x="48" y="23"/>
                    </a:cubicBezTo>
                    <a:cubicBezTo>
                      <a:pt x="48" y="25"/>
                      <a:pt x="48" y="25"/>
                      <a:pt x="48" y="25"/>
                    </a:cubicBezTo>
                    <a:cubicBezTo>
                      <a:pt x="49" y="23"/>
                      <a:pt x="50" y="25"/>
                      <a:pt x="50" y="22"/>
                    </a:cubicBezTo>
                    <a:cubicBezTo>
                      <a:pt x="50" y="23"/>
                      <a:pt x="51" y="23"/>
                      <a:pt x="51" y="23"/>
                    </a:cubicBezTo>
                    <a:cubicBezTo>
                      <a:pt x="51" y="22"/>
                      <a:pt x="51" y="22"/>
                      <a:pt x="51" y="20"/>
                    </a:cubicBezTo>
                    <a:cubicBezTo>
                      <a:pt x="51" y="20"/>
                      <a:pt x="52" y="21"/>
                      <a:pt x="52" y="21"/>
                    </a:cubicBezTo>
                    <a:cubicBezTo>
                      <a:pt x="52" y="22"/>
                      <a:pt x="52" y="24"/>
                      <a:pt x="52" y="22"/>
                    </a:cubicBezTo>
                    <a:cubicBezTo>
                      <a:pt x="52" y="23"/>
                      <a:pt x="52" y="23"/>
                      <a:pt x="52" y="23"/>
                    </a:cubicBezTo>
                    <a:cubicBezTo>
                      <a:pt x="53" y="22"/>
                      <a:pt x="53" y="20"/>
                      <a:pt x="53" y="21"/>
                    </a:cubicBezTo>
                    <a:cubicBezTo>
                      <a:pt x="54" y="20"/>
                      <a:pt x="54" y="20"/>
                      <a:pt x="54" y="18"/>
                    </a:cubicBezTo>
                    <a:cubicBezTo>
                      <a:pt x="54" y="18"/>
                      <a:pt x="54" y="20"/>
                      <a:pt x="54" y="19"/>
                    </a:cubicBezTo>
                    <a:cubicBezTo>
                      <a:pt x="54" y="21"/>
                      <a:pt x="54" y="21"/>
                      <a:pt x="54" y="21"/>
                    </a:cubicBezTo>
                    <a:cubicBezTo>
                      <a:pt x="54" y="21"/>
                      <a:pt x="55" y="20"/>
                      <a:pt x="56" y="19"/>
                    </a:cubicBezTo>
                    <a:cubicBezTo>
                      <a:pt x="56" y="22"/>
                      <a:pt x="56" y="19"/>
                      <a:pt x="57" y="21"/>
                    </a:cubicBezTo>
                    <a:cubicBezTo>
                      <a:pt x="57" y="19"/>
                      <a:pt x="57" y="21"/>
                      <a:pt x="58" y="18"/>
                    </a:cubicBezTo>
                    <a:cubicBezTo>
                      <a:pt x="57" y="20"/>
                      <a:pt x="57" y="20"/>
                      <a:pt x="57" y="20"/>
                    </a:cubicBezTo>
                    <a:cubicBezTo>
                      <a:pt x="58" y="20"/>
                      <a:pt x="58" y="20"/>
                      <a:pt x="58" y="21"/>
                    </a:cubicBezTo>
                    <a:cubicBezTo>
                      <a:pt x="58" y="21"/>
                      <a:pt x="59" y="19"/>
                      <a:pt x="59" y="18"/>
                    </a:cubicBezTo>
                    <a:cubicBezTo>
                      <a:pt x="59" y="20"/>
                      <a:pt x="59" y="20"/>
                      <a:pt x="59" y="20"/>
                    </a:cubicBezTo>
                    <a:cubicBezTo>
                      <a:pt x="59" y="19"/>
                      <a:pt x="60" y="17"/>
                      <a:pt x="60" y="15"/>
                    </a:cubicBezTo>
                    <a:cubicBezTo>
                      <a:pt x="60" y="16"/>
                      <a:pt x="60" y="15"/>
                      <a:pt x="60" y="16"/>
                    </a:cubicBezTo>
                    <a:cubicBezTo>
                      <a:pt x="60" y="17"/>
                      <a:pt x="59" y="19"/>
                      <a:pt x="59" y="20"/>
                    </a:cubicBezTo>
                    <a:cubicBezTo>
                      <a:pt x="59" y="21"/>
                      <a:pt x="60" y="18"/>
                      <a:pt x="60" y="20"/>
                    </a:cubicBezTo>
                    <a:cubicBezTo>
                      <a:pt x="60" y="20"/>
                      <a:pt x="60" y="20"/>
                      <a:pt x="60" y="18"/>
                    </a:cubicBezTo>
                    <a:cubicBezTo>
                      <a:pt x="60" y="20"/>
                      <a:pt x="60" y="20"/>
                      <a:pt x="60" y="20"/>
                    </a:cubicBezTo>
                    <a:cubicBezTo>
                      <a:pt x="60" y="20"/>
                      <a:pt x="60" y="20"/>
                      <a:pt x="60" y="19"/>
                    </a:cubicBezTo>
                    <a:cubicBezTo>
                      <a:pt x="60" y="19"/>
                      <a:pt x="60" y="19"/>
                      <a:pt x="60" y="19"/>
                    </a:cubicBezTo>
                    <a:cubicBezTo>
                      <a:pt x="61" y="17"/>
                      <a:pt x="61" y="17"/>
                      <a:pt x="62" y="15"/>
                    </a:cubicBezTo>
                    <a:cubicBezTo>
                      <a:pt x="61" y="16"/>
                      <a:pt x="61" y="16"/>
                      <a:pt x="61" y="16"/>
                    </a:cubicBezTo>
                    <a:cubicBezTo>
                      <a:pt x="62" y="15"/>
                      <a:pt x="62" y="14"/>
                      <a:pt x="62" y="16"/>
                    </a:cubicBezTo>
                    <a:cubicBezTo>
                      <a:pt x="61" y="17"/>
                      <a:pt x="61" y="18"/>
                      <a:pt x="61" y="19"/>
                    </a:cubicBezTo>
                    <a:cubicBezTo>
                      <a:pt x="62" y="15"/>
                      <a:pt x="62" y="15"/>
                      <a:pt x="62" y="15"/>
                    </a:cubicBezTo>
                    <a:cubicBezTo>
                      <a:pt x="62" y="16"/>
                      <a:pt x="62" y="16"/>
                      <a:pt x="62" y="14"/>
                    </a:cubicBezTo>
                    <a:cubicBezTo>
                      <a:pt x="62" y="15"/>
                      <a:pt x="62" y="15"/>
                      <a:pt x="62" y="15"/>
                    </a:cubicBezTo>
                    <a:cubicBezTo>
                      <a:pt x="62" y="13"/>
                      <a:pt x="62" y="13"/>
                      <a:pt x="62" y="13"/>
                    </a:cubicBezTo>
                    <a:cubicBezTo>
                      <a:pt x="62" y="14"/>
                      <a:pt x="62" y="12"/>
                      <a:pt x="61" y="14"/>
                    </a:cubicBezTo>
                    <a:cubicBezTo>
                      <a:pt x="61" y="15"/>
                      <a:pt x="61" y="15"/>
                      <a:pt x="61" y="15"/>
                    </a:cubicBezTo>
                    <a:cubicBezTo>
                      <a:pt x="61" y="15"/>
                      <a:pt x="60" y="17"/>
                      <a:pt x="61" y="15"/>
                    </a:cubicBezTo>
                    <a:cubicBezTo>
                      <a:pt x="61" y="13"/>
                      <a:pt x="61" y="13"/>
                      <a:pt x="61" y="13"/>
                    </a:cubicBezTo>
                    <a:cubicBezTo>
                      <a:pt x="61" y="13"/>
                      <a:pt x="61" y="14"/>
                      <a:pt x="61" y="14"/>
                    </a:cubicBezTo>
                    <a:cubicBezTo>
                      <a:pt x="62" y="11"/>
                      <a:pt x="62" y="11"/>
                      <a:pt x="62" y="11"/>
                    </a:cubicBezTo>
                    <a:cubicBezTo>
                      <a:pt x="61" y="15"/>
                      <a:pt x="61" y="12"/>
                      <a:pt x="60" y="13"/>
                    </a:cubicBezTo>
                    <a:cubicBezTo>
                      <a:pt x="61" y="12"/>
                      <a:pt x="61" y="12"/>
                      <a:pt x="61" y="12"/>
                    </a:cubicBezTo>
                    <a:cubicBezTo>
                      <a:pt x="61" y="11"/>
                      <a:pt x="60" y="14"/>
                      <a:pt x="60" y="14"/>
                    </a:cubicBezTo>
                    <a:cubicBezTo>
                      <a:pt x="60" y="13"/>
                      <a:pt x="61" y="11"/>
                      <a:pt x="61" y="10"/>
                    </a:cubicBezTo>
                    <a:cubicBezTo>
                      <a:pt x="60" y="10"/>
                      <a:pt x="59" y="12"/>
                      <a:pt x="59" y="10"/>
                    </a:cubicBezTo>
                    <a:cubicBezTo>
                      <a:pt x="59" y="10"/>
                      <a:pt x="59" y="11"/>
                      <a:pt x="58" y="12"/>
                    </a:cubicBezTo>
                    <a:cubicBezTo>
                      <a:pt x="58" y="12"/>
                      <a:pt x="59" y="9"/>
                      <a:pt x="58" y="11"/>
                    </a:cubicBezTo>
                    <a:cubicBezTo>
                      <a:pt x="58" y="10"/>
                      <a:pt x="58" y="9"/>
                      <a:pt x="59" y="8"/>
                    </a:cubicBezTo>
                    <a:cubicBezTo>
                      <a:pt x="58" y="9"/>
                      <a:pt x="58" y="8"/>
                      <a:pt x="58" y="10"/>
                    </a:cubicBezTo>
                    <a:cubicBezTo>
                      <a:pt x="58" y="9"/>
                      <a:pt x="57" y="9"/>
                      <a:pt x="57" y="9"/>
                    </a:cubicBezTo>
                    <a:cubicBezTo>
                      <a:pt x="57" y="9"/>
                      <a:pt x="57" y="8"/>
                      <a:pt x="57" y="7"/>
                    </a:cubicBezTo>
                    <a:cubicBezTo>
                      <a:pt x="57" y="8"/>
                      <a:pt x="56" y="9"/>
                      <a:pt x="56" y="9"/>
                    </a:cubicBezTo>
                    <a:cubicBezTo>
                      <a:pt x="56" y="11"/>
                      <a:pt x="56" y="11"/>
                      <a:pt x="56" y="12"/>
                    </a:cubicBezTo>
                    <a:cubicBezTo>
                      <a:pt x="56" y="13"/>
                      <a:pt x="56" y="13"/>
                      <a:pt x="56" y="13"/>
                    </a:cubicBezTo>
                    <a:cubicBezTo>
                      <a:pt x="56" y="11"/>
                      <a:pt x="56" y="9"/>
                      <a:pt x="56" y="9"/>
                    </a:cubicBezTo>
                    <a:cubicBezTo>
                      <a:pt x="56" y="6"/>
                      <a:pt x="56" y="9"/>
                      <a:pt x="56" y="6"/>
                    </a:cubicBezTo>
                    <a:cubicBezTo>
                      <a:pt x="56" y="4"/>
                      <a:pt x="57" y="4"/>
                      <a:pt x="57" y="5"/>
                    </a:cubicBezTo>
                    <a:cubicBezTo>
                      <a:pt x="58" y="3"/>
                      <a:pt x="57" y="5"/>
                      <a:pt x="57" y="2"/>
                    </a:cubicBezTo>
                    <a:cubicBezTo>
                      <a:pt x="57" y="3"/>
                      <a:pt x="57" y="4"/>
                      <a:pt x="56" y="4"/>
                    </a:cubicBezTo>
                    <a:cubicBezTo>
                      <a:pt x="56" y="5"/>
                      <a:pt x="56" y="6"/>
                      <a:pt x="56" y="7"/>
                    </a:cubicBezTo>
                    <a:cubicBezTo>
                      <a:pt x="56" y="9"/>
                      <a:pt x="56" y="5"/>
                      <a:pt x="56" y="5"/>
                    </a:cubicBezTo>
                    <a:cubicBezTo>
                      <a:pt x="56" y="4"/>
                      <a:pt x="56" y="4"/>
                      <a:pt x="56" y="4"/>
                    </a:cubicBezTo>
                    <a:cubicBezTo>
                      <a:pt x="56" y="3"/>
                      <a:pt x="55" y="5"/>
                      <a:pt x="55" y="5"/>
                    </a:cubicBezTo>
                    <a:cubicBezTo>
                      <a:pt x="55" y="1"/>
                      <a:pt x="56" y="4"/>
                      <a:pt x="56" y="2"/>
                    </a:cubicBezTo>
                    <a:cubicBezTo>
                      <a:pt x="56" y="0"/>
                      <a:pt x="56" y="0"/>
                      <a:pt x="56" y="0"/>
                    </a:cubicBezTo>
                    <a:cubicBezTo>
                      <a:pt x="55" y="0"/>
                      <a:pt x="56" y="3"/>
                      <a:pt x="55" y="2"/>
                    </a:cubicBezTo>
                    <a:cubicBezTo>
                      <a:pt x="55" y="1"/>
                      <a:pt x="55" y="1"/>
                      <a:pt x="55" y="1"/>
                    </a:cubicBezTo>
                    <a:cubicBezTo>
                      <a:pt x="55" y="1"/>
                      <a:pt x="55" y="1"/>
                      <a:pt x="55" y="1"/>
                    </a:cubicBezTo>
                    <a:cubicBezTo>
                      <a:pt x="55" y="3"/>
                      <a:pt x="55" y="4"/>
                      <a:pt x="55" y="4"/>
                    </a:cubicBezTo>
                    <a:cubicBezTo>
                      <a:pt x="55" y="7"/>
                      <a:pt x="55" y="5"/>
                      <a:pt x="55" y="5"/>
                    </a:cubicBezTo>
                    <a:cubicBezTo>
                      <a:pt x="54" y="7"/>
                      <a:pt x="55" y="5"/>
                      <a:pt x="55" y="7"/>
                    </a:cubicBezTo>
                    <a:cubicBezTo>
                      <a:pt x="55" y="8"/>
                      <a:pt x="54" y="9"/>
                      <a:pt x="54" y="9"/>
                    </a:cubicBezTo>
                    <a:cubicBezTo>
                      <a:pt x="54" y="9"/>
                      <a:pt x="54" y="7"/>
                      <a:pt x="54" y="6"/>
                    </a:cubicBezTo>
                    <a:cubicBezTo>
                      <a:pt x="54" y="5"/>
                      <a:pt x="54" y="5"/>
                      <a:pt x="54" y="6"/>
                    </a:cubicBezTo>
                    <a:cubicBezTo>
                      <a:pt x="55" y="4"/>
                      <a:pt x="54" y="3"/>
                      <a:pt x="55" y="1"/>
                    </a:cubicBezTo>
                    <a:cubicBezTo>
                      <a:pt x="54" y="0"/>
                      <a:pt x="54" y="2"/>
                      <a:pt x="54" y="3"/>
                    </a:cubicBezTo>
                    <a:cubicBezTo>
                      <a:pt x="54" y="3"/>
                      <a:pt x="54" y="5"/>
                      <a:pt x="54" y="5"/>
                    </a:cubicBezTo>
                    <a:cubicBezTo>
                      <a:pt x="54" y="10"/>
                      <a:pt x="54" y="2"/>
                      <a:pt x="53" y="3"/>
                    </a:cubicBezTo>
                    <a:cubicBezTo>
                      <a:pt x="53" y="6"/>
                      <a:pt x="53" y="7"/>
                      <a:pt x="53" y="10"/>
                    </a:cubicBezTo>
                    <a:cubicBezTo>
                      <a:pt x="53" y="11"/>
                      <a:pt x="53" y="12"/>
                      <a:pt x="53" y="11"/>
                    </a:cubicBezTo>
                    <a:cubicBezTo>
                      <a:pt x="53" y="9"/>
                      <a:pt x="53" y="10"/>
                      <a:pt x="53" y="8"/>
                    </a:cubicBezTo>
                    <a:cubicBezTo>
                      <a:pt x="53" y="8"/>
                      <a:pt x="53" y="8"/>
                      <a:pt x="53" y="8"/>
                    </a:cubicBezTo>
                    <a:cubicBezTo>
                      <a:pt x="53" y="5"/>
                      <a:pt x="53" y="5"/>
                      <a:pt x="53" y="5"/>
                    </a:cubicBezTo>
                    <a:cubicBezTo>
                      <a:pt x="53" y="4"/>
                      <a:pt x="52" y="2"/>
                      <a:pt x="52" y="1"/>
                    </a:cubicBezTo>
                    <a:cubicBezTo>
                      <a:pt x="52" y="2"/>
                      <a:pt x="52" y="3"/>
                      <a:pt x="52" y="4"/>
                    </a:cubicBezTo>
                    <a:cubicBezTo>
                      <a:pt x="52" y="3"/>
                      <a:pt x="52" y="2"/>
                      <a:pt x="52" y="2"/>
                    </a:cubicBezTo>
                    <a:cubicBezTo>
                      <a:pt x="52" y="3"/>
                      <a:pt x="52" y="5"/>
                      <a:pt x="52" y="5"/>
                    </a:cubicBezTo>
                    <a:cubicBezTo>
                      <a:pt x="52" y="5"/>
                      <a:pt x="51" y="3"/>
                      <a:pt x="51" y="3"/>
                    </a:cubicBezTo>
                    <a:cubicBezTo>
                      <a:pt x="52" y="1"/>
                      <a:pt x="52" y="1"/>
                      <a:pt x="52" y="1"/>
                    </a:cubicBezTo>
                    <a:cubicBezTo>
                      <a:pt x="52" y="3"/>
                      <a:pt x="52" y="0"/>
                      <a:pt x="51" y="1"/>
                    </a:cubicBezTo>
                    <a:cubicBezTo>
                      <a:pt x="51" y="2"/>
                      <a:pt x="51" y="4"/>
                      <a:pt x="51" y="5"/>
                    </a:cubicBezTo>
                    <a:cubicBezTo>
                      <a:pt x="51" y="6"/>
                      <a:pt x="51" y="4"/>
                      <a:pt x="51" y="5"/>
                    </a:cubicBezTo>
                    <a:cubicBezTo>
                      <a:pt x="51" y="3"/>
                      <a:pt x="51" y="3"/>
                      <a:pt x="51" y="3"/>
                    </a:cubicBezTo>
                    <a:cubicBezTo>
                      <a:pt x="51" y="4"/>
                      <a:pt x="51" y="0"/>
                      <a:pt x="51" y="1"/>
                    </a:cubicBezTo>
                    <a:cubicBezTo>
                      <a:pt x="51" y="3"/>
                      <a:pt x="51" y="3"/>
                      <a:pt x="51" y="3"/>
                    </a:cubicBezTo>
                    <a:cubicBezTo>
                      <a:pt x="51" y="2"/>
                      <a:pt x="51" y="2"/>
                      <a:pt x="51" y="1"/>
                    </a:cubicBezTo>
                    <a:cubicBezTo>
                      <a:pt x="51" y="2"/>
                      <a:pt x="50" y="2"/>
                      <a:pt x="50" y="2"/>
                    </a:cubicBezTo>
                    <a:cubicBezTo>
                      <a:pt x="50" y="1"/>
                      <a:pt x="50" y="1"/>
                      <a:pt x="50" y="1"/>
                    </a:cubicBezTo>
                    <a:cubicBezTo>
                      <a:pt x="50" y="2"/>
                      <a:pt x="50" y="4"/>
                      <a:pt x="50" y="2"/>
                    </a:cubicBezTo>
                    <a:cubicBezTo>
                      <a:pt x="50" y="5"/>
                      <a:pt x="50" y="2"/>
                      <a:pt x="50" y="4"/>
                    </a:cubicBezTo>
                    <a:cubicBezTo>
                      <a:pt x="51" y="5"/>
                      <a:pt x="50" y="5"/>
                      <a:pt x="50" y="6"/>
                    </a:cubicBezTo>
                    <a:cubicBezTo>
                      <a:pt x="50" y="3"/>
                      <a:pt x="50" y="5"/>
                      <a:pt x="50" y="5"/>
                    </a:cubicBezTo>
                    <a:cubicBezTo>
                      <a:pt x="50" y="4"/>
                      <a:pt x="49" y="4"/>
                      <a:pt x="49" y="3"/>
                    </a:cubicBezTo>
                    <a:cubicBezTo>
                      <a:pt x="49" y="5"/>
                      <a:pt x="49" y="5"/>
                      <a:pt x="49" y="5"/>
                    </a:cubicBezTo>
                    <a:cubicBezTo>
                      <a:pt x="49" y="2"/>
                      <a:pt x="49" y="6"/>
                      <a:pt x="49" y="5"/>
                    </a:cubicBezTo>
                    <a:cubicBezTo>
                      <a:pt x="49" y="4"/>
                      <a:pt x="49" y="2"/>
                      <a:pt x="49" y="2"/>
                    </a:cubicBezTo>
                    <a:cubicBezTo>
                      <a:pt x="49" y="4"/>
                      <a:pt x="49" y="5"/>
                      <a:pt x="49" y="7"/>
                    </a:cubicBezTo>
                    <a:cubicBezTo>
                      <a:pt x="48" y="6"/>
                      <a:pt x="49" y="4"/>
                      <a:pt x="48" y="2"/>
                    </a:cubicBezTo>
                    <a:cubicBezTo>
                      <a:pt x="48" y="4"/>
                      <a:pt x="48" y="0"/>
                      <a:pt x="48" y="3"/>
                    </a:cubicBezTo>
                    <a:cubicBezTo>
                      <a:pt x="48" y="6"/>
                      <a:pt x="48" y="6"/>
                      <a:pt x="48" y="6"/>
                    </a:cubicBezTo>
                    <a:cubicBezTo>
                      <a:pt x="48" y="6"/>
                      <a:pt x="48" y="5"/>
                      <a:pt x="48" y="4"/>
                    </a:cubicBezTo>
                    <a:cubicBezTo>
                      <a:pt x="48" y="4"/>
                      <a:pt x="48" y="6"/>
                      <a:pt x="48" y="7"/>
                    </a:cubicBezTo>
                    <a:cubicBezTo>
                      <a:pt x="48" y="6"/>
                      <a:pt x="48" y="9"/>
                      <a:pt x="47" y="7"/>
                    </a:cubicBezTo>
                    <a:cubicBezTo>
                      <a:pt x="47" y="6"/>
                      <a:pt x="48" y="7"/>
                      <a:pt x="48" y="5"/>
                    </a:cubicBezTo>
                    <a:cubicBezTo>
                      <a:pt x="47" y="5"/>
                      <a:pt x="48" y="9"/>
                      <a:pt x="47" y="10"/>
                    </a:cubicBezTo>
                    <a:cubicBezTo>
                      <a:pt x="48" y="11"/>
                      <a:pt x="48" y="14"/>
                      <a:pt x="48" y="15"/>
                    </a:cubicBezTo>
                    <a:cubicBezTo>
                      <a:pt x="47" y="14"/>
                      <a:pt x="48" y="14"/>
                      <a:pt x="47" y="12"/>
                    </a:cubicBezTo>
                    <a:cubicBezTo>
                      <a:pt x="47" y="12"/>
                      <a:pt x="47" y="12"/>
                      <a:pt x="47" y="12"/>
                    </a:cubicBezTo>
                    <a:cubicBezTo>
                      <a:pt x="47" y="9"/>
                      <a:pt x="47" y="7"/>
                      <a:pt x="47" y="5"/>
                    </a:cubicBezTo>
                    <a:cubicBezTo>
                      <a:pt x="47" y="6"/>
                      <a:pt x="47" y="6"/>
                      <a:pt x="47" y="6"/>
                    </a:cubicBezTo>
                    <a:cubicBezTo>
                      <a:pt x="47" y="3"/>
                      <a:pt x="47" y="3"/>
                      <a:pt x="47" y="3"/>
                    </a:cubicBezTo>
                    <a:cubicBezTo>
                      <a:pt x="47" y="5"/>
                      <a:pt x="46" y="3"/>
                      <a:pt x="46" y="4"/>
                    </a:cubicBezTo>
                    <a:cubicBezTo>
                      <a:pt x="46" y="6"/>
                      <a:pt x="46" y="3"/>
                      <a:pt x="46" y="5"/>
                    </a:cubicBezTo>
                    <a:cubicBezTo>
                      <a:pt x="46" y="5"/>
                      <a:pt x="47" y="8"/>
                      <a:pt x="46" y="7"/>
                    </a:cubicBezTo>
                    <a:cubicBezTo>
                      <a:pt x="46" y="4"/>
                      <a:pt x="46" y="4"/>
                      <a:pt x="46" y="4"/>
                    </a:cubicBezTo>
                    <a:cubicBezTo>
                      <a:pt x="46" y="3"/>
                      <a:pt x="46" y="6"/>
                      <a:pt x="46" y="5"/>
                    </a:cubicBezTo>
                    <a:cubicBezTo>
                      <a:pt x="46" y="4"/>
                      <a:pt x="46" y="4"/>
                      <a:pt x="46" y="4"/>
                    </a:cubicBezTo>
                    <a:cubicBezTo>
                      <a:pt x="45" y="4"/>
                      <a:pt x="44" y="4"/>
                      <a:pt x="44" y="8"/>
                    </a:cubicBezTo>
                    <a:cubicBezTo>
                      <a:pt x="44" y="6"/>
                      <a:pt x="43" y="6"/>
                      <a:pt x="43" y="5"/>
                    </a:cubicBezTo>
                    <a:cubicBezTo>
                      <a:pt x="43" y="6"/>
                      <a:pt x="43" y="7"/>
                      <a:pt x="43" y="7"/>
                    </a:cubicBezTo>
                    <a:cubicBezTo>
                      <a:pt x="43" y="5"/>
                      <a:pt x="43" y="5"/>
                      <a:pt x="43" y="5"/>
                    </a:cubicBezTo>
                    <a:cubicBezTo>
                      <a:pt x="42" y="4"/>
                      <a:pt x="42" y="6"/>
                      <a:pt x="42" y="7"/>
                    </a:cubicBezTo>
                    <a:cubicBezTo>
                      <a:pt x="42" y="6"/>
                      <a:pt x="42" y="6"/>
                      <a:pt x="42" y="6"/>
                    </a:cubicBezTo>
                    <a:cubicBezTo>
                      <a:pt x="42" y="4"/>
                      <a:pt x="42" y="7"/>
                      <a:pt x="42" y="7"/>
                    </a:cubicBezTo>
                    <a:cubicBezTo>
                      <a:pt x="42" y="6"/>
                      <a:pt x="42" y="6"/>
                      <a:pt x="42" y="6"/>
                    </a:cubicBezTo>
                    <a:cubicBezTo>
                      <a:pt x="42" y="7"/>
                      <a:pt x="42" y="7"/>
                      <a:pt x="42" y="7"/>
                    </a:cubicBezTo>
                    <a:cubicBezTo>
                      <a:pt x="42" y="8"/>
                      <a:pt x="42" y="8"/>
                      <a:pt x="41" y="6"/>
                    </a:cubicBezTo>
                    <a:cubicBezTo>
                      <a:pt x="41" y="7"/>
                      <a:pt x="41" y="7"/>
                      <a:pt x="41" y="7"/>
                    </a:cubicBezTo>
                    <a:cubicBezTo>
                      <a:pt x="41" y="6"/>
                      <a:pt x="41" y="6"/>
                      <a:pt x="40" y="7"/>
                    </a:cubicBezTo>
                    <a:cubicBezTo>
                      <a:pt x="41" y="7"/>
                      <a:pt x="41" y="8"/>
                      <a:pt x="41" y="9"/>
                    </a:cubicBezTo>
                    <a:cubicBezTo>
                      <a:pt x="41" y="12"/>
                      <a:pt x="41" y="9"/>
                      <a:pt x="41" y="10"/>
                    </a:cubicBezTo>
                    <a:cubicBezTo>
                      <a:pt x="40" y="8"/>
                      <a:pt x="40" y="8"/>
                      <a:pt x="40" y="8"/>
                    </a:cubicBezTo>
                    <a:cubicBezTo>
                      <a:pt x="40" y="5"/>
                      <a:pt x="39" y="7"/>
                      <a:pt x="39" y="7"/>
                    </a:cubicBezTo>
                    <a:cubicBezTo>
                      <a:pt x="39" y="8"/>
                      <a:pt x="39" y="8"/>
                      <a:pt x="39" y="8"/>
                    </a:cubicBezTo>
                    <a:cubicBezTo>
                      <a:pt x="38" y="6"/>
                      <a:pt x="38" y="8"/>
                      <a:pt x="38" y="8"/>
                    </a:cubicBezTo>
                    <a:cubicBezTo>
                      <a:pt x="38" y="9"/>
                      <a:pt x="38" y="11"/>
                      <a:pt x="38" y="11"/>
                    </a:cubicBezTo>
                    <a:cubicBezTo>
                      <a:pt x="38" y="13"/>
                      <a:pt x="38" y="9"/>
                      <a:pt x="37" y="8"/>
                    </a:cubicBezTo>
                    <a:cubicBezTo>
                      <a:pt x="37" y="9"/>
                      <a:pt x="37" y="9"/>
                      <a:pt x="37" y="9"/>
                    </a:cubicBezTo>
                    <a:cubicBezTo>
                      <a:pt x="37" y="8"/>
                      <a:pt x="37" y="8"/>
                      <a:pt x="37" y="8"/>
                    </a:cubicBezTo>
                    <a:cubicBezTo>
                      <a:pt x="37" y="9"/>
                      <a:pt x="37" y="10"/>
                      <a:pt x="37" y="9"/>
                    </a:cubicBezTo>
                    <a:cubicBezTo>
                      <a:pt x="37" y="9"/>
                      <a:pt x="37" y="9"/>
                      <a:pt x="37" y="9"/>
                    </a:cubicBezTo>
                    <a:cubicBezTo>
                      <a:pt x="36" y="9"/>
                      <a:pt x="36" y="8"/>
                      <a:pt x="36" y="8"/>
                    </a:cubicBezTo>
                    <a:cubicBezTo>
                      <a:pt x="36" y="10"/>
                      <a:pt x="36" y="9"/>
                      <a:pt x="36" y="10"/>
                    </a:cubicBezTo>
                    <a:cubicBezTo>
                      <a:pt x="36" y="10"/>
                      <a:pt x="36" y="10"/>
                      <a:pt x="36" y="10"/>
                    </a:cubicBezTo>
                    <a:cubicBezTo>
                      <a:pt x="36" y="11"/>
                      <a:pt x="36" y="11"/>
                      <a:pt x="36" y="11"/>
                    </a:cubicBezTo>
                    <a:cubicBezTo>
                      <a:pt x="36" y="10"/>
                      <a:pt x="36" y="10"/>
                      <a:pt x="36" y="10"/>
                    </a:cubicBezTo>
                    <a:cubicBezTo>
                      <a:pt x="36" y="9"/>
                      <a:pt x="36" y="9"/>
                      <a:pt x="36" y="9"/>
                    </a:cubicBezTo>
                    <a:cubicBezTo>
                      <a:pt x="35" y="8"/>
                      <a:pt x="36" y="10"/>
                      <a:pt x="36" y="11"/>
                    </a:cubicBezTo>
                    <a:cubicBezTo>
                      <a:pt x="36" y="12"/>
                      <a:pt x="36" y="11"/>
                      <a:pt x="35" y="10"/>
                    </a:cubicBezTo>
                    <a:cubicBezTo>
                      <a:pt x="35" y="9"/>
                      <a:pt x="36" y="10"/>
                      <a:pt x="36" y="10"/>
                    </a:cubicBezTo>
                    <a:cubicBezTo>
                      <a:pt x="35" y="9"/>
                      <a:pt x="35" y="9"/>
                      <a:pt x="35" y="9"/>
                    </a:cubicBezTo>
                    <a:cubicBezTo>
                      <a:pt x="35" y="9"/>
                      <a:pt x="36" y="10"/>
                      <a:pt x="35" y="10"/>
                    </a:cubicBezTo>
                    <a:cubicBezTo>
                      <a:pt x="35" y="10"/>
                      <a:pt x="35" y="10"/>
                      <a:pt x="35" y="9"/>
                    </a:cubicBezTo>
                    <a:cubicBezTo>
                      <a:pt x="35" y="10"/>
                      <a:pt x="35" y="10"/>
                      <a:pt x="35" y="10"/>
                    </a:cubicBezTo>
                    <a:cubicBezTo>
                      <a:pt x="35" y="11"/>
                      <a:pt x="35" y="11"/>
                      <a:pt x="35" y="12"/>
                    </a:cubicBezTo>
                    <a:cubicBezTo>
                      <a:pt x="35" y="12"/>
                      <a:pt x="35" y="13"/>
                      <a:pt x="35" y="12"/>
                    </a:cubicBezTo>
                    <a:cubicBezTo>
                      <a:pt x="35" y="12"/>
                      <a:pt x="35" y="12"/>
                      <a:pt x="35" y="12"/>
                    </a:cubicBezTo>
                    <a:cubicBezTo>
                      <a:pt x="35" y="12"/>
                      <a:pt x="35" y="12"/>
                      <a:pt x="35" y="13"/>
                    </a:cubicBezTo>
                    <a:cubicBezTo>
                      <a:pt x="35" y="11"/>
                      <a:pt x="35" y="11"/>
                      <a:pt x="35" y="11"/>
                    </a:cubicBezTo>
                    <a:cubicBezTo>
                      <a:pt x="35" y="12"/>
                      <a:pt x="35" y="12"/>
                      <a:pt x="35" y="13"/>
                    </a:cubicBezTo>
                    <a:cubicBezTo>
                      <a:pt x="34" y="11"/>
                      <a:pt x="34" y="9"/>
                      <a:pt x="33" y="9"/>
                    </a:cubicBezTo>
                    <a:cubicBezTo>
                      <a:pt x="34" y="10"/>
                      <a:pt x="34" y="10"/>
                      <a:pt x="34" y="10"/>
                    </a:cubicBezTo>
                    <a:cubicBezTo>
                      <a:pt x="34" y="11"/>
                      <a:pt x="33" y="10"/>
                      <a:pt x="33" y="9"/>
                    </a:cubicBezTo>
                    <a:cubicBezTo>
                      <a:pt x="33" y="8"/>
                      <a:pt x="34" y="14"/>
                      <a:pt x="33" y="13"/>
                    </a:cubicBezTo>
                    <a:cubicBezTo>
                      <a:pt x="33" y="11"/>
                      <a:pt x="33" y="10"/>
                      <a:pt x="32" y="10"/>
                    </a:cubicBezTo>
                    <a:cubicBezTo>
                      <a:pt x="33" y="10"/>
                      <a:pt x="33" y="11"/>
                      <a:pt x="33" y="11"/>
                    </a:cubicBezTo>
                    <a:cubicBezTo>
                      <a:pt x="33" y="12"/>
                      <a:pt x="32" y="10"/>
                      <a:pt x="33" y="11"/>
                    </a:cubicBezTo>
                    <a:cubicBezTo>
                      <a:pt x="33" y="12"/>
                      <a:pt x="33" y="12"/>
                      <a:pt x="33" y="12"/>
                    </a:cubicBezTo>
                    <a:cubicBezTo>
                      <a:pt x="32" y="8"/>
                      <a:pt x="32" y="11"/>
                      <a:pt x="31" y="9"/>
                    </a:cubicBezTo>
                    <a:cubicBezTo>
                      <a:pt x="31" y="12"/>
                      <a:pt x="31" y="10"/>
                      <a:pt x="31" y="11"/>
                    </a:cubicBezTo>
                    <a:cubicBezTo>
                      <a:pt x="30" y="9"/>
                      <a:pt x="31" y="12"/>
                      <a:pt x="30" y="10"/>
                    </a:cubicBezTo>
                    <a:cubicBezTo>
                      <a:pt x="31" y="13"/>
                      <a:pt x="31" y="13"/>
                      <a:pt x="31" y="13"/>
                    </a:cubicBezTo>
                    <a:cubicBezTo>
                      <a:pt x="30" y="11"/>
                      <a:pt x="32" y="16"/>
                      <a:pt x="31" y="13"/>
                    </a:cubicBezTo>
                    <a:cubicBezTo>
                      <a:pt x="30" y="13"/>
                      <a:pt x="30" y="12"/>
                      <a:pt x="30" y="11"/>
                    </a:cubicBezTo>
                    <a:cubicBezTo>
                      <a:pt x="29" y="9"/>
                      <a:pt x="30" y="14"/>
                      <a:pt x="29" y="11"/>
                    </a:cubicBezTo>
                    <a:cubicBezTo>
                      <a:pt x="30" y="14"/>
                      <a:pt x="30" y="14"/>
                      <a:pt x="30" y="14"/>
                    </a:cubicBezTo>
                    <a:cubicBezTo>
                      <a:pt x="30" y="13"/>
                      <a:pt x="29" y="12"/>
                      <a:pt x="29" y="11"/>
                    </a:cubicBezTo>
                    <a:cubicBezTo>
                      <a:pt x="29" y="12"/>
                      <a:pt x="29" y="13"/>
                      <a:pt x="29" y="12"/>
                    </a:cubicBezTo>
                    <a:cubicBezTo>
                      <a:pt x="28" y="11"/>
                      <a:pt x="28" y="11"/>
                      <a:pt x="28" y="11"/>
                    </a:cubicBezTo>
                    <a:cubicBezTo>
                      <a:pt x="28" y="10"/>
                      <a:pt x="28" y="11"/>
                      <a:pt x="28" y="12"/>
                    </a:cubicBezTo>
                    <a:cubicBezTo>
                      <a:pt x="28" y="11"/>
                      <a:pt x="28" y="12"/>
                      <a:pt x="27" y="11"/>
                    </a:cubicBezTo>
                    <a:cubicBezTo>
                      <a:pt x="28" y="13"/>
                      <a:pt x="26" y="10"/>
                      <a:pt x="27" y="13"/>
                    </a:cubicBezTo>
                    <a:cubicBezTo>
                      <a:pt x="27" y="12"/>
                      <a:pt x="27" y="12"/>
                      <a:pt x="27" y="12"/>
                    </a:cubicBezTo>
                    <a:cubicBezTo>
                      <a:pt x="27" y="13"/>
                      <a:pt x="28" y="15"/>
                      <a:pt x="28" y="15"/>
                    </a:cubicBezTo>
                    <a:cubicBezTo>
                      <a:pt x="27" y="13"/>
                      <a:pt x="27" y="13"/>
                      <a:pt x="27" y="13"/>
                    </a:cubicBezTo>
                    <a:cubicBezTo>
                      <a:pt x="26" y="11"/>
                      <a:pt x="27" y="13"/>
                      <a:pt x="26" y="12"/>
                    </a:cubicBezTo>
                    <a:cubicBezTo>
                      <a:pt x="27" y="13"/>
                      <a:pt x="26" y="12"/>
                      <a:pt x="26" y="13"/>
                    </a:cubicBezTo>
                    <a:cubicBezTo>
                      <a:pt x="26" y="14"/>
                      <a:pt x="26" y="14"/>
                      <a:pt x="26" y="14"/>
                    </a:cubicBezTo>
                    <a:cubicBezTo>
                      <a:pt x="27" y="15"/>
                      <a:pt x="27" y="15"/>
                      <a:pt x="27" y="15"/>
                    </a:cubicBezTo>
                    <a:cubicBezTo>
                      <a:pt x="26" y="15"/>
                      <a:pt x="26" y="13"/>
                      <a:pt x="26" y="13"/>
                    </a:cubicBezTo>
                    <a:cubicBezTo>
                      <a:pt x="25" y="12"/>
                      <a:pt x="26" y="13"/>
                      <a:pt x="26" y="13"/>
                    </a:cubicBezTo>
                    <a:cubicBezTo>
                      <a:pt x="26" y="13"/>
                      <a:pt x="26" y="13"/>
                      <a:pt x="26" y="14"/>
                    </a:cubicBezTo>
                    <a:cubicBezTo>
                      <a:pt x="26" y="13"/>
                      <a:pt x="26" y="13"/>
                      <a:pt x="26" y="13"/>
                    </a:cubicBezTo>
                    <a:cubicBezTo>
                      <a:pt x="26" y="13"/>
                      <a:pt x="26" y="13"/>
                      <a:pt x="26" y="14"/>
                    </a:cubicBezTo>
                    <a:cubicBezTo>
                      <a:pt x="26" y="13"/>
                      <a:pt x="26" y="13"/>
                      <a:pt x="25" y="13"/>
                    </a:cubicBezTo>
                    <a:cubicBezTo>
                      <a:pt x="26" y="13"/>
                      <a:pt x="26" y="13"/>
                      <a:pt x="26" y="13"/>
                    </a:cubicBezTo>
                    <a:cubicBezTo>
                      <a:pt x="25" y="13"/>
                      <a:pt x="25" y="13"/>
                      <a:pt x="25" y="13"/>
                    </a:cubicBezTo>
                    <a:cubicBezTo>
                      <a:pt x="25" y="13"/>
                      <a:pt x="25" y="13"/>
                      <a:pt x="25" y="13"/>
                    </a:cubicBezTo>
                    <a:cubicBezTo>
                      <a:pt x="25" y="13"/>
                      <a:pt x="25" y="13"/>
                      <a:pt x="25" y="13"/>
                    </a:cubicBezTo>
                    <a:cubicBezTo>
                      <a:pt x="25" y="11"/>
                      <a:pt x="25" y="11"/>
                      <a:pt x="25" y="11"/>
                    </a:cubicBezTo>
                    <a:cubicBezTo>
                      <a:pt x="24" y="11"/>
                      <a:pt x="25" y="13"/>
                      <a:pt x="25" y="13"/>
                    </a:cubicBezTo>
                    <a:cubicBezTo>
                      <a:pt x="24" y="12"/>
                      <a:pt x="24" y="14"/>
                      <a:pt x="24" y="15"/>
                    </a:cubicBezTo>
                    <a:cubicBezTo>
                      <a:pt x="24" y="15"/>
                      <a:pt x="24" y="14"/>
                      <a:pt x="24" y="14"/>
                    </a:cubicBezTo>
                    <a:cubicBezTo>
                      <a:pt x="24" y="15"/>
                      <a:pt x="24" y="16"/>
                      <a:pt x="24" y="15"/>
                    </a:cubicBezTo>
                    <a:cubicBezTo>
                      <a:pt x="24" y="16"/>
                      <a:pt x="23" y="14"/>
                      <a:pt x="23" y="14"/>
                    </a:cubicBezTo>
                    <a:cubicBezTo>
                      <a:pt x="23" y="14"/>
                      <a:pt x="24" y="15"/>
                      <a:pt x="24" y="15"/>
                    </a:cubicBezTo>
                    <a:cubicBezTo>
                      <a:pt x="23" y="13"/>
                      <a:pt x="23" y="17"/>
                      <a:pt x="23" y="15"/>
                    </a:cubicBezTo>
                    <a:cubicBezTo>
                      <a:pt x="23" y="15"/>
                      <a:pt x="22" y="14"/>
                      <a:pt x="22" y="14"/>
                    </a:cubicBezTo>
                    <a:cubicBezTo>
                      <a:pt x="22" y="15"/>
                      <a:pt x="22" y="16"/>
                      <a:pt x="23" y="17"/>
                    </a:cubicBezTo>
                    <a:cubicBezTo>
                      <a:pt x="22" y="16"/>
                      <a:pt x="22" y="16"/>
                      <a:pt x="22" y="16"/>
                    </a:cubicBezTo>
                    <a:cubicBezTo>
                      <a:pt x="22" y="16"/>
                      <a:pt x="22" y="16"/>
                      <a:pt x="22" y="17"/>
                    </a:cubicBezTo>
                    <a:cubicBezTo>
                      <a:pt x="23" y="18"/>
                      <a:pt x="23" y="20"/>
                      <a:pt x="23" y="19"/>
                    </a:cubicBezTo>
                    <a:cubicBezTo>
                      <a:pt x="23" y="19"/>
                      <a:pt x="23" y="19"/>
                      <a:pt x="23" y="19"/>
                    </a:cubicBezTo>
                    <a:cubicBezTo>
                      <a:pt x="22" y="20"/>
                      <a:pt x="22" y="20"/>
                      <a:pt x="22" y="20"/>
                    </a:cubicBezTo>
                    <a:cubicBezTo>
                      <a:pt x="22" y="19"/>
                      <a:pt x="22" y="20"/>
                      <a:pt x="22" y="19"/>
                    </a:cubicBezTo>
                    <a:cubicBezTo>
                      <a:pt x="21" y="16"/>
                      <a:pt x="21" y="17"/>
                      <a:pt x="21" y="17"/>
                    </a:cubicBezTo>
                    <a:cubicBezTo>
                      <a:pt x="21" y="19"/>
                      <a:pt x="21" y="19"/>
                      <a:pt x="21" y="19"/>
                    </a:cubicBezTo>
                    <a:cubicBezTo>
                      <a:pt x="21" y="19"/>
                      <a:pt x="21" y="17"/>
                      <a:pt x="21" y="17"/>
                    </a:cubicBezTo>
                    <a:cubicBezTo>
                      <a:pt x="22" y="22"/>
                      <a:pt x="22" y="22"/>
                      <a:pt x="22" y="22"/>
                    </a:cubicBezTo>
                    <a:cubicBezTo>
                      <a:pt x="22" y="22"/>
                      <a:pt x="21" y="20"/>
                      <a:pt x="21" y="19"/>
                    </a:cubicBezTo>
                    <a:cubicBezTo>
                      <a:pt x="21" y="20"/>
                      <a:pt x="22" y="22"/>
                      <a:pt x="22" y="24"/>
                    </a:cubicBezTo>
                    <a:cubicBezTo>
                      <a:pt x="22" y="24"/>
                      <a:pt x="22" y="25"/>
                      <a:pt x="22" y="25"/>
                    </a:cubicBezTo>
                    <a:cubicBezTo>
                      <a:pt x="21" y="24"/>
                      <a:pt x="22" y="25"/>
                      <a:pt x="22" y="24"/>
                    </a:cubicBezTo>
                    <a:cubicBezTo>
                      <a:pt x="21" y="22"/>
                      <a:pt x="21" y="22"/>
                      <a:pt x="21" y="22"/>
                    </a:cubicBezTo>
                    <a:cubicBezTo>
                      <a:pt x="21" y="22"/>
                      <a:pt x="20" y="20"/>
                      <a:pt x="20" y="19"/>
                    </a:cubicBezTo>
                    <a:cubicBezTo>
                      <a:pt x="20" y="20"/>
                      <a:pt x="19" y="19"/>
                      <a:pt x="19" y="19"/>
                    </a:cubicBezTo>
                    <a:cubicBezTo>
                      <a:pt x="20" y="22"/>
                      <a:pt x="19" y="21"/>
                      <a:pt x="20" y="23"/>
                    </a:cubicBezTo>
                    <a:cubicBezTo>
                      <a:pt x="20" y="24"/>
                      <a:pt x="19" y="21"/>
                      <a:pt x="19" y="21"/>
                    </a:cubicBezTo>
                    <a:cubicBezTo>
                      <a:pt x="19" y="22"/>
                      <a:pt x="18" y="21"/>
                      <a:pt x="18" y="22"/>
                    </a:cubicBezTo>
                    <a:cubicBezTo>
                      <a:pt x="18" y="21"/>
                      <a:pt x="18" y="21"/>
                      <a:pt x="18" y="21"/>
                    </a:cubicBezTo>
                    <a:cubicBezTo>
                      <a:pt x="18" y="22"/>
                      <a:pt x="17" y="21"/>
                      <a:pt x="18" y="24"/>
                    </a:cubicBezTo>
                    <a:cubicBezTo>
                      <a:pt x="17" y="22"/>
                      <a:pt x="17" y="22"/>
                      <a:pt x="17" y="22"/>
                    </a:cubicBezTo>
                    <a:cubicBezTo>
                      <a:pt x="17" y="22"/>
                      <a:pt x="19" y="25"/>
                      <a:pt x="18" y="24"/>
                    </a:cubicBezTo>
                    <a:cubicBezTo>
                      <a:pt x="17" y="23"/>
                      <a:pt x="17" y="23"/>
                      <a:pt x="17" y="23"/>
                    </a:cubicBezTo>
                    <a:cubicBezTo>
                      <a:pt x="18" y="24"/>
                      <a:pt x="16" y="22"/>
                      <a:pt x="17" y="24"/>
                    </a:cubicBezTo>
                    <a:cubicBezTo>
                      <a:pt x="17" y="23"/>
                      <a:pt x="17" y="23"/>
                      <a:pt x="17" y="23"/>
                    </a:cubicBezTo>
                    <a:cubicBezTo>
                      <a:pt x="17" y="23"/>
                      <a:pt x="16" y="23"/>
                      <a:pt x="17" y="25"/>
                    </a:cubicBezTo>
                    <a:cubicBezTo>
                      <a:pt x="16" y="23"/>
                      <a:pt x="16" y="23"/>
                      <a:pt x="16" y="23"/>
                    </a:cubicBezTo>
                    <a:cubicBezTo>
                      <a:pt x="15" y="22"/>
                      <a:pt x="17" y="25"/>
                      <a:pt x="16" y="24"/>
                    </a:cubicBezTo>
                    <a:cubicBezTo>
                      <a:pt x="16" y="24"/>
                      <a:pt x="16" y="23"/>
                      <a:pt x="16" y="23"/>
                    </a:cubicBezTo>
                    <a:cubicBezTo>
                      <a:pt x="16" y="24"/>
                      <a:pt x="16" y="24"/>
                      <a:pt x="16" y="25"/>
                    </a:cubicBezTo>
                    <a:cubicBezTo>
                      <a:pt x="15" y="23"/>
                      <a:pt x="15" y="23"/>
                      <a:pt x="15" y="23"/>
                    </a:cubicBezTo>
                    <a:cubicBezTo>
                      <a:pt x="14" y="23"/>
                      <a:pt x="13" y="23"/>
                      <a:pt x="13" y="26"/>
                    </a:cubicBezTo>
                    <a:cubicBezTo>
                      <a:pt x="11" y="24"/>
                      <a:pt x="12" y="24"/>
                      <a:pt x="11" y="23"/>
                    </a:cubicBezTo>
                    <a:cubicBezTo>
                      <a:pt x="12" y="25"/>
                      <a:pt x="11" y="24"/>
                      <a:pt x="11" y="24"/>
                    </a:cubicBezTo>
                    <a:cubicBezTo>
                      <a:pt x="11" y="24"/>
                      <a:pt x="11" y="24"/>
                      <a:pt x="11" y="24"/>
                    </a:cubicBezTo>
                    <a:cubicBezTo>
                      <a:pt x="11" y="25"/>
                      <a:pt x="11" y="23"/>
                      <a:pt x="11" y="24"/>
                    </a:cubicBezTo>
                    <a:cubicBezTo>
                      <a:pt x="11" y="25"/>
                      <a:pt x="11" y="25"/>
                      <a:pt x="11" y="25"/>
                    </a:cubicBezTo>
                    <a:cubicBezTo>
                      <a:pt x="12" y="26"/>
                      <a:pt x="10" y="22"/>
                      <a:pt x="11" y="25"/>
                    </a:cubicBezTo>
                    <a:cubicBezTo>
                      <a:pt x="10" y="23"/>
                      <a:pt x="10" y="23"/>
                      <a:pt x="10" y="23"/>
                    </a:cubicBezTo>
                    <a:cubicBezTo>
                      <a:pt x="11" y="26"/>
                      <a:pt x="9" y="23"/>
                      <a:pt x="10" y="25"/>
                    </a:cubicBezTo>
                    <a:cubicBezTo>
                      <a:pt x="10" y="24"/>
                      <a:pt x="10" y="24"/>
                      <a:pt x="10" y="24"/>
                    </a:cubicBezTo>
                    <a:cubicBezTo>
                      <a:pt x="9" y="24"/>
                      <a:pt x="11" y="27"/>
                      <a:pt x="10" y="25"/>
                    </a:cubicBezTo>
                    <a:cubicBezTo>
                      <a:pt x="10" y="26"/>
                      <a:pt x="10" y="26"/>
                      <a:pt x="11" y="28"/>
                    </a:cubicBezTo>
                    <a:cubicBezTo>
                      <a:pt x="9" y="26"/>
                      <a:pt x="9" y="26"/>
                      <a:pt x="9" y="26"/>
                    </a:cubicBezTo>
                    <a:cubicBezTo>
                      <a:pt x="9" y="27"/>
                      <a:pt x="8" y="27"/>
                      <a:pt x="9" y="30"/>
                    </a:cubicBezTo>
                    <a:cubicBezTo>
                      <a:pt x="8" y="29"/>
                      <a:pt x="8" y="29"/>
                      <a:pt x="8" y="29"/>
                    </a:cubicBezTo>
                    <a:cubicBezTo>
                      <a:pt x="9" y="31"/>
                      <a:pt x="6" y="27"/>
                      <a:pt x="8" y="31"/>
                    </a:cubicBezTo>
                    <a:cubicBezTo>
                      <a:pt x="9" y="33"/>
                      <a:pt x="9" y="33"/>
                      <a:pt x="9" y="33"/>
                    </a:cubicBezTo>
                    <a:cubicBezTo>
                      <a:pt x="8" y="30"/>
                      <a:pt x="8" y="30"/>
                      <a:pt x="8" y="30"/>
                    </a:cubicBezTo>
                    <a:cubicBezTo>
                      <a:pt x="8" y="32"/>
                      <a:pt x="7" y="31"/>
                      <a:pt x="8" y="32"/>
                    </a:cubicBezTo>
                    <a:cubicBezTo>
                      <a:pt x="7" y="31"/>
                      <a:pt x="7" y="31"/>
                      <a:pt x="7" y="31"/>
                    </a:cubicBezTo>
                    <a:cubicBezTo>
                      <a:pt x="7" y="31"/>
                      <a:pt x="8" y="33"/>
                      <a:pt x="8" y="33"/>
                    </a:cubicBezTo>
                    <a:cubicBezTo>
                      <a:pt x="7" y="32"/>
                      <a:pt x="7" y="32"/>
                      <a:pt x="7" y="32"/>
                    </a:cubicBezTo>
                    <a:cubicBezTo>
                      <a:pt x="5" y="30"/>
                      <a:pt x="2" y="29"/>
                      <a:pt x="4" y="33"/>
                    </a:cubicBezTo>
                    <a:cubicBezTo>
                      <a:pt x="4" y="33"/>
                      <a:pt x="3" y="31"/>
                      <a:pt x="3" y="31"/>
                    </a:cubicBezTo>
                    <a:cubicBezTo>
                      <a:pt x="4" y="34"/>
                      <a:pt x="0" y="30"/>
                      <a:pt x="2" y="35"/>
                    </a:cubicBezTo>
                    <a:cubicBezTo>
                      <a:pt x="3" y="36"/>
                      <a:pt x="6" y="41"/>
                      <a:pt x="6" y="41"/>
                    </a:cubicBezTo>
                    <a:cubicBezTo>
                      <a:pt x="6" y="39"/>
                      <a:pt x="9" y="40"/>
                      <a:pt x="11" y="42"/>
                    </a:cubicBezTo>
                    <a:cubicBezTo>
                      <a:pt x="11" y="41"/>
                      <a:pt x="11" y="40"/>
                      <a:pt x="12" y="41"/>
                    </a:cubicBezTo>
                    <a:cubicBezTo>
                      <a:pt x="13" y="40"/>
                      <a:pt x="17" y="43"/>
                      <a:pt x="17" y="40"/>
                    </a:cubicBezTo>
                    <a:cubicBezTo>
                      <a:pt x="17" y="40"/>
                      <a:pt x="16" y="39"/>
                      <a:pt x="16" y="38"/>
                    </a:cubicBezTo>
                    <a:cubicBezTo>
                      <a:pt x="17" y="39"/>
                      <a:pt x="17" y="39"/>
                      <a:pt x="17" y="39"/>
                    </a:cubicBezTo>
                    <a:cubicBezTo>
                      <a:pt x="16" y="38"/>
                      <a:pt x="16" y="38"/>
                      <a:pt x="16" y="38"/>
                    </a:cubicBezTo>
                    <a:cubicBezTo>
                      <a:pt x="16" y="37"/>
                      <a:pt x="17" y="39"/>
                      <a:pt x="17" y="39"/>
                    </a:cubicBezTo>
                    <a:cubicBezTo>
                      <a:pt x="17" y="39"/>
                      <a:pt x="18" y="38"/>
                      <a:pt x="18" y="38"/>
                    </a:cubicBezTo>
                    <a:cubicBezTo>
                      <a:pt x="18" y="36"/>
                      <a:pt x="19" y="38"/>
                      <a:pt x="18" y="36"/>
                    </a:cubicBezTo>
                    <a:cubicBezTo>
                      <a:pt x="18" y="37"/>
                      <a:pt x="18" y="37"/>
                      <a:pt x="18" y="37"/>
                    </a:cubicBezTo>
                    <a:cubicBezTo>
                      <a:pt x="18" y="36"/>
                      <a:pt x="18" y="35"/>
                      <a:pt x="20" y="38"/>
                    </a:cubicBezTo>
                    <a:cubicBezTo>
                      <a:pt x="22" y="39"/>
                      <a:pt x="23" y="37"/>
                      <a:pt x="25" y="37"/>
                    </a:cubicBezTo>
                    <a:cubicBezTo>
                      <a:pt x="26" y="35"/>
                      <a:pt x="27" y="33"/>
                      <a:pt x="29" y="32"/>
                    </a:cubicBezTo>
                    <a:cubicBezTo>
                      <a:pt x="28" y="28"/>
                      <a:pt x="29" y="30"/>
                      <a:pt x="28" y="27"/>
                    </a:cubicBezTo>
                    <a:cubicBezTo>
                      <a:pt x="29" y="28"/>
                      <a:pt x="29" y="28"/>
                      <a:pt x="29" y="28"/>
                    </a:cubicBezTo>
                    <a:cubicBezTo>
                      <a:pt x="28" y="26"/>
                      <a:pt x="29" y="28"/>
                      <a:pt x="30" y="29"/>
                    </a:cubicBezTo>
                    <a:cubicBezTo>
                      <a:pt x="29" y="28"/>
                      <a:pt x="30" y="29"/>
                      <a:pt x="29" y="27"/>
                    </a:cubicBezTo>
                    <a:cubicBezTo>
                      <a:pt x="29" y="25"/>
                      <a:pt x="30" y="30"/>
                      <a:pt x="30" y="29"/>
                    </a:cubicBezTo>
                    <a:cubicBezTo>
                      <a:pt x="30" y="29"/>
                      <a:pt x="30" y="27"/>
                      <a:pt x="30" y="28"/>
                    </a:cubicBezTo>
                    <a:cubicBezTo>
                      <a:pt x="30" y="26"/>
                      <a:pt x="30" y="29"/>
                      <a:pt x="31" y="31"/>
                    </a:cubicBezTo>
                    <a:cubicBezTo>
                      <a:pt x="32" y="30"/>
                      <a:pt x="32" y="28"/>
                      <a:pt x="33" y="29"/>
                    </a:cubicBezTo>
                    <a:cubicBezTo>
                      <a:pt x="33" y="29"/>
                      <a:pt x="33" y="27"/>
                      <a:pt x="33" y="27"/>
                    </a:cubicBezTo>
                    <a:cubicBezTo>
                      <a:pt x="34" y="30"/>
                      <a:pt x="33" y="26"/>
                      <a:pt x="33" y="27"/>
                    </a:cubicBezTo>
                    <a:cubicBezTo>
                      <a:pt x="34" y="28"/>
                      <a:pt x="34" y="28"/>
                      <a:pt x="34" y="28"/>
                    </a:cubicBezTo>
                    <a:cubicBezTo>
                      <a:pt x="34" y="30"/>
                      <a:pt x="34" y="28"/>
                      <a:pt x="35" y="29"/>
                    </a:cubicBezTo>
                    <a:cubicBezTo>
                      <a:pt x="35" y="28"/>
                      <a:pt x="36" y="30"/>
                      <a:pt x="36" y="29"/>
                    </a:cubicBezTo>
                    <a:cubicBezTo>
                      <a:pt x="36" y="30"/>
                      <a:pt x="36" y="29"/>
                      <a:pt x="36" y="30"/>
                    </a:cubicBezTo>
                    <a:cubicBezTo>
                      <a:pt x="36" y="26"/>
                      <a:pt x="37" y="31"/>
                      <a:pt x="37" y="29"/>
                    </a:cubicBezTo>
                    <a:cubicBezTo>
                      <a:pt x="37" y="29"/>
                      <a:pt x="37" y="29"/>
                      <a:pt x="37" y="29"/>
                    </a:cubicBezTo>
                    <a:cubicBezTo>
                      <a:pt x="38" y="29"/>
                      <a:pt x="39" y="29"/>
                      <a:pt x="40" y="27"/>
                    </a:cubicBezTo>
                    <a:cubicBezTo>
                      <a:pt x="40" y="27"/>
                      <a:pt x="41" y="30"/>
                      <a:pt x="41" y="28"/>
                    </a:cubicBezTo>
                    <a:cubicBezTo>
                      <a:pt x="41" y="27"/>
                      <a:pt x="41" y="27"/>
                      <a:pt x="41" y="27"/>
                    </a:cubicBezTo>
                    <a:cubicBezTo>
                      <a:pt x="41" y="27"/>
                      <a:pt x="41" y="28"/>
                      <a:pt x="42" y="28"/>
                    </a:cubicBezTo>
                    <a:cubicBezTo>
                      <a:pt x="42" y="27"/>
                      <a:pt x="42" y="28"/>
                      <a:pt x="43" y="28"/>
                    </a:cubicBezTo>
                    <a:cubicBezTo>
                      <a:pt x="43" y="28"/>
                      <a:pt x="43" y="27"/>
                      <a:pt x="42" y="27"/>
                    </a:cubicBezTo>
                    <a:cubicBezTo>
                      <a:pt x="43" y="29"/>
                      <a:pt x="43" y="26"/>
                      <a:pt x="44" y="27"/>
                    </a:cubicBezTo>
                    <a:cubicBezTo>
                      <a:pt x="43" y="24"/>
                      <a:pt x="44" y="26"/>
                      <a:pt x="4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44" name="Freeform 193"/>
              <p:cNvSpPr/>
              <p:nvPr/>
            </p:nvSpPr>
            <p:spPr bwMode="auto">
              <a:xfrm>
                <a:off x="3192" y="2160"/>
                <a:ext cx="0" cy="2"/>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45" name="Freeform 194"/>
              <p:cNvSpPr/>
              <p:nvPr/>
            </p:nvSpPr>
            <p:spPr bwMode="auto">
              <a:xfrm>
                <a:off x="3146" y="2177"/>
                <a:ext cx="2" cy="2"/>
              </a:xfrm>
              <a:custGeom>
                <a:avLst/>
                <a:gdLst>
                  <a:gd name="T0" fmla="*/ 0 w 2"/>
                  <a:gd name="T1" fmla="*/ 0 h 2"/>
                  <a:gd name="T2" fmla="*/ 0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lnTo>
                      <a:pt x="0" y="2"/>
                    </a:lnTo>
                    <a:lnTo>
                      <a:pt x="2"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46" name="Freeform 195"/>
              <p:cNvSpPr/>
              <p:nvPr/>
            </p:nvSpPr>
            <p:spPr bwMode="auto">
              <a:xfrm>
                <a:off x="3264" y="1853"/>
                <a:ext cx="2" cy="4"/>
              </a:xfrm>
              <a:custGeom>
                <a:avLst/>
                <a:gdLst>
                  <a:gd name="T0" fmla="*/ 0 w 1"/>
                  <a:gd name="T1" fmla="*/ 1 h 2"/>
                  <a:gd name="T2" fmla="*/ 0 w 1"/>
                  <a:gd name="T3" fmla="*/ 1 h 2"/>
                  <a:gd name="T4" fmla="*/ 0 w 1"/>
                  <a:gd name="T5" fmla="*/ 1 h 2"/>
                </a:gdLst>
                <a:ahLst/>
                <a:cxnLst>
                  <a:cxn ang="0">
                    <a:pos x="T0" y="T1"/>
                  </a:cxn>
                  <a:cxn ang="0">
                    <a:pos x="T2" y="T3"/>
                  </a:cxn>
                  <a:cxn ang="0">
                    <a:pos x="T4" y="T5"/>
                  </a:cxn>
                </a:cxnLst>
                <a:rect l="0" t="0" r="r" b="b"/>
                <a:pathLst>
                  <a:path w="1" h="2">
                    <a:moveTo>
                      <a:pt x="0" y="1"/>
                    </a:moveTo>
                    <a:cubicBezTo>
                      <a:pt x="1" y="0"/>
                      <a:pt x="0" y="2"/>
                      <a:pt x="0" y="1"/>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47" name="Freeform 196"/>
              <p:cNvSpPr/>
              <p:nvPr/>
            </p:nvSpPr>
            <p:spPr bwMode="auto">
              <a:xfrm>
                <a:off x="3209" y="1836"/>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48" name="Freeform 197"/>
              <p:cNvSpPr/>
              <p:nvPr/>
            </p:nvSpPr>
            <p:spPr bwMode="auto">
              <a:xfrm>
                <a:off x="3343" y="2470"/>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1" y="2"/>
                      <a:pt x="0" y="1"/>
                    </a:cubicBezTo>
                    <a:cubicBezTo>
                      <a:pt x="1"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49" name="Freeform 198"/>
              <p:cNvSpPr/>
              <p:nvPr/>
            </p:nvSpPr>
            <p:spPr bwMode="auto">
              <a:xfrm>
                <a:off x="3186" y="18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50" name="Freeform 199"/>
              <p:cNvSpPr/>
              <p:nvPr/>
            </p:nvSpPr>
            <p:spPr bwMode="auto">
              <a:xfrm>
                <a:off x="3188" y="1825"/>
                <a:ext cx="2" cy="4"/>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1" y="0"/>
                      <a:pt x="0" y="2"/>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51" name="Freeform 200"/>
              <p:cNvSpPr/>
              <p:nvPr/>
            </p:nvSpPr>
            <p:spPr bwMode="auto">
              <a:xfrm>
                <a:off x="3184" y="1833"/>
                <a:ext cx="2" cy="3"/>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0" y="0"/>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52" name="Freeform 201"/>
              <p:cNvSpPr/>
              <p:nvPr/>
            </p:nvSpPr>
            <p:spPr bwMode="auto">
              <a:xfrm>
                <a:off x="3351" y="2465"/>
                <a:ext cx="2" cy="5"/>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53" name="Freeform 202"/>
              <p:cNvSpPr/>
              <p:nvPr/>
            </p:nvSpPr>
            <p:spPr bwMode="auto">
              <a:xfrm>
                <a:off x="3173" y="1831"/>
                <a:ext cx="2" cy="5"/>
              </a:xfrm>
              <a:custGeom>
                <a:avLst/>
                <a:gdLst>
                  <a:gd name="T0" fmla="*/ 2 w 2"/>
                  <a:gd name="T1" fmla="*/ 0 h 5"/>
                  <a:gd name="T2" fmla="*/ 2 w 2"/>
                  <a:gd name="T3" fmla="*/ 0 h 5"/>
                  <a:gd name="T4" fmla="*/ 0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2" y="0"/>
                    </a:lnTo>
                    <a:lnTo>
                      <a:pt x="0" y="5"/>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54" name="Freeform 203"/>
              <p:cNvSpPr/>
              <p:nvPr/>
            </p:nvSpPr>
            <p:spPr bwMode="auto">
              <a:xfrm>
                <a:off x="3536" y="1554"/>
                <a:ext cx="8" cy="2"/>
              </a:xfrm>
              <a:custGeom>
                <a:avLst/>
                <a:gdLst>
                  <a:gd name="T0" fmla="*/ 0 w 4"/>
                  <a:gd name="T1" fmla="*/ 1 h 1"/>
                  <a:gd name="T2" fmla="*/ 0 w 4"/>
                  <a:gd name="T3" fmla="*/ 1 h 1"/>
                  <a:gd name="T4" fmla="*/ 1 w 4"/>
                  <a:gd name="T5" fmla="*/ 1 h 1"/>
                  <a:gd name="T6" fmla="*/ 2 w 4"/>
                  <a:gd name="T7" fmla="*/ 0 h 1"/>
                  <a:gd name="T8" fmla="*/ 4 w 4"/>
                  <a:gd name="T9" fmla="*/ 0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0" y="1"/>
                      <a:pt x="0" y="1"/>
                      <a:pt x="0" y="1"/>
                    </a:cubicBezTo>
                    <a:cubicBezTo>
                      <a:pt x="0" y="1"/>
                      <a:pt x="1" y="1"/>
                      <a:pt x="1" y="1"/>
                    </a:cubicBezTo>
                    <a:cubicBezTo>
                      <a:pt x="2" y="1"/>
                      <a:pt x="3" y="1"/>
                      <a:pt x="2" y="0"/>
                    </a:cubicBezTo>
                    <a:cubicBezTo>
                      <a:pt x="3" y="0"/>
                      <a:pt x="4" y="0"/>
                      <a:pt x="4" y="0"/>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55" name="Freeform 204"/>
              <p:cNvSpPr/>
              <p:nvPr/>
            </p:nvSpPr>
            <p:spPr bwMode="auto">
              <a:xfrm>
                <a:off x="3538" y="155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grpSp>
        <p:grpSp>
          <p:nvGrpSpPr>
            <p:cNvPr id="8" name="Group 406"/>
            <p:cNvGrpSpPr/>
            <p:nvPr/>
          </p:nvGrpSpPr>
          <p:grpSpPr bwMode="auto">
            <a:xfrm>
              <a:off x="3112" y="1551"/>
              <a:ext cx="1462" cy="1559"/>
              <a:chOff x="3112" y="1551"/>
              <a:chExt cx="1462" cy="1559"/>
            </a:xfrm>
            <a:grpFill/>
          </p:grpSpPr>
          <p:sp>
            <p:nvSpPr>
              <p:cNvPr id="55" name="Freeform 206"/>
              <p:cNvSpPr/>
              <p:nvPr/>
            </p:nvSpPr>
            <p:spPr bwMode="auto">
              <a:xfrm>
                <a:off x="3534" y="1558"/>
                <a:ext cx="4" cy="0"/>
              </a:xfrm>
              <a:custGeom>
                <a:avLst/>
                <a:gdLst>
                  <a:gd name="T0" fmla="*/ 1 w 2"/>
                  <a:gd name="T1" fmla="*/ 2 w 2"/>
                  <a:gd name="T2" fmla="*/ 1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56" name="Freeform 207"/>
              <p:cNvSpPr/>
              <p:nvPr/>
            </p:nvSpPr>
            <p:spPr bwMode="auto">
              <a:xfrm>
                <a:off x="3513" y="1581"/>
                <a:ext cx="4" cy="2"/>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1"/>
                      <a:pt x="0" y="0"/>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57" name="Freeform 208"/>
              <p:cNvSpPr/>
              <p:nvPr/>
            </p:nvSpPr>
            <p:spPr bwMode="auto">
              <a:xfrm>
                <a:off x="3513" y="1579"/>
                <a:ext cx="6"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58" name="Freeform 209"/>
              <p:cNvSpPr/>
              <p:nvPr/>
            </p:nvSpPr>
            <p:spPr bwMode="auto">
              <a:xfrm>
                <a:off x="3536" y="1551"/>
                <a:ext cx="4"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lnTo>
                      <a:pt x="2"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59" name="Freeform 210"/>
              <p:cNvSpPr/>
              <p:nvPr/>
            </p:nvSpPr>
            <p:spPr bwMode="auto">
              <a:xfrm>
                <a:off x="3112" y="1810"/>
                <a:ext cx="161" cy="87"/>
              </a:xfrm>
              <a:custGeom>
                <a:avLst/>
                <a:gdLst>
                  <a:gd name="T0" fmla="*/ 12 w 76"/>
                  <a:gd name="T1" fmla="*/ 18 h 41"/>
                  <a:gd name="T2" fmla="*/ 22 w 76"/>
                  <a:gd name="T3" fmla="*/ 26 h 41"/>
                  <a:gd name="T4" fmla="*/ 33 w 76"/>
                  <a:gd name="T5" fmla="*/ 25 h 41"/>
                  <a:gd name="T6" fmla="*/ 37 w 76"/>
                  <a:gd name="T7" fmla="*/ 28 h 41"/>
                  <a:gd name="T8" fmla="*/ 43 w 76"/>
                  <a:gd name="T9" fmla="*/ 32 h 41"/>
                  <a:gd name="T10" fmla="*/ 48 w 76"/>
                  <a:gd name="T11" fmla="*/ 35 h 41"/>
                  <a:gd name="T12" fmla="*/ 53 w 76"/>
                  <a:gd name="T13" fmla="*/ 33 h 41"/>
                  <a:gd name="T14" fmla="*/ 60 w 76"/>
                  <a:gd name="T15" fmla="*/ 35 h 41"/>
                  <a:gd name="T16" fmla="*/ 63 w 76"/>
                  <a:gd name="T17" fmla="*/ 36 h 41"/>
                  <a:gd name="T18" fmla="*/ 67 w 76"/>
                  <a:gd name="T19" fmla="*/ 40 h 41"/>
                  <a:gd name="T20" fmla="*/ 69 w 76"/>
                  <a:gd name="T21" fmla="*/ 40 h 41"/>
                  <a:gd name="T22" fmla="*/ 72 w 76"/>
                  <a:gd name="T23" fmla="*/ 38 h 41"/>
                  <a:gd name="T24" fmla="*/ 74 w 76"/>
                  <a:gd name="T25" fmla="*/ 36 h 41"/>
                  <a:gd name="T26" fmla="*/ 75 w 76"/>
                  <a:gd name="T27" fmla="*/ 34 h 41"/>
                  <a:gd name="T28" fmla="*/ 71 w 76"/>
                  <a:gd name="T29" fmla="*/ 33 h 41"/>
                  <a:gd name="T30" fmla="*/ 72 w 76"/>
                  <a:gd name="T31" fmla="*/ 31 h 41"/>
                  <a:gd name="T32" fmla="*/ 71 w 76"/>
                  <a:gd name="T33" fmla="*/ 29 h 41"/>
                  <a:gd name="T34" fmla="*/ 73 w 76"/>
                  <a:gd name="T35" fmla="*/ 25 h 41"/>
                  <a:gd name="T36" fmla="*/ 75 w 76"/>
                  <a:gd name="T37" fmla="*/ 22 h 41"/>
                  <a:gd name="T38" fmla="*/ 71 w 76"/>
                  <a:gd name="T39" fmla="*/ 25 h 41"/>
                  <a:gd name="T40" fmla="*/ 67 w 76"/>
                  <a:gd name="T41" fmla="*/ 28 h 41"/>
                  <a:gd name="T42" fmla="*/ 70 w 76"/>
                  <a:gd name="T43" fmla="*/ 22 h 41"/>
                  <a:gd name="T44" fmla="*/ 69 w 76"/>
                  <a:gd name="T45" fmla="*/ 23 h 41"/>
                  <a:gd name="T46" fmla="*/ 70 w 76"/>
                  <a:gd name="T47" fmla="*/ 20 h 41"/>
                  <a:gd name="T48" fmla="*/ 68 w 76"/>
                  <a:gd name="T49" fmla="*/ 20 h 41"/>
                  <a:gd name="T50" fmla="*/ 67 w 76"/>
                  <a:gd name="T51" fmla="*/ 19 h 41"/>
                  <a:gd name="T52" fmla="*/ 62 w 76"/>
                  <a:gd name="T53" fmla="*/ 24 h 41"/>
                  <a:gd name="T54" fmla="*/ 66 w 76"/>
                  <a:gd name="T55" fmla="*/ 18 h 41"/>
                  <a:gd name="T56" fmla="*/ 65 w 76"/>
                  <a:gd name="T57" fmla="*/ 18 h 41"/>
                  <a:gd name="T58" fmla="*/ 60 w 76"/>
                  <a:gd name="T59" fmla="*/ 17 h 41"/>
                  <a:gd name="T60" fmla="*/ 58 w 76"/>
                  <a:gd name="T61" fmla="*/ 17 h 41"/>
                  <a:gd name="T62" fmla="*/ 55 w 76"/>
                  <a:gd name="T63" fmla="*/ 15 h 41"/>
                  <a:gd name="T64" fmla="*/ 53 w 76"/>
                  <a:gd name="T65" fmla="*/ 16 h 41"/>
                  <a:gd name="T66" fmla="*/ 53 w 76"/>
                  <a:gd name="T67" fmla="*/ 15 h 41"/>
                  <a:gd name="T68" fmla="*/ 52 w 76"/>
                  <a:gd name="T69" fmla="*/ 14 h 41"/>
                  <a:gd name="T70" fmla="*/ 50 w 76"/>
                  <a:gd name="T71" fmla="*/ 16 h 41"/>
                  <a:gd name="T72" fmla="*/ 49 w 76"/>
                  <a:gd name="T73" fmla="*/ 13 h 41"/>
                  <a:gd name="T74" fmla="*/ 47 w 76"/>
                  <a:gd name="T75" fmla="*/ 12 h 41"/>
                  <a:gd name="T76" fmla="*/ 45 w 76"/>
                  <a:gd name="T77" fmla="*/ 12 h 41"/>
                  <a:gd name="T78" fmla="*/ 43 w 76"/>
                  <a:gd name="T79" fmla="*/ 11 h 41"/>
                  <a:gd name="T80" fmla="*/ 40 w 76"/>
                  <a:gd name="T81" fmla="*/ 13 h 41"/>
                  <a:gd name="T82" fmla="*/ 40 w 76"/>
                  <a:gd name="T83" fmla="*/ 11 h 41"/>
                  <a:gd name="T84" fmla="*/ 40 w 76"/>
                  <a:gd name="T85" fmla="*/ 11 h 41"/>
                  <a:gd name="T86" fmla="*/ 37 w 76"/>
                  <a:gd name="T87" fmla="*/ 10 h 41"/>
                  <a:gd name="T88" fmla="*/ 34 w 76"/>
                  <a:gd name="T89" fmla="*/ 13 h 41"/>
                  <a:gd name="T90" fmla="*/ 31 w 76"/>
                  <a:gd name="T91" fmla="*/ 14 h 41"/>
                  <a:gd name="T92" fmla="*/ 31 w 76"/>
                  <a:gd name="T93" fmla="*/ 10 h 41"/>
                  <a:gd name="T94" fmla="*/ 26 w 76"/>
                  <a:gd name="T95" fmla="*/ 12 h 41"/>
                  <a:gd name="T96" fmla="*/ 24 w 76"/>
                  <a:gd name="T97" fmla="*/ 12 h 41"/>
                  <a:gd name="T98" fmla="*/ 20 w 76"/>
                  <a:gd name="T99" fmla="*/ 9 h 41"/>
                  <a:gd name="T100" fmla="*/ 20 w 76"/>
                  <a:gd name="T101" fmla="*/ 7 h 41"/>
                  <a:gd name="T102" fmla="*/ 18 w 76"/>
                  <a:gd name="T103" fmla="*/ 6 h 41"/>
                  <a:gd name="T104" fmla="*/ 11 w 76"/>
                  <a:gd name="T105" fmla="*/ 8 h 41"/>
                  <a:gd name="T106" fmla="*/ 4 w 76"/>
                  <a:gd name="T107"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41">
                    <a:moveTo>
                      <a:pt x="3" y="15"/>
                    </a:moveTo>
                    <a:cubicBezTo>
                      <a:pt x="4" y="15"/>
                      <a:pt x="5" y="15"/>
                      <a:pt x="5" y="16"/>
                    </a:cubicBezTo>
                    <a:cubicBezTo>
                      <a:pt x="7" y="16"/>
                      <a:pt x="8" y="22"/>
                      <a:pt x="11" y="21"/>
                    </a:cubicBezTo>
                    <a:cubicBezTo>
                      <a:pt x="11" y="20"/>
                      <a:pt x="11" y="19"/>
                      <a:pt x="12" y="19"/>
                    </a:cubicBezTo>
                    <a:cubicBezTo>
                      <a:pt x="11" y="20"/>
                      <a:pt x="11" y="20"/>
                      <a:pt x="11" y="20"/>
                    </a:cubicBezTo>
                    <a:cubicBezTo>
                      <a:pt x="12" y="18"/>
                      <a:pt x="12" y="18"/>
                      <a:pt x="12" y="18"/>
                    </a:cubicBezTo>
                    <a:cubicBezTo>
                      <a:pt x="13" y="18"/>
                      <a:pt x="12" y="20"/>
                      <a:pt x="11" y="20"/>
                    </a:cubicBezTo>
                    <a:cubicBezTo>
                      <a:pt x="12" y="21"/>
                      <a:pt x="13" y="20"/>
                      <a:pt x="14" y="21"/>
                    </a:cubicBezTo>
                    <a:cubicBezTo>
                      <a:pt x="15" y="19"/>
                      <a:pt x="15" y="21"/>
                      <a:pt x="15" y="19"/>
                    </a:cubicBezTo>
                    <a:cubicBezTo>
                      <a:pt x="15" y="20"/>
                      <a:pt x="15" y="20"/>
                      <a:pt x="15" y="20"/>
                    </a:cubicBezTo>
                    <a:cubicBezTo>
                      <a:pt x="16" y="19"/>
                      <a:pt x="16" y="19"/>
                      <a:pt x="16" y="22"/>
                    </a:cubicBezTo>
                    <a:cubicBezTo>
                      <a:pt x="17" y="25"/>
                      <a:pt x="20" y="24"/>
                      <a:pt x="22" y="26"/>
                    </a:cubicBezTo>
                    <a:cubicBezTo>
                      <a:pt x="24" y="27"/>
                      <a:pt x="27" y="26"/>
                      <a:pt x="30" y="26"/>
                    </a:cubicBezTo>
                    <a:cubicBezTo>
                      <a:pt x="31" y="23"/>
                      <a:pt x="31" y="25"/>
                      <a:pt x="33" y="22"/>
                    </a:cubicBezTo>
                    <a:cubicBezTo>
                      <a:pt x="32" y="23"/>
                      <a:pt x="32" y="23"/>
                      <a:pt x="32" y="23"/>
                    </a:cubicBezTo>
                    <a:cubicBezTo>
                      <a:pt x="33" y="22"/>
                      <a:pt x="33" y="24"/>
                      <a:pt x="33" y="25"/>
                    </a:cubicBezTo>
                    <a:cubicBezTo>
                      <a:pt x="33" y="24"/>
                      <a:pt x="33" y="25"/>
                      <a:pt x="34" y="23"/>
                    </a:cubicBezTo>
                    <a:cubicBezTo>
                      <a:pt x="34" y="22"/>
                      <a:pt x="33" y="26"/>
                      <a:pt x="33" y="25"/>
                    </a:cubicBezTo>
                    <a:cubicBezTo>
                      <a:pt x="33" y="26"/>
                      <a:pt x="34" y="24"/>
                      <a:pt x="34" y="24"/>
                    </a:cubicBezTo>
                    <a:cubicBezTo>
                      <a:pt x="35" y="23"/>
                      <a:pt x="33" y="25"/>
                      <a:pt x="33" y="28"/>
                    </a:cubicBezTo>
                    <a:cubicBezTo>
                      <a:pt x="34" y="27"/>
                      <a:pt x="36" y="26"/>
                      <a:pt x="37" y="27"/>
                    </a:cubicBezTo>
                    <a:cubicBezTo>
                      <a:pt x="36" y="28"/>
                      <a:pt x="37" y="26"/>
                      <a:pt x="37" y="26"/>
                    </a:cubicBezTo>
                    <a:cubicBezTo>
                      <a:pt x="36" y="29"/>
                      <a:pt x="38" y="25"/>
                      <a:pt x="37" y="27"/>
                    </a:cubicBezTo>
                    <a:cubicBezTo>
                      <a:pt x="37" y="27"/>
                      <a:pt x="37" y="27"/>
                      <a:pt x="37" y="28"/>
                    </a:cubicBezTo>
                    <a:cubicBezTo>
                      <a:pt x="37" y="29"/>
                      <a:pt x="38" y="27"/>
                      <a:pt x="38" y="29"/>
                    </a:cubicBezTo>
                    <a:cubicBezTo>
                      <a:pt x="39" y="28"/>
                      <a:pt x="38" y="31"/>
                      <a:pt x="39" y="29"/>
                    </a:cubicBezTo>
                    <a:cubicBezTo>
                      <a:pt x="38" y="31"/>
                      <a:pt x="39" y="30"/>
                      <a:pt x="38" y="31"/>
                    </a:cubicBezTo>
                    <a:cubicBezTo>
                      <a:pt x="40" y="28"/>
                      <a:pt x="38" y="33"/>
                      <a:pt x="40" y="30"/>
                    </a:cubicBezTo>
                    <a:cubicBezTo>
                      <a:pt x="40" y="31"/>
                      <a:pt x="40" y="31"/>
                      <a:pt x="40" y="31"/>
                    </a:cubicBezTo>
                    <a:cubicBezTo>
                      <a:pt x="41" y="31"/>
                      <a:pt x="41" y="33"/>
                      <a:pt x="43" y="32"/>
                    </a:cubicBezTo>
                    <a:cubicBezTo>
                      <a:pt x="44" y="31"/>
                      <a:pt x="43" y="35"/>
                      <a:pt x="44" y="34"/>
                    </a:cubicBezTo>
                    <a:cubicBezTo>
                      <a:pt x="45" y="32"/>
                      <a:pt x="45" y="32"/>
                      <a:pt x="45" y="32"/>
                    </a:cubicBezTo>
                    <a:cubicBezTo>
                      <a:pt x="45" y="32"/>
                      <a:pt x="45" y="33"/>
                      <a:pt x="45" y="34"/>
                    </a:cubicBezTo>
                    <a:cubicBezTo>
                      <a:pt x="46" y="33"/>
                      <a:pt x="45" y="34"/>
                      <a:pt x="46" y="35"/>
                    </a:cubicBezTo>
                    <a:cubicBezTo>
                      <a:pt x="46" y="34"/>
                      <a:pt x="46" y="34"/>
                      <a:pt x="47" y="33"/>
                    </a:cubicBezTo>
                    <a:cubicBezTo>
                      <a:pt x="46" y="36"/>
                      <a:pt x="48" y="33"/>
                      <a:pt x="48" y="35"/>
                    </a:cubicBezTo>
                    <a:cubicBezTo>
                      <a:pt x="49" y="32"/>
                      <a:pt x="49" y="33"/>
                      <a:pt x="49" y="33"/>
                    </a:cubicBezTo>
                    <a:cubicBezTo>
                      <a:pt x="49" y="33"/>
                      <a:pt x="49" y="34"/>
                      <a:pt x="48" y="34"/>
                    </a:cubicBezTo>
                    <a:cubicBezTo>
                      <a:pt x="49" y="34"/>
                      <a:pt x="49" y="34"/>
                      <a:pt x="49" y="35"/>
                    </a:cubicBezTo>
                    <a:cubicBezTo>
                      <a:pt x="50" y="35"/>
                      <a:pt x="51" y="33"/>
                      <a:pt x="50" y="34"/>
                    </a:cubicBezTo>
                    <a:cubicBezTo>
                      <a:pt x="49" y="36"/>
                      <a:pt x="51" y="34"/>
                      <a:pt x="51" y="35"/>
                    </a:cubicBezTo>
                    <a:cubicBezTo>
                      <a:pt x="52" y="33"/>
                      <a:pt x="53" y="32"/>
                      <a:pt x="53" y="33"/>
                    </a:cubicBezTo>
                    <a:cubicBezTo>
                      <a:pt x="51" y="35"/>
                      <a:pt x="51" y="35"/>
                      <a:pt x="51" y="35"/>
                    </a:cubicBezTo>
                    <a:cubicBezTo>
                      <a:pt x="53" y="34"/>
                      <a:pt x="52" y="37"/>
                      <a:pt x="55" y="35"/>
                    </a:cubicBezTo>
                    <a:cubicBezTo>
                      <a:pt x="54" y="36"/>
                      <a:pt x="54" y="36"/>
                      <a:pt x="54" y="36"/>
                    </a:cubicBezTo>
                    <a:cubicBezTo>
                      <a:pt x="56" y="35"/>
                      <a:pt x="55" y="38"/>
                      <a:pt x="58" y="35"/>
                    </a:cubicBezTo>
                    <a:cubicBezTo>
                      <a:pt x="57" y="36"/>
                      <a:pt x="57" y="37"/>
                      <a:pt x="57" y="37"/>
                    </a:cubicBezTo>
                    <a:cubicBezTo>
                      <a:pt x="58" y="36"/>
                      <a:pt x="58" y="36"/>
                      <a:pt x="60" y="35"/>
                    </a:cubicBezTo>
                    <a:cubicBezTo>
                      <a:pt x="60" y="35"/>
                      <a:pt x="59" y="36"/>
                      <a:pt x="59" y="36"/>
                    </a:cubicBezTo>
                    <a:cubicBezTo>
                      <a:pt x="59" y="37"/>
                      <a:pt x="58" y="39"/>
                      <a:pt x="60" y="37"/>
                    </a:cubicBezTo>
                    <a:cubicBezTo>
                      <a:pt x="59" y="38"/>
                      <a:pt x="59" y="38"/>
                      <a:pt x="59" y="38"/>
                    </a:cubicBezTo>
                    <a:cubicBezTo>
                      <a:pt x="60" y="37"/>
                      <a:pt x="62" y="36"/>
                      <a:pt x="61" y="38"/>
                    </a:cubicBezTo>
                    <a:cubicBezTo>
                      <a:pt x="62" y="37"/>
                      <a:pt x="62" y="36"/>
                      <a:pt x="63" y="35"/>
                    </a:cubicBezTo>
                    <a:cubicBezTo>
                      <a:pt x="64" y="35"/>
                      <a:pt x="62" y="37"/>
                      <a:pt x="63" y="36"/>
                    </a:cubicBezTo>
                    <a:cubicBezTo>
                      <a:pt x="62" y="37"/>
                      <a:pt x="62" y="37"/>
                      <a:pt x="62" y="37"/>
                    </a:cubicBezTo>
                    <a:cubicBezTo>
                      <a:pt x="62" y="38"/>
                      <a:pt x="63" y="38"/>
                      <a:pt x="64" y="38"/>
                    </a:cubicBezTo>
                    <a:cubicBezTo>
                      <a:pt x="63" y="40"/>
                      <a:pt x="65" y="38"/>
                      <a:pt x="65" y="39"/>
                    </a:cubicBezTo>
                    <a:cubicBezTo>
                      <a:pt x="66" y="38"/>
                      <a:pt x="65" y="40"/>
                      <a:pt x="67" y="38"/>
                    </a:cubicBezTo>
                    <a:cubicBezTo>
                      <a:pt x="66" y="39"/>
                      <a:pt x="66" y="39"/>
                      <a:pt x="66" y="39"/>
                    </a:cubicBezTo>
                    <a:cubicBezTo>
                      <a:pt x="66" y="39"/>
                      <a:pt x="67" y="40"/>
                      <a:pt x="67" y="40"/>
                    </a:cubicBezTo>
                    <a:cubicBezTo>
                      <a:pt x="67" y="41"/>
                      <a:pt x="68" y="39"/>
                      <a:pt x="69" y="39"/>
                    </a:cubicBezTo>
                    <a:cubicBezTo>
                      <a:pt x="68" y="40"/>
                      <a:pt x="68" y="40"/>
                      <a:pt x="68" y="40"/>
                    </a:cubicBezTo>
                    <a:cubicBezTo>
                      <a:pt x="68" y="39"/>
                      <a:pt x="70" y="38"/>
                      <a:pt x="71" y="37"/>
                    </a:cubicBezTo>
                    <a:cubicBezTo>
                      <a:pt x="71" y="38"/>
                      <a:pt x="71" y="37"/>
                      <a:pt x="71" y="38"/>
                    </a:cubicBezTo>
                    <a:cubicBezTo>
                      <a:pt x="70" y="38"/>
                      <a:pt x="69" y="39"/>
                      <a:pt x="68" y="41"/>
                    </a:cubicBezTo>
                    <a:cubicBezTo>
                      <a:pt x="67" y="41"/>
                      <a:pt x="70" y="39"/>
                      <a:pt x="69" y="40"/>
                    </a:cubicBezTo>
                    <a:cubicBezTo>
                      <a:pt x="69" y="41"/>
                      <a:pt x="69" y="41"/>
                      <a:pt x="70" y="39"/>
                    </a:cubicBezTo>
                    <a:cubicBezTo>
                      <a:pt x="69" y="41"/>
                      <a:pt x="69" y="41"/>
                      <a:pt x="69" y="41"/>
                    </a:cubicBezTo>
                    <a:cubicBezTo>
                      <a:pt x="69" y="41"/>
                      <a:pt x="69" y="41"/>
                      <a:pt x="70" y="40"/>
                    </a:cubicBezTo>
                    <a:cubicBezTo>
                      <a:pt x="70" y="41"/>
                      <a:pt x="70" y="40"/>
                      <a:pt x="70" y="40"/>
                    </a:cubicBezTo>
                    <a:cubicBezTo>
                      <a:pt x="71" y="39"/>
                      <a:pt x="71" y="39"/>
                      <a:pt x="73" y="38"/>
                    </a:cubicBezTo>
                    <a:cubicBezTo>
                      <a:pt x="72" y="38"/>
                      <a:pt x="72" y="38"/>
                      <a:pt x="72" y="38"/>
                    </a:cubicBezTo>
                    <a:cubicBezTo>
                      <a:pt x="73" y="37"/>
                      <a:pt x="74" y="37"/>
                      <a:pt x="73" y="38"/>
                    </a:cubicBezTo>
                    <a:cubicBezTo>
                      <a:pt x="72" y="39"/>
                      <a:pt x="71" y="40"/>
                      <a:pt x="70" y="40"/>
                    </a:cubicBezTo>
                    <a:cubicBezTo>
                      <a:pt x="74" y="38"/>
                      <a:pt x="74" y="38"/>
                      <a:pt x="74" y="38"/>
                    </a:cubicBezTo>
                    <a:cubicBezTo>
                      <a:pt x="73" y="39"/>
                      <a:pt x="73" y="38"/>
                      <a:pt x="74" y="37"/>
                    </a:cubicBezTo>
                    <a:cubicBezTo>
                      <a:pt x="73" y="38"/>
                      <a:pt x="73" y="38"/>
                      <a:pt x="73" y="38"/>
                    </a:cubicBezTo>
                    <a:cubicBezTo>
                      <a:pt x="74" y="36"/>
                      <a:pt x="74" y="36"/>
                      <a:pt x="74" y="36"/>
                    </a:cubicBezTo>
                    <a:cubicBezTo>
                      <a:pt x="74" y="37"/>
                      <a:pt x="75" y="35"/>
                      <a:pt x="73" y="36"/>
                    </a:cubicBezTo>
                    <a:cubicBezTo>
                      <a:pt x="72" y="37"/>
                      <a:pt x="72" y="37"/>
                      <a:pt x="72" y="37"/>
                    </a:cubicBezTo>
                    <a:cubicBezTo>
                      <a:pt x="72" y="37"/>
                      <a:pt x="71" y="39"/>
                      <a:pt x="72" y="37"/>
                    </a:cubicBezTo>
                    <a:cubicBezTo>
                      <a:pt x="73" y="36"/>
                      <a:pt x="73" y="36"/>
                      <a:pt x="73" y="36"/>
                    </a:cubicBezTo>
                    <a:cubicBezTo>
                      <a:pt x="73" y="36"/>
                      <a:pt x="73" y="36"/>
                      <a:pt x="73" y="36"/>
                    </a:cubicBezTo>
                    <a:cubicBezTo>
                      <a:pt x="75" y="34"/>
                      <a:pt x="75" y="34"/>
                      <a:pt x="75" y="34"/>
                    </a:cubicBezTo>
                    <a:cubicBezTo>
                      <a:pt x="72" y="37"/>
                      <a:pt x="73" y="35"/>
                      <a:pt x="73" y="35"/>
                    </a:cubicBezTo>
                    <a:cubicBezTo>
                      <a:pt x="73" y="35"/>
                      <a:pt x="73" y="35"/>
                      <a:pt x="73" y="35"/>
                    </a:cubicBezTo>
                    <a:cubicBezTo>
                      <a:pt x="74" y="34"/>
                      <a:pt x="72" y="36"/>
                      <a:pt x="72" y="36"/>
                    </a:cubicBezTo>
                    <a:cubicBezTo>
                      <a:pt x="72" y="35"/>
                      <a:pt x="74" y="33"/>
                      <a:pt x="75" y="33"/>
                    </a:cubicBezTo>
                    <a:cubicBezTo>
                      <a:pt x="74" y="32"/>
                      <a:pt x="72" y="33"/>
                      <a:pt x="73" y="32"/>
                    </a:cubicBezTo>
                    <a:cubicBezTo>
                      <a:pt x="73" y="32"/>
                      <a:pt x="72" y="32"/>
                      <a:pt x="71" y="33"/>
                    </a:cubicBezTo>
                    <a:cubicBezTo>
                      <a:pt x="71" y="33"/>
                      <a:pt x="73" y="31"/>
                      <a:pt x="72" y="32"/>
                    </a:cubicBezTo>
                    <a:cubicBezTo>
                      <a:pt x="73" y="30"/>
                      <a:pt x="74" y="29"/>
                      <a:pt x="75" y="28"/>
                    </a:cubicBezTo>
                    <a:cubicBezTo>
                      <a:pt x="75" y="28"/>
                      <a:pt x="76" y="27"/>
                      <a:pt x="75" y="27"/>
                    </a:cubicBezTo>
                    <a:cubicBezTo>
                      <a:pt x="76" y="27"/>
                      <a:pt x="76" y="26"/>
                      <a:pt x="76" y="26"/>
                    </a:cubicBezTo>
                    <a:cubicBezTo>
                      <a:pt x="75" y="27"/>
                      <a:pt x="74" y="28"/>
                      <a:pt x="74" y="29"/>
                    </a:cubicBezTo>
                    <a:cubicBezTo>
                      <a:pt x="73" y="31"/>
                      <a:pt x="74" y="29"/>
                      <a:pt x="72" y="31"/>
                    </a:cubicBezTo>
                    <a:cubicBezTo>
                      <a:pt x="72" y="30"/>
                      <a:pt x="72" y="30"/>
                      <a:pt x="71" y="30"/>
                    </a:cubicBezTo>
                    <a:cubicBezTo>
                      <a:pt x="71" y="30"/>
                      <a:pt x="72" y="29"/>
                      <a:pt x="73" y="28"/>
                    </a:cubicBezTo>
                    <a:cubicBezTo>
                      <a:pt x="72" y="29"/>
                      <a:pt x="71" y="30"/>
                      <a:pt x="71" y="29"/>
                    </a:cubicBezTo>
                    <a:cubicBezTo>
                      <a:pt x="70" y="31"/>
                      <a:pt x="70" y="31"/>
                      <a:pt x="69" y="32"/>
                    </a:cubicBezTo>
                    <a:cubicBezTo>
                      <a:pt x="68" y="32"/>
                      <a:pt x="68" y="33"/>
                      <a:pt x="68" y="33"/>
                    </a:cubicBezTo>
                    <a:cubicBezTo>
                      <a:pt x="69" y="31"/>
                      <a:pt x="71" y="29"/>
                      <a:pt x="71" y="29"/>
                    </a:cubicBezTo>
                    <a:cubicBezTo>
                      <a:pt x="72" y="27"/>
                      <a:pt x="71" y="29"/>
                      <a:pt x="72" y="27"/>
                    </a:cubicBezTo>
                    <a:cubicBezTo>
                      <a:pt x="74" y="25"/>
                      <a:pt x="75" y="26"/>
                      <a:pt x="74" y="27"/>
                    </a:cubicBezTo>
                    <a:cubicBezTo>
                      <a:pt x="76" y="25"/>
                      <a:pt x="74" y="26"/>
                      <a:pt x="75" y="25"/>
                    </a:cubicBezTo>
                    <a:cubicBezTo>
                      <a:pt x="75" y="25"/>
                      <a:pt x="74" y="25"/>
                      <a:pt x="73" y="26"/>
                    </a:cubicBezTo>
                    <a:cubicBezTo>
                      <a:pt x="73" y="26"/>
                      <a:pt x="73" y="27"/>
                      <a:pt x="72" y="27"/>
                    </a:cubicBezTo>
                    <a:cubicBezTo>
                      <a:pt x="70" y="29"/>
                      <a:pt x="73" y="26"/>
                      <a:pt x="73" y="25"/>
                    </a:cubicBezTo>
                    <a:cubicBezTo>
                      <a:pt x="73" y="25"/>
                      <a:pt x="73" y="25"/>
                      <a:pt x="73" y="25"/>
                    </a:cubicBezTo>
                    <a:cubicBezTo>
                      <a:pt x="74" y="24"/>
                      <a:pt x="72" y="26"/>
                      <a:pt x="72" y="25"/>
                    </a:cubicBezTo>
                    <a:cubicBezTo>
                      <a:pt x="74" y="23"/>
                      <a:pt x="73" y="25"/>
                      <a:pt x="74" y="24"/>
                    </a:cubicBezTo>
                    <a:cubicBezTo>
                      <a:pt x="76" y="22"/>
                      <a:pt x="76" y="22"/>
                      <a:pt x="76" y="22"/>
                    </a:cubicBezTo>
                    <a:cubicBezTo>
                      <a:pt x="75" y="21"/>
                      <a:pt x="74" y="24"/>
                      <a:pt x="74" y="23"/>
                    </a:cubicBezTo>
                    <a:cubicBezTo>
                      <a:pt x="75" y="22"/>
                      <a:pt x="75" y="22"/>
                      <a:pt x="75" y="22"/>
                    </a:cubicBezTo>
                    <a:cubicBezTo>
                      <a:pt x="74" y="22"/>
                      <a:pt x="74" y="22"/>
                      <a:pt x="74" y="22"/>
                    </a:cubicBezTo>
                    <a:cubicBezTo>
                      <a:pt x="73" y="23"/>
                      <a:pt x="72" y="25"/>
                      <a:pt x="73" y="25"/>
                    </a:cubicBezTo>
                    <a:cubicBezTo>
                      <a:pt x="70" y="27"/>
                      <a:pt x="72" y="25"/>
                      <a:pt x="71" y="25"/>
                    </a:cubicBezTo>
                    <a:cubicBezTo>
                      <a:pt x="70" y="27"/>
                      <a:pt x="72" y="25"/>
                      <a:pt x="71" y="27"/>
                    </a:cubicBezTo>
                    <a:cubicBezTo>
                      <a:pt x="70" y="28"/>
                      <a:pt x="69" y="28"/>
                      <a:pt x="69" y="28"/>
                    </a:cubicBezTo>
                    <a:cubicBezTo>
                      <a:pt x="69" y="28"/>
                      <a:pt x="70" y="26"/>
                      <a:pt x="71" y="25"/>
                    </a:cubicBezTo>
                    <a:cubicBezTo>
                      <a:pt x="71" y="25"/>
                      <a:pt x="71" y="25"/>
                      <a:pt x="71" y="26"/>
                    </a:cubicBezTo>
                    <a:cubicBezTo>
                      <a:pt x="72" y="25"/>
                      <a:pt x="73" y="23"/>
                      <a:pt x="74" y="22"/>
                    </a:cubicBezTo>
                    <a:cubicBezTo>
                      <a:pt x="74" y="21"/>
                      <a:pt x="72" y="24"/>
                      <a:pt x="72" y="23"/>
                    </a:cubicBezTo>
                    <a:cubicBezTo>
                      <a:pt x="73" y="23"/>
                      <a:pt x="71" y="24"/>
                      <a:pt x="71" y="25"/>
                    </a:cubicBezTo>
                    <a:cubicBezTo>
                      <a:pt x="68" y="29"/>
                      <a:pt x="73" y="22"/>
                      <a:pt x="72" y="22"/>
                    </a:cubicBezTo>
                    <a:cubicBezTo>
                      <a:pt x="70" y="25"/>
                      <a:pt x="69" y="25"/>
                      <a:pt x="67" y="28"/>
                    </a:cubicBezTo>
                    <a:cubicBezTo>
                      <a:pt x="67" y="29"/>
                      <a:pt x="66" y="29"/>
                      <a:pt x="66" y="29"/>
                    </a:cubicBezTo>
                    <a:cubicBezTo>
                      <a:pt x="68" y="27"/>
                      <a:pt x="67" y="27"/>
                      <a:pt x="69" y="26"/>
                    </a:cubicBezTo>
                    <a:cubicBezTo>
                      <a:pt x="68" y="26"/>
                      <a:pt x="68" y="26"/>
                      <a:pt x="68" y="26"/>
                    </a:cubicBezTo>
                    <a:cubicBezTo>
                      <a:pt x="70" y="24"/>
                      <a:pt x="70" y="24"/>
                      <a:pt x="70" y="24"/>
                    </a:cubicBezTo>
                    <a:cubicBezTo>
                      <a:pt x="71" y="23"/>
                      <a:pt x="71" y="21"/>
                      <a:pt x="72" y="21"/>
                    </a:cubicBezTo>
                    <a:cubicBezTo>
                      <a:pt x="71" y="21"/>
                      <a:pt x="71" y="22"/>
                      <a:pt x="70" y="22"/>
                    </a:cubicBezTo>
                    <a:cubicBezTo>
                      <a:pt x="71" y="22"/>
                      <a:pt x="71" y="21"/>
                      <a:pt x="71" y="21"/>
                    </a:cubicBezTo>
                    <a:cubicBezTo>
                      <a:pt x="71" y="22"/>
                      <a:pt x="69" y="23"/>
                      <a:pt x="69" y="23"/>
                    </a:cubicBezTo>
                    <a:cubicBezTo>
                      <a:pt x="69" y="23"/>
                      <a:pt x="70" y="22"/>
                      <a:pt x="70" y="21"/>
                    </a:cubicBezTo>
                    <a:cubicBezTo>
                      <a:pt x="71" y="20"/>
                      <a:pt x="71" y="20"/>
                      <a:pt x="71" y="20"/>
                    </a:cubicBezTo>
                    <a:cubicBezTo>
                      <a:pt x="70" y="21"/>
                      <a:pt x="72" y="19"/>
                      <a:pt x="71" y="20"/>
                    </a:cubicBezTo>
                    <a:cubicBezTo>
                      <a:pt x="69" y="23"/>
                      <a:pt x="69" y="23"/>
                      <a:pt x="69" y="23"/>
                    </a:cubicBezTo>
                    <a:cubicBezTo>
                      <a:pt x="68" y="23"/>
                      <a:pt x="69" y="22"/>
                      <a:pt x="69" y="22"/>
                    </a:cubicBezTo>
                    <a:cubicBezTo>
                      <a:pt x="70" y="21"/>
                      <a:pt x="70" y="21"/>
                      <a:pt x="70" y="21"/>
                    </a:cubicBezTo>
                    <a:cubicBezTo>
                      <a:pt x="69" y="22"/>
                      <a:pt x="71" y="19"/>
                      <a:pt x="71" y="19"/>
                    </a:cubicBezTo>
                    <a:cubicBezTo>
                      <a:pt x="70" y="21"/>
                      <a:pt x="70" y="21"/>
                      <a:pt x="70" y="21"/>
                    </a:cubicBezTo>
                    <a:cubicBezTo>
                      <a:pt x="71" y="19"/>
                      <a:pt x="71" y="19"/>
                      <a:pt x="71" y="19"/>
                    </a:cubicBezTo>
                    <a:cubicBezTo>
                      <a:pt x="70" y="20"/>
                      <a:pt x="70" y="20"/>
                      <a:pt x="70" y="20"/>
                    </a:cubicBezTo>
                    <a:cubicBezTo>
                      <a:pt x="70" y="19"/>
                      <a:pt x="70" y="19"/>
                      <a:pt x="70" y="19"/>
                    </a:cubicBezTo>
                    <a:cubicBezTo>
                      <a:pt x="70" y="20"/>
                      <a:pt x="68" y="22"/>
                      <a:pt x="69" y="20"/>
                    </a:cubicBezTo>
                    <a:cubicBezTo>
                      <a:pt x="68" y="22"/>
                      <a:pt x="69" y="20"/>
                      <a:pt x="69" y="21"/>
                    </a:cubicBezTo>
                    <a:cubicBezTo>
                      <a:pt x="68" y="23"/>
                      <a:pt x="68" y="22"/>
                      <a:pt x="67" y="22"/>
                    </a:cubicBezTo>
                    <a:cubicBezTo>
                      <a:pt x="69" y="20"/>
                      <a:pt x="67" y="22"/>
                      <a:pt x="67" y="22"/>
                    </a:cubicBezTo>
                    <a:cubicBezTo>
                      <a:pt x="68" y="20"/>
                      <a:pt x="68" y="20"/>
                      <a:pt x="68" y="20"/>
                    </a:cubicBezTo>
                    <a:cubicBezTo>
                      <a:pt x="67" y="22"/>
                      <a:pt x="67" y="22"/>
                      <a:pt x="67" y="22"/>
                    </a:cubicBezTo>
                    <a:cubicBezTo>
                      <a:pt x="69" y="19"/>
                      <a:pt x="66" y="22"/>
                      <a:pt x="67" y="21"/>
                    </a:cubicBezTo>
                    <a:cubicBezTo>
                      <a:pt x="67" y="20"/>
                      <a:pt x="68" y="19"/>
                      <a:pt x="68" y="18"/>
                    </a:cubicBezTo>
                    <a:cubicBezTo>
                      <a:pt x="67" y="21"/>
                      <a:pt x="66" y="21"/>
                      <a:pt x="65" y="23"/>
                    </a:cubicBezTo>
                    <a:cubicBezTo>
                      <a:pt x="66" y="22"/>
                      <a:pt x="67" y="20"/>
                      <a:pt x="68" y="18"/>
                    </a:cubicBezTo>
                    <a:cubicBezTo>
                      <a:pt x="67" y="20"/>
                      <a:pt x="69" y="17"/>
                      <a:pt x="67" y="19"/>
                    </a:cubicBezTo>
                    <a:cubicBezTo>
                      <a:pt x="67" y="20"/>
                      <a:pt x="66" y="20"/>
                      <a:pt x="65" y="21"/>
                    </a:cubicBezTo>
                    <a:cubicBezTo>
                      <a:pt x="65" y="21"/>
                      <a:pt x="66" y="20"/>
                      <a:pt x="66" y="19"/>
                    </a:cubicBezTo>
                    <a:cubicBezTo>
                      <a:pt x="66" y="20"/>
                      <a:pt x="65" y="21"/>
                      <a:pt x="65" y="22"/>
                    </a:cubicBezTo>
                    <a:cubicBezTo>
                      <a:pt x="65" y="21"/>
                      <a:pt x="63" y="23"/>
                      <a:pt x="64" y="22"/>
                    </a:cubicBezTo>
                    <a:cubicBezTo>
                      <a:pt x="65" y="21"/>
                      <a:pt x="65" y="22"/>
                      <a:pt x="65" y="20"/>
                    </a:cubicBezTo>
                    <a:cubicBezTo>
                      <a:pt x="65" y="20"/>
                      <a:pt x="63" y="24"/>
                      <a:pt x="62" y="24"/>
                    </a:cubicBezTo>
                    <a:cubicBezTo>
                      <a:pt x="62" y="25"/>
                      <a:pt x="60" y="27"/>
                      <a:pt x="60" y="28"/>
                    </a:cubicBezTo>
                    <a:cubicBezTo>
                      <a:pt x="60" y="27"/>
                      <a:pt x="60" y="27"/>
                      <a:pt x="61" y="25"/>
                    </a:cubicBezTo>
                    <a:cubicBezTo>
                      <a:pt x="61" y="26"/>
                      <a:pt x="61" y="26"/>
                      <a:pt x="61" y="26"/>
                    </a:cubicBezTo>
                    <a:cubicBezTo>
                      <a:pt x="62" y="23"/>
                      <a:pt x="64" y="22"/>
                      <a:pt x="65" y="20"/>
                    </a:cubicBezTo>
                    <a:cubicBezTo>
                      <a:pt x="64" y="20"/>
                      <a:pt x="64" y="20"/>
                      <a:pt x="64" y="20"/>
                    </a:cubicBezTo>
                    <a:cubicBezTo>
                      <a:pt x="66" y="18"/>
                      <a:pt x="66" y="18"/>
                      <a:pt x="66" y="18"/>
                    </a:cubicBezTo>
                    <a:cubicBezTo>
                      <a:pt x="65" y="19"/>
                      <a:pt x="65" y="18"/>
                      <a:pt x="65" y="18"/>
                    </a:cubicBezTo>
                    <a:cubicBezTo>
                      <a:pt x="64" y="20"/>
                      <a:pt x="65" y="18"/>
                      <a:pt x="65" y="19"/>
                    </a:cubicBezTo>
                    <a:cubicBezTo>
                      <a:pt x="64" y="19"/>
                      <a:pt x="63" y="22"/>
                      <a:pt x="63" y="21"/>
                    </a:cubicBezTo>
                    <a:cubicBezTo>
                      <a:pt x="65" y="18"/>
                      <a:pt x="65" y="18"/>
                      <a:pt x="65" y="18"/>
                    </a:cubicBezTo>
                    <a:cubicBezTo>
                      <a:pt x="65" y="17"/>
                      <a:pt x="64" y="20"/>
                      <a:pt x="64" y="19"/>
                    </a:cubicBezTo>
                    <a:cubicBezTo>
                      <a:pt x="65" y="18"/>
                      <a:pt x="65" y="18"/>
                      <a:pt x="65" y="18"/>
                    </a:cubicBezTo>
                    <a:cubicBezTo>
                      <a:pt x="64" y="17"/>
                      <a:pt x="63" y="17"/>
                      <a:pt x="60" y="20"/>
                    </a:cubicBezTo>
                    <a:cubicBezTo>
                      <a:pt x="61" y="19"/>
                      <a:pt x="61" y="18"/>
                      <a:pt x="61" y="17"/>
                    </a:cubicBezTo>
                    <a:cubicBezTo>
                      <a:pt x="61" y="18"/>
                      <a:pt x="60" y="19"/>
                      <a:pt x="60" y="19"/>
                    </a:cubicBezTo>
                    <a:cubicBezTo>
                      <a:pt x="61" y="17"/>
                      <a:pt x="61" y="17"/>
                      <a:pt x="61" y="17"/>
                    </a:cubicBezTo>
                    <a:cubicBezTo>
                      <a:pt x="61" y="16"/>
                      <a:pt x="60" y="17"/>
                      <a:pt x="59" y="18"/>
                    </a:cubicBezTo>
                    <a:cubicBezTo>
                      <a:pt x="60" y="17"/>
                      <a:pt x="60" y="17"/>
                      <a:pt x="60" y="17"/>
                    </a:cubicBezTo>
                    <a:cubicBezTo>
                      <a:pt x="61" y="16"/>
                      <a:pt x="59" y="18"/>
                      <a:pt x="59" y="18"/>
                    </a:cubicBezTo>
                    <a:cubicBezTo>
                      <a:pt x="60" y="17"/>
                      <a:pt x="60" y="17"/>
                      <a:pt x="60" y="17"/>
                    </a:cubicBezTo>
                    <a:cubicBezTo>
                      <a:pt x="59" y="18"/>
                      <a:pt x="59" y="18"/>
                      <a:pt x="59" y="18"/>
                    </a:cubicBezTo>
                    <a:cubicBezTo>
                      <a:pt x="58" y="19"/>
                      <a:pt x="58" y="18"/>
                      <a:pt x="60" y="16"/>
                    </a:cubicBezTo>
                    <a:cubicBezTo>
                      <a:pt x="59" y="18"/>
                      <a:pt x="59" y="18"/>
                      <a:pt x="59" y="18"/>
                    </a:cubicBezTo>
                    <a:cubicBezTo>
                      <a:pt x="59" y="16"/>
                      <a:pt x="59" y="16"/>
                      <a:pt x="58" y="17"/>
                    </a:cubicBezTo>
                    <a:cubicBezTo>
                      <a:pt x="58" y="17"/>
                      <a:pt x="58" y="18"/>
                      <a:pt x="57" y="19"/>
                    </a:cubicBezTo>
                    <a:cubicBezTo>
                      <a:pt x="56" y="21"/>
                      <a:pt x="57" y="19"/>
                      <a:pt x="56" y="20"/>
                    </a:cubicBezTo>
                    <a:cubicBezTo>
                      <a:pt x="57" y="18"/>
                      <a:pt x="57" y="18"/>
                      <a:pt x="57" y="18"/>
                    </a:cubicBezTo>
                    <a:cubicBezTo>
                      <a:pt x="59" y="15"/>
                      <a:pt x="57" y="17"/>
                      <a:pt x="56" y="16"/>
                    </a:cubicBezTo>
                    <a:cubicBezTo>
                      <a:pt x="56" y="17"/>
                      <a:pt x="56" y="17"/>
                      <a:pt x="56" y="17"/>
                    </a:cubicBezTo>
                    <a:cubicBezTo>
                      <a:pt x="57" y="15"/>
                      <a:pt x="55" y="17"/>
                      <a:pt x="55" y="15"/>
                    </a:cubicBezTo>
                    <a:cubicBezTo>
                      <a:pt x="55" y="16"/>
                      <a:pt x="53" y="19"/>
                      <a:pt x="53" y="19"/>
                    </a:cubicBezTo>
                    <a:cubicBezTo>
                      <a:pt x="52" y="20"/>
                      <a:pt x="54" y="16"/>
                      <a:pt x="55" y="15"/>
                    </a:cubicBezTo>
                    <a:cubicBezTo>
                      <a:pt x="54" y="16"/>
                      <a:pt x="54" y="16"/>
                      <a:pt x="54" y="16"/>
                    </a:cubicBezTo>
                    <a:cubicBezTo>
                      <a:pt x="54" y="16"/>
                      <a:pt x="54" y="16"/>
                      <a:pt x="54" y="16"/>
                    </a:cubicBezTo>
                    <a:cubicBezTo>
                      <a:pt x="53" y="16"/>
                      <a:pt x="53" y="17"/>
                      <a:pt x="53" y="16"/>
                    </a:cubicBezTo>
                    <a:cubicBezTo>
                      <a:pt x="53" y="16"/>
                      <a:pt x="53" y="16"/>
                      <a:pt x="53" y="16"/>
                    </a:cubicBezTo>
                    <a:cubicBezTo>
                      <a:pt x="53" y="16"/>
                      <a:pt x="54" y="14"/>
                      <a:pt x="53" y="15"/>
                    </a:cubicBezTo>
                    <a:cubicBezTo>
                      <a:pt x="52" y="16"/>
                      <a:pt x="53" y="15"/>
                      <a:pt x="52" y="16"/>
                    </a:cubicBezTo>
                    <a:cubicBezTo>
                      <a:pt x="52" y="16"/>
                      <a:pt x="52" y="16"/>
                      <a:pt x="52" y="16"/>
                    </a:cubicBezTo>
                    <a:cubicBezTo>
                      <a:pt x="51" y="17"/>
                      <a:pt x="51" y="17"/>
                      <a:pt x="51" y="17"/>
                    </a:cubicBezTo>
                    <a:cubicBezTo>
                      <a:pt x="52" y="16"/>
                      <a:pt x="52" y="16"/>
                      <a:pt x="52" y="16"/>
                    </a:cubicBezTo>
                    <a:cubicBezTo>
                      <a:pt x="53" y="15"/>
                      <a:pt x="53" y="15"/>
                      <a:pt x="53" y="15"/>
                    </a:cubicBezTo>
                    <a:cubicBezTo>
                      <a:pt x="53" y="14"/>
                      <a:pt x="52" y="16"/>
                      <a:pt x="51" y="17"/>
                    </a:cubicBezTo>
                    <a:cubicBezTo>
                      <a:pt x="51" y="18"/>
                      <a:pt x="51" y="16"/>
                      <a:pt x="51" y="16"/>
                    </a:cubicBezTo>
                    <a:cubicBezTo>
                      <a:pt x="52" y="15"/>
                      <a:pt x="51" y="16"/>
                      <a:pt x="52" y="16"/>
                    </a:cubicBezTo>
                    <a:cubicBezTo>
                      <a:pt x="52" y="15"/>
                      <a:pt x="52" y="15"/>
                      <a:pt x="52" y="14"/>
                    </a:cubicBezTo>
                    <a:cubicBezTo>
                      <a:pt x="52" y="14"/>
                      <a:pt x="51" y="16"/>
                      <a:pt x="51" y="16"/>
                    </a:cubicBezTo>
                    <a:cubicBezTo>
                      <a:pt x="51" y="15"/>
                      <a:pt x="51" y="16"/>
                      <a:pt x="52" y="14"/>
                    </a:cubicBezTo>
                    <a:cubicBezTo>
                      <a:pt x="51" y="15"/>
                      <a:pt x="51" y="15"/>
                      <a:pt x="51" y="15"/>
                    </a:cubicBezTo>
                    <a:cubicBezTo>
                      <a:pt x="51" y="16"/>
                      <a:pt x="51" y="16"/>
                      <a:pt x="50" y="17"/>
                    </a:cubicBezTo>
                    <a:cubicBezTo>
                      <a:pt x="50" y="17"/>
                      <a:pt x="49" y="18"/>
                      <a:pt x="50" y="17"/>
                    </a:cubicBezTo>
                    <a:cubicBezTo>
                      <a:pt x="50" y="17"/>
                      <a:pt x="50" y="17"/>
                      <a:pt x="50" y="17"/>
                    </a:cubicBezTo>
                    <a:cubicBezTo>
                      <a:pt x="50" y="17"/>
                      <a:pt x="50" y="16"/>
                      <a:pt x="49" y="18"/>
                    </a:cubicBezTo>
                    <a:cubicBezTo>
                      <a:pt x="50" y="16"/>
                      <a:pt x="50" y="16"/>
                      <a:pt x="50" y="16"/>
                    </a:cubicBezTo>
                    <a:cubicBezTo>
                      <a:pt x="49" y="17"/>
                      <a:pt x="49" y="17"/>
                      <a:pt x="49" y="17"/>
                    </a:cubicBezTo>
                    <a:cubicBezTo>
                      <a:pt x="50" y="15"/>
                      <a:pt x="51" y="14"/>
                      <a:pt x="51" y="13"/>
                    </a:cubicBezTo>
                    <a:cubicBezTo>
                      <a:pt x="50" y="15"/>
                      <a:pt x="50" y="15"/>
                      <a:pt x="50" y="15"/>
                    </a:cubicBezTo>
                    <a:cubicBezTo>
                      <a:pt x="49" y="15"/>
                      <a:pt x="50" y="14"/>
                      <a:pt x="50" y="14"/>
                    </a:cubicBezTo>
                    <a:cubicBezTo>
                      <a:pt x="50" y="12"/>
                      <a:pt x="47" y="18"/>
                      <a:pt x="48" y="16"/>
                    </a:cubicBezTo>
                    <a:cubicBezTo>
                      <a:pt x="49" y="14"/>
                      <a:pt x="49" y="14"/>
                      <a:pt x="49" y="13"/>
                    </a:cubicBezTo>
                    <a:cubicBezTo>
                      <a:pt x="49" y="14"/>
                      <a:pt x="48" y="14"/>
                      <a:pt x="48" y="14"/>
                    </a:cubicBezTo>
                    <a:cubicBezTo>
                      <a:pt x="48" y="15"/>
                      <a:pt x="49" y="13"/>
                      <a:pt x="49" y="14"/>
                    </a:cubicBezTo>
                    <a:cubicBezTo>
                      <a:pt x="48" y="16"/>
                      <a:pt x="48" y="15"/>
                      <a:pt x="48" y="15"/>
                    </a:cubicBezTo>
                    <a:cubicBezTo>
                      <a:pt x="50" y="11"/>
                      <a:pt x="47" y="14"/>
                      <a:pt x="48" y="12"/>
                    </a:cubicBezTo>
                    <a:cubicBezTo>
                      <a:pt x="47" y="14"/>
                      <a:pt x="47" y="12"/>
                      <a:pt x="47" y="13"/>
                    </a:cubicBezTo>
                    <a:cubicBezTo>
                      <a:pt x="48" y="11"/>
                      <a:pt x="46" y="13"/>
                      <a:pt x="47" y="12"/>
                    </a:cubicBezTo>
                    <a:cubicBezTo>
                      <a:pt x="46" y="14"/>
                      <a:pt x="46" y="14"/>
                      <a:pt x="46" y="14"/>
                    </a:cubicBezTo>
                    <a:cubicBezTo>
                      <a:pt x="46" y="13"/>
                      <a:pt x="44" y="18"/>
                      <a:pt x="45" y="15"/>
                    </a:cubicBezTo>
                    <a:cubicBezTo>
                      <a:pt x="45" y="14"/>
                      <a:pt x="46" y="13"/>
                      <a:pt x="46" y="13"/>
                    </a:cubicBezTo>
                    <a:cubicBezTo>
                      <a:pt x="47" y="10"/>
                      <a:pt x="44" y="14"/>
                      <a:pt x="46" y="12"/>
                    </a:cubicBezTo>
                    <a:cubicBezTo>
                      <a:pt x="45" y="12"/>
                      <a:pt x="44" y="14"/>
                      <a:pt x="44" y="15"/>
                    </a:cubicBezTo>
                    <a:cubicBezTo>
                      <a:pt x="44" y="14"/>
                      <a:pt x="44" y="12"/>
                      <a:pt x="45" y="12"/>
                    </a:cubicBezTo>
                    <a:cubicBezTo>
                      <a:pt x="44" y="12"/>
                      <a:pt x="44" y="13"/>
                      <a:pt x="44" y="12"/>
                    </a:cubicBezTo>
                    <a:cubicBezTo>
                      <a:pt x="44" y="11"/>
                      <a:pt x="45" y="11"/>
                      <a:pt x="45" y="11"/>
                    </a:cubicBezTo>
                    <a:cubicBezTo>
                      <a:pt x="45" y="10"/>
                      <a:pt x="44" y="11"/>
                      <a:pt x="44" y="12"/>
                    </a:cubicBezTo>
                    <a:cubicBezTo>
                      <a:pt x="44" y="10"/>
                      <a:pt x="43" y="11"/>
                      <a:pt x="44" y="10"/>
                    </a:cubicBezTo>
                    <a:cubicBezTo>
                      <a:pt x="42" y="12"/>
                      <a:pt x="44" y="9"/>
                      <a:pt x="42" y="12"/>
                    </a:cubicBezTo>
                    <a:cubicBezTo>
                      <a:pt x="43" y="11"/>
                      <a:pt x="43" y="11"/>
                      <a:pt x="43" y="11"/>
                    </a:cubicBezTo>
                    <a:cubicBezTo>
                      <a:pt x="42" y="12"/>
                      <a:pt x="41" y="13"/>
                      <a:pt x="41" y="13"/>
                    </a:cubicBezTo>
                    <a:cubicBezTo>
                      <a:pt x="42" y="12"/>
                      <a:pt x="42" y="12"/>
                      <a:pt x="42" y="12"/>
                    </a:cubicBezTo>
                    <a:cubicBezTo>
                      <a:pt x="43" y="9"/>
                      <a:pt x="42" y="11"/>
                      <a:pt x="42" y="10"/>
                    </a:cubicBezTo>
                    <a:cubicBezTo>
                      <a:pt x="42" y="11"/>
                      <a:pt x="42" y="10"/>
                      <a:pt x="42" y="11"/>
                    </a:cubicBezTo>
                    <a:cubicBezTo>
                      <a:pt x="41" y="12"/>
                      <a:pt x="41" y="12"/>
                      <a:pt x="41" y="12"/>
                    </a:cubicBezTo>
                    <a:cubicBezTo>
                      <a:pt x="40" y="13"/>
                      <a:pt x="40" y="13"/>
                      <a:pt x="40" y="13"/>
                    </a:cubicBezTo>
                    <a:cubicBezTo>
                      <a:pt x="40" y="13"/>
                      <a:pt x="41" y="11"/>
                      <a:pt x="41" y="11"/>
                    </a:cubicBezTo>
                    <a:cubicBezTo>
                      <a:pt x="41" y="10"/>
                      <a:pt x="41" y="10"/>
                      <a:pt x="41" y="11"/>
                    </a:cubicBezTo>
                    <a:cubicBezTo>
                      <a:pt x="41" y="11"/>
                      <a:pt x="41" y="11"/>
                      <a:pt x="41" y="11"/>
                    </a:cubicBezTo>
                    <a:cubicBezTo>
                      <a:pt x="41" y="11"/>
                      <a:pt x="41" y="11"/>
                      <a:pt x="41" y="11"/>
                    </a:cubicBezTo>
                    <a:cubicBezTo>
                      <a:pt x="41" y="11"/>
                      <a:pt x="40" y="11"/>
                      <a:pt x="40" y="11"/>
                    </a:cubicBezTo>
                    <a:cubicBezTo>
                      <a:pt x="40" y="11"/>
                      <a:pt x="40" y="11"/>
                      <a:pt x="40" y="11"/>
                    </a:cubicBezTo>
                    <a:cubicBezTo>
                      <a:pt x="41" y="11"/>
                      <a:pt x="41" y="11"/>
                      <a:pt x="41" y="11"/>
                    </a:cubicBezTo>
                    <a:cubicBezTo>
                      <a:pt x="41" y="10"/>
                      <a:pt x="41" y="10"/>
                      <a:pt x="41" y="10"/>
                    </a:cubicBezTo>
                    <a:cubicBezTo>
                      <a:pt x="41" y="10"/>
                      <a:pt x="41" y="10"/>
                      <a:pt x="41" y="10"/>
                    </a:cubicBezTo>
                    <a:cubicBezTo>
                      <a:pt x="41" y="10"/>
                      <a:pt x="41" y="10"/>
                      <a:pt x="41" y="10"/>
                    </a:cubicBezTo>
                    <a:cubicBezTo>
                      <a:pt x="41" y="8"/>
                      <a:pt x="41" y="8"/>
                      <a:pt x="41" y="8"/>
                    </a:cubicBezTo>
                    <a:cubicBezTo>
                      <a:pt x="41" y="8"/>
                      <a:pt x="40" y="10"/>
                      <a:pt x="40" y="11"/>
                    </a:cubicBezTo>
                    <a:cubicBezTo>
                      <a:pt x="40" y="9"/>
                      <a:pt x="39" y="10"/>
                      <a:pt x="38" y="11"/>
                    </a:cubicBezTo>
                    <a:cubicBezTo>
                      <a:pt x="38" y="11"/>
                      <a:pt x="39" y="10"/>
                      <a:pt x="39" y="10"/>
                    </a:cubicBezTo>
                    <a:cubicBezTo>
                      <a:pt x="38" y="10"/>
                      <a:pt x="38" y="12"/>
                      <a:pt x="38" y="11"/>
                    </a:cubicBezTo>
                    <a:cubicBezTo>
                      <a:pt x="38" y="11"/>
                      <a:pt x="38" y="10"/>
                      <a:pt x="38" y="9"/>
                    </a:cubicBezTo>
                    <a:cubicBezTo>
                      <a:pt x="38" y="9"/>
                      <a:pt x="38" y="11"/>
                      <a:pt x="38" y="11"/>
                    </a:cubicBezTo>
                    <a:cubicBezTo>
                      <a:pt x="38" y="8"/>
                      <a:pt x="36" y="12"/>
                      <a:pt x="37" y="10"/>
                    </a:cubicBezTo>
                    <a:cubicBezTo>
                      <a:pt x="36" y="10"/>
                      <a:pt x="37" y="9"/>
                      <a:pt x="37" y="9"/>
                    </a:cubicBezTo>
                    <a:cubicBezTo>
                      <a:pt x="37" y="9"/>
                      <a:pt x="36" y="10"/>
                      <a:pt x="35" y="11"/>
                    </a:cubicBezTo>
                    <a:cubicBezTo>
                      <a:pt x="36" y="10"/>
                      <a:pt x="36" y="10"/>
                      <a:pt x="36" y="10"/>
                    </a:cubicBezTo>
                    <a:cubicBezTo>
                      <a:pt x="36" y="10"/>
                      <a:pt x="35" y="10"/>
                      <a:pt x="35" y="11"/>
                    </a:cubicBezTo>
                    <a:cubicBezTo>
                      <a:pt x="34" y="12"/>
                      <a:pt x="34" y="13"/>
                      <a:pt x="34" y="13"/>
                    </a:cubicBezTo>
                    <a:cubicBezTo>
                      <a:pt x="34" y="13"/>
                      <a:pt x="34" y="13"/>
                      <a:pt x="34" y="13"/>
                    </a:cubicBezTo>
                    <a:cubicBezTo>
                      <a:pt x="33" y="12"/>
                      <a:pt x="33" y="13"/>
                      <a:pt x="33" y="13"/>
                    </a:cubicBezTo>
                    <a:cubicBezTo>
                      <a:pt x="33" y="12"/>
                      <a:pt x="33" y="13"/>
                      <a:pt x="34" y="12"/>
                    </a:cubicBezTo>
                    <a:cubicBezTo>
                      <a:pt x="35" y="10"/>
                      <a:pt x="34" y="10"/>
                      <a:pt x="34" y="10"/>
                    </a:cubicBezTo>
                    <a:cubicBezTo>
                      <a:pt x="33" y="11"/>
                      <a:pt x="33" y="11"/>
                      <a:pt x="33" y="11"/>
                    </a:cubicBezTo>
                    <a:cubicBezTo>
                      <a:pt x="33" y="12"/>
                      <a:pt x="34" y="10"/>
                      <a:pt x="33" y="10"/>
                    </a:cubicBezTo>
                    <a:cubicBezTo>
                      <a:pt x="31" y="14"/>
                      <a:pt x="31" y="14"/>
                      <a:pt x="31" y="14"/>
                    </a:cubicBezTo>
                    <a:cubicBezTo>
                      <a:pt x="31" y="14"/>
                      <a:pt x="32" y="12"/>
                      <a:pt x="32" y="11"/>
                    </a:cubicBezTo>
                    <a:cubicBezTo>
                      <a:pt x="32" y="12"/>
                      <a:pt x="30" y="14"/>
                      <a:pt x="29" y="15"/>
                    </a:cubicBezTo>
                    <a:cubicBezTo>
                      <a:pt x="30" y="15"/>
                      <a:pt x="29" y="16"/>
                      <a:pt x="29" y="16"/>
                    </a:cubicBezTo>
                    <a:cubicBezTo>
                      <a:pt x="29" y="15"/>
                      <a:pt x="29" y="16"/>
                      <a:pt x="29" y="15"/>
                    </a:cubicBezTo>
                    <a:cubicBezTo>
                      <a:pt x="30" y="14"/>
                      <a:pt x="30" y="14"/>
                      <a:pt x="30" y="14"/>
                    </a:cubicBezTo>
                    <a:cubicBezTo>
                      <a:pt x="30" y="13"/>
                      <a:pt x="31" y="11"/>
                      <a:pt x="31" y="10"/>
                    </a:cubicBezTo>
                    <a:cubicBezTo>
                      <a:pt x="31" y="11"/>
                      <a:pt x="31" y="10"/>
                      <a:pt x="30" y="10"/>
                    </a:cubicBezTo>
                    <a:cubicBezTo>
                      <a:pt x="29" y="12"/>
                      <a:pt x="29" y="11"/>
                      <a:pt x="28" y="13"/>
                    </a:cubicBezTo>
                    <a:cubicBezTo>
                      <a:pt x="28" y="13"/>
                      <a:pt x="29" y="11"/>
                      <a:pt x="29" y="11"/>
                    </a:cubicBezTo>
                    <a:cubicBezTo>
                      <a:pt x="28" y="11"/>
                      <a:pt x="28" y="10"/>
                      <a:pt x="28" y="11"/>
                    </a:cubicBezTo>
                    <a:cubicBezTo>
                      <a:pt x="28" y="10"/>
                      <a:pt x="28" y="10"/>
                      <a:pt x="28" y="10"/>
                    </a:cubicBezTo>
                    <a:cubicBezTo>
                      <a:pt x="28" y="11"/>
                      <a:pt x="27" y="10"/>
                      <a:pt x="26" y="12"/>
                    </a:cubicBezTo>
                    <a:cubicBezTo>
                      <a:pt x="27" y="11"/>
                      <a:pt x="27" y="11"/>
                      <a:pt x="27" y="11"/>
                    </a:cubicBezTo>
                    <a:cubicBezTo>
                      <a:pt x="27" y="10"/>
                      <a:pt x="25" y="14"/>
                      <a:pt x="26" y="12"/>
                    </a:cubicBezTo>
                    <a:cubicBezTo>
                      <a:pt x="26" y="11"/>
                      <a:pt x="26" y="11"/>
                      <a:pt x="26" y="11"/>
                    </a:cubicBezTo>
                    <a:cubicBezTo>
                      <a:pt x="26" y="12"/>
                      <a:pt x="26" y="10"/>
                      <a:pt x="25" y="11"/>
                    </a:cubicBezTo>
                    <a:cubicBezTo>
                      <a:pt x="26" y="10"/>
                      <a:pt x="26" y="10"/>
                      <a:pt x="26" y="10"/>
                    </a:cubicBezTo>
                    <a:cubicBezTo>
                      <a:pt x="26" y="11"/>
                      <a:pt x="25" y="10"/>
                      <a:pt x="24" y="12"/>
                    </a:cubicBezTo>
                    <a:cubicBezTo>
                      <a:pt x="25" y="10"/>
                      <a:pt x="25" y="10"/>
                      <a:pt x="25" y="10"/>
                    </a:cubicBezTo>
                    <a:cubicBezTo>
                      <a:pt x="26" y="9"/>
                      <a:pt x="24" y="12"/>
                      <a:pt x="24" y="11"/>
                    </a:cubicBezTo>
                    <a:cubicBezTo>
                      <a:pt x="24" y="11"/>
                      <a:pt x="25" y="10"/>
                      <a:pt x="25" y="10"/>
                    </a:cubicBezTo>
                    <a:cubicBezTo>
                      <a:pt x="24" y="11"/>
                      <a:pt x="24" y="11"/>
                      <a:pt x="24" y="11"/>
                    </a:cubicBezTo>
                    <a:cubicBezTo>
                      <a:pt x="24" y="9"/>
                      <a:pt x="24" y="9"/>
                      <a:pt x="24" y="9"/>
                    </a:cubicBezTo>
                    <a:cubicBezTo>
                      <a:pt x="23" y="8"/>
                      <a:pt x="22" y="8"/>
                      <a:pt x="20" y="9"/>
                    </a:cubicBezTo>
                    <a:cubicBezTo>
                      <a:pt x="21" y="7"/>
                      <a:pt x="21" y="8"/>
                      <a:pt x="22" y="6"/>
                    </a:cubicBezTo>
                    <a:cubicBezTo>
                      <a:pt x="21" y="8"/>
                      <a:pt x="21" y="7"/>
                      <a:pt x="21" y="7"/>
                    </a:cubicBezTo>
                    <a:cubicBezTo>
                      <a:pt x="21" y="7"/>
                      <a:pt x="21" y="7"/>
                      <a:pt x="21" y="7"/>
                    </a:cubicBezTo>
                    <a:cubicBezTo>
                      <a:pt x="20" y="7"/>
                      <a:pt x="21" y="6"/>
                      <a:pt x="20" y="6"/>
                    </a:cubicBezTo>
                    <a:cubicBezTo>
                      <a:pt x="20" y="7"/>
                      <a:pt x="20" y="7"/>
                      <a:pt x="20" y="7"/>
                    </a:cubicBezTo>
                    <a:cubicBezTo>
                      <a:pt x="19" y="8"/>
                      <a:pt x="21" y="4"/>
                      <a:pt x="20" y="7"/>
                    </a:cubicBezTo>
                    <a:cubicBezTo>
                      <a:pt x="20" y="5"/>
                      <a:pt x="20" y="5"/>
                      <a:pt x="20" y="5"/>
                    </a:cubicBezTo>
                    <a:cubicBezTo>
                      <a:pt x="19" y="7"/>
                      <a:pt x="20" y="4"/>
                      <a:pt x="19" y="6"/>
                    </a:cubicBezTo>
                    <a:cubicBezTo>
                      <a:pt x="19" y="6"/>
                      <a:pt x="19" y="6"/>
                      <a:pt x="19" y="6"/>
                    </a:cubicBezTo>
                    <a:cubicBezTo>
                      <a:pt x="20" y="5"/>
                      <a:pt x="18" y="8"/>
                      <a:pt x="18" y="6"/>
                    </a:cubicBezTo>
                    <a:cubicBezTo>
                      <a:pt x="18" y="6"/>
                      <a:pt x="18" y="7"/>
                      <a:pt x="17" y="8"/>
                    </a:cubicBezTo>
                    <a:cubicBezTo>
                      <a:pt x="18" y="6"/>
                      <a:pt x="18" y="6"/>
                      <a:pt x="18" y="6"/>
                    </a:cubicBezTo>
                    <a:cubicBezTo>
                      <a:pt x="17" y="7"/>
                      <a:pt x="16" y="6"/>
                      <a:pt x="14" y="8"/>
                    </a:cubicBezTo>
                    <a:cubicBezTo>
                      <a:pt x="14" y="7"/>
                      <a:pt x="14" y="7"/>
                      <a:pt x="14" y="7"/>
                    </a:cubicBezTo>
                    <a:cubicBezTo>
                      <a:pt x="13" y="8"/>
                      <a:pt x="15" y="4"/>
                      <a:pt x="12" y="8"/>
                    </a:cubicBezTo>
                    <a:cubicBezTo>
                      <a:pt x="11" y="9"/>
                      <a:pt x="11" y="9"/>
                      <a:pt x="11" y="9"/>
                    </a:cubicBezTo>
                    <a:cubicBezTo>
                      <a:pt x="12" y="7"/>
                      <a:pt x="12" y="7"/>
                      <a:pt x="12" y="7"/>
                    </a:cubicBezTo>
                    <a:cubicBezTo>
                      <a:pt x="12" y="8"/>
                      <a:pt x="12" y="7"/>
                      <a:pt x="11" y="8"/>
                    </a:cubicBezTo>
                    <a:cubicBezTo>
                      <a:pt x="12" y="7"/>
                      <a:pt x="12" y="7"/>
                      <a:pt x="12" y="7"/>
                    </a:cubicBezTo>
                    <a:cubicBezTo>
                      <a:pt x="12" y="7"/>
                      <a:pt x="10" y="9"/>
                      <a:pt x="10" y="8"/>
                    </a:cubicBezTo>
                    <a:cubicBezTo>
                      <a:pt x="11" y="8"/>
                      <a:pt x="11" y="8"/>
                      <a:pt x="11" y="8"/>
                    </a:cubicBezTo>
                    <a:cubicBezTo>
                      <a:pt x="11" y="4"/>
                      <a:pt x="11" y="1"/>
                      <a:pt x="8" y="5"/>
                    </a:cubicBezTo>
                    <a:cubicBezTo>
                      <a:pt x="7" y="5"/>
                      <a:pt x="9" y="2"/>
                      <a:pt x="9" y="3"/>
                    </a:cubicBezTo>
                    <a:cubicBezTo>
                      <a:pt x="6" y="5"/>
                      <a:pt x="8" y="0"/>
                      <a:pt x="4" y="4"/>
                    </a:cubicBezTo>
                    <a:cubicBezTo>
                      <a:pt x="3" y="5"/>
                      <a:pt x="0" y="10"/>
                      <a:pt x="0" y="10"/>
                    </a:cubicBezTo>
                    <a:cubicBezTo>
                      <a:pt x="3" y="9"/>
                      <a:pt x="3" y="12"/>
                      <a:pt x="3"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60" name="Freeform 211"/>
              <p:cNvSpPr/>
              <p:nvPr/>
            </p:nvSpPr>
            <p:spPr bwMode="auto">
              <a:xfrm>
                <a:off x="3266" y="1867"/>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0"/>
                      <a:pt x="1" y="0"/>
                      <a:pt x="0" y="1"/>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61" name="Freeform 212"/>
              <p:cNvSpPr/>
              <p:nvPr/>
            </p:nvSpPr>
            <p:spPr bwMode="auto">
              <a:xfrm>
                <a:off x="3266" y="1861"/>
                <a:ext cx="3" cy="4"/>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1" y="0"/>
                      <a:pt x="0" y="1"/>
                      <a:pt x="1"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62" name="Freeform 213"/>
              <p:cNvSpPr/>
              <p:nvPr/>
            </p:nvSpPr>
            <p:spPr bwMode="auto">
              <a:xfrm>
                <a:off x="3260" y="185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63" name="Freeform 214"/>
              <p:cNvSpPr/>
              <p:nvPr/>
            </p:nvSpPr>
            <p:spPr bwMode="auto">
              <a:xfrm>
                <a:off x="3260" y="1893"/>
                <a:ext cx="4" cy="6"/>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2" y="0"/>
                      <a:pt x="2" y="0"/>
                      <a:pt x="2" y="0"/>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960" name="Freeform 215"/>
              <p:cNvSpPr/>
              <p:nvPr/>
            </p:nvSpPr>
            <p:spPr bwMode="auto">
              <a:xfrm>
                <a:off x="3269" y="1870"/>
                <a:ext cx="2" cy="4"/>
              </a:xfrm>
              <a:custGeom>
                <a:avLst/>
                <a:gdLst>
                  <a:gd name="T0" fmla="*/ 1 w 1"/>
                  <a:gd name="T1" fmla="*/ 1 h 2"/>
                  <a:gd name="T2" fmla="*/ 0 w 1"/>
                  <a:gd name="T3" fmla="*/ 1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0"/>
                      <a:pt x="0" y="1"/>
                      <a:pt x="0" y="1"/>
                    </a:cubicBezTo>
                    <a:cubicBezTo>
                      <a:pt x="0" y="1"/>
                      <a:pt x="0" y="2"/>
                      <a:pt x="0" y="2"/>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961" name="Freeform 216"/>
              <p:cNvSpPr/>
              <p:nvPr/>
            </p:nvSpPr>
            <p:spPr bwMode="auto">
              <a:xfrm>
                <a:off x="3260" y="1895"/>
                <a:ext cx="4" cy="4"/>
              </a:xfrm>
              <a:custGeom>
                <a:avLst/>
                <a:gdLst>
                  <a:gd name="T0" fmla="*/ 1 w 2"/>
                  <a:gd name="T1" fmla="*/ 1 h 2"/>
                  <a:gd name="T2" fmla="*/ 1 w 2"/>
                  <a:gd name="T3" fmla="*/ 2 h 2"/>
                  <a:gd name="T4" fmla="*/ 1 w 2"/>
                  <a:gd name="T5" fmla="*/ 1 h 2"/>
                </a:gdLst>
                <a:ahLst/>
                <a:cxnLst>
                  <a:cxn ang="0">
                    <a:pos x="T0" y="T1"/>
                  </a:cxn>
                  <a:cxn ang="0">
                    <a:pos x="T2" y="T3"/>
                  </a:cxn>
                  <a:cxn ang="0">
                    <a:pos x="T4" y="T5"/>
                  </a:cxn>
                </a:cxnLst>
                <a:rect l="0" t="0" r="r" b="b"/>
                <a:pathLst>
                  <a:path w="2" h="2">
                    <a:moveTo>
                      <a:pt x="1" y="1"/>
                    </a:moveTo>
                    <a:cubicBezTo>
                      <a:pt x="2" y="0"/>
                      <a:pt x="1" y="2"/>
                      <a:pt x="1" y="2"/>
                    </a:cubicBezTo>
                    <a:cubicBezTo>
                      <a:pt x="0" y="2"/>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963" name="Freeform 217"/>
              <p:cNvSpPr/>
              <p:nvPr/>
            </p:nvSpPr>
            <p:spPr bwMode="auto">
              <a:xfrm>
                <a:off x="4538" y="18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37" name="Freeform 218"/>
              <p:cNvSpPr/>
              <p:nvPr/>
            </p:nvSpPr>
            <p:spPr bwMode="auto">
              <a:xfrm>
                <a:off x="3213" y="1882"/>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39" name="Freeform 219"/>
              <p:cNvSpPr/>
              <p:nvPr/>
            </p:nvSpPr>
            <p:spPr bwMode="auto">
              <a:xfrm>
                <a:off x="3190" y="182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40" name="Freeform 220"/>
              <p:cNvSpPr/>
              <p:nvPr/>
            </p:nvSpPr>
            <p:spPr bwMode="auto">
              <a:xfrm>
                <a:off x="3271" y="1870"/>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41" name="Freeform 221"/>
              <p:cNvSpPr/>
              <p:nvPr/>
            </p:nvSpPr>
            <p:spPr bwMode="auto">
              <a:xfrm>
                <a:off x="3190" y="1872"/>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42" name="Freeform 222"/>
              <p:cNvSpPr/>
              <p:nvPr/>
            </p:nvSpPr>
            <p:spPr bwMode="auto">
              <a:xfrm>
                <a:off x="4574" y="1855"/>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49" name="Freeform 223"/>
              <p:cNvSpPr/>
              <p:nvPr/>
            </p:nvSpPr>
            <p:spPr bwMode="auto">
              <a:xfrm>
                <a:off x="3199" y="18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51" name="Freeform 224"/>
              <p:cNvSpPr/>
              <p:nvPr/>
            </p:nvSpPr>
            <p:spPr bwMode="auto">
              <a:xfrm>
                <a:off x="3271" y="1859"/>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56" name="Freeform 225"/>
              <p:cNvSpPr/>
              <p:nvPr/>
            </p:nvSpPr>
            <p:spPr bwMode="auto">
              <a:xfrm>
                <a:off x="3742" y="3006"/>
                <a:ext cx="6" cy="9"/>
              </a:xfrm>
              <a:custGeom>
                <a:avLst/>
                <a:gdLst>
                  <a:gd name="T0" fmla="*/ 3 w 3"/>
                  <a:gd name="T1" fmla="*/ 0 h 4"/>
                  <a:gd name="T2" fmla="*/ 1 w 3"/>
                  <a:gd name="T3" fmla="*/ 1 h 4"/>
                  <a:gd name="T4" fmla="*/ 1 w 3"/>
                  <a:gd name="T5" fmla="*/ 3 h 4"/>
                  <a:gd name="T6" fmla="*/ 0 w 3"/>
                  <a:gd name="T7" fmla="*/ 4 h 4"/>
                  <a:gd name="T8" fmla="*/ 2 w 3"/>
                  <a:gd name="T9" fmla="*/ 1 h 4"/>
                  <a:gd name="T10" fmla="*/ 3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3" y="0"/>
                    </a:moveTo>
                    <a:cubicBezTo>
                      <a:pt x="2" y="1"/>
                      <a:pt x="2" y="1"/>
                      <a:pt x="1" y="1"/>
                    </a:cubicBezTo>
                    <a:cubicBezTo>
                      <a:pt x="1" y="2"/>
                      <a:pt x="0" y="3"/>
                      <a:pt x="1" y="3"/>
                    </a:cubicBezTo>
                    <a:cubicBezTo>
                      <a:pt x="1" y="3"/>
                      <a:pt x="0" y="4"/>
                      <a:pt x="0" y="4"/>
                    </a:cubicBezTo>
                    <a:cubicBezTo>
                      <a:pt x="1" y="4"/>
                      <a:pt x="2" y="2"/>
                      <a:pt x="2" y="1"/>
                    </a:cubicBezTo>
                    <a:cubicBezTo>
                      <a:pt x="3" y="1"/>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58" name="Freeform 226"/>
              <p:cNvSpPr/>
              <p:nvPr/>
            </p:nvSpPr>
            <p:spPr bwMode="auto">
              <a:xfrm>
                <a:off x="3988" y="301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59" name="Freeform 227"/>
              <p:cNvSpPr/>
              <p:nvPr/>
            </p:nvSpPr>
            <p:spPr bwMode="auto">
              <a:xfrm>
                <a:off x="3742" y="300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60" name="Rectangle 228"/>
              <p:cNvSpPr>
                <a:spLocks noChangeArrowheads="1"/>
              </p:cNvSpPr>
              <p:nvPr/>
            </p:nvSpPr>
            <p:spPr bwMode="auto">
              <a:xfrm>
                <a:off x="3748" y="3015"/>
                <a:ext cx="4"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61" name="Freeform 229"/>
              <p:cNvSpPr/>
              <p:nvPr/>
            </p:nvSpPr>
            <p:spPr bwMode="auto">
              <a:xfrm>
                <a:off x="3744" y="2894"/>
                <a:ext cx="2" cy="10"/>
              </a:xfrm>
              <a:custGeom>
                <a:avLst/>
                <a:gdLst>
                  <a:gd name="T0" fmla="*/ 0 w 1"/>
                  <a:gd name="T1" fmla="*/ 2 h 5"/>
                  <a:gd name="T2" fmla="*/ 1 w 1"/>
                  <a:gd name="T3" fmla="*/ 3 h 5"/>
                  <a:gd name="T4" fmla="*/ 0 w 1"/>
                  <a:gd name="T5" fmla="*/ 5 h 5"/>
                  <a:gd name="T6" fmla="*/ 1 w 1"/>
                  <a:gd name="T7" fmla="*/ 1 h 5"/>
                  <a:gd name="T8" fmla="*/ 1 w 1"/>
                  <a:gd name="T9" fmla="*/ 0 h 5"/>
                  <a:gd name="T10" fmla="*/ 0 w 1"/>
                  <a:gd name="T11" fmla="*/ 2 h 5"/>
                </a:gdLst>
                <a:ahLst/>
                <a:cxnLst>
                  <a:cxn ang="0">
                    <a:pos x="T0" y="T1"/>
                  </a:cxn>
                  <a:cxn ang="0">
                    <a:pos x="T2" y="T3"/>
                  </a:cxn>
                  <a:cxn ang="0">
                    <a:pos x="T4" y="T5"/>
                  </a:cxn>
                  <a:cxn ang="0">
                    <a:pos x="T6" y="T7"/>
                  </a:cxn>
                  <a:cxn ang="0">
                    <a:pos x="T8" y="T9"/>
                  </a:cxn>
                  <a:cxn ang="0">
                    <a:pos x="T10" y="T11"/>
                  </a:cxn>
                </a:cxnLst>
                <a:rect l="0" t="0" r="r" b="b"/>
                <a:pathLst>
                  <a:path w="1" h="5">
                    <a:moveTo>
                      <a:pt x="0" y="2"/>
                    </a:moveTo>
                    <a:cubicBezTo>
                      <a:pt x="0" y="2"/>
                      <a:pt x="0" y="4"/>
                      <a:pt x="1" y="3"/>
                    </a:cubicBezTo>
                    <a:cubicBezTo>
                      <a:pt x="1" y="3"/>
                      <a:pt x="0" y="4"/>
                      <a:pt x="0" y="5"/>
                    </a:cubicBezTo>
                    <a:cubicBezTo>
                      <a:pt x="1" y="4"/>
                      <a:pt x="1" y="1"/>
                      <a:pt x="1" y="1"/>
                    </a:cubicBezTo>
                    <a:cubicBezTo>
                      <a:pt x="1" y="0"/>
                      <a:pt x="1" y="0"/>
                      <a:pt x="1"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62" name="Freeform 230"/>
              <p:cNvSpPr/>
              <p:nvPr/>
            </p:nvSpPr>
            <p:spPr bwMode="auto">
              <a:xfrm>
                <a:off x="3744" y="3004"/>
                <a:ext cx="2" cy="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0"/>
                      <a:pt x="1" y="0"/>
                    </a:cubicBezTo>
                    <a:cubicBezTo>
                      <a:pt x="1" y="1"/>
                      <a:pt x="0" y="1"/>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63" name="Freeform 231"/>
              <p:cNvSpPr/>
              <p:nvPr/>
            </p:nvSpPr>
            <p:spPr bwMode="auto">
              <a:xfrm>
                <a:off x="3742" y="2892"/>
                <a:ext cx="2" cy="4"/>
              </a:xfrm>
              <a:custGeom>
                <a:avLst/>
                <a:gdLst>
                  <a:gd name="T0" fmla="*/ 1 w 1"/>
                  <a:gd name="T1" fmla="*/ 1 h 2"/>
                  <a:gd name="T2" fmla="*/ 0 w 1"/>
                  <a:gd name="T3" fmla="*/ 2 h 2"/>
                  <a:gd name="T4" fmla="*/ 1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2"/>
                      <a:pt x="0" y="2"/>
                    </a:cubicBezTo>
                    <a:cubicBezTo>
                      <a:pt x="0" y="2"/>
                      <a:pt x="1" y="1"/>
                      <a:pt x="1" y="1"/>
                    </a:cubicBezTo>
                    <a:cubicBezTo>
                      <a:pt x="1"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64" name="Freeform 232"/>
              <p:cNvSpPr/>
              <p:nvPr/>
            </p:nvSpPr>
            <p:spPr bwMode="auto">
              <a:xfrm>
                <a:off x="3772" y="3038"/>
                <a:ext cx="4" cy="4"/>
              </a:xfrm>
              <a:custGeom>
                <a:avLst/>
                <a:gdLst>
                  <a:gd name="T0" fmla="*/ 1 w 2"/>
                  <a:gd name="T1" fmla="*/ 0 h 2"/>
                  <a:gd name="T2" fmla="*/ 2 w 2"/>
                  <a:gd name="T3" fmla="*/ 1 h 2"/>
                  <a:gd name="T4" fmla="*/ 1 w 2"/>
                  <a:gd name="T5" fmla="*/ 0 h 2"/>
                </a:gdLst>
                <a:ahLst/>
                <a:cxnLst>
                  <a:cxn ang="0">
                    <a:pos x="T0" y="T1"/>
                  </a:cxn>
                  <a:cxn ang="0">
                    <a:pos x="T2" y="T3"/>
                  </a:cxn>
                  <a:cxn ang="0">
                    <a:pos x="T4" y="T5"/>
                  </a:cxn>
                </a:cxnLst>
                <a:rect l="0" t="0" r="r" b="b"/>
                <a:pathLst>
                  <a:path w="2" h="2">
                    <a:moveTo>
                      <a:pt x="1" y="0"/>
                    </a:moveTo>
                    <a:cubicBezTo>
                      <a:pt x="0" y="2"/>
                      <a:pt x="2" y="0"/>
                      <a:pt x="2"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65" name="Freeform 233"/>
              <p:cNvSpPr/>
              <p:nvPr/>
            </p:nvSpPr>
            <p:spPr bwMode="auto">
              <a:xfrm>
                <a:off x="3895" y="3083"/>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66" name="Freeform 234"/>
              <p:cNvSpPr/>
              <p:nvPr/>
            </p:nvSpPr>
            <p:spPr bwMode="auto">
              <a:xfrm>
                <a:off x="3602"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67" name="Freeform 235"/>
              <p:cNvSpPr/>
              <p:nvPr/>
            </p:nvSpPr>
            <p:spPr bwMode="auto">
              <a:xfrm>
                <a:off x="3742" y="289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68" name="Freeform 236"/>
              <p:cNvSpPr/>
              <p:nvPr/>
            </p:nvSpPr>
            <p:spPr bwMode="auto">
              <a:xfrm>
                <a:off x="3602" y="182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69" name="Freeform 237"/>
              <p:cNvSpPr/>
              <p:nvPr/>
            </p:nvSpPr>
            <p:spPr bwMode="auto">
              <a:xfrm>
                <a:off x="3755" y="3027"/>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70" name="Oval 238"/>
              <p:cNvSpPr>
                <a:spLocks noChangeArrowheads="1"/>
              </p:cNvSpPr>
              <p:nvPr/>
            </p:nvSpPr>
            <p:spPr bwMode="auto">
              <a:xfrm>
                <a:off x="3602" y="1823"/>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71" name="Freeform 239"/>
              <p:cNvSpPr/>
              <p:nvPr/>
            </p:nvSpPr>
            <p:spPr bwMode="auto">
              <a:xfrm>
                <a:off x="3922" y="2890"/>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72" name="Freeform 240"/>
              <p:cNvSpPr/>
              <p:nvPr/>
            </p:nvSpPr>
            <p:spPr bwMode="auto">
              <a:xfrm>
                <a:off x="3975" y="28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73" name="Freeform 241"/>
              <p:cNvSpPr/>
              <p:nvPr/>
            </p:nvSpPr>
            <p:spPr bwMode="auto">
              <a:xfrm>
                <a:off x="3954" y="28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74" name="Freeform 242"/>
              <p:cNvSpPr/>
              <p:nvPr/>
            </p:nvSpPr>
            <p:spPr bwMode="auto">
              <a:xfrm>
                <a:off x="3725" y="2760"/>
                <a:ext cx="399" cy="159"/>
              </a:xfrm>
              <a:custGeom>
                <a:avLst/>
                <a:gdLst>
                  <a:gd name="T0" fmla="*/ 11 w 188"/>
                  <a:gd name="T1" fmla="*/ 59 h 75"/>
                  <a:gd name="T2" fmla="*/ 17 w 188"/>
                  <a:gd name="T3" fmla="*/ 64 h 75"/>
                  <a:gd name="T4" fmla="*/ 14 w 188"/>
                  <a:gd name="T5" fmla="*/ 70 h 75"/>
                  <a:gd name="T6" fmla="*/ 17 w 188"/>
                  <a:gd name="T7" fmla="*/ 71 h 75"/>
                  <a:gd name="T8" fmla="*/ 21 w 188"/>
                  <a:gd name="T9" fmla="*/ 69 h 75"/>
                  <a:gd name="T10" fmla="*/ 22 w 188"/>
                  <a:gd name="T11" fmla="*/ 71 h 75"/>
                  <a:gd name="T12" fmla="*/ 27 w 188"/>
                  <a:gd name="T13" fmla="*/ 67 h 75"/>
                  <a:gd name="T14" fmla="*/ 30 w 188"/>
                  <a:gd name="T15" fmla="*/ 72 h 75"/>
                  <a:gd name="T16" fmla="*/ 31 w 188"/>
                  <a:gd name="T17" fmla="*/ 74 h 75"/>
                  <a:gd name="T18" fmla="*/ 33 w 188"/>
                  <a:gd name="T19" fmla="*/ 72 h 75"/>
                  <a:gd name="T20" fmla="*/ 37 w 188"/>
                  <a:gd name="T21" fmla="*/ 74 h 75"/>
                  <a:gd name="T22" fmla="*/ 40 w 188"/>
                  <a:gd name="T23" fmla="*/ 69 h 75"/>
                  <a:gd name="T24" fmla="*/ 43 w 188"/>
                  <a:gd name="T25" fmla="*/ 64 h 75"/>
                  <a:gd name="T26" fmla="*/ 45 w 188"/>
                  <a:gd name="T27" fmla="*/ 69 h 75"/>
                  <a:gd name="T28" fmla="*/ 54 w 188"/>
                  <a:gd name="T29" fmla="*/ 69 h 75"/>
                  <a:gd name="T30" fmla="*/ 58 w 188"/>
                  <a:gd name="T31" fmla="*/ 69 h 75"/>
                  <a:gd name="T32" fmla="*/ 62 w 188"/>
                  <a:gd name="T33" fmla="*/ 68 h 75"/>
                  <a:gd name="T34" fmla="*/ 73 w 188"/>
                  <a:gd name="T35" fmla="*/ 66 h 75"/>
                  <a:gd name="T36" fmla="*/ 76 w 188"/>
                  <a:gd name="T37" fmla="*/ 65 h 75"/>
                  <a:gd name="T38" fmla="*/ 77 w 188"/>
                  <a:gd name="T39" fmla="*/ 64 h 75"/>
                  <a:gd name="T40" fmla="*/ 80 w 188"/>
                  <a:gd name="T41" fmla="*/ 62 h 75"/>
                  <a:gd name="T42" fmla="*/ 83 w 188"/>
                  <a:gd name="T43" fmla="*/ 63 h 75"/>
                  <a:gd name="T44" fmla="*/ 86 w 188"/>
                  <a:gd name="T45" fmla="*/ 61 h 75"/>
                  <a:gd name="T46" fmla="*/ 94 w 188"/>
                  <a:gd name="T47" fmla="*/ 61 h 75"/>
                  <a:gd name="T48" fmla="*/ 100 w 188"/>
                  <a:gd name="T49" fmla="*/ 59 h 75"/>
                  <a:gd name="T50" fmla="*/ 105 w 188"/>
                  <a:gd name="T51" fmla="*/ 59 h 75"/>
                  <a:gd name="T52" fmla="*/ 108 w 188"/>
                  <a:gd name="T53" fmla="*/ 57 h 75"/>
                  <a:gd name="T54" fmla="*/ 109 w 188"/>
                  <a:gd name="T55" fmla="*/ 57 h 75"/>
                  <a:gd name="T56" fmla="*/ 114 w 188"/>
                  <a:gd name="T57" fmla="*/ 54 h 75"/>
                  <a:gd name="T58" fmla="*/ 120 w 188"/>
                  <a:gd name="T59" fmla="*/ 53 h 75"/>
                  <a:gd name="T60" fmla="*/ 124 w 188"/>
                  <a:gd name="T61" fmla="*/ 50 h 75"/>
                  <a:gd name="T62" fmla="*/ 127 w 188"/>
                  <a:gd name="T63" fmla="*/ 41 h 75"/>
                  <a:gd name="T64" fmla="*/ 133 w 188"/>
                  <a:gd name="T65" fmla="*/ 44 h 75"/>
                  <a:gd name="T66" fmla="*/ 139 w 188"/>
                  <a:gd name="T67" fmla="*/ 41 h 75"/>
                  <a:gd name="T68" fmla="*/ 144 w 188"/>
                  <a:gd name="T69" fmla="*/ 39 h 75"/>
                  <a:gd name="T70" fmla="*/ 156 w 188"/>
                  <a:gd name="T71" fmla="*/ 34 h 75"/>
                  <a:gd name="T72" fmla="*/ 160 w 188"/>
                  <a:gd name="T73" fmla="*/ 33 h 75"/>
                  <a:gd name="T74" fmla="*/ 170 w 188"/>
                  <a:gd name="T75" fmla="*/ 21 h 75"/>
                  <a:gd name="T76" fmla="*/ 173 w 188"/>
                  <a:gd name="T77" fmla="*/ 18 h 75"/>
                  <a:gd name="T78" fmla="*/ 169 w 188"/>
                  <a:gd name="T79" fmla="*/ 9 h 75"/>
                  <a:gd name="T80" fmla="*/ 149 w 188"/>
                  <a:gd name="T81" fmla="*/ 20 h 75"/>
                  <a:gd name="T82" fmla="*/ 110 w 188"/>
                  <a:gd name="T83" fmla="*/ 42 h 75"/>
                  <a:gd name="T84" fmla="*/ 103 w 188"/>
                  <a:gd name="T85" fmla="*/ 39 h 75"/>
                  <a:gd name="T86" fmla="*/ 88 w 188"/>
                  <a:gd name="T87" fmla="*/ 44 h 75"/>
                  <a:gd name="T88" fmla="*/ 69 w 188"/>
                  <a:gd name="T89" fmla="*/ 48 h 75"/>
                  <a:gd name="T90" fmla="*/ 59 w 188"/>
                  <a:gd name="T91" fmla="*/ 49 h 75"/>
                  <a:gd name="T92" fmla="*/ 44 w 188"/>
                  <a:gd name="T93" fmla="*/ 52 h 75"/>
                  <a:gd name="T94" fmla="*/ 29 w 188"/>
                  <a:gd name="T95" fmla="*/ 53 h 75"/>
                  <a:gd name="T96" fmla="*/ 19 w 188"/>
                  <a:gd name="T97" fmla="*/ 53 h 75"/>
                  <a:gd name="T98" fmla="*/ 10 w 188"/>
                  <a:gd name="T99" fmla="*/ 49 h 75"/>
                  <a:gd name="T100" fmla="*/ 7 w 188"/>
                  <a:gd name="T101" fmla="*/ 47 h 75"/>
                  <a:gd name="T102" fmla="*/ 5 w 188"/>
                  <a:gd name="T103" fmla="*/ 47 h 75"/>
                  <a:gd name="T104" fmla="*/ 3 w 188"/>
                  <a:gd name="T105" fmla="*/ 5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75">
                    <a:moveTo>
                      <a:pt x="5" y="55"/>
                    </a:moveTo>
                    <a:cubicBezTo>
                      <a:pt x="5" y="55"/>
                      <a:pt x="5" y="55"/>
                      <a:pt x="5" y="55"/>
                    </a:cubicBezTo>
                    <a:cubicBezTo>
                      <a:pt x="5" y="57"/>
                      <a:pt x="5" y="54"/>
                      <a:pt x="6" y="54"/>
                    </a:cubicBezTo>
                    <a:cubicBezTo>
                      <a:pt x="6" y="55"/>
                      <a:pt x="4" y="57"/>
                      <a:pt x="4" y="58"/>
                    </a:cubicBezTo>
                    <a:cubicBezTo>
                      <a:pt x="5" y="58"/>
                      <a:pt x="7" y="58"/>
                      <a:pt x="7" y="60"/>
                    </a:cubicBezTo>
                    <a:cubicBezTo>
                      <a:pt x="8" y="60"/>
                      <a:pt x="10" y="59"/>
                      <a:pt x="11" y="59"/>
                    </a:cubicBezTo>
                    <a:cubicBezTo>
                      <a:pt x="12" y="59"/>
                      <a:pt x="10" y="61"/>
                      <a:pt x="11" y="60"/>
                    </a:cubicBezTo>
                    <a:cubicBezTo>
                      <a:pt x="11" y="61"/>
                      <a:pt x="10" y="62"/>
                      <a:pt x="10" y="63"/>
                    </a:cubicBezTo>
                    <a:cubicBezTo>
                      <a:pt x="10" y="62"/>
                      <a:pt x="11" y="64"/>
                      <a:pt x="12" y="61"/>
                    </a:cubicBezTo>
                    <a:cubicBezTo>
                      <a:pt x="12" y="62"/>
                      <a:pt x="14" y="63"/>
                      <a:pt x="15" y="63"/>
                    </a:cubicBezTo>
                    <a:cubicBezTo>
                      <a:pt x="14" y="63"/>
                      <a:pt x="14" y="64"/>
                      <a:pt x="14" y="65"/>
                    </a:cubicBezTo>
                    <a:cubicBezTo>
                      <a:pt x="15" y="64"/>
                      <a:pt x="16" y="63"/>
                      <a:pt x="17" y="64"/>
                    </a:cubicBezTo>
                    <a:cubicBezTo>
                      <a:pt x="17" y="62"/>
                      <a:pt x="17" y="62"/>
                      <a:pt x="18" y="60"/>
                    </a:cubicBezTo>
                    <a:cubicBezTo>
                      <a:pt x="18" y="60"/>
                      <a:pt x="18" y="59"/>
                      <a:pt x="18" y="60"/>
                    </a:cubicBezTo>
                    <a:cubicBezTo>
                      <a:pt x="18" y="61"/>
                      <a:pt x="17" y="64"/>
                      <a:pt x="18" y="64"/>
                    </a:cubicBezTo>
                    <a:cubicBezTo>
                      <a:pt x="17" y="67"/>
                      <a:pt x="17" y="64"/>
                      <a:pt x="16" y="67"/>
                    </a:cubicBezTo>
                    <a:cubicBezTo>
                      <a:pt x="15" y="69"/>
                      <a:pt x="14" y="68"/>
                      <a:pt x="14" y="67"/>
                    </a:cubicBezTo>
                    <a:cubicBezTo>
                      <a:pt x="12" y="69"/>
                      <a:pt x="14" y="67"/>
                      <a:pt x="14" y="70"/>
                    </a:cubicBezTo>
                    <a:cubicBezTo>
                      <a:pt x="14" y="70"/>
                      <a:pt x="15" y="68"/>
                      <a:pt x="16" y="68"/>
                    </a:cubicBezTo>
                    <a:cubicBezTo>
                      <a:pt x="17" y="67"/>
                      <a:pt x="16" y="67"/>
                      <a:pt x="17" y="66"/>
                    </a:cubicBezTo>
                    <a:cubicBezTo>
                      <a:pt x="19" y="64"/>
                      <a:pt x="18" y="68"/>
                      <a:pt x="18" y="68"/>
                    </a:cubicBezTo>
                    <a:cubicBezTo>
                      <a:pt x="17" y="69"/>
                      <a:pt x="17" y="69"/>
                      <a:pt x="17" y="69"/>
                    </a:cubicBezTo>
                    <a:cubicBezTo>
                      <a:pt x="18" y="70"/>
                      <a:pt x="18" y="68"/>
                      <a:pt x="19" y="69"/>
                    </a:cubicBezTo>
                    <a:cubicBezTo>
                      <a:pt x="19" y="72"/>
                      <a:pt x="18" y="69"/>
                      <a:pt x="17" y="71"/>
                    </a:cubicBezTo>
                    <a:cubicBezTo>
                      <a:pt x="17" y="73"/>
                      <a:pt x="17" y="73"/>
                      <a:pt x="17" y="73"/>
                    </a:cubicBezTo>
                    <a:cubicBezTo>
                      <a:pt x="18" y="74"/>
                      <a:pt x="18" y="70"/>
                      <a:pt x="19" y="72"/>
                    </a:cubicBezTo>
                    <a:cubicBezTo>
                      <a:pt x="19" y="73"/>
                      <a:pt x="19" y="73"/>
                      <a:pt x="19" y="73"/>
                    </a:cubicBezTo>
                    <a:cubicBezTo>
                      <a:pt x="20" y="72"/>
                      <a:pt x="20" y="72"/>
                      <a:pt x="20" y="72"/>
                    </a:cubicBezTo>
                    <a:cubicBezTo>
                      <a:pt x="20" y="71"/>
                      <a:pt x="20" y="69"/>
                      <a:pt x="19" y="69"/>
                    </a:cubicBezTo>
                    <a:cubicBezTo>
                      <a:pt x="20" y="66"/>
                      <a:pt x="20" y="69"/>
                      <a:pt x="21" y="69"/>
                    </a:cubicBezTo>
                    <a:cubicBezTo>
                      <a:pt x="22" y="67"/>
                      <a:pt x="21" y="69"/>
                      <a:pt x="21" y="67"/>
                    </a:cubicBezTo>
                    <a:cubicBezTo>
                      <a:pt x="21" y="65"/>
                      <a:pt x="22" y="65"/>
                      <a:pt x="22" y="65"/>
                    </a:cubicBezTo>
                    <a:cubicBezTo>
                      <a:pt x="23" y="65"/>
                      <a:pt x="22" y="67"/>
                      <a:pt x="22" y="68"/>
                    </a:cubicBezTo>
                    <a:cubicBezTo>
                      <a:pt x="22" y="69"/>
                      <a:pt x="22" y="69"/>
                      <a:pt x="22" y="68"/>
                    </a:cubicBezTo>
                    <a:cubicBezTo>
                      <a:pt x="21" y="69"/>
                      <a:pt x="22" y="71"/>
                      <a:pt x="21" y="73"/>
                    </a:cubicBezTo>
                    <a:cubicBezTo>
                      <a:pt x="21" y="74"/>
                      <a:pt x="22" y="72"/>
                      <a:pt x="22" y="71"/>
                    </a:cubicBezTo>
                    <a:cubicBezTo>
                      <a:pt x="22" y="71"/>
                      <a:pt x="23" y="69"/>
                      <a:pt x="22" y="69"/>
                    </a:cubicBezTo>
                    <a:cubicBezTo>
                      <a:pt x="25" y="64"/>
                      <a:pt x="23" y="72"/>
                      <a:pt x="24" y="72"/>
                    </a:cubicBezTo>
                    <a:cubicBezTo>
                      <a:pt x="24" y="69"/>
                      <a:pt x="26" y="68"/>
                      <a:pt x="26" y="64"/>
                    </a:cubicBezTo>
                    <a:cubicBezTo>
                      <a:pt x="26" y="64"/>
                      <a:pt x="27" y="63"/>
                      <a:pt x="27" y="63"/>
                    </a:cubicBezTo>
                    <a:cubicBezTo>
                      <a:pt x="26" y="65"/>
                      <a:pt x="27" y="65"/>
                      <a:pt x="26" y="67"/>
                    </a:cubicBezTo>
                    <a:cubicBezTo>
                      <a:pt x="27" y="67"/>
                      <a:pt x="27" y="67"/>
                      <a:pt x="27" y="67"/>
                    </a:cubicBezTo>
                    <a:cubicBezTo>
                      <a:pt x="26" y="69"/>
                      <a:pt x="26" y="69"/>
                      <a:pt x="26" y="69"/>
                    </a:cubicBezTo>
                    <a:cubicBezTo>
                      <a:pt x="26" y="71"/>
                      <a:pt x="27" y="72"/>
                      <a:pt x="27" y="73"/>
                    </a:cubicBezTo>
                    <a:cubicBezTo>
                      <a:pt x="28" y="73"/>
                      <a:pt x="27" y="71"/>
                      <a:pt x="28" y="71"/>
                    </a:cubicBezTo>
                    <a:cubicBezTo>
                      <a:pt x="27" y="72"/>
                      <a:pt x="28" y="73"/>
                      <a:pt x="28" y="73"/>
                    </a:cubicBezTo>
                    <a:cubicBezTo>
                      <a:pt x="27" y="72"/>
                      <a:pt x="28" y="70"/>
                      <a:pt x="29" y="70"/>
                    </a:cubicBezTo>
                    <a:cubicBezTo>
                      <a:pt x="29" y="70"/>
                      <a:pt x="30" y="72"/>
                      <a:pt x="30" y="72"/>
                    </a:cubicBezTo>
                    <a:cubicBezTo>
                      <a:pt x="29" y="74"/>
                      <a:pt x="29" y="74"/>
                      <a:pt x="29" y="74"/>
                    </a:cubicBezTo>
                    <a:cubicBezTo>
                      <a:pt x="29" y="72"/>
                      <a:pt x="29" y="75"/>
                      <a:pt x="29" y="74"/>
                    </a:cubicBezTo>
                    <a:cubicBezTo>
                      <a:pt x="30" y="73"/>
                      <a:pt x="30" y="71"/>
                      <a:pt x="30" y="70"/>
                    </a:cubicBezTo>
                    <a:cubicBezTo>
                      <a:pt x="31" y="69"/>
                      <a:pt x="31" y="71"/>
                      <a:pt x="31" y="70"/>
                    </a:cubicBezTo>
                    <a:cubicBezTo>
                      <a:pt x="30" y="72"/>
                      <a:pt x="30" y="72"/>
                      <a:pt x="30" y="72"/>
                    </a:cubicBezTo>
                    <a:cubicBezTo>
                      <a:pt x="31" y="71"/>
                      <a:pt x="30" y="75"/>
                      <a:pt x="31" y="74"/>
                    </a:cubicBezTo>
                    <a:cubicBezTo>
                      <a:pt x="32" y="73"/>
                      <a:pt x="32" y="73"/>
                      <a:pt x="32" y="73"/>
                    </a:cubicBezTo>
                    <a:cubicBezTo>
                      <a:pt x="32" y="74"/>
                      <a:pt x="32" y="74"/>
                      <a:pt x="32" y="74"/>
                    </a:cubicBezTo>
                    <a:cubicBezTo>
                      <a:pt x="32" y="73"/>
                      <a:pt x="32" y="73"/>
                      <a:pt x="33" y="73"/>
                    </a:cubicBezTo>
                    <a:cubicBezTo>
                      <a:pt x="33" y="74"/>
                      <a:pt x="33" y="74"/>
                      <a:pt x="33" y="74"/>
                    </a:cubicBezTo>
                    <a:cubicBezTo>
                      <a:pt x="33" y="73"/>
                      <a:pt x="34" y="71"/>
                      <a:pt x="34" y="73"/>
                    </a:cubicBezTo>
                    <a:cubicBezTo>
                      <a:pt x="34" y="70"/>
                      <a:pt x="33" y="73"/>
                      <a:pt x="33" y="72"/>
                    </a:cubicBezTo>
                    <a:cubicBezTo>
                      <a:pt x="33" y="70"/>
                      <a:pt x="34" y="70"/>
                      <a:pt x="34" y="70"/>
                    </a:cubicBezTo>
                    <a:cubicBezTo>
                      <a:pt x="34" y="72"/>
                      <a:pt x="35" y="70"/>
                      <a:pt x="35" y="70"/>
                    </a:cubicBezTo>
                    <a:cubicBezTo>
                      <a:pt x="35" y="71"/>
                      <a:pt x="35" y="72"/>
                      <a:pt x="36" y="72"/>
                    </a:cubicBezTo>
                    <a:cubicBezTo>
                      <a:pt x="36" y="70"/>
                      <a:pt x="36" y="70"/>
                      <a:pt x="36" y="70"/>
                    </a:cubicBezTo>
                    <a:cubicBezTo>
                      <a:pt x="36" y="74"/>
                      <a:pt x="37" y="70"/>
                      <a:pt x="37" y="71"/>
                    </a:cubicBezTo>
                    <a:cubicBezTo>
                      <a:pt x="37" y="72"/>
                      <a:pt x="37" y="73"/>
                      <a:pt x="37" y="74"/>
                    </a:cubicBezTo>
                    <a:cubicBezTo>
                      <a:pt x="37" y="71"/>
                      <a:pt x="38" y="70"/>
                      <a:pt x="38" y="69"/>
                    </a:cubicBezTo>
                    <a:cubicBezTo>
                      <a:pt x="39" y="70"/>
                      <a:pt x="38" y="72"/>
                      <a:pt x="38" y="74"/>
                    </a:cubicBezTo>
                    <a:cubicBezTo>
                      <a:pt x="38" y="72"/>
                      <a:pt x="39" y="75"/>
                      <a:pt x="39" y="73"/>
                    </a:cubicBezTo>
                    <a:cubicBezTo>
                      <a:pt x="39" y="72"/>
                      <a:pt x="39" y="71"/>
                      <a:pt x="39" y="70"/>
                    </a:cubicBezTo>
                    <a:cubicBezTo>
                      <a:pt x="40" y="70"/>
                      <a:pt x="39" y="71"/>
                      <a:pt x="40" y="72"/>
                    </a:cubicBezTo>
                    <a:cubicBezTo>
                      <a:pt x="40" y="72"/>
                      <a:pt x="41" y="69"/>
                      <a:pt x="40" y="69"/>
                    </a:cubicBezTo>
                    <a:cubicBezTo>
                      <a:pt x="41" y="69"/>
                      <a:pt x="41" y="67"/>
                      <a:pt x="42" y="68"/>
                    </a:cubicBezTo>
                    <a:cubicBezTo>
                      <a:pt x="42" y="70"/>
                      <a:pt x="41" y="69"/>
                      <a:pt x="41" y="70"/>
                    </a:cubicBezTo>
                    <a:cubicBezTo>
                      <a:pt x="42" y="70"/>
                      <a:pt x="41" y="66"/>
                      <a:pt x="42" y="66"/>
                    </a:cubicBezTo>
                    <a:cubicBezTo>
                      <a:pt x="42" y="65"/>
                      <a:pt x="42" y="62"/>
                      <a:pt x="43" y="61"/>
                    </a:cubicBezTo>
                    <a:cubicBezTo>
                      <a:pt x="44" y="62"/>
                      <a:pt x="42" y="62"/>
                      <a:pt x="43" y="64"/>
                    </a:cubicBezTo>
                    <a:cubicBezTo>
                      <a:pt x="43" y="64"/>
                      <a:pt x="43" y="64"/>
                      <a:pt x="43" y="64"/>
                    </a:cubicBezTo>
                    <a:cubicBezTo>
                      <a:pt x="44" y="67"/>
                      <a:pt x="42" y="68"/>
                      <a:pt x="43" y="71"/>
                    </a:cubicBezTo>
                    <a:cubicBezTo>
                      <a:pt x="43" y="70"/>
                      <a:pt x="43" y="70"/>
                      <a:pt x="43" y="70"/>
                    </a:cubicBezTo>
                    <a:cubicBezTo>
                      <a:pt x="43" y="73"/>
                      <a:pt x="43" y="73"/>
                      <a:pt x="43" y="73"/>
                    </a:cubicBezTo>
                    <a:cubicBezTo>
                      <a:pt x="43" y="71"/>
                      <a:pt x="44" y="72"/>
                      <a:pt x="44" y="72"/>
                    </a:cubicBezTo>
                    <a:cubicBezTo>
                      <a:pt x="44" y="70"/>
                      <a:pt x="44" y="72"/>
                      <a:pt x="44" y="71"/>
                    </a:cubicBezTo>
                    <a:cubicBezTo>
                      <a:pt x="44" y="71"/>
                      <a:pt x="45" y="68"/>
                      <a:pt x="45" y="69"/>
                    </a:cubicBezTo>
                    <a:cubicBezTo>
                      <a:pt x="45" y="70"/>
                      <a:pt x="46" y="71"/>
                      <a:pt x="45" y="72"/>
                    </a:cubicBezTo>
                    <a:cubicBezTo>
                      <a:pt x="46" y="73"/>
                      <a:pt x="45" y="70"/>
                      <a:pt x="46" y="71"/>
                    </a:cubicBezTo>
                    <a:cubicBezTo>
                      <a:pt x="46" y="72"/>
                      <a:pt x="46" y="72"/>
                      <a:pt x="46" y="72"/>
                    </a:cubicBezTo>
                    <a:cubicBezTo>
                      <a:pt x="48" y="72"/>
                      <a:pt x="50" y="72"/>
                      <a:pt x="52" y="68"/>
                    </a:cubicBezTo>
                    <a:cubicBezTo>
                      <a:pt x="52" y="70"/>
                      <a:pt x="53" y="70"/>
                      <a:pt x="54" y="71"/>
                    </a:cubicBezTo>
                    <a:cubicBezTo>
                      <a:pt x="53" y="70"/>
                      <a:pt x="54" y="69"/>
                      <a:pt x="54" y="69"/>
                    </a:cubicBezTo>
                    <a:cubicBezTo>
                      <a:pt x="55" y="71"/>
                      <a:pt x="55" y="71"/>
                      <a:pt x="55" y="71"/>
                    </a:cubicBezTo>
                    <a:cubicBezTo>
                      <a:pt x="56" y="72"/>
                      <a:pt x="56" y="70"/>
                      <a:pt x="57" y="69"/>
                    </a:cubicBezTo>
                    <a:cubicBezTo>
                      <a:pt x="57" y="70"/>
                      <a:pt x="57" y="70"/>
                      <a:pt x="57" y="70"/>
                    </a:cubicBezTo>
                    <a:cubicBezTo>
                      <a:pt x="58" y="71"/>
                      <a:pt x="57" y="69"/>
                      <a:pt x="58" y="69"/>
                    </a:cubicBezTo>
                    <a:cubicBezTo>
                      <a:pt x="58" y="70"/>
                      <a:pt x="58" y="70"/>
                      <a:pt x="58" y="70"/>
                    </a:cubicBezTo>
                    <a:cubicBezTo>
                      <a:pt x="58" y="69"/>
                      <a:pt x="58" y="69"/>
                      <a:pt x="58" y="69"/>
                    </a:cubicBezTo>
                    <a:cubicBezTo>
                      <a:pt x="59" y="68"/>
                      <a:pt x="59" y="68"/>
                      <a:pt x="59" y="70"/>
                    </a:cubicBezTo>
                    <a:cubicBezTo>
                      <a:pt x="60" y="70"/>
                      <a:pt x="60" y="69"/>
                      <a:pt x="59" y="69"/>
                    </a:cubicBezTo>
                    <a:cubicBezTo>
                      <a:pt x="60" y="70"/>
                      <a:pt x="61" y="70"/>
                      <a:pt x="62" y="69"/>
                    </a:cubicBezTo>
                    <a:cubicBezTo>
                      <a:pt x="62" y="68"/>
                      <a:pt x="62" y="68"/>
                      <a:pt x="62" y="66"/>
                    </a:cubicBezTo>
                    <a:cubicBezTo>
                      <a:pt x="61" y="64"/>
                      <a:pt x="62" y="67"/>
                      <a:pt x="62" y="65"/>
                    </a:cubicBezTo>
                    <a:cubicBezTo>
                      <a:pt x="62" y="66"/>
                      <a:pt x="63" y="67"/>
                      <a:pt x="62" y="68"/>
                    </a:cubicBezTo>
                    <a:cubicBezTo>
                      <a:pt x="64" y="71"/>
                      <a:pt x="65" y="68"/>
                      <a:pt x="67" y="68"/>
                    </a:cubicBezTo>
                    <a:cubicBezTo>
                      <a:pt x="67" y="67"/>
                      <a:pt x="67" y="67"/>
                      <a:pt x="67" y="67"/>
                    </a:cubicBezTo>
                    <a:cubicBezTo>
                      <a:pt x="68" y="69"/>
                      <a:pt x="69" y="67"/>
                      <a:pt x="70" y="67"/>
                    </a:cubicBezTo>
                    <a:cubicBezTo>
                      <a:pt x="70" y="66"/>
                      <a:pt x="70" y="64"/>
                      <a:pt x="71" y="64"/>
                    </a:cubicBezTo>
                    <a:cubicBezTo>
                      <a:pt x="71" y="61"/>
                      <a:pt x="71" y="66"/>
                      <a:pt x="72" y="67"/>
                    </a:cubicBezTo>
                    <a:cubicBezTo>
                      <a:pt x="72" y="66"/>
                      <a:pt x="73" y="66"/>
                      <a:pt x="73" y="66"/>
                    </a:cubicBezTo>
                    <a:cubicBezTo>
                      <a:pt x="73" y="66"/>
                      <a:pt x="73" y="66"/>
                      <a:pt x="73" y="66"/>
                    </a:cubicBezTo>
                    <a:cubicBezTo>
                      <a:pt x="73" y="65"/>
                      <a:pt x="73" y="65"/>
                      <a:pt x="74" y="65"/>
                    </a:cubicBezTo>
                    <a:cubicBezTo>
                      <a:pt x="74" y="66"/>
                      <a:pt x="74" y="66"/>
                      <a:pt x="74" y="66"/>
                    </a:cubicBezTo>
                    <a:cubicBezTo>
                      <a:pt x="74" y="66"/>
                      <a:pt x="75" y="67"/>
                      <a:pt x="75" y="67"/>
                    </a:cubicBezTo>
                    <a:cubicBezTo>
                      <a:pt x="75" y="65"/>
                      <a:pt x="76" y="66"/>
                      <a:pt x="76" y="64"/>
                    </a:cubicBezTo>
                    <a:cubicBezTo>
                      <a:pt x="76" y="65"/>
                      <a:pt x="76" y="65"/>
                      <a:pt x="76" y="65"/>
                    </a:cubicBezTo>
                    <a:cubicBezTo>
                      <a:pt x="76" y="63"/>
                      <a:pt x="76" y="63"/>
                      <a:pt x="76" y="63"/>
                    </a:cubicBezTo>
                    <a:cubicBezTo>
                      <a:pt x="77" y="64"/>
                      <a:pt x="77" y="64"/>
                      <a:pt x="77" y="64"/>
                    </a:cubicBezTo>
                    <a:cubicBezTo>
                      <a:pt x="77" y="66"/>
                      <a:pt x="77" y="66"/>
                      <a:pt x="77" y="66"/>
                    </a:cubicBezTo>
                    <a:cubicBezTo>
                      <a:pt x="78" y="67"/>
                      <a:pt x="77" y="64"/>
                      <a:pt x="77" y="63"/>
                    </a:cubicBezTo>
                    <a:cubicBezTo>
                      <a:pt x="77" y="62"/>
                      <a:pt x="78" y="64"/>
                      <a:pt x="78" y="64"/>
                    </a:cubicBezTo>
                    <a:cubicBezTo>
                      <a:pt x="78" y="65"/>
                      <a:pt x="78" y="64"/>
                      <a:pt x="77" y="64"/>
                    </a:cubicBezTo>
                    <a:cubicBezTo>
                      <a:pt x="77" y="66"/>
                      <a:pt x="78" y="65"/>
                      <a:pt x="78" y="66"/>
                    </a:cubicBezTo>
                    <a:cubicBezTo>
                      <a:pt x="78" y="66"/>
                      <a:pt x="78" y="64"/>
                      <a:pt x="78" y="64"/>
                    </a:cubicBezTo>
                    <a:cubicBezTo>
                      <a:pt x="79" y="64"/>
                      <a:pt x="79" y="64"/>
                      <a:pt x="80" y="65"/>
                    </a:cubicBezTo>
                    <a:cubicBezTo>
                      <a:pt x="80" y="64"/>
                      <a:pt x="80" y="65"/>
                      <a:pt x="80" y="64"/>
                    </a:cubicBezTo>
                    <a:cubicBezTo>
                      <a:pt x="80" y="64"/>
                      <a:pt x="79" y="63"/>
                      <a:pt x="79" y="62"/>
                    </a:cubicBezTo>
                    <a:cubicBezTo>
                      <a:pt x="79" y="62"/>
                      <a:pt x="80" y="61"/>
                      <a:pt x="80" y="62"/>
                    </a:cubicBezTo>
                    <a:cubicBezTo>
                      <a:pt x="80" y="63"/>
                      <a:pt x="80" y="63"/>
                      <a:pt x="80" y="63"/>
                    </a:cubicBezTo>
                    <a:cubicBezTo>
                      <a:pt x="80" y="62"/>
                      <a:pt x="81" y="62"/>
                      <a:pt x="80" y="61"/>
                    </a:cubicBezTo>
                    <a:cubicBezTo>
                      <a:pt x="81" y="63"/>
                      <a:pt x="81" y="63"/>
                      <a:pt x="81" y="63"/>
                    </a:cubicBezTo>
                    <a:cubicBezTo>
                      <a:pt x="81" y="62"/>
                      <a:pt x="81" y="62"/>
                      <a:pt x="82" y="61"/>
                    </a:cubicBezTo>
                    <a:cubicBezTo>
                      <a:pt x="82" y="63"/>
                      <a:pt x="82" y="65"/>
                      <a:pt x="83" y="65"/>
                    </a:cubicBezTo>
                    <a:cubicBezTo>
                      <a:pt x="83" y="63"/>
                      <a:pt x="83" y="63"/>
                      <a:pt x="83" y="63"/>
                    </a:cubicBezTo>
                    <a:cubicBezTo>
                      <a:pt x="84" y="63"/>
                      <a:pt x="84" y="64"/>
                      <a:pt x="84" y="65"/>
                    </a:cubicBezTo>
                    <a:cubicBezTo>
                      <a:pt x="85" y="65"/>
                      <a:pt x="84" y="60"/>
                      <a:pt x="85" y="61"/>
                    </a:cubicBezTo>
                    <a:cubicBezTo>
                      <a:pt x="85" y="63"/>
                      <a:pt x="86" y="63"/>
                      <a:pt x="86" y="64"/>
                    </a:cubicBezTo>
                    <a:cubicBezTo>
                      <a:pt x="86" y="63"/>
                      <a:pt x="86" y="63"/>
                      <a:pt x="86" y="62"/>
                    </a:cubicBezTo>
                    <a:cubicBezTo>
                      <a:pt x="86" y="62"/>
                      <a:pt x="86" y="64"/>
                      <a:pt x="86" y="63"/>
                    </a:cubicBezTo>
                    <a:cubicBezTo>
                      <a:pt x="85" y="61"/>
                      <a:pt x="86" y="62"/>
                      <a:pt x="86" y="61"/>
                    </a:cubicBezTo>
                    <a:cubicBezTo>
                      <a:pt x="88" y="65"/>
                      <a:pt x="89" y="62"/>
                      <a:pt x="91" y="64"/>
                    </a:cubicBezTo>
                    <a:cubicBezTo>
                      <a:pt x="90" y="61"/>
                      <a:pt x="91" y="63"/>
                      <a:pt x="91" y="62"/>
                    </a:cubicBezTo>
                    <a:cubicBezTo>
                      <a:pt x="92" y="64"/>
                      <a:pt x="92" y="61"/>
                      <a:pt x="93" y="63"/>
                    </a:cubicBezTo>
                    <a:cubicBezTo>
                      <a:pt x="92" y="60"/>
                      <a:pt x="92" y="60"/>
                      <a:pt x="92" y="60"/>
                    </a:cubicBezTo>
                    <a:cubicBezTo>
                      <a:pt x="93" y="61"/>
                      <a:pt x="92" y="56"/>
                      <a:pt x="94" y="59"/>
                    </a:cubicBezTo>
                    <a:cubicBezTo>
                      <a:pt x="94" y="60"/>
                      <a:pt x="94" y="61"/>
                      <a:pt x="94" y="61"/>
                    </a:cubicBezTo>
                    <a:cubicBezTo>
                      <a:pt x="95" y="64"/>
                      <a:pt x="95" y="59"/>
                      <a:pt x="96" y="62"/>
                    </a:cubicBezTo>
                    <a:cubicBezTo>
                      <a:pt x="96" y="61"/>
                      <a:pt x="95" y="59"/>
                      <a:pt x="96" y="58"/>
                    </a:cubicBezTo>
                    <a:cubicBezTo>
                      <a:pt x="96" y="59"/>
                      <a:pt x="98" y="60"/>
                      <a:pt x="98" y="60"/>
                    </a:cubicBezTo>
                    <a:cubicBezTo>
                      <a:pt x="98" y="60"/>
                      <a:pt x="98" y="59"/>
                      <a:pt x="98" y="60"/>
                    </a:cubicBezTo>
                    <a:cubicBezTo>
                      <a:pt x="99" y="61"/>
                      <a:pt x="98" y="61"/>
                      <a:pt x="98" y="61"/>
                    </a:cubicBezTo>
                    <a:cubicBezTo>
                      <a:pt x="99" y="62"/>
                      <a:pt x="99" y="60"/>
                      <a:pt x="100" y="59"/>
                    </a:cubicBezTo>
                    <a:cubicBezTo>
                      <a:pt x="101" y="61"/>
                      <a:pt x="101" y="60"/>
                      <a:pt x="102" y="61"/>
                    </a:cubicBezTo>
                    <a:cubicBezTo>
                      <a:pt x="102" y="58"/>
                      <a:pt x="104" y="61"/>
                      <a:pt x="103" y="58"/>
                    </a:cubicBezTo>
                    <a:cubicBezTo>
                      <a:pt x="103" y="59"/>
                      <a:pt x="103" y="59"/>
                      <a:pt x="103" y="59"/>
                    </a:cubicBezTo>
                    <a:cubicBezTo>
                      <a:pt x="104" y="58"/>
                      <a:pt x="103" y="56"/>
                      <a:pt x="104" y="56"/>
                    </a:cubicBezTo>
                    <a:cubicBezTo>
                      <a:pt x="104" y="58"/>
                      <a:pt x="104" y="58"/>
                      <a:pt x="104" y="58"/>
                    </a:cubicBezTo>
                    <a:cubicBezTo>
                      <a:pt x="105" y="61"/>
                      <a:pt x="105" y="58"/>
                      <a:pt x="105" y="59"/>
                    </a:cubicBezTo>
                    <a:cubicBezTo>
                      <a:pt x="105" y="58"/>
                      <a:pt x="106" y="59"/>
                      <a:pt x="106" y="58"/>
                    </a:cubicBezTo>
                    <a:cubicBezTo>
                      <a:pt x="106" y="57"/>
                      <a:pt x="106" y="57"/>
                      <a:pt x="106" y="57"/>
                    </a:cubicBezTo>
                    <a:cubicBezTo>
                      <a:pt x="106" y="56"/>
                      <a:pt x="106" y="56"/>
                      <a:pt x="106" y="56"/>
                    </a:cubicBezTo>
                    <a:cubicBezTo>
                      <a:pt x="107" y="55"/>
                      <a:pt x="107" y="58"/>
                      <a:pt x="107" y="58"/>
                    </a:cubicBezTo>
                    <a:cubicBezTo>
                      <a:pt x="107" y="59"/>
                      <a:pt x="108" y="58"/>
                      <a:pt x="108" y="57"/>
                    </a:cubicBezTo>
                    <a:cubicBezTo>
                      <a:pt x="108" y="57"/>
                      <a:pt x="108" y="57"/>
                      <a:pt x="108" y="57"/>
                    </a:cubicBezTo>
                    <a:cubicBezTo>
                      <a:pt x="108" y="57"/>
                      <a:pt x="108" y="57"/>
                      <a:pt x="108" y="57"/>
                    </a:cubicBezTo>
                    <a:cubicBezTo>
                      <a:pt x="108" y="57"/>
                      <a:pt x="108" y="57"/>
                      <a:pt x="108" y="57"/>
                    </a:cubicBezTo>
                    <a:cubicBezTo>
                      <a:pt x="108" y="57"/>
                      <a:pt x="108" y="57"/>
                      <a:pt x="108" y="57"/>
                    </a:cubicBezTo>
                    <a:cubicBezTo>
                      <a:pt x="108" y="57"/>
                      <a:pt x="108" y="57"/>
                      <a:pt x="108" y="57"/>
                    </a:cubicBezTo>
                    <a:cubicBezTo>
                      <a:pt x="108" y="57"/>
                      <a:pt x="108" y="57"/>
                      <a:pt x="109" y="57"/>
                    </a:cubicBezTo>
                    <a:cubicBezTo>
                      <a:pt x="109" y="57"/>
                      <a:pt x="109" y="57"/>
                      <a:pt x="109" y="57"/>
                    </a:cubicBezTo>
                    <a:cubicBezTo>
                      <a:pt x="109" y="57"/>
                      <a:pt x="109" y="57"/>
                      <a:pt x="109" y="58"/>
                    </a:cubicBezTo>
                    <a:cubicBezTo>
                      <a:pt x="109" y="59"/>
                      <a:pt x="109" y="59"/>
                      <a:pt x="109" y="59"/>
                    </a:cubicBezTo>
                    <a:cubicBezTo>
                      <a:pt x="110" y="59"/>
                      <a:pt x="110" y="57"/>
                      <a:pt x="110" y="57"/>
                    </a:cubicBezTo>
                    <a:cubicBezTo>
                      <a:pt x="111" y="58"/>
                      <a:pt x="113" y="56"/>
                      <a:pt x="113" y="55"/>
                    </a:cubicBezTo>
                    <a:cubicBezTo>
                      <a:pt x="113" y="55"/>
                      <a:pt x="113" y="56"/>
                      <a:pt x="113" y="55"/>
                    </a:cubicBezTo>
                    <a:cubicBezTo>
                      <a:pt x="114" y="55"/>
                      <a:pt x="114" y="53"/>
                      <a:pt x="114" y="54"/>
                    </a:cubicBezTo>
                    <a:cubicBezTo>
                      <a:pt x="114" y="54"/>
                      <a:pt x="115" y="55"/>
                      <a:pt x="115" y="55"/>
                    </a:cubicBezTo>
                    <a:cubicBezTo>
                      <a:pt x="115" y="56"/>
                      <a:pt x="115" y="54"/>
                      <a:pt x="115" y="54"/>
                    </a:cubicBezTo>
                    <a:cubicBezTo>
                      <a:pt x="116" y="56"/>
                      <a:pt x="116" y="52"/>
                      <a:pt x="118" y="53"/>
                    </a:cubicBezTo>
                    <a:cubicBezTo>
                      <a:pt x="118" y="53"/>
                      <a:pt x="118" y="54"/>
                      <a:pt x="118" y="55"/>
                    </a:cubicBezTo>
                    <a:cubicBezTo>
                      <a:pt x="119" y="54"/>
                      <a:pt x="119" y="53"/>
                      <a:pt x="120" y="51"/>
                    </a:cubicBezTo>
                    <a:cubicBezTo>
                      <a:pt x="120" y="53"/>
                      <a:pt x="120" y="53"/>
                      <a:pt x="120" y="53"/>
                    </a:cubicBezTo>
                    <a:cubicBezTo>
                      <a:pt x="120" y="52"/>
                      <a:pt x="121" y="52"/>
                      <a:pt x="121" y="51"/>
                    </a:cubicBezTo>
                    <a:cubicBezTo>
                      <a:pt x="120" y="50"/>
                      <a:pt x="120" y="48"/>
                      <a:pt x="121" y="49"/>
                    </a:cubicBezTo>
                    <a:cubicBezTo>
                      <a:pt x="121" y="49"/>
                      <a:pt x="121" y="49"/>
                      <a:pt x="121" y="49"/>
                    </a:cubicBezTo>
                    <a:cubicBezTo>
                      <a:pt x="122" y="48"/>
                      <a:pt x="122" y="48"/>
                      <a:pt x="122" y="48"/>
                    </a:cubicBezTo>
                    <a:cubicBezTo>
                      <a:pt x="122" y="48"/>
                      <a:pt x="122" y="48"/>
                      <a:pt x="122" y="49"/>
                    </a:cubicBezTo>
                    <a:cubicBezTo>
                      <a:pt x="123" y="51"/>
                      <a:pt x="124" y="50"/>
                      <a:pt x="124" y="50"/>
                    </a:cubicBezTo>
                    <a:cubicBezTo>
                      <a:pt x="124" y="49"/>
                      <a:pt x="124" y="49"/>
                      <a:pt x="124" y="49"/>
                    </a:cubicBezTo>
                    <a:cubicBezTo>
                      <a:pt x="124" y="48"/>
                      <a:pt x="125" y="50"/>
                      <a:pt x="125" y="50"/>
                    </a:cubicBezTo>
                    <a:cubicBezTo>
                      <a:pt x="125" y="45"/>
                      <a:pt x="125" y="45"/>
                      <a:pt x="125" y="45"/>
                    </a:cubicBezTo>
                    <a:cubicBezTo>
                      <a:pt x="125" y="45"/>
                      <a:pt x="126" y="47"/>
                      <a:pt x="126" y="48"/>
                    </a:cubicBezTo>
                    <a:cubicBezTo>
                      <a:pt x="127" y="47"/>
                      <a:pt x="126" y="44"/>
                      <a:pt x="126" y="42"/>
                    </a:cubicBezTo>
                    <a:cubicBezTo>
                      <a:pt x="127" y="43"/>
                      <a:pt x="127" y="41"/>
                      <a:pt x="127" y="41"/>
                    </a:cubicBezTo>
                    <a:cubicBezTo>
                      <a:pt x="128" y="42"/>
                      <a:pt x="127" y="41"/>
                      <a:pt x="127" y="42"/>
                    </a:cubicBezTo>
                    <a:cubicBezTo>
                      <a:pt x="128" y="43"/>
                      <a:pt x="128" y="43"/>
                      <a:pt x="128" y="43"/>
                    </a:cubicBezTo>
                    <a:cubicBezTo>
                      <a:pt x="128" y="44"/>
                      <a:pt x="129" y="46"/>
                      <a:pt x="129" y="47"/>
                    </a:cubicBezTo>
                    <a:cubicBezTo>
                      <a:pt x="129" y="46"/>
                      <a:pt x="131" y="46"/>
                      <a:pt x="132" y="46"/>
                    </a:cubicBezTo>
                    <a:cubicBezTo>
                      <a:pt x="130" y="44"/>
                      <a:pt x="132" y="45"/>
                      <a:pt x="132" y="42"/>
                    </a:cubicBezTo>
                    <a:cubicBezTo>
                      <a:pt x="132" y="41"/>
                      <a:pt x="133" y="44"/>
                      <a:pt x="133" y="44"/>
                    </a:cubicBezTo>
                    <a:cubicBezTo>
                      <a:pt x="134" y="43"/>
                      <a:pt x="135" y="44"/>
                      <a:pt x="136" y="43"/>
                    </a:cubicBezTo>
                    <a:cubicBezTo>
                      <a:pt x="136" y="43"/>
                      <a:pt x="136" y="43"/>
                      <a:pt x="136" y="43"/>
                    </a:cubicBezTo>
                    <a:cubicBezTo>
                      <a:pt x="136" y="42"/>
                      <a:pt x="138" y="43"/>
                      <a:pt x="138" y="40"/>
                    </a:cubicBezTo>
                    <a:cubicBezTo>
                      <a:pt x="138" y="42"/>
                      <a:pt x="138" y="42"/>
                      <a:pt x="138" y="42"/>
                    </a:cubicBezTo>
                    <a:cubicBezTo>
                      <a:pt x="139" y="42"/>
                      <a:pt x="137" y="39"/>
                      <a:pt x="139" y="40"/>
                    </a:cubicBezTo>
                    <a:cubicBezTo>
                      <a:pt x="139" y="41"/>
                      <a:pt x="139" y="41"/>
                      <a:pt x="139" y="41"/>
                    </a:cubicBezTo>
                    <a:cubicBezTo>
                      <a:pt x="139" y="40"/>
                      <a:pt x="140" y="42"/>
                      <a:pt x="140" y="39"/>
                    </a:cubicBezTo>
                    <a:cubicBezTo>
                      <a:pt x="141" y="41"/>
                      <a:pt x="141" y="41"/>
                      <a:pt x="141" y="41"/>
                    </a:cubicBezTo>
                    <a:cubicBezTo>
                      <a:pt x="141" y="40"/>
                      <a:pt x="142" y="40"/>
                      <a:pt x="142" y="38"/>
                    </a:cubicBezTo>
                    <a:cubicBezTo>
                      <a:pt x="142" y="40"/>
                      <a:pt x="142" y="40"/>
                      <a:pt x="142" y="40"/>
                    </a:cubicBezTo>
                    <a:cubicBezTo>
                      <a:pt x="143" y="41"/>
                      <a:pt x="142" y="38"/>
                      <a:pt x="143" y="38"/>
                    </a:cubicBezTo>
                    <a:cubicBezTo>
                      <a:pt x="143" y="38"/>
                      <a:pt x="144" y="39"/>
                      <a:pt x="144" y="39"/>
                    </a:cubicBezTo>
                    <a:cubicBezTo>
                      <a:pt x="143" y="38"/>
                      <a:pt x="144" y="38"/>
                      <a:pt x="144" y="37"/>
                    </a:cubicBezTo>
                    <a:cubicBezTo>
                      <a:pt x="146" y="39"/>
                      <a:pt x="146" y="39"/>
                      <a:pt x="146" y="39"/>
                    </a:cubicBezTo>
                    <a:cubicBezTo>
                      <a:pt x="149" y="37"/>
                      <a:pt x="152" y="36"/>
                      <a:pt x="154" y="33"/>
                    </a:cubicBezTo>
                    <a:cubicBezTo>
                      <a:pt x="156" y="35"/>
                      <a:pt x="154" y="35"/>
                      <a:pt x="155" y="36"/>
                    </a:cubicBezTo>
                    <a:cubicBezTo>
                      <a:pt x="154" y="34"/>
                      <a:pt x="155" y="35"/>
                      <a:pt x="156" y="34"/>
                    </a:cubicBezTo>
                    <a:cubicBezTo>
                      <a:pt x="156" y="34"/>
                      <a:pt x="156" y="34"/>
                      <a:pt x="156" y="34"/>
                    </a:cubicBezTo>
                    <a:cubicBezTo>
                      <a:pt x="156" y="34"/>
                      <a:pt x="157" y="35"/>
                      <a:pt x="157" y="34"/>
                    </a:cubicBezTo>
                    <a:cubicBezTo>
                      <a:pt x="157" y="34"/>
                      <a:pt x="157" y="34"/>
                      <a:pt x="157" y="34"/>
                    </a:cubicBezTo>
                    <a:cubicBezTo>
                      <a:pt x="157" y="32"/>
                      <a:pt x="159" y="36"/>
                      <a:pt x="158" y="33"/>
                    </a:cubicBezTo>
                    <a:cubicBezTo>
                      <a:pt x="159" y="34"/>
                      <a:pt x="159" y="34"/>
                      <a:pt x="159" y="34"/>
                    </a:cubicBezTo>
                    <a:cubicBezTo>
                      <a:pt x="158" y="32"/>
                      <a:pt x="160" y="35"/>
                      <a:pt x="160" y="33"/>
                    </a:cubicBezTo>
                    <a:cubicBezTo>
                      <a:pt x="160" y="33"/>
                      <a:pt x="160" y="33"/>
                      <a:pt x="160" y="33"/>
                    </a:cubicBezTo>
                    <a:cubicBezTo>
                      <a:pt x="161" y="34"/>
                      <a:pt x="160" y="30"/>
                      <a:pt x="161" y="32"/>
                    </a:cubicBezTo>
                    <a:cubicBezTo>
                      <a:pt x="162" y="31"/>
                      <a:pt x="162" y="30"/>
                      <a:pt x="161" y="28"/>
                    </a:cubicBezTo>
                    <a:cubicBezTo>
                      <a:pt x="162" y="30"/>
                      <a:pt x="162" y="30"/>
                      <a:pt x="162" y="30"/>
                    </a:cubicBezTo>
                    <a:cubicBezTo>
                      <a:pt x="164" y="28"/>
                      <a:pt x="167" y="27"/>
                      <a:pt x="167" y="24"/>
                    </a:cubicBezTo>
                    <a:cubicBezTo>
                      <a:pt x="168" y="25"/>
                      <a:pt x="168" y="25"/>
                      <a:pt x="168" y="25"/>
                    </a:cubicBezTo>
                    <a:cubicBezTo>
                      <a:pt x="167" y="22"/>
                      <a:pt x="171" y="25"/>
                      <a:pt x="170" y="21"/>
                    </a:cubicBezTo>
                    <a:cubicBezTo>
                      <a:pt x="169" y="19"/>
                      <a:pt x="169" y="19"/>
                      <a:pt x="169" y="19"/>
                    </a:cubicBezTo>
                    <a:cubicBezTo>
                      <a:pt x="171" y="21"/>
                      <a:pt x="171" y="21"/>
                      <a:pt x="171" y="21"/>
                    </a:cubicBezTo>
                    <a:cubicBezTo>
                      <a:pt x="170" y="20"/>
                      <a:pt x="172" y="20"/>
                      <a:pt x="171" y="19"/>
                    </a:cubicBezTo>
                    <a:cubicBezTo>
                      <a:pt x="171" y="19"/>
                      <a:pt x="171" y="19"/>
                      <a:pt x="172" y="20"/>
                    </a:cubicBezTo>
                    <a:cubicBezTo>
                      <a:pt x="172" y="20"/>
                      <a:pt x="171" y="17"/>
                      <a:pt x="172" y="17"/>
                    </a:cubicBezTo>
                    <a:cubicBezTo>
                      <a:pt x="173" y="18"/>
                      <a:pt x="173" y="18"/>
                      <a:pt x="173" y="18"/>
                    </a:cubicBezTo>
                    <a:cubicBezTo>
                      <a:pt x="177" y="19"/>
                      <a:pt x="182" y="18"/>
                      <a:pt x="181" y="13"/>
                    </a:cubicBezTo>
                    <a:cubicBezTo>
                      <a:pt x="181" y="12"/>
                      <a:pt x="183" y="14"/>
                      <a:pt x="183" y="14"/>
                    </a:cubicBezTo>
                    <a:cubicBezTo>
                      <a:pt x="182" y="10"/>
                      <a:pt x="188" y="11"/>
                      <a:pt x="186" y="6"/>
                    </a:cubicBezTo>
                    <a:cubicBezTo>
                      <a:pt x="186" y="4"/>
                      <a:pt x="182" y="0"/>
                      <a:pt x="182" y="0"/>
                    </a:cubicBezTo>
                    <a:cubicBezTo>
                      <a:pt x="180" y="4"/>
                      <a:pt x="176" y="5"/>
                      <a:pt x="171" y="6"/>
                    </a:cubicBezTo>
                    <a:cubicBezTo>
                      <a:pt x="171" y="7"/>
                      <a:pt x="170" y="9"/>
                      <a:pt x="169" y="9"/>
                    </a:cubicBezTo>
                    <a:cubicBezTo>
                      <a:pt x="165" y="12"/>
                      <a:pt x="158" y="11"/>
                      <a:pt x="154" y="16"/>
                    </a:cubicBezTo>
                    <a:cubicBezTo>
                      <a:pt x="155" y="16"/>
                      <a:pt x="155" y="18"/>
                      <a:pt x="155" y="18"/>
                    </a:cubicBezTo>
                    <a:cubicBezTo>
                      <a:pt x="155" y="18"/>
                      <a:pt x="155" y="18"/>
                      <a:pt x="155" y="18"/>
                    </a:cubicBezTo>
                    <a:cubicBezTo>
                      <a:pt x="155" y="19"/>
                      <a:pt x="155" y="19"/>
                      <a:pt x="155" y="19"/>
                    </a:cubicBezTo>
                    <a:cubicBezTo>
                      <a:pt x="155" y="19"/>
                      <a:pt x="154" y="18"/>
                      <a:pt x="154" y="17"/>
                    </a:cubicBezTo>
                    <a:cubicBezTo>
                      <a:pt x="153" y="19"/>
                      <a:pt x="151" y="20"/>
                      <a:pt x="149" y="20"/>
                    </a:cubicBezTo>
                    <a:cubicBezTo>
                      <a:pt x="150" y="22"/>
                      <a:pt x="148" y="21"/>
                      <a:pt x="149" y="23"/>
                    </a:cubicBezTo>
                    <a:cubicBezTo>
                      <a:pt x="148" y="22"/>
                      <a:pt x="148" y="22"/>
                      <a:pt x="148" y="22"/>
                    </a:cubicBezTo>
                    <a:cubicBezTo>
                      <a:pt x="147" y="24"/>
                      <a:pt x="147" y="24"/>
                      <a:pt x="145" y="22"/>
                    </a:cubicBezTo>
                    <a:cubicBezTo>
                      <a:pt x="139" y="23"/>
                      <a:pt x="134" y="27"/>
                      <a:pt x="128" y="28"/>
                    </a:cubicBezTo>
                    <a:cubicBezTo>
                      <a:pt x="123" y="30"/>
                      <a:pt x="118" y="35"/>
                      <a:pt x="112" y="37"/>
                    </a:cubicBezTo>
                    <a:cubicBezTo>
                      <a:pt x="112" y="40"/>
                      <a:pt x="110" y="39"/>
                      <a:pt x="110" y="42"/>
                    </a:cubicBezTo>
                    <a:cubicBezTo>
                      <a:pt x="110" y="41"/>
                      <a:pt x="110" y="41"/>
                      <a:pt x="110" y="41"/>
                    </a:cubicBezTo>
                    <a:cubicBezTo>
                      <a:pt x="109" y="43"/>
                      <a:pt x="109" y="41"/>
                      <a:pt x="107" y="40"/>
                    </a:cubicBezTo>
                    <a:cubicBezTo>
                      <a:pt x="107" y="42"/>
                      <a:pt x="107" y="41"/>
                      <a:pt x="107" y="43"/>
                    </a:cubicBezTo>
                    <a:cubicBezTo>
                      <a:pt x="107" y="45"/>
                      <a:pt x="106" y="40"/>
                      <a:pt x="106" y="41"/>
                    </a:cubicBezTo>
                    <a:cubicBezTo>
                      <a:pt x="105" y="41"/>
                      <a:pt x="106" y="42"/>
                      <a:pt x="106" y="42"/>
                    </a:cubicBezTo>
                    <a:cubicBezTo>
                      <a:pt x="105" y="45"/>
                      <a:pt x="106" y="41"/>
                      <a:pt x="103" y="39"/>
                    </a:cubicBezTo>
                    <a:cubicBezTo>
                      <a:pt x="101" y="41"/>
                      <a:pt x="98" y="44"/>
                      <a:pt x="95" y="43"/>
                    </a:cubicBezTo>
                    <a:cubicBezTo>
                      <a:pt x="95" y="43"/>
                      <a:pt x="96" y="44"/>
                      <a:pt x="96" y="44"/>
                    </a:cubicBezTo>
                    <a:cubicBezTo>
                      <a:pt x="95" y="41"/>
                      <a:pt x="95" y="46"/>
                      <a:pt x="94" y="44"/>
                    </a:cubicBezTo>
                    <a:cubicBezTo>
                      <a:pt x="94" y="44"/>
                      <a:pt x="94" y="43"/>
                      <a:pt x="94" y="43"/>
                    </a:cubicBezTo>
                    <a:cubicBezTo>
                      <a:pt x="93" y="42"/>
                      <a:pt x="92" y="44"/>
                      <a:pt x="91" y="43"/>
                    </a:cubicBezTo>
                    <a:cubicBezTo>
                      <a:pt x="90" y="45"/>
                      <a:pt x="88" y="42"/>
                      <a:pt x="88" y="44"/>
                    </a:cubicBezTo>
                    <a:cubicBezTo>
                      <a:pt x="88" y="43"/>
                      <a:pt x="87" y="43"/>
                      <a:pt x="87" y="43"/>
                    </a:cubicBezTo>
                    <a:cubicBezTo>
                      <a:pt x="87" y="47"/>
                      <a:pt x="84" y="42"/>
                      <a:pt x="84" y="44"/>
                    </a:cubicBezTo>
                    <a:cubicBezTo>
                      <a:pt x="84" y="44"/>
                      <a:pt x="84" y="44"/>
                      <a:pt x="84" y="44"/>
                    </a:cubicBezTo>
                    <a:cubicBezTo>
                      <a:pt x="81" y="45"/>
                      <a:pt x="77" y="45"/>
                      <a:pt x="75" y="47"/>
                    </a:cubicBezTo>
                    <a:cubicBezTo>
                      <a:pt x="73" y="47"/>
                      <a:pt x="70" y="44"/>
                      <a:pt x="69" y="46"/>
                    </a:cubicBezTo>
                    <a:cubicBezTo>
                      <a:pt x="69" y="48"/>
                      <a:pt x="69" y="48"/>
                      <a:pt x="69" y="48"/>
                    </a:cubicBezTo>
                    <a:cubicBezTo>
                      <a:pt x="68" y="48"/>
                      <a:pt x="69" y="47"/>
                      <a:pt x="68" y="46"/>
                    </a:cubicBezTo>
                    <a:cubicBezTo>
                      <a:pt x="68" y="48"/>
                      <a:pt x="66" y="47"/>
                      <a:pt x="65" y="47"/>
                    </a:cubicBezTo>
                    <a:cubicBezTo>
                      <a:pt x="65" y="47"/>
                      <a:pt x="65" y="48"/>
                      <a:pt x="65" y="49"/>
                    </a:cubicBezTo>
                    <a:cubicBezTo>
                      <a:pt x="63" y="46"/>
                      <a:pt x="62" y="50"/>
                      <a:pt x="60" y="48"/>
                    </a:cubicBezTo>
                    <a:cubicBezTo>
                      <a:pt x="61" y="51"/>
                      <a:pt x="60" y="50"/>
                      <a:pt x="59" y="51"/>
                    </a:cubicBezTo>
                    <a:cubicBezTo>
                      <a:pt x="59" y="51"/>
                      <a:pt x="59" y="50"/>
                      <a:pt x="59" y="49"/>
                    </a:cubicBezTo>
                    <a:cubicBezTo>
                      <a:pt x="58" y="50"/>
                      <a:pt x="57" y="50"/>
                      <a:pt x="56" y="49"/>
                    </a:cubicBezTo>
                    <a:cubicBezTo>
                      <a:pt x="56" y="49"/>
                      <a:pt x="56" y="51"/>
                      <a:pt x="55" y="51"/>
                    </a:cubicBezTo>
                    <a:cubicBezTo>
                      <a:pt x="54" y="49"/>
                      <a:pt x="54" y="51"/>
                      <a:pt x="53" y="50"/>
                    </a:cubicBezTo>
                    <a:cubicBezTo>
                      <a:pt x="54" y="52"/>
                      <a:pt x="52" y="54"/>
                      <a:pt x="52" y="53"/>
                    </a:cubicBezTo>
                    <a:cubicBezTo>
                      <a:pt x="52" y="50"/>
                      <a:pt x="52" y="50"/>
                      <a:pt x="52" y="50"/>
                    </a:cubicBezTo>
                    <a:cubicBezTo>
                      <a:pt x="50" y="52"/>
                      <a:pt x="47" y="49"/>
                      <a:pt x="44" y="52"/>
                    </a:cubicBezTo>
                    <a:cubicBezTo>
                      <a:pt x="44" y="51"/>
                      <a:pt x="44" y="51"/>
                      <a:pt x="44" y="51"/>
                    </a:cubicBezTo>
                    <a:cubicBezTo>
                      <a:pt x="42" y="53"/>
                      <a:pt x="39" y="51"/>
                      <a:pt x="37" y="54"/>
                    </a:cubicBezTo>
                    <a:cubicBezTo>
                      <a:pt x="36" y="53"/>
                      <a:pt x="35" y="52"/>
                      <a:pt x="35" y="52"/>
                    </a:cubicBezTo>
                    <a:cubicBezTo>
                      <a:pt x="34" y="53"/>
                      <a:pt x="33" y="53"/>
                      <a:pt x="32" y="55"/>
                    </a:cubicBezTo>
                    <a:cubicBezTo>
                      <a:pt x="32" y="56"/>
                      <a:pt x="32" y="54"/>
                      <a:pt x="32" y="54"/>
                    </a:cubicBezTo>
                    <a:cubicBezTo>
                      <a:pt x="31" y="53"/>
                      <a:pt x="30" y="51"/>
                      <a:pt x="29" y="53"/>
                    </a:cubicBezTo>
                    <a:cubicBezTo>
                      <a:pt x="29" y="52"/>
                      <a:pt x="29" y="52"/>
                      <a:pt x="29" y="52"/>
                    </a:cubicBezTo>
                    <a:cubicBezTo>
                      <a:pt x="28" y="53"/>
                      <a:pt x="27" y="55"/>
                      <a:pt x="26" y="53"/>
                    </a:cubicBezTo>
                    <a:cubicBezTo>
                      <a:pt x="25" y="54"/>
                      <a:pt x="24" y="55"/>
                      <a:pt x="25" y="56"/>
                    </a:cubicBezTo>
                    <a:cubicBezTo>
                      <a:pt x="24" y="56"/>
                      <a:pt x="25" y="54"/>
                      <a:pt x="24" y="55"/>
                    </a:cubicBezTo>
                    <a:cubicBezTo>
                      <a:pt x="25" y="53"/>
                      <a:pt x="25" y="53"/>
                      <a:pt x="25" y="53"/>
                    </a:cubicBezTo>
                    <a:cubicBezTo>
                      <a:pt x="23" y="52"/>
                      <a:pt x="21" y="53"/>
                      <a:pt x="19" y="53"/>
                    </a:cubicBezTo>
                    <a:cubicBezTo>
                      <a:pt x="19" y="51"/>
                      <a:pt x="17" y="53"/>
                      <a:pt x="16" y="51"/>
                    </a:cubicBezTo>
                    <a:cubicBezTo>
                      <a:pt x="15" y="52"/>
                      <a:pt x="15" y="50"/>
                      <a:pt x="13" y="53"/>
                    </a:cubicBezTo>
                    <a:cubicBezTo>
                      <a:pt x="14" y="51"/>
                      <a:pt x="14" y="51"/>
                      <a:pt x="14" y="51"/>
                    </a:cubicBezTo>
                    <a:cubicBezTo>
                      <a:pt x="13" y="51"/>
                      <a:pt x="12" y="51"/>
                      <a:pt x="11" y="49"/>
                    </a:cubicBezTo>
                    <a:cubicBezTo>
                      <a:pt x="11" y="49"/>
                      <a:pt x="10" y="50"/>
                      <a:pt x="9" y="51"/>
                    </a:cubicBezTo>
                    <a:cubicBezTo>
                      <a:pt x="10" y="49"/>
                      <a:pt x="10" y="49"/>
                      <a:pt x="10" y="49"/>
                    </a:cubicBezTo>
                    <a:cubicBezTo>
                      <a:pt x="9" y="50"/>
                      <a:pt x="7" y="51"/>
                      <a:pt x="6" y="52"/>
                    </a:cubicBezTo>
                    <a:cubicBezTo>
                      <a:pt x="6" y="51"/>
                      <a:pt x="6" y="52"/>
                      <a:pt x="6" y="51"/>
                    </a:cubicBezTo>
                    <a:cubicBezTo>
                      <a:pt x="7" y="51"/>
                      <a:pt x="8" y="50"/>
                      <a:pt x="9" y="48"/>
                    </a:cubicBezTo>
                    <a:cubicBezTo>
                      <a:pt x="9" y="48"/>
                      <a:pt x="6" y="50"/>
                      <a:pt x="7" y="48"/>
                    </a:cubicBezTo>
                    <a:cubicBezTo>
                      <a:pt x="7" y="47"/>
                      <a:pt x="7" y="47"/>
                      <a:pt x="5" y="49"/>
                    </a:cubicBezTo>
                    <a:cubicBezTo>
                      <a:pt x="6" y="48"/>
                      <a:pt x="6" y="48"/>
                      <a:pt x="7" y="47"/>
                    </a:cubicBezTo>
                    <a:cubicBezTo>
                      <a:pt x="6" y="47"/>
                      <a:pt x="6" y="47"/>
                      <a:pt x="5" y="47"/>
                    </a:cubicBezTo>
                    <a:cubicBezTo>
                      <a:pt x="6" y="47"/>
                      <a:pt x="5" y="47"/>
                      <a:pt x="5" y="48"/>
                    </a:cubicBezTo>
                    <a:cubicBezTo>
                      <a:pt x="4" y="48"/>
                      <a:pt x="4" y="48"/>
                      <a:pt x="2" y="49"/>
                    </a:cubicBezTo>
                    <a:cubicBezTo>
                      <a:pt x="3" y="49"/>
                      <a:pt x="3" y="49"/>
                      <a:pt x="3" y="49"/>
                    </a:cubicBezTo>
                    <a:cubicBezTo>
                      <a:pt x="2" y="50"/>
                      <a:pt x="1" y="50"/>
                      <a:pt x="2" y="49"/>
                    </a:cubicBezTo>
                    <a:cubicBezTo>
                      <a:pt x="3" y="48"/>
                      <a:pt x="4" y="48"/>
                      <a:pt x="5" y="47"/>
                    </a:cubicBezTo>
                    <a:cubicBezTo>
                      <a:pt x="1" y="48"/>
                      <a:pt x="1" y="48"/>
                      <a:pt x="1" y="48"/>
                    </a:cubicBezTo>
                    <a:cubicBezTo>
                      <a:pt x="2" y="48"/>
                      <a:pt x="2" y="49"/>
                      <a:pt x="1" y="49"/>
                    </a:cubicBezTo>
                    <a:cubicBezTo>
                      <a:pt x="2" y="49"/>
                      <a:pt x="2" y="49"/>
                      <a:pt x="2" y="49"/>
                    </a:cubicBezTo>
                    <a:cubicBezTo>
                      <a:pt x="0" y="50"/>
                      <a:pt x="0" y="50"/>
                      <a:pt x="0" y="50"/>
                    </a:cubicBezTo>
                    <a:cubicBezTo>
                      <a:pt x="1" y="51"/>
                      <a:pt x="1" y="52"/>
                      <a:pt x="2" y="52"/>
                    </a:cubicBezTo>
                    <a:cubicBezTo>
                      <a:pt x="3" y="51"/>
                      <a:pt x="3" y="51"/>
                      <a:pt x="3" y="51"/>
                    </a:cubicBezTo>
                    <a:cubicBezTo>
                      <a:pt x="4" y="51"/>
                      <a:pt x="5" y="50"/>
                      <a:pt x="5" y="52"/>
                    </a:cubicBezTo>
                    <a:cubicBezTo>
                      <a:pt x="4" y="52"/>
                      <a:pt x="4" y="53"/>
                      <a:pt x="3" y="53"/>
                    </a:cubicBezTo>
                    <a:cubicBezTo>
                      <a:pt x="4" y="53"/>
                      <a:pt x="4" y="53"/>
                      <a:pt x="4" y="53"/>
                    </a:cubicBezTo>
                    <a:cubicBezTo>
                      <a:pt x="2" y="55"/>
                      <a:pt x="2" y="55"/>
                      <a:pt x="2" y="55"/>
                    </a:cubicBezTo>
                    <a:cubicBezTo>
                      <a:pt x="5" y="52"/>
                      <a:pt x="4" y="55"/>
                      <a:pt x="5"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75" name="Freeform 243"/>
              <p:cNvSpPr/>
              <p:nvPr/>
            </p:nvSpPr>
            <p:spPr bwMode="auto">
              <a:xfrm>
                <a:off x="4005" y="2851"/>
                <a:ext cx="2" cy="5"/>
              </a:xfrm>
              <a:custGeom>
                <a:avLst/>
                <a:gdLst>
                  <a:gd name="T0" fmla="*/ 2 w 2"/>
                  <a:gd name="T1" fmla="*/ 5 h 5"/>
                  <a:gd name="T2" fmla="*/ 2 w 2"/>
                  <a:gd name="T3" fmla="*/ 5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2" y="5"/>
                    </a:lnTo>
                    <a:lnTo>
                      <a:pt x="0" y="0"/>
                    </a:lnTo>
                    <a:lnTo>
                      <a:pt x="2"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76" name="Freeform 244"/>
              <p:cNvSpPr/>
              <p:nvPr/>
            </p:nvSpPr>
            <p:spPr bwMode="auto">
              <a:xfrm>
                <a:off x="3980" y="2866"/>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77" name="Freeform 245"/>
              <p:cNvSpPr/>
              <p:nvPr/>
            </p:nvSpPr>
            <p:spPr bwMode="auto">
              <a:xfrm>
                <a:off x="3982" y="286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96" name="Freeform 246"/>
              <p:cNvSpPr/>
              <p:nvPr/>
            </p:nvSpPr>
            <p:spPr bwMode="auto">
              <a:xfrm>
                <a:off x="3748" y="2898"/>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97" name="Freeform 247"/>
              <p:cNvSpPr/>
              <p:nvPr/>
            </p:nvSpPr>
            <p:spPr bwMode="auto">
              <a:xfrm>
                <a:off x="3980" y="2875"/>
                <a:ext cx="2" cy="4"/>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1" y="0"/>
                      <a:pt x="0" y="2"/>
                      <a:pt x="1" y="2"/>
                    </a:cubicBezTo>
                    <a:cubicBezTo>
                      <a:pt x="1" y="2"/>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98" name="Freeform 248"/>
              <p:cNvSpPr/>
              <p:nvPr/>
            </p:nvSpPr>
            <p:spPr bwMode="auto">
              <a:xfrm>
                <a:off x="3757" y="2909"/>
                <a:ext cx="2" cy="4"/>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99" name="Freeform 249"/>
              <p:cNvSpPr/>
              <p:nvPr/>
            </p:nvSpPr>
            <p:spPr bwMode="auto">
              <a:xfrm>
                <a:off x="3776" y="2913"/>
                <a:ext cx="2" cy="4"/>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2"/>
                      <a:pt x="1" y="0"/>
                      <a:pt x="1" y="1"/>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00" name="Freeform 250"/>
              <p:cNvSpPr/>
              <p:nvPr/>
            </p:nvSpPr>
            <p:spPr bwMode="auto">
              <a:xfrm>
                <a:off x="3759" y="2904"/>
                <a:ext cx="2" cy="5"/>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0" y="2"/>
                      <a:pt x="1" y="0"/>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01" name="Freeform 251"/>
              <p:cNvSpPr/>
              <p:nvPr/>
            </p:nvSpPr>
            <p:spPr bwMode="auto">
              <a:xfrm>
                <a:off x="3893" y="3080"/>
                <a:ext cx="4" cy="9"/>
              </a:xfrm>
              <a:custGeom>
                <a:avLst/>
                <a:gdLst>
                  <a:gd name="T0" fmla="*/ 2 w 2"/>
                  <a:gd name="T1" fmla="*/ 0 h 4"/>
                  <a:gd name="T2" fmla="*/ 1 w 2"/>
                  <a:gd name="T3" fmla="*/ 1 h 4"/>
                  <a:gd name="T4" fmla="*/ 1 w 2"/>
                  <a:gd name="T5" fmla="*/ 2 h 4"/>
                  <a:gd name="T6" fmla="*/ 0 w 2"/>
                  <a:gd name="T7" fmla="*/ 4 h 4"/>
                  <a:gd name="T8" fmla="*/ 2 w 2"/>
                  <a:gd name="T9" fmla="*/ 1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cubicBezTo>
                      <a:pt x="2" y="1"/>
                      <a:pt x="2" y="1"/>
                      <a:pt x="1" y="1"/>
                    </a:cubicBezTo>
                    <a:cubicBezTo>
                      <a:pt x="1" y="2"/>
                      <a:pt x="0" y="3"/>
                      <a:pt x="1" y="2"/>
                    </a:cubicBezTo>
                    <a:cubicBezTo>
                      <a:pt x="1" y="3"/>
                      <a:pt x="0" y="3"/>
                      <a:pt x="0" y="4"/>
                    </a:cubicBezTo>
                    <a:cubicBezTo>
                      <a:pt x="1" y="3"/>
                      <a:pt x="2" y="1"/>
                      <a:pt x="2" y="1"/>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02" name="Freeform 252"/>
              <p:cNvSpPr/>
              <p:nvPr/>
            </p:nvSpPr>
            <p:spPr bwMode="auto">
              <a:xfrm>
                <a:off x="3786" y="2913"/>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03" name="Freeform 253"/>
              <p:cNvSpPr/>
              <p:nvPr/>
            </p:nvSpPr>
            <p:spPr bwMode="auto">
              <a:xfrm>
                <a:off x="3952" y="30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04" name="Freeform 254"/>
              <p:cNvSpPr>
                <a:spLocks noEditPoints="1"/>
              </p:cNvSpPr>
              <p:nvPr/>
            </p:nvSpPr>
            <p:spPr bwMode="auto">
              <a:xfrm>
                <a:off x="3895" y="3015"/>
                <a:ext cx="152" cy="95"/>
              </a:xfrm>
              <a:custGeom>
                <a:avLst/>
                <a:gdLst>
                  <a:gd name="T0" fmla="*/ 54 w 72"/>
                  <a:gd name="T1" fmla="*/ 4 h 45"/>
                  <a:gd name="T2" fmla="*/ 55 w 72"/>
                  <a:gd name="T3" fmla="*/ 8 h 45"/>
                  <a:gd name="T4" fmla="*/ 44 w 72"/>
                  <a:gd name="T5" fmla="*/ 20 h 45"/>
                  <a:gd name="T6" fmla="*/ 38 w 72"/>
                  <a:gd name="T7" fmla="*/ 21 h 45"/>
                  <a:gd name="T8" fmla="*/ 35 w 72"/>
                  <a:gd name="T9" fmla="*/ 21 h 45"/>
                  <a:gd name="T10" fmla="*/ 30 w 72"/>
                  <a:gd name="T11" fmla="*/ 22 h 45"/>
                  <a:gd name="T12" fmla="*/ 27 w 72"/>
                  <a:gd name="T13" fmla="*/ 22 h 45"/>
                  <a:gd name="T14" fmla="*/ 21 w 72"/>
                  <a:gd name="T15" fmla="*/ 23 h 45"/>
                  <a:gd name="T16" fmla="*/ 16 w 72"/>
                  <a:gd name="T17" fmla="*/ 23 h 45"/>
                  <a:gd name="T18" fmla="*/ 11 w 72"/>
                  <a:gd name="T19" fmla="*/ 23 h 45"/>
                  <a:gd name="T20" fmla="*/ 9 w 72"/>
                  <a:gd name="T21" fmla="*/ 21 h 45"/>
                  <a:gd name="T22" fmla="*/ 8 w 72"/>
                  <a:gd name="T23" fmla="*/ 20 h 45"/>
                  <a:gd name="T24" fmla="*/ 7 w 72"/>
                  <a:gd name="T25" fmla="*/ 20 h 45"/>
                  <a:gd name="T26" fmla="*/ 4 w 72"/>
                  <a:gd name="T27" fmla="*/ 22 h 45"/>
                  <a:gd name="T28" fmla="*/ 2 w 72"/>
                  <a:gd name="T29" fmla="*/ 25 h 45"/>
                  <a:gd name="T30" fmla="*/ 2 w 72"/>
                  <a:gd name="T31" fmla="*/ 31 h 45"/>
                  <a:gd name="T32" fmla="*/ 8 w 72"/>
                  <a:gd name="T33" fmla="*/ 29 h 45"/>
                  <a:gd name="T34" fmla="*/ 4 w 72"/>
                  <a:gd name="T35" fmla="*/ 34 h 45"/>
                  <a:gd name="T36" fmla="*/ 3 w 72"/>
                  <a:gd name="T37" fmla="*/ 39 h 45"/>
                  <a:gd name="T38" fmla="*/ 8 w 72"/>
                  <a:gd name="T39" fmla="*/ 33 h 45"/>
                  <a:gd name="T40" fmla="*/ 6 w 72"/>
                  <a:gd name="T41" fmla="*/ 39 h 45"/>
                  <a:gd name="T42" fmla="*/ 7 w 72"/>
                  <a:gd name="T43" fmla="*/ 41 h 45"/>
                  <a:gd name="T44" fmla="*/ 8 w 72"/>
                  <a:gd name="T45" fmla="*/ 42 h 45"/>
                  <a:gd name="T46" fmla="*/ 9 w 72"/>
                  <a:gd name="T47" fmla="*/ 43 h 45"/>
                  <a:gd name="T48" fmla="*/ 12 w 72"/>
                  <a:gd name="T49" fmla="*/ 40 h 45"/>
                  <a:gd name="T50" fmla="*/ 13 w 72"/>
                  <a:gd name="T51" fmla="*/ 44 h 45"/>
                  <a:gd name="T52" fmla="*/ 15 w 72"/>
                  <a:gd name="T53" fmla="*/ 40 h 45"/>
                  <a:gd name="T54" fmla="*/ 16 w 72"/>
                  <a:gd name="T55" fmla="*/ 40 h 45"/>
                  <a:gd name="T56" fmla="*/ 17 w 72"/>
                  <a:gd name="T57" fmla="*/ 42 h 45"/>
                  <a:gd name="T58" fmla="*/ 23 w 72"/>
                  <a:gd name="T59" fmla="*/ 41 h 45"/>
                  <a:gd name="T60" fmla="*/ 24 w 72"/>
                  <a:gd name="T61" fmla="*/ 41 h 45"/>
                  <a:gd name="T62" fmla="*/ 28 w 72"/>
                  <a:gd name="T63" fmla="*/ 41 h 45"/>
                  <a:gd name="T64" fmla="*/ 31 w 72"/>
                  <a:gd name="T65" fmla="*/ 40 h 45"/>
                  <a:gd name="T66" fmla="*/ 33 w 72"/>
                  <a:gd name="T67" fmla="*/ 39 h 45"/>
                  <a:gd name="T68" fmla="*/ 34 w 72"/>
                  <a:gd name="T69" fmla="*/ 40 h 45"/>
                  <a:gd name="T70" fmla="*/ 34 w 72"/>
                  <a:gd name="T71" fmla="*/ 37 h 45"/>
                  <a:gd name="T72" fmla="*/ 37 w 72"/>
                  <a:gd name="T73" fmla="*/ 38 h 45"/>
                  <a:gd name="T74" fmla="*/ 41 w 72"/>
                  <a:gd name="T75" fmla="*/ 39 h 45"/>
                  <a:gd name="T76" fmla="*/ 43 w 72"/>
                  <a:gd name="T77" fmla="*/ 35 h 45"/>
                  <a:gd name="T78" fmla="*/ 46 w 72"/>
                  <a:gd name="T79" fmla="*/ 35 h 45"/>
                  <a:gd name="T80" fmla="*/ 47 w 72"/>
                  <a:gd name="T81" fmla="*/ 34 h 45"/>
                  <a:gd name="T82" fmla="*/ 49 w 72"/>
                  <a:gd name="T83" fmla="*/ 34 h 45"/>
                  <a:gd name="T84" fmla="*/ 50 w 72"/>
                  <a:gd name="T85" fmla="*/ 36 h 45"/>
                  <a:gd name="T86" fmla="*/ 51 w 72"/>
                  <a:gd name="T87" fmla="*/ 32 h 45"/>
                  <a:gd name="T88" fmla="*/ 52 w 72"/>
                  <a:gd name="T89" fmla="*/ 27 h 45"/>
                  <a:gd name="T90" fmla="*/ 54 w 72"/>
                  <a:gd name="T91" fmla="*/ 28 h 45"/>
                  <a:gd name="T92" fmla="*/ 54 w 72"/>
                  <a:gd name="T93" fmla="*/ 23 h 45"/>
                  <a:gd name="T94" fmla="*/ 58 w 72"/>
                  <a:gd name="T95" fmla="*/ 23 h 45"/>
                  <a:gd name="T96" fmla="*/ 59 w 72"/>
                  <a:gd name="T97" fmla="*/ 21 h 45"/>
                  <a:gd name="T98" fmla="*/ 61 w 72"/>
                  <a:gd name="T99" fmla="*/ 20 h 45"/>
                  <a:gd name="T100" fmla="*/ 65 w 72"/>
                  <a:gd name="T101" fmla="*/ 17 h 45"/>
                  <a:gd name="T102" fmla="*/ 65 w 72"/>
                  <a:gd name="T103" fmla="*/ 13 h 45"/>
                  <a:gd name="T104" fmla="*/ 67 w 72"/>
                  <a:gd name="T105" fmla="*/ 8 h 45"/>
                  <a:gd name="T106" fmla="*/ 61 w 72"/>
                  <a:gd name="T10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 h="45">
                    <a:moveTo>
                      <a:pt x="68" y="4"/>
                    </a:moveTo>
                    <a:cubicBezTo>
                      <a:pt x="67" y="4"/>
                      <a:pt x="70" y="3"/>
                      <a:pt x="70" y="3"/>
                    </a:cubicBezTo>
                    <a:cubicBezTo>
                      <a:pt x="66" y="4"/>
                      <a:pt x="69" y="0"/>
                      <a:pt x="65" y="3"/>
                    </a:cubicBezTo>
                    <a:cubicBezTo>
                      <a:pt x="64" y="3"/>
                      <a:pt x="63" y="5"/>
                      <a:pt x="63" y="6"/>
                    </a:cubicBezTo>
                    <a:cubicBezTo>
                      <a:pt x="62" y="6"/>
                      <a:pt x="61" y="6"/>
                      <a:pt x="61" y="6"/>
                    </a:cubicBezTo>
                    <a:cubicBezTo>
                      <a:pt x="59" y="4"/>
                      <a:pt x="51" y="2"/>
                      <a:pt x="54" y="4"/>
                    </a:cubicBezTo>
                    <a:cubicBezTo>
                      <a:pt x="55" y="4"/>
                      <a:pt x="56" y="5"/>
                      <a:pt x="56" y="5"/>
                    </a:cubicBezTo>
                    <a:cubicBezTo>
                      <a:pt x="56" y="5"/>
                      <a:pt x="56" y="5"/>
                      <a:pt x="56" y="5"/>
                    </a:cubicBezTo>
                    <a:cubicBezTo>
                      <a:pt x="57" y="6"/>
                      <a:pt x="57" y="6"/>
                      <a:pt x="57" y="6"/>
                    </a:cubicBezTo>
                    <a:cubicBezTo>
                      <a:pt x="57" y="6"/>
                      <a:pt x="55" y="5"/>
                      <a:pt x="55" y="4"/>
                    </a:cubicBezTo>
                    <a:cubicBezTo>
                      <a:pt x="55" y="5"/>
                      <a:pt x="55" y="6"/>
                      <a:pt x="54" y="6"/>
                    </a:cubicBezTo>
                    <a:cubicBezTo>
                      <a:pt x="55" y="7"/>
                      <a:pt x="54" y="6"/>
                      <a:pt x="55" y="8"/>
                    </a:cubicBezTo>
                    <a:cubicBezTo>
                      <a:pt x="55" y="7"/>
                      <a:pt x="55" y="7"/>
                      <a:pt x="55" y="7"/>
                    </a:cubicBezTo>
                    <a:cubicBezTo>
                      <a:pt x="55" y="8"/>
                      <a:pt x="55" y="8"/>
                      <a:pt x="53" y="7"/>
                    </a:cubicBezTo>
                    <a:cubicBezTo>
                      <a:pt x="50" y="7"/>
                      <a:pt x="49" y="9"/>
                      <a:pt x="47" y="10"/>
                    </a:cubicBezTo>
                    <a:cubicBezTo>
                      <a:pt x="46" y="12"/>
                      <a:pt x="45" y="14"/>
                      <a:pt x="43" y="16"/>
                    </a:cubicBezTo>
                    <a:cubicBezTo>
                      <a:pt x="44" y="19"/>
                      <a:pt x="43" y="18"/>
                      <a:pt x="44" y="21"/>
                    </a:cubicBezTo>
                    <a:cubicBezTo>
                      <a:pt x="44" y="20"/>
                      <a:pt x="44" y="20"/>
                      <a:pt x="44" y="20"/>
                    </a:cubicBezTo>
                    <a:cubicBezTo>
                      <a:pt x="44" y="22"/>
                      <a:pt x="43" y="20"/>
                      <a:pt x="42" y="19"/>
                    </a:cubicBezTo>
                    <a:cubicBezTo>
                      <a:pt x="43" y="21"/>
                      <a:pt x="42" y="20"/>
                      <a:pt x="43" y="22"/>
                    </a:cubicBezTo>
                    <a:cubicBezTo>
                      <a:pt x="44" y="23"/>
                      <a:pt x="41" y="19"/>
                      <a:pt x="42" y="20"/>
                    </a:cubicBezTo>
                    <a:cubicBezTo>
                      <a:pt x="41" y="20"/>
                      <a:pt x="42" y="21"/>
                      <a:pt x="42" y="21"/>
                    </a:cubicBezTo>
                    <a:cubicBezTo>
                      <a:pt x="42" y="23"/>
                      <a:pt x="41" y="20"/>
                      <a:pt x="40" y="18"/>
                    </a:cubicBezTo>
                    <a:cubicBezTo>
                      <a:pt x="39" y="19"/>
                      <a:pt x="39" y="22"/>
                      <a:pt x="38" y="21"/>
                    </a:cubicBezTo>
                    <a:cubicBezTo>
                      <a:pt x="38" y="21"/>
                      <a:pt x="38" y="22"/>
                      <a:pt x="38" y="22"/>
                    </a:cubicBezTo>
                    <a:cubicBezTo>
                      <a:pt x="37" y="19"/>
                      <a:pt x="38" y="23"/>
                      <a:pt x="38" y="22"/>
                    </a:cubicBezTo>
                    <a:cubicBezTo>
                      <a:pt x="37" y="21"/>
                      <a:pt x="37" y="21"/>
                      <a:pt x="37" y="21"/>
                    </a:cubicBezTo>
                    <a:cubicBezTo>
                      <a:pt x="36" y="20"/>
                      <a:pt x="37" y="22"/>
                      <a:pt x="36" y="21"/>
                    </a:cubicBezTo>
                    <a:cubicBezTo>
                      <a:pt x="36" y="21"/>
                      <a:pt x="36" y="21"/>
                      <a:pt x="36" y="21"/>
                    </a:cubicBezTo>
                    <a:cubicBezTo>
                      <a:pt x="36" y="23"/>
                      <a:pt x="35" y="20"/>
                      <a:pt x="35" y="21"/>
                    </a:cubicBezTo>
                    <a:cubicBezTo>
                      <a:pt x="35" y="20"/>
                      <a:pt x="35" y="21"/>
                      <a:pt x="35" y="20"/>
                    </a:cubicBezTo>
                    <a:cubicBezTo>
                      <a:pt x="36" y="24"/>
                      <a:pt x="34" y="19"/>
                      <a:pt x="34" y="21"/>
                    </a:cubicBezTo>
                    <a:cubicBezTo>
                      <a:pt x="34" y="21"/>
                      <a:pt x="34" y="21"/>
                      <a:pt x="34" y="21"/>
                    </a:cubicBezTo>
                    <a:cubicBezTo>
                      <a:pt x="34" y="21"/>
                      <a:pt x="34" y="20"/>
                      <a:pt x="32" y="22"/>
                    </a:cubicBezTo>
                    <a:cubicBezTo>
                      <a:pt x="32" y="22"/>
                      <a:pt x="31" y="19"/>
                      <a:pt x="30" y="21"/>
                    </a:cubicBezTo>
                    <a:cubicBezTo>
                      <a:pt x="30" y="22"/>
                      <a:pt x="30" y="22"/>
                      <a:pt x="30" y="22"/>
                    </a:cubicBezTo>
                    <a:cubicBezTo>
                      <a:pt x="30" y="22"/>
                      <a:pt x="30" y="21"/>
                      <a:pt x="30" y="21"/>
                    </a:cubicBezTo>
                    <a:cubicBezTo>
                      <a:pt x="30" y="22"/>
                      <a:pt x="30" y="20"/>
                      <a:pt x="29" y="20"/>
                    </a:cubicBezTo>
                    <a:cubicBezTo>
                      <a:pt x="29" y="21"/>
                      <a:pt x="29" y="21"/>
                      <a:pt x="29" y="22"/>
                    </a:cubicBezTo>
                    <a:cubicBezTo>
                      <a:pt x="29" y="20"/>
                      <a:pt x="28" y="23"/>
                      <a:pt x="27" y="21"/>
                    </a:cubicBezTo>
                    <a:cubicBezTo>
                      <a:pt x="27" y="25"/>
                      <a:pt x="27" y="23"/>
                      <a:pt x="27" y="24"/>
                    </a:cubicBezTo>
                    <a:cubicBezTo>
                      <a:pt x="27" y="24"/>
                      <a:pt x="27" y="23"/>
                      <a:pt x="27" y="22"/>
                    </a:cubicBezTo>
                    <a:cubicBezTo>
                      <a:pt x="26" y="22"/>
                      <a:pt x="26" y="22"/>
                      <a:pt x="26" y="21"/>
                    </a:cubicBezTo>
                    <a:cubicBezTo>
                      <a:pt x="26" y="22"/>
                      <a:pt x="25" y="24"/>
                      <a:pt x="25" y="23"/>
                    </a:cubicBezTo>
                    <a:cubicBezTo>
                      <a:pt x="25" y="21"/>
                      <a:pt x="25" y="23"/>
                      <a:pt x="25" y="22"/>
                    </a:cubicBezTo>
                    <a:cubicBezTo>
                      <a:pt x="24" y="24"/>
                      <a:pt x="24" y="25"/>
                      <a:pt x="24" y="25"/>
                    </a:cubicBezTo>
                    <a:cubicBezTo>
                      <a:pt x="24" y="22"/>
                      <a:pt x="24" y="22"/>
                      <a:pt x="24" y="22"/>
                    </a:cubicBezTo>
                    <a:cubicBezTo>
                      <a:pt x="23" y="23"/>
                      <a:pt x="23" y="20"/>
                      <a:pt x="21" y="23"/>
                    </a:cubicBezTo>
                    <a:cubicBezTo>
                      <a:pt x="22" y="22"/>
                      <a:pt x="22" y="22"/>
                      <a:pt x="22" y="22"/>
                    </a:cubicBezTo>
                    <a:cubicBezTo>
                      <a:pt x="20" y="23"/>
                      <a:pt x="20" y="21"/>
                      <a:pt x="18" y="24"/>
                    </a:cubicBezTo>
                    <a:cubicBezTo>
                      <a:pt x="18" y="23"/>
                      <a:pt x="18" y="22"/>
                      <a:pt x="18" y="22"/>
                    </a:cubicBezTo>
                    <a:cubicBezTo>
                      <a:pt x="17" y="24"/>
                      <a:pt x="17" y="23"/>
                      <a:pt x="16" y="25"/>
                    </a:cubicBezTo>
                    <a:cubicBezTo>
                      <a:pt x="16" y="25"/>
                      <a:pt x="16" y="24"/>
                      <a:pt x="16" y="24"/>
                    </a:cubicBezTo>
                    <a:cubicBezTo>
                      <a:pt x="16" y="23"/>
                      <a:pt x="17" y="21"/>
                      <a:pt x="16" y="23"/>
                    </a:cubicBezTo>
                    <a:cubicBezTo>
                      <a:pt x="16" y="22"/>
                      <a:pt x="16" y="22"/>
                      <a:pt x="16" y="22"/>
                    </a:cubicBezTo>
                    <a:cubicBezTo>
                      <a:pt x="15" y="23"/>
                      <a:pt x="14" y="24"/>
                      <a:pt x="15" y="23"/>
                    </a:cubicBezTo>
                    <a:cubicBezTo>
                      <a:pt x="14" y="24"/>
                      <a:pt x="13" y="24"/>
                      <a:pt x="13" y="26"/>
                    </a:cubicBezTo>
                    <a:cubicBezTo>
                      <a:pt x="12" y="26"/>
                      <a:pt x="14" y="23"/>
                      <a:pt x="13" y="25"/>
                    </a:cubicBezTo>
                    <a:cubicBezTo>
                      <a:pt x="14" y="23"/>
                      <a:pt x="14" y="23"/>
                      <a:pt x="14" y="23"/>
                    </a:cubicBezTo>
                    <a:cubicBezTo>
                      <a:pt x="14" y="22"/>
                      <a:pt x="12" y="23"/>
                      <a:pt x="11" y="23"/>
                    </a:cubicBezTo>
                    <a:cubicBezTo>
                      <a:pt x="12" y="21"/>
                      <a:pt x="10" y="23"/>
                      <a:pt x="11" y="22"/>
                    </a:cubicBezTo>
                    <a:cubicBezTo>
                      <a:pt x="10" y="23"/>
                      <a:pt x="11" y="21"/>
                      <a:pt x="9" y="23"/>
                    </a:cubicBezTo>
                    <a:cubicBezTo>
                      <a:pt x="10" y="22"/>
                      <a:pt x="10" y="22"/>
                      <a:pt x="10" y="22"/>
                    </a:cubicBezTo>
                    <a:cubicBezTo>
                      <a:pt x="10" y="22"/>
                      <a:pt x="10" y="21"/>
                      <a:pt x="10" y="21"/>
                    </a:cubicBezTo>
                    <a:cubicBezTo>
                      <a:pt x="10" y="20"/>
                      <a:pt x="8" y="21"/>
                      <a:pt x="8" y="22"/>
                    </a:cubicBezTo>
                    <a:cubicBezTo>
                      <a:pt x="9" y="21"/>
                      <a:pt x="9" y="21"/>
                      <a:pt x="9" y="21"/>
                    </a:cubicBezTo>
                    <a:cubicBezTo>
                      <a:pt x="8" y="21"/>
                      <a:pt x="6" y="22"/>
                      <a:pt x="5" y="23"/>
                    </a:cubicBezTo>
                    <a:cubicBezTo>
                      <a:pt x="6" y="22"/>
                      <a:pt x="5" y="23"/>
                      <a:pt x="5" y="22"/>
                    </a:cubicBezTo>
                    <a:cubicBezTo>
                      <a:pt x="6" y="22"/>
                      <a:pt x="8" y="21"/>
                      <a:pt x="9" y="20"/>
                    </a:cubicBezTo>
                    <a:cubicBezTo>
                      <a:pt x="10" y="20"/>
                      <a:pt x="6" y="21"/>
                      <a:pt x="8" y="20"/>
                    </a:cubicBezTo>
                    <a:cubicBezTo>
                      <a:pt x="9" y="20"/>
                      <a:pt x="8" y="20"/>
                      <a:pt x="6" y="21"/>
                    </a:cubicBezTo>
                    <a:cubicBezTo>
                      <a:pt x="8" y="20"/>
                      <a:pt x="8" y="20"/>
                      <a:pt x="8" y="20"/>
                    </a:cubicBezTo>
                    <a:cubicBezTo>
                      <a:pt x="8" y="20"/>
                      <a:pt x="8" y="20"/>
                      <a:pt x="7" y="20"/>
                    </a:cubicBezTo>
                    <a:cubicBezTo>
                      <a:pt x="7" y="20"/>
                      <a:pt x="7" y="20"/>
                      <a:pt x="7" y="20"/>
                    </a:cubicBezTo>
                    <a:cubicBezTo>
                      <a:pt x="5" y="21"/>
                      <a:pt x="5" y="20"/>
                      <a:pt x="3" y="21"/>
                    </a:cubicBezTo>
                    <a:cubicBezTo>
                      <a:pt x="4" y="21"/>
                      <a:pt x="4" y="21"/>
                      <a:pt x="4" y="21"/>
                    </a:cubicBezTo>
                    <a:cubicBezTo>
                      <a:pt x="3" y="22"/>
                      <a:pt x="2" y="22"/>
                      <a:pt x="3" y="21"/>
                    </a:cubicBezTo>
                    <a:cubicBezTo>
                      <a:pt x="5" y="20"/>
                      <a:pt x="6" y="20"/>
                      <a:pt x="7" y="20"/>
                    </a:cubicBezTo>
                    <a:cubicBezTo>
                      <a:pt x="3" y="21"/>
                      <a:pt x="3" y="21"/>
                      <a:pt x="3" y="21"/>
                    </a:cubicBezTo>
                    <a:cubicBezTo>
                      <a:pt x="4" y="20"/>
                      <a:pt x="3" y="21"/>
                      <a:pt x="2" y="21"/>
                    </a:cubicBezTo>
                    <a:cubicBezTo>
                      <a:pt x="3" y="21"/>
                      <a:pt x="3" y="21"/>
                      <a:pt x="3" y="21"/>
                    </a:cubicBezTo>
                    <a:cubicBezTo>
                      <a:pt x="1" y="22"/>
                      <a:pt x="1" y="22"/>
                      <a:pt x="1" y="22"/>
                    </a:cubicBezTo>
                    <a:cubicBezTo>
                      <a:pt x="2" y="22"/>
                      <a:pt x="1" y="23"/>
                      <a:pt x="2" y="23"/>
                    </a:cubicBezTo>
                    <a:cubicBezTo>
                      <a:pt x="4" y="22"/>
                      <a:pt x="4" y="22"/>
                      <a:pt x="4" y="22"/>
                    </a:cubicBezTo>
                    <a:cubicBezTo>
                      <a:pt x="4" y="22"/>
                      <a:pt x="6" y="21"/>
                      <a:pt x="4" y="22"/>
                    </a:cubicBezTo>
                    <a:cubicBezTo>
                      <a:pt x="2" y="23"/>
                      <a:pt x="2" y="23"/>
                      <a:pt x="2" y="23"/>
                    </a:cubicBezTo>
                    <a:cubicBezTo>
                      <a:pt x="3" y="23"/>
                      <a:pt x="3" y="23"/>
                      <a:pt x="3" y="23"/>
                    </a:cubicBezTo>
                    <a:cubicBezTo>
                      <a:pt x="1" y="25"/>
                      <a:pt x="1" y="25"/>
                      <a:pt x="1" y="25"/>
                    </a:cubicBezTo>
                    <a:cubicBezTo>
                      <a:pt x="4" y="23"/>
                      <a:pt x="2" y="25"/>
                      <a:pt x="3" y="24"/>
                    </a:cubicBezTo>
                    <a:cubicBezTo>
                      <a:pt x="2" y="25"/>
                      <a:pt x="2" y="25"/>
                      <a:pt x="2" y="25"/>
                    </a:cubicBezTo>
                    <a:cubicBezTo>
                      <a:pt x="2" y="26"/>
                      <a:pt x="4" y="24"/>
                      <a:pt x="4" y="24"/>
                    </a:cubicBezTo>
                    <a:cubicBezTo>
                      <a:pt x="4" y="24"/>
                      <a:pt x="1" y="26"/>
                      <a:pt x="1" y="27"/>
                    </a:cubicBezTo>
                    <a:cubicBezTo>
                      <a:pt x="1" y="27"/>
                      <a:pt x="3" y="26"/>
                      <a:pt x="2" y="28"/>
                    </a:cubicBezTo>
                    <a:cubicBezTo>
                      <a:pt x="2" y="28"/>
                      <a:pt x="4" y="28"/>
                      <a:pt x="5" y="27"/>
                    </a:cubicBezTo>
                    <a:cubicBezTo>
                      <a:pt x="5" y="28"/>
                      <a:pt x="3" y="29"/>
                      <a:pt x="4" y="29"/>
                    </a:cubicBezTo>
                    <a:cubicBezTo>
                      <a:pt x="3" y="29"/>
                      <a:pt x="2" y="30"/>
                      <a:pt x="2" y="31"/>
                    </a:cubicBezTo>
                    <a:cubicBezTo>
                      <a:pt x="3" y="30"/>
                      <a:pt x="2" y="32"/>
                      <a:pt x="4" y="30"/>
                    </a:cubicBezTo>
                    <a:cubicBezTo>
                      <a:pt x="4" y="30"/>
                      <a:pt x="4" y="31"/>
                      <a:pt x="5" y="31"/>
                    </a:cubicBezTo>
                    <a:cubicBezTo>
                      <a:pt x="4" y="31"/>
                      <a:pt x="3" y="33"/>
                      <a:pt x="3" y="33"/>
                    </a:cubicBezTo>
                    <a:cubicBezTo>
                      <a:pt x="4" y="32"/>
                      <a:pt x="5" y="32"/>
                      <a:pt x="5" y="32"/>
                    </a:cubicBezTo>
                    <a:cubicBezTo>
                      <a:pt x="6" y="31"/>
                      <a:pt x="6" y="31"/>
                      <a:pt x="7" y="29"/>
                    </a:cubicBezTo>
                    <a:cubicBezTo>
                      <a:pt x="7" y="29"/>
                      <a:pt x="8" y="28"/>
                      <a:pt x="8" y="29"/>
                    </a:cubicBezTo>
                    <a:cubicBezTo>
                      <a:pt x="7" y="30"/>
                      <a:pt x="5" y="32"/>
                      <a:pt x="6" y="33"/>
                    </a:cubicBezTo>
                    <a:cubicBezTo>
                      <a:pt x="4" y="35"/>
                      <a:pt x="5" y="32"/>
                      <a:pt x="4" y="34"/>
                    </a:cubicBezTo>
                    <a:cubicBezTo>
                      <a:pt x="2" y="36"/>
                      <a:pt x="2" y="36"/>
                      <a:pt x="2" y="35"/>
                    </a:cubicBezTo>
                    <a:cubicBezTo>
                      <a:pt x="0" y="36"/>
                      <a:pt x="2" y="35"/>
                      <a:pt x="1" y="37"/>
                    </a:cubicBezTo>
                    <a:cubicBezTo>
                      <a:pt x="1" y="37"/>
                      <a:pt x="2" y="36"/>
                      <a:pt x="3" y="36"/>
                    </a:cubicBezTo>
                    <a:cubicBezTo>
                      <a:pt x="4" y="35"/>
                      <a:pt x="4" y="35"/>
                      <a:pt x="4" y="34"/>
                    </a:cubicBezTo>
                    <a:cubicBezTo>
                      <a:pt x="6" y="32"/>
                      <a:pt x="4" y="36"/>
                      <a:pt x="4" y="36"/>
                    </a:cubicBezTo>
                    <a:cubicBezTo>
                      <a:pt x="3" y="36"/>
                      <a:pt x="3" y="36"/>
                      <a:pt x="3" y="36"/>
                    </a:cubicBezTo>
                    <a:cubicBezTo>
                      <a:pt x="3" y="37"/>
                      <a:pt x="4" y="36"/>
                      <a:pt x="4" y="36"/>
                    </a:cubicBezTo>
                    <a:cubicBezTo>
                      <a:pt x="3" y="39"/>
                      <a:pt x="4" y="36"/>
                      <a:pt x="3" y="38"/>
                    </a:cubicBezTo>
                    <a:cubicBezTo>
                      <a:pt x="1" y="40"/>
                      <a:pt x="1" y="40"/>
                      <a:pt x="1" y="40"/>
                    </a:cubicBezTo>
                    <a:cubicBezTo>
                      <a:pt x="2" y="41"/>
                      <a:pt x="3" y="38"/>
                      <a:pt x="3" y="39"/>
                    </a:cubicBezTo>
                    <a:cubicBezTo>
                      <a:pt x="2" y="40"/>
                      <a:pt x="2" y="40"/>
                      <a:pt x="2" y="40"/>
                    </a:cubicBezTo>
                    <a:cubicBezTo>
                      <a:pt x="3" y="39"/>
                      <a:pt x="3" y="39"/>
                      <a:pt x="3" y="39"/>
                    </a:cubicBezTo>
                    <a:cubicBezTo>
                      <a:pt x="4" y="38"/>
                      <a:pt x="5" y="37"/>
                      <a:pt x="4" y="37"/>
                    </a:cubicBezTo>
                    <a:cubicBezTo>
                      <a:pt x="6" y="34"/>
                      <a:pt x="5" y="37"/>
                      <a:pt x="6" y="36"/>
                    </a:cubicBezTo>
                    <a:cubicBezTo>
                      <a:pt x="7" y="35"/>
                      <a:pt x="5" y="36"/>
                      <a:pt x="6" y="35"/>
                    </a:cubicBezTo>
                    <a:cubicBezTo>
                      <a:pt x="7" y="33"/>
                      <a:pt x="7" y="34"/>
                      <a:pt x="8" y="33"/>
                    </a:cubicBezTo>
                    <a:cubicBezTo>
                      <a:pt x="8" y="34"/>
                      <a:pt x="7" y="35"/>
                      <a:pt x="6" y="36"/>
                    </a:cubicBezTo>
                    <a:cubicBezTo>
                      <a:pt x="6" y="36"/>
                      <a:pt x="6" y="36"/>
                      <a:pt x="6" y="36"/>
                    </a:cubicBezTo>
                    <a:cubicBezTo>
                      <a:pt x="5" y="37"/>
                      <a:pt x="5" y="39"/>
                      <a:pt x="4" y="40"/>
                    </a:cubicBezTo>
                    <a:cubicBezTo>
                      <a:pt x="4" y="41"/>
                      <a:pt x="5" y="38"/>
                      <a:pt x="5" y="39"/>
                    </a:cubicBezTo>
                    <a:cubicBezTo>
                      <a:pt x="5" y="39"/>
                      <a:pt x="6" y="37"/>
                      <a:pt x="6" y="37"/>
                    </a:cubicBezTo>
                    <a:cubicBezTo>
                      <a:pt x="9" y="33"/>
                      <a:pt x="5" y="40"/>
                      <a:pt x="6" y="39"/>
                    </a:cubicBezTo>
                    <a:cubicBezTo>
                      <a:pt x="7" y="37"/>
                      <a:pt x="9" y="36"/>
                      <a:pt x="10" y="33"/>
                    </a:cubicBezTo>
                    <a:cubicBezTo>
                      <a:pt x="10" y="32"/>
                      <a:pt x="11" y="32"/>
                      <a:pt x="11" y="32"/>
                    </a:cubicBezTo>
                    <a:cubicBezTo>
                      <a:pt x="10" y="34"/>
                      <a:pt x="10" y="34"/>
                      <a:pt x="9" y="35"/>
                    </a:cubicBezTo>
                    <a:cubicBezTo>
                      <a:pt x="9" y="35"/>
                      <a:pt x="9" y="35"/>
                      <a:pt x="9" y="35"/>
                    </a:cubicBezTo>
                    <a:cubicBezTo>
                      <a:pt x="8" y="38"/>
                      <a:pt x="8" y="38"/>
                      <a:pt x="8" y="38"/>
                    </a:cubicBezTo>
                    <a:cubicBezTo>
                      <a:pt x="7" y="39"/>
                      <a:pt x="7" y="40"/>
                      <a:pt x="7" y="41"/>
                    </a:cubicBezTo>
                    <a:cubicBezTo>
                      <a:pt x="8" y="41"/>
                      <a:pt x="8" y="40"/>
                      <a:pt x="8" y="39"/>
                    </a:cubicBezTo>
                    <a:cubicBezTo>
                      <a:pt x="8" y="40"/>
                      <a:pt x="7" y="41"/>
                      <a:pt x="8" y="41"/>
                    </a:cubicBezTo>
                    <a:cubicBezTo>
                      <a:pt x="8" y="40"/>
                      <a:pt x="9" y="38"/>
                      <a:pt x="9" y="38"/>
                    </a:cubicBezTo>
                    <a:cubicBezTo>
                      <a:pt x="10" y="38"/>
                      <a:pt x="9" y="40"/>
                      <a:pt x="9" y="41"/>
                    </a:cubicBezTo>
                    <a:cubicBezTo>
                      <a:pt x="8" y="42"/>
                      <a:pt x="8" y="42"/>
                      <a:pt x="8" y="42"/>
                    </a:cubicBezTo>
                    <a:cubicBezTo>
                      <a:pt x="9" y="41"/>
                      <a:pt x="8" y="43"/>
                      <a:pt x="8" y="42"/>
                    </a:cubicBezTo>
                    <a:cubicBezTo>
                      <a:pt x="9" y="41"/>
                      <a:pt x="9" y="40"/>
                      <a:pt x="10" y="38"/>
                    </a:cubicBezTo>
                    <a:cubicBezTo>
                      <a:pt x="11" y="38"/>
                      <a:pt x="10" y="40"/>
                      <a:pt x="10" y="39"/>
                    </a:cubicBezTo>
                    <a:cubicBezTo>
                      <a:pt x="9" y="40"/>
                      <a:pt x="9" y="40"/>
                      <a:pt x="9" y="40"/>
                    </a:cubicBezTo>
                    <a:cubicBezTo>
                      <a:pt x="10" y="40"/>
                      <a:pt x="8" y="43"/>
                      <a:pt x="9" y="43"/>
                    </a:cubicBezTo>
                    <a:cubicBezTo>
                      <a:pt x="10" y="41"/>
                      <a:pt x="10" y="41"/>
                      <a:pt x="10" y="41"/>
                    </a:cubicBezTo>
                    <a:cubicBezTo>
                      <a:pt x="9" y="43"/>
                      <a:pt x="9" y="43"/>
                      <a:pt x="9" y="43"/>
                    </a:cubicBezTo>
                    <a:cubicBezTo>
                      <a:pt x="10" y="42"/>
                      <a:pt x="10" y="42"/>
                      <a:pt x="10" y="42"/>
                    </a:cubicBezTo>
                    <a:cubicBezTo>
                      <a:pt x="10" y="43"/>
                      <a:pt x="10" y="43"/>
                      <a:pt x="10" y="43"/>
                    </a:cubicBezTo>
                    <a:cubicBezTo>
                      <a:pt x="10" y="42"/>
                      <a:pt x="11" y="40"/>
                      <a:pt x="11" y="42"/>
                    </a:cubicBezTo>
                    <a:cubicBezTo>
                      <a:pt x="12" y="40"/>
                      <a:pt x="11" y="42"/>
                      <a:pt x="11" y="41"/>
                    </a:cubicBezTo>
                    <a:cubicBezTo>
                      <a:pt x="11" y="39"/>
                      <a:pt x="12" y="39"/>
                      <a:pt x="12" y="39"/>
                    </a:cubicBezTo>
                    <a:cubicBezTo>
                      <a:pt x="11" y="42"/>
                      <a:pt x="12" y="39"/>
                      <a:pt x="12" y="40"/>
                    </a:cubicBezTo>
                    <a:cubicBezTo>
                      <a:pt x="12" y="41"/>
                      <a:pt x="12" y="41"/>
                      <a:pt x="12" y="42"/>
                    </a:cubicBezTo>
                    <a:cubicBezTo>
                      <a:pt x="13" y="40"/>
                      <a:pt x="13" y="40"/>
                      <a:pt x="13" y="40"/>
                    </a:cubicBezTo>
                    <a:cubicBezTo>
                      <a:pt x="12" y="43"/>
                      <a:pt x="13" y="39"/>
                      <a:pt x="13" y="41"/>
                    </a:cubicBezTo>
                    <a:cubicBezTo>
                      <a:pt x="13" y="42"/>
                      <a:pt x="12" y="43"/>
                      <a:pt x="12" y="43"/>
                    </a:cubicBezTo>
                    <a:cubicBezTo>
                      <a:pt x="13" y="41"/>
                      <a:pt x="14" y="40"/>
                      <a:pt x="14" y="39"/>
                    </a:cubicBezTo>
                    <a:cubicBezTo>
                      <a:pt x="14" y="40"/>
                      <a:pt x="13" y="42"/>
                      <a:pt x="13" y="44"/>
                    </a:cubicBezTo>
                    <a:cubicBezTo>
                      <a:pt x="14" y="42"/>
                      <a:pt x="13" y="45"/>
                      <a:pt x="14" y="43"/>
                    </a:cubicBezTo>
                    <a:cubicBezTo>
                      <a:pt x="14" y="42"/>
                      <a:pt x="14" y="41"/>
                      <a:pt x="15" y="40"/>
                    </a:cubicBezTo>
                    <a:cubicBezTo>
                      <a:pt x="15" y="40"/>
                      <a:pt x="14" y="41"/>
                      <a:pt x="14" y="42"/>
                    </a:cubicBezTo>
                    <a:cubicBezTo>
                      <a:pt x="14" y="42"/>
                      <a:pt x="15" y="40"/>
                      <a:pt x="15" y="39"/>
                    </a:cubicBezTo>
                    <a:cubicBezTo>
                      <a:pt x="15" y="39"/>
                      <a:pt x="16" y="37"/>
                      <a:pt x="16" y="39"/>
                    </a:cubicBezTo>
                    <a:cubicBezTo>
                      <a:pt x="16" y="40"/>
                      <a:pt x="15" y="39"/>
                      <a:pt x="15" y="40"/>
                    </a:cubicBezTo>
                    <a:cubicBezTo>
                      <a:pt x="16" y="41"/>
                      <a:pt x="17" y="37"/>
                      <a:pt x="17" y="36"/>
                    </a:cubicBezTo>
                    <a:cubicBezTo>
                      <a:pt x="17" y="35"/>
                      <a:pt x="18" y="32"/>
                      <a:pt x="19" y="31"/>
                    </a:cubicBezTo>
                    <a:cubicBezTo>
                      <a:pt x="19" y="32"/>
                      <a:pt x="18" y="32"/>
                      <a:pt x="18" y="34"/>
                    </a:cubicBezTo>
                    <a:cubicBezTo>
                      <a:pt x="18" y="34"/>
                      <a:pt x="18" y="34"/>
                      <a:pt x="18" y="34"/>
                    </a:cubicBezTo>
                    <a:cubicBezTo>
                      <a:pt x="18" y="37"/>
                      <a:pt x="16" y="39"/>
                      <a:pt x="16" y="41"/>
                    </a:cubicBezTo>
                    <a:cubicBezTo>
                      <a:pt x="16" y="40"/>
                      <a:pt x="16" y="40"/>
                      <a:pt x="16" y="40"/>
                    </a:cubicBezTo>
                    <a:cubicBezTo>
                      <a:pt x="16" y="43"/>
                      <a:pt x="16" y="43"/>
                      <a:pt x="16" y="43"/>
                    </a:cubicBezTo>
                    <a:cubicBezTo>
                      <a:pt x="16" y="41"/>
                      <a:pt x="16" y="43"/>
                      <a:pt x="16" y="42"/>
                    </a:cubicBezTo>
                    <a:cubicBezTo>
                      <a:pt x="17" y="41"/>
                      <a:pt x="16" y="43"/>
                      <a:pt x="16" y="41"/>
                    </a:cubicBezTo>
                    <a:cubicBezTo>
                      <a:pt x="17" y="41"/>
                      <a:pt x="18" y="38"/>
                      <a:pt x="18" y="39"/>
                    </a:cubicBezTo>
                    <a:cubicBezTo>
                      <a:pt x="17" y="43"/>
                      <a:pt x="17" y="43"/>
                      <a:pt x="17" y="43"/>
                    </a:cubicBezTo>
                    <a:cubicBezTo>
                      <a:pt x="17" y="43"/>
                      <a:pt x="17" y="41"/>
                      <a:pt x="17" y="42"/>
                    </a:cubicBezTo>
                    <a:cubicBezTo>
                      <a:pt x="17" y="43"/>
                      <a:pt x="17" y="43"/>
                      <a:pt x="17" y="43"/>
                    </a:cubicBezTo>
                    <a:cubicBezTo>
                      <a:pt x="18" y="43"/>
                      <a:pt x="19" y="43"/>
                      <a:pt x="21" y="39"/>
                    </a:cubicBezTo>
                    <a:cubicBezTo>
                      <a:pt x="21" y="41"/>
                      <a:pt x="21" y="41"/>
                      <a:pt x="21" y="42"/>
                    </a:cubicBezTo>
                    <a:cubicBezTo>
                      <a:pt x="21" y="42"/>
                      <a:pt x="22" y="41"/>
                      <a:pt x="22" y="41"/>
                    </a:cubicBezTo>
                    <a:cubicBezTo>
                      <a:pt x="22" y="43"/>
                      <a:pt x="22" y="43"/>
                      <a:pt x="22" y="43"/>
                    </a:cubicBezTo>
                    <a:cubicBezTo>
                      <a:pt x="22" y="44"/>
                      <a:pt x="23" y="42"/>
                      <a:pt x="23" y="41"/>
                    </a:cubicBezTo>
                    <a:cubicBezTo>
                      <a:pt x="23" y="42"/>
                      <a:pt x="23" y="42"/>
                      <a:pt x="23" y="42"/>
                    </a:cubicBezTo>
                    <a:cubicBezTo>
                      <a:pt x="23" y="44"/>
                      <a:pt x="23" y="41"/>
                      <a:pt x="23" y="41"/>
                    </a:cubicBezTo>
                    <a:cubicBezTo>
                      <a:pt x="23" y="42"/>
                      <a:pt x="23" y="42"/>
                      <a:pt x="23" y="42"/>
                    </a:cubicBezTo>
                    <a:cubicBezTo>
                      <a:pt x="24" y="41"/>
                      <a:pt x="24" y="41"/>
                      <a:pt x="24" y="41"/>
                    </a:cubicBezTo>
                    <a:cubicBezTo>
                      <a:pt x="24" y="40"/>
                      <a:pt x="24" y="41"/>
                      <a:pt x="24" y="43"/>
                    </a:cubicBezTo>
                    <a:cubicBezTo>
                      <a:pt x="24" y="41"/>
                      <a:pt x="24" y="41"/>
                      <a:pt x="24" y="41"/>
                    </a:cubicBezTo>
                    <a:cubicBezTo>
                      <a:pt x="24" y="43"/>
                      <a:pt x="25" y="43"/>
                      <a:pt x="26" y="42"/>
                    </a:cubicBezTo>
                    <a:cubicBezTo>
                      <a:pt x="25" y="42"/>
                      <a:pt x="25" y="41"/>
                      <a:pt x="26" y="39"/>
                    </a:cubicBezTo>
                    <a:cubicBezTo>
                      <a:pt x="26" y="37"/>
                      <a:pt x="26" y="40"/>
                      <a:pt x="26" y="39"/>
                    </a:cubicBezTo>
                    <a:cubicBezTo>
                      <a:pt x="26" y="41"/>
                      <a:pt x="26" y="41"/>
                      <a:pt x="26" y="41"/>
                    </a:cubicBezTo>
                    <a:cubicBezTo>
                      <a:pt x="26" y="44"/>
                      <a:pt x="27" y="42"/>
                      <a:pt x="28" y="42"/>
                    </a:cubicBezTo>
                    <a:cubicBezTo>
                      <a:pt x="28" y="41"/>
                      <a:pt x="28" y="41"/>
                      <a:pt x="28" y="41"/>
                    </a:cubicBezTo>
                    <a:cubicBezTo>
                      <a:pt x="28" y="43"/>
                      <a:pt x="29" y="41"/>
                      <a:pt x="30" y="42"/>
                    </a:cubicBezTo>
                    <a:cubicBezTo>
                      <a:pt x="30" y="41"/>
                      <a:pt x="30" y="38"/>
                      <a:pt x="30" y="38"/>
                    </a:cubicBezTo>
                    <a:cubicBezTo>
                      <a:pt x="30" y="36"/>
                      <a:pt x="30" y="41"/>
                      <a:pt x="30" y="42"/>
                    </a:cubicBezTo>
                    <a:cubicBezTo>
                      <a:pt x="31" y="41"/>
                      <a:pt x="31" y="41"/>
                      <a:pt x="31" y="41"/>
                    </a:cubicBezTo>
                    <a:cubicBezTo>
                      <a:pt x="31" y="41"/>
                      <a:pt x="31" y="41"/>
                      <a:pt x="31" y="41"/>
                    </a:cubicBezTo>
                    <a:cubicBezTo>
                      <a:pt x="31" y="40"/>
                      <a:pt x="31" y="39"/>
                      <a:pt x="31" y="40"/>
                    </a:cubicBezTo>
                    <a:cubicBezTo>
                      <a:pt x="31" y="41"/>
                      <a:pt x="31" y="41"/>
                      <a:pt x="31" y="41"/>
                    </a:cubicBezTo>
                    <a:cubicBezTo>
                      <a:pt x="32" y="41"/>
                      <a:pt x="32" y="42"/>
                      <a:pt x="32" y="42"/>
                    </a:cubicBezTo>
                    <a:cubicBezTo>
                      <a:pt x="32" y="40"/>
                      <a:pt x="33" y="41"/>
                      <a:pt x="33" y="39"/>
                    </a:cubicBezTo>
                    <a:cubicBezTo>
                      <a:pt x="33" y="40"/>
                      <a:pt x="33" y="40"/>
                      <a:pt x="33" y="40"/>
                    </a:cubicBezTo>
                    <a:cubicBezTo>
                      <a:pt x="33" y="39"/>
                      <a:pt x="33" y="39"/>
                      <a:pt x="33" y="39"/>
                    </a:cubicBezTo>
                    <a:cubicBezTo>
                      <a:pt x="33" y="39"/>
                      <a:pt x="33" y="39"/>
                      <a:pt x="33" y="39"/>
                    </a:cubicBezTo>
                    <a:cubicBezTo>
                      <a:pt x="33" y="41"/>
                      <a:pt x="33" y="41"/>
                      <a:pt x="33" y="41"/>
                    </a:cubicBezTo>
                    <a:cubicBezTo>
                      <a:pt x="33" y="42"/>
                      <a:pt x="33" y="40"/>
                      <a:pt x="33" y="39"/>
                    </a:cubicBezTo>
                    <a:cubicBezTo>
                      <a:pt x="33" y="38"/>
                      <a:pt x="33" y="39"/>
                      <a:pt x="33" y="40"/>
                    </a:cubicBezTo>
                    <a:cubicBezTo>
                      <a:pt x="33" y="41"/>
                      <a:pt x="33" y="40"/>
                      <a:pt x="33" y="40"/>
                    </a:cubicBezTo>
                    <a:cubicBezTo>
                      <a:pt x="33" y="41"/>
                      <a:pt x="33" y="40"/>
                      <a:pt x="33" y="41"/>
                    </a:cubicBezTo>
                    <a:cubicBezTo>
                      <a:pt x="33" y="41"/>
                      <a:pt x="33" y="39"/>
                      <a:pt x="34" y="40"/>
                    </a:cubicBezTo>
                    <a:cubicBezTo>
                      <a:pt x="34" y="40"/>
                      <a:pt x="34" y="40"/>
                      <a:pt x="34" y="41"/>
                    </a:cubicBezTo>
                    <a:cubicBezTo>
                      <a:pt x="34" y="40"/>
                      <a:pt x="34" y="40"/>
                      <a:pt x="35" y="40"/>
                    </a:cubicBezTo>
                    <a:cubicBezTo>
                      <a:pt x="34" y="39"/>
                      <a:pt x="34" y="39"/>
                      <a:pt x="34" y="38"/>
                    </a:cubicBezTo>
                    <a:cubicBezTo>
                      <a:pt x="34" y="38"/>
                      <a:pt x="34" y="37"/>
                      <a:pt x="34" y="38"/>
                    </a:cubicBezTo>
                    <a:cubicBezTo>
                      <a:pt x="34" y="38"/>
                      <a:pt x="34" y="38"/>
                      <a:pt x="34" y="38"/>
                    </a:cubicBezTo>
                    <a:cubicBezTo>
                      <a:pt x="34" y="38"/>
                      <a:pt x="35" y="39"/>
                      <a:pt x="34" y="37"/>
                    </a:cubicBezTo>
                    <a:cubicBezTo>
                      <a:pt x="35" y="39"/>
                      <a:pt x="35" y="39"/>
                      <a:pt x="35" y="39"/>
                    </a:cubicBezTo>
                    <a:cubicBezTo>
                      <a:pt x="35" y="38"/>
                      <a:pt x="35" y="38"/>
                      <a:pt x="35" y="38"/>
                    </a:cubicBezTo>
                    <a:cubicBezTo>
                      <a:pt x="35" y="39"/>
                      <a:pt x="35" y="41"/>
                      <a:pt x="36" y="42"/>
                    </a:cubicBezTo>
                    <a:cubicBezTo>
                      <a:pt x="36" y="40"/>
                      <a:pt x="36" y="40"/>
                      <a:pt x="36" y="40"/>
                    </a:cubicBezTo>
                    <a:cubicBezTo>
                      <a:pt x="36" y="40"/>
                      <a:pt x="37" y="40"/>
                      <a:pt x="37" y="41"/>
                    </a:cubicBezTo>
                    <a:cubicBezTo>
                      <a:pt x="38" y="42"/>
                      <a:pt x="37" y="36"/>
                      <a:pt x="37" y="38"/>
                    </a:cubicBezTo>
                    <a:cubicBezTo>
                      <a:pt x="38" y="40"/>
                      <a:pt x="38" y="40"/>
                      <a:pt x="38" y="40"/>
                    </a:cubicBezTo>
                    <a:cubicBezTo>
                      <a:pt x="38" y="40"/>
                      <a:pt x="38" y="39"/>
                      <a:pt x="38" y="39"/>
                    </a:cubicBezTo>
                    <a:cubicBezTo>
                      <a:pt x="38" y="38"/>
                      <a:pt x="38" y="41"/>
                      <a:pt x="38" y="39"/>
                    </a:cubicBezTo>
                    <a:cubicBezTo>
                      <a:pt x="38" y="38"/>
                      <a:pt x="38" y="38"/>
                      <a:pt x="38" y="38"/>
                    </a:cubicBezTo>
                    <a:cubicBezTo>
                      <a:pt x="39" y="42"/>
                      <a:pt x="40" y="38"/>
                      <a:pt x="41" y="40"/>
                    </a:cubicBezTo>
                    <a:cubicBezTo>
                      <a:pt x="40" y="38"/>
                      <a:pt x="41" y="39"/>
                      <a:pt x="41" y="39"/>
                    </a:cubicBezTo>
                    <a:cubicBezTo>
                      <a:pt x="42" y="41"/>
                      <a:pt x="41" y="38"/>
                      <a:pt x="42" y="39"/>
                    </a:cubicBezTo>
                    <a:cubicBezTo>
                      <a:pt x="41" y="37"/>
                      <a:pt x="41" y="37"/>
                      <a:pt x="41" y="37"/>
                    </a:cubicBezTo>
                    <a:cubicBezTo>
                      <a:pt x="42" y="38"/>
                      <a:pt x="40" y="33"/>
                      <a:pt x="42" y="36"/>
                    </a:cubicBezTo>
                    <a:cubicBezTo>
                      <a:pt x="42" y="37"/>
                      <a:pt x="42" y="38"/>
                      <a:pt x="42" y="38"/>
                    </a:cubicBezTo>
                    <a:cubicBezTo>
                      <a:pt x="44" y="41"/>
                      <a:pt x="42" y="36"/>
                      <a:pt x="44" y="38"/>
                    </a:cubicBezTo>
                    <a:cubicBezTo>
                      <a:pt x="43" y="37"/>
                      <a:pt x="43" y="36"/>
                      <a:pt x="43" y="35"/>
                    </a:cubicBezTo>
                    <a:cubicBezTo>
                      <a:pt x="43" y="36"/>
                      <a:pt x="44" y="37"/>
                      <a:pt x="44" y="37"/>
                    </a:cubicBezTo>
                    <a:cubicBezTo>
                      <a:pt x="44" y="37"/>
                      <a:pt x="44" y="36"/>
                      <a:pt x="44" y="37"/>
                    </a:cubicBezTo>
                    <a:cubicBezTo>
                      <a:pt x="45" y="37"/>
                      <a:pt x="45" y="38"/>
                      <a:pt x="45" y="38"/>
                    </a:cubicBezTo>
                    <a:cubicBezTo>
                      <a:pt x="45" y="38"/>
                      <a:pt x="45" y="37"/>
                      <a:pt x="45" y="36"/>
                    </a:cubicBezTo>
                    <a:cubicBezTo>
                      <a:pt x="46" y="38"/>
                      <a:pt x="46" y="37"/>
                      <a:pt x="47" y="38"/>
                    </a:cubicBezTo>
                    <a:cubicBezTo>
                      <a:pt x="46" y="35"/>
                      <a:pt x="48" y="38"/>
                      <a:pt x="46" y="35"/>
                    </a:cubicBezTo>
                    <a:cubicBezTo>
                      <a:pt x="47" y="36"/>
                      <a:pt x="47" y="36"/>
                      <a:pt x="47" y="36"/>
                    </a:cubicBezTo>
                    <a:cubicBezTo>
                      <a:pt x="46" y="35"/>
                      <a:pt x="46" y="34"/>
                      <a:pt x="46" y="33"/>
                    </a:cubicBezTo>
                    <a:cubicBezTo>
                      <a:pt x="47" y="35"/>
                      <a:pt x="47" y="35"/>
                      <a:pt x="47" y="35"/>
                    </a:cubicBezTo>
                    <a:cubicBezTo>
                      <a:pt x="48" y="37"/>
                      <a:pt x="47" y="35"/>
                      <a:pt x="48" y="37"/>
                    </a:cubicBezTo>
                    <a:cubicBezTo>
                      <a:pt x="47" y="35"/>
                      <a:pt x="48" y="36"/>
                      <a:pt x="47" y="35"/>
                    </a:cubicBezTo>
                    <a:cubicBezTo>
                      <a:pt x="47" y="34"/>
                      <a:pt x="47" y="34"/>
                      <a:pt x="47" y="34"/>
                    </a:cubicBezTo>
                    <a:cubicBezTo>
                      <a:pt x="47" y="34"/>
                      <a:pt x="47" y="33"/>
                      <a:pt x="47" y="33"/>
                    </a:cubicBezTo>
                    <a:cubicBezTo>
                      <a:pt x="47" y="33"/>
                      <a:pt x="48" y="35"/>
                      <a:pt x="48" y="35"/>
                    </a:cubicBezTo>
                    <a:cubicBezTo>
                      <a:pt x="49" y="36"/>
                      <a:pt x="49" y="35"/>
                      <a:pt x="48" y="35"/>
                    </a:cubicBezTo>
                    <a:cubicBezTo>
                      <a:pt x="48" y="35"/>
                      <a:pt x="48" y="35"/>
                      <a:pt x="48" y="34"/>
                    </a:cubicBezTo>
                    <a:cubicBezTo>
                      <a:pt x="48" y="34"/>
                      <a:pt x="48" y="35"/>
                      <a:pt x="48" y="35"/>
                    </a:cubicBezTo>
                    <a:cubicBezTo>
                      <a:pt x="48" y="34"/>
                      <a:pt x="48" y="34"/>
                      <a:pt x="49" y="34"/>
                    </a:cubicBezTo>
                    <a:cubicBezTo>
                      <a:pt x="49" y="34"/>
                      <a:pt x="49" y="34"/>
                      <a:pt x="49" y="34"/>
                    </a:cubicBezTo>
                    <a:cubicBezTo>
                      <a:pt x="49" y="34"/>
                      <a:pt x="49" y="35"/>
                      <a:pt x="49" y="35"/>
                    </a:cubicBezTo>
                    <a:cubicBezTo>
                      <a:pt x="49" y="35"/>
                      <a:pt x="49" y="35"/>
                      <a:pt x="49" y="35"/>
                    </a:cubicBezTo>
                    <a:cubicBezTo>
                      <a:pt x="49" y="35"/>
                      <a:pt x="49" y="35"/>
                      <a:pt x="49" y="35"/>
                    </a:cubicBezTo>
                    <a:cubicBezTo>
                      <a:pt x="49" y="35"/>
                      <a:pt x="49" y="35"/>
                      <a:pt x="49" y="35"/>
                    </a:cubicBezTo>
                    <a:cubicBezTo>
                      <a:pt x="50" y="36"/>
                      <a:pt x="50" y="36"/>
                      <a:pt x="50" y="36"/>
                    </a:cubicBezTo>
                    <a:cubicBezTo>
                      <a:pt x="50" y="36"/>
                      <a:pt x="50" y="35"/>
                      <a:pt x="49" y="34"/>
                    </a:cubicBezTo>
                    <a:cubicBezTo>
                      <a:pt x="50" y="35"/>
                      <a:pt x="50" y="33"/>
                      <a:pt x="50" y="32"/>
                    </a:cubicBezTo>
                    <a:cubicBezTo>
                      <a:pt x="50" y="33"/>
                      <a:pt x="51" y="34"/>
                      <a:pt x="50" y="33"/>
                    </a:cubicBezTo>
                    <a:cubicBezTo>
                      <a:pt x="50" y="33"/>
                      <a:pt x="50" y="31"/>
                      <a:pt x="50" y="32"/>
                    </a:cubicBezTo>
                    <a:cubicBezTo>
                      <a:pt x="50" y="32"/>
                      <a:pt x="51" y="33"/>
                      <a:pt x="51" y="33"/>
                    </a:cubicBezTo>
                    <a:cubicBezTo>
                      <a:pt x="52" y="33"/>
                      <a:pt x="51" y="32"/>
                      <a:pt x="51" y="32"/>
                    </a:cubicBezTo>
                    <a:cubicBezTo>
                      <a:pt x="52" y="34"/>
                      <a:pt x="51" y="30"/>
                      <a:pt x="52" y="31"/>
                    </a:cubicBezTo>
                    <a:cubicBezTo>
                      <a:pt x="52" y="31"/>
                      <a:pt x="53" y="32"/>
                      <a:pt x="53" y="33"/>
                    </a:cubicBezTo>
                    <a:cubicBezTo>
                      <a:pt x="53" y="32"/>
                      <a:pt x="53" y="31"/>
                      <a:pt x="52" y="29"/>
                    </a:cubicBezTo>
                    <a:cubicBezTo>
                      <a:pt x="53" y="31"/>
                      <a:pt x="53" y="31"/>
                      <a:pt x="53" y="31"/>
                    </a:cubicBezTo>
                    <a:cubicBezTo>
                      <a:pt x="53" y="31"/>
                      <a:pt x="53" y="30"/>
                      <a:pt x="53" y="29"/>
                    </a:cubicBezTo>
                    <a:cubicBezTo>
                      <a:pt x="52" y="28"/>
                      <a:pt x="51" y="27"/>
                      <a:pt x="52" y="27"/>
                    </a:cubicBezTo>
                    <a:cubicBezTo>
                      <a:pt x="52" y="27"/>
                      <a:pt x="52" y="27"/>
                      <a:pt x="52" y="27"/>
                    </a:cubicBezTo>
                    <a:cubicBezTo>
                      <a:pt x="52" y="26"/>
                      <a:pt x="52" y="26"/>
                      <a:pt x="52" y="26"/>
                    </a:cubicBezTo>
                    <a:cubicBezTo>
                      <a:pt x="52" y="27"/>
                      <a:pt x="52" y="27"/>
                      <a:pt x="53" y="28"/>
                    </a:cubicBezTo>
                    <a:cubicBezTo>
                      <a:pt x="54" y="30"/>
                      <a:pt x="54" y="29"/>
                      <a:pt x="54" y="29"/>
                    </a:cubicBezTo>
                    <a:cubicBezTo>
                      <a:pt x="53" y="27"/>
                      <a:pt x="53" y="27"/>
                      <a:pt x="53" y="27"/>
                    </a:cubicBezTo>
                    <a:cubicBezTo>
                      <a:pt x="53" y="27"/>
                      <a:pt x="54" y="29"/>
                      <a:pt x="54" y="28"/>
                    </a:cubicBezTo>
                    <a:cubicBezTo>
                      <a:pt x="52" y="24"/>
                      <a:pt x="52" y="24"/>
                      <a:pt x="52" y="24"/>
                    </a:cubicBezTo>
                    <a:cubicBezTo>
                      <a:pt x="52" y="24"/>
                      <a:pt x="54" y="26"/>
                      <a:pt x="54" y="27"/>
                    </a:cubicBezTo>
                    <a:cubicBezTo>
                      <a:pt x="54" y="26"/>
                      <a:pt x="53" y="24"/>
                      <a:pt x="52" y="22"/>
                    </a:cubicBezTo>
                    <a:cubicBezTo>
                      <a:pt x="52" y="22"/>
                      <a:pt x="52" y="21"/>
                      <a:pt x="52" y="21"/>
                    </a:cubicBezTo>
                    <a:cubicBezTo>
                      <a:pt x="53" y="22"/>
                      <a:pt x="52" y="21"/>
                      <a:pt x="53" y="22"/>
                    </a:cubicBezTo>
                    <a:cubicBezTo>
                      <a:pt x="54" y="23"/>
                      <a:pt x="54" y="23"/>
                      <a:pt x="54" y="23"/>
                    </a:cubicBezTo>
                    <a:cubicBezTo>
                      <a:pt x="54" y="23"/>
                      <a:pt x="55" y="25"/>
                      <a:pt x="55" y="26"/>
                    </a:cubicBezTo>
                    <a:cubicBezTo>
                      <a:pt x="55" y="25"/>
                      <a:pt x="56" y="26"/>
                      <a:pt x="57" y="26"/>
                    </a:cubicBezTo>
                    <a:cubicBezTo>
                      <a:pt x="55" y="23"/>
                      <a:pt x="56" y="24"/>
                      <a:pt x="55" y="22"/>
                    </a:cubicBezTo>
                    <a:cubicBezTo>
                      <a:pt x="55" y="22"/>
                      <a:pt x="56" y="24"/>
                      <a:pt x="57" y="24"/>
                    </a:cubicBezTo>
                    <a:cubicBezTo>
                      <a:pt x="56" y="23"/>
                      <a:pt x="57" y="23"/>
                      <a:pt x="57" y="23"/>
                    </a:cubicBezTo>
                    <a:cubicBezTo>
                      <a:pt x="58" y="23"/>
                      <a:pt x="58" y="23"/>
                      <a:pt x="58" y="23"/>
                    </a:cubicBezTo>
                    <a:cubicBezTo>
                      <a:pt x="57" y="23"/>
                      <a:pt x="58" y="23"/>
                      <a:pt x="57" y="21"/>
                    </a:cubicBezTo>
                    <a:cubicBezTo>
                      <a:pt x="58" y="22"/>
                      <a:pt x="58" y="22"/>
                      <a:pt x="58" y="22"/>
                    </a:cubicBezTo>
                    <a:cubicBezTo>
                      <a:pt x="59" y="22"/>
                      <a:pt x="56" y="19"/>
                      <a:pt x="57" y="20"/>
                    </a:cubicBezTo>
                    <a:cubicBezTo>
                      <a:pt x="58" y="21"/>
                      <a:pt x="58" y="21"/>
                      <a:pt x="58" y="21"/>
                    </a:cubicBezTo>
                    <a:cubicBezTo>
                      <a:pt x="57" y="20"/>
                      <a:pt x="59" y="22"/>
                      <a:pt x="58" y="20"/>
                    </a:cubicBezTo>
                    <a:cubicBezTo>
                      <a:pt x="59" y="21"/>
                      <a:pt x="59" y="21"/>
                      <a:pt x="59" y="21"/>
                    </a:cubicBezTo>
                    <a:cubicBezTo>
                      <a:pt x="59" y="21"/>
                      <a:pt x="59" y="21"/>
                      <a:pt x="58" y="19"/>
                    </a:cubicBezTo>
                    <a:cubicBezTo>
                      <a:pt x="60" y="21"/>
                      <a:pt x="60" y="21"/>
                      <a:pt x="60" y="21"/>
                    </a:cubicBezTo>
                    <a:cubicBezTo>
                      <a:pt x="60" y="22"/>
                      <a:pt x="58" y="19"/>
                      <a:pt x="59" y="19"/>
                    </a:cubicBezTo>
                    <a:cubicBezTo>
                      <a:pt x="59" y="19"/>
                      <a:pt x="60" y="20"/>
                      <a:pt x="60" y="20"/>
                    </a:cubicBezTo>
                    <a:cubicBezTo>
                      <a:pt x="59" y="19"/>
                      <a:pt x="60" y="19"/>
                      <a:pt x="60" y="19"/>
                    </a:cubicBezTo>
                    <a:cubicBezTo>
                      <a:pt x="61" y="20"/>
                      <a:pt x="61" y="20"/>
                      <a:pt x="61" y="20"/>
                    </a:cubicBezTo>
                    <a:cubicBezTo>
                      <a:pt x="62" y="19"/>
                      <a:pt x="64" y="18"/>
                      <a:pt x="63" y="16"/>
                    </a:cubicBezTo>
                    <a:cubicBezTo>
                      <a:pt x="65" y="17"/>
                      <a:pt x="64" y="17"/>
                      <a:pt x="65" y="18"/>
                    </a:cubicBezTo>
                    <a:cubicBezTo>
                      <a:pt x="64" y="17"/>
                      <a:pt x="65" y="18"/>
                      <a:pt x="65" y="17"/>
                    </a:cubicBezTo>
                    <a:cubicBezTo>
                      <a:pt x="65" y="17"/>
                      <a:pt x="65" y="17"/>
                      <a:pt x="65" y="17"/>
                    </a:cubicBezTo>
                    <a:cubicBezTo>
                      <a:pt x="65" y="17"/>
                      <a:pt x="66" y="18"/>
                      <a:pt x="66" y="17"/>
                    </a:cubicBezTo>
                    <a:cubicBezTo>
                      <a:pt x="65" y="17"/>
                      <a:pt x="65" y="17"/>
                      <a:pt x="65" y="17"/>
                    </a:cubicBezTo>
                    <a:cubicBezTo>
                      <a:pt x="64" y="15"/>
                      <a:pt x="68" y="18"/>
                      <a:pt x="66" y="16"/>
                    </a:cubicBezTo>
                    <a:cubicBezTo>
                      <a:pt x="67" y="17"/>
                      <a:pt x="67" y="17"/>
                      <a:pt x="67" y="17"/>
                    </a:cubicBezTo>
                    <a:cubicBezTo>
                      <a:pt x="65" y="15"/>
                      <a:pt x="68" y="17"/>
                      <a:pt x="66" y="16"/>
                    </a:cubicBezTo>
                    <a:cubicBezTo>
                      <a:pt x="67" y="16"/>
                      <a:pt x="67" y="16"/>
                      <a:pt x="67" y="16"/>
                    </a:cubicBezTo>
                    <a:cubicBezTo>
                      <a:pt x="68" y="17"/>
                      <a:pt x="65" y="14"/>
                      <a:pt x="67" y="15"/>
                    </a:cubicBezTo>
                    <a:cubicBezTo>
                      <a:pt x="67" y="15"/>
                      <a:pt x="66" y="14"/>
                      <a:pt x="65" y="13"/>
                    </a:cubicBezTo>
                    <a:cubicBezTo>
                      <a:pt x="67" y="14"/>
                      <a:pt x="67" y="14"/>
                      <a:pt x="67" y="14"/>
                    </a:cubicBezTo>
                    <a:cubicBezTo>
                      <a:pt x="67" y="13"/>
                      <a:pt x="68" y="12"/>
                      <a:pt x="66" y="10"/>
                    </a:cubicBezTo>
                    <a:cubicBezTo>
                      <a:pt x="67" y="10"/>
                      <a:pt x="67" y="10"/>
                      <a:pt x="67" y="10"/>
                    </a:cubicBezTo>
                    <a:cubicBezTo>
                      <a:pt x="65" y="9"/>
                      <a:pt x="70" y="11"/>
                      <a:pt x="66" y="8"/>
                    </a:cubicBezTo>
                    <a:cubicBezTo>
                      <a:pt x="65" y="7"/>
                      <a:pt x="65" y="7"/>
                      <a:pt x="65" y="7"/>
                    </a:cubicBezTo>
                    <a:cubicBezTo>
                      <a:pt x="67" y="8"/>
                      <a:pt x="67" y="8"/>
                      <a:pt x="67" y="8"/>
                    </a:cubicBezTo>
                    <a:cubicBezTo>
                      <a:pt x="66" y="8"/>
                      <a:pt x="67" y="8"/>
                      <a:pt x="66" y="7"/>
                    </a:cubicBezTo>
                    <a:cubicBezTo>
                      <a:pt x="67" y="8"/>
                      <a:pt x="67" y="8"/>
                      <a:pt x="67" y="8"/>
                    </a:cubicBezTo>
                    <a:cubicBezTo>
                      <a:pt x="67" y="8"/>
                      <a:pt x="65" y="6"/>
                      <a:pt x="65" y="7"/>
                    </a:cubicBezTo>
                    <a:cubicBezTo>
                      <a:pt x="66" y="7"/>
                      <a:pt x="66" y="7"/>
                      <a:pt x="66" y="7"/>
                    </a:cubicBezTo>
                    <a:cubicBezTo>
                      <a:pt x="69" y="7"/>
                      <a:pt x="72" y="3"/>
                      <a:pt x="68" y="4"/>
                    </a:cubicBezTo>
                    <a:close/>
                    <a:moveTo>
                      <a:pt x="61" y="9"/>
                    </a:moveTo>
                    <a:cubicBezTo>
                      <a:pt x="60" y="9"/>
                      <a:pt x="61" y="7"/>
                      <a:pt x="62" y="6"/>
                    </a:cubicBezTo>
                    <a:cubicBezTo>
                      <a:pt x="62" y="8"/>
                      <a:pt x="61" y="9"/>
                      <a:pt x="6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05" name="Freeform 255"/>
              <p:cNvSpPr/>
              <p:nvPr/>
            </p:nvSpPr>
            <p:spPr bwMode="auto">
              <a:xfrm>
                <a:off x="4011" y="3063"/>
                <a:ext cx="5" cy="5"/>
              </a:xfrm>
              <a:custGeom>
                <a:avLst/>
                <a:gdLst>
                  <a:gd name="T0" fmla="*/ 5 w 5"/>
                  <a:gd name="T1" fmla="*/ 5 h 5"/>
                  <a:gd name="T2" fmla="*/ 0 w 5"/>
                  <a:gd name="T3" fmla="*/ 0 h 5"/>
                  <a:gd name="T4" fmla="*/ 2 w 5"/>
                  <a:gd name="T5" fmla="*/ 5 h 5"/>
                  <a:gd name="T6" fmla="*/ 5 w 5"/>
                  <a:gd name="T7" fmla="*/ 5 h 5"/>
                </a:gdLst>
                <a:ahLst/>
                <a:cxnLst>
                  <a:cxn ang="0">
                    <a:pos x="T0" y="T1"/>
                  </a:cxn>
                  <a:cxn ang="0">
                    <a:pos x="T2" y="T3"/>
                  </a:cxn>
                  <a:cxn ang="0">
                    <a:pos x="T4" y="T5"/>
                  </a:cxn>
                  <a:cxn ang="0">
                    <a:pos x="T6" y="T7"/>
                  </a:cxn>
                </a:cxnLst>
                <a:rect l="0" t="0" r="r" b="b"/>
                <a:pathLst>
                  <a:path w="5" h="5">
                    <a:moveTo>
                      <a:pt x="5" y="5"/>
                    </a:moveTo>
                    <a:lnTo>
                      <a:pt x="0" y="0"/>
                    </a:lnTo>
                    <a:lnTo>
                      <a:pt x="2" y="5"/>
                    </a:lnTo>
                    <a:lnTo>
                      <a:pt x="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06" name="Freeform 256"/>
              <p:cNvSpPr/>
              <p:nvPr/>
            </p:nvSpPr>
            <p:spPr bwMode="auto">
              <a:xfrm>
                <a:off x="3912" y="3100"/>
                <a:ext cx="2"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07" name="Freeform 257"/>
              <p:cNvSpPr/>
              <p:nvPr/>
            </p:nvSpPr>
            <p:spPr bwMode="auto">
              <a:xfrm>
                <a:off x="3996" y="3089"/>
                <a:ext cx="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08" name="Oval 258"/>
              <p:cNvSpPr>
                <a:spLocks noChangeArrowheads="1"/>
              </p:cNvSpPr>
              <p:nvPr/>
            </p:nvSpPr>
            <p:spPr bwMode="auto">
              <a:xfrm>
                <a:off x="3595" y="1825"/>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09" name="Freeform 259"/>
              <p:cNvSpPr/>
              <p:nvPr/>
            </p:nvSpPr>
            <p:spPr bwMode="auto">
              <a:xfrm>
                <a:off x="3598" y="1825"/>
                <a:ext cx="2"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10" name="Freeform 260"/>
              <p:cNvSpPr/>
              <p:nvPr/>
            </p:nvSpPr>
            <p:spPr bwMode="auto">
              <a:xfrm>
                <a:off x="3918" y="28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11" name="Freeform 261"/>
              <p:cNvSpPr/>
              <p:nvPr/>
            </p:nvSpPr>
            <p:spPr bwMode="auto">
              <a:xfrm>
                <a:off x="3924" y="3038"/>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12" name="Freeform 262"/>
              <p:cNvSpPr/>
              <p:nvPr/>
            </p:nvSpPr>
            <p:spPr bwMode="auto">
              <a:xfrm>
                <a:off x="3986" y="3027"/>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13" name="Freeform 263"/>
              <p:cNvSpPr/>
              <p:nvPr/>
            </p:nvSpPr>
            <p:spPr bwMode="auto">
              <a:xfrm>
                <a:off x="3899" y="3091"/>
                <a:ext cx="2"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0"/>
                      <a:pt x="1"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14" name="Rectangle 264"/>
              <p:cNvSpPr>
                <a:spLocks noChangeArrowheads="1"/>
              </p:cNvSpPr>
              <p:nvPr/>
            </p:nvSpPr>
            <p:spPr bwMode="auto">
              <a:xfrm>
                <a:off x="4013" y="3004"/>
                <a:ext cx="1"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15" name="Freeform 265"/>
              <p:cNvSpPr/>
              <p:nvPr/>
            </p:nvSpPr>
            <p:spPr bwMode="auto">
              <a:xfrm>
                <a:off x="3903" y="3055"/>
                <a:ext cx="6"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2"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16" name="Freeform 266"/>
              <p:cNvSpPr/>
              <p:nvPr/>
            </p:nvSpPr>
            <p:spPr bwMode="auto">
              <a:xfrm>
                <a:off x="3905" y="3055"/>
                <a:ext cx="4" cy="0"/>
              </a:xfrm>
              <a:custGeom>
                <a:avLst/>
                <a:gdLst>
                  <a:gd name="T0" fmla="*/ 1 w 2"/>
                  <a:gd name="T1" fmla="*/ 2 w 2"/>
                  <a:gd name="T2" fmla="*/ 1 w 2"/>
                </a:gdLst>
                <a:ahLst/>
                <a:cxnLst>
                  <a:cxn ang="0">
                    <a:pos x="T0" y="0"/>
                  </a:cxn>
                  <a:cxn ang="0">
                    <a:pos x="T1" y="0"/>
                  </a:cxn>
                  <a:cxn ang="0">
                    <a:pos x="T2" y="0"/>
                  </a:cxn>
                </a:cxnLst>
                <a:rect l="0" t="0" r="r" b="b"/>
                <a:pathLst>
                  <a:path w="2">
                    <a:moveTo>
                      <a:pt x="1" y="0"/>
                    </a:moveTo>
                    <a:cubicBezTo>
                      <a:pt x="0" y="0"/>
                      <a:pt x="1" y="0"/>
                      <a:pt x="2" y="0"/>
                    </a:cubicBezTo>
                    <a:cubicBezTo>
                      <a:pt x="2"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17" name="Freeform 267"/>
              <p:cNvSpPr/>
              <p:nvPr/>
            </p:nvSpPr>
            <p:spPr bwMode="auto">
              <a:xfrm>
                <a:off x="3897" y="3085"/>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18" name="Freeform 268"/>
              <p:cNvSpPr/>
              <p:nvPr/>
            </p:nvSpPr>
            <p:spPr bwMode="auto">
              <a:xfrm>
                <a:off x="3897" y="309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19" name="Freeform 269"/>
              <p:cNvSpPr/>
              <p:nvPr/>
            </p:nvSpPr>
            <p:spPr bwMode="auto">
              <a:xfrm>
                <a:off x="3984" y="3095"/>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20" name="Freeform 270"/>
              <p:cNvSpPr/>
              <p:nvPr/>
            </p:nvSpPr>
            <p:spPr bwMode="auto">
              <a:xfrm>
                <a:off x="3600"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21" name="Freeform 271"/>
              <p:cNvSpPr/>
              <p:nvPr/>
            </p:nvSpPr>
            <p:spPr bwMode="auto">
              <a:xfrm>
                <a:off x="3905" y="3100"/>
                <a:ext cx="4" cy="4"/>
              </a:xfrm>
              <a:custGeom>
                <a:avLst/>
                <a:gdLst>
                  <a:gd name="T0" fmla="*/ 1 w 2"/>
                  <a:gd name="T1" fmla="*/ 0 h 2"/>
                  <a:gd name="T2" fmla="*/ 1 w 2"/>
                  <a:gd name="T3" fmla="*/ 1 h 2"/>
                  <a:gd name="T4" fmla="*/ 1 w 2"/>
                  <a:gd name="T5" fmla="*/ 0 h 2"/>
                </a:gdLst>
                <a:ahLst/>
                <a:cxnLst>
                  <a:cxn ang="0">
                    <a:pos x="T0" y="T1"/>
                  </a:cxn>
                  <a:cxn ang="0">
                    <a:pos x="T2" y="T3"/>
                  </a:cxn>
                  <a:cxn ang="0">
                    <a:pos x="T4" y="T5"/>
                  </a:cxn>
                </a:cxnLst>
                <a:rect l="0" t="0" r="r" b="b"/>
                <a:pathLst>
                  <a:path w="2" h="2">
                    <a:moveTo>
                      <a:pt x="1" y="0"/>
                    </a:moveTo>
                    <a:cubicBezTo>
                      <a:pt x="0" y="2"/>
                      <a:pt x="1" y="0"/>
                      <a:pt x="1"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22" name="Freeform 272"/>
              <p:cNvSpPr/>
              <p:nvPr/>
            </p:nvSpPr>
            <p:spPr bwMode="auto">
              <a:xfrm>
                <a:off x="4230" y="2480"/>
                <a:ext cx="4" cy="2"/>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0" y="1"/>
                      <a:pt x="1" y="1"/>
                      <a:pt x="2" y="1"/>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23" name="Freeform 273"/>
              <p:cNvSpPr/>
              <p:nvPr/>
            </p:nvSpPr>
            <p:spPr bwMode="auto">
              <a:xfrm>
                <a:off x="3895" y="3080"/>
                <a:ext cx="4" cy="3"/>
              </a:xfrm>
              <a:custGeom>
                <a:avLst/>
                <a:gdLst>
                  <a:gd name="T0" fmla="*/ 0 w 2"/>
                  <a:gd name="T1" fmla="*/ 0 h 1"/>
                  <a:gd name="T2" fmla="*/ 1 w 2"/>
                  <a:gd name="T3" fmla="*/ 0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1"/>
                      <a:pt x="1" y="0"/>
                      <a:pt x="1" y="0"/>
                    </a:cubicBezTo>
                    <a:cubicBezTo>
                      <a:pt x="1" y="0"/>
                      <a:pt x="2"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24" name="Freeform 274"/>
              <p:cNvSpPr/>
              <p:nvPr/>
            </p:nvSpPr>
            <p:spPr bwMode="auto">
              <a:xfrm>
                <a:off x="4007" y="30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25" name="Freeform 275"/>
              <p:cNvSpPr/>
              <p:nvPr/>
            </p:nvSpPr>
            <p:spPr bwMode="auto">
              <a:xfrm>
                <a:off x="3598" y="18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26" name="Freeform 276"/>
              <p:cNvSpPr/>
              <p:nvPr/>
            </p:nvSpPr>
            <p:spPr bwMode="auto">
              <a:xfrm>
                <a:off x="4005" y="3074"/>
                <a:ext cx="2"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0" y="1"/>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27" name="Freeform 277"/>
              <p:cNvSpPr/>
              <p:nvPr/>
            </p:nvSpPr>
            <p:spPr bwMode="auto">
              <a:xfrm>
                <a:off x="4007" y="308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28" name="Freeform 278"/>
              <p:cNvSpPr/>
              <p:nvPr/>
            </p:nvSpPr>
            <p:spPr bwMode="auto">
              <a:xfrm>
                <a:off x="3598" y="1823"/>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29" name="Freeform 279"/>
              <p:cNvSpPr/>
              <p:nvPr/>
            </p:nvSpPr>
            <p:spPr bwMode="auto">
              <a:xfrm>
                <a:off x="3598" y="1823"/>
                <a:ext cx="2" cy="0"/>
              </a:xfrm>
              <a:custGeom>
                <a:avLst/>
                <a:gdLst>
                  <a:gd name="T0" fmla="*/ 1 w 1"/>
                  <a:gd name="T1" fmla="*/ 1 w 1"/>
                  <a:gd name="T2" fmla="*/ 0 w 1"/>
                  <a:gd name="T3" fmla="*/ 0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0" y="0"/>
                      <a:pt x="0" y="0"/>
                    </a:cubicBezTo>
                    <a:cubicBezTo>
                      <a:pt x="0"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30" name="Freeform 280"/>
              <p:cNvSpPr/>
              <p:nvPr/>
            </p:nvSpPr>
            <p:spPr bwMode="auto">
              <a:xfrm>
                <a:off x="4009" y="308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31" name="Freeform 281"/>
              <p:cNvSpPr/>
              <p:nvPr/>
            </p:nvSpPr>
            <p:spPr bwMode="auto">
              <a:xfrm>
                <a:off x="3602"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32" name="Freeform 282"/>
              <p:cNvSpPr/>
              <p:nvPr/>
            </p:nvSpPr>
            <p:spPr bwMode="auto">
              <a:xfrm>
                <a:off x="3929" y="1870"/>
                <a:ext cx="4" cy="8"/>
              </a:xfrm>
              <a:custGeom>
                <a:avLst/>
                <a:gdLst>
                  <a:gd name="T0" fmla="*/ 2 w 2"/>
                  <a:gd name="T1" fmla="*/ 1 h 4"/>
                  <a:gd name="T2" fmla="*/ 1 w 2"/>
                  <a:gd name="T3" fmla="*/ 4 h 4"/>
                  <a:gd name="T4" fmla="*/ 2 w 2"/>
                  <a:gd name="T5" fmla="*/ 1 h 4"/>
                </a:gdLst>
                <a:ahLst/>
                <a:cxnLst>
                  <a:cxn ang="0">
                    <a:pos x="T0" y="T1"/>
                  </a:cxn>
                  <a:cxn ang="0">
                    <a:pos x="T2" y="T3"/>
                  </a:cxn>
                  <a:cxn ang="0">
                    <a:pos x="T4" y="T5"/>
                  </a:cxn>
                </a:cxnLst>
                <a:rect l="0" t="0" r="r" b="b"/>
                <a:pathLst>
                  <a:path w="2" h="4">
                    <a:moveTo>
                      <a:pt x="2" y="1"/>
                    </a:moveTo>
                    <a:cubicBezTo>
                      <a:pt x="2" y="1"/>
                      <a:pt x="0" y="1"/>
                      <a:pt x="1" y="4"/>
                    </a:cubicBezTo>
                    <a:cubicBezTo>
                      <a:pt x="1" y="0"/>
                      <a:pt x="2" y="4"/>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33" name="Freeform 283"/>
              <p:cNvSpPr/>
              <p:nvPr/>
            </p:nvSpPr>
            <p:spPr bwMode="auto">
              <a:xfrm>
                <a:off x="3687" y="1579"/>
                <a:ext cx="4" cy="4"/>
              </a:xfrm>
              <a:custGeom>
                <a:avLst/>
                <a:gdLst>
                  <a:gd name="T0" fmla="*/ 0 w 4"/>
                  <a:gd name="T1" fmla="*/ 4 h 4"/>
                  <a:gd name="T2" fmla="*/ 4 w 4"/>
                  <a:gd name="T3" fmla="*/ 0 h 4"/>
                  <a:gd name="T4" fmla="*/ 0 w 4"/>
                  <a:gd name="T5" fmla="*/ 2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0" y="2"/>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34" name="Freeform 284"/>
              <p:cNvSpPr/>
              <p:nvPr/>
            </p:nvSpPr>
            <p:spPr bwMode="auto">
              <a:xfrm>
                <a:off x="4086" y="1583"/>
                <a:ext cx="8" cy="4"/>
              </a:xfrm>
              <a:custGeom>
                <a:avLst/>
                <a:gdLst>
                  <a:gd name="T0" fmla="*/ 2 w 4"/>
                  <a:gd name="T1" fmla="*/ 2 h 2"/>
                  <a:gd name="T2" fmla="*/ 1 w 4"/>
                  <a:gd name="T3" fmla="*/ 0 h 2"/>
                  <a:gd name="T4" fmla="*/ 2 w 4"/>
                  <a:gd name="T5" fmla="*/ 2 h 2"/>
                </a:gdLst>
                <a:ahLst/>
                <a:cxnLst>
                  <a:cxn ang="0">
                    <a:pos x="T0" y="T1"/>
                  </a:cxn>
                  <a:cxn ang="0">
                    <a:pos x="T2" y="T3"/>
                  </a:cxn>
                  <a:cxn ang="0">
                    <a:pos x="T4" y="T5"/>
                  </a:cxn>
                </a:cxnLst>
                <a:rect l="0" t="0" r="r" b="b"/>
                <a:pathLst>
                  <a:path w="4" h="2">
                    <a:moveTo>
                      <a:pt x="2" y="2"/>
                    </a:moveTo>
                    <a:cubicBezTo>
                      <a:pt x="2" y="2"/>
                      <a:pt x="3" y="1"/>
                      <a:pt x="1" y="0"/>
                    </a:cubicBezTo>
                    <a:cubicBezTo>
                      <a:pt x="4" y="2"/>
                      <a:pt x="0"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35" name="Freeform 285"/>
              <p:cNvSpPr/>
              <p:nvPr/>
            </p:nvSpPr>
            <p:spPr bwMode="auto">
              <a:xfrm>
                <a:off x="3574" y="1912"/>
                <a:ext cx="2" cy="21"/>
              </a:xfrm>
              <a:custGeom>
                <a:avLst/>
                <a:gdLst>
                  <a:gd name="T0" fmla="*/ 0 w 1"/>
                  <a:gd name="T1" fmla="*/ 0 h 10"/>
                  <a:gd name="T2" fmla="*/ 1 w 1"/>
                  <a:gd name="T3" fmla="*/ 10 h 10"/>
                  <a:gd name="T4" fmla="*/ 0 w 1"/>
                  <a:gd name="T5" fmla="*/ 0 h 10"/>
                </a:gdLst>
                <a:ahLst/>
                <a:cxnLst>
                  <a:cxn ang="0">
                    <a:pos x="T0" y="T1"/>
                  </a:cxn>
                  <a:cxn ang="0">
                    <a:pos x="T2" y="T3"/>
                  </a:cxn>
                  <a:cxn ang="0">
                    <a:pos x="T4" y="T5"/>
                  </a:cxn>
                </a:cxnLst>
                <a:rect l="0" t="0" r="r" b="b"/>
                <a:pathLst>
                  <a:path w="1" h="10">
                    <a:moveTo>
                      <a:pt x="0" y="0"/>
                    </a:moveTo>
                    <a:cubicBezTo>
                      <a:pt x="0" y="4"/>
                      <a:pt x="0" y="10"/>
                      <a:pt x="1" y="1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36" name="Freeform 286"/>
              <p:cNvSpPr>
                <a:spLocks noEditPoints="1"/>
              </p:cNvSpPr>
              <p:nvPr/>
            </p:nvSpPr>
            <p:spPr bwMode="auto">
              <a:xfrm>
                <a:off x="3559" y="1774"/>
                <a:ext cx="77" cy="91"/>
              </a:xfrm>
              <a:custGeom>
                <a:avLst/>
                <a:gdLst>
                  <a:gd name="T0" fmla="*/ 32 w 36"/>
                  <a:gd name="T1" fmla="*/ 19 h 43"/>
                  <a:gd name="T2" fmla="*/ 27 w 36"/>
                  <a:gd name="T3" fmla="*/ 2 h 43"/>
                  <a:gd name="T4" fmla="*/ 8 w 36"/>
                  <a:gd name="T5" fmla="*/ 14 h 43"/>
                  <a:gd name="T6" fmla="*/ 16 w 36"/>
                  <a:gd name="T7" fmla="*/ 25 h 43"/>
                  <a:gd name="T8" fmla="*/ 16 w 36"/>
                  <a:gd name="T9" fmla="*/ 24 h 43"/>
                  <a:gd name="T10" fmla="*/ 17 w 36"/>
                  <a:gd name="T11" fmla="*/ 24 h 43"/>
                  <a:gd name="T12" fmla="*/ 17 w 36"/>
                  <a:gd name="T13" fmla="*/ 23 h 43"/>
                  <a:gd name="T14" fmla="*/ 17 w 36"/>
                  <a:gd name="T15" fmla="*/ 24 h 43"/>
                  <a:gd name="T16" fmla="*/ 19 w 36"/>
                  <a:gd name="T17" fmla="*/ 23 h 43"/>
                  <a:gd name="T18" fmla="*/ 18 w 36"/>
                  <a:gd name="T19" fmla="*/ 24 h 43"/>
                  <a:gd name="T20" fmla="*/ 17 w 36"/>
                  <a:gd name="T21" fmla="*/ 24 h 43"/>
                  <a:gd name="T22" fmla="*/ 19 w 36"/>
                  <a:gd name="T23" fmla="*/ 23 h 43"/>
                  <a:gd name="T24" fmla="*/ 20 w 36"/>
                  <a:gd name="T25" fmla="*/ 23 h 43"/>
                  <a:gd name="T26" fmla="*/ 21 w 36"/>
                  <a:gd name="T27" fmla="*/ 24 h 43"/>
                  <a:gd name="T28" fmla="*/ 21 w 36"/>
                  <a:gd name="T29" fmla="*/ 23 h 43"/>
                  <a:gd name="T30" fmla="*/ 21 w 36"/>
                  <a:gd name="T31" fmla="*/ 23 h 43"/>
                  <a:gd name="T32" fmla="*/ 21 w 36"/>
                  <a:gd name="T33" fmla="*/ 23 h 43"/>
                  <a:gd name="T34" fmla="*/ 21 w 36"/>
                  <a:gd name="T35" fmla="*/ 24 h 43"/>
                  <a:gd name="T36" fmla="*/ 22 w 36"/>
                  <a:gd name="T37" fmla="*/ 24 h 43"/>
                  <a:gd name="T38" fmla="*/ 22 w 36"/>
                  <a:gd name="T39" fmla="*/ 24 h 43"/>
                  <a:gd name="T40" fmla="*/ 22 w 36"/>
                  <a:gd name="T41" fmla="*/ 19 h 43"/>
                  <a:gd name="T42" fmla="*/ 22 w 36"/>
                  <a:gd name="T43" fmla="*/ 19 h 43"/>
                  <a:gd name="T44" fmla="*/ 23 w 36"/>
                  <a:gd name="T45" fmla="*/ 23 h 43"/>
                  <a:gd name="T46" fmla="*/ 27 w 36"/>
                  <a:gd name="T47" fmla="*/ 24 h 43"/>
                  <a:gd name="T48" fmla="*/ 25 w 36"/>
                  <a:gd name="T49" fmla="*/ 24 h 43"/>
                  <a:gd name="T50" fmla="*/ 25 w 36"/>
                  <a:gd name="T51" fmla="*/ 24 h 43"/>
                  <a:gd name="T52" fmla="*/ 26 w 36"/>
                  <a:gd name="T53" fmla="*/ 23 h 43"/>
                  <a:gd name="T54" fmla="*/ 25 w 36"/>
                  <a:gd name="T55" fmla="*/ 24 h 43"/>
                  <a:gd name="T56" fmla="*/ 24 w 36"/>
                  <a:gd name="T57" fmla="*/ 24 h 43"/>
                  <a:gd name="T58" fmla="*/ 24 w 36"/>
                  <a:gd name="T59" fmla="*/ 22 h 43"/>
                  <a:gd name="T60" fmla="*/ 24 w 36"/>
                  <a:gd name="T61" fmla="*/ 24 h 43"/>
                  <a:gd name="T62" fmla="*/ 23 w 36"/>
                  <a:gd name="T63" fmla="*/ 24 h 43"/>
                  <a:gd name="T64" fmla="*/ 23 w 36"/>
                  <a:gd name="T65" fmla="*/ 24 h 43"/>
                  <a:gd name="T66" fmla="*/ 24 w 36"/>
                  <a:gd name="T67" fmla="*/ 24 h 43"/>
                  <a:gd name="T68" fmla="*/ 24 w 36"/>
                  <a:gd name="T69" fmla="*/ 24 h 43"/>
                  <a:gd name="T70" fmla="*/ 25 w 36"/>
                  <a:gd name="T71" fmla="*/ 24 h 43"/>
                  <a:gd name="T72" fmla="*/ 29 w 36"/>
                  <a:gd name="T73" fmla="*/ 24 h 43"/>
                  <a:gd name="T74" fmla="*/ 26 w 36"/>
                  <a:gd name="T75" fmla="*/ 24 h 43"/>
                  <a:gd name="T76" fmla="*/ 24 w 36"/>
                  <a:gd name="T77" fmla="*/ 22 h 43"/>
                  <a:gd name="T78" fmla="*/ 23 w 36"/>
                  <a:gd name="T79" fmla="*/ 21 h 43"/>
                  <a:gd name="T80" fmla="*/ 24 w 36"/>
                  <a:gd name="T81" fmla="*/ 21 h 43"/>
                  <a:gd name="T82" fmla="*/ 24 w 36"/>
                  <a:gd name="T83" fmla="*/ 21 h 43"/>
                  <a:gd name="T84" fmla="*/ 23 w 36"/>
                  <a:gd name="T85" fmla="*/ 20 h 43"/>
                  <a:gd name="T86" fmla="*/ 22 w 36"/>
                  <a:gd name="T87" fmla="*/ 19 h 43"/>
                  <a:gd name="T88" fmla="*/ 22 w 36"/>
                  <a:gd name="T89" fmla="*/ 20 h 43"/>
                  <a:gd name="T90" fmla="*/ 21 w 36"/>
                  <a:gd name="T91" fmla="*/ 19 h 43"/>
                  <a:gd name="T92" fmla="*/ 22 w 36"/>
                  <a:gd name="T93" fmla="*/ 21 h 43"/>
                  <a:gd name="T94" fmla="*/ 20 w 36"/>
                  <a:gd name="T95" fmla="*/ 21 h 43"/>
                  <a:gd name="T96" fmla="*/ 17 w 36"/>
                  <a:gd name="T97" fmla="*/ 20 h 43"/>
                  <a:gd name="T98" fmla="*/ 20 w 36"/>
                  <a:gd name="T99" fmla="*/ 19 h 43"/>
                  <a:gd name="T100" fmla="*/ 18 w 36"/>
                  <a:gd name="T101" fmla="*/ 18 h 43"/>
                  <a:gd name="T102" fmla="*/ 19 w 36"/>
                  <a:gd name="T103" fmla="*/ 18 h 43"/>
                  <a:gd name="T104" fmla="*/ 20 w 36"/>
                  <a:gd name="T105" fmla="*/ 18 h 43"/>
                  <a:gd name="T106" fmla="*/ 21 w 36"/>
                  <a:gd name="T107" fmla="*/ 19 h 43"/>
                  <a:gd name="T108" fmla="*/ 20 w 36"/>
                  <a:gd name="T109" fmla="*/ 18 h 43"/>
                  <a:gd name="T110" fmla="*/ 18 w 36"/>
                  <a:gd name="T111" fmla="*/ 18 h 43"/>
                  <a:gd name="T112" fmla="*/ 18 w 36"/>
                  <a:gd name="T113" fmla="*/ 18 h 43"/>
                  <a:gd name="T114" fmla="*/ 15 w 36"/>
                  <a:gd name="T115" fmla="*/ 18 h 43"/>
                  <a:gd name="T116" fmla="*/ 18 w 36"/>
                  <a:gd name="T117" fmla="*/ 18 h 43"/>
                  <a:gd name="T118" fmla="*/ 18 w 36"/>
                  <a:gd name="T119" fmla="*/ 18 h 43"/>
                  <a:gd name="T120" fmla="*/ 17 w 36"/>
                  <a:gd name="T121" fmla="*/ 19 h 43"/>
                  <a:gd name="T122" fmla="*/ 16 w 36"/>
                  <a:gd name="T123" fmla="*/ 25 h 43"/>
                  <a:gd name="T124" fmla="*/ 14 w 36"/>
                  <a:gd name="T125"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 h="43">
                    <a:moveTo>
                      <a:pt x="5" y="16"/>
                    </a:moveTo>
                    <a:cubicBezTo>
                      <a:pt x="6" y="19"/>
                      <a:pt x="3" y="20"/>
                      <a:pt x="0" y="23"/>
                    </a:cubicBezTo>
                    <a:cubicBezTo>
                      <a:pt x="0" y="23"/>
                      <a:pt x="1" y="25"/>
                      <a:pt x="1" y="28"/>
                    </a:cubicBezTo>
                    <a:cubicBezTo>
                      <a:pt x="5" y="39"/>
                      <a:pt x="13" y="43"/>
                      <a:pt x="19" y="41"/>
                    </a:cubicBezTo>
                    <a:cubicBezTo>
                      <a:pt x="18" y="40"/>
                      <a:pt x="18" y="39"/>
                      <a:pt x="19" y="39"/>
                    </a:cubicBezTo>
                    <a:cubicBezTo>
                      <a:pt x="19" y="39"/>
                      <a:pt x="19" y="39"/>
                      <a:pt x="19" y="39"/>
                    </a:cubicBezTo>
                    <a:cubicBezTo>
                      <a:pt x="19" y="38"/>
                      <a:pt x="19" y="38"/>
                      <a:pt x="19" y="38"/>
                    </a:cubicBezTo>
                    <a:cubicBezTo>
                      <a:pt x="19" y="38"/>
                      <a:pt x="19" y="39"/>
                      <a:pt x="19" y="40"/>
                    </a:cubicBezTo>
                    <a:cubicBezTo>
                      <a:pt x="20" y="39"/>
                      <a:pt x="21" y="39"/>
                      <a:pt x="23" y="39"/>
                    </a:cubicBezTo>
                    <a:cubicBezTo>
                      <a:pt x="22" y="36"/>
                      <a:pt x="23" y="38"/>
                      <a:pt x="23" y="36"/>
                    </a:cubicBezTo>
                    <a:cubicBezTo>
                      <a:pt x="23" y="37"/>
                      <a:pt x="23" y="37"/>
                      <a:pt x="23" y="37"/>
                    </a:cubicBezTo>
                    <a:cubicBezTo>
                      <a:pt x="23" y="36"/>
                      <a:pt x="23" y="36"/>
                      <a:pt x="25" y="38"/>
                    </a:cubicBezTo>
                    <a:cubicBezTo>
                      <a:pt x="29" y="38"/>
                      <a:pt x="31" y="35"/>
                      <a:pt x="33" y="33"/>
                    </a:cubicBezTo>
                    <a:cubicBezTo>
                      <a:pt x="36" y="30"/>
                      <a:pt x="36" y="26"/>
                      <a:pt x="36" y="21"/>
                    </a:cubicBezTo>
                    <a:cubicBezTo>
                      <a:pt x="33" y="20"/>
                      <a:pt x="35" y="19"/>
                      <a:pt x="32" y="19"/>
                    </a:cubicBezTo>
                    <a:cubicBezTo>
                      <a:pt x="33" y="19"/>
                      <a:pt x="33" y="19"/>
                      <a:pt x="33" y="19"/>
                    </a:cubicBezTo>
                    <a:cubicBezTo>
                      <a:pt x="31" y="18"/>
                      <a:pt x="33" y="18"/>
                      <a:pt x="34" y="17"/>
                    </a:cubicBezTo>
                    <a:cubicBezTo>
                      <a:pt x="33" y="17"/>
                      <a:pt x="34" y="17"/>
                      <a:pt x="32" y="17"/>
                    </a:cubicBezTo>
                    <a:cubicBezTo>
                      <a:pt x="30" y="17"/>
                      <a:pt x="35" y="17"/>
                      <a:pt x="34" y="16"/>
                    </a:cubicBezTo>
                    <a:cubicBezTo>
                      <a:pt x="34" y="16"/>
                      <a:pt x="33" y="17"/>
                      <a:pt x="33" y="16"/>
                    </a:cubicBezTo>
                    <a:cubicBezTo>
                      <a:pt x="31" y="16"/>
                      <a:pt x="34" y="17"/>
                      <a:pt x="36" y="15"/>
                    </a:cubicBezTo>
                    <a:cubicBezTo>
                      <a:pt x="35" y="13"/>
                      <a:pt x="32" y="12"/>
                      <a:pt x="33" y="10"/>
                    </a:cubicBezTo>
                    <a:cubicBezTo>
                      <a:pt x="33" y="11"/>
                      <a:pt x="32" y="11"/>
                      <a:pt x="32" y="11"/>
                    </a:cubicBezTo>
                    <a:cubicBezTo>
                      <a:pt x="35" y="9"/>
                      <a:pt x="31" y="11"/>
                      <a:pt x="32" y="10"/>
                    </a:cubicBezTo>
                    <a:cubicBezTo>
                      <a:pt x="33" y="10"/>
                      <a:pt x="33" y="10"/>
                      <a:pt x="33" y="10"/>
                    </a:cubicBezTo>
                    <a:cubicBezTo>
                      <a:pt x="34" y="9"/>
                      <a:pt x="32" y="9"/>
                      <a:pt x="32" y="7"/>
                    </a:cubicBezTo>
                    <a:cubicBezTo>
                      <a:pt x="30" y="7"/>
                      <a:pt x="32" y="5"/>
                      <a:pt x="30" y="5"/>
                    </a:cubicBezTo>
                    <a:cubicBezTo>
                      <a:pt x="31" y="5"/>
                      <a:pt x="30" y="4"/>
                      <a:pt x="30" y="4"/>
                    </a:cubicBezTo>
                    <a:cubicBezTo>
                      <a:pt x="27" y="6"/>
                      <a:pt x="29" y="1"/>
                      <a:pt x="27" y="3"/>
                    </a:cubicBezTo>
                    <a:cubicBezTo>
                      <a:pt x="27" y="2"/>
                      <a:pt x="27" y="2"/>
                      <a:pt x="27" y="2"/>
                    </a:cubicBezTo>
                    <a:cubicBezTo>
                      <a:pt x="25" y="1"/>
                      <a:pt x="21" y="0"/>
                      <a:pt x="18" y="3"/>
                    </a:cubicBezTo>
                    <a:cubicBezTo>
                      <a:pt x="16" y="3"/>
                      <a:pt x="12" y="1"/>
                      <a:pt x="13" y="3"/>
                    </a:cubicBezTo>
                    <a:cubicBezTo>
                      <a:pt x="13" y="5"/>
                      <a:pt x="13" y="5"/>
                      <a:pt x="13" y="5"/>
                    </a:cubicBezTo>
                    <a:cubicBezTo>
                      <a:pt x="13" y="5"/>
                      <a:pt x="13" y="4"/>
                      <a:pt x="12" y="3"/>
                    </a:cubicBezTo>
                    <a:cubicBezTo>
                      <a:pt x="13" y="5"/>
                      <a:pt x="11" y="4"/>
                      <a:pt x="11" y="4"/>
                    </a:cubicBezTo>
                    <a:cubicBezTo>
                      <a:pt x="11" y="5"/>
                      <a:pt x="11" y="5"/>
                      <a:pt x="11" y="6"/>
                    </a:cubicBezTo>
                    <a:cubicBezTo>
                      <a:pt x="9" y="4"/>
                      <a:pt x="11" y="8"/>
                      <a:pt x="9" y="7"/>
                    </a:cubicBezTo>
                    <a:cubicBezTo>
                      <a:pt x="12" y="9"/>
                      <a:pt x="10" y="8"/>
                      <a:pt x="10" y="9"/>
                    </a:cubicBezTo>
                    <a:cubicBezTo>
                      <a:pt x="10" y="9"/>
                      <a:pt x="10" y="9"/>
                      <a:pt x="9" y="8"/>
                    </a:cubicBezTo>
                    <a:cubicBezTo>
                      <a:pt x="9" y="9"/>
                      <a:pt x="9" y="9"/>
                      <a:pt x="8" y="9"/>
                    </a:cubicBezTo>
                    <a:cubicBezTo>
                      <a:pt x="8" y="9"/>
                      <a:pt x="10" y="10"/>
                      <a:pt x="9" y="10"/>
                    </a:cubicBezTo>
                    <a:cubicBezTo>
                      <a:pt x="7" y="9"/>
                      <a:pt x="9" y="11"/>
                      <a:pt x="8" y="10"/>
                    </a:cubicBezTo>
                    <a:cubicBezTo>
                      <a:pt x="10" y="11"/>
                      <a:pt x="11" y="13"/>
                      <a:pt x="10" y="12"/>
                    </a:cubicBezTo>
                    <a:cubicBezTo>
                      <a:pt x="8" y="11"/>
                      <a:pt x="8" y="11"/>
                      <a:pt x="8" y="11"/>
                    </a:cubicBezTo>
                    <a:cubicBezTo>
                      <a:pt x="9" y="12"/>
                      <a:pt x="5" y="12"/>
                      <a:pt x="8" y="14"/>
                    </a:cubicBezTo>
                    <a:cubicBezTo>
                      <a:pt x="6" y="13"/>
                      <a:pt x="6" y="13"/>
                      <a:pt x="6" y="13"/>
                    </a:cubicBezTo>
                    <a:cubicBezTo>
                      <a:pt x="8" y="15"/>
                      <a:pt x="6" y="15"/>
                      <a:pt x="8" y="17"/>
                    </a:cubicBezTo>
                    <a:cubicBezTo>
                      <a:pt x="8" y="17"/>
                      <a:pt x="7" y="17"/>
                      <a:pt x="7" y="17"/>
                    </a:cubicBezTo>
                    <a:cubicBezTo>
                      <a:pt x="6" y="17"/>
                      <a:pt x="5" y="16"/>
                      <a:pt x="5" y="16"/>
                    </a:cubicBezTo>
                    <a:close/>
                    <a:moveTo>
                      <a:pt x="16" y="26"/>
                    </a:moveTo>
                    <a:cubicBezTo>
                      <a:pt x="16" y="26"/>
                      <a:pt x="16" y="26"/>
                      <a:pt x="16" y="26"/>
                    </a:cubicBezTo>
                    <a:cubicBezTo>
                      <a:pt x="16" y="27"/>
                      <a:pt x="16" y="27"/>
                      <a:pt x="16" y="26"/>
                    </a:cubicBezTo>
                    <a:close/>
                    <a:moveTo>
                      <a:pt x="17" y="24"/>
                    </a:moveTo>
                    <a:cubicBezTo>
                      <a:pt x="17" y="25"/>
                      <a:pt x="16" y="25"/>
                      <a:pt x="17" y="27"/>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4"/>
                      <a:pt x="16" y="24"/>
                      <a:pt x="17" y="24"/>
                    </a:cubicBezTo>
                    <a:cubicBezTo>
                      <a:pt x="17" y="25"/>
                      <a:pt x="17" y="25"/>
                      <a:pt x="17" y="24"/>
                    </a:cubicBezTo>
                    <a:close/>
                    <a:moveTo>
                      <a:pt x="16" y="25"/>
                    </a:move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4"/>
                      <a:pt x="16" y="24"/>
                      <a:pt x="16" y="24"/>
                    </a:cubicBezTo>
                    <a:cubicBezTo>
                      <a:pt x="16" y="25"/>
                      <a:pt x="17" y="23"/>
                      <a:pt x="16" y="24"/>
                    </a:cubicBezTo>
                    <a:cubicBezTo>
                      <a:pt x="16" y="24"/>
                      <a:pt x="16" y="24"/>
                      <a:pt x="16" y="24"/>
                    </a:cubicBezTo>
                    <a:cubicBezTo>
                      <a:pt x="16" y="24"/>
                      <a:pt x="16" y="24"/>
                      <a:pt x="16" y="24"/>
                    </a:cubicBezTo>
                    <a:cubicBezTo>
                      <a:pt x="16" y="24"/>
                      <a:pt x="16" y="24"/>
                      <a:pt x="16" y="24"/>
                    </a:cubicBezTo>
                    <a:cubicBezTo>
                      <a:pt x="16" y="24"/>
                      <a:pt x="16" y="24"/>
                      <a:pt x="16" y="24"/>
                    </a:cubicBezTo>
                    <a:cubicBezTo>
                      <a:pt x="17" y="24"/>
                      <a:pt x="17" y="24"/>
                      <a:pt x="17" y="24"/>
                    </a:cubicBezTo>
                    <a:cubicBezTo>
                      <a:pt x="17" y="24"/>
                      <a:pt x="17" y="24"/>
                      <a:pt x="17" y="24"/>
                    </a:cubicBezTo>
                    <a:cubicBezTo>
                      <a:pt x="16" y="25"/>
                      <a:pt x="17" y="24"/>
                      <a:pt x="16" y="24"/>
                    </a:cubicBezTo>
                    <a:cubicBezTo>
                      <a:pt x="17" y="24"/>
                      <a:pt x="17" y="24"/>
                      <a:pt x="17" y="24"/>
                    </a:cubicBezTo>
                    <a:cubicBezTo>
                      <a:pt x="17" y="24"/>
                      <a:pt x="17" y="24"/>
                      <a:pt x="17" y="24"/>
                    </a:cubicBezTo>
                    <a:cubicBezTo>
                      <a:pt x="17" y="24"/>
                      <a:pt x="16" y="24"/>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lose/>
                    <a:moveTo>
                      <a:pt x="17" y="24"/>
                    </a:move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lose/>
                    <a:moveTo>
                      <a:pt x="17" y="23"/>
                    </a:moveTo>
                    <a:cubicBezTo>
                      <a:pt x="17" y="23"/>
                      <a:pt x="17" y="23"/>
                      <a:pt x="17" y="23"/>
                    </a:cubicBezTo>
                    <a:cubicBezTo>
                      <a:pt x="17" y="23"/>
                      <a:pt x="17" y="23"/>
                      <a:pt x="17" y="23"/>
                    </a:cubicBezTo>
                    <a:cubicBezTo>
                      <a:pt x="17" y="23"/>
                      <a:pt x="17" y="23"/>
                      <a:pt x="17" y="23"/>
                    </a:cubicBezTo>
                    <a:cubicBezTo>
                      <a:pt x="17" y="23"/>
                      <a:pt x="17" y="23"/>
                      <a:pt x="17" y="23"/>
                    </a:cubicBezTo>
                    <a:close/>
                    <a:moveTo>
                      <a:pt x="17" y="24"/>
                    </a:moveTo>
                    <a:cubicBezTo>
                      <a:pt x="17" y="24"/>
                      <a:pt x="17" y="24"/>
                      <a:pt x="17" y="24"/>
                    </a:cubicBezTo>
                    <a:cubicBezTo>
                      <a:pt x="17" y="24"/>
                      <a:pt x="17" y="24"/>
                      <a:pt x="17" y="24"/>
                    </a:cubicBezTo>
                    <a:cubicBezTo>
                      <a:pt x="17" y="24"/>
                      <a:pt x="17" y="24"/>
                      <a:pt x="17" y="24"/>
                    </a:cubicBezTo>
                    <a:close/>
                    <a:moveTo>
                      <a:pt x="17" y="23"/>
                    </a:moveTo>
                    <a:cubicBezTo>
                      <a:pt x="17" y="23"/>
                      <a:pt x="17" y="23"/>
                      <a:pt x="17" y="23"/>
                    </a:cubicBezTo>
                    <a:cubicBezTo>
                      <a:pt x="18" y="23"/>
                      <a:pt x="18" y="23"/>
                      <a:pt x="18" y="23"/>
                    </a:cubicBezTo>
                    <a:cubicBezTo>
                      <a:pt x="18" y="23"/>
                      <a:pt x="17" y="23"/>
                      <a:pt x="17" y="23"/>
                    </a:cubicBezTo>
                    <a:cubicBezTo>
                      <a:pt x="17" y="23"/>
                      <a:pt x="17" y="23"/>
                      <a:pt x="17" y="23"/>
                    </a:cubicBezTo>
                    <a:cubicBezTo>
                      <a:pt x="17" y="23"/>
                      <a:pt x="17" y="23"/>
                      <a:pt x="17" y="23"/>
                    </a:cubicBezTo>
                    <a:cubicBezTo>
                      <a:pt x="17" y="23"/>
                      <a:pt x="17" y="23"/>
                      <a:pt x="17" y="23"/>
                    </a:cubicBezTo>
                    <a:close/>
                    <a:moveTo>
                      <a:pt x="17" y="24"/>
                    </a:moveTo>
                    <a:cubicBezTo>
                      <a:pt x="17" y="24"/>
                      <a:pt x="17" y="24"/>
                      <a:pt x="17" y="24"/>
                    </a:cubicBezTo>
                    <a:cubicBezTo>
                      <a:pt x="17" y="24"/>
                      <a:pt x="17" y="24"/>
                      <a:pt x="17" y="24"/>
                    </a:cubicBezTo>
                    <a:cubicBezTo>
                      <a:pt x="17" y="24"/>
                      <a:pt x="17" y="24"/>
                      <a:pt x="17" y="24"/>
                    </a:cubicBezTo>
                    <a:close/>
                    <a:moveTo>
                      <a:pt x="17" y="24"/>
                    </a:moveTo>
                    <a:cubicBezTo>
                      <a:pt x="17" y="24"/>
                      <a:pt x="17" y="24"/>
                      <a:pt x="17" y="24"/>
                    </a:cubicBezTo>
                    <a:cubicBezTo>
                      <a:pt x="17" y="24"/>
                      <a:pt x="17" y="24"/>
                      <a:pt x="17" y="24"/>
                    </a:cubicBezTo>
                    <a:close/>
                    <a:moveTo>
                      <a:pt x="17" y="24"/>
                    </a:moveTo>
                    <a:cubicBezTo>
                      <a:pt x="17" y="24"/>
                      <a:pt x="17" y="24"/>
                      <a:pt x="17" y="24"/>
                    </a:cubicBezTo>
                    <a:cubicBezTo>
                      <a:pt x="17" y="24"/>
                      <a:pt x="17" y="24"/>
                      <a:pt x="17" y="24"/>
                    </a:cubicBezTo>
                    <a:cubicBezTo>
                      <a:pt x="18" y="25"/>
                      <a:pt x="17" y="24"/>
                      <a:pt x="17" y="24"/>
                    </a:cubicBezTo>
                    <a:close/>
                    <a:moveTo>
                      <a:pt x="18" y="24"/>
                    </a:moveTo>
                    <a:cubicBezTo>
                      <a:pt x="18" y="24"/>
                      <a:pt x="18" y="24"/>
                      <a:pt x="18" y="24"/>
                    </a:cubicBezTo>
                    <a:cubicBezTo>
                      <a:pt x="18" y="24"/>
                      <a:pt x="18" y="24"/>
                      <a:pt x="18" y="24"/>
                    </a:cubicBezTo>
                    <a:cubicBezTo>
                      <a:pt x="18" y="24"/>
                      <a:pt x="18" y="24"/>
                      <a:pt x="18" y="24"/>
                    </a:cubicBezTo>
                    <a:close/>
                    <a:moveTo>
                      <a:pt x="20" y="23"/>
                    </a:moveTo>
                    <a:cubicBezTo>
                      <a:pt x="20" y="23"/>
                      <a:pt x="20" y="23"/>
                      <a:pt x="20" y="23"/>
                    </a:cubicBezTo>
                    <a:cubicBezTo>
                      <a:pt x="20" y="23"/>
                      <a:pt x="19" y="23"/>
                      <a:pt x="19" y="23"/>
                    </a:cubicBezTo>
                    <a:cubicBezTo>
                      <a:pt x="19" y="23"/>
                      <a:pt x="18" y="23"/>
                      <a:pt x="18" y="24"/>
                    </a:cubicBezTo>
                    <a:cubicBezTo>
                      <a:pt x="18" y="24"/>
                      <a:pt x="18" y="24"/>
                      <a:pt x="18" y="24"/>
                    </a:cubicBezTo>
                    <a:cubicBezTo>
                      <a:pt x="19" y="23"/>
                      <a:pt x="19" y="23"/>
                      <a:pt x="18" y="24"/>
                    </a:cubicBezTo>
                    <a:cubicBezTo>
                      <a:pt x="19" y="23"/>
                      <a:pt x="19" y="23"/>
                      <a:pt x="19" y="23"/>
                    </a:cubicBezTo>
                    <a:cubicBezTo>
                      <a:pt x="19" y="23"/>
                      <a:pt x="19" y="23"/>
                      <a:pt x="19" y="24"/>
                    </a:cubicBezTo>
                    <a:cubicBezTo>
                      <a:pt x="19" y="24"/>
                      <a:pt x="19" y="24"/>
                      <a:pt x="19" y="24"/>
                    </a:cubicBezTo>
                    <a:cubicBezTo>
                      <a:pt x="19" y="24"/>
                      <a:pt x="19" y="24"/>
                      <a:pt x="19" y="24"/>
                    </a:cubicBezTo>
                    <a:cubicBezTo>
                      <a:pt x="19" y="24"/>
                      <a:pt x="19" y="24"/>
                      <a:pt x="19" y="24"/>
                    </a:cubicBezTo>
                    <a:cubicBezTo>
                      <a:pt x="19" y="24"/>
                      <a:pt x="18" y="25"/>
                      <a:pt x="19" y="26"/>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3"/>
                      <a:pt x="17" y="23"/>
                    </a:cubicBezTo>
                    <a:cubicBezTo>
                      <a:pt x="17" y="23"/>
                      <a:pt x="18" y="23"/>
                      <a:pt x="18" y="23"/>
                    </a:cubicBezTo>
                    <a:cubicBezTo>
                      <a:pt x="18" y="23"/>
                      <a:pt x="18" y="23"/>
                      <a:pt x="18" y="24"/>
                    </a:cubicBezTo>
                    <a:cubicBezTo>
                      <a:pt x="18" y="24"/>
                      <a:pt x="18" y="24"/>
                      <a:pt x="18" y="24"/>
                    </a:cubicBezTo>
                    <a:cubicBezTo>
                      <a:pt x="18" y="23"/>
                      <a:pt x="18" y="23"/>
                      <a:pt x="18" y="23"/>
                    </a:cubicBezTo>
                    <a:cubicBezTo>
                      <a:pt x="18" y="23"/>
                      <a:pt x="18" y="23"/>
                      <a:pt x="18" y="23"/>
                    </a:cubicBezTo>
                    <a:cubicBezTo>
                      <a:pt x="18" y="22"/>
                      <a:pt x="17" y="22"/>
                      <a:pt x="17" y="22"/>
                    </a:cubicBezTo>
                    <a:cubicBezTo>
                      <a:pt x="18" y="22"/>
                      <a:pt x="18" y="23"/>
                      <a:pt x="18" y="23"/>
                    </a:cubicBezTo>
                    <a:cubicBezTo>
                      <a:pt x="19" y="22"/>
                      <a:pt x="19" y="22"/>
                      <a:pt x="19" y="22"/>
                    </a:cubicBezTo>
                    <a:cubicBezTo>
                      <a:pt x="19" y="22"/>
                      <a:pt x="19" y="23"/>
                      <a:pt x="19" y="23"/>
                    </a:cubicBezTo>
                    <a:cubicBezTo>
                      <a:pt x="19"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1"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4"/>
                    </a:moveTo>
                    <a:cubicBezTo>
                      <a:pt x="21" y="24"/>
                      <a:pt x="21" y="24"/>
                      <a:pt x="21" y="24"/>
                    </a:cubicBezTo>
                    <a:cubicBezTo>
                      <a:pt x="20" y="24"/>
                      <a:pt x="20" y="24"/>
                      <a:pt x="20" y="24"/>
                    </a:cubicBezTo>
                    <a:cubicBezTo>
                      <a:pt x="20"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lose/>
                    <a:moveTo>
                      <a:pt x="20" y="24"/>
                    </a:moveTo>
                    <a:cubicBezTo>
                      <a:pt x="20" y="24"/>
                      <a:pt x="20" y="24"/>
                      <a:pt x="20" y="24"/>
                    </a:cubicBezTo>
                    <a:cubicBezTo>
                      <a:pt x="20" y="24"/>
                      <a:pt x="20" y="24"/>
                      <a:pt x="20" y="24"/>
                    </a:cubicBezTo>
                    <a:cubicBezTo>
                      <a:pt x="20" y="24"/>
                      <a:pt x="20" y="24"/>
                      <a:pt x="20" y="24"/>
                    </a:cubicBezTo>
                    <a:cubicBezTo>
                      <a:pt x="20" y="24"/>
                      <a:pt x="20" y="24"/>
                      <a:pt x="20" y="24"/>
                    </a:cubicBezTo>
                    <a:close/>
                    <a:moveTo>
                      <a:pt x="20" y="24"/>
                    </a:moveTo>
                    <a:cubicBezTo>
                      <a:pt x="20" y="24"/>
                      <a:pt x="20" y="24"/>
                      <a:pt x="20" y="24"/>
                    </a:cubicBezTo>
                    <a:cubicBezTo>
                      <a:pt x="21" y="24"/>
                      <a:pt x="21" y="24"/>
                      <a:pt x="21" y="25"/>
                    </a:cubicBezTo>
                    <a:lnTo>
                      <a:pt x="20" y="24"/>
                    </a:lnTo>
                    <a:close/>
                    <a:moveTo>
                      <a:pt x="21" y="24"/>
                    </a:move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2" y="25"/>
                    </a:cubicBezTo>
                    <a:lnTo>
                      <a:pt x="21" y="24"/>
                    </a:lnTo>
                    <a:close/>
                    <a:moveTo>
                      <a:pt x="22" y="23"/>
                    </a:moveTo>
                    <a:cubicBezTo>
                      <a:pt x="21" y="23"/>
                      <a:pt x="21" y="23"/>
                      <a:pt x="21" y="23"/>
                    </a:cubicBezTo>
                    <a:cubicBezTo>
                      <a:pt x="22" y="23"/>
                      <a:pt x="22" y="23"/>
                      <a:pt x="22" y="23"/>
                    </a:cubicBezTo>
                    <a:cubicBezTo>
                      <a:pt x="22" y="23"/>
                      <a:pt x="22" y="23"/>
                      <a:pt x="22" y="23"/>
                    </a:cubicBezTo>
                    <a:cubicBezTo>
                      <a:pt x="22" y="23"/>
                      <a:pt x="22" y="23"/>
                      <a:pt x="22" y="23"/>
                    </a:cubicBezTo>
                    <a:close/>
                    <a:moveTo>
                      <a:pt x="22" y="23"/>
                    </a:moveTo>
                    <a:cubicBezTo>
                      <a:pt x="22" y="23"/>
                      <a:pt x="22" y="23"/>
                      <a:pt x="22" y="23"/>
                    </a:cubicBezTo>
                    <a:cubicBezTo>
                      <a:pt x="22" y="24"/>
                      <a:pt x="22" y="24"/>
                      <a:pt x="22" y="24"/>
                    </a:cubicBezTo>
                    <a:cubicBezTo>
                      <a:pt x="22" y="24"/>
                      <a:pt x="22" y="24"/>
                      <a:pt x="22" y="24"/>
                    </a:cubicBezTo>
                    <a:cubicBezTo>
                      <a:pt x="22" y="24"/>
                      <a:pt x="22" y="24"/>
                      <a:pt x="22" y="24"/>
                    </a:cubicBezTo>
                    <a:lnTo>
                      <a:pt x="22" y="23"/>
                    </a:lnTo>
                    <a:close/>
                    <a:moveTo>
                      <a:pt x="22" y="23"/>
                    </a:moveTo>
                    <a:cubicBezTo>
                      <a:pt x="22" y="23"/>
                      <a:pt x="22" y="23"/>
                      <a:pt x="22" y="23"/>
                    </a:cubicBezTo>
                    <a:cubicBezTo>
                      <a:pt x="22" y="23"/>
                      <a:pt x="22" y="23"/>
                      <a:pt x="22" y="23"/>
                    </a:cubicBezTo>
                    <a:cubicBezTo>
                      <a:pt x="22" y="23"/>
                      <a:pt x="22" y="23"/>
                      <a:pt x="22" y="23"/>
                    </a:cubicBezTo>
                    <a:close/>
                    <a:moveTo>
                      <a:pt x="22" y="24"/>
                    </a:moveTo>
                    <a:cubicBezTo>
                      <a:pt x="22" y="24"/>
                      <a:pt x="22" y="24"/>
                      <a:pt x="22" y="24"/>
                    </a:cubicBezTo>
                    <a:cubicBezTo>
                      <a:pt x="22" y="24"/>
                      <a:pt x="22" y="24"/>
                      <a:pt x="22" y="24"/>
                    </a:cubicBezTo>
                    <a:cubicBezTo>
                      <a:pt x="22" y="24"/>
                      <a:pt x="22" y="24"/>
                      <a:pt x="22" y="24"/>
                    </a:cubicBezTo>
                    <a:cubicBezTo>
                      <a:pt x="22" y="24"/>
                      <a:pt x="22" y="24"/>
                      <a:pt x="22" y="24"/>
                    </a:cubicBezTo>
                    <a:close/>
                    <a:moveTo>
                      <a:pt x="22" y="24"/>
                    </a:moveTo>
                    <a:cubicBezTo>
                      <a:pt x="22" y="24"/>
                      <a:pt x="22" y="24"/>
                      <a:pt x="22" y="24"/>
                    </a:cubicBezTo>
                    <a:cubicBezTo>
                      <a:pt x="22" y="24"/>
                      <a:pt x="22" y="24"/>
                      <a:pt x="22" y="24"/>
                    </a:cubicBezTo>
                    <a:close/>
                    <a:moveTo>
                      <a:pt x="22" y="24"/>
                    </a:moveTo>
                    <a:cubicBezTo>
                      <a:pt x="22" y="24"/>
                      <a:pt x="22" y="24"/>
                      <a:pt x="22" y="24"/>
                    </a:cubicBezTo>
                    <a:cubicBezTo>
                      <a:pt x="22" y="24"/>
                      <a:pt x="22" y="24"/>
                      <a:pt x="22" y="24"/>
                    </a:cubicBezTo>
                    <a:cubicBezTo>
                      <a:pt x="22" y="24"/>
                      <a:pt x="23" y="24"/>
                      <a:pt x="22" y="24"/>
                    </a:cubicBezTo>
                    <a:close/>
                    <a:moveTo>
                      <a:pt x="22" y="22"/>
                    </a:moveTo>
                    <a:cubicBezTo>
                      <a:pt x="22" y="22"/>
                      <a:pt x="22" y="22"/>
                      <a:pt x="22" y="22"/>
                    </a:cubicBezTo>
                    <a:cubicBezTo>
                      <a:pt x="23"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3" y="22"/>
                      <a:pt x="23" y="22"/>
                    </a:cubicBezTo>
                    <a:cubicBezTo>
                      <a:pt x="23" y="22"/>
                      <a:pt x="23" y="22"/>
                      <a:pt x="22" y="22"/>
                    </a:cubicBezTo>
                    <a:close/>
                    <a:moveTo>
                      <a:pt x="22" y="19"/>
                    </a:moveTo>
                    <a:cubicBezTo>
                      <a:pt x="22" y="19"/>
                      <a:pt x="22" y="19"/>
                      <a:pt x="22" y="19"/>
                    </a:cubicBezTo>
                    <a:cubicBezTo>
                      <a:pt x="22" y="19"/>
                      <a:pt x="22" y="19"/>
                      <a:pt x="22" y="19"/>
                    </a:cubicBezTo>
                    <a:cubicBezTo>
                      <a:pt x="22" y="19"/>
                      <a:pt x="22" y="19"/>
                      <a:pt x="22" y="19"/>
                    </a:cubicBezTo>
                    <a:close/>
                    <a:moveTo>
                      <a:pt x="22" y="19"/>
                    </a:moveTo>
                    <a:cubicBezTo>
                      <a:pt x="22" y="19"/>
                      <a:pt x="22" y="19"/>
                      <a:pt x="22" y="19"/>
                    </a:cubicBezTo>
                    <a:cubicBezTo>
                      <a:pt x="22" y="19"/>
                      <a:pt x="22" y="19"/>
                      <a:pt x="22" y="19"/>
                    </a:cubicBezTo>
                    <a:cubicBezTo>
                      <a:pt x="22" y="19"/>
                      <a:pt x="22" y="19"/>
                      <a:pt x="22" y="19"/>
                    </a:cubicBezTo>
                    <a:close/>
                    <a:moveTo>
                      <a:pt x="22" y="19"/>
                    </a:moveTo>
                    <a:cubicBezTo>
                      <a:pt x="22" y="20"/>
                      <a:pt x="22" y="20"/>
                      <a:pt x="22" y="20"/>
                    </a:cubicBezTo>
                    <a:cubicBezTo>
                      <a:pt x="22" y="20"/>
                      <a:pt x="22" y="20"/>
                      <a:pt x="22" y="20"/>
                    </a:cubicBezTo>
                    <a:cubicBezTo>
                      <a:pt x="22" y="19"/>
                      <a:pt x="22" y="19"/>
                      <a:pt x="22" y="19"/>
                    </a:cubicBezTo>
                    <a:cubicBezTo>
                      <a:pt x="22" y="19"/>
                      <a:pt x="22" y="19"/>
                      <a:pt x="22" y="19"/>
                    </a:cubicBezTo>
                    <a:close/>
                    <a:moveTo>
                      <a:pt x="22" y="19"/>
                    </a:moveTo>
                    <a:cubicBezTo>
                      <a:pt x="23" y="20"/>
                      <a:pt x="23" y="20"/>
                      <a:pt x="23" y="20"/>
                    </a:cubicBezTo>
                    <a:cubicBezTo>
                      <a:pt x="23" y="20"/>
                      <a:pt x="22" y="20"/>
                      <a:pt x="22" y="20"/>
                    </a:cubicBezTo>
                    <a:cubicBezTo>
                      <a:pt x="22" y="20"/>
                      <a:pt x="22" y="19"/>
                      <a:pt x="22" y="19"/>
                    </a:cubicBezTo>
                    <a:close/>
                    <a:moveTo>
                      <a:pt x="22" y="19"/>
                    </a:moveTo>
                    <a:cubicBezTo>
                      <a:pt x="22" y="19"/>
                      <a:pt x="22" y="19"/>
                      <a:pt x="22" y="19"/>
                    </a:cubicBezTo>
                    <a:cubicBezTo>
                      <a:pt x="22" y="19"/>
                      <a:pt x="22" y="19"/>
                      <a:pt x="22" y="19"/>
                    </a:cubicBezTo>
                    <a:cubicBezTo>
                      <a:pt x="23" y="20"/>
                      <a:pt x="23" y="20"/>
                      <a:pt x="23" y="20"/>
                    </a:cubicBezTo>
                    <a:cubicBezTo>
                      <a:pt x="23" y="20"/>
                      <a:pt x="23" y="20"/>
                      <a:pt x="23" y="20"/>
                    </a:cubicBezTo>
                    <a:cubicBezTo>
                      <a:pt x="23" y="20"/>
                      <a:pt x="23" y="20"/>
                      <a:pt x="22" y="19"/>
                    </a:cubicBezTo>
                    <a:close/>
                    <a:moveTo>
                      <a:pt x="22" y="20"/>
                    </a:moveTo>
                    <a:cubicBezTo>
                      <a:pt x="22" y="20"/>
                      <a:pt x="22" y="20"/>
                      <a:pt x="22" y="20"/>
                    </a:cubicBezTo>
                    <a:cubicBezTo>
                      <a:pt x="22" y="20"/>
                      <a:pt x="22" y="20"/>
                      <a:pt x="22" y="20"/>
                    </a:cubicBezTo>
                    <a:cubicBezTo>
                      <a:pt x="22" y="20"/>
                      <a:pt x="22" y="20"/>
                      <a:pt x="22" y="20"/>
                    </a:cubicBezTo>
                    <a:close/>
                    <a:moveTo>
                      <a:pt x="23" y="23"/>
                    </a:moveTo>
                    <a:cubicBezTo>
                      <a:pt x="23" y="23"/>
                      <a:pt x="23" y="22"/>
                      <a:pt x="22" y="22"/>
                    </a:cubicBezTo>
                    <a:cubicBezTo>
                      <a:pt x="22" y="22"/>
                      <a:pt x="23" y="22"/>
                      <a:pt x="23" y="22"/>
                    </a:cubicBezTo>
                    <a:cubicBezTo>
                      <a:pt x="23" y="22"/>
                      <a:pt x="23" y="22"/>
                      <a:pt x="23" y="23"/>
                    </a:cubicBezTo>
                    <a:cubicBezTo>
                      <a:pt x="23" y="23"/>
                      <a:pt x="23" y="23"/>
                      <a:pt x="23" y="23"/>
                    </a:cubicBezTo>
                    <a:close/>
                    <a:moveTo>
                      <a:pt x="23" y="22"/>
                    </a:moveTo>
                    <a:cubicBezTo>
                      <a:pt x="23" y="22"/>
                      <a:pt x="23" y="22"/>
                      <a:pt x="23" y="22"/>
                    </a:cubicBezTo>
                    <a:cubicBezTo>
                      <a:pt x="23" y="22"/>
                      <a:pt x="23" y="22"/>
                      <a:pt x="23" y="23"/>
                    </a:cubicBezTo>
                    <a:cubicBezTo>
                      <a:pt x="23" y="23"/>
                      <a:pt x="23" y="23"/>
                      <a:pt x="23" y="23"/>
                    </a:cubicBezTo>
                    <a:cubicBezTo>
                      <a:pt x="23" y="23"/>
                      <a:pt x="23" y="22"/>
                      <a:pt x="23" y="22"/>
                    </a:cubicBezTo>
                    <a:close/>
                    <a:moveTo>
                      <a:pt x="27" y="24"/>
                    </a:moveTo>
                    <a:cubicBezTo>
                      <a:pt x="26" y="24"/>
                      <a:pt x="27" y="24"/>
                      <a:pt x="27" y="24"/>
                    </a:cubicBezTo>
                    <a:cubicBezTo>
                      <a:pt x="27" y="24"/>
                      <a:pt x="27" y="24"/>
                      <a:pt x="27" y="24"/>
                    </a:cubicBezTo>
                    <a:close/>
                    <a:moveTo>
                      <a:pt x="27" y="24"/>
                    </a:moveTo>
                    <a:cubicBezTo>
                      <a:pt x="27" y="24"/>
                      <a:pt x="27" y="24"/>
                      <a:pt x="27" y="24"/>
                    </a:cubicBezTo>
                    <a:cubicBezTo>
                      <a:pt x="27" y="24"/>
                      <a:pt x="27" y="24"/>
                      <a:pt x="27" y="24"/>
                    </a:cubicBezTo>
                    <a:cubicBezTo>
                      <a:pt x="27" y="24"/>
                      <a:pt x="27" y="24"/>
                      <a:pt x="27" y="24"/>
                    </a:cubicBezTo>
                    <a:cubicBezTo>
                      <a:pt x="27" y="24"/>
                      <a:pt x="27" y="24"/>
                      <a:pt x="27" y="24"/>
                    </a:cubicBezTo>
                    <a:close/>
                    <a:moveTo>
                      <a:pt x="27" y="24"/>
                    </a:moveTo>
                    <a:cubicBezTo>
                      <a:pt x="27" y="24"/>
                      <a:pt x="27" y="24"/>
                      <a:pt x="27" y="24"/>
                    </a:cubicBezTo>
                    <a:cubicBezTo>
                      <a:pt x="27" y="24"/>
                      <a:pt x="26" y="24"/>
                      <a:pt x="26" y="24"/>
                    </a:cubicBezTo>
                    <a:cubicBezTo>
                      <a:pt x="26" y="24"/>
                      <a:pt x="26" y="24"/>
                      <a:pt x="26" y="24"/>
                    </a:cubicBezTo>
                    <a:cubicBezTo>
                      <a:pt x="26" y="24"/>
                      <a:pt x="26" y="24"/>
                      <a:pt x="27" y="24"/>
                    </a:cubicBezTo>
                    <a:close/>
                    <a:moveTo>
                      <a:pt x="26" y="24"/>
                    </a:moveTo>
                    <a:cubicBezTo>
                      <a:pt x="26" y="24"/>
                      <a:pt x="26" y="24"/>
                      <a:pt x="26" y="24"/>
                    </a:cubicBezTo>
                    <a:cubicBezTo>
                      <a:pt x="26" y="24"/>
                      <a:pt x="26" y="24"/>
                      <a:pt x="26" y="24"/>
                    </a:cubicBezTo>
                    <a:cubicBezTo>
                      <a:pt x="26" y="24"/>
                      <a:pt x="26" y="24"/>
                      <a:pt x="26" y="24"/>
                    </a:cubicBezTo>
                    <a:cubicBezTo>
                      <a:pt x="26" y="24"/>
                      <a:pt x="26" y="24"/>
                      <a:pt x="26" y="24"/>
                    </a:cubicBezTo>
                    <a:close/>
                    <a:moveTo>
                      <a:pt x="26" y="24"/>
                    </a:moveTo>
                    <a:cubicBezTo>
                      <a:pt x="26" y="24"/>
                      <a:pt x="26" y="24"/>
                      <a:pt x="25" y="24"/>
                    </a:cubicBezTo>
                    <a:cubicBezTo>
                      <a:pt x="26" y="24"/>
                      <a:pt x="25" y="24"/>
                      <a:pt x="26" y="24"/>
                    </a:cubicBezTo>
                    <a:cubicBezTo>
                      <a:pt x="26" y="24"/>
                      <a:pt x="26" y="24"/>
                      <a:pt x="26" y="24"/>
                    </a:cubicBezTo>
                    <a:cubicBezTo>
                      <a:pt x="26" y="24"/>
                      <a:pt x="26" y="24"/>
                      <a:pt x="26" y="24"/>
                    </a:cubicBezTo>
                    <a:close/>
                    <a:moveTo>
                      <a:pt x="26" y="24"/>
                    </a:moveTo>
                    <a:cubicBezTo>
                      <a:pt x="25" y="24"/>
                      <a:pt x="25" y="24"/>
                      <a:pt x="25" y="24"/>
                    </a:cubicBezTo>
                    <a:cubicBezTo>
                      <a:pt x="25" y="24"/>
                      <a:pt x="25" y="24"/>
                      <a:pt x="25" y="24"/>
                    </a:cubicBezTo>
                    <a:cubicBezTo>
                      <a:pt x="25" y="24"/>
                      <a:pt x="25" y="24"/>
                      <a:pt x="25" y="24"/>
                    </a:cubicBezTo>
                    <a:cubicBezTo>
                      <a:pt x="25" y="24"/>
                      <a:pt x="25" y="24"/>
                      <a:pt x="25" y="24"/>
                    </a:cubicBezTo>
                    <a:cubicBezTo>
                      <a:pt x="25" y="24"/>
                      <a:pt x="25" y="24"/>
                      <a:pt x="26" y="24"/>
                    </a:cubicBezTo>
                    <a:close/>
                    <a:moveTo>
                      <a:pt x="25" y="24"/>
                    </a:moveTo>
                    <a:cubicBezTo>
                      <a:pt x="25" y="24"/>
                      <a:pt x="25" y="24"/>
                      <a:pt x="25" y="24"/>
                    </a:cubicBezTo>
                    <a:cubicBezTo>
                      <a:pt x="25" y="24"/>
                      <a:pt x="25" y="24"/>
                      <a:pt x="26" y="24"/>
                    </a:cubicBezTo>
                    <a:cubicBezTo>
                      <a:pt x="25" y="24"/>
                      <a:pt x="25" y="24"/>
                      <a:pt x="25" y="24"/>
                    </a:cubicBezTo>
                    <a:cubicBezTo>
                      <a:pt x="25" y="24"/>
                      <a:pt x="25" y="24"/>
                      <a:pt x="25" y="24"/>
                    </a:cubicBezTo>
                    <a:cubicBezTo>
                      <a:pt x="25" y="24"/>
                      <a:pt x="25" y="24"/>
                      <a:pt x="25" y="24"/>
                    </a:cubicBezTo>
                    <a:close/>
                    <a:moveTo>
                      <a:pt x="25" y="24"/>
                    </a:moveTo>
                    <a:cubicBezTo>
                      <a:pt x="25" y="24"/>
                      <a:pt x="25" y="24"/>
                      <a:pt x="25" y="24"/>
                    </a:cubicBezTo>
                    <a:cubicBezTo>
                      <a:pt x="25" y="24"/>
                      <a:pt x="25" y="24"/>
                      <a:pt x="26" y="24"/>
                    </a:cubicBezTo>
                    <a:cubicBezTo>
                      <a:pt x="26" y="24"/>
                      <a:pt x="26" y="24"/>
                      <a:pt x="26" y="24"/>
                    </a:cubicBezTo>
                    <a:cubicBezTo>
                      <a:pt x="26" y="24"/>
                      <a:pt x="25" y="24"/>
                      <a:pt x="25" y="24"/>
                    </a:cubicBezTo>
                    <a:close/>
                    <a:moveTo>
                      <a:pt x="26" y="24"/>
                    </a:moveTo>
                    <a:cubicBezTo>
                      <a:pt x="26" y="24"/>
                      <a:pt x="26" y="24"/>
                      <a:pt x="26" y="24"/>
                    </a:cubicBezTo>
                    <a:cubicBezTo>
                      <a:pt x="26" y="24"/>
                      <a:pt x="26" y="24"/>
                      <a:pt x="26" y="24"/>
                    </a:cubicBezTo>
                    <a:cubicBezTo>
                      <a:pt x="26" y="24"/>
                      <a:pt x="26" y="24"/>
                      <a:pt x="26" y="24"/>
                    </a:cubicBezTo>
                    <a:cubicBezTo>
                      <a:pt x="26" y="24"/>
                      <a:pt x="26" y="24"/>
                      <a:pt x="26" y="24"/>
                    </a:cubicBezTo>
                    <a:close/>
                    <a:moveTo>
                      <a:pt x="26" y="23"/>
                    </a:moveTo>
                    <a:cubicBezTo>
                      <a:pt x="26" y="23"/>
                      <a:pt x="26" y="23"/>
                      <a:pt x="26" y="23"/>
                    </a:cubicBezTo>
                    <a:cubicBezTo>
                      <a:pt x="26" y="23"/>
                      <a:pt x="26" y="23"/>
                      <a:pt x="26" y="23"/>
                    </a:cubicBezTo>
                    <a:cubicBezTo>
                      <a:pt x="26" y="23"/>
                      <a:pt x="26" y="23"/>
                      <a:pt x="26" y="23"/>
                    </a:cubicBezTo>
                    <a:close/>
                    <a:moveTo>
                      <a:pt x="26" y="23"/>
                    </a:moveTo>
                    <a:cubicBezTo>
                      <a:pt x="25" y="23"/>
                      <a:pt x="25" y="23"/>
                      <a:pt x="25" y="23"/>
                    </a:cubicBezTo>
                    <a:cubicBezTo>
                      <a:pt x="25" y="23"/>
                      <a:pt x="26" y="23"/>
                      <a:pt x="25" y="23"/>
                    </a:cubicBezTo>
                    <a:cubicBezTo>
                      <a:pt x="25" y="23"/>
                      <a:pt x="25" y="23"/>
                      <a:pt x="25" y="23"/>
                    </a:cubicBezTo>
                    <a:cubicBezTo>
                      <a:pt x="25" y="23"/>
                      <a:pt x="25" y="23"/>
                      <a:pt x="25" y="23"/>
                    </a:cubicBezTo>
                    <a:cubicBezTo>
                      <a:pt x="26" y="23"/>
                      <a:pt x="26" y="23"/>
                      <a:pt x="26" y="23"/>
                    </a:cubicBezTo>
                    <a:cubicBezTo>
                      <a:pt x="26" y="23"/>
                      <a:pt x="26" y="23"/>
                      <a:pt x="26" y="23"/>
                    </a:cubicBezTo>
                    <a:cubicBezTo>
                      <a:pt x="26" y="23"/>
                      <a:pt x="26" y="23"/>
                      <a:pt x="26" y="23"/>
                    </a:cubicBezTo>
                    <a:close/>
                    <a:moveTo>
                      <a:pt x="25" y="23"/>
                    </a:moveTo>
                    <a:cubicBezTo>
                      <a:pt x="25" y="23"/>
                      <a:pt x="25" y="23"/>
                      <a:pt x="25" y="23"/>
                    </a:cubicBezTo>
                    <a:cubicBezTo>
                      <a:pt x="25" y="23"/>
                      <a:pt x="25" y="23"/>
                      <a:pt x="25" y="23"/>
                    </a:cubicBezTo>
                    <a:cubicBezTo>
                      <a:pt x="25" y="23"/>
                      <a:pt x="25" y="23"/>
                      <a:pt x="26" y="23"/>
                    </a:cubicBezTo>
                    <a:cubicBezTo>
                      <a:pt x="25" y="23"/>
                      <a:pt x="25" y="23"/>
                      <a:pt x="25" y="23"/>
                    </a:cubicBezTo>
                    <a:close/>
                    <a:moveTo>
                      <a:pt x="25" y="24"/>
                    </a:moveTo>
                    <a:cubicBezTo>
                      <a:pt x="25" y="24"/>
                      <a:pt x="25" y="24"/>
                      <a:pt x="25" y="24"/>
                    </a:cubicBezTo>
                    <a:cubicBezTo>
                      <a:pt x="25" y="24"/>
                      <a:pt x="25" y="24"/>
                      <a:pt x="25" y="24"/>
                    </a:cubicBezTo>
                    <a:cubicBezTo>
                      <a:pt x="25" y="24"/>
                      <a:pt x="25" y="24"/>
                      <a:pt x="25" y="24"/>
                    </a:cubicBezTo>
                    <a:cubicBezTo>
                      <a:pt x="25" y="24"/>
                      <a:pt x="25" y="24"/>
                      <a:pt x="25" y="24"/>
                    </a:cubicBezTo>
                    <a:close/>
                    <a:moveTo>
                      <a:pt x="25" y="24"/>
                    </a:moveTo>
                    <a:cubicBezTo>
                      <a:pt x="25" y="24"/>
                      <a:pt x="25" y="24"/>
                      <a:pt x="25" y="24"/>
                    </a:cubicBezTo>
                    <a:cubicBezTo>
                      <a:pt x="25" y="24"/>
                      <a:pt x="25" y="24"/>
                      <a:pt x="25" y="24"/>
                    </a:cubicBezTo>
                    <a:cubicBezTo>
                      <a:pt x="25" y="24"/>
                      <a:pt x="25" y="24"/>
                      <a:pt x="25" y="24"/>
                    </a:cubicBezTo>
                    <a:cubicBezTo>
                      <a:pt x="25" y="24"/>
                      <a:pt x="25" y="24"/>
                      <a:pt x="25" y="24"/>
                    </a:cubicBezTo>
                    <a:close/>
                    <a:moveTo>
                      <a:pt x="24" y="24"/>
                    </a:moveTo>
                    <a:cubicBezTo>
                      <a:pt x="24" y="24"/>
                      <a:pt x="24" y="24"/>
                      <a:pt x="24" y="24"/>
                    </a:cubicBezTo>
                    <a:cubicBezTo>
                      <a:pt x="24" y="24"/>
                      <a:pt x="24" y="24"/>
                      <a:pt x="24" y="24"/>
                    </a:cubicBezTo>
                    <a:cubicBezTo>
                      <a:pt x="24" y="24"/>
                      <a:pt x="25" y="24"/>
                      <a:pt x="25" y="24"/>
                    </a:cubicBezTo>
                    <a:cubicBezTo>
                      <a:pt x="25" y="24"/>
                      <a:pt x="25" y="24"/>
                      <a:pt x="25" y="24"/>
                    </a:cubicBezTo>
                    <a:cubicBezTo>
                      <a:pt x="24" y="24"/>
                      <a:pt x="24" y="24"/>
                      <a:pt x="24" y="24"/>
                    </a:cubicBezTo>
                    <a:close/>
                    <a:moveTo>
                      <a:pt x="24" y="24"/>
                    </a:moveTo>
                    <a:cubicBezTo>
                      <a:pt x="24" y="24"/>
                      <a:pt x="24" y="24"/>
                      <a:pt x="24" y="24"/>
                    </a:cubicBezTo>
                    <a:cubicBezTo>
                      <a:pt x="24" y="24"/>
                      <a:pt x="24" y="24"/>
                      <a:pt x="24" y="24"/>
                    </a:cubicBezTo>
                    <a:cubicBezTo>
                      <a:pt x="25" y="24"/>
                      <a:pt x="25" y="24"/>
                      <a:pt x="25"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2"/>
                    </a:moveTo>
                    <a:cubicBezTo>
                      <a:pt x="24" y="22"/>
                      <a:pt x="24" y="22"/>
                      <a:pt x="24" y="22"/>
                    </a:cubicBezTo>
                    <a:cubicBezTo>
                      <a:pt x="24" y="22"/>
                      <a:pt x="24" y="22"/>
                      <a:pt x="24" y="22"/>
                    </a:cubicBezTo>
                    <a:cubicBezTo>
                      <a:pt x="24" y="22"/>
                      <a:pt x="24" y="22"/>
                      <a:pt x="24" y="22"/>
                    </a:cubicBezTo>
                    <a:cubicBezTo>
                      <a:pt x="24" y="22"/>
                      <a:pt x="24" y="22"/>
                      <a:pt x="24" y="22"/>
                    </a:cubicBezTo>
                    <a:close/>
                    <a:moveTo>
                      <a:pt x="24" y="22"/>
                    </a:moveTo>
                    <a:cubicBezTo>
                      <a:pt x="24" y="22"/>
                      <a:pt x="24" y="22"/>
                      <a:pt x="24" y="22"/>
                    </a:cubicBezTo>
                    <a:cubicBezTo>
                      <a:pt x="24" y="22"/>
                      <a:pt x="24" y="22"/>
                      <a:pt x="24" y="22"/>
                    </a:cubicBezTo>
                    <a:cubicBezTo>
                      <a:pt x="24" y="22"/>
                      <a:pt x="24" y="22"/>
                      <a:pt x="24" y="22"/>
                    </a:cubicBezTo>
                    <a:cubicBezTo>
                      <a:pt x="24" y="22"/>
                      <a:pt x="24" y="22"/>
                      <a:pt x="24" y="22"/>
                    </a:cubicBezTo>
                    <a:close/>
                    <a:moveTo>
                      <a:pt x="24" y="22"/>
                    </a:moveTo>
                    <a:cubicBezTo>
                      <a:pt x="24" y="22"/>
                      <a:pt x="24" y="22"/>
                      <a:pt x="24" y="22"/>
                    </a:cubicBezTo>
                    <a:cubicBezTo>
                      <a:pt x="23" y="22"/>
                      <a:pt x="23" y="22"/>
                      <a:pt x="23" y="22"/>
                    </a:cubicBezTo>
                    <a:lnTo>
                      <a:pt x="24" y="22"/>
                    </a:lnTo>
                    <a:close/>
                    <a:moveTo>
                      <a:pt x="24" y="22"/>
                    </a:moveTo>
                    <a:cubicBezTo>
                      <a:pt x="24" y="22"/>
                      <a:pt x="24" y="22"/>
                      <a:pt x="24" y="22"/>
                    </a:cubicBezTo>
                    <a:cubicBezTo>
                      <a:pt x="23" y="22"/>
                      <a:pt x="23" y="22"/>
                      <a:pt x="23" y="22"/>
                    </a:cubicBezTo>
                    <a:cubicBezTo>
                      <a:pt x="23" y="22"/>
                      <a:pt x="23" y="22"/>
                      <a:pt x="23" y="22"/>
                    </a:cubicBezTo>
                    <a:cubicBezTo>
                      <a:pt x="23" y="22"/>
                      <a:pt x="23" y="22"/>
                      <a:pt x="23" y="22"/>
                    </a:cubicBezTo>
                    <a:cubicBezTo>
                      <a:pt x="23" y="22"/>
                      <a:pt x="24" y="22"/>
                      <a:pt x="24" y="22"/>
                    </a:cubicBezTo>
                    <a:close/>
                    <a:moveTo>
                      <a:pt x="24" y="24"/>
                    </a:moveTo>
                    <a:cubicBezTo>
                      <a:pt x="24" y="24"/>
                      <a:pt x="24" y="24"/>
                      <a:pt x="24" y="24"/>
                    </a:cubicBezTo>
                    <a:cubicBezTo>
                      <a:pt x="24" y="24"/>
                      <a:pt x="24" y="24"/>
                      <a:pt x="24" y="24"/>
                    </a:cubicBezTo>
                    <a:cubicBezTo>
                      <a:pt x="24" y="24"/>
                      <a:pt x="24" y="24"/>
                      <a:pt x="24" y="24"/>
                    </a:cubicBezTo>
                    <a:close/>
                    <a:moveTo>
                      <a:pt x="23" y="22"/>
                    </a:moveTo>
                    <a:cubicBezTo>
                      <a:pt x="23" y="22"/>
                      <a:pt x="23" y="23"/>
                      <a:pt x="23" y="23"/>
                    </a:cubicBezTo>
                    <a:cubicBezTo>
                      <a:pt x="23" y="22"/>
                      <a:pt x="23" y="22"/>
                      <a:pt x="23" y="22"/>
                    </a:cubicBezTo>
                    <a:cubicBezTo>
                      <a:pt x="23" y="22"/>
                      <a:pt x="23" y="22"/>
                      <a:pt x="23" y="22"/>
                    </a:cubicBezTo>
                    <a:cubicBezTo>
                      <a:pt x="23" y="22"/>
                      <a:pt x="23" y="22"/>
                      <a:pt x="23" y="22"/>
                    </a:cubicBezTo>
                    <a:close/>
                    <a:moveTo>
                      <a:pt x="24" y="24"/>
                    </a:moveTo>
                    <a:cubicBezTo>
                      <a:pt x="24" y="24"/>
                      <a:pt x="24" y="24"/>
                      <a:pt x="24" y="24"/>
                    </a:cubicBezTo>
                    <a:cubicBezTo>
                      <a:pt x="24" y="24"/>
                      <a:pt x="24" y="24"/>
                      <a:pt x="24" y="24"/>
                    </a:cubicBezTo>
                    <a:cubicBezTo>
                      <a:pt x="24" y="24"/>
                      <a:pt x="24" y="24"/>
                      <a:pt x="24" y="24"/>
                    </a:cubicBezTo>
                    <a:close/>
                    <a:moveTo>
                      <a:pt x="23" y="24"/>
                    </a:move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4" y="24"/>
                      <a:pt x="24" y="24"/>
                      <a:pt x="24" y="24"/>
                    </a:cubicBezTo>
                    <a:cubicBezTo>
                      <a:pt x="24" y="24"/>
                      <a:pt x="24" y="24"/>
                      <a:pt x="24" y="24"/>
                    </a:cubicBezTo>
                    <a:cubicBezTo>
                      <a:pt x="24" y="24"/>
                      <a:pt x="24" y="24"/>
                      <a:pt x="23" y="24"/>
                    </a:cubicBezTo>
                    <a:cubicBezTo>
                      <a:pt x="24" y="24"/>
                      <a:pt x="24" y="24"/>
                      <a:pt x="24" y="24"/>
                    </a:cubicBezTo>
                    <a:cubicBezTo>
                      <a:pt x="24" y="24"/>
                      <a:pt x="24" y="24"/>
                      <a:pt x="23"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5" y="24"/>
                    </a:cubicBezTo>
                    <a:cubicBezTo>
                      <a:pt x="25" y="24"/>
                      <a:pt x="25" y="24"/>
                      <a:pt x="25" y="24"/>
                    </a:cubicBezTo>
                    <a:cubicBezTo>
                      <a:pt x="24" y="24"/>
                      <a:pt x="24" y="24"/>
                      <a:pt x="24" y="24"/>
                    </a:cubicBezTo>
                    <a:cubicBezTo>
                      <a:pt x="24" y="24"/>
                      <a:pt x="24" y="24"/>
                      <a:pt x="24" y="24"/>
                    </a:cubicBezTo>
                    <a:close/>
                    <a:moveTo>
                      <a:pt x="24" y="24"/>
                    </a:moveTo>
                    <a:cubicBezTo>
                      <a:pt x="25" y="24"/>
                      <a:pt x="25" y="24"/>
                      <a:pt x="26" y="24"/>
                    </a:cubicBezTo>
                    <a:cubicBezTo>
                      <a:pt x="26" y="25"/>
                      <a:pt x="26" y="25"/>
                      <a:pt x="26" y="25"/>
                    </a:cubicBezTo>
                    <a:cubicBezTo>
                      <a:pt x="26" y="24"/>
                      <a:pt x="26" y="24"/>
                      <a:pt x="26" y="24"/>
                    </a:cubicBezTo>
                    <a:cubicBezTo>
                      <a:pt x="26" y="24"/>
                      <a:pt x="25" y="24"/>
                      <a:pt x="25" y="24"/>
                    </a:cubicBezTo>
                    <a:cubicBezTo>
                      <a:pt x="25" y="24"/>
                      <a:pt x="25" y="24"/>
                      <a:pt x="25" y="24"/>
                    </a:cubicBezTo>
                    <a:cubicBezTo>
                      <a:pt x="25" y="24"/>
                      <a:pt x="25" y="24"/>
                      <a:pt x="25" y="24"/>
                    </a:cubicBezTo>
                    <a:cubicBezTo>
                      <a:pt x="25" y="24"/>
                      <a:pt x="26" y="24"/>
                      <a:pt x="26" y="24"/>
                    </a:cubicBezTo>
                    <a:cubicBezTo>
                      <a:pt x="26" y="24"/>
                      <a:pt x="26" y="24"/>
                      <a:pt x="26" y="24"/>
                    </a:cubicBezTo>
                    <a:cubicBezTo>
                      <a:pt x="26" y="25"/>
                      <a:pt x="27" y="25"/>
                      <a:pt x="27" y="25"/>
                    </a:cubicBezTo>
                    <a:cubicBezTo>
                      <a:pt x="26" y="24"/>
                      <a:pt x="25" y="24"/>
                      <a:pt x="24" y="24"/>
                    </a:cubicBezTo>
                    <a:close/>
                    <a:moveTo>
                      <a:pt x="27" y="25"/>
                    </a:moveTo>
                    <a:cubicBezTo>
                      <a:pt x="27" y="25"/>
                      <a:pt x="27" y="25"/>
                      <a:pt x="27" y="25"/>
                    </a:cubicBezTo>
                    <a:cubicBezTo>
                      <a:pt x="27" y="25"/>
                      <a:pt x="27" y="25"/>
                      <a:pt x="27" y="25"/>
                    </a:cubicBezTo>
                    <a:cubicBezTo>
                      <a:pt x="27" y="25"/>
                      <a:pt x="27" y="25"/>
                      <a:pt x="27" y="25"/>
                    </a:cubicBezTo>
                    <a:close/>
                    <a:moveTo>
                      <a:pt x="27" y="24"/>
                    </a:moveTo>
                    <a:cubicBezTo>
                      <a:pt x="27" y="24"/>
                      <a:pt x="27" y="24"/>
                      <a:pt x="27" y="24"/>
                    </a:cubicBezTo>
                    <a:cubicBezTo>
                      <a:pt x="27" y="24"/>
                      <a:pt x="27" y="24"/>
                      <a:pt x="27" y="24"/>
                    </a:cubicBezTo>
                    <a:cubicBezTo>
                      <a:pt x="28" y="24"/>
                      <a:pt x="28" y="24"/>
                      <a:pt x="27" y="24"/>
                    </a:cubicBezTo>
                    <a:close/>
                    <a:moveTo>
                      <a:pt x="29" y="24"/>
                    </a:moveTo>
                    <a:cubicBezTo>
                      <a:pt x="29" y="24"/>
                      <a:pt x="26" y="24"/>
                      <a:pt x="27" y="24"/>
                    </a:cubicBezTo>
                    <a:cubicBezTo>
                      <a:pt x="28" y="24"/>
                      <a:pt x="28" y="24"/>
                      <a:pt x="28" y="24"/>
                    </a:cubicBezTo>
                    <a:cubicBezTo>
                      <a:pt x="27" y="24"/>
                      <a:pt x="27" y="24"/>
                      <a:pt x="27" y="24"/>
                    </a:cubicBezTo>
                    <a:cubicBezTo>
                      <a:pt x="27" y="24"/>
                      <a:pt x="27" y="24"/>
                      <a:pt x="27" y="24"/>
                    </a:cubicBezTo>
                    <a:cubicBezTo>
                      <a:pt x="27" y="24"/>
                      <a:pt x="27" y="24"/>
                      <a:pt x="26" y="24"/>
                    </a:cubicBezTo>
                    <a:lnTo>
                      <a:pt x="29" y="24"/>
                    </a:lnTo>
                    <a:close/>
                    <a:moveTo>
                      <a:pt x="27" y="24"/>
                    </a:moveTo>
                    <a:cubicBezTo>
                      <a:pt x="27" y="24"/>
                      <a:pt x="26" y="24"/>
                      <a:pt x="26" y="24"/>
                    </a:cubicBezTo>
                    <a:cubicBezTo>
                      <a:pt x="26" y="24"/>
                      <a:pt x="26" y="24"/>
                      <a:pt x="26" y="24"/>
                    </a:cubicBezTo>
                    <a:cubicBezTo>
                      <a:pt x="26" y="24"/>
                      <a:pt x="26" y="24"/>
                      <a:pt x="26" y="24"/>
                    </a:cubicBezTo>
                    <a:cubicBezTo>
                      <a:pt x="26" y="24"/>
                      <a:pt x="26" y="24"/>
                      <a:pt x="27" y="24"/>
                    </a:cubicBezTo>
                    <a:close/>
                    <a:moveTo>
                      <a:pt x="26" y="24"/>
                    </a:moveTo>
                    <a:cubicBezTo>
                      <a:pt x="26" y="24"/>
                      <a:pt x="26" y="24"/>
                      <a:pt x="26" y="24"/>
                    </a:cubicBezTo>
                    <a:cubicBezTo>
                      <a:pt x="26" y="24"/>
                      <a:pt x="26" y="24"/>
                      <a:pt x="26" y="24"/>
                    </a:cubicBezTo>
                    <a:cubicBezTo>
                      <a:pt x="26" y="24"/>
                      <a:pt x="26" y="24"/>
                      <a:pt x="26" y="24"/>
                    </a:cubicBezTo>
                    <a:close/>
                    <a:moveTo>
                      <a:pt x="26" y="22"/>
                    </a:moveTo>
                    <a:cubicBezTo>
                      <a:pt x="26" y="22"/>
                      <a:pt x="25" y="22"/>
                      <a:pt x="25" y="22"/>
                    </a:cubicBezTo>
                    <a:cubicBezTo>
                      <a:pt x="25" y="22"/>
                      <a:pt x="25" y="22"/>
                      <a:pt x="25" y="22"/>
                    </a:cubicBezTo>
                    <a:cubicBezTo>
                      <a:pt x="25" y="22"/>
                      <a:pt x="26" y="22"/>
                      <a:pt x="26" y="22"/>
                    </a:cubicBezTo>
                    <a:close/>
                    <a:moveTo>
                      <a:pt x="25" y="22"/>
                    </a:moveTo>
                    <a:cubicBezTo>
                      <a:pt x="25" y="22"/>
                      <a:pt x="25" y="22"/>
                      <a:pt x="25" y="22"/>
                    </a:cubicBezTo>
                    <a:cubicBezTo>
                      <a:pt x="25" y="22"/>
                      <a:pt x="25" y="22"/>
                      <a:pt x="25" y="22"/>
                    </a:cubicBezTo>
                    <a:cubicBezTo>
                      <a:pt x="25" y="22"/>
                      <a:pt x="25" y="22"/>
                      <a:pt x="25" y="22"/>
                    </a:cubicBezTo>
                    <a:cubicBezTo>
                      <a:pt x="25" y="22"/>
                      <a:pt x="25" y="22"/>
                      <a:pt x="25" y="22"/>
                    </a:cubicBezTo>
                    <a:cubicBezTo>
                      <a:pt x="25" y="22"/>
                      <a:pt x="25" y="22"/>
                      <a:pt x="25" y="22"/>
                    </a:cubicBezTo>
                    <a:cubicBezTo>
                      <a:pt x="25" y="22"/>
                      <a:pt x="25" y="22"/>
                      <a:pt x="25" y="23"/>
                    </a:cubicBezTo>
                    <a:cubicBezTo>
                      <a:pt x="25" y="23"/>
                      <a:pt x="25" y="23"/>
                      <a:pt x="25" y="23"/>
                    </a:cubicBezTo>
                    <a:cubicBezTo>
                      <a:pt x="25" y="23"/>
                      <a:pt x="25" y="22"/>
                      <a:pt x="25" y="22"/>
                    </a:cubicBezTo>
                    <a:cubicBezTo>
                      <a:pt x="25" y="22"/>
                      <a:pt x="24" y="22"/>
                      <a:pt x="24" y="22"/>
                    </a:cubicBezTo>
                    <a:cubicBezTo>
                      <a:pt x="24" y="22"/>
                      <a:pt x="24" y="22"/>
                      <a:pt x="24" y="22"/>
                    </a:cubicBezTo>
                    <a:cubicBezTo>
                      <a:pt x="24" y="22"/>
                      <a:pt x="24" y="22"/>
                      <a:pt x="25" y="22"/>
                    </a:cubicBezTo>
                    <a:cubicBezTo>
                      <a:pt x="24" y="22"/>
                      <a:pt x="24" y="21"/>
                      <a:pt x="23" y="21"/>
                    </a:cubicBezTo>
                    <a:cubicBezTo>
                      <a:pt x="23" y="21"/>
                      <a:pt x="23" y="21"/>
                      <a:pt x="23" y="21"/>
                    </a:cubicBezTo>
                    <a:cubicBezTo>
                      <a:pt x="23" y="21"/>
                      <a:pt x="23" y="21"/>
                      <a:pt x="23" y="21"/>
                    </a:cubicBezTo>
                    <a:cubicBezTo>
                      <a:pt x="23" y="21"/>
                      <a:pt x="23" y="21"/>
                      <a:pt x="23" y="21"/>
                    </a:cubicBezTo>
                    <a:cubicBezTo>
                      <a:pt x="23" y="21"/>
                      <a:pt x="22" y="21"/>
                      <a:pt x="22" y="20"/>
                    </a:cubicBezTo>
                    <a:cubicBezTo>
                      <a:pt x="22" y="20"/>
                      <a:pt x="22" y="20"/>
                      <a:pt x="22" y="20"/>
                    </a:cubicBezTo>
                    <a:cubicBezTo>
                      <a:pt x="23" y="21"/>
                      <a:pt x="23" y="21"/>
                      <a:pt x="23" y="21"/>
                    </a:cubicBezTo>
                    <a:cubicBezTo>
                      <a:pt x="23" y="21"/>
                      <a:pt x="23" y="21"/>
                      <a:pt x="24" y="21"/>
                    </a:cubicBezTo>
                    <a:cubicBezTo>
                      <a:pt x="24" y="22"/>
                      <a:pt x="24" y="22"/>
                      <a:pt x="25" y="22"/>
                    </a:cubicBezTo>
                    <a:cubicBezTo>
                      <a:pt x="25" y="22"/>
                      <a:pt x="25" y="22"/>
                      <a:pt x="25" y="22"/>
                    </a:cubicBezTo>
                    <a:close/>
                    <a:moveTo>
                      <a:pt x="23" y="21"/>
                    </a:moveTo>
                    <a:cubicBezTo>
                      <a:pt x="24" y="21"/>
                      <a:pt x="24" y="21"/>
                      <a:pt x="24" y="21"/>
                    </a:cubicBezTo>
                    <a:cubicBezTo>
                      <a:pt x="24" y="21"/>
                      <a:pt x="24" y="21"/>
                      <a:pt x="24" y="21"/>
                    </a:cubicBezTo>
                    <a:cubicBezTo>
                      <a:pt x="23" y="21"/>
                      <a:pt x="23" y="21"/>
                      <a:pt x="23"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5" y="21"/>
                    </a:cubicBezTo>
                    <a:cubicBezTo>
                      <a:pt x="25" y="21"/>
                      <a:pt x="24" y="21"/>
                      <a:pt x="24" y="21"/>
                    </a:cubicBezTo>
                    <a:close/>
                    <a:moveTo>
                      <a:pt x="24" y="21"/>
                    </a:moveTo>
                    <a:cubicBezTo>
                      <a:pt x="25" y="21"/>
                      <a:pt x="25" y="21"/>
                      <a:pt x="25"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3" y="21"/>
                      <a:pt x="23" y="21"/>
                      <a:pt x="23" y="21"/>
                    </a:cubicBezTo>
                    <a:cubicBezTo>
                      <a:pt x="23" y="21"/>
                      <a:pt x="23" y="21"/>
                      <a:pt x="23" y="21"/>
                    </a:cubicBezTo>
                    <a:cubicBezTo>
                      <a:pt x="24" y="21"/>
                      <a:pt x="24" y="21"/>
                      <a:pt x="24" y="21"/>
                    </a:cubicBezTo>
                    <a:cubicBezTo>
                      <a:pt x="24" y="21"/>
                      <a:pt x="24" y="21"/>
                      <a:pt x="24" y="21"/>
                    </a:cubicBezTo>
                    <a:close/>
                    <a:moveTo>
                      <a:pt x="23" y="20"/>
                    </a:moveTo>
                    <a:cubicBezTo>
                      <a:pt x="23" y="20"/>
                      <a:pt x="23" y="20"/>
                      <a:pt x="23" y="20"/>
                    </a:cubicBezTo>
                    <a:cubicBezTo>
                      <a:pt x="23" y="20"/>
                      <a:pt x="23" y="20"/>
                      <a:pt x="23" y="20"/>
                    </a:cubicBezTo>
                    <a:cubicBezTo>
                      <a:pt x="23" y="20"/>
                      <a:pt x="23" y="20"/>
                      <a:pt x="23" y="20"/>
                    </a:cubicBezTo>
                    <a:cubicBezTo>
                      <a:pt x="23" y="20"/>
                      <a:pt x="23" y="20"/>
                      <a:pt x="23" y="20"/>
                    </a:cubicBezTo>
                    <a:cubicBezTo>
                      <a:pt x="23" y="20"/>
                      <a:pt x="23" y="20"/>
                      <a:pt x="23" y="20"/>
                    </a:cubicBezTo>
                    <a:cubicBezTo>
                      <a:pt x="23" y="20"/>
                      <a:pt x="23" y="20"/>
                      <a:pt x="23" y="20"/>
                    </a:cubicBezTo>
                    <a:close/>
                    <a:moveTo>
                      <a:pt x="23" y="20"/>
                    </a:moveTo>
                    <a:cubicBezTo>
                      <a:pt x="23" y="20"/>
                      <a:pt x="23" y="20"/>
                      <a:pt x="23" y="20"/>
                    </a:cubicBezTo>
                    <a:cubicBezTo>
                      <a:pt x="23" y="20"/>
                      <a:pt x="23" y="20"/>
                      <a:pt x="23" y="20"/>
                    </a:cubicBezTo>
                    <a:cubicBezTo>
                      <a:pt x="23" y="20"/>
                      <a:pt x="23" y="20"/>
                      <a:pt x="23" y="20"/>
                    </a:cubicBezTo>
                    <a:close/>
                    <a:moveTo>
                      <a:pt x="23" y="20"/>
                    </a:moveTo>
                    <a:cubicBezTo>
                      <a:pt x="23" y="20"/>
                      <a:pt x="23" y="20"/>
                      <a:pt x="23" y="20"/>
                    </a:cubicBezTo>
                    <a:cubicBezTo>
                      <a:pt x="23" y="19"/>
                      <a:pt x="23" y="19"/>
                      <a:pt x="23" y="20"/>
                    </a:cubicBezTo>
                    <a:close/>
                    <a:moveTo>
                      <a:pt x="23" y="20"/>
                    </a:moveTo>
                    <a:cubicBezTo>
                      <a:pt x="23" y="20"/>
                      <a:pt x="23" y="20"/>
                      <a:pt x="23" y="20"/>
                    </a:cubicBezTo>
                    <a:cubicBezTo>
                      <a:pt x="22" y="19"/>
                      <a:pt x="22" y="18"/>
                      <a:pt x="22" y="18"/>
                    </a:cubicBezTo>
                    <a:cubicBezTo>
                      <a:pt x="21" y="17"/>
                      <a:pt x="22" y="18"/>
                      <a:pt x="23" y="20"/>
                    </a:cubicBezTo>
                    <a:close/>
                    <a:moveTo>
                      <a:pt x="22" y="19"/>
                    </a:moveTo>
                    <a:cubicBezTo>
                      <a:pt x="22" y="19"/>
                      <a:pt x="22" y="19"/>
                      <a:pt x="22" y="19"/>
                    </a:cubicBezTo>
                    <a:cubicBezTo>
                      <a:pt x="22" y="19"/>
                      <a:pt x="22" y="19"/>
                      <a:pt x="22" y="19"/>
                    </a:cubicBezTo>
                    <a:cubicBezTo>
                      <a:pt x="22" y="19"/>
                      <a:pt x="22" y="19"/>
                      <a:pt x="22" y="19"/>
                    </a:cubicBezTo>
                    <a:cubicBezTo>
                      <a:pt x="22" y="19"/>
                      <a:pt x="22" y="19"/>
                      <a:pt x="22" y="19"/>
                    </a:cubicBezTo>
                    <a:cubicBezTo>
                      <a:pt x="22" y="19"/>
                      <a:pt x="22" y="19"/>
                      <a:pt x="22" y="19"/>
                    </a:cubicBezTo>
                    <a:close/>
                    <a:moveTo>
                      <a:pt x="22" y="20"/>
                    </a:moveTo>
                    <a:cubicBezTo>
                      <a:pt x="22" y="20"/>
                      <a:pt x="22" y="20"/>
                      <a:pt x="22" y="20"/>
                    </a:cubicBezTo>
                    <a:cubicBezTo>
                      <a:pt x="22" y="20"/>
                      <a:pt x="22" y="20"/>
                      <a:pt x="22" y="20"/>
                    </a:cubicBezTo>
                    <a:cubicBezTo>
                      <a:pt x="22" y="20"/>
                      <a:pt x="22" y="20"/>
                      <a:pt x="22" y="20"/>
                    </a:cubicBezTo>
                    <a:cubicBezTo>
                      <a:pt x="22" y="20"/>
                      <a:pt x="22" y="20"/>
                      <a:pt x="22" y="20"/>
                    </a:cubicBezTo>
                    <a:close/>
                    <a:moveTo>
                      <a:pt x="22" y="19"/>
                    </a:moveTo>
                    <a:cubicBezTo>
                      <a:pt x="22" y="19"/>
                      <a:pt x="22" y="19"/>
                      <a:pt x="22" y="19"/>
                    </a:cubicBezTo>
                    <a:cubicBezTo>
                      <a:pt x="22" y="19"/>
                      <a:pt x="22" y="19"/>
                      <a:pt x="22" y="19"/>
                    </a:cubicBezTo>
                    <a:close/>
                    <a:moveTo>
                      <a:pt x="22" y="19"/>
                    </a:moveTo>
                    <a:cubicBezTo>
                      <a:pt x="22" y="19"/>
                      <a:pt x="22" y="19"/>
                      <a:pt x="22" y="19"/>
                    </a:cubicBezTo>
                    <a:cubicBezTo>
                      <a:pt x="22" y="19"/>
                      <a:pt x="22" y="19"/>
                      <a:pt x="22" y="19"/>
                    </a:cubicBezTo>
                    <a:cubicBezTo>
                      <a:pt x="22" y="19"/>
                      <a:pt x="22" y="19"/>
                      <a:pt x="22" y="19"/>
                    </a:cubicBezTo>
                    <a:close/>
                    <a:moveTo>
                      <a:pt x="22" y="20"/>
                    </a:moveTo>
                    <a:cubicBezTo>
                      <a:pt x="22" y="20"/>
                      <a:pt x="22" y="20"/>
                      <a:pt x="22" y="20"/>
                    </a:cubicBezTo>
                    <a:cubicBezTo>
                      <a:pt x="22" y="20"/>
                      <a:pt x="22" y="20"/>
                      <a:pt x="22" y="20"/>
                    </a:cubicBezTo>
                    <a:cubicBezTo>
                      <a:pt x="22" y="21"/>
                      <a:pt x="22" y="21"/>
                      <a:pt x="22" y="21"/>
                    </a:cubicBezTo>
                    <a:cubicBezTo>
                      <a:pt x="22" y="21"/>
                      <a:pt x="22" y="21"/>
                      <a:pt x="22" y="21"/>
                    </a:cubicBezTo>
                    <a:cubicBezTo>
                      <a:pt x="22" y="21"/>
                      <a:pt x="22" y="20"/>
                      <a:pt x="22" y="20"/>
                    </a:cubicBezTo>
                    <a:cubicBezTo>
                      <a:pt x="22" y="20"/>
                      <a:pt x="22" y="20"/>
                      <a:pt x="22" y="20"/>
                    </a:cubicBezTo>
                    <a:close/>
                    <a:moveTo>
                      <a:pt x="21" y="19"/>
                    </a:moveTo>
                    <a:cubicBezTo>
                      <a:pt x="21" y="19"/>
                      <a:pt x="22" y="19"/>
                      <a:pt x="22" y="19"/>
                    </a:cubicBezTo>
                    <a:cubicBezTo>
                      <a:pt x="22" y="19"/>
                      <a:pt x="22" y="19"/>
                      <a:pt x="22" y="19"/>
                    </a:cubicBezTo>
                    <a:cubicBezTo>
                      <a:pt x="22" y="19"/>
                      <a:pt x="22" y="19"/>
                      <a:pt x="22"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lose/>
                    <a:moveTo>
                      <a:pt x="21" y="19"/>
                    </a:moveTo>
                    <a:cubicBezTo>
                      <a:pt x="22" y="20"/>
                      <a:pt x="22" y="20"/>
                      <a:pt x="22" y="20"/>
                    </a:cubicBezTo>
                    <a:cubicBezTo>
                      <a:pt x="22" y="20"/>
                      <a:pt x="22" y="20"/>
                      <a:pt x="22" y="20"/>
                    </a:cubicBezTo>
                    <a:cubicBezTo>
                      <a:pt x="22" y="20"/>
                      <a:pt x="22" y="20"/>
                      <a:pt x="22" y="20"/>
                    </a:cubicBezTo>
                    <a:cubicBezTo>
                      <a:pt x="22" y="20"/>
                      <a:pt x="22" y="20"/>
                      <a:pt x="22" y="20"/>
                    </a:cubicBezTo>
                    <a:cubicBezTo>
                      <a:pt x="22" y="20"/>
                      <a:pt x="21" y="20"/>
                      <a:pt x="21" y="20"/>
                    </a:cubicBezTo>
                    <a:cubicBezTo>
                      <a:pt x="21" y="20"/>
                      <a:pt x="21" y="20"/>
                      <a:pt x="21" y="20"/>
                    </a:cubicBezTo>
                    <a:cubicBezTo>
                      <a:pt x="21" y="20"/>
                      <a:pt x="21" y="20"/>
                      <a:pt x="21" y="20"/>
                    </a:cubicBezTo>
                    <a:cubicBezTo>
                      <a:pt x="21" y="20"/>
                      <a:pt x="21" y="20"/>
                      <a:pt x="21" y="19"/>
                    </a:cubicBezTo>
                    <a:close/>
                    <a:moveTo>
                      <a:pt x="22" y="21"/>
                    </a:moveTo>
                    <a:cubicBezTo>
                      <a:pt x="22" y="21"/>
                      <a:pt x="22" y="21"/>
                      <a:pt x="22" y="21"/>
                    </a:cubicBezTo>
                    <a:cubicBezTo>
                      <a:pt x="22" y="21"/>
                      <a:pt x="22" y="21"/>
                      <a:pt x="22" y="21"/>
                    </a:cubicBezTo>
                    <a:cubicBezTo>
                      <a:pt x="22" y="21"/>
                      <a:pt x="21" y="21"/>
                      <a:pt x="21" y="21"/>
                    </a:cubicBezTo>
                    <a:cubicBezTo>
                      <a:pt x="21" y="21"/>
                      <a:pt x="21" y="21"/>
                      <a:pt x="22" y="21"/>
                    </a:cubicBezTo>
                    <a:close/>
                    <a:moveTo>
                      <a:pt x="22" y="21"/>
                    </a:moveTo>
                    <a:cubicBezTo>
                      <a:pt x="22" y="22"/>
                      <a:pt x="22" y="22"/>
                      <a:pt x="22" y="22"/>
                    </a:cubicBezTo>
                    <a:cubicBezTo>
                      <a:pt x="22" y="21"/>
                      <a:pt x="22" y="21"/>
                      <a:pt x="22" y="21"/>
                    </a:cubicBezTo>
                    <a:cubicBezTo>
                      <a:pt x="22" y="21"/>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1"/>
                      <a:pt x="21" y="21"/>
                      <a:pt x="21" y="21"/>
                    </a:cubicBezTo>
                    <a:cubicBezTo>
                      <a:pt x="21" y="21"/>
                      <a:pt x="22" y="21"/>
                      <a:pt x="22" y="21"/>
                    </a:cubicBezTo>
                    <a:close/>
                    <a:moveTo>
                      <a:pt x="20" y="21"/>
                    </a:moveTo>
                    <a:cubicBezTo>
                      <a:pt x="20" y="21"/>
                      <a:pt x="20" y="22"/>
                      <a:pt x="20" y="22"/>
                    </a:cubicBezTo>
                    <a:cubicBezTo>
                      <a:pt x="20" y="21"/>
                      <a:pt x="20" y="21"/>
                      <a:pt x="20" y="21"/>
                    </a:cubicBezTo>
                    <a:cubicBezTo>
                      <a:pt x="20" y="21"/>
                      <a:pt x="20" y="21"/>
                      <a:pt x="20" y="21"/>
                    </a:cubicBezTo>
                    <a:cubicBezTo>
                      <a:pt x="20" y="21"/>
                      <a:pt x="20" y="21"/>
                      <a:pt x="20" y="21"/>
                    </a:cubicBezTo>
                    <a:cubicBezTo>
                      <a:pt x="20" y="21"/>
                      <a:pt x="20" y="21"/>
                      <a:pt x="20" y="20"/>
                    </a:cubicBezTo>
                    <a:cubicBezTo>
                      <a:pt x="19" y="20"/>
                      <a:pt x="19" y="20"/>
                      <a:pt x="19" y="20"/>
                    </a:cubicBezTo>
                    <a:cubicBezTo>
                      <a:pt x="19" y="20"/>
                      <a:pt x="19" y="20"/>
                      <a:pt x="19" y="20"/>
                    </a:cubicBezTo>
                    <a:cubicBezTo>
                      <a:pt x="19" y="20"/>
                      <a:pt x="19" y="20"/>
                      <a:pt x="19" y="20"/>
                    </a:cubicBezTo>
                    <a:cubicBezTo>
                      <a:pt x="19" y="20"/>
                      <a:pt x="19" y="20"/>
                      <a:pt x="19" y="20"/>
                    </a:cubicBezTo>
                    <a:cubicBezTo>
                      <a:pt x="18" y="21"/>
                      <a:pt x="18" y="20"/>
                      <a:pt x="17" y="21"/>
                    </a:cubicBezTo>
                    <a:cubicBezTo>
                      <a:pt x="18" y="20"/>
                      <a:pt x="18" y="20"/>
                      <a:pt x="18" y="20"/>
                    </a:cubicBezTo>
                    <a:cubicBezTo>
                      <a:pt x="18" y="20"/>
                      <a:pt x="18" y="20"/>
                      <a:pt x="18" y="20"/>
                    </a:cubicBezTo>
                    <a:cubicBezTo>
                      <a:pt x="17" y="20"/>
                      <a:pt x="18" y="20"/>
                      <a:pt x="18" y="20"/>
                    </a:cubicBezTo>
                    <a:cubicBezTo>
                      <a:pt x="18" y="20"/>
                      <a:pt x="18" y="20"/>
                      <a:pt x="18" y="20"/>
                    </a:cubicBezTo>
                    <a:cubicBezTo>
                      <a:pt x="18" y="20"/>
                      <a:pt x="18" y="20"/>
                      <a:pt x="18" y="20"/>
                    </a:cubicBezTo>
                    <a:cubicBezTo>
                      <a:pt x="18" y="20"/>
                      <a:pt x="18" y="19"/>
                      <a:pt x="18" y="19"/>
                    </a:cubicBezTo>
                    <a:cubicBezTo>
                      <a:pt x="18" y="19"/>
                      <a:pt x="18" y="19"/>
                      <a:pt x="18" y="19"/>
                    </a:cubicBezTo>
                    <a:cubicBezTo>
                      <a:pt x="18" y="20"/>
                      <a:pt x="18" y="20"/>
                      <a:pt x="18" y="20"/>
                    </a:cubicBezTo>
                    <a:cubicBezTo>
                      <a:pt x="18" y="20"/>
                      <a:pt x="17" y="20"/>
                      <a:pt x="17" y="20"/>
                    </a:cubicBezTo>
                    <a:cubicBezTo>
                      <a:pt x="18" y="19"/>
                      <a:pt x="18" y="19"/>
                      <a:pt x="18" y="19"/>
                    </a:cubicBezTo>
                    <a:cubicBezTo>
                      <a:pt x="18" y="19"/>
                      <a:pt x="17" y="19"/>
                      <a:pt x="17" y="19"/>
                    </a:cubicBezTo>
                    <a:cubicBezTo>
                      <a:pt x="18" y="19"/>
                      <a:pt x="18" y="19"/>
                      <a:pt x="18" y="19"/>
                    </a:cubicBezTo>
                    <a:cubicBezTo>
                      <a:pt x="18" y="19"/>
                      <a:pt x="18" y="19"/>
                      <a:pt x="18" y="19"/>
                    </a:cubicBezTo>
                    <a:cubicBezTo>
                      <a:pt x="19" y="18"/>
                      <a:pt x="19" y="18"/>
                      <a:pt x="19" y="18"/>
                    </a:cubicBezTo>
                    <a:cubicBezTo>
                      <a:pt x="19" y="18"/>
                      <a:pt x="19" y="18"/>
                      <a:pt x="20" y="18"/>
                    </a:cubicBezTo>
                    <a:cubicBezTo>
                      <a:pt x="20" y="18"/>
                      <a:pt x="20" y="18"/>
                      <a:pt x="20" y="18"/>
                    </a:cubicBezTo>
                    <a:cubicBezTo>
                      <a:pt x="19" y="18"/>
                      <a:pt x="19" y="18"/>
                      <a:pt x="19" y="18"/>
                    </a:cubicBezTo>
                    <a:cubicBezTo>
                      <a:pt x="19" y="18"/>
                      <a:pt x="19" y="18"/>
                      <a:pt x="20" y="18"/>
                    </a:cubicBezTo>
                    <a:cubicBezTo>
                      <a:pt x="19" y="19"/>
                      <a:pt x="19" y="20"/>
                      <a:pt x="19" y="20"/>
                    </a:cubicBezTo>
                    <a:cubicBezTo>
                      <a:pt x="19" y="20"/>
                      <a:pt x="19" y="20"/>
                      <a:pt x="19" y="20"/>
                    </a:cubicBezTo>
                    <a:cubicBezTo>
                      <a:pt x="19" y="19"/>
                      <a:pt x="19" y="19"/>
                      <a:pt x="19" y="19"/>
                    </a:cubicBezTo>
                    <a:cubicBezTo>
                      <a:pt x="20" y="18"/>
                      <a:pt x="19" y="21"/>
                      <a:pt x="20" y="19"/>
                    </a:cubicBezTo>
                    <a:cubicBezTo>
                      <a:pt x="20" y="19"/>
                      <a:pt x="20" y="19"/>
                      <a:pt x="20" y="19"/>
                    </a:cubicBezTo>
                    <a:cubicBezTo>
                      <a:pt x="20" y="19"/>
                      <a:pt x="20" y="19"/>
                      <a:pt x="20" y="19"/>
                    </a:cubicBezTo>
                    <a:cubicBezTo>
                      <a:pt x="20" y="20"/>
                      <a:pt x="19" y="20"/>
                      <a:pt x="19" y="20"/>
                    </a:cubicBezTo>
                    <a:cubicBezTo>
                      <a:pt x="19" y="20"/>
                      <a:pt x="19" y="20"/>
                      <a:pt x="20" y="20"/>
                    </a:cubicBezTo>
                    <a:cubicBezTo>
                      <a:pt x="20" y="20"/>
                      <a:pt x="20" y="19"/>
                      <a:pt x="20" y="19"/>
                    </a:cubicBezTo>
                    <a:cubicBezTo>
                      <a:pt x="21" y="19"/>
                      <a:pt x="21" y="19"/>
                      <a:pt x="21" y="19"/>
                    </a:cubicBezTo>
                    <a:cubicBezTo>
                      <a:pt x="21" y="19"/>
                      <a:pt x="21" y="19"/>
                      <a:pt x="21" y="19"/>
                    </a:cubicBezTo>
                    <a:cubicBezTo>
                      <a:pt x="20" y="19"/>
                      <a:pt x="20" y="19"/>
                      <a:pt x="20" y="19"/>
                    </a:cubicBezTo>
                    <a:cubicBezTo>
                      <a:pt x="21" y="19"/>
                      <a:pt x="21" y="19"/>
                      <a:pt x="21" y="19"/>
                    </a:cubicBezTo>
                    <a:cubicBezTo>
                      <a:pt x="21" y="19"/>
                      <a:pt x="20" y="20"/>
                      <a:pt x="20" y="20"/>
                    </a:cubicBezTo>
                    <a:cubicBezTo>
                      <a:pt x="20" y="20"/>
                      <a:pt x="20" y="20"/>
                      <a:pt x="20" y="20"/>
                    </a:cubicBezTo>
                    <a:cubicBezTo>
                      <a:pt x="20" y="20"/>
                      <a:pt x="20" y="20"/>
                      <a:pt x="20" y="20"/>
                    </a:cubicBezTo>
                    <a:cubicBezTo>
                      <a:pt x="20" y="20"/>
                      <a:pt x="20" y="21"/>
                      <a:pt x="20" y="21"/>
                    </a:cubicBezTo>
                    <a:cubicBezTo>
                      <a:pt x="21" y="21"/>
                      <a:pt x="21" y="21"/>
                      <a:pt x="21" y="21"/>
                    </a:cubicBezTo>
                    <a:cubicBezTo>
                      <a:pt x="21" y="21"/>
                      <a:pt x="21" y="21"/>
                      <a:pt x="21" y="21"/>
                    </a:cubicBezTo>
                    <a:cubicBezTo>
                      <a:pt x="21" y="21"/>
                      <a:pt x="21" y="21"/>
                      <a:pt x="20" y="21"/>
                    </a:cubicBezTo>
                    <a:close/>
                    <a:moveTo>
                      <a:pt x="18" y="18"/>
                    </a:moveTo>
                    <a:cubicBezTo>
                      <a:pt x="19" y="18"/>
                      <a:pt x="19" y="18"/>
                      <a:pt x="18" y="18"/>
                    </a:cubicBezTo>
                    <a:cubicBezTo>
                      <a:pt x="19" y="18"/>
                      <a:pt x="19" y="18"/>
                      <a:pt x="18" y="18"/>
                    </a:cubicBezTo>
                    <a:cubicBezTo>
                      <a:pt x="18" y="18"/>
                      <a:pt x="18" y="18"/>
                      <a:pt x="18" y="18"/>
                    </a:cubicBezTo>
                    <a:close/>
                    <a:moveTo>
                      <a:pt x="18" y="18"/>
                    </a:move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lose/>
                    <a:moveTo>
                      <a:pt x="19" y="18"/>
                    </a:moveTo>
                    <a:cubicBezTo>
                      <a:pt x="19" y="18"/>
                      <a:pt x="19" y="18"/>
                      <a:pt x="19" y="18"/>
                    </a:cubicBezTo>
                    <a:cubicBezTo>
                      <a:pt x="19" y="18"/>
                      <a:pt x="19" y="18"/>
                      <a:pt x="19" y="18"/>
                    </a:cubicBezTo>
                    <a:cubicBezTo>
                      <a:pt x="19" y="18"/>
                      <a:pt x="19" y="18"/>
                      <a:pt x="19" y="18"/>
                    </a:cubicBezTo>
                    <a:close/>
                    <a:moveTo>
                      <a:pt x="19" y="18"/>
                    </a:moveTo>
                    <a:cubicBezTo>
                      <a:pt x="19" y="18"/>
                      <a:pt x="19" y="18"/>
                      <a:pt x="19" y="18"/>
                    </a:cubicBezTo>
                    <a:cubicBezTo>
                      <a:pt x="19" y="18"/>
                      <a:pt x="18" y="18"/>
                      <a:pt x="18" y="18"/>
                    </a:cubicBezTo>
                    <a:cubicBezTo>
                      <a:pt x="18" y="18"/>
                      <a:pt x="19" y="18"/>
                      <a:pt x="19" y="18"/>
                    </a:cubicBezTo>
                    <a:close/>
                    <a:moveTo>
                      <a:pt x="19" y="18"/>
                    </a:moveTo>
                    <a:cubicBezTo>
                      <a:pt x="19" y="18"/>
                      <a:pt x="19" y="18"/>
                      <a:pt x="19" y="18"/>
                    </a:cubicBezTo>
                    <a:cubicBezTo>
                      <a:pt x="19" y="18"/>
                      <a:pt x="20" y="18"/>
                      <a:pt x="19" y="18"/>
                    </a:cubicBezTo>
                    <a:cubicBezTo>
                      <a:pt x="19" y="18"/>
                      <a:pt x="19" y="18"/>
                      <a:pt x="19" y="18"/>
                    </a:cubicBezTo>
                    <a:close/>
                    <a:moveTo>
                      <a:pt x="19" y="18"/>
                    </a:moveTo>
                    <a:cubicBezTo>
                      <a:pt x="19" y="18"/>
                      <a:pt x="19" y="18"/>
                      <a:pt x="19" y="18"/>
                    </a:cubicBezTo>
                    <a:cubicBezTo>
                      <a:pt x="19" y="18"/>
                      <a:pt x="19" y="18"/>
                      <a:pt x="19" y="18"/>
                    </a:cubicBezTo>
                    <a:cubicBezTo>
                      <a:pt x="19" y="18"/>
                      <a:pt x="19" y="18"/>
                      <a:pt x="19" y="18"/>
                    </a:cubicBezTo>
                    <a:cubicBezTo>
                      <a:pt x="19" y="18"/>
                      <a:pt x="20" y="18"/>
                      <a:pt x="19" y="18"/>
                    </a:cubicBezTo>
                    <a:close/>
                    <a:moveTo>
                      <a:pt x="20" y="18"/>
                    </a:moveTo>
                    <a:cubicBezTo>
                      <a:pt x="20" y="18"/>
                      <a:pt x="20" y="19"/>
                      <a:pt x="20" y="19"/>
                    </a:cubicBezTo>
                    <a:cubicBezTo>
                      <a:pt x="20" y="19"/>
                      <a:pt x="20" y="19"/>
                      <a:pt x="20" y="19"/>
                    </a:cubicBezTo>
                    <a:cubicBezTo>
                      <a:pt x="20" y="18"/>
                      <a:pt x="20" y="18"/>
                      <a:pt x="20" y="18"/>
                    </a:cubicBezTo>
                    <a:cubicBezTo>
                      <a:pt x="20" y="18"/>
                      <a:pt x="20" y="18"/>
                      <a:pt x="20" y="18"/>
                    </a:cubicBezTo>
                    <a:close/>
                    <a:moveTo>
                      <a:pt x="20" y="18"/>
                    </a:moveTo>
                    <a:cubicBezTo>
                      <a:pt x="20" y="18"/>
                      <a:pt x="20" y="18"/>
                      <a:pt x="20" y="18"/>
                    </a:cubicBezTo>
                    <a:cubicBezTo>
                      <a:pt x="20" y="18"/>
                      <a:pt x="20" y="18"/>
                      <a:pt x="20" y="18"/>
                    </a:cubicBezTo>
                    <a:cubicBezTo>
                      <a:pt x="20" y="18"/>
                      <a:pt x="20" y="18"/>
                      <a:pt x="20" y="18"/>
                    </a:cubicBezTo>
                    <a:close/>
                    <a:moveTo>
                      <a:pt x="21" y="19"/>
                    </a:moveTo>
                    <a:cubicBezTo>
                      <a:pt x="21" y="19"/>
                      <a:pt x="21" y="19"/>
                      <a:pt x="21" y="19"/>
                    </a:cubicBezTo>
                    <a:cubicBezTo>
                      <a:pt x="20" y="19"/>
                      <a:pt x="20" y="19"/>
                      <a:pt x="20" y="19"/>
                    </a:cubicBezTo>
                    <a:cubicBezTo>
                      <a:pt x="20" y="19"/>
                      <a:pt x="20" y="19"/>
                      <a:pt x="20" y="18"/>
                    </a:cubicBezTo>
                    <a:cubicBezTo>
                      <a:pt x="20" y="19"/>
                      <a:pt x="20" y="19"/>
                      <a:pt x="21" y="19"/>
                    </a:cubicBezTo>
                    <a:close/>
                    <a:moveTo>
                      <a:pt x="20" y="18"/>
                    </a:moveTo>
                    <a:cubicBezTo>
                      <a:pt x="20" y="19"/>
                      <a:pt x="20" y="19"/>
                      <a:pt x="21" y="19"/>
                    </a:cubicBezTo>
                    <a:cubicBezTo>
                      <a:pt x="21" y="19"/>
                      <a:pt x="21" y="19"/>
                      <a:pt x="21" y="19"/>
                    </a:cubicBezTo>
                    <a:cubicBezTo>
                      <a:pt x="20" y="19"/>
                      <a:pt x="20" y="18"/>
                      <a:pt x="20" y="18"/>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0" y="18"/>
                    </a:moveTo>
                    <a:cubicBezTo>
                      <a:pt x="20" y="18"/>
                      <a:pt x="20" y="18"/>
                      <a:pt x="20" y="18"/>
                    </a:cubicBezTo>
                    <a:cubicBezTo>
                      <a:pt x="20" y="18"/>
                      <a:pt x="20" y="18"/>
                      <a:pt x="21" y="19"/>
                    </a:cubicBezTo>
                    <a:lnTo>
                      <a:pt x="20" y="18"/>
                    </a:lnTo>
                    <a:close/>
                    <a:moveTo>
                      <a:pt x="19" y="18"/>
                    </a:moveTo>
                    <a:cubicBezTo>
                      <a:pt x="20" y="17"/>
                      <a:pt x="20" y="17"/>
                      <a:pt x="20" y="17"/>
                    </a:cubicBezTo>
                    <a:cubicBezTo>
                      <a:pt x="19" y="18"/>
                      <a:pt x="19" y="18"/>
                      <a:pt x="19" y="18"/>
                    </a:cubicBezTo>
                    <a:cubicBezTo>
                      <a:pt x="19" y="18"/>
                      <a:pt x="19" y="18"/>
                      <a:pt x="19" y="18"/>
                    </a:cubicBezTo>
                    <a:close/>
                    <a:moveTo>
                      <a:pt x="19" y="18"/>
                    </a:moveTo>
                    <a:cubicBezTo>
                      <a:pt x="20" y="18"/>
                      <a:pt x="20" y="18"/>
                      <a:pt x="20" y="18"/>
                    </a:cubicBezTo>
                    <a:cubicBezTo>
                      <a:pt x="20" y="18"/>
                      <a:pt x="19" y="18"/>
                      <a:pt x="19" y="18"/>
                    </a:cubicBezTo>
                    <a:cubicBezTo>
                      <a:pt x="19" y="18"/>
                      <a:pt x="19" y="18"/>
                      <a:pt x="19" y="18"/>
                    </a:cubicBezTo>
                    <a:close/>
                    <a:moveTo>
                      <a:pt x="18" y="18"/>
                    </a:moveTo>
                    <a:cubicBezTo>
                      <a:pt x="19" y="18"/>
                      <a:pt x="19" y="18"/>
                      <a:pt x="19" y="18"/>
                    </a:cubicBezTo>
                    <a:cubicBezTo>
                      <a:pt x="19" y="18"/>
                      <a:pt x="19" y="18"/>
                      <a:pt x="19" y="18"/>
                    </a:cubicBezTo>
                    <a:cubicBezTo>
                      <a:pt x="18" y="18"/>
                      <a:pt x="18" y="18"/>
                      <a:pt x="18" y="18"/>
                    </a:cubicBezTo>
                    <a:close/>
                    <a:moveTo>
                      <a:pt x="18" y="18"/>
                    </a:moveTo>
                    <a:cubicBezTo>
                      <a:pt x="18" y="18"/>
                      <a:pt x="18" y="18"/>
                      <a:pt x="18" y="18"/>
                    </a:cubicBezTo>
                    <a:cubicBezTo>
                      <a:pt x="19" y="18"/>
                      <a:pt x="19" y="18"/>
                      <a:pt x="19" y="18"/>
                    </a:cubicBezTo>
                    <a:cubicBezTo>
                      <a:pt x="19" y="18"/>
                      <a:pt x="19" y="18"/>
                      <a:pt x="19" y="18"/>
                    </a:cubicBezTo>
                    <a:cubicBezTo>
                      <a:pt x="19" y="18"/>
                      <a:pt x="18" y="18"/>
                      <a:pt x="18" y="18"/>
                    </a:cubicBezTo>
                    <a:close/>
                    <a:moveTo>
                      <a:pt x="18" y="18"/>
                    </a:moveTo>
                    <a:cubicBezTo>
                      <a:pt x="18" y="18"/>
                      <a:pt x="18" y="18"/>
                      <a:pt x="18" y="18"/>
                    </a:cubicBezTo>
                    <a:cubicBezTo>
                      <a:pt x="18" y="18"/>
                      <a:pt x="18" y="18"/>
                      <a:pt x="18" y="18"/>
                    </a:cubicBezTo>
                    <a:cubicBezTo>
                      <a:pt x="18" y="18"/>
                      <a:pt x="18" y="18"/>
                      <a:pt x="18" y="18"/>
                    </a:cubicBezTo>
                    <a:close/>
                    <a:moveTo>
                      <a:pt x="18" y="18"/>
                    </a:moveTo>
                    <a:cubicBezTo>
                      <a:pt x="18" y="18"/>
                      <a:pt x="18" y="18"/>
                      <a:pt x="18" y="18"/>
                    </a:cubicBezTo>
                    <a:cubicBezTo>
                      <a:pt x="18" y="18"/>
                      <a:pt x="18" y="18"/>
                      <a:pt x="18" y="18"/>
                    </a:cubicBezTo>
                    <a:close/>
                    <a:moveTo>
                      <a:pt x="18" y="18"/>
                    </a:moveTo>
                    <a:cubicBezTo>
                      <a:pt x="18" y="18"/>
                      <a:pt x="18" y="18"/>
                      <a:pt x="18" y="18"/>
                    </a:cubicBezTo>
                    <a:cubicBezTo>
                      <a:pt x="18" y="18"/>
                      <a:pt x="18" y="18"/>
                      <a:pt x="18" y="18"/>
                    </a:cubicBezTo>
                    <a:cubicBezTo>
                      <a:pt x="18" y="18"/>
                      <a:pt x="18" y="18"/>
                      <a:pt x="18" y="18"/>
                    </a:cubicBezTo>
                    <a:close/>
                    <a:moveTo>
                      <a:pt x="18" y="18"/>
                    </a:moveTo>
                    <a:cubicBezTo>
                      <a:pt x="17" y="18"/>
                      <a:pt x="17" y="18"/>
                      <a:pt x="17" y="18"/>
                    </a:cubicBezTo>
                    <a:cubicBezTo>
                      <a:pt x="17" y="18"/>
                      <a:pt x="18" y="18"/>
                      <a:pt x="18" y="18"/>
                    </a:cubicBezTo>
                    <a:cubicBezTo>
                      <a:pt x="18" y="18"/>
                      <a:pt x="18" y="18"/>
                      <a:pt x="18" y="18"/>
                    </a:cubicBezTo>
                    <a:cubicBezTo>
                      <a:pt x="16" y="19"/>
                      <a:pt x="18" y="18"/>
                      <a:pt x="16" y="18"/>
                    </a:cubicBezTo>
                    <a:cubicBezTo>
                      <a:pt x="18" y="18"/>
                      <a:pt x="16" y="18"/>
                      <a:pt x="18" y="18"/>
                    </a:cubicBezTo>
                    <a:cubicBezTo>
                      <a:pt x="18" y="18"/>
                      <a:pt x="18" y="18"/>
                      <a:pt x="18" y="18"/>
                    </a:cubicBezTo>
                    <a:cubicBezTo>
                      <a:pt x="18" y="18"/>
                      <a:pt x="18" y="18"/>
                      <a:pt x="18" y="18"/>
                    </a:cubicBezTo>
                    <a:cubicBezTo>
                      <a:pt x="18" y="18"/>
                      <a:pt x="18" y="18"/>
                      <a:pt x="18" y="18"/>
                    </a:cubicBezTo>
                    <a:cubicBezTo>
                      <a:pt x="16" y="18"/>
                      <a:pt x="17" y="18"/>
                      <a:pt x="18" y="18"/>
                    </a:cubicBezTo>
                    <a:cubicBezTo>
                      <a:pt x="18" y="18"/>
                      <a:pt x="18" y="18"/>
                      <a:pt x="18" y="18"/>
                    </a:cubicBezTo>
                    <a:cubicBezTo>
                      <a:pt x="17" y="18"/>
                      <a:pt x="18" y="18"/>
                      <a:pt x="17" y="18"/>
                    </a:cubicBezTo>
                    <a:cubicBezTo>
                      <a:pt x="17" y="18"/>
                      <a:pt x="17" y="18"/>
                      <a:pt x="17" y="18"/>
                    </a:cubicBezTo>
                    <a:cubicBezTo>
                      <a:pt x="15" y="18"/>
                      <a:pt x="15" y="18"/>
                      <a:pt x="15" y="18"/>
                    </a:cubicBezTo>
                    <a:cubicBezTo>
                      <a:pt x="15" y="18"/>
                      <a:pt x="17" y="18"/>
                      <a:pt x="18" y="18"/>
                    </a:cubicBezTo>
                    <a:cubicBezTo>
                      <a:pt x="17" y="18"/>
                      <a:pt x="17"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7" y="18"/>
                      <a:pt x="17" y="18"/>
                      <a:pt x="17" y="19"/>
                    </a:cubicBezTo>
                    <a:cubicBezTo>
                      <a:pt x="16" y="19"/>
                      <a:pt x="17" y="18"/>
                      <a:pt x="18" y="18"/>
                    </a:cubicBezTo>
                    <a:cubicBezTo>
                      <a:pt x="16" y="19"/>
                      <a:pt x="17" y="18"/>
                      <a:pt x="16" y="19"/>
                    </a:cubicBezTo>
                    <a:cubicBezTo>
                      <a:pt x="16" y="19"/>
                      <a:pt x="17" y="19"/>
                      <a:pt x="17" y="19"/>
                    </a:cubicBezTo>
                    <a:cubicBezTo>
                      <a:pt x="17" y="19"/>
                      <a:pt x="19" y="18"/>
                      <a:pt x="17" y="19"/>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9" y="18"/>
                    </a:cubicBezTo>
                    <a:cubicBezTo>
                      <a:pt x="18" y="18"/>
                      <a:pt x="18" y="19"/>
                      <a:pt x="18"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6" y="19"/>
                      <a:pt x="16" y="19"/>
                    </a:cubicBezTo>
                    <a:cubicBezTo>
                      <a:pt x="16" y="19"/>
                      <a:pt x="16" y="19"/>
                      <a:pt x="16" y="19"/>
                    </a:cubicBezTo>
                    <a:cubicBezTo>
                      <a:pt x="16" y="19"/>
                      <a:pt x="16" y="19"/>
                      <a:pt x="16" y="19"/>
                    </a:cubicBezTo>
                    <a:cubicBezTo>
                      <a:pt x="16" y="19"/>
                      <a:pt x="15" y="18"/>
                      <a:pt x="15" y="18"/>
                    </a:cubicBezTo>
                    <a:cubicBezTo>
                      <a:pt x="16" y="18"/>
                      <a:pt x="16" y="18"/>
                      <a:pt x="16" y="19"/>
                    </a:cubicBezTo>
                    <a:cubicBezTo>
                      <a:pt x="18" y="18"/>
                      <a:pt x="15" y="19"/>
                      <a:pt x="18" y="18"/>
                    </a:cubicBezTo>
                    <a:close/>
                    <a:moveTo>
                      <a:pt x="17" y="24"/>
                    </a:moveTo>
                    <a:cubicBezTo>
                      <a:pt x="17" y="24"/>
                      <a:pt x="17" y="24"/>
                      <a:pt x="17" y="24"/>
                    </a:cubicBezTo>
                    <a:cubicBezTo>
                      <a:pt x="17" y="24"/>
                      <a:pt x="16" y="24"/>
                      <a:pt x="16" y="24"/>
                    </a:cubicBezTo>
                    <a:cubicBezTo>
                      <a:pt x="16" y="24"/>
                      <a:pt x="15" y="24"/>
                      <a:pt x="15" y="23"/>
                    </a:cubicBezTo>
                    <a:cubicBezTo>
                      <a:pt x="16" y="23"/>
                      <a:pt x="16" y="24"/>
                      <a:pt x="17" y="24"/>
                    </a:cubicBezTo>
                    <a:close/>
                    <a:moveTo>
                      <a:pt x="15" y="26"/>
                    </a:moveTo>
                    <a:cubicBezTo>
                      <a:pt x="15" y="26"/>
                      <a:pt x="15" y="26"/>
                      <a:pt x="15" y="26"/>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6"/>
                      <a:pt x="16" y="26"/>
                      <a:pt x="16" y="26"/>
                    </a:cubicBezTo>
                    <a:cubicBezTo>
                      <a:pt x="15" y="26"/>
                      <a:pt x="15" y="26"/>
                      <a:pt x="15" y="27"/>
                    </a:cubicBezTo>
                    <a:cubicBezTo>
                      <a:pt x="15" y="26"/>
                      <a:pt x="15" y="26"/>
                      <a:pt x="15" y="26"/>
                    </a:cubicBezTo>
                    <a:cubicBezTo>
                      <a:pt x="15" y="26"/>
                      <a:pt x="15" y="26"/>
                      <a:pt x="15" y="26"/>
                    </a:cubicBezTo>
                    <a:close/>
                    <a:moveTo>
                      <a:pt x="15" y="26"/>
                    </a:moveTo>
                    <a:cubicBezTo>
                      <a:pt x="14" y="27"/>
                      <a:pt x="15" y="26"/>
                      <a:pt x="14" y="27"/>
                    </a:cubicBezTo>
                    <a:cubicBezTo>
                      <a:pt x="14" y="27"/>
                      <a:pt x="14" y="27"/>
                      <a:pt x="14" y="26"/>
                    </a:cubicBezTo>
                    <a:cubicBezTo>
                      <a:pt x="14" y="26"/>
                      <a:pt x="15" y="26"/>
                      <a:pt x="15" y="26"/>
                    </a:cubicBezTo>
                    <a:close/>
                    <a:moveTo>
                      <a:pt x="15" y="29"/>
                    </a:moveTo>
                    <a:cubicBezTo>
                      <a:pt x="14" y="30"/>
                      <a:pt x="14" y="30"/>
                      <a:pt x="14" y="29"/>
                    </a:cubicBezTo>
                    <a:cubicBezTo>
                      <a:pt x="14" y="29"/>
                      <a:pt x="14" y="29"/>
                      <a:pt x="15" y="29"/>
                    </a:cubicBezTo>
                    <a:close/>
                    <a:moveTo>
                      <a:pt x="13" y="28"/>
                    </a:moveTo>
                    <a:cubicBezTo>
                      <a:pt x="13" y="28"/>
                      <a:pt x="13" y="27"/>
                      <a:pt x="13" y="27"/>
                    </a:cubicBezTo>
                    <a:cubicBezTo>
                      <a:pt x="13" y="27"/>
                      <a:pt x="13" y="28"/>
                      <a:pt x="13" y="28"/>
                    </a:cubicBezTo>
                    <a:cubicBezTo>
                      <a:pt x="13" y="28"/>
                      <a:pt x="13" y="28"/>
                      <a:pt x="13" y="28"/>
                    </a:cubicBezTo>
                    <a:cubicBezTo>
                      <a:pt x="13" y="28"/>
                      <a:pt x="12" y="28"/>
                      <a:pt x="12" y="29"/>
                    </a:cubicBezTo>
                    <a:lnTo>
                      <a:pt x="13"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37" name="Freeform 287"/>
              <p:cNvSpPr/>
              <p:nvPr/>
            </p:nvSpPr>
            <p:spPr bwMode="auto">
              <a:xfrm>
                <a:off x="3608" y="1908"/>
                <a:ext cx="4" cy="6"/>
              </a:xfrm>
              <a:custGeom>
                <a:avLst/>
                <a:gdLst>
                  <a:gd name="T0" fmla="*/ 1 w 2"/>
                  <a:gd name="T1" fmla="*/ 0 h 3"/>
                  <a:gd name="T2" fmla="*/ 0 w 2"/>
                  <a:gd name="T3" fmla="*/ 2 h 3"/>
                  <a:gd name="T4" fmla="*/ 1 w 2"/>
                  <a:gd name="T5" fmla="*/ 3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0" y="1"/>
                      <a:pt x="0" y="2"/>
                    </a:cubicBezTo>
                    <a:cubicBezTo>
                      <a:pt x="1" y="2"/>
                      <a:pt x="1" y="2"/>
                      <a:pt x="1" y="3"/>
                    </a:cubicBezTo>
                    <a:cubicBezTo>
                      <a:pt x="2"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38" name="Freeform 288"/>
              <p:cNvSpPr/>
              <p:nvPr/>
            </p:nvSpPr>
            <p:spPr bwMode="auto">
              <a:xfrm>
                <a:off x="4113" y="1587"/>
                <a:ext cx="4" cy="5"/>
              </a:xfrm>
              <a:custGeom>
                <a:avLst/>
                <a:gdLst>
                  <a:gd name="T0" fmla="*/ 0 w 2"/>
                  <a:gd name="T1" fmla="*/ 2 h 2"/>
                  <a:gd name="T2" fmla="*/ 2 w 2"/>
                  <a:gd name="T3" fmla="*/ 2 h 2"/>
                  <a:gd name="T4" fmla="*/ 0 w 2"/>
                  <a:gd name="T5" fmla="*/ 2 h 2"/>
                </a:gdLst>
                <a:ahLst/>
                <a:cxnLst>
                  <a:cxn ang="0">
                    <a:pos x="T0" y="T1"/>
                  </a:cxn>
                  <a:cxn ang="0">
                    <a:pos x="T2" y="T3"/>
                  </a:cxn>
                  <a:cxn ang="0">
                    <a:pos x="T4" y="T5"/>
                  </a:cxn>
                </a:cxnLst>
                <a:rect l="0" t="0" r="r" b="b"/>
                <a:pathLst>
                  <a:path w="2" h="2">
                    <a:moveTo>
                      <a:pt x="0" y="2"/>
                    </a:moveTo>
                    <a:cubicBezTo>
                      <a:pt x="1" y="2"/>
                      <a:pt x="1" y="2"/>
                      <a:pt x="2" y="2"/>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39" name="Freeform 289"/>
              <p:cNvSpPr/>
              <p:nvPr/>
            </p:nvSpPr>
            <p:spPr bwMode="auto">
              <a:xfrm>
                <a:off x="3593" y="182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40" name="Freeform 290"/>
              <p:cNvSpPr/>
              <p:nvPr/>
            </p:nvSpPr>
            <p:spPr bwMode="auto">
              <a:xfrm>
                <a:off x="4251" y="1730"/>
                <a:ext cx="4" cy="4"/>
              </a:xfrm>
              <a:custGeom>
                <a:avLst/>
                <a:gdLst>
                  <a:gd name="T0" fmla="*/ 0 w 4"/>
                  <a:gd name="T1" fmla="*/ 2 h 4"/>
                  <a:gd name="T2" fmla="*/ 2 w 4"/>
                  <a:gd name="T3" fmla="*/ 4 h 4"/>
                  <a:gd name="T4" fmla="*/ 4 w 4"/>
                  <a:gd name="T5" fmla="*/ 0 h 4"/>
                  <a:gd name="T6" fmla="*/ 0 w 4"/>
                  <a:gd name="T7" fmla="*/ 2 h 4"/>
                </a:gdLst>
                <a:ahLst/>
                <a:cxnLst>
                  <a:cxn ang="0">
                    <a:pos x="T0" y="T1"/>
                  </a:cxn>
                  <a:cxn ang="0">
                    <a:pos x="T2" y="T3"/>
                  </a:cxn>
                  <a:cxn ang="0">
                    <a:pos x="T4" y="T5"/>
                  </a:cxn>
                  <a:cxn ang="0">
                    <a:pos x="T6" y="T7"/>
                  </a:cxn>
                </a:cxnLst>
                <a:rect l="0" t="0" r="r" b="b"/>
                <a:pathLst>
                  <a:path w="4" h="4">
                    <a:moveTo>
                      <a:pt x="0" y="2"/>
                    </a:moveTo>
                    <a:lnTo>
                      <a:pt x="2" y="4"/>
                    </a:lnTo>
                    <a:lnTo>
                      <a:pt x="4"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41" name="Freeform 291"/>
              <p:cNvSpPr/>
              <p:nvPr/>
            </p:nvSpPr>
            <p:spPr bwMode="auto">
              <a:xfrm>
                <a:off x="3980" y="243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42" name="Freeform 292"/>
              <p:cNvSpPr/>
              <p:nvPr/>
            </p:nvSpPr>
            <p:spPr bwMode="auto">
              <a:xfrm>
                <a:off x="3980" y="2446"/>
                <a:ext cx="4" cy="5"/>
              </a:xfrm>
              <a:custGeom>
                <a:avLst/>
                <a:gdLst>
                  <a:gd name="T0" fmla="*/ 1 w 2"/>
                  <a:gd name="T1" fmla="*/ 1 h 2"/>
                  <a:gd name="T2" fmla="*/ 1 w 2"/>
                  <a:gd name="T3" fmla="*/ 0 h 2"/>
                  <a:gd name="T4" fmla="*/ 1 w 2"/>
                  <a:gd name="T5" fmla="*/ 1 h 2"/>
                </a:gdLst>
                <a:ahLst/>
                <a:cxnLst>
                  <a:cxn ang="0">
                    <a:pos x="T0" y="T1"/>
                  </a:cxn>
                  <a:cxn ang="0">
                    <a:pos x="T2" y="T3"/>
                  </a:cxn>
                  <a:cxn ang="0">
                    <a:pos x="T4" y="T5"/>
                  </a:cxn>
                </a:cxnLst>
                <a:rect l="0" t="0" r="r" b="b"/>
                <a:pathLst>
                  <a:path w="2" h="2">
                    <a:moveTo>
                      <a:pt x="1" y="1"/>
                    </a:moveTo>
                    <a:cubicBezTo>
                      <a:pt x="2" y="2"/>
                      <a:pt x="0" y="0"/>
                      <a:pt x="1"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43" name="Freeform 293"/>
              <p:cNvSpPr/>
              <p:nvPr/>
            </p:nvSpPr>
            <p:spPr bwMode="auto">
              <a:xfrm>
                <a:off x="4062" y="2253"/>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44" name="Freeform 294"/>
              <p:cNvSpPr/>
              <p:nvPr/>
            </p:nvSpPr>
            <p:spPr bwMode="auto">
              <a:xfrm>
                <a:off x="4162" y="2200"/>
                <a:ext cx="2" cy="5"/>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0"/>
                      <a:pt x="1" y="2"/>
                      <a:pt x="1"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45" name="Freeform 295"/>
              <p:cNvSpPr/>
              <p:nvPr/>
            </p:nvSpPr>
            <p:spPr bwMode="auto">
              <a:xfrm>
                <a:off x="4164" y="2139"/>
                <a:ext cx="4" cy="2"/>
              </a:xfrm>
              <a:custGeom>
                <a:avLst/>
                <a:gdLst>
                  <a:gd name="T0" fmla="*/ 4 w 4"/>
                  <a:gd name="T1" fmla="*/ 2 h 2"/>
                  <a:gd name="T2" fmla="*/ 4 w 4"/>
                  <a:gd name="T3" fmla="*/ 0 h 2"/>
                  <a:gd name="T4" fmla="*/ 0 w 4"/>
                  <a:gd name="T5" fmla="*/ 2 h 2"/>
                  <a:gd name="T6" fmla="*/ 4 w 4"/>
                  <a:gd name="T7" fmla="*/ 2 h 2"/>
                </a:gdLst>
                <a:ahLst/>
                <a:cxnLst>
                  <a:cxn ang="0">
                    <a:pos x="T0" y="T1"/>
                  </a:cxn>
                  <a:cxn ang="0">
                    <a:pos x="T2" y="T3"/>
                  </a:cxn>
                  <a:cxn ang="0">
                    <a:pos x="T4" y="T5"/>
                  </a:cxn>
                  <a:cxn ang="0">
                    <a:pos x="T6" y="T7"/>
                  </a:cxn>
                </a:cxnLst>
                <a:rect l="0" t="0" r="r" b="b"/>
                <a:pathLst>
                  <a:path w="4" h="2">
                    <a:moveTo>
                      <a:pt x="4" y="2"/>
                    </a:moveTo>
                    <a:lnTo>
                      <a:pt x="4" y="0"/>
                    </a:lnTo>
                    <a:lnTo>
                      <a:pt x="0" y="2"/>
                    </a:lnTo>
                    <a:lnTo>
                      <a:pt x="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46" name="Freeform 296"/>
              <p:cNvSpPr/>
              <p:nvPr/>
            </p:nvSpPr>
            <p:spPr bwMode="auto">
              <a:xfrm>
                <a:off x="3606" y="1819"/>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47" name="Oval 297"/>
              <p:cNvSpPr>
                <a:spLocks noChangeArrowheads="1"/>
              </p:cNvSpPr>
              <p:nvPr/>
            </p:nvSpPr>
            <p:spPr bwMode="auto">
              <a:xfrm>
                <a:off x="3598" y="1817"/>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48" name="Oval 298"/>
              <p:cNvSpPr>
                <a:spLocks noChangeArrowheads="1"/>
              </p:cNvSpPr>
              <p:nvPr/>
            </p:nvSpPr>
            <p:spPr bwMode="auto">
              <a:xfrm>
                <a:off x="3600" y="1817"/>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49" name="Freeform 299"/>
              <p:cNvSpPr/>
              <p:nvPr/>
            </p:nvSpPr>
            <p:spPr bwMode="auto">
              <a:xfrm>
                <a:off x="3598" y="1817"/>
                <a:ext cx="2" cy="0"/>
              </a:xfrm>
              <a:custGeom>
                <a:avLst/>
                <a:gdLst>
                  <a:gd name="T0" fmla="*/ 0 w 1"/>
                  <a:gd name="T1" fmla="*/ 0 w 1"/>
                  <a:gd name="T2" fmla="*/ 0 w 1"/>
                  <a:gd name="T3" fmla="*/ 0 w 1"/>
                  <a:gd name="T4" fmla="*/ 0 w 1"/>
                  <a:gd name="T5" fmla="*/ 1 w 1"/>
                  <a:gd name="T6" fmla="*/ 1 w 1"/>
                  <a:gd name="T7" fmla="*/ 0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0" y="0"/>
                    </a:moveTo>
                    <a:cubicBezTo>
                      <a:pt x="0" y="0"/>
                      <a:pt x="0" y="0"/>
                      <a:pt x="0"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50" name="Oval 300"/>
              <p:cNvSpPr>
                <a:spLocks noChangeArrowheads="1"/>
              </p:cNvSpPr>
              <p:nvPr/>
            </p:nvSpPr>
            <p:spPr bwMode="auto">
              <a:xfrm>
                <a:off x="3602" y="1819"/>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51" name="Freeform 301"/>
              <p:cNvSpPr/>
              <p:nvPr/>
            </p:nvSpPr>
            <p:spPr bwMode="auto">
              <a:xfrm>
                <a:off x="3602" y="1817"/>
                <a:ext cx="0" cy="2"/>
              </a:xfrm>
              <a:custGeom>
                <a:avLst/>
                <a:gdLst>
                  <a:gd name="T0" fmla="*/ 0 h 1"/>
                  <a:gd name="T1" fmla="*/ 0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1"/>
                    </a:cubicBezTo>
                    <a:cubicBezTo>
                      <a:pt x="0"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52" name="Freeform 302"/>
              <p:cNvSpPr/>
              <p:nvPr/>
            </p:nvSpPr>
            <p:spPr bwMode="auto">
              <a:xfrm>
                <a:off x="3602" y="1817"/>
                <a:ext cx="0" cy="2"/>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53" name="Oval 303"/>
              <p:cNvSpPr>
                <a:spLocks noChangeArrowheads="1"/>
              </p:cNvSpPr>
              <p:nvPr/>
            </p:nvSpPr>
            <p:spPr bwMode="auto">
              <a:xfrm>
                <a:off x="3593" y="1814"/>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54" name="Freeform 304"/>
              <p:cNvSpPr/>
              <p:nvPr/>
            </p:nvSpPr>
            <p:spPr bwMode="auto">
              <a:xfrm>
                <a:off x="3598" y="1814"/>
                <a:ext cx="0" cy="3"/>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55" name="Freeform 305"/>
              <p:cNvSpPr/>
              <p:nvPr/>
            </p:nvSpPr>
            <p:spPr bwMode="auto">
              <a:xfrm>
                <a:off x="3598" y="18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56" name="Oval 306"/>
              <p:cNvSpPr>
                <a:spLocks noChangeArrowheads="1"/>
              </p:cNvSpPr>
              <p:nvPr/>
            </p:nvSpPr>
            <p:spPr bwMode="auto">
              <a:xfrm>
                <a:off x="3612" y="1821"/>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57" name="Freeform 307"/>
              <p:cNvSpPr/>
              <p:nvPr/>
            </p:nvSpPr>
            <p:spPr bwMode="auto">
              <a:xfrm>
                <a:off x="3977" y="2478"/>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58" name="Freeform 308"/>
              <p:cNvSpPr/>
              <p:nvPr/>
            </p:nvSpPr>
            <p:spPr bwMode="auto">
              <a:xfrm>
                <a:off x="3595" y="1812"/>
                <a:ext cx="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59" name="Freeform 309"/>
              <p:cNvSpPr/>
              <p:nvPr/>
            </p:nvSpPr>
            <p:spPr bwMode="auto">
              <a:xfrm>
                <a:off x="3598" y="1814"/>
                <a:ext cx="0" cy="3"/>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60" name="Freeform 310"/>
              <p:cNvSpPr/>
              <p:nvPr/>
            </p:nvSpPr>
            <p:spPr bwMode="auto">
              <a:xfrm>
                <a:off x="3967" y="2491"/>
                <a:ext cx="4" cy="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61" name="Freeform 311"/>
              <p:cNvSpPr/>
              <p:nvPr/>
            </p:nvSpPr>
            <p:spPr bwMode="auto">
              <a:xfrm>
                <a:off x="3825" y="2268"/>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1" y="1"/>
                      <a:pt x="1" y="1"/>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62" name="Freeform 312"/>
              <p:cNvSpPr/>
              <p:nvPr/>
            </p:nvSpPr>
            <p:spPr bwMode="auto">
              <a:xfrm>
                <a:off x="3810" y="2268"/>
                <a:ext cx="8" cy="2"/>
              </a:xfrm>
              <a:custGeom>
                <a:avLst/>
                <a:gdLst>
                  <a:gd name="T0" fmla="*/ 4 w 4"/>
                  <a:gd name="T1" fmla="*/ 0 h 1"/>
                  <a:gd name="T2" fmla="*/ 0 w 4"/>
                  <a:gd name="T3" fmla="*/ 0 h 1"/>
                  <a:gd name="T4" fmla="*/ 4 w 4"/>
                  <a:gd name="T5" fmla="*/ 0 h 1"/>
                </a:gdLst>
                <a:ahLst/>
                <a:cxnLst>
                  <a:cxn ang="0">
                    <a:pos x="T0" y="T1"/>
                  </a:cxn>
                  <a:cxn ang="0">
                    <a:pos x="T2" y="T3"/>
                  </a:cxn>
                  <a:cxn ang="0">
                    <a:pos x="T4" y="T5"/>
                  </a:cxn>
                </a:cxnLst>
                <a:rect l="0" t="0" r="r" b="b"/>
                <a:pathLst>
                  <a:path w="4" h="1">
                    <a:moveTo>
                      <a:pt x="4" y="0"/>
                    </a:moveTo>
                    <a:cubicBezTo>
                      <a:pt x="0" y="0"/>
                      <a:pt x="0" y="0"/>
                      <a:pt x="0" y="0"/>
                    </a:cubicBezTo>
                    <a:cubicBezTo>
                      <a:pt x="2" y="1"/>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63" name="Freeform 313"/>
              <p:cNvSpPr/>
              <p:nvPr/>
            </p:nvSpPr>
            <p:spPr bwMode="auto">
              <a:xfrm>
                <a:off x="3835" y="2275"/>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64" name="Freeform 314"/>
              <p:cNvSpPr/>
              <p:nvPr/>
            </p:nvSpPr>
            <p:spPr bwMode="auto">
              <a:xfrm>
                <a:off x="3833" y="2268"/>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1"/>
                      <a:pt x="0" y="0"/>
                      <a:pt x="0" y="1"/>
                    </a:cubicBezTo>
                    <a:cubicBezTo>
                      <a:pt x="1" y="2"/>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65" name="Freeform 315"/>
              <p:cNvSpPr/>
              <p:nvPr/>
            </p:nvSpPr>
            <p:spPr bwMode="auto">
              <a:xfrm>
                <a:off x="3833" y="2328"/>
                <a:ext cx="9" cy="2"/>
              </a:xfrm>
              <a:custGeom>
                <a:avLst/>
                <a:gdLst>
                  <a:gd name="T0" fmla="*/ 0 w 4"/>
                  <a:gd name="T1" fmla="*/ 1 h 1"/>
                  <a:gd name="T2" fmla="*/ 4 w 4"/>
                  <a:gd name="T3" fmla="*/ 0 h 1"/>
                  <a:gd name="T4" fmla="*/ 4 w 4"/>
                  <a:gd name="T5" fmla="*/ 0 h 1"/>
                  <a:gd name="T6" fmla="*/ 3 w 4"/>
                  <a:gd name="T7" fmla="*/ 0 h 1"/>
                  <a:gd name="T8" fmla="*/ 2 w 4"/>
                  <a:gd name="T9" fmla="*/ 0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1" y="1"/>
                      <a:pt x="3" y="0"/>
                      <a:pt x="4" y="0"/>
                    </a:cubicBezTo>
                    <a:cubicBezTo>
                      <a:pt x="4" y="0"/>
                      <a:pt x="4" y="0"/>
                      <a:pt x="4" y="0"/>
                    </a:cubicBezTo>
                    <a:cubicBezTo>
                      <a:pt x="4" y="0"/>
                      <a:pt x="3" y="0"/>
                      <a:pt x="3" y="0"/>
                    </a:cubicBezTo>
                    <a:cubicBezTo>
                      <a:pt x="2" y="0"/>
                      <a:pt x="1" y="0"/>
                      <a:pt x="2"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66" name="Freeform 316"/>
              <p:cNvSpPr/>
              <p:nvPr/>
            </p:nvSpPr>
            <p:spPr bwMode="auto">
              <a:xfrm>
                <a:off x="3837" y="2330"/>
                <a:ext cx="5"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0" y="0"/>
                      <a:pt x="1" y="1"/>
                      <a:pt x="2"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67" name="Freeform 317"/>
              <p:cNvSpPr/>
              <p:nvPr/>
            </p:nvSpPr>
            <p:spPr bwMode="auto">
              <a:xfrm>
                <a:off x="3839" y="2328"/>
                <a:ext cx="5" cy="0"/>
              </a:xfrm>
              <a:custGeom>
                <a:avLst/>
                <a:gdLst>
                  <a:gd name="T0" fmla="*/ 1 w 2"/>
                  <a:gd name="T1" fmla="*/ 0 w 2"/>
                  <a:gd name="T2" fmla="*/ 1 w 2"/>
                  <a:gd name="T3" fmla="*/ 1 w 2"/>
                </a:gdLst>
                <a:ahLst/>
                <a:cxnLst>
                  <a:cxn ang="0">
                    <a:pos x="T0" y="0"/>
                  </a:cxn>
                  <a:cxn ang="0">
                    <a:pos x="T1" y="0"/>
                  </a:cxn>
                  <a:cxn ang="0">
                    <a:pos x="T2" y="0"/>
                  </a:cxn>
                  <a:cxn ang="0">
                    <a:pos x="T3" y="0"/>
                  </a:cxn>
                </a:cxnLst>
                <a:rect l="0" t="0" r="r" b="b"/>
                <a:pathLst>
                  <a:path w="2">
                    <a:moveTo>
                      <a:pt x="1" y="0"/>
                    </a:moveTo>
                    <a:cubicBezTo>
                      <a:pt x="1" y="0"/>
                      <a:pt x="0" y="0"/>
                      <a:pt x="0" y="0"/>
                    </a:cubicBezTo>
                    <a:cubicBezTo>
                      <a:pt x="0" y="0"/>
                      <a:pt x="1" y="0"/>
                      <a:pt x="1" y="0"/>
                    </a:cubicBezTo>
                    <a:cubicBezTo>
                      <a:pt x="1"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68" name="Freeform 318"/>
              <p:cNvSpPr/>
              <p:nvPr/>
            </p:nvSpPr>
            <p:spPr bwMode="auto">
              <a:xfrm>
                <a:off x="3827" y="2268"/>
                <a:ext cx="2" cy="4"/>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lnTo>
                      <a:pt x="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69" name="Freeform 319"/>
              <p:cNvSpPr/>
              <p:nvPr/>
            </p:nvSpPr>
            <p:spPr bwMode="auto">
              <a:xfrm>
                <a:off x="3729" y="2856"/>
                <a:ext cx="6" cy="4"/>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2"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70" name="Freeform 320"/>
              <p:cNvSpPr/>
              <p:nvPr/>
            </p:nvSpPr>
            <p:spPr bwMode="auto">
              <a:xfrm>
                <a:off x="3731" y="2854"/>
                <a:ext cx="2" cy="4"/>
              </a:xfrm>
              <a:custGeom>
                <a:avLst/>
                <a:gdLst>
                  <a:gd name="T0" fmla="*/ 0 w 1"/>
                  <a:gd name="T1" fmla="*/ 0 h 2"/>
                  <a:gd name="T2" fmla="*/ 1 w 1"/>
                  <a:gd name="T3" fmla="*/ 0 h 2"/>
                  <a:gd name="T4" fmla="*/ 0 w 1"/>
                  <a:gd name="T5" fmla="*/ 0 h 2"/>
                </a:gdLst>
                <a:ahLst/>
                <a:cxnLst>
                  <a:cxn ang="0">
                    <a:pos x="T0" y="T1"/>
                  </a:cxn>
                  <a:cxn ang="0">
                    <a:pos x="T2" y="T3"/>
                  </a:cxn>
                  <a:cxn ang="0">
                    <a:pos x="T4" y="T5"/>
                  </a:cxn>
                </a:cxnLst>
                <a:rect l="0" t="0" r="r" b="b"/>
                <a:pathLst>
                  <a:path w="1" h="2">
                    <a:moveTo>
                      <a:pt x="0" y="0"/>
                    </a:moveTo>
                    <a:cubicBezTo>
                      <a:pt x="0" y="2"/>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71" name="Freeform 321"/>
              <p:cNvSpPr/>
              <p:nvPr/>
            </p:nvSpPr>
            <p:spPr bwMode="auto">
              <a:xfrm>
                <a:off x="3897" y="2822"/>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72" name="Freeform 322"/>
              <p:cNvSpPr/>
              <p:nvPr/>
            </p:nvSpPr>
            <p:spPr bwMode="auto">
              <a:xfrm>
                <a:off x="4007" y="2790"/>
                <a:ext cx="2" cy="4"/>
              </a:xfrm>
              <a:custGeom>
                <a:avLst/>
                <a:gdLst>
                  <a:gd name="T0" fmla="*/ 2 w 2"/>
                  <a:gd name="T1" fmla="*/ 4 h 4"/>
                  <a:gd name="T2" fmla="*/ 2 w 2"/>
                  <a:gd name="T3" fmla="*/ 4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2" y="4"/>
                    </a:lnTo>
                    <a:lnTo>
                      <a:pt x="0" y="0"/>
                    </a:lnTo>
                    <a:lnTo>
                      <a:pt x="2"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73" name="Freeform 323"/>
              <p:cNvSpPr/>
              <p:nvPr/>
            </p:nvSpPr>
            <p:spPr bwMode="auto">
              <a:xfrm>
                <a:off x="3971" y="2813"/>
                <a:ext cx="2" cy="4"/>
              </a:xfrm>
              <a:custGeom>
                <a:avLst/>
                <a:gdLst>
                  <a:gd name="T0" fmla="*/ 0 w 1"/>
                  <a:gd name="T1" fmla="*/ 0 h 2"/>
                  <a:gd name="T2" fmla="*/ 1 w 1"/>
                  <a:gd name="T3" fmla="*/ 1 h 2"/>
                  <a:gd name="T4" fmla="*/ 0 w 1"/>
                  <a:gd name="T5" fmla="*/ 0 h 2"/>
                </a:gdLst>
                <a:ahLst/>
                <a:cxnLst>
                  <a:cxn ang="0">
                    <a:pos x="T0" y="T1"/>
                  </a:cxn>
                  <a:cxn ang="0">
                    <a:pos x="T2" y="T3"/>
                  </a:cxn>
                  <a:cxn ang="0">
                    <a:pos x="T4" y="T5"/>
                  </a:cxn>
                </a:cxnLst>
                <a:rect l="0" t="0" r="r" b="b"/>
                <a:pathLst>
                  <a:path w="1" h="2">
                    <a:moveTo>
                      <a:pt x="0" y="0"/>
                    </a:moveTo>
                    <a:cubicBezTo>
                      <a:pt x="1" y="0"/>
                      <a:pt x="0" y="2"/>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74" name="Freeform 324"/>
              <p:cNvSpPr/>
              <p:nvPr/>
            </p:nvSpPr>
            <p:spPr bwMode="auto">
              <a:xfrm>
                <a:off x="3969" y="2501"/>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75" name="Freeform 325"/>
              <p:cNvSpPr/>
              <p:nvPr/>
            </p:nvSpPr>
            <p:spPr bwMode="auto">
              <a:xfrm>
                <a:off x="3850" y="28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76" name="Freeform 326"/>
              <p:cNvSpPr/>
              <p:nvPr/>
            </p:nvSpPr>
            <p:spPr bwMode="auto">
              <a:xfrm>
                <a:off x="3668" y="2060"/>
                <a:ext cx="8" cy="17"/>
              </a:xfrm>
              <a:custGeom>
                <a:avLst/>
                <a:gdLst>
                  <a:gd name="T0" fmla="*/ 4 w 4"/>
                  <a:gd name="T1" fmla="*/ 0 h 8"/>
                  <a:gd name="T2" fmla="*/ 0 w 4"/>
                  <a:gd name="T3" fmla="*/ 6 h 8"/>
                  <a:gd name="T4" fmla="*/ 4 w 4"/>
                  <a:gd name="T5" fmla="*/ 0 h 8"/>
                </a:gdLst>
                <a:ahLst/>
                <a:cxnLst>
                  <a:cxn ang="0">
                    <a:pos x="T0" y="T1"/>
                  </a:cxn>
                  <a:cxn ang="0">
                    <a:pos x="T2" y="T3"/>
                  </a:cxn>
                  <a:cxn ang="0">
                    <a:pos x="T4" y="T5"/>
                  </a:cxn>
                </a:cxnLst>
                <a:rect l="0" t="0" r="r" b="b"/>
                <a:pathLst>
                  <a:path w="4" h="8">
                    <a:moveTo>
                      <a:pt x="4" y="0"/>
                    </a:moveTo>
                    <a:cubicBezTo>
                      <a:pt x="2" y="1"/>
                      <a:pt x="1" y="5"/>
                      <a:pt x="0" y="6"/>
                    </a:cubicBezTo>
                    <a:cubicBezTo>
                      <a:pt x="1" y="8"/>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77" name="Freeform 327"/>
              <p:cNvSpPr/>
              <p:nvPr/>
            </p:nvSpPr>
            <p:spPr bwMode="auto">
              <a:xfrm>
                <a:off x="3837" y="232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78" name="Freeform 328"/>
              <p:cNvSpPr/>
              <p:nvPr/>
            </p:nvSpPr>
            <p:spPr bwMode="auto">
              <a:xfrm>
                <a:off x="3965" y="2504"/>
                <a:ext cx="4" cy="2"/>
              </a:xfrm>
              <a:custGeom>
                <a:avLst/>
                <a:gdLst>
                  <a:gd name="T0" fmla="*/ 1 w 2"/>
                  <a:gd name="T1" fmla="*/ 0 h 1"/>
                  <a:gd name="T2" fmla="*/ 0 w 2"/>
                  <a:gd name="T3" fmla="*/ 0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0" y="0"/>
                    </a:cubicBezTo>
                    <a:cubicBezTo>
                      <a:pt x="1" y="0"/>
                      <a:pt x="1" y="0"/>
                      <a:pt x="1"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79" name="Freeform 329"/>
              <p:cNvSpPr/>
              <p:nvPr/>
            </p:nvSpPr>
            <p:spPr bwMode="auto">
              <a:xfrm>
                <a:off x="3973" y="2476"/>
                <a:ext cx="2" cy="2"/>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1" y="1"/>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80" name="Freeform 330"/>
              <p:cNvSpPr/>
              <p:nvPr/>
            </p:nvSpPr>
            <p:spPr bwMode="auto">
              <a:xfrm>
                <a:off x="3965" y="2497"/>
                <a:ext cx="10" cy="4"/>
              </a:xfrm>
              <a:custGeom>
                <a:avLst/>
                <a:gdLst>
                  <a:gd name="T0" fmla="*/ 5 w 5"/>
                  <a:gd name="T1" fmla="*/ 1 h 2"/>
                  <a:gd name="T2" fmla="*/ 1 w 5"/>
                  <a:gd name="T3" fmla="*/ 2 h 2"/>
                  <a:gd name="T4" fmla="*/ 0 w 5"/>
                  <a:gd name="T5" fmla="*/ 2 h 2"/>
                  <a:gd name="T6" fmla="*/ 2 w 5"/>
                  <a:gd name="T7" fmla="*/ 2 h 2"/>
                  <a:gd name="T8" fmla="*/ 3 w 5"/>
                  <a:gd name="T9" fmla="*/ 1 h 2"/>
                  <a:gd name="T10" fmla="*/ 5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5" y="1"/>
                    </a:moveTo>
                    <a:cubicBezTo>
                      <a:pt x="4" y="0"/>
                      <a:pt x="2" y="1"/>
                      <a:pt x="1" y="2"/>
                    </a:cubicBezTo>
                    <a:cubicBezTo>
                      <a:pt x="1" y="2"/>
                      <a:pt x="1" y="2"/>
                      <a:pt x="0" y="2"/>
                    </a:cubicBezTo>
                    <a:cubicBezTo>
                      <a:pt x="1" y="2"/>
                      <a:pt x="2" y="2"/>
                      <a:pt x="2" y="2"/>
                    </a:cubicBezTo>
                    <a:cubicBezTo>
                      <a:pt x="2" y="2"/>
                      <a:pt x="4" y="2"/>
                      <a:pt x="3" y="1"/>
                    </a:cubicBezTo>
                    <a:cubicBezTo>
                      <a:pt x="4" y="1"/>
                      <a:pt x="5"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81" name="Freeform 331"/>
              <p:cNvSpPr/>
              <p:nvPr/>
            </p:nvSpPr>
            <p:spPr bwMode="auto">
              <a:xfrm>
                <a:off x="3835" y="2474"/>
                <a:ext cx="4" cy="0"/>
              </a:xfrm>
              <a:custGeom>
                <a:avLst/>
                <a:gdLst>
                  <a:gd name="T0" fmla="*/ 0 w 2"/>
                  <a:gd name="T1" fmla="*/ 1 w 2"/>
                  <a:gd name="T2" fmla="*/ 0 w 2"/>
                </a:gdLst>
                <a:ahLst/>
                <a:cxnLst>
                  <a:cxn ang="0">
                    <a:pos x="T0" y="0"/>
                  </a:cxn>
                  <a:cxn ang="0">
                    <a:pos x="T1" y="0"/>
                  </a:cxn>
                  <a:cxn ang="0">
                    <a:pos x="T2" y="0"/>
                  </a:cxn>
                </a:cxnLst>
                <a:rect l="0" t="0" r="r" b="b"/>
                <a:pathLst>
                  <a:path w="2">
                    <a:moveTo>
                      <a:pt x="0" y="0"/>
                    </a:moveTo>
                    <a:cubicBezTo>
                      <a:pt x="0" y="0"/>
                      <a:pt x="2"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82" name="Freeform 332"/>
              <p:cNvSpPr/>
              <p:nvPr/>
            </p:nvSpPr>
            <p:spPr bwMode="auto">
              <a:xfrm>
                <a:off x="3829" y="2345"/>
                <a:ext cx="4"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2" y="0"/>
                      <a:pt x="1" y="0"/>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83" name="Freeform 333"/>
              <p:cNvSpPr/>
              <p:nvPr/>
            </p:nvSpPr>
            <p:spPr bwMode="auto">
              <a:xfrm>
                <a:off x="3831" y="233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84" name="Freeform 334"/>
              <p:cNvSpPr/>
              <p:nvPr/>
            </p:nvSpPr>
            <p:spPr bwMode="auto">
              <a:xfrm>
                <a:off x="3850" y="2491"/>
                <a:ext cx="4" cy="2"/>
              </a:xfrm>
              <a:custGeom>
                <a:avLst/>
                <a:gdLst>
                  <a:gd name="T0" fmla="*/ 0 w 4"/>
                  <a:gd name="T1" fmla="*/ 2 h 2"/>
                  <a:gd name="T2" fmla="*/ 0 w 4"/>
                  <a:gd name="T3" fmla="*/ 2 h 2"/>
                  <a:gd name="T4" fmla="*/ 4 w 4"/>
                  <a:gd name="T5" fmla="*/ 0 h 2"/>
                  <a:gd name="T6" fmla="*/ 0 w 4"/>
                  <a:gd name="T7" fmla="*/ 2 h 2"/>
                </a:gdLst>
                <a:ahLst/>
                <a:cxnLst>
                  <a:cxn ang="0">
                    <a:pos x="T0" y="T1"/>
                  </a:cxn>
                  <a:cxn ang="0">
                    <a:pos x="T2" y="T3"/>
                  </a:cxn>
                  <a:cxn ang="0">
                    <a:pos x="T4" y="T5"/>
                  </a:cxn>
                  <a:cxn ang="0">
                    <a:pos x="T6" y="T7"/>
                  </a:cxn>
                </a:cxnLst>
                <a:rect l="0" t="0" r="r" b="b"/>
                <a:pathLst>
                  <a:path w="4" h="2">
                    <a:moveTo>
                      <a:pt x="0" y="2"/>
                    </a:moveTo>
                    <a:lnTo>
                      <a:pt x="0" y="2"/>
                    </a:lnTo>
                    <a:lnTo>
                      <a:pt x="4"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85" name="Freeform 335"/>
              <p:cNvSpPr/>
              <p:nvPr/>
            </p:nvSpPr>
            <p:spPr bwMode="auto">
              <a:xfrm>
                <a:off x="3835" y="233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86" name="Rectangle 336"/>
              <p:cNvSpPr>
                <a:spLocks noChangeArrowheads="1"/>
              </p:cNvSpPr>
              <p:nvPr/>
            </p:nvSpPr>
            <p:spPr bwMode="auto">
              <a:xfrm>
                <a:off x="3835" y="2434"/>
                <a:ext cx="2"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87" name="Freeform 337"/>
              <p:cNvSpPr/>
              <p:nvPr/>
            </p:nvSpPr>
            <p:spPr bwMode="auto">
              <a:xfrm>
                <a:off x="3831" y="2349"/>
                <a:ext cx="4"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1" y="0"/>
                      <a:pt x="1" y="0"/>
                      <a:pt x="2"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88" name="Freeform 338"/>
              <p:cNvSpPr/>
              <p:nvPr/>
            </p:nvSpPr>
            <p:spPr bwMode="auto">
              <a:xfrm>
                <a:off x="3602" y="1823"/>
                <a:ext cx="2"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89" name="Freeform 339"/>
              <p:cNvSpPr/>
              <p:nvPr/>
            </p:nvSpPr>
            <p:spPr bwMode="auto">
              <a:xfrm>
                <a:off x="3905" y="22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90" name="Freeform 340"/>
              <p:cNvSpPr/>
              <p:nvPr/>
            </p:nvSpPr>
            <p:spPr bwMode="auto">
              <a:xfrm>
                <a:off x="3778" y="2979"/>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91" name="Freeform 341"/>
              <p:cNvSpPr/>
              <p:nvPr/>
            </p:nvSpPr>
            <p:spPr bwMode="auto">
              <a:xfrm>
                <a:off x="3746" y="2826"/>
                <a:ext cx="399" cy="167"/>
              </a:xfrm>
              <a:custGeom>
                <a:avLst/>
                <a:gdLst>
                  <a:gd name="T0" fmla="*/ 154 w 188"/>
                  <a:gd name="T1" fmla="*/ 20 h 79"/>
                  <a:gd name="T2" fmla="*/ 145 w 188"/>
                  <a:gd name="T3" fmla="*/ 25 h 79"/>
                  <a:gd name="T4" fmla="*/ 108 w 188"/>
                  <a:gd name="T5" fmla="*/ 47 h 79"/>
                  <a:gd name="T6" fmla="*/ 94 w 188"/>
                  <a:gd name="T7" fmla="*/ 49 h 79"/>
                  <a:gd name="T8" fmla="*/ 84 w 188"/>
                  <a:gd name="T9" fmla="*/ 48 h 79"/>
                  <a:gd name="T10" fmla="*/ 64 w 188"/>
                  <a:gd name="T11" fmla="*/ 52 h 79"/>
                  <a:gd name="T12" fmla="*/ 52 w 188"/>
                  <a:gd name="T13" fmla="*/ 54 h 79"/>
                  <a:gd name="T14" fmla="*/ 33 w 188"/>
                  <a:gd name="T15" fmla="*/ 56 h 79"/>
                  <a:gd name="T16" fmla="*/ 23 w 188"/>
                  <a:gd name="T17" fmla="*/ 60 h 79"/>
                  <a:gd name="T18" fmla="*/ 12 w 188"/>
                  <a:gd name="T19" fmla="*/ 55 h 79"/>
                  <a:gd name="T20" fmla="*/ 5 w 188"/>
                  <a:gd name="T21" fmla="*/ 55 h 79"/>
                  <a:gd name="T22" fmla="*/ 5 w 188"/>
                  <a:gd name="T23" fmla="*/ 53 h 79"/>
                  <a:gd name="T24" fmla="*/ 4 w 188"/>
                  <a:gd name="T25" fmla="*/ 51 h 79"/>
                  <a:gd name="T26" fmla="*/ 3 w 188"/>
                  <a:gd name="T27" fmla="*/ 53 h 79"/>
                  <a:gd name="T28" fmla="*/ 3 w 188"/>
                  <a:gd name="T29" fmla="*/ 56 h 79"/>
                  <a:gd name="T30" fmla="*/ 0 w 188"/>
                  <a:gd name="T31" fmla="*/ 58 h 79"/>
                  <a:gd name="T32" fmla="*/ 2 w 188"/>
                  <a:gd name="T33" fmla="*/ 61 h 79"/>
                  <a:gd name="T34" fmla="*/ 13 w 188"/>
                  <a:gd name="T35" fmla="*/ 66 h 79"/>
                  <a:gd name="T36" fmla="*/ 15 w 188"/>
                  <a:gd name="T37" fmla="*/ 70 h 79"/>
                  <a:gd name="T38" fmla="*/ 16 w 188"/>
                  <a:gd name="T39" fmla="*/ 72 h 79"/>
                  <a:gd name="T40" fmla="*/ 18 w 188"/>
                  <a:gd name="T41" fmla="*/ 76 h 79"/>
                  <a:gd name="T42" fmla="*/ 21 w 188"/>
                  <a:gd name="T43" fmla="*/ 71 h 79"/>
                  <a:gd name="T44" fmla="*/ 26 w 188"/>
                  <a:gd name="T45" fmla="*/ 67 h 79"/>
                  <a:gd name="T46" fmla="*/ 27 w 188"/>
                  <a:gd name="T47" fmla="*/ 76 h 79"/>
                  <a:gd name="T48" fmla="*/ 30 w 188"/>
                  <a:gd name="T49" fmla="*/ 74 h 79"/>
                  <a:gd name="T50" fmla="*/ 31 w 188"/>
                  <a:gd name="T51" fmla="*/ 78 h 79"/>
                  <a:gd name="T52" fmla="*/ 35 w 188"/>
                  <a:gd name="T53" fmla="*/ 74 h 79"/>
                  <a:gd name="T54" fmla="*/ 38 w 188"/>
                  <a:gd name="T55" fmla="*/ 73 h 79"/>
                  <a:gd name="T56" fmla="*/ 42 w 188"/>
                  <a:gd name="T57" fmla="*/ 64 h 79"/>
                  <a:gd name="T58" fmla="*/ 43 w 188"/>
                  <a:gd name="T59" fmla="*/ 76 h 79"/>
                  <a:gd name="T60" fmla="*/ 51 w 188"/>
                  <a:gd name="T61" fmla="*/ 72 h 79"/>
                  <a:gd name="T62" fmla="*/ 57 w 188"/>
                  <a:gd name="T63" fmla="*/ 72 h 79"/>
                  <a:gd name="T64" fmla="*/ 61 w 188"/>
                  <a:gd name="T65" fmla="*/ 70 h 79"/>
                  <a:gd name="T66" fmla="*/ 70 w 188"/>
                  <a:gd name="T67" fmla="*/ 68 h 79"/>
                  <a:gd name="T68" fmla="*/ 75 w 188"/>
                  <a:gd name="T69" fmla="*/ 71 h 79"/>
                  <a:gd name="T70" fmla="*/ 77 w 188"/>
                  <a:gd name="T71" fmla="*/ 68 h 79"/>
                  <a:gd name="T72" fmla="*/ 80 w 188"/>
                  <a:gd name="T73" fmla="*/ 68 h 79"/>
                  <a:gd name="T74" fmla="*/ 81 w 188"/>
                  <a:gd name="T75" fmla="*/ 66 h 79"/>
                  <a:gd name="T76" fmla="*/ 86 w 188"/>
                  <a:gd name="T77" fmla="*/ 67 h 79"/>
                  <a:gd name="T78" fmla="*/ 92 w 188"/>
                  <a:gd name="T79" fmla="*/ 65 h 79"/>
                  <a:gd name="T80" fmla="*/ 98 w 188"/>
                  <a:gd name="T81" fmla="*/ 64 h 79"/>
                  <a:gd name="T82" fmla="*/ 104 w 188"/>
                  <a:gd name="T83" fmla="*/ 60 h 79"/>
                  <a:gd name="T84" fmla="*/ 107 w 188"/>
                  <a:gd name="T85" fmla="*/ 62 h 79"/>
                  <a:gd name="T86" fmla="*/ 108 w 188"/>
                  <a:gd name="T87" fmla="*/ 62 h 79"/>
                  <a:gd name="T88" fmla="*/ 114 w 188"/>
                  <a:gd name="T89" fmla="*/ 59 h 79"/>
                  <a:gd name="T90" fmla="*/ 119 w 188"/>
                  <a:gd name="T91" fmla="*/ 59 h 79"/>
                  <a:gd name="T92" fmla="*/ 122 w 188"/>
                  <a:gd name="T93" fmla="*/ 52 h 79"/>
                  <a:gd name="T94" fmla="*/ 126 w 188"/>
                  <a:gd name="T95" fmla="*/ 52 h 79"/>
                  <a:gd name="T96" fmla="*/ 132 w 188"/>
                  <a:gd name="T97" fmla="*/ 50 h 79"/>
                  <a:gd name="T98" fmla="*/ 139 w 188"/>
                  <a:gd name="T99" fmla="*/ 45 h 79"/>
                  <a:gd name="T100" fmla="*/ 143 w 188"/>
                  <a:gd name="T101" fmla="*/ 43 h 79"/>
                  <a:gd name="T102" fmla="*/ 156 w 188"/>
                  <a:gd name="T103" fmla="*/ 39 h 79"/>
                  <a:gd name="T104" fmla="*/ 160 w 188"/>
                  <a:gd name="T105" fmla="*/ 37 h 79"/>
                  <a:gd name="T106" fmla="*/ 167 w 188"/>
                  <a:gd name="T107" fmla="*/ 26 h 79"/>
                  <a:gd name="T108" fmla="*/ 172 w 188"/>
                  <a:gd name="T109" fmla="*/ 21 h 79"/>
                  <a:gd name="T110" fmla="*/ 180 w 188"/>
                  <a:gd name="T11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8" h="79">
                    <a:moveTo>
                      <a:pt x="180" y="0"/>
                    </a:moveTo>
                    <a:cubicBezTo>
                      <a:pt x="179" y="5"/>
                      <a:pt x="175" y="6"/>
                      <a:pt x="171" y="7"/>
                    </a:cubicBezTo>
                    <a:cubicBezTo>
                      <a:pt x="170" y="8"/>
                      <a:pt x="169" y="10"/>
                      <a:pt x="168" y="10"/>
                    </a:cubicBezTo>
                    <a:cubicBezTo>
                      <a:pt x="164" y="15"/>
                      <a:pt x="157" y="14"/>
                      <a:pt x="154" y="19"/>
                    </a:cubicBezTo>
                    <a:cubicBezTo>
                      <a:pt x="155" y="19"/>
                      <a:pt x="155" y="20"/>
                      <a:pt x="155" y="21"/>
                    </a:cubicBezTo>
                    <a:cubicBezTo>
                      <a:pt x="154" y="20"/>
                      <a:pt x="154" y="20"/>
                      <a:pt x="154" y="20"/>
                    </a:cubicBezTo>
                    <a:cubicBezTo>
                      <a:pt x="155" y="22"/>
                      <a:pt x="155" y="22"/>
                      <a:pt x="155" y="22"/>
                    </a:cubicBezTo>
                    <a:cubicBezTo>
                      <a:pt x="155" y="22"/>
                      <a:pt x="154" y="20"/>
                      <a:pt x="154" y="20"/>
                    </a:cubicBezTo>
                    <a:cubicBezTo>
                      <a:pt x="152" y="21"/>
                      <a:pt x="151" y="23"/>
                      <a:pt x="149" y="23"/>
                    </a:cubicBezTo>
                    <a:cubicBezTo>
                      <a:pt x="149" y="25"/>
                      <a:pt x="148" y="24"/>
                      <a:pt x="149" y="26"/>
                    </a:cubicBezTo>
                    <a:cubicBezTo>
                      <a:pt x="148" y="25"/>
                      <a:pt x="148" y="25"/>
                      <a:pt x="148" y="25"/>
                    </a:cubicBezTo>
                    <a:cubicBezTo>
                      <a:pt x="147" y="27"/>
                      <a:pt x="147" y="27"/>
                      <a:pt x="145" y="25"/>
                    </a:cubicBezTo>
                    <a:cubicBezTo>
                      <a:pt x="139" y="27"/>
                      <a:pt x="134" y="30"/>
                      <a:pt x="128" y="32"/>
                    </a:cubicBezTo>
                    <a:cubicBezTo>
                      <a:pt x="123" y="34"/>
                      <a:pt x="118" y="39"/>
                      <a:pt x="112" y="41"/>
                    </a:cubicBezTo>
                    <a:cubicBezTo>
                      <a:pt x="112" y="45"/>
                      <a:pt x="111" y="43"/>
                      <a:pt x="110" y="47"/>
                    </a:cubicBezTo>
                    <a:cubicBezTo>
                      <a:pt x="110" y="46"/>
                      <a:pt x="110" y="46"/>
                      <a:pt x="110" y="46"/>
                    </a:cubicBezTo>
                    <a:cubicBezTo>
                      <a:pt x="110" y="47"/>
                      <a:pt x="109" y="46"/>
                      <a:pt x="107" y="45"/>
                    </a:cubicBezTo>
                    <a:cubicBezTo>
                      <a:pt x="108" y="46"/>
                      <a:pt x="107" y="45"/>
                      <a:pt x="108" y="47"/>
                    </a:cubicBezTo>
                    <a:cubicBezTo>
                      <a:pt x="108" y="49"/>
                      <a:pt x="106" y="45"/>
                      <a:pt x="106" y="46"/>
                    </a:cubicBezTo>
                    <a:cubicBezTo>
                      <a:pt x="105" y="45"/>
                      <a:pt x="106" y="47"/>
                      <a:pt x="106" y="46"/>
                    </a:cubicBezTo>
                    <a:cubicBezTo>
                      <a:pt x="105" y="49"/>
                      <a:pt x="106" y="45"/>
                      <a:pt x="103" y="44"/>
                    </a:cubicBezTo>
                    <a:cubicBezTo>
                      <a:pt x="101" y="45"/>
                      <a:pt x="98" y="48"/>
                      <a:pt x="95" y="47"/>
                    </a:cubicBezTo>
                    <a:cubicBezTo>
                      <a:pt x="95" y="47"/>
                      <a:pt x="96" y="49"/>
                      <a:pt x="96" y="49"/>
                    </a:cubicBezTo>
                    <a:cubicBezTo>
                      <a:pt x="95" y="46"/>
                      <a:pt x="95" y="50"/>
                      <a:pt x="94" y="49"/>
                    </a:cubicBezTo>
                    <a:cubicBezTo>
                      <a:pt x="94" y="48"/>
                      <a:pt x="94" y="48"/>
                      <a:pt x="94" y="48"/>
                    </a:cubicBezTo>
                    <a:cubicBezTo>
                      <a:pt x="93" y="47"/>
                      <a:pt x="92" y="49"/>
                      <a:pt x="91" y="48"/>
                    </a:cubicBezTo>
                    <a:cubicBezTo>
                      <a:pt x="90" y="49"/>
                      <a:pt x="88" y="47"/>
                      <a:pt x="88" y="49"/>
                    </a:cubicBezTo>
                    <a:cubicBezTo>
                      <a:pt x="88" y="47"/>
                      <a:pt x="87" y="48"/>
                      <a:pt x="87" y="47"/>
                    </a:cubicBezTo>
                    <a:cubicBezTo>
                      <a:pt x="87" y="51"/>
                      <a:pt x="84" y="46"/>
                      <a:pt x="84" y="49"/>
                    </a:cubicBezTo>
                    <a:cubicBezTo>
                      <a:pt x="84" y="48"/>
                      <a:pt x="84" y="48"/>
                      <a:pt x="84" y="48"/>
                    </a:cubicBezTo>
                    <a:cubicBezTo>
                      <a:pt x="81" y="49"/>
                      <a:pt x="77" y="49"/>
                      <a:pt x="74" y="51"/>
                    </a:cubicBezTo>
                    <a:cubicBezTo>
                      <a:pt x="73" y="52"/>
                      <a:pt x="70" y="48"/>
                      <a:pt x="69" y="50"/>
                    </a:cubicBezTo>
                    <a:cubicBezTo>
                      <a:pt x="68" y="52"/>
                      <a:pt x="68" y="52"/>
                      <a:pt x="68" y="52"/>
                    </a:cubicBezTo>
                    <a:cubicBezTo>
                      <a:pt x="68" y="52"/>
                      <a:pt x="68" y="51"/>
                      <a:pt x="68" y="51"/>
                    </a:cubicBezTo>
                    <a:cubicBezTo>
                      <a:pt x="67" y="52"/>
                      <a:pt x="66" y="51"/>
                      <a:pt x="65" y="51"/>
                    </a:cubicBezTo>
                    <a:cubicBezTo>
                      <a:pt x="65" y="51"/>
                      <a:pt x="64" y="52"/>
                      <a:pt x="64" y="52"/>
                    </a:cubicBezTo>
                    <a:cubicBezTo>
                      <a:pt x="63" y="50"/>
                      <a:pt x="61" y="54"/>
                      <a:pt x="60" y="52"/>
                    </a:cubicBezTo>
                    <a:cubicBezTo>
                      <a:pt x="61" y="55"/>
                      <a:pt x="59" y="54"/>
                      <a:pt x="59" y="55"/>
                    </a:cubicBezTo>
                    <a:cubicBezTo>
                      <a:pt x="58" y="55"/>
                      <a:pt x="58" y="54"/>
                      <a:pt x="58" y="53"/>
                    </a:cubicBezTo>
                    <a:cubicBezTo>
                      <a:pt x="57" y="53"/>
                      <a:pt x="57" y="54"/>
                      <a:pt x="56" y="53"/>
                    </a:cubicBezTo>
                    <a:cubicBezTo>
                      <a:pt x="55" y="53"/>
                      <a:pt x="55" y="55"/>
                      <a:pt x="54" y="55"/>
                    </a:cubicBezTo>
                    <a:cubicBezTo>
                      <a:pt x="54" y="52"/>
                      <a:pt x="53" y="54"/>
                      <a:pt x="52" y="54"/>
                    </a:cubicBezTo>
                    <a:cubicBezTo>
                      <a:pt x="52" y="56"/>
                      <a:pt x="52" y="57"/>
                      <a:pt x="51" y="56"/>
                    </a:cubicBezTo>
                    <a:cubicBezTo>
                      <a:pt x="51" y="54"/>
                      <a:pt x="51" y="54"/>
                      <a:pt x="51" y="54"/>
                    </a:cubicBezTo>
                    <a:cubicBezTo>
                      <a:pt x="49" y="56"/>
                      <a:pt x="46" y="53"/>
                      <a:pt x="43" y="56"/>
                    </a:cubicBezTo>
                    <a:cubicBezTo>
                      <a:pt x="43" y="54"/>
                      <a:pt x="43" y="54"/>
                      <a:pt x="43" y="54"/>
                    </a:cubicBezTo>
                    <a:cubicBezTo>
                      <a:pt x="41" y="56"/>
                      <a:pt x="38" y="54"/>
                      <a:pt x="36" y="57"/>
                    </a:cubicBezTo>
                    <a:cubicBezTo>
                      <a:pt x="35" y="56"/>
                      <a:pt x="34" y="56"/>
                      <a:pt x="33" y="56"/>
                    </a:cubicBezTo>
                    <a:cubicBezTo>
                      <a:pt x="32" y="57"/>
                      <a:pt x="32" y="57"/>
                      <a:pt x="31" y="59"/>
                    </a:cubicBezTo>
                    <a:cubicBezTo>
                      <a:pt x="31" y="59"/>
                      <a:pt x="31" y="58"/>
                      <a:pt x="31" y="57"/>
                    </a:cubicBezTo>
                    <a:cubicBezTo>
                      <a:pt x="30" y="57"/>
                      <a:pt x="29" y="54"/>
                      <a:pt x="28" y="57"/>
                    </a:cubicBezTo>
                    <a:cubicBezTo>
                      <a:pt x="28" y="55"/>
                      <a:pt x="28" y="55"/>
                      <a:pt x="28" y="55"/>
                    </a:cubicBezTo>
                    <a:cubicBezTo>
                      <a:pt x="27" y="57"/>
                      <a:pt x="25" y="58"/>
                      <a:pt x="25" y="57"/>
                    </a:cubicBezTo>
                    <a:cubicBezTo>
                      <a:pt x="24" y="58"/>
                      <a:pt x="23" y="58"/>
                      <a:pt x="23" y="60"/>
                    </a:cubicBezTo>
                    <a:cubicBezTo>
                      <a:pt x="23" y="60"/>
                      <a:pt x="23" y="57"/>
                      <a:pt x="23" y="59"/>
                    </a:cubicBezTo>
                    <a:cubicBezTo>
                      <a:pt x="23" y="57"/>
                      <a:pt x="23" y="57"/>
                      <a:pt x="23" y="57"/>
                    </a:cubicBezTo>
                    <a:cubicBezTo>
                      <a:pt x="21" y="56"/>
                      <a:pt x="19" y="56"/>
                      <a:pt x="17" y="57"/>
                    </a:cubicBezTo>
                    <a:cubicBezTo>
                      <a:pt x="17" y="55"/>
                      <a:pt x="15" y="57"/>
                      <a:pt x="14" y="55"/>
                    </a:cubicBezTo>
                    <a:cubicBezTo>
                      <a:pt x="13" y="56"/>
                      <a:pt x="13" y="54"/>
                      <a:pt x="11" y="56"/>
                    </a:cubicBezTo>
                    <a:cubicBezTo>
                      <a:pt x="12" y="55"/>
                      <a:pt x="12" y="55"/>
                      <a:pt x="12" y="55"/>
                    </a:cubicBezTo>
                    <a:cubicBezTo>
                      <a:pt x="11" y="54"/>
                      <a:pt x="10" y="54"/>
                      <a:pt x="9" y="53"/>
                    </a:cubicBezTo>
                    <a:cubicBezTo>
                      <a:pt x="9" y="52"/>
                      <a:pt x="8" y="54"/>
                      <a:pt x="7" y="54"/>
                    </a:cubicBezTo>
                    <a:cubicBezTo>
                      <a:pt x="8" y="53"/>
                      <a:pt x="8" y="53"/>
                      <a:pt x="8" y="53"/>
                    </a:cubicBezTo>
                    <a:cubicBezTo>
                      <a:pt x="8" y="53"/>
                      <a:pt x="7" y="54"/>
                      <a:pt x="6" y="55"/>
                    </a:cubicBezTo>
                    <a:cubicBezTo>
                      <a:pt x="6" y="54"/>
                      <a:pt x="6" y="54"/>
                      <a:pt x="6" y="54"/>
                    </a:cubicBezTo>
                    <a:cubicBezTo>
                      <a:pt x="5" y="55"/>
                      <a:pt x="5" y="55"/>
                      <a:pt x="5" y="55"/>
                    </a:cubicBezTo>
                    <a:cubicBezTo>
                      <a:pt x="5" y="55"/>
                      <a:pt x="5" y="56"/>
                      <a:pt x="5" y="56"/>
                    </a:cubicBezTo>
                    <a:cubicBezTo>
                      <a:pt x="5" y="55"/>
                      <a:pt x="4" y="56"/>
                      <a:pt x="4" y="54"/>
                    </a:cubicBezTo>
                    <a:cubicBezTo>
                      <a:pt x="5" y="54"/>
                      <a:pt x="7" y="53"/>
                      <a:pt x="8" y="52"/>
                    </a:cubicBezTo>
                    <a:cubicBezTo>
                      <a:pt x="8" y="51"/>
                      <a:pt x="5" y="53"/>
                      <a:pt x="6" y="52"/>
                    </a:cubicBezTo>
                    <a:cubicBezTo>
                      <a:pt x="6" y="51"/>
                      <a:pt x="6" y="51"/>
                      <a:pt x="5" y="51"/>
                    </a:cubicBezTo>
                    <a:cubicBezTo>
                      <a:pt x="5" y="52"/>
                      <a:pt x="5" y="52"/>
                      <a:pt x="5" y="53"/>
                    </a:cubicBezTo>
                    <a:cubicBezTo>
                      <a:pt x="5" y="53"/>
                      <a:pt x="5" y="52"/>
                      <a:pt x="5" y="52"/>
                    </a:cubicBezTo>
                    <a:cubicBezTo>
                      <a:pt x="4" y="52"/>
                      <a:pt x="4" y="52"/>
                      <a:pt x="4" y="52"/>
                    </a:cubicBezTo>
                    <a:cubicBezTo>
                      <a:pt x="4" y="52"/>
                      <a:pt x="4" y="52"/>
                      <a:pt x="5" y="52"/>
                    </a:cubicBezTo>
                    <a:cubicBezTo>
                      <a:pt x="5" y="51"/>
                      <a:pt x="5" y="51"/>
                      <a:pt x="5" y="51"/>
                    </a:cubicBezTo>
                    <a:cubicBezTo>
                      <a:pt x="4" y="52"/>
                      <a:pt x="4" y="52"/>
                      <a:pt x="4" y="52"/>
                    </a:cubicBezTo>
                    <a:cubicBezTo>
                      <a:pt x="4" y="51"/>
                      <a:pt x="4" y="51"/>
                      <a:pt x="4" y="51"/>
                    </a:cubicBezTo>
                    <a:cubicBezTo>
                      <a:pt x="3" y="51"/>
                      <a:pt x="3" y="51"/>
                      <a:pt x="2" y="50"/>
                    </a:cubicBezTo>
                    <a:cubicBezTo>
                      <a:pt x="1" y="52"/>
                      <a:pt x="4" y="46"/>
                      <a:pt x="0" y="55"/>
                    </a:cubicBezTo>
                    <a:cubicBezTo>
                      <a:pt x="1" y="55"/>
                      <a:pt x="1" y="55"/>
                      <a:pt x="1" y="55"/>
                    </a:cubicBezTo>
                    <a:cubicBezTo>
                      <a:pt x="2" y="54"/>
                      <a:pt x="2" y="54"/>
                      <a:pt x="2" y="54"/>
                    </a:cubicBezTo>
                    <a:cubicBezTo>
                      <a:pt x="2" y="54"/>
                      <a:pt x="3" y="54"/>
                      <a:pt x="3" y="54"/>
                    </a:cubicBezTo>
                    <a:cubicBezTo>
                      <a:pt x="3" y="54"/>
                      <a:pt x="3" y="53"/>
                      <a:pt x="3" y="53"/>
                    </a:cubicBezTo>
                    <a:cubicBezTo>
                      <a:pt x="3" y="53"/>
                      <a:pt x="3" y="54"/>
                      <a:pt x="3" y="53"/>
                    </a:cubicBezTo>
                    <a:cubicBezTo>
                      <a:pt x="3" y="52"/>
                      <a:pt x="4" y="51"/>
                      <a:pt x="4" y="53"/>
                    </a:cubicBezTo>
                    <a:cubicBezTo>
                      <a:pt x="4" y="54"/>
                      <a:pt x="4" y="54"/>
                      <a:pt x="4" y="55"/>
                    </a:cubicBezTo>
                    <a:cubicBezTo>
                      <a:pt x="4" y="55"/>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5"/>
                      <a:pt x="3" y="55"/>
                    </a:cubicBezTo>
                    <a:cubicBezTo>
                      <a:pt x="2" y="55"/>
                      <a:pt x="2" y="56"/>
                      <a:pt x="1" y="56"/>
                    </a:cubicBezTo>
                    <a:cubicBezTo>
                      <a:pt x="2" y="56"/>
                      <a:pt x="2" y="56"/>
                      <a:pt x="2" y="56"/>
                    </a:cubicBezTo>
                    <a:cubicBezTo>
                      <a:pt x="0" y="58"/>
                      <a:pt x="0" y="58"/>
                      <a:pt x="0" y="58"/>
                    </a:cubicBezTo>
                    <a:cubicBezTo>
                      <a:pt x="2" y="57"/>
                      <a:pt x="2" y="57"/>
                      <a:pt x="3" y="58"/>
                    </a:cubicBezTo>
                    <a:cubicBezTo>
                      <a:pt x="3" y="58"/>
                      <a:pt x="3" y="58"/>
                      <a:pt x="3" y="58"/>
                    </a:cubicBezTo>
                    <a:cubicBezTo>
                      <a:pt x="3" y="58"/>
                      <a:pt x="3" y="58"/>
                      <a:pt x="3" y="58"/>
                    </a:cubicBezTo>
                    <a:cubicBezTo>
                      <a:pt x="3" y="58"/>
                      <a:pt x="3" y="58"/>
                      <a:pt x="3" y="58"/>
                    </a:cubicBezTo>
                    <a:cubicBezTo>
                      <a:pt x="3" y="60"/>
                      <a:pt x="4" y="57"/>
                      <a:pt x="4" y="58"/>
                    </a:cubicBezTo>
                    <a:cubicBezTo>
                      <a:pt x="4" y="58"/>
                      <a:pt x="2" y="60"/>
                      <a:pt x="2" y="61"/>
                    </a:cubicBezTo>
                    <a:cubicBezTo>
                      <a:pt x="3" y="62"/>
                      <a:pt x="6" y="61"/>
                      <a:pt x="6" y="63"/>
                    </a:cubicBezTo>
                    <a:cubicBezTo>
                      <a:pt x="7" y="63"/>
                      <a:pt x="8" y="63"/>
                      <a:pt x="9" y="62"/>
                    </a:cubicBezTo>
                    <a:cubicBezTo>
                      <a:pt x="10" y="62"/>
                      <a:pt x="8" y="65"/>
                      <a:pt x="9" y="64"/>
                    </a:cubicBezTo>
                    <a:cubicBezTo>
                      <a:pt x="9" y="65"/>
                      <a:pt x="9" y="66"/>
                      <a:pt x="8" y="66"/>
                    </a:cubicBezTo>
                    <a:cubicBezTo>
                      <a:pt x="9" y="66"/>
                      <a:pt x="10" y="67"/>
                      <a:pt x="10" y="65"/>
                    </a:cubicBezTo>
                    <a:cubicBezTo>
                      <a:pt x="11" y="66"/>
                      <a:pt x="12" y="67"/>
                      <a:pt x="13" y="66"/>
                    </a:cubicBezTo>
                    <a:cubicBezTo>
                      <a:pt x="13" y="66"/>
                      <a:pt x="12" y="68"/>
                      <a:pt x="12" y="69"/>
                    </a:cubicBezTo>
                    <a:cubicBezTo>
                      <a:pt x="13" y="67"/>
                      <a:pt x="15" y="67"/>
                      <a:pt x="15" y="67"/>
                    </a:cubicBezTo>
                    <a:cubicBezTo>
                      <a:pt x="16" y="66"/>
                      <a:pt x="16" y="66"/>
                      <a:pt x="16" y="64"/>
                    </a:cubicBezTo>
                    <a:cubicBezTo>
                      <a:pt x="16" y="64"/>
                      <a:pt x="17" y="63"/>
                      <a:pt x="17" y="63"/>
                    </a:cubicBezTo>
                    <a:cubicBezTo>
                      <a:pt x="17" y="65"/>
                      <a:pt x="16" y="68"/>
                      <a:pt x="17" y="68"/>
                    </a:cubicBezTo>
                    <a:cubicBezTo>
                      <a:pt x="16" y="71"/>
                      <a:pt x="15" y="67"/>
                      <a:pt x="15" y="70"/>
                    </a:cubicBezTo>
                    <a:cubicBezTo>
                      <a:pt x="14" y="72"/>
                      <a:pt x="12" y="72"/>
                      <a:pt x="12" y="70"/>
                    </a:cubicBezTo>
                    <a:cubicBezTo>
                      <a:pt x="11" y="73"/>
                      <a:pt x="13" y="71"/>
                      <a:pt x="12" y="73"/>
                    </a:cubicBezTo>
                    <a:cubicBezTo>
                      <a:pt x="13" y="73"/>
                      <a:pt x="14" y="72"/>
                      <a:pt x="15" y="72"/>
                    </a:cubicBezTo>
                    <a:cubicBezTo>
                      <a:pt x="15" y="71"/>
                      <a:pt x="15" y="70"/>
                      <a:pt x="16" y="70"/>
                    </a:cubicBezTo>
                    <a:cubicBezTo>
                      <a:pt x="17" y="67"/>
                      <a:pt x="16" y="72"/>
                      <a:pt x="17" y="72"/>
                    </a:cubicBezTo>
                    <a:cubicBezTo>
                      <a:pt x="16" y="72"/>
                      <a:pt x="16" y="72"/>
                      <a:pt x="16" y="72"/>
                    </a:cubicBezTo>
                    <a:cubicBezTo>
                      <a:pt x="16" y="73"/>
                      <a:pt x="17" y="72"/>
                      <a:pt x="18" y="72"/>
                    </a:cubicBezTo>
                    <a:cubicBezTo>
                      <a:pt x="17" y="75"/>
                      <a:pt x="17" y="72"/>
                      <a:pt x="16" y="74"/>
                    </a:cubicBezTo>
                    <a:cubicBezTo>
                      <a:pt x="16" y="76"/>
                      <a:pt x="16" y="76"/>
                      <a:pt x="16" y="76"/>
                    </a:cubicBezTo>
                    <a:cubicBezTo>
                      <a:pt x="17" y="77"/>
                      <a:pt x="17" y="74"/>
                      <a:pt x="18" y="75"/>
                    </a:cubicBezTo>
                    <a:cubicBezTo>
                      <a:pt x="17" y="76"/>
                      <a:pt x="17" y="76"/>
                      <a:pt x="17" y="76"/>
                    </a:cubicBezTo>
                    <a:cubicBezTo>
                      <a:pt x="18" y="76"/>
                      <a:pt x="18" y="76"/>
                      <a:pt x="18" y="76"/>
                    </a:cubicBezTo>
                    <a:cubicBezTo>
                      <a:pt x="18" y="74"/>
                      <a:pt x="19" y="73"/>
                      <a:pt x="18" y="73"/>
                    </a:cubicBezTo>
                    <a:cubicBezTo>
                      <a:pt x="19" y="70"/>
                      <a:pt x="19" y="72"/>
                      <a:pt x="20" y="72"/>
                    </a:cubicBezTo>
                    <a:cubicBezTo>
                      <a:pt x="20" y="70"/>
                      <a:pt x="19" y="72"/>
                      <a:pt x="20" y="70"/>
                    </a:cubicBezTo>
                    <a:cubicBezTo>
                      <a:pt x="20" y="69"/>
                      <a:pt x="20" y="69"/>
                      <a:pt x="21" y="69"/>
                    </a:cubicBezTo>
                    <a:cubicBezTo>
                      <a:pt x="22" y="69"/>
                      <a:pt x="21" y="71"/>
                      <a:pt x="21" y="72"/>
                    </a:cubicBezTo>
                    <a:cubicBezTo>
                      <a:pt x="21" y="72"/>
                      <a:pt x="20" y="72"/>
                      <a:pt x="21" y="71"/>
                    </a:cubicBezTo>
                    <a:cubicBezTo>
                      <a:pt x="19" y="73"/>
                      <a:pt x="20" y="75"/>
                      <a:pt x="19" y="76"/>
                    </a:cubicBezTo>
                    <a:cubicBezTo>
                      <a:pt x="20" y="77"/>
                      <a:pt x="20" y="75"/>
                      <a:pt x="21" y="75"/>
                    </a:cubicBezTo>
                    <a:cubicBezTo>
                      <a:pt x="21" y="74"/>
                      <a:pt x="21" y="73"/>
                      <a:pt x="21" y="72"/>
                    </a:cubicBezTo>
                    <a:cubicBezTo>
                      <a:pt x="23" y="68"/>
                      <a:pt x="21" y="76"/>
                      <a:pt x="23" y="75"/>
                    </a:cubicBezTo>
                    <a:cubicBezTo>
                      <a:pt x="23" y="72"/>
                      <a:pt x="25" y="71"/>
                      <a:pt x="25" y="68"/>
                    </a:cubicBezTo>
                    <a:cubicBezTo>
                      <a:pt x="25" y="67"/>
                      <a:pt x="25" y="66"/>
                      <a:pt x="26" y="67"/>
                    </a:cubicBezTo>
                    <a:cubicBezTo>
                      <a:pt x="25" y="69"/>
                      <a:pt x="26" y="68"/>
                      <a:pt x="25" y="70"/>
                    </a:cubicBezTo>
                    <a:cubicBezTo>
                      <a:pt x="25" y="70"/>
                      <a:pt x="25" y="70"/>
                      <a:pt x="25" y="70"/>
                    </a:cubicBezTo>
                    <a:cubicBezTo>
                      <a:pt x="24" y="73"/>
                      <a:pt x="24" y="73"/>
                      <a:pt x="24" y="73"/>
                    </a:cubicBezTo>
                    <a:cubicBezTo>
                      <a:pt x="25" y="74"/>
                      <a:pt x="25" y="76"/>
                      <a:pt x="26" y="77"/>
                    </a:cubicBezTo>
                    <a:cubicBezTo>
                      <a:pt x="26" y="76"/>
                      <a:pt x="26" y="75"/>
                      <a:pt x="26" y="74"/>
                    </a:cubicBezTo>
                    <a:cubicBezTo>
                      <a:pt x="26" y="75"/>
                      <a:pt x="26" y="76"/>
                      <a:pt x="27" y="76"/>
                    </a:cubicBezTo>
                    <a:cubicBezTo>
                      <a:pt x="26" y="76"/>
                      <a:pt x="27" y="74"/>
                      <a:pt x="27" y="73"/>
                    </a:cubicBezTo>
                    <a:cubicBezTo>
                      <a:pt x="28" y="73"/>
                      <a:pt x="28" y="75"/>
                      <a:pt x="28" y="76"/>
                    </a:cubicBezTo>
                    <a:cubicBezTo>
                      <a:pt x="27" y="77"/>
                      <a:pt x="27" y="77"/>
                      <a:pt x="27" y="77"/>
                    </a:cubicBezTo>
                    <a:cubicBezTo>
                      <a:pt x="28" y="76"/>
                      <a:pt x="28" y="78"/>
                      <a:pt x="28" y="78"/>
                    </a:cubicBezTo>
                    <a:cubicBezTo>
                      <a:pt x="28" y="76"/>
                      <a:pt x="29" y="75"/>
                      <a:pt x="29" y="73"/>
                    </a:cubicBezTo>
                    <a:cubicBezTo>
                      <a:pt x="30" y="73"/>
                      <a:pt x="30" y="74"/>
                      <a:pt x="30" y="74"/>
                    </a:cubicBezTo>
                    <a:cubicBezTo>
                      <a:pt x="29" y="75"/>
                      <a:pt x="29" y="75"/>
                      <a:pt x="29" y="75"/>
                    </a:cubicBezTo>
                    <a:cubicBezTo>
                      <a:pt x="30" y="75"/>
                      <a:pt x="29" y="78"/>
                      <a:pt x="30" y="78"/>
                    </a:cubicBezTo>
                    <a:cubicBezTo>
                      <a:pt x="30" y="76"/>
                      <a:pt x="30" y="76"/>
                      <a:pt x="30" y="76"/>
                    </a:cubicBezTo>
                    <a:cubicBezTo>
                      <a:pt x="30" y="78"/>
                      <a:pt x="30" y="78"/>
                      <a:pt x="30" y="78"/>
                    </a:cubicBezTo>
                    <a:cubicBezTo>
                      <a:pt x="31" y="77"/>
                      <a:pt x="31" y="77"/>
                      <a:pt x="31" y="76"/>
                    </a:cubicBezTo>
                    <a:cubicBezTo>
                      <a:pt x="31" y="78"/>
                      <a:pt x="31" y="78"/>
                      <a:pt x="31" y="78"/>
                    </a:cubicBezTo>
                    <a:cubicBezTo>
                      <a:pt x="32" y="77"/>
                      <a:pt x="32" y="75"/>
                      <a:pt x="33" y="77"/>
                    </a:cubicBezTo>
                    <a:cubicBezTo>
                      <a:pt x="32" y="74"/>
                      <a:pt x="32" y="77"/>
                      <a:pt x="32" y="75"/>
                    </a:cubicBezTo>
                    <a:cubicBezTo>
                      <a:pt x="31" y="73"/>
                      <a:pt x="32" y="74"/>
                      <a:pt x="33" y="73"/>
                    </a:cubicBezTo>
                    <a:cubicBezTo>
                      <a:pt x="32" y="76"/>
                      <a:pt x="33" y="74"/>
                      <a:pt x="34" y="74"/>
                    </a:cubicBezTo>
                    <a:cubicBezTo>
                      <a:pt x="34" y="75"/>
                      <a:pt x="34" y="75"/>
                      <a:pt x="34" y="76"/>
                    </a:cubicBezTo>
                    <a:cubicBezTo>
                      <a:pt x="35" y="74"/>
                      <a:pt x="35" y="74"/>
                      <a:pt x="35" y="74"/>
                    </a:cubicBezTo>
                    <a:cubicBezTo>
                      <a:pt x="35" y="78"/>
                      <a:pt x="36" y="73"/>
                      <a:pt x="36" y="74"/>
                    </a:cubicBezTo>
                    <a:cubicBezTo>
                      <a:pt x="36" y="75"/>
                      <a:pt x="36" y="77"/>
                      <a:pt x="36" y="77"/>
                    </a:cubicBezTo>
                    <a:cubicBezTo>
                      <a:pt x="36" y="75"/>
                      <a:pt x="37" y="74"/>
                      <a:pt x="37" y="72"/>
                    </a:cubicBezTo>
                    <a:cubicBezTo>
                      <a:pt x="38" y="73"/>
                      <a:pt x="36" y="76"/>
                      <a:pt x="37" y="78"/>
                    </a:cubicBezTo>
                    <a:cubicBezTo>
                      <a:pt x="37" y="75"/>
                      <a:pt x="38" y="79"/>
                      <a:pt x="38" y="76"/>
                    </a:cubicBezTo>
                    <a:cubicBezTo>
                      <a:pt x="37" y="75"/>
                      <a:pt x="38" y="75"/>
                      <a:pt x="38" y="73"/>
                    </a:cubicBezTo>
                    <a:cubicBezTo>
                      <a:pt x="39" y="74"/>
                      <a:pt x="38" y="75"/>
                      <a:pt x="39" y="75"/>
                    </a:cubicBezTo>
                    <a:cubicBezTo>
                      <a:pt x="39" y="75"/>
                      <a:pt x="39" y="73"/>
                      <a:pt x="39" y="72"/>
                    </a:cubicBezTo>
                    <a:cubicBezTo>
                      <a:pt x="39" y="73"/>
                      <a:pt x="40" y="70"/>
                      <a:pt x="40" y="72"/>
                    </a:cubicBezTo>
                    <a:cubicBezTo>
                      <a:pt x="41" y="74"/>
                      <a:pt x="39" y="73"/>
                      <a:pt x="40" y="74"/>
                    </a:cubicBezTo>
                    <a:cubicBezTo>
                      <a:pt x="41" y="74"/>
                      <a:pt x="40" y="70"/>
                      <a:pt x="41" y="69"/>
                    </a:cubicBezTo>
                    <a:cubicBezTo>
                      <a:pt x="41" y="68"/>
                      <a:pt x="41" y="65"/>
                      <a:pt x="42" y="64"/>
                    </a:cubicBezTo>
                    <a:cubicBezTo>
                      <a:pt x="43" y="65"/>
                      <a:pt x="41" y="65"/>
                      <a:pt x="42" y="68"/>
                    </a:cubicBezTo>
                    <a:cubicBezTo>
                      <a:pt x="42" y="67"/>
                      <a:pt x="42" y="67"/>
                      <a:pt x="42" y="67"/>
                    </a:cubicBezTo>
                    <a:cubicBezTo>
                      <a:pt x="43" y="70"/>
                      <a:pt x="41" y="72"/>
                      <a:pt x="41" y="74"/>
                    </a:cubicBezTo>
                    <a:cubicBezTo>
                      <a:pt x="42" y="73"/>
                      <a:pt x="42" y="73"/>
                      <a:pt x="42" y="73"/>
                    </a:cubicBezTo>
                    <a:cubicBezTo>
                      <a:pt x="42" y="77"/>
                      <a:pt x="42" y="77"/>
                      <a:pt x="42" y="77"/>
                    </a:cubicBezTo>
                    <a:cubicBezTo>
                      <a:pt x="42" y="75"/>
                      <a:pt x="43" y="76"/>
                      <a:pt x="43" y="76"/>
                    </a:cubicBezTo>
                    <a:cubicBezTo>
                      <a:pt x="43" y="74"/>
                      <a:pt x="43" y="76"/>
                      <a:pt x="43" y="75"/>
                    </a:cubicBezTo>
                    <a:cubicBezTo>
                      <a:pt x="43" y="74"/>
                      <a:pt x="43" y="71"/>
                      <a:pt x="44" y="73"/>
                    </a:cubicBezTo>
                    <a:cubicBezTo>
                      <a:pt x="44" y="74"/>
                      <a:pt x="44" y="75"/>
                      <a:pt x="44" y="76"/>
                    </a:cubicBezTo>
                    <a:cubicBezTo>
                      <a:pt x="45" y="77"/>
                      <a:pt x="44" y="74"/>
                      <a:pt x="45" y="75"/>
                    </a:cubicBezTo>
                    <a:cubicBezTo>
                      <a:pt x="45" y="76"/>
                      <a:pt x="45" y="76"/>
                      <a:pt x="45" y="76"/>
                    </a:cubicBezTo>
                    <a:cubicBezTo>
                      <a:pt x="47" y="76"/>
                      <a:pt x="50" y="76"/>
                      <a:pt x="51" y="72"/>
                    </a:cubicBezTo>
                    <a:cubicBezTo>
                      <a:pt x="52" y="73"/>
                      <a:pt x="52" y="73"/>
                      <a:pt x="53" y="74"/>
                    </a:cubicBezTo>
                    <a:cubicBezTo>
                      <a:pt x="53" y="74"/>
                      <a:pt x="53" y="73"/>
                      <a:pt x="53" y="72"/>
                    </a:cubicBezTo>
                    <a:cubicBezTo>
                      <a:pt x="54" y="74"/>
                      <a:pt x="54" y="74"/>
                      <a:pt x="54" y="74"/>
                    </a:cubicBezTo>
                    <a:cubicBezTo>
                      <a:pt x="55" y="76"/>
                      <a:pt x="55" y="74"/>
                      <a:pt x="56" y="72"/>
                    </a:cubicBezTo>
                    <a:cubicBezTo>
                      <a:pt x="56" y="74"/>
                      <a:pt x="56" y="74"/>
                      <a:pt x="56" y="74"/>
                    </a:cubicBezTo>
                    <a:cubicBezTo>
                      <a:pt x="57" y="75"/>
                      <a:pt x="56" y="73"/>
                      <a:pt x="57" y="72"/>
                    </a:cubicBezTo>
                    <a:cubicBezTo>
                      <a:pt x="57" y="74"/>
                      <a:pt x="57" y="74"/>
                      <a:pt x="57" y="74"/>
                    </a:cubicBezTo>
                    <a:cubicBezTo>
                      <a:pt x="57" y="72"/>
                      <a:pt x="57" y="72"/>
                      <a:pt x="57" y="72"/>
                    </a:cubicBezTo>
                    <a:cubicBezTo>
                      <a:pt x="58" y="72"/>
                      <a:pt x="58" y="72"/>
                      <a:pt x="58" y="74"/>
                    </a:cubicBezTo>
                    <a:cubicBezTo>
                      <a:pt x="59" y="74"/>
                      <a:pt x="59" y="73"/>
                      <a:pt x="58" y="73"/>
                    </a:cubicBezTo>
                    <a:cubicBezTo>
                      <a:pt x="59" y="74"/>
                      <a:pt x="60" y="74"/>
                      <a:pt x="61" y="73"/>
                    </a:cubicBezTo>
                    <a:cubicBezTo>
                      <a:pt x="61" y="72"/>
                      <a:pt x="61" y="72"/>
                      <a:pt x="61" y="70"/>
                    </a:cubicBezTo>
                    <a:cubicBezTo>
                      <a:pt x="61" y="68"/>
                      <a:pt x="61" y="71"/>
                      <a:pt x="61" y="69"/>
                    </a:cubicBezTo>
                    <a:cubicBezTo>
                      <a:pt x="61" y="70"/>
                      <a:pt x="62" y="71"/>
                      <a:pt x="61" y="72"/>
                    </a:cubicBezTo>
                    <a:cubicBezTo>
                      <a:pt x="63" y="75"/>
                      <a:pt x="64" y="72"/>
                      <a:pt x="66" y="72"/>
                    </a:cubicBezTo>
                    <a:cubicBezTo>
                      <a:pt x="66" y="71"/>
                      <a:pt x="66" y="71"/>
                      <a:pt x="66" y="71"/>
                    </a:cubicBezTo>
                    <a:cubicBezTo>
                      <a:pt x="68" y="73"/>
                      <a:pt x="68" y="71"/>
                      <a:pt x="70" y="72"/>
                    </a:cubicBezTo>
                    <a:cubicBezTo>
                      <a:pt x="69" y="71"/>
                      <a:pt x="69" y="68"/>
                      <a:pt x="70" y="68"/>
                    </a:cubicBezTo>
                    <a:cubicBezTo>
                      <a:pt x="70" y="66"/>
                      <a:pt x="70" y="70"/>
                      <a:pt x="71" y="71"/>
                    </a:cubicBezTo>
                    <a:cubicBezTo>
                      <a:pt x="71" y="71"/>
                      <a:pt x="72" y="70"/>
                      <a:pt x="72" y="70"/>
                    </a:cubicBezTo>
                    <a:cubicBezTo>
                      <a:pt x="72" y="71"/>
                      <a:pt x="72" y="71"/>
                      <a:pt x="72" y="71"/>
                    </a:cubicBezTo>
                    <a:cubicBezTo>
                      <a:pt x="72" y="70"/>
                      <a:pt x="73" y="69"/>
                      <a:pt x="73" y="70"/>
                    </a:cubicBezTo>
                    <a:cubicBezTo>
                      <a:pt x="73" y="70"/>
                      <a:pt x="73" y="70"/>
                      <a:pt x="73" y="70"/>
                    </a:cubicBezTo>
                    <a:cubicBezTo>
                      <a:pt x="74" y="70"/>
                      <a:pt x="74" y="71"/>
                      <a:pt x="75" y="71"/>
                    </a:cubicBezTo>
                    <a:cubicBezTo>
                      <a:pt x="75" y="69"/>
                      <a:pt x="76" y="70"/>
                      <a:pt x="76" y="69"/>
                    </a:cubicBezTo>
                    <a:cubicBezTo>
                      <a:pt x="76" y="69"/>
                      <a:pt x="76" y="69"/>
                      <a:pt x="76" y="69"/>
                    </a:cubicBezTo>
                    <a:cubicBezTo>
                      <a:pt x="76" y="68"/>
                      <a:pt x="76" y="68"/>
                      <a:pt x="76" y="68"/>
                    </a:cubicBezTo>
                    <a:cubicBezTo>
                      <a:pt x="76" y="68"/>
                      <a:pt x="76" y="68"/>
                      <a:pt x="76" y="68"/>
                    </a:cubicBezTo>
                    <a:cubicBezTo>
                      <a:pt x="76" y="70"/>
                      <a:pt x="76" y="70"/>
                      <a:pt x="76" y="70"/>
                    </a:cubicBezTo>
                    <a:cubicBezTo>
                      <a:pt x="77" y="71"/>
                      <a:pt x="76" y="69"/>
                      <a:pt x="77" y="68"/>
                    </a:cubicBezTo>
                    <a:cubicBezTo>
                      <a:pt x="77" y="67"/>
                      <a:pt x="77" y="68"/>
                      <a:pt x="77" y="69"/>
                    </a:cubicBezTo>
                    <a:cubicBezTo>
                      <a:pt x="77" y="70"/>
                      <a:pt x="77" y="68"/>
                      <a:pt x="77" y="69"/>
                    </a:cubicBezTo>
                    <a:cubicBezTo>
                      <a:pt x="77" y="70"/>
                      <a:pt x="77" y="69"/>
                      <a:pt x="77" y="70"/>
                    </a:cubicBezTo>
                    <a:cubicBezTo>
                      <a:pt x="78" y="70"/>
                      <a:pt x="77" y="68"/>
                      <a:pt x="78" y="69"/>
                    </a:cubicBezTo>
                    <a:cubicBezTo>
                      <a:pt x="78" y="69"/>
                      <a:pt x="79" y="68"/>
                      <a:pt x="79" y="70"/>
                    </a:cubicBezTo>
                    <a:cubicBezTo>
                      <a:pt x="79" y="69"/>
                      <a:pt x="80" y="69"/>
                      <a:pt x="80" y="68"/>
                    </a:cubicBezTo>
                    <a:cubicBezTo>
                      <a:pt x="79" y="68"/>
                      <a:pt x="79" y="68"/>
                      <a:pt x="79" y="66"/>
                    </a:cubicBezTo>
                    <a:cubicBezTo>
                      <a:pt x="79" y="66"/>
                      <a:pt x="79" y="66"/>
                      <a:pt x="79" y="66"/>
                    </a:cubicBezTo>
                    <a:cubicBezTo>
                      <a:pt x="79" y="67"/>
                      <a:pt x="79" y="67"/>
                      <a:pt x="79" y="67"/>
                    </a:cubicBezTo>
                    <a:cubicBezTo>
                      <a:pt x="79" y="66"/>
                      <a:pt x="80" y="67"/>
                      <a:pt x="80" y="65"/>
                    </a:cubicBezTo>
                    <a:cubicBezTo>
                      <a:pt x="80" y="67"/>
                      <a:pt x="80" y="67"/>
                      <a:pt x="80" y="67"/>
                    </a:cubicBezTo>
                    <a:cubicBezTo>
                      <a:pt x="80" y="66"/>
                      <a:pt x="81" y="66"/>
                      <a:pt x="81" y="66"/>
                    </a:cubicBezTo>
                    <a:cubicBezTo>
                      <a:pt x="82" y="67"/>
                      <a:pt x="82" y="69"/>
                      <a:pt x="82" y="70"/>
                    </a:cubicBezTo>
                    <a:cubicBezTo>
                      <a:pt x="83" y="68"/>
                      <a:pt x="83" y="68"/>
                      <a:pt x="83" y="68"/>
                    </a:cubicBezTo>
                    <a:cubicBezTo>
                      <a:pt x="83" y="68"/>
                      <a:pt x="83" y="68"/>
                      <a:pt x="83" y="69"/>
                    </a:cubicBezTo>
                    <a:cubicBezTo>
                      <a:pt x="85" y="70"/>
                      <a:pt x="84" y="64"/>
                      <a:pt x="85" y="65"/>
                    </a:cubicBezTo>
                    <a:cubicBezTo>
                      <a:pt x="85" y="67"/>
                      <a:pt x="85" y="68"/>
                      <a:pt x="86" y="68"/>
                    </a:cubicBezTo>
                    <a:cubicBezTo>
                      <a:pt x="86" y="68"/>
                      <a:pt x="86" y="67"/>
                      <a:pt x="86" y="67"/>
                    </a:cubicBezTo>
                    <a:cubicBezTo>
                      <a:pt x="86" y="66"/>
                      <a:pt x="86" y="68"/>
                      <a:pt x="85" y="67"/>
                    </a:cubicBezTo>
                    <a:cubicBezTo>
                      <a:pt x="85" y="66"/>
                      <a:pt x="86" y="66"/>
                      <a:pt x="86" y="66"/>
                    </a:cubicBezTo>
                    <a:cubicBezTo>
                      <a:pt x="87" y="70"/>
                      <a:pt x="89" y="66"/>
                      <a:pt x="91" y="68"/>
                    </a:cubicBezTo>
                    <a:cubicBezTo>
                      <a:pt x="90" y="66"/>
                      <a:pt x="91" y="67"/>
                      <a:pt x="91" y="66"/>
                    </a:cubicBezTo>
                    <a:cubicBezTo>
                      <a:pt x="92" y="69"/>
                      <a:pt x="92" y="66"/>
                      <a:pt x="93" y="67"/>
                    </a:cubicBezTo>
                    <a:cubicBezTo>
                      <a:pt x="92" y="65"/>
                      <a:pt x="92" y="65"/>
                      <a:pt x="92" y="65"/>
                    </a:cubicBezTo>
                    <a:cubicBezTo>
                      <a:pt x="93" y="66"/>
                      <a:pt x="92" y="61"/>
                      <a:pt x="94" y="63"/>
                    </a:cubicBezTo>
                    <a:cubicBezTo>
                      <a:pt x="94" y="64"/>
                      <a:pt x="94" y="65"/>
                      <a:pt x="94" y="66"/>
                    </a:cubicBezTo>
                    <a:cubicBezTo>
                      <a:pt x="95" y="68"/>
                      <a:pt x="95" y="63"/>
                      <a:pt x="96" y="66"/>
                    </a:cubicBezTo>
                    <a:cubicBezTo>
                      <a:pt x="96" y="65"/>
                      <a:pt x="95" y="63"/>
                      <a:pt x="96" y="62"/>
                    </a:cubicBezTo>
                    <a:cubicBezTo>
                      <a:pt x="96" y="63"/>
                      <a:pt x="98" y="64"/>
                      <a:pt x="98" y="65"/>
                    </a:cubicBezTo>
                    <a:cubicBezTo>
                      <a:pt x="98" y="64"/>
                      <a:pt x="98" y="64"/>
                      <a:pt x="98" y="64"/>
                    </a:cubicBezTo>
                    <a:cubicBezTo>
                      <a:pt x="99" y="65"/>
                      <a:pt x="98" y="65"/>
                      <a:pt x="98" y="65"/>
                    </a:cubicBezTo>
                    <a:cubicBezTo>
                      <a:pt x="99" y="66"/>
                      <a:pt x="99" y="65"/>
                      <a:pt x="100" y="64"/>
                    </a:cubicBezTo>
                    <a:cubicBezTo>
                      <a:pt x="101" y="65"/>
                      <a:pt x="101" y="64"/>
                      <a:pt x="102" y="65"/>
                    </a:cubicBezTo>
                    <a:cubicBezTo>
                      <a:pt x="102" y="63"/>
                      <a:pt x="104" y="66"/>
                      <a:pt x="103" y="63"/>
                    </a:cubicBezTo>
                    <a:cubicBezTo>
                      <a:pt x="104" y="64"/>
                      <a:pt x="104" y="64"/>
                      <a:pt x="104" y="64"/>
                    </a:cubicBezTo>
                    <a:cubicBezTo>
                      <a:pt x="104" y="63"/>
                      <a:pt x="103" y="61"/>
                      <a:pt x="104" y="60"/>
                    </a:cubicBezTo>
                    <a:cubicBezTo>
                      <a:pt x="104" y="62"/>
                      <a:pt x="104" y="62"/>
                      <a:pt x="104" y="62"/>
                    </a:cubicBezTo>
                    <a:cubicBezTo>
                      <a:pt x="105" y="65"/>
                      <a:pt x="105" y="63"/>
                      <a:pt x="106" y="64"/>
                    </a:cubicBezTo>
                    <a:cubicBezTo>
                      <a:pt x="105" y="62"/>
                      <a:pt x="106" y="64"/>
                      <a:pt x="106" y="62"/>
                    </a:cubicBezTo>
                    <a:cubicBezTo>
                      <a:pt x="106" y="62"/>
                      <a:pt x="106" y="62"/>
                      <a:pt x="106" y="62"/>
                    </a:cubicBezTo>
                    <a:cubicBezTo>
                      <a:pt x="106" y="61"/>
                      <a:pt x="106" y="61"/>
                      <a:pt x="106" y="60"/>
                    </a:cubicBezTo>
                    <a:cubicBezTo>
                      <a:pt x="107" y="60"/>
                      <a:pt x="107" y="62"/>
                      <a:pt x="107" y="62"/>
                    </a:cubicBezTo>
                    <a:cubicBezTo>
                      <a:pt x="108" y="63"/>
                      <a:pt x="108" y="62"/>
                      <a:pt x="108" y="62"/>
                    </a:cubicBezTo>
                    <a:cubicBezTo>
                      <a:pt x="108" y="62"/>
                      <a:pt x="108" y="62"/>
                      <a:pt x="108" y="61"/>
                    </a:cubicBezTo>
                    <a:cubicBezTo>
                      <a:pt x="108" y="62"/>
                      <a:pt x="108" y="62"/>
                      <a:pt x="108" y="62"/>
                    </a:cubicBezTo>
                    <a:cubicBezTo>
                      <a:pt x="108" y="62"/>
                      <a:pt x="108" y="61"/>
                      <a:pt x="109" y="61"/>
                    </a:cubicBezTo>
                    <a:cubicBezTo>
                      <a:pt x="109" y="61"/>
                      <a:pt x="109" y="61"/>
                      <a:pt x="109" y="61"/>
                    </a:cubicBezTo>
                    <a:cubicBezTo>
                      <a:pt x="108" y="62"/>
                      <a:pt x="108" y="62"/>
                      <a:pt x="108" y="62"/>
                    </a:cubicBezTo>
                    <a:cubicBezTo>
                      <a:pt x="108" y="62"/>
                      <a:pt x="109" y="62"/>
                      <a:pt x="109" y="62"/>
                    </a:cubicBezTo>
                    <a:cubicBezTo>
                      <a:pt x="109" y="62"/>
                      <a:pt x="109" y="62"/>
                      <a:pt x="109" y="62"/>
                    </a:cubicBezTo>
                    <a:cubicBezTo>
                      <a:pt x="109" y="62"/>
                      <a:pt x="109" y="62"/>
                      <a:pt x="109" y="62"/>
                    </a:cubicBezTo>
                    <a:cubicBezTo>
                      <a:pt x="110" y="64"/>
                      <a:pt x="110" y="64"/>
                      <a:pt x="110" y="64"/>
                    </a:cubicBezTo>
                    <a:cubicBezTo>
                      <a:pt x="110" y="64"/>
                      <a:pt x="110" y="62"/>
                      <a:pt x="110" y="61"/>
                    </a:cubicBezTo>
                    <a:cubicBezTo>
                      <a:pt x="112" y="62"/>
                      <a:pt x="113" y="60"/>
                      <a:pt x="114" y="59"/>
                    </a:cubicBezTo>
                    <a:cubicBezTo>
                      <a:pt x="113" y="59"/>
                      <a:pt x="114" y="60"/>
                      <a:pt x="114" y="60"/>
                    </a:cubicBezTo>
                    <a:cubicBezTo>
                      <a:pt x="114" y="59"/>
                      <a:pt x="114" y="58"/>
                      <a:pt x="114" y="59"/>
                    </a:cubicBezTo>
                    <a:cubicBezTo>
                      <a:pt x="114" y="58"/>
                      <a:pt x="115" y="60"/>
                      <a:pt x="116" y="60"/>
                    </a:cubicBezTo>
                    <a:cubicBezTo>
                      <a:pt x="116" y="60"/>
                      <a:pt x="115" y="58"/>
                      <a:pt x="115" y="58"/>
                    </a:cubicBezTo>
                    <a:cubicBezTo>
                      <a:pt x="117" y="60"/>
                      <a:pt x="117" y="56"/>
                      <a:pt x="118" y="57"/>
                    </a:cubicBezTo>
                    <a:cubicBezTo>
                      <a:pt x="118" y="58"/>
                      <a:pt x="118" y="58"/>
                      <a:pt x="119" y="59"/>
                    </a:cubicBezTo>
                    <a:cubicBezTo>
                      <a:pt x="119" y="58"/>
                      <a:pt x="120" y="57"/>
                      <a:pt x="120" y="55"/>
                    </a:cubicBezTo>
                    <a:cubicBezTo>
                      <a:pt x="120" y="57"/>
                      <a:pt x="120" y="57"/>
                      <a:pt x="120" y="57"/>
                    </a:cubicBezTo>
                    <a:cubicBezTo>
                      <a:pt x="121" y="57"/>
                      <a:pt x="121" y="56"/>
                      <a:pt x="121" y="55"/>
                    </a:cubicBezTo>
                    <a:cubicBezTo>
                      <a:pt x="120" y="54"/>
                      <a:pt x="121" y="52"/>
                      <a:pt x="121" y="53"/>
                    </a:cubicBezTo>
                    <a:cubicBezTo>
                      <a:pt x="121" y="53"/>
                      <a:pt x="121" y="53"/>
                      <a:pt x="121" y="53"/>
                    </a:cubicBezTo>
                    <a:cubicBezTo>
                      <a:pt x="122" y="52"/>
                      <a:pt x="122" y="52"/>
                      <a:pt x="122" y="52"/>
                    </a:cubicBezTo>
                    <a:cubicBezTo>
                      <a:pt x="123" y="52"/>
                      <a:pt x="122" y="52"/>
                      <a:pt x="122" y="53"/>
                    </a:cubicBezTo>
                    <a:cubicBezTo>
                      <a:pt x="123" y="55"/>
                      <a:pt x="124" y="54"/>
                      <a:pt x="125" y="54"/>
                    </a:cubicBezTo>
                    <a:cubicBezTo>
                      <a:pt x="124" y="53"/>
                      <a:pt x="124" y="53"/>
                      <a:pt x="124" y="53"/>
                    </a:cubicBezTo>
                    <a:cubicBezTo>
                      <a:pt x="125" y="52"/>
                      <a:pt x="125" y="54"/>
                      <a:pt x="125" y="54"/>
                    </a:cubicBezTo>
                    <a:cubicBezTo>
                      <a:pt x="125" y="49"/>
                      <a:pt x="125" y="49"/>
                      <a:pt x="125" y="49"/>
                    </a:cubicBezTo>
                    <a:cubicBezTo>
                      <a:pt x="125" y="49"/>
                      <a:pt x="126" y="51"/>
                      <a:pt x="126" y="52"/>
                    </a:cubicBezTo>
                    <a:cubicBezTo>
                      <a:pt x="127" y="51"/>
                      <a:pt x="126" y="48"/>
                      <a:pt x="126" y="46"/>
                    </a:cubicBezTo>
                    <a:cubicBezTo>
                      <a:pt x="127" y="47"/>
                      <a:pt x="127" y="45"/>
                      <a:pt x="128" y="45"/>
                    </a:cubicBezTo>
                    <a:cubicBezTo>
                      <a:pt x="128" y="46"/>
                      <a:pt x="127" y="45"/>
                      <a:pt x="128" y="46"/>
                    </a:cubicBezTo>
                    <a:cubicBezTo>
                      <a:pt x="129" y="47"/>
                      <a:pt x="129" y="47"/>
                      <a:pt x="129" y="47"/>
                    </a:cubicBezTo>
                    <a:cubicBezTo>
                      <a:pt x="128" y="48"/>
                      <a:pt x="130" y="50"/>
                      <a:pt x="130" y="51"/>
                    </a:cubicBezTo>
                    <a:cubicBezTo>
                      <a:pt x="130" y="50"/>
                      <a:pt x="132" y="50"/>
                      <a:pt x="132" y="50"/>
                    </a:cubicBezTo>
                    <a:cubicBezTo>
                      <a:pt x="131" y="48"/>
                      <a:pt x="133" y="49"/>
                      <a:pt x="132" y="46"/>
                    </a:cubicBezTo>
                    <a:cubicBezTo>
                      <a:pt x="133" y="45"/>
                      <a:pt x="133" y="48"/>
                      <a:pt x="134" y="48"/>
                    </a:cubicBezTo>
                    <a:cubicBezTo>
                      <a:pt x="134" y="47"/>
                      <a:pt x="135" y="47"/>
                      <a:pt x="136" y="47"/>
                    </a:cubicBezTo>
                    <a:cubicBezTo>
                      <a:pt x="136" y="47"/>
                      <a:pt x="136" y="47"/>
                      <a:pt x="136" y="47"/>
                    </a:cubicBezTo>
                    <a:cubicBezTo>
                      <a:pt x="137" y="46"/>
                      <a:pt x="138" y="46"/>
                      <a:pt x="138" y="44"/>
                    </a:cubicBezTo>
                    <a:cubicBezTo>
                      <a:pt x="139" y="45"/>
                      <a:pt x="139" y="45"/>
                      <a:pt x="139" y="45"/>
                    </a:cubicBezTo>
                    <a:cubicBezTo>
                      <a:pt x="140" y="46"/>
                      <a:pt x="137" y="42"/>
                      <a:pt x="139" y="43"/>
                    </a:cubicBezTo>
                    <a:cubicBezTo>
                      <a:pt x="139" y="44"/>
                      <a:pt x="139" y="44"/>
                      <a:pt x="139" y="44"/>
                    </a:cubicBezTo>
                    <a:cubicBezTo>
                      <a:pt x="139" y="43"/>
                      <a:pt x="141" y="45"/>
                      <a:pt x="141" y="43"/>
                    </a:cubicBezTo>
                    <a:cubicBezTo>
                      <a:pt x="141" y="44"/>
                      <a:pt x="141" y="44"/>
                      <a:pt x="141" y="44"/>
                    </a:cubicBezTo>
                    <a:cubicBezTo>
                      <a:pt x="141" y="43"/>
                      <a:pt x="142" y="43"/>
                      <a:pt x="142" y="41"/>
                    </a:cubicBezTo>
                    <a:cubicBezTo>
                      <a:pt x="143" y="43"/>
                      <a:pt x="143" y="43"/>
                      <a:pt x="143" y="43"/>
                    </a:cubicBezTo>
                    <a:cubicBezTo>
                      <a:pt x="144" y="44"/>
                      <a:pt x="142" y="41"/>
                      <a:pt x="143" y="42"/>
                    </a:cubicBezTo>
                    <a:cubicBezTo>
                      <a:pt x="143" y="42"/>
                      <a:pt x="144" y="42"/>
                      <a:pt x="144" y="43"/>
                    </a:cubicBezTo>
                    <a:cubicBezTo>
                      <a:pt x="144" y="41"/>
                      <a:pt x="145" y="41"/>
                      <a:pt x="145" y="40"/>
                    </a:cubicBezTo>
                    <a:cubicBezTo>
                      <a:pt x="146" y="42"/>
                      <a:pt x="146" y="42"/>
                      <a:pt x="146" y="42"/>
                    </a:cubicBezTo>
                    <a:cubicBezTo>
                      <a:pt x="149" y="41"/>
                      <a:pt x="153" y="39"/>
                      <a:pt x="154" y="36"/>
                    </a:cubicBezTo>
                    <a:cubicBezTo>
                      <a:pt x="156" y="38"/>
                      <a:pt x="154" y="37"/>
                      <a:pt x="156" y="39"/>
                    </a:cubicBezTo>
                    <a:cubicBezTo>
                      <a:pt x="154" y="37"/>
                      <a:pt x="156" y="38"/>
                      <a:pt x="156" y="37"/>
                    </a:cubicBezTo>
                    <a:cubicBezTo>
                      <a:pt x="156" y="37"/>
                      <a:pt x="156" y="37"/>
                      <a:pt x="156" y="37"/>
                    </a:cubicBezTo>
                    <a:cubicBezTo>
                      <a:pt x="157" y="36"/>
                      <a:pt x="158" y="38"/>
                      <a:pt x="158" y="37"/>
                    </a:cubicBezTo>
                    <a:cubicBezTo>
                      <a:pt x="157" y="36"/>
                      <a:pt x="157" y="36"/>
                      <a:pt x="157" y="36"/>
                    </a:cubicBezTo>
                    <a:cubicBezTo>
                      <a:pt x="157" y="35"/>
                      <a:pt x="160" y="38"/>
                      <a:pt x="158" y="36"/>
                    </a:cubicBezTo>
                    <a:cubicBezTo>
                      <a:pt x="160" y="37"/>
                      <a:pt x="160" y="37"/>
                      <a:pt x="160" y="37"/>
                    </a:cubicBezTo>
                    <a:cubicBezTo>
                      <a:pt x="159" y="34"/>
                      <a:pt x="161" y="37"/>
                      <a:pt x="160" y="35"/>
                    </a:cubicBezTo>
                    <a:cubicBezTo>
                      <a:pt x="160" y="35"/>
                      <a:pt x="160" y="35"/>
                      <a:pt x="160" y="35"/>
                    </a:cubicBezTo>
                    <a:cubicBezTo>
                      <a:pt x="162" y="36"/>
                      <a:pt x="160" y="32"/>
                      <a:pt x="162" y="34"/>
                    </a:cubicBezTo>
                    <a:cubicBezTo>
                      <a:pt x="162" y="33"/>
                      <a:pt x="162" y="32"/>
                      <a:pt x="161" y="30"/>
                    </a:cubicBezTo>
                    <a:cubicBezTo>
                      <a:pt x="163" y="33"/>
                      <a:pt x="163" y="33"/>
                      <a:pt x="163" y="33"/>
                    </a:cubicBezTo>
                    <a:cubicBezTo>
                      <a:pt x="164" y="30"/>
                      <a:pt x="167" y="29"/>
                      <a:pt x="167" y="26"/>
                    </a:cubicBezTo>
                    <a:cubicBezTo>
                      <a:pt x="168" y="27"/>
                      <a:pt x="168" y="27"/>
                      <a:pt x="168" y="27"/>
                    </a:cubicBezTo>
                    <a:cubicBezTo>
                      <a:pt x="168" y="24"/>
                      <a:pt x="172" y="27"/>
                      <a:pt x="170" y="23"/>
                    </a:cubicBezTo>
                    <a:cubicBezTo>
                      <a:pt x="169" y="21"/>
                      <a:pt x="169" y="21"/>
                      <a:pt x="169" y="21"/>
                    </a:cubicBezTo>
                    <a:cubicBezTo>
                      <a:pt x="171" y="23"/>
                      <a:pt x="171" y="23"/>
                      <a:pt x="171" y="23"/>
                    </a:cubicBezTo>
                    <a:cubicBezTo>
                      <a:pt x="170" y="22"/>
                      <a:pt x="172" y="22"/>
                      <a:pt x="171" y="20"/>
                    </a:cubicBezTo>
                    <a:cubicBezTo>
                      <a:pt x="171" y="21"/>
                      <a:pt x="171" y="21"/>
                      <a:pt x="172" y="21"/>
                    </a:cubicBezTo>
                    <a:cubicBezTo>
                      <a:pt x="172" y="21"/>
                      <a:pt x="171" y="19"/>
                      <a:pt x="172" y="19"/>
                    </a:cubicBezTo>
                    <a:cubicBezTo>
                      <a:pt x="172" y="20"/>
                      <a:pt x="172" y="20"/>
                      <a:pt x="172" y="20"/>
                    </a:cubicBezTo>
                    <a:cubicBezTo>
                      <a:pt x="177" y="20"/>
                      <a:pt x="182" y="19"/>
                      <a:pt x="180" y="14"/>
                    </a:cubicBezTo>
                    <a:cubicBezTo>
                      <a:pt x="180" y="13"/>
                      <a:pt x="182" y="15"/>
                      <a:pt x="182" y="15"/>
                    </a:cubicBezTo>
                    <a:cubicBezTo>
                      <a:pt x="181" y="11"/>
                      <a:pt x="188" y="11"/>
                      <a:pt x="185" y="6"/>
                    </a:cubicBezTo>
                    <a:cubicBezTo>
                      <a:pt x="185" y="4"/>
                      <a:pt x="180" y="0"/>
                      <a:pt x="18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92" name="Freeform 342"/>
              <p:cNvSpPr/>
              <p:nvPr/>
            </p:nvSpPr>
            <p:spPr bwMode="auto">
              <a:xfrm>
                <a:off x="3757" y="2934"/>
                <a:ext cx="2" cy="2"/>
              </a:xfrm>
              <a:custGeom>
                <a:avLst/>
                <a:gdLst>
                  <a:gd name="T0" fmla="*/ 0 w 1"/>
                  <a:gd name="T1" fmla="*/ 0 h 1"/>
                  <a:gd name="T2" fmla="*/ 1 w 1"/>
                  <a:gd name="T3" fmla="*/ 0 h 1"/>
                  <a:gd name="T4" fmla="*/ 0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1" y="0"/>
                    </a:cubicBezTo>
                    <a:cubicBezTo>
                      <a:pt x="0" y="0"/>
                      <a:pt x="0" y="0"/>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93" name="Freeform 343"/>
              <p:cNvSpPr/>
              <p:nvPr/>
            </p:nvSpPr>
            <p:spPr bwMode="auto">
              <a:xfrm>
                <a:off x="4226" y="2525"/>
                <a:ext cx="2"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0"/>
                      <a:pt x="1"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94" name="Freeform 344"/>
              <p:cNvSpPr/>
              <p:nvPr/>
            </p:nvSpPr>
            <p:spPr bwMode="auto">
              <a:xfrm>
                <a:off x="3752" y="2940"/>
                <a:ext cx="3" cy="3"/>
              </a:xfrm>
              <a:custGeom>
                <a:avLst/>
                <a:gdLst>
                  <a:gd name="T0" fmla="*/ 0 w 1"/>
                  <a:gd name="T1" fmla="*/ 0 h 1"/>
                  <a:gd name="T2" fmla="*/ 0 w 1"/>
                  <a:gd name="T3" fmla="*/ 1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0" y="1"/>
                      <a:pt x="0" y="1"/>
                      <a:pt x="0"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95" name="Freeform 345"/>
              <p:cNvSpPr/>
              <p:nvPr/>
            </p:nvSpPr>
            <p:spPr bwMode="auto">
              <a:xfrm>
                <a:off x="3975" y="295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96" name="Freeform 346"/>
              <p:cNvSpPr/>
              <p:nvPr/>
            </p:nvSpPr>
            <p:spPr bwMode="auto">
              <a:xfrm>
                <a:off x="3905" y="22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97" name="Freeform 347"/>
              <p:cNvSpPr/>
              <p:nvPr/>
            </p:nvSpPr>
            <p:spPr bwMode="auto">
              <a:xfrm>
                <a:off x="4289" y="255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0"/>
                      <a:pt x="0" y="1"/>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98" name="Freeform 348"/>
              <p:cNvSpPr/>
              <p:nvPr/>
            </p:nvSpPr>
            <p:spPr bwMode="auto">
              <a:xfrm>
                <a:off x="3899" y="2262"/>
                <a:ext cx="2" cy="2"/>
              </a:xfrm>
              <a:custGeom>
                <a:avLst/>
                <a:gdLst>
                  <a:gd name="T0" fmla="*/ 2 w 2"/>
                  <a:gd name="T1" fmla="*/ 0 h 2"/>
                  <a:gd name="T2" fmla="*/ 0 w 2"/>
                  <a:gd name="T3" fmla="*/ 2 h 2"/>
                  <a:gd name="T4" fmla="*/ 0 w 2"/>
                  <a:gd name="T5" fmla="*/ 0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0"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99" name="Freeform 349"/>
              <p:cNvSpPr/>
              <p:nvPr/>
            </p:nvSpPr>
            <p:spPr bwMode="auto">
              <a:xfrm>
                <a:off x="3939" y="2926"/>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00" name="Freeform 350"/>
              <p:cNvSpPr/>
              <p:nvPr/>
            </p:nvSpPr>
            <p:spPr bwMode="auto">
              <a:xfrm>
                <a:off x="3888" y="2281"/>
                <a:ext cx="2" cy="4"/>
              </a:xfrm>
              <a:custGeom>
                <a:avLst/>
                <a:gdLst>
                  <a:gd name="T0" fmla="*/ 2 w 2"/>
                  <a:gd name="T1" fmla="*/ 0 h 4"/>
                  <a:gd name="T2" fmla="*/ 2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2" y="0"/>
                    </a:lnTo>
                    <a:lnTo>
                      <a:pt x="0" y="4"/>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01" name="Freeform 351"/>
              <p:cNvSpPr/>
              <p:nvPr/>
            </p:nvSpPr>
            <p:spPr bwMode="auto">
              <a:xfrm>
                <a:off x="3842" y="2270"/>
                <a:ext cx="2" cy="5"/>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1" y="2"/>
                      <a:pt x="0" y="0"/>
                      <a:pt x="1"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02" name="Freeform 352"/>
              <p:cNvSpPr/>
              <p:nvPr/>
            </p:nvSpPr>
            <p:spPr bwMode="auto">
              <a:xfrm>
                <a:off x="3844" y="2268"/>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03" name="Freeform 353"/>
              <p:cNvSpPr/>
              <p:nvPr/>
            </p:nvSpPr>
            <p:spPr bwMode="auto">
              <a:xfrm>
                <a:off x="3899" y="2272"/>
                <a:ext cx="4"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2" y="0"/>
                      <a:pt x="2" y="0"/>
                      <a:pt x="2"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04" name="Freeform 354"/>
              <p:cNvSpPr/>
              <p:nvPr/>
            </p:nvSpPr>
            <p:spPr bwMode="auto">
              <a:xfrm>
                <a:off x="3776" y="2983"/>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05" name="Freeform 355"/>
              <p:cNvSpPr/>
              <p:nvPr/>
            </p:nvSpPr>
            <p:spPr bwMode="auto">
              <a:xfrm>
                <a:off x="3795" y="2985"/>
                <a:ext cx="2" cy="6"/>
              </a:xfrm>
              <a:custGeom>
                <a:avLst/>
                <a:gdLst>
                  <a:gd name="T0" fmla="*/ 1 w 1"/>
                  <a:gd name="T1" fmla="*/ 2 h 3"/>
                  <a:gd name="T2" fmla="*/ 0 w 1"/>
                  <a:gd name="T3" fmla="*/ 1 h 3"/>
                  <a:gd name="T4" fmla="*/ 1 w 1"/>
                  <a:gd name="T5" fmla="*/ 2 h 3"/>
                </a:gdLst>
                <a:ahLst/>
                <a:cxnLst>
                  <a:cxn ang="0">
                    <a:pos x="T0" y="T1"/>
                  </a:cxn>
                  <a:cxn ang="0">
                    <a:pos x="T2" y="T3"/>
                  </a:cxn>
                  <a:cxn ang="0">
                    <a:pos x="T4" y="T5"/>
                  </a:cxn>
                </a:cxnLst>
                <a:rect l="0" t="0" r="r" b="b"/>
                <a:pathLst>
                  <a:path w="1" h="3">
                    <a:moveTo>
                      <a:pt x="1" y="2"/>
                    </a:moveTo>
                    <a:cubicBezTo>
                      <a:pt x="1" y="0"/>
                      <a:pt x="0" y="1"/>
                      <a:pt x="0" y="1"/>
                    </a:cubicBezTo>
                    <a:cubicBezTo>
                      <a:pt x="0" y="3"/>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06" name="Freeform 356"/>
              <p:cNvSpPr/>
              <p:nvPr/>
            </p:nvSpPr>
            <p:spPr bwMode="auto">
              <a:xfrm>
                <a:off x="3765" y="2972"/>
                <a:ext cx="7" cy="2"/>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1"/>
                      <a:pt x="3"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07" name="Freeform 357"/>
              <p:cNvSpPr/>
              <p:nvPr/>
            </p:nvSpPr>
            <p:spPr bwMode="auto">
              <a:xfrm>
                <a:off x="3803" y="2985"/>
                <a:ext cx="3"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08" name="Freeform 358"/>
              <p:cNvSpPr/>
              <p:nvPr/>
            </p:nvSpPr>
            <p:spPr bwMode="auto">
              <a:xfrm>
                <a:off x="3479"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09" name="Freeform 359"/>
              <p:cNvSpPr/>
              <p:nvPr/>
            </p:nvSpPr>
            <p:spPr bwMode="auto">
              <a:xfrm>
                <a:off x="3761" y="2966"/>
                <a:ext cx="2" cy="4"/>
              </a:xfrm>
              <a:custGeom>
                <a:avLst/>
                <a:gdLst>
                  <a:gd name="T0" fmla="*/ 1 w 1"/>
                  <a:gd name="T1" fmla="*/ 0 h 2"/>
                  <a:gd name="T2" fmla="*/ 0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1"/>
                      <a:pt x="0" y="1"/>
                      <a:pt x="0" y="1"/>
                    </a:cubicBezTo>
                    <a:cubicBezTo>
                      <a:pt x="0" y="2"/>
                      <a:pt x="0" y="1"/>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10" name="Freeform 360"/>
              <p:cNvSpPr/>
              <p:nvPr/>
            </p:nvSpPr>
            <p:spPr bwMode="auto">
              <a:xfrm>
                <a:off x="3943" y="2966"/>
                <a:ext cx="0"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11" name="Freeform 361"/>
              <p:cNvSpPr/>
              <p:nvPr/>
            </p:nvSpPr>
            <p:spPr bwMode="auto">
              <a:xfrm>
                <a:off x="4003" y="2940"/>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12" name="Freeform 362"/>
              <p:cNvSpPr/>
              <p:nvPr/>
            </p:nvSpPr>
            <p:spPr bwMode="auto">
              <a:xfrm>
                <a:off x="4003" y="29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13" name="Freeform 363"/>
              <p:cNvSpPr/>
              <p:nvPr/>
            </p:nvSpPr>
            <p:spPr bwMode="auto">
              <a:xfrm>
                <a:off x="3996" y="2951"/>
                <a:ext cx="3"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14" name="Freeform 364"/>
              <p:cNvSpPr/>
              <p:nvPr/>
            </p:nvSpPr>
            <p:spPr bwMode="auto">
              <a:xfrm>
                <a:off x="3757" y="3023"/>
                <a:ext cx="4" cy="4"/>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2"/>
                      <a:pt x="2" y="1"/>
                      <a:pt x="1" y="2"/>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15" name="Freeform 365"/>
              <p:cNvSpPr/>
              <p:nvPr/>
            </p:nvSpPr>
            <p:spPr bwMode="auto">
              <a:xfrm>
                <a:off x="4003" y="2949"/>
                <a:ext cx="0" cy="4"/>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2"/>
                      <a:pt x="0" y="0"/>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16" name="Freeform 366"/>
              <p:cNvSpPr/>
              <p:nvPr/>
            </p:nvSpPr>
            <p:spPr bwMode="auto">
              <a:xfrm>
                <a:off x="3869" y="2938"/>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17" name="Freeform 367"/>
              <p:cNvSpPr/>
              <p:nvPr/>
            </p:nvSpPr>
            <p:spPr bwMode="auto">
              <a:xfrm>
                <a:off x="4026" y="2926"/>
                <a:ext cx="2" cy="4"/>
              </a:xfrm>
              <a:custGeom>
                <a:avLst/>
                <a:gdLst>
                  <a:gd name="T0" fmla="*/ 0 w 2"/>
                  <a:gd name="T1" fmla="*/ 0 h 4"/>
                  <a:gd name="T2" fmla="*/ 2 w 2"/>
                  <a:gd name="T3" fmla="*/ 4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18" name="Rectangle 368"/>
              <p:cNvSpPr>
                <a:spLocks noChangeArrowheads="1"/>
              </p:cNvSpPr>
              <p:nvPr/>
            </p:nvSpPr>
            <p:spPr bwMode="auto">
              <a:xfrm>
                <a:off x="4275" y="2542"/>
                <a:ext cx="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19" name="Oval 369"/>
              <p:cNvSpPr>
                <a:spLocks noChangeArrowheads="1"/>
              </p:cNvSpPr>
              <p:nvPr/>
            </p:nvSpPr>
            <p:spPr bwMode="auto">
              <a:xfrm>
                <a:off x="3472" y="2075"/>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20" name="Freeform 370"/>
              <p:cNvSpPr/>
              <p:nvPr/>
            </p:nvSpPr>
            <p:spPr bwMode="auto">
              <a:xfrm>
                <a:off x="4219" y="2518"/>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21" name="Freeform 371"/>
              <p:cNvSpPr/>
              <p:nvPr/>
            </p:nvSpPr>
            <p:spPr bwMode="auto">
              <a:xfrm>
                <a:off x="4230" y="2525"/>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22" name="Freeform 372"/>
              <p:cNvSpPr/>
              <p:nvPr/>
            </p:nvSpPr>
            <p:spPr bwMode="auto">
              <a:xfrm>
                <a:off x="3472"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23" name="Freeform 373"/>
              <p:cNvSpPr/>
              <p:nvPr/>
            </p:nvSpPr>
            <p:spPr bwMode="auto">
              <a:xfrm>
                <a:off x="4217" y="2482"/>
                <a:ext cx="145" cy="117"/>
              </a:xfrm>
              <a:custGeom>
                <a:avLst/>
                <a:gdLst>
                  <a:gd name="T0" fmla="*/ 63 w 68"/>
                  <a:gd name="T1" fmla="*/ 35 h 55"/>
                  <a:gd name="T2" fmla="*/ 47 w 68"/>
                  <a:gd name="T3" fmla="*/ 21 h 55"/>
                  <a:gd name="T4" fmla="*/ 43 w 68"/>
                  <a:gd name="T5" fmla="*/ 21 h 55"/>
                  <a:gd name="T6" fmla="*/ 40 w 68"/>
                  <a:gd name="T7" fmla="*/ 15 h 55"/>
                  <a:gd name="T8" fmla="*/ 35 w 68"/>
                  <a:gd name="T9" fmla="*/ 11 h 55"/>
                  <a:gd name="T10" fmla="*/ 29 w 68"/>
                  <a:gd name="T11" fmla="*/ 6 h 55"/>
                  <a:gd name="T12" fmla="*/ 24 w 68"/>
                  <a:gd name="T13" fmla="*/ 7 h 55"/>
                  <a:gd name="T14" fmla="*/ 16 w 68"/>
                  <a:gd name="T15" fmla="*/ 6 h 55"/>
                  <a:gd name="T16" fmla="*/ 13 w 68"/>
                  <a:gd name="T17" fmla="*/ 5 h 55"/>
                  <a:gd name="T18" fmla="*/ 10 w 68"/>
                  <a:gd name="T19" fmla="*/ 1 h 55"/>
                  <a:gd name="T20" fmla="*/ 9 w 68"/>
                  <a:gd name="T21" fmla="*/ 1 h 55"/>
                  <a:gd name="T22" fmla="*/ 5 w 68"/>
                  <a:gd name="T23" fmla="*/ 2 h 55"/>
                  <a:gd name="T24" fmla="*/ 2 w 68"/>
                  <a:gd name="T25" fmla="*/ 3 h 55"/>
                  <a:gd name="T26" fmla="*/ 2 w 68"/>
                  <a:gd name="T27" fmla="*/ 6 h 55"/>
                  <a:gd name="T28" fmla="*/ 5 w 68"/>
                  <a:gd name="T29" fmla="*/ 8 h 55"/>
                  <a:gd name="T30" fmla="*/ 4 w 68"/>
                  <a:gd name="T31" fmla="*/ 10 h 55"/>
                  <a:gd name="T32" fmla="*/ 6 w 68"/>
                  <a:gd name="T33" fmla="*/ 13 h 55"/>
                  <a:gd name="T34" fmla="*/ 4 w 68"/>
                  <a:gd name="T35" fmla="*/ 16 h 55"/>
                  <a:gd name="T36" fmla="*/ 2 w 68"/>
                  <a:gd name="T37" fmla="*/ 19 h 55"/>
                  <a:gd name="T38" fmla="*/ 6 w 68"/>
                  <a:gd name="T39" fmla="*/ 16 h 55"/>
                  <a:gd name="T40" fmla="*/ 9 w 68"/>
                  <a:gd name="T41" fmla="*/ 13 h 55"/>
                  <a:gd name="T42" fmla="*/ 7 w 68"/>
                  <a:gd name="T43" fmla="*/ 19 h 55"/>
                  <a:gd name="T44" fmla="*/ 8 w 68"/>
                  <a:gd name="T45" fmla="*/ 18 h 55"/>
                  <a:gd name="T46" fmla="*/ 8 w 68"/>
                  <a:gd name="T47" fmla="*/ 21 h 55"/>
                  <a:gd name="T48" fmla="*/ 9 w 68"/>
                  <a:gd name="T49" fmla="*/ 21 h 55"/>
                  <a:gd name="T50" fmla="*/ 10 w 68"/>
                  <a:gd name="T51" fmla="*/ 22 h 55"/>
                  <a:gd name="T52" fmla="*/ 15 w 68"/>
                  <a:gd name="T53" fmla="*/ 17 h 55"/>
                  <a:gd name="T54" fmla="*/ 11 w 68"/>
                  <a:gd name="T55" fmla="*/ 23 h 55"/>
                  <a:gd name="T56" fmla="*/ 13 w 68"/>
                  <a:gd name="T57" fmla="*/ 23 h 55"/>
                  <a:gd name="T58" fmla="*/ 16 w 68"/>
                  <a:gd name="T59" fmla="*/ 23 h 55"/>
                  <a:gd name="T60" fmla="*/ 18 w 68"/>
                  <a:gd name="T61" fmla="*/ 24 h 55"/>
                  <a:gd name="T62" fmla="*/ 18 w 68"/>
                  <a:gd name="T63" fmla="*/ 24 h 55"/>
                  <a:gd name="T64" fmla="*/ 21 w 68"/>
                  <a:gd name="T65" fmla="*/ 24 h 55"/>
                  <a:gd name="T66" fmla="*/ 23 w 68"/>
                  <a:gd name="T67" fmla="*/ 23 h 55"/>
                  <a:gd name="T68" fmla="*/ 22 w 68"/>
                  <a:gd name="T69" fmla="*/ 26 h 55"/>
                  <a:gd name="T70" fmla="*/ 25 w 68"/>
                  <a:gd name="T71" fmla="*/ 24 h 55"/>
                  <a:gd name="T72" fmla="*/ 24 w 68"/>
                  <a:gd name="T73" fmla="*/ 27 h 55"/>
                  <a:gd name="T74" fmla="*/ 26 w 68"/>
                  <a:gd name="T75" fmla="*/ 29 h 55"/>
                  <a:gd name="T76" fmla="*/ 28 w 68"/>
                  <a:gd name="T77" fmla="*/ 30 h 55"/>
                  <a:gd name="T78" fmla="*/ 29 w 68"/>
                  <a:gd name="T79" fmla="*/ 32 h 55"/>
                  <a:gd name="T80" fmla="*/ 31 w 68"/>
                  <a:gd name="T81" fmla="*/ 31 h 55"/>
                  <a:gd name="T82" fmla="*/ 32 w 68"/>
                  <a:gd name="T83" fmla="*/ 32 h 55"/>
                  <a:gd name="T84" fmla="*/ 31 w 68"/>
                  <a:gd name="T85" fmla="*/ 33 h 55"/>
                  <a:gd name="T86" fmla="*/ 34 w 68"/>
                  <a:gd name="T87" fmla="*/ 34 h 55"/>
                  <a:gd name="T88" fmla="*/ 37 w 68"/>
                  <a:gd name="T89" fmla="*/ 34 h 55"/>
                  <a:gd name="T90" fmla="*/ 39 w 68"/>
                  <a:gd name="T91" fmla="*/ 34 h 55"/>
                  <a:gd name="T92" fmla="*/ 44 w 68"/>
                  <a:gd name="T93" fmla="*/ 32 h 55"/>
                  <a:gd name="T94" fmla="*/ 43 w 68"/>
                  <a:gd name="T95" fmla="*/ 36 h 55"/>
                  <a:gd name="T96" fmla="*/ 46 w 68"/>
                  <a:gd name="T97" fmla="*/ 36 h 55"/>
                  <a:gd name="T98" fmla="*/ 47 w 68"/>
                  <a:gd name="T99" fmla="*/ 38 h 55"/>
                  <a:gd name="T100" fmla="*/ 48 w 68"/>
                  <a:gd name="T101" fmla="*/ 43 h 55"/>
                  <a:gd name="T102" fmla="*/ 50 w 68"/>
                  <a:gd name="T103" fmla="*/ 44 h 55"/>
                  <a:gd name="T104" fmla="*/ 58 w 68"/>
                  <a:gd name="T105" fmla="*/ 45 h 55"/>
                  <a:gd name="T106" fmla="*/ 58 w 68"/>
                  <a:gd name="T107" fmla="*/ 5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55">
                    <a:moveTo>
                      <a:pt x="66" y="42"/>
                    </a:moveTo>
                    <a:cubicBezTo>
                      <a:pt x="65" y="40"/>
                      <a:pt x="67" y="35"/>
                      <a:pt x="64" y="34"/>
                    </a:cubicBezTo>
                    <a:cubicBezTo>
                      <a:pt x="63" y="35"/>
                      <a:pt x="62" y="35"/>
                      <a:pt x="62" y="36"/>
                    </a:cubicBezTo>
                    <a:cubicBezTo>
                      <a:pt x="62" y="35"/>
                      <a:pt x="62" y="35"/>
                      <a:pt x="62" y="35"/>
                    </a:cubicBezTo>
                    <a:cubicBezTo>
                      <a:pt x="61" y="36"/>
                      <a:pt x="61" y="36"/>
                      <a:pt x="61" y="36"/>
                    </a:cubicBezTo>
                    <a:cubicBezTo>
                      <a:pt x="61" y="36"/>
                      <a:pt x="62" y="35"/>
                      <a:pt x="63" y="35"/>
                    </a:cubicBezTo>
                    <a:cubicBezTo>
                      <a:pt x="62" y="34"/>
                      <a:pt x="61" y="34"/>
                      <a:pt x="61" y="33"/>
                    </a:cubicBezTo>
                    <a:cubicBezTo>
                      <a:pt x="59" y="34"/>
                      <a:pt x="60" y="32"/>
                      <a:pt x="58" y="34"/>
                    </a:cubicBezTo>
                    <a:cubicBezTo>
                      <a:pt x="59" y="33"/>
                      <a:pt x="59" y="33"/>
                      <a:pt x="59" y="33"/>
                    </a:cubicBezTo>
                    <a:cubicBezTo>
                      <a:pt x="58" y="33"/>
                      <a:pt x="58" y="33"/>
                      <a:pt x="59" y="31"/>
                    </a:cubicBezTo>
                    <a:cubicBezTo>
                      <a:pt x="59" y="28"/>
                      <a:pt x="56" y="27"/>
                      <a:pt x="55" y="24"/>
                    </a:cubicBezTo>
                    <a:cubicBezTo>
                      <a:pt x="53" y="22"/>
                      <a:pt x="50" y="22"/>
                      <a:pt x="47" y="21"/>
                    </a:cubicBezTo>
                    <a:cubicBezTo>
                      <a:pt x="45" y="23"/>
                      <a:pt x="45" y="22"/>
                      <a:pt x="43" y="23"/>
                    </a:cubicBezTo>
                    <a:cubicBezTo>
                      <a:pt x="44" y="23"/>
                      <a:pt x="44" y="23"/>
                      <a:pt x="44" y="23"/>
                    </a:cubicBezTo>
                    <a:cubicBezTo>
                      <a:pt x="42" y="23"/>
                      <a:pt x="43" y="22"/>
                      <a:pt x="44" y="21"/>
                    </a:cubicBezTo>
                    <a:cubicBezTo>
                      <a:pt x="43" y="22"/>
                      <a:pt x="44" y="21"/>
                      <a:pt x="42" y="22"/>
                    </a:cubicBezTo>
                    <a:cubicBezTo>
                      <a:pt x="41" y="24"/>
                      <a:pt x="44" y="20"/>
                      <a:pt x="43" y="21"/>
                    </a:cubicBezTo>
                    <a:cubicBezTo>
                      <a:pt x="44" y="20"/>
                      <a:pt x="42" y="22"/>
                      <a:pt x="43" y="21"/>
                    </a:cubicBezTo>
                    <a:cubicBezTo>
                      <a:pt x="41" y="22"/>
                      <a:pt x="44" y="20"/>
                      <a:pt x="44" y="18"/>
                    </a:cubicBezTo>
                    <a:cubicBezTo>
                      <a:pt x="43" y="18"/>
                      <a:pt x="41" y="19"/>
                      <a:pt x="41" y="17"/>
                    </a:cubicBezTo>
                    <a:cubicBezTo>
                      <a:pt x="41" y="17"/>
                      <a:pt x="40" y="18"/>
                      <a:pt x="40" y="18"/>
                    </a:cubicBezTo>
                    <a:cubicBezTo>
                      <a:pt x="42" y="16"/>
                      <a:pt x="39" y="19"/>
                      <a:pt x="40" y="17"/>
                    </a:cubicBezTo>
                    <a:cubicBezTo>
                      <a:pt x="40" y="17"/>
                      <a:pt x="40" y="17"/>
                      <a:pt x="40" y="17"/>
                    </a:cubicBezTo>
                    <a:cubicBezTo>
                      <a:pt x="41" y="15"/>
                      <a:pt x="39" y="17"/>
                      <a:pt x="40" y="15"/>
                    </a:cubicBezTo>
                    <a:cubicBezTo>
                      <a:pt x="40" y="15"/>
                      <a:pt x="40" y="15"/>
                      <a:pt x="40" y="15"/>
                    </a:cubicBezTo>
                    <a:cubicBezTo>
                      <a:pt x="38" y="16"/>
                      <a:pt x="40" y="13"/>
                      <a:pt x="39" y="15"/>
                    </a:cubicBezTo>
                    <a:cubicBezTo>
                      <a:pt x="40" y="14"/>
                      <a:pt x="39" y="14"/>
                      <a:pt x="40" y="13"/>
                    </a:cubicBezTo>
                    <a:cubicBezTo>
                      <a:pt x="37" y="16"/>
                      <a:pt x="40" y="12"/>
                      <a:pt x="38" y="13"/>
                    </a:cubicBezTo>
                    <a:cubicBezTo>
                      <a:pt x="38" y="13"/>
                      <a:pt x="38" y="13"/>
                      <a:pt x="38" y="13"/>
                    </a:cubicBezTo>
                    <a:cubicBezTo>
                      <a:pt x="37" y="12"/>
                      <a:pt x="37" y="11"/>
                      <a:pt x="35" y="11"/>
                    </a:cubicBezTo>
                    <a:cubicBezTo>
                      <a:pt x="34" y="11"/>
                      <a:pt x="36" y="8"/>
                      <a:pt x="34" y="9"/>
                    </a:cubicBezTo>
                    <a:cubicBezTo>
                      <a:pt x="33" y="10"/>
                      <a:pt x="33" y="10"/>
                      <a:pt x="33" y="10"/>
                    </a:cubicBezTo>
                    <a:cubicBezTo>
                      <a:pt x="32" y="10"/>
                      <a:pt x="33" y="9"/>
                      <a:pt x="34" y="9"/>
                    </a:cubicBezTo>
                    <a:cubicBezTo>
                      <a:pt x="32" y="10"/>
                      <a:pt x="33" y="8"/>
                      <a:pt x="33" y="7"/>
                    </a:cubicBezTo>
                    <a:cubicBezTo>
                      <a:pt x="32" y="8"/>
                      <a:pt x="32" y="8"/>
                      <a:pt x="32" y="8"/>
                    </a:cubicBezTo>
                    <a:cubicBezTo>
                      <a:pt x="32" y="7"/>
                      <a:pt x="29" y="7"/>
                      <a:pt x="29" y="6"/>
                    </a:cubicBezTo>
                    <a:cubicBezTo>
                      <a:pt x="28" y="9"/>
                      <a:pt x="28" y="7"/>
                      <a:pt x="28" y="8"/>
                    </a:cubicBezTo>
                    <a:cubicBezTo>
                      <a:pt x="28" y="8"/>
                      <a:pt x="28" y="7"/>
                      <a:pt x="28" y="6"/>
                    </a:cubicBezTo>
                    <a:cubicBezTo>
                      <a:pt x="28" y="6"/>
                      <a:pt x="28" y="6"/>
                      <a:pt x="28" y="5"/>
                    </a:cubicBezTo>
                    <a:cubicBezTo>
                      <a:pt x="27" y="6"/>
                      <a:pt x="26" y="7"/>
                      <a:pt x="26" y="7"/>
                    </a:cubicBezTo>
                    <a:cubicBezTo>
                      <a:pt x="27" y="4"/>
                      <a:pt x="26" y="6"/>
                      <a:pt x="26" y="5"/>
                    </a:cubicBezTo>
                    <a:cubicBezTo>
                      <a:pt x="25" y="7"/>
                      <a:pt x="24" y="8"/>
                      <a:pt x="24" y="7"/>
                    </a:cubicBezTo>
                    <a:cubicBezTo>
                      <a:pt x="26" y="5"/>
                      <a:pt x="26" y="5"/>
                      <a:pt x="26" y="5"/>
                    </a:cubicBezTo>
                    <a:cubicBezTo>
                      <a:pt x="24" y="6"/>
                      <a:pt x="24" y="3"/>
                      <a:pt x="22" y="5"/>
                    </a:cubicBezTo>
                    <a:cubicBezTo>
                      <a:pt x="22" y="4"/>
                      <a:pt x="22" y="4"/>
                      <a:pt x="22" y="4"/>
                    </a:cubicBezTo>
                    <a:cubicBezTo>
                      <a:pt x="21" y="5"/>
                      <a:pt x="21" y="3"/>
                      <a:pt x="19" y="5"/>
                    </a:cubicBezTo>
                    <a:cubicBezTo>
                      <a:pt x="19" y="4"/>
                      <a:pt x="19" y="4"/>
                      <a:pt x="19" y="3"/>
                    </a:cubicBezTo>
                    <a:cubicBezTo>
                      <a:pt x="18" y="4"/>
                      <a:pt x="18" y="4"/>
                      <a:pt x="16" y="6"/>
                    </a:cubicBezTo>
                    <a:cubicBezTo>
                      <a:pt x="16" y="6"/>
                      <a:pt x="17" y="5"/>
                      <a:pt x="17" y="4"/>
                    </a:cubicBezTo>
                    <a:cubicBezTo>
                      <a:pt x="17" y="4"/>
                      <a:pt x="18" y="2"/>
                      <a:pt x="16" y="4"/>
                    </a:cubicBezTo>
                    <a:cubicBezTo>
                      <a:pt x="17" y="3"/>
                      <a:pt x="17" y="3"/>
                      <a:pt x="17" y="3"/>
                    </a:cubicBezTo>
                    <a:cubicBezTo>
                      <a:pt x="16" y="4"/>
                      <a:pt x="14" y="5"/>
                      <a:pt x="15" y="3"/>
                    </a:cubicBezTo>
                    <a:cubicBezTo>
                      <a:pt x="14" y="4"/>
                      <a:pt x="14" y="5"/>
                      <a:pt x="13" y="6"/>
                    </a:cubicBezTo>
                    <a:cubicBezTo>
                      <a:pt x="13" y="6"/>
                      <a:pt x="14" y="4"/>
                      <a:pt x="13" y="5"/>
                    </a:cubicBezTo>
                    <a:cubicBezTo>
                      <a:pt x="14" y="4"/>
                      <a:pt x="14" y="4"/>
                      <a:pt x="14" y="4"/>
                    </a:cubicBezTo>
                    <a:cubicBezTo>
                      <a:pt x="14" y="3"/>
                      <a:pt x="13" y="3"/>
                      <a:pt x="12" y="4"/>
                    </a:cubicBezTo>
                    <a:cubicBezTo>
                      <a:pt x="13" y="2"/>
                      <a:pt x="11" y="3"/>
                      <a:pt x="12" y="2"/>
                    </a:cubicBezTo>
                    <a:cubicBezTo>
                      <a:pt x="11" y="3"/>
                      <a:pt x="12" y="1"/>
                      <a:pt x="9" y="3"/>
                    </a:cubicBezTo>
                    <a:cubicBezTo>
                      <a:pt x="10" y="2"/>
                      <a:pt x="10" y="2"/>
                      <a:pt x="10" y="2"/>
                    </a:cubicBezTo>
                    <a:cubicBezTo>
                      <a:pt x="10" y="2"/>
                      <a:pt x="10" y="2"/>
                      <a:pt x="10" y="1"/>
                    </a:cubicBezTo>
                    <a:cubicBezTo>
                      <a:pt x="11" y="1"/>
                      <a:pt x="9" y="2"/>
                      <a:pt x="8" y="2"/>
                    </a:cubicBezTo>
                    <a:cubicBezTo>
                      <a:pt x="9" y="1"/>
                      <a:pt x="9" y="1"/>
                      <a:pt x="9" y="1"/>
                    </a:cubicBezTo>
                    <a:cubicBezTo>
                      <a:pt x="9" y="2"/>
                      <a:pt x="7" y="3"/>
                      <a:pt x="6" y="4"/>
                    </a:cubicBezTo>
                    <a:cubicBezTo>
                      <a:pt x="6" y="3"/>
                      <a:pt x="5" y="4"/>
                      <a:pt x="6" y="3"/>
                    </a:cubicBezTo>
                    <a:cubicBezTo>
                      <a:pt x="7" y="3"/>
                      <a:pt x="8" y="2"/>
                      <a:pt x="10" y="1"/>
                    </a:cubicBezTo>
                    <a:cubicBezTo>
                      <a:pt x="10" y="0"/>
                      <a:pt x="7" y="2"/>
                      <a:pt x="9" y="1"/>
                    </a:cubicBezTo>
                    <a:cubicBezTo>
                      <a:pt x="9" y="0"/>
                      <a:pt x="9" y="1"/>
                      <a:pt x="7" y="2"/>
                    </a:cubicBezTo>
                    <a:cubicBezTo>
                      <a:pt x="9" y="1"/>
                      <a:pt x="9" y="1"/>
                      <a:pt x="9" y="1"/>
                    </a:cubicBezTo>
                    <a:cubicBezTo>
                      <a:pt x="9" y="1"/>
                      <a:pt x="8" y="1"/>
                      <a:pt x="8" y="1"/>
                    </a:cubicBezTo>
                    <a:cubicBezTo>
                      <a:pt x="8" y="1"/>
                      <a:pt x="8" y="1"/>
                      <a:pt x="8" y="1"/>
                    </a:cubicBezTo>
                    <a:cubicBezTo>
                      <a:pt x="6" y="2"/>
                      <a:pt x="6" y="1"/>
                      <a:pt x="4" y="2"/>
                    </a:cubicBezTo>
                    <a:cubicBezTo>
                      <a:pt x="5" y="2"/>
                      <a:pt x="5" y="2"/>
                      <a:pt x="5" y="2"/>
                    </a:cubicBezTo>
                    <a:cubicBezTo>
                      <a:pt x="4" y="3"/>
                      <a:pt x="3" y="3"/>
                      <a:pt x="4" y="2"/>
                    </a:cubicBezTo>
                    <a:cubicBezTo>
                      <a:pt x="6" y="1"/>
                      <a:pt x="7" y="1"/>
                      <a:pt x="7" y="1"/>
                    </a:cubicBezTo>
                    <a:cubicBezTo>
                      <a:pt x="4" y="2"/>
                      <a:pt x="4" y="2"/>
                      <a:pt x="4" y="2"/>
                    </a:cubicBezTo>
                    <a:cubicBezTo>
                      <a:pt x="5" y="1"/>
                      <a:pt x="4" y="2"/>
                      <a:pt x="3" y="3"/>
                    </a:cubicBezTo>
                    <a:cubicBezTo>
                      <a:pt x="4" y="2"/>
                      <a:pt x="4" y="2"/>
                      <a:pt x="4" y="2"/>
                    </a:cubicBezTo>
                    <a:cubicBezTo>
                      <a:pt x="2" y="3"/>
                      <a:pt x="2" y="3"/>
                      <a:pt x="2" y="3"/>
                    </a:cubicBezTo>
                    <a:cubicBezTo>
                      <a:pt x="3" y="3"/>
                      <a:pt x="2" y="4"/>
                      <a:pt x="3" y="4"/>
                    </a:cubicBezTo>
                    <a:cubicBezTo>
                      <a:pt x="4" y="3"/>
                      <a:pt x="4" y="3"/>
                      <a:pt x="4" y="3"/>
                    </a:cubicBezTo>
                    <a:cubicBezTo>
                      <a:pt x="5" y="3"/>
                      <a:pt x="7" y="2"/>
                      <a:pt x="5" y="3"/>
                    </a:cubicBezTo>
                    <a:cubicBezTo>
                      <a:pt x="3" y="5"/>
                      <a:pt x="3" y="5"/>
                      <a:pt x="3" y="5"/>
                    </a:cubicBezTo>
                    <a:cubicBezTo>
                      <a:pt x="3" y="4"/>
                      <a:pt x="4" y="4"/>
                      <a:pt x="4" y="4"/>
                    </a:cubicBezTo>
                    <a:cubicBezTo>
                      <a:pt x="2" y="6"/>
                      <a:pt x="2" y="6"/>
                      <a:pt x="2" y="6"/>
                    </a:cubicBezTo>
                    <a:cubicBezTo>
                      <a:pt x="5" y="4"/>
                      <a:pt x="3" y="6"/>
                      <a:pt x="4" y="5"/>
                    </a:cubicBezTo>
                    <a:cubicBezTo>
                      <a:pt x="3" y="6"/>
                      <a:pt x="3" y="6"/>
                      <a:pt x="3" y="6"/>
                    </a:cubicBezTo>
                    <a:cubicBezTo>
                      <a:pt x="2" y="7"/>
                      <a:pt x="4" y="5"/>
                      <a:pt x="5" y="5"/>
                    </a:cubicBezTo>
                    <a:cubicBezTo>
                      <a:pt x="4" y="5"/>
                      <a:pt x="2" y="7"/>
                      <a:pt x="2" y="8"/>
                    </a:cubicBezTo>
                    <a:cubicBezTo>
                      <a:pt x="2" y="8"/>
                      <a:pt x="4" y="7"/>
                      <a:pt x="3" y="9"/>
                    </a:cubicBezTo>
                    <a:cubicBezTo>
                      <a:pt x="3" y="9"/>
                      <a:pt x="4" y="9"/>
                      <a:pt x="5" y="8"/>
                    </a:cubicBezTo>
                    <a:cubicBezTo>
                      <a:pt x="5" y="8"/>
                      <a:pt x="3" y="10"/>
                      <a:pt x="4" y="9"/>
                    </a:cubicBezTo>
                    <a:cubicBezTo>
                      <a:pt x="3" y="10"/>
                      <a:pt x="2" y="12"/>
                      <a:pt x="1" y="13"/>
                    </a:cubicBezTo>
                    <a:cubicBezTo>
                      <a:pt x="1" y="13"/>
                      <a:pt x="0" y="14"/>
                      <a:pt x="1" y="14"/>
                    </a:cubicBezTo>
                    <a:cubicBezTo>
                      <a:pt x="0" y="14"/>
                      <a:pt x="0" y="15"/>
                      <a:pt x="0" y="15"/>
                    </a:cubicBezTo>
                    <a:cubicBezTo>
                      <a:pt x="1" y="14"/>
                      <a:pt x="2" y="13"/>
                      <a:pt x="2" y="12"/>
                    </a:cubicBezTo>
                    <a:cubicBezTo>
                      <a:pt x="3" y="10"/>
                      <a:pt x="3" y="12"/>
                      <a:pt x="4" y="10"/>
                    </a:cubicBezTo>
                    <a:cubicBezTo>
                      <a:pt x="4" y="11"/>
                      <a:pt x="5" y="11"/>
                      <a:pt x="5" y="11"/>
                    </a:cubicBezTo>
                    <a:cubicBezTo>
                      <a:pt x="5" y="11"/>
                      <a:pt x="4" y="12"/>
                      <a:pt x="3" y="13"/>
                    </a:cubicBezTo>
                    <a:cubicBezTo>
                      <a:pt x="5" y="12"/>
                      <a:pt x="6" y="11"/>
                      <a:pt x="6" y="12"/>
                    </a:cubicBezTo>
                    <a:cubicBezTo>
                      <a:pt x="7" y="11"/>
                      <a:pt x="7" y="11"/>
                      <a:pt x="8" y="9"/>
                    </a:cubicBezTo>
                    <a:cubicBezTo>
                      <a:pt x="8" y="9"/>
                      <a:pt x="8" y="8"/>
                      <a:pt x="8" y="9"/>
                    </a:cubicBezTo>
                    <a:cubicBezTo>
                      <a:pt x="7" y="10"/>
                      <a:pt x="6" y="12"/>
                      <a:pt x="6" y="13"/>
                    </a:cubicBezTo>
                    <a:cubicBezTo>
                      <a:pt x="4" y="15"/>
                      <a:pt x="6" y="12"/>
                      <a:pt x="4" y="14"/>
                    </a:cubicBezTo>
                    <a:cubicBezTo>
                      <a:pt x="2" y="16"/>
                      <a:pt x="2" y="15"/>
                      <a:pt x="3" y="14"/>
                    </a:cubicBezTo>
                    <a:cubicBezTo>
                      <a:pt x="1" y="16"/>
                      <a:pt x="3" y="15"/>
                      <a:pt x="1" y="16"/>
                    </a:cubicBezTo>
                    <a:cubicBezTo>
                      <a:pt x="1" y="17"/>
                      <a:pt x="2" y="16"/>
                      <a:pt x="3" y="16"/>
                    </a:cubicBezTo>
                    <a:cubicBezTo>
                      <a:pt x="4" y="15"/>
                      <a:pt x="4" y="15"/>
                      <a:pt x="4" y="14"/>
                    </a:cubicBezTo>
                    <a:cubicBezTo>
                      <a:pt x="6" y="12"/>
                      <a:pt x="4" y="16"/>
                      <a:pt x="4" y="16"/>
                    </a:cubicBezTo>
                    <a:cubicBezTo>
                      <a:pt x="3" y="16"/>
                      <a:pt x="3" y="16"/>
                      <a:pt x="3" y="16"/>
                    </a:cubicBezTo>
                    <a:cubicBezTo>
                      <a:pt x="3" y="17"/>
                      <a:pt x="4" y="16"/>
                      <a:pt x="4" y="16"/>
                    </a:cubicBezTo>
                    <a:cubicBezTo>
                      <a:pt x="2" y="19"/>
                      <a:pt x="4" y="16"/>
                      <a:pt x="2" y="18"/>
                    </a:cubicBezTo>
                    <a:cubicBezTo>
                      <a:pt x="1" y="20"/>
                      <a:pt x="1" y="20"/>
                      <a:pt x="1" y="20"/>
                    </a:cubicBezTo>
                    <a:cubicBezTo>
                      <a:pt x="1" y="20"/>
                      <a:pt x="3" y="18"/>
                      <a:pt x="3" y="18"/>
                    </a:cubicBezTo>
                    <a:cubicBezTo>
                      <a:pt x="2" y="19"/>
                      <a:pt x="2" y="19"/>
                      <a:pt x="2" y="19"/>
                    </a:cubicBezTo>
                    <a:cubicBezTo>
                      <a:pt x="3" y="19"/>
                      <a:pt x="3" y="19"/>
                      <a:pt x="3" y="19"/>
                    </a:cubicBezTo>
                    <a:cubicBezTo>
                      <a:pt x="3" y="18"/>
                      <a:pt x="4" y="17"/>
                      <a:pt x="4" y="17"/>
                    </a:cubicBezTo>
                    <a:cubicBezTo>
                      <a:pt x="6" y="14"/>
                      <a:pt x="4" y="16"/>
                      <a:pt x="5" y="16"/>
                    </a:cubicBezTo>
                    <a:cubicBezTo>
                      <a:pt x="6" y="15"/>
                      <a:pt x="5" y="16"/>
                      <a:pt x="6" y="15"/>
                    </a:cubicBezTo>
                    <a:cubicBezTo>
                      <a:pt x="7" y="13"/>
                      <a:pt x="7" y="13"/>
                      <a:pt x="7" y="13"/>
                    </a:cubicBezTo>
                    <a:cubicBezTo>
                      <a:pt x="8" y="14"/>
                      <a:pt x="6" y="15"/>
                      <a:pt x="6" y="16"/>
                    </a:cubicBezTo>
                    <a:cubicBezTo>
                      <a:pt x="6" y="16"/>
                      <a:pt x="5" y="16"/>
                      <a:pt x="6" y="15"/>
                    </a:cubicBezTo>
                    <a:cubicBezTo>
                      <a:pt x="5" y="17"/>
                      <a:pt x="4" y="19"/>
                      <a:pt x="3" y="19"/>
                    </a:cubicBezTo>
                    <a:cubicBezTo>
                      <a:pt x="3" y="21"/>
                      <a:pt x="4" y="18"/>
                      <a:pt x="5" y="18"/>
                    </a:cubicBezTo>
                    <a:cubicBezTo>
                      <a:pt x="4" y="19"/>
                      <a:pt x="5" y="17"/>
                      <a:pt x="6" y="16"/>
                    </a:cubicBezTo>
                    <a:cubicBezTo>
                      <a:pt x="9" y="13"/>
                      <a:pt x="4" y="20"/>
                      <a:pt x="5" y="19"/>
                    </a:cubicBezTo>
                    <a:cubicBezTo>
                      <a:pt x="7" y="17"/>
                      <a:pt x="8" y="16"/>
                      <a:pt x="9" y="13"/>
                    </a:cubicBezTo>
                    <a:cubicBezTo>
                      <a:pt x="10" y="13"/>
                      <a:pt x="10" y="12"/>
                      <a:pt x="10" y="12"/>
                    </a:cubicBezTo>
                    <a:cubicBezTo>
                      <a:pt x="9" y="14"/>
                      <a:pt x="9" y="14"/>
                      <a:pt x="8" y="15"/>
                    </a:cubicBezTo>
                    <a:cubicBezTo>
                      <a:pt x="8" y="16"/>
                      <a:pt x="8" y="16"/>
                      <a:pt x="8" y="16"/>
                    </a:cubicBezTo>
                    <a:cubicBezTo>
                      <a:pt x="7" y="17"/>
                      <a:pt x="7" y="17"/>
                      <a:pt x="7" y="17"/>
                    </a:cubicBezTo>
                    <a:cubicBezTo>
                      <a:pt x="6" y="19"/>
                      <a:pt x="6" y="20"/>
                      <a:pt x="5" y="21"/>
                    </a:cubicBezTo>
                    <a:cubicBezTo>
                      <a:pt x="6" y="20"/>
                      <a:pt x="6" y="19"/>
                      <a:pt x="7" y="19"/>
                    </a:cubicBezTo>
                    <a:cubicBezTo>
                      <a:pt x="6" y="20"/>
                      <a:pt x="6" y="21"/>
                      <a:pt x="6" y="21"/>
                    </a:cubicBezTo>
                    <a:cubicBezTo>
                      <a:pt x="6" y="20"/>
                      <a:pt x="7" y="18"/>
                      <a:pt x="8" y="18"/>
                    </a:cubicBezTo>
                    <a:cubicBezTo>
                      <a:pt x="8" y="18"/>
                      <a:pt x="7" y="20"/>
                      <a:pt x="7" y="20"/>
                    </a:cubicBezTo>
                    <a:cubicBezTo>
                      <a:pt x="6" y="22"/>
                      <a:pt x="6" y="22"/>
                      <a:pt x="6" y="22"/>
                    </a:cubicBezTo>
                    <a:cubicBezTo>
                      <a:pt x="7" y="20"/>
                      <a:pt x="5" y="22"/>
                      <a:pt x="6" y="22"/>
                    </a:cubicBezTo>
                    <a:cubicBezTo>
                      <a:pt x="8" y="18"/>
                      <a:pt x="8" y="18"/>
                      <a:pt x="8" y="18"/>
                    </a:cubicBezTo>
                    <a:cubicBezTo>
                      <a:pt x="9" y="18"/>
                      <a:pt x="8" y="19"/>
                      <a:pt x="8" y="19"/>
                    </a:cubicBezTo>
                    <a:cubicBezTo>
                      <a:pt x="7" y="20"/>
                      <a:pt x="7" y="20"/>
                      <a:pt x="7" y="20"/>
                    </a:cubicBezTo>
                    <a:cubicBezTo>
                      <a:pt x="8" y="20"/>
                      <a:pt x="6" y="23"/>
                      <a:pt x="7" y="22"/>
                    </a:cubicBezTo>
                    <a:cubicBezTo>
                      <a:pt x="7" y="21"/>
                      <a:pt x="7" y="21"/>
                      <a:pt x="7" y="21"/>
                    </a:cubicBezTo>
                    <a:cubicBezTo>
                      <a:pt x="7" y="22"/>
                      <a:pt x="7" y="22"/>
                      <a:pt x="7" y="22"/>
                    </a:cubicBezTo>
                    <a:cubicBezTo>
                      <a:pt x="7" y="21"/>
                      <a:pt x="7" y="22"/>
                      <a:pt x="8" y="21"/>
                    </a:cubicBezTo>
                    <a:cubicBezTo>
                      <a:pt x="7" y="22"/>
                      <a:pt x="7" y="22"/>
                      <a:pt x="7" y="22"/>
                    </a:cubicBezTo>
                    <a:cubicBezTo>
                      <a:pt x="8" y="22"/>
                      <a:pt x="9" y="20"/>
                      <a:pt x="8" y="22"/>
                    </a:cubicBezTo>
                    <a:cubicBezTo>
                      <a:pt x="9" y="19"/>
                      <a:pt x="8" y="21"/>
                      <a:pt x="8" y="20"/>
                    </a:cubicBezTo>
                    <a:cubicBezTo>
                      <a:pt x="9" y="19"/>
                      <a:pt x="9" y="19"/>
                      <a:pt x="10" y="19"/>
                    </a:cubicBezTo>
                    <a:cubicBezTo>
                      <a:pt x="8" y="21"/>
                      <a:pt x="10" y="19"/>
                      <a:pt x="10" y="19"/>
                    </a:cubicBezTo>
                    <a:cubicBezTo>
                      <a:pt x="9" y="21"/>
                      <a:pt x="9" y="21"/>
                      <a:pt x="9" y="21"/>
                    </a:cubicBezTo>
                    <a:cubicBezTo>
                      <a:pt x="10" y="19"/>
                      <a:pt x="10" y="19"/>
                      <a:pt x="10" y="19"/>
                    </a:cubicBezTo>
                    <a:cubicBezTo>
                      <a:pt x="8" y="23"/>
                      <a:pt x="11" y="19"/>
                      <a:pt x="10" y="20"/>
                    </a:cubicBezTo>
                    <a:cubicBezTo>
                      <a:pt x="10" y="21"/>
                      <a:pt x="9" y="22"/>
                      <a:pt x="9" y="23"/>
                    </a:cubicBezTo>
                    <a:cubicBezTo>
                      <a:pt x="10" y="20"/>
                      <a:pt x="11" y="20"/>
                      <a:pt x="12" y="18"/>
                    </a:cubicBezTo>
                    <a:cubicBezTo>
                      <a:pt x="11" y="19"/>
                      <a:pt x="10" y="21"/>
                      <a:pt x="9" y="23"/>
                    </a:cubicBezTo>
                    <a:cubicBezTo>
                      <a:pt x="10" y="21"/>
                      <a:pt x="9" y="24"/>
                      <a:pt x="10" y="22"/>
                    </a:cubicBezTo>
                    <a:cubicBezTo>
                      <a:pt x="10" y="21"/>
                      <a:pt x="11" y="21"/>
                      <a:pt x="12" y="20"/>
                    </a:cubicBezTo>
                    <a:cubicBezTo>
                      <a:pt x="12" y="20"/>
                      <a:pt x="11" y="21"/>
                      <a:pt x="11" y="21"/>
                    </a:cubicBezTo>
                    <a:cubicBezTo>
                      <a:pt x="11" y="21"/>
                      <a:pt x="12" y="19"/>
                      <a:pt x="12" y="19"/>
                    </a:cubicBezTo>
                    <a:cubicBezTo>
                      <a:pt x="12" y="19"/>
                      <a:pt x="14" y="17"/>
                      <a:pt x="13" y="19"/>
                    </a:cubicBezTo>
                    <a:cubicBezTo>
                      <a:pt x="12" y="20"/>
                      <a:pt x="12" y="19"/>
                      <a:pt x="12" y="20"/>
                    </a:cubicBezTo>
                    <a:cubicBezTo>
                      <a:pt x="12" y="21"/>
                      <a:pt x="14" y="17"/>
                      <a:pt x="15" y="17"/>
                    </a:cubicBezTo>
                    <a:cubicBezTo>
                      <a:pt x="15" y="16"/>
                      <a:pt x="16" y="13"/>
                      <a:pt x="17" y="12"/>
                    </a:cubicBezTo>
                    <a:cubicBezTo>
                      <a:pt x="17" y="13"/>
                      <a:pt x="16" y="13"/>
                      <a:pt x="16" y="15"/>
                    </a:cubicBezTo>
                    <a:cubicBezTo>
                      <a:pt x="16" y="15"/>
                      <a:pt x="16" y="15"/>
                      <a:pt x="16" y="15"/>
                    </a:cubicBezTo>
                    <a:cubicBezTo>
                      <a:pt x="15" y="18"/>
                      <a:pt x="13" y="19"/>
                      <a:pt x="12" y="21"/>
                    </a:cubicBezTo>
                    <a:cubicBezTo>
                      <a:pt x="13" y="20"/>
                      <a:pt x="13" y="20"/>
                      <a:pt x="13" y="20"/>
                    </a:cubicBezTo>
                    <a:cubicBezTo>
                      <a:pt x="11" y="23"/>
                      <a:pt x="11" y="23"/>
                      <a:pt x="11" y="23"/>
                    </a:cubicBezTo>
                    <a:cubicBezTo>
                      <a:pt x="12" y="21"/>
                      <a:pt x="12" y="23"/>
                      <a:pt x="12" y="22"/>
                    </a:cubicBezTo>
                    <a:cubicBezTo>
                      <a:pt x="13" y="21"/>
                      <a:pt x="12" y="23"/>
                      <a:pt x="12" y="22"/>
                    </a:cubicBezTo>
                    <a:cubicBezTo>
                      <a:pt x="13" y="21"/>
                      <a:pt x="14" y="19"/>
                      <a:pt x="14" y="20"/>
                    </a:cubicBezTo>
                    <a:cubicBezTo>
                      <a:pt x="12" y="23"/>
                      <a:pt x="12" y="23"/>
                      <a:pt x="12" y="23"/>
                    </a:cubicBezTo>
                    <a:cubicBezTo>
                      <a:pt x="12" y="23"/>
                      <a:pt x="13" y="21"/>
                      <a:pt x="13" y="22"/>
                    </a:cubicBezTo>
                    <a:cubicBezTo>
                      <a:pt x="13" y="23"/>
                      <a:pt x="13" y="23"/>
                      <a:pt x="13" y="23"/>
                    </a:cubicBezTo>
                    <a:cubicBezTo>
                      <a:pt x="13" y="23"/>
                      <a:pt x="14" y="24"/>
                      <a:pt x="16" y="20"/>
                    </a:cubicBezTo>
                    <a:cubicBezTo>
                      <a:pt x="16" y="22"/>
                      <a:pt x="16" y="22"/>
                      <a:pt x="15" y="23"/>
                    </a:cubicBezTo>
                    <a:cubicBezTo>
                      <a:pt x="16" y="23"/>
                      <a:pt x="16" y="22"/>
                      <a:pt x="16" y="22"/>
                    </a:cubicBezTo>
                    <a:cubicBezTo>
                      <a:pt x="16" y="23"/>
                      <a:pt x="16" y="23"/>
                      <a:pt x="16" y="23"/>
                    </a:cubicBezTo>
                    <a:cubicBezTo>
                      <a:pt x="15" y="25"/>
                      <a:pt x="16" y="23"/>
                      <a:pt x="17" y="22"/>
                    </a:cubicBezTo>
                    <a:cubicBezTo>
                      <a:pt x="16" y="23"/>
                      <a:pt x="16" y="23"/>
                      <a:pt x="16" y="23"/>
                    </a:cubicBezTo>
                    <a:cubicBezTo>
                      <a:pt x="16" y="25"/>
                      <a:pt x="17" y="23"/>
                      <a:pt x="17" y="22"/>
                    </a:cubicBezTo>
                    <a:cubicBezTo>
                      <a:pt x="17" y="23"/>
                      <a:pt x="17" y="23"/>
                      <a:pt x="17" y="23"/>
                    </a:cubicBezTo>
                    <a:cubicBezTo>
                      <a:pt x="18" y="22"/>
                      <a:pt x="18" y="22"/>
                      <a:pt x="18" y="22"/>
                    </a:cubicBezTo>
                    <a:cubicBezTo>
                      <a:pt x="18" y="22"/>
                      <a:pt x="18" y="22"/>
                      <a:pt x="17" y="24"/>
                    </a:cubicBezTo>
                    <a:cubicBezTo>
                      <a:pt x="18" y="23"/>
                      <a:pt x="18" y="23"/>
                      <a:pt x="18" y="23"/>
                    </a:cubicBezTo>
                    <a:cubicBezTo>
                      <a:pt x="17" y="24"/>
                      <a:pt x="18" y="24"/>
                      <a:pt x="18" y="24"/>
                    </a:cubicBezTo>
                    <a:cubicBezTo>
                      <a:pt x="18" y="24"/>
                      <a:pt x="18" y="23"/>
                      <a:pt x="18" y="24"/>
                    </a:cubicBezTo>
                    <a:cubicBezTo>
                      <a:pt x="18" y="23"/>
                      <a:pt x="19" y="23"/>
                      <a:pt x="20" y="21"/>
                    </a:cubicBezTo>
                    <a:cubicBezTo>
                      <a:pt x="21" y="19"/>
                      <a:pt x="19" y="22"/>
                      <a:pt x="20" y="21"/>
                    </a:cubicBezTo>
                    <a:cubicBezTo>
                      <a:pt x="19" y="23"/>
                      <a:pt x="19" y="23"/>
                      <a:pt x="19" y="23"/>
                    </a:cubicBezTo>
                    <a:cubicBezTo>
                      <a:pt x="19" y="23"/>
                      <a:pt x="19" y="24"/>
                      <a:pt x="18" y="24"/>
                    </a:cubicBezTo>
                    <a:cubicBezTo>
                      <a:pt x="18" y="24"/>
                      <a:pt x="18" y="24"/>
                      <a:pt x="18" y="24"/>
                    </a:cubicBezTo>
                    <a:cubicBezTo>
                      <a:pt x="19" y="23"/>
                      <a:pt x="19" y="23"/>
                      <a:pt x="19" y="23"/>
                    </a:cubicBezTo>
                    <a:cubicBezTo>
                      <a:pt x="18" y="25"/>
                      <a:pt x="20" y="23"/>
                      <a:pt x="20" y="24"/>
                    </a:cubicBezTo>
                    <a:cubicBezTo>
                      <a:pt x="20" y="24"/>
                      <a:pt x="22" y="22"/>
                      <a:pt x="22" y="22"/>
                    </a:cubicBezTo>
                    <a:cubicBezTo>
                      <a:pt x="24" y="20"/>
                      <a:pt x="21" y="24"/>
                      <a:pt x="20" y="25"/>
                    </a:cubicBezTo>
                    <a:cubicBezTo>
                      <a:pt x="21" y="24"/>
                      <a:pt x="21" y="24"/>
                      <a:pt x="21" y="24"/>
                    </a:cubicBezTo>
                    <a:cubicBezTo>
                      <a:pt x="21" y="24"/>
                      <a:pt x="21" y="24"/>
                      <a:pt x="21" y="24"/>
                    </a:cubicBezTo>
                    <a:cubicBezTo>
                      <a:pt x="22" y="24"/>
                      <a:pt x="22" y="23"/>
                      <a:pt x="22" y="24"/>
                    </a:cubicBezTo>
                    <a:cubicBezTo>
                      <a:pt x="22" y="24"/>
                      <a:pt x="22" y="24"/>
                      <a:pt x="22" y="24"/>
                    </a:cubicBezTo>
                    <a:cubicBezTo>
                      <a:pt x="22" y="25"/>
                      <a:pt x="21" y="26"/>
                      <a:pt x="21" y="26"/>
                    </a:cubicBezTo>
                    <a:cubicBezTo>
                      <a:pt x="22" y="24"/>
                      <a:pt x="22" y="25"/>
                      <a:pt x="23" y="24"/>
                    </a:cubicBezTo>
                    <a:cubicBezTo>
                      <a:pt x="22" y="25"/>
                      <a:pt x="22" y="25"/>
                      <a:pt x="22" y="25"/>
                    </a:cubicBezTo>
                    <a:cubicBezTo>
                      <a:pt x="23" y="23"/>
                      <a:pt x="23" y="23"/>
                      <a:pt x="23" y="23"/>
                    </a:cubicBezTo>
                    <a:cubicBezTo>
                      <a:pt x="23" y="24"/>
                      <a:pt x="23" y="24"/>
                      <a:pt x="23" y="24"/>
                    </a:cubicBezTo>
                    <a:cubicBezTo>
                      <a:pt x="22" y="26"/>
                      <a:pt x="22" y="26"/>
                      <a:pt x="22" y="26"/>
                    </a:cubicBezTo>
                    <a:cubicBezTo>
                      <a:pt x="21" y="26"/>
                      <a:pt x="23" y="24"/>
                      <a:pt x="24" y="24"/>
                    </a:cubicBezTo>
                    <a:cubicBezTo>
                      <a:pt x="24" y="23"/>
                      <a:pt x="23" y="24"/>
                      <a:pt x="23" y="25"/>
                    </a:cubicBezTo>
                    <a:cubicBezTo>
                      <a:pt x="22" y="25"/>
                      <a:pt x="23" y="25"/>
                      <a:pt x="23" y="25"/>
                    </a:cubicBezTo>
                    <a:cubicBezTo>
                      <a:pt x="22" y="26"/>
                      <a:pt x="23" y="25"/>
                      <a:pt x="22" y="26"/>
                    </a:cubicBezTo>
                    <a:cubicBezTo>
                      <a:pt x="22" y="26"/>
                      <a:pt x="23" y="25"/>
                      <a:pt x="23" y="25"/>
                    </a:cubicBezTo>
                    <a:cubicBezTo>
                      <a:pt x="23" y="25"/>
                      <a:pt x="24" y="25"/>
                      <a:pt x="23" y="26"/>
                    </a:cubicBezTo>
                    <a:cubicBezTo>
                      <a:pt x="23" y="26"/>
                      <a:pt x="23" y="26"/>
                      <a:pt x="24" y="25"/>
                    </a:cubicBezTo>
                    <a:cubicBezTo>
                      <a:pt x="24" y="25"/>
                      <a:pt x="24" y="24"/>
                      <a:pt x="25" y="24"/>
                    </a:cubicBezTo>
                    <a:cubicBezTo>
                      <a:pt x="25" y="24"/>
                      <a:pt x="25" y="23"/>
                      <a:pt x="25" y="24"/>
                    </a:cubicBezTo>
                    <a:cubicBezTo>
                      <a:pt x="25" y="24"/>
                      <a:pt x="25" y="24"/>
                      <a:pt x="25" y="24"/>
                    </a:cubicBezTo>
                    <a:cubicBezTo>
                      <a:pt x="25" y="24"/>
                      <a:pt x="25" y="24"/>
                      <a:pt x="26" y="23"/>
                    </a:cubicBezTo>
                    <a:cubicBezTo>
                      <a:pt x="24" y="25"/>
                      <a:pt x="24" y="25"/>
                      <a:pt x="24" y="25"/>
                    </a:cubicBezTo>
                    <a:cubicBezTo>
                      <a:pt x="25" y="24"/>
                      <a:pt x="25" y="24"/>
                      <a:pt x="26" y="24"/>
                    </a:cubicBezTo>
                    <a:cubicBezTo>
                      <a:pt x="25" y="25"/>
                      <a:pt x="23" y="27"/>
                      <a:pt x="23" y="27"/>
                    </a:cubicBezTo>
                    <a:cubicBezTo>
                      <a:pt x="25" y="26"/>
                      <a:pt x="25" y="26"/>
                      <a:pt x="25" y="26"/>
                    </a:cubicBezTo>
                    <a:cubicBezTo>
                      <a:pt x="25" y="26"/>
                      <a:pt x="25" y="26"/>
                      <a:pt x="24" y="27"/>
                    </a:cubicBezTo>
                    <a:cubicBezTo>
                      <a:pt x="24" y="28"/>
                      <a:pt x="27" y="24"/>
                      <a:pt x="27" y="25"/>
                    </a:cubicBezTo>
                    <a:cubicBezTo>
                      <a:pt x="25" y="27"/>
                      <a:pt x="25" y="27"/>
                      <a:pt x="25" y="27"/>
                    </a:cubicBezTo>
                    <a:cubicBezTo>
                      <a:pt x="26" y="27"/>
                      <a:pt x="26" y="27"/>
                      <a:pt x="26" y="27"/>
                    </a:cubicBezTo>
                    <a:cubicBezTo>
                      <a:pt x="26" y="26"/>
                      <a:pt x="25" y="28"/>
                      <a:pt x="25" y="27"/>
                    </a:cubicBezTo>
                    <a:cubicBezTo>
                      <a:pt x="26" y="26"/>
                      <a:pt x="26" y="26"/>
                      <a:pt x="26" y="26"/>
                    </a:cubicBezTo>
                    <a:cubicBezTo>
                      <a:pt x="24" y="29"/>
                      <a:pt x="27" y="27"/>
                      <a:pt x="26" y="29"/>
                    </a:cubicBezTo>
                    <a:cubicBezTo>
                      <a:pt x="27" y="27"/>
                      <a:pt x="26" y="29"/>
                      <a:pt x="27" y="28"/>
                    </a:cubicBezTo>
                    <a:cubicBezTo>
                      <a:pt x="25" y="30"/>
                      <a:pt x="27" y="28"/>
                      <a:pt x="26" y="29"/>
                    </a:cubicBezTo>
                    <a:cubicBezTo>
                      <a:pt x="28" y="27"/>
                      <a:pt x="28" y="27"/>
                      <a:pt x="28" y="27"/>
                    </a:cubicBezTo>
                    <a:cubicBezTo>
                      <a:pt x="27" y="29"/>
                      <a:pt x="31" y="25"/>
                      <a:pt x="29" y="27"/>
                    </a:cubicBezTo>
                    <a:cubicBezTo>
                      <a:pt x="27" y="29"/>
                      <a:pt x="27" y="29"/>
                      <a:pt x="27" y="29"/>
                    </a:cubicBezTo>
                    <a:cubicBezTo>
                      <a:pt x="26" y="31"/>
                      <a:pt x="29" y="27"/>
                      <a:pt x="28" y="30"/>
                    </a:cubicBezTo>
                    <a:cubicBezTo>
                      <a:pt x="28" y="29"/>
                      <a:pt x="29" y="28"/>
                      <a:pt x="30" y="27"/>
                    </a:cubicBezTo>
                    <a:cubicBezTo>
                      <a:pt x="30" y="28"/>
                      <a:pt x="29" y="29"/>
                      <a:pt x="29" y="30"/>
                    </a:cubicBezTo>
                    <a:cubicBezTo>
                      <a:pt x="29" y="29"/>
                      <a:pt x="30" y="29"/>
                      <a:pt x="29" y="30"/>
                    </a:cubicBezTo>
                    <a:cubicBezTo>
                      <a:pt x="28" y="30"/>
                      <a:pt x="28" y="30"/>
                      <a:pt x="28" y="30"/>
                    </a:cubicBezTo>
                    <a:cubicBezTo>
                      <a:pt x="28" y="31"/>
                      <a:pt x="29" y="30"/>
                      <a:pt x="30" y="30"/>
                    </a:cubicBezTo>
                    <a:cubicBezTo>
                      <a:pt x="28" y="31"/>
                      <a:pt x="29" y="31"/>
                      <a:pt x="29" y="32"/>
                    </a:cubicBezTo>
                    <a:cubicBezTo>
                      <a:pt x="31" y="30"/>
                      <a:pt x="29" y="33"/>
                      <a:pt x="31" y="31"/>
                    </a:cubicBezTo>
                    <a:cubicBezTo>
                      <a:pt x="30" y="31"/>
                      <a:pt x="30" y="31"/>
                      <a:pt x="30" y="31"/>
                    </a:cubicBezTo>
                    <a:cubicBezTo>
                      <a:pt x="31" y="31"/>
                      <a:pt x="32" y="29"/>
                      <a:pt x="32" y="29"/>
                    </a:cubicBezTo>
                    <a:cubicBezTo>
                      <a:pt x="31" y="31"/>
                      <a:pt x="31" y="31"/>
                      <a:pt x="31" y="31"/>
                    </a:cubicBezTo>
                    <a:cubicBezTo>
                      <a:pt x="29" y="33"/>
                      <a:pt x="31" y="31"/>
                      <a:pt x="30" y="32"/>
                    </a:cubicBezTo>
                    <a:cubicBezTo>
                      <a:pt x="31" y="31"/>
                      <a:pt x="30" y="32"/>
                      <a:pt x="31" y="31"/>
                    </a:cubicBezTo>
                    <a:cubicBezTo>
                      <a:pt x="32" y="31"/>
                      <a:pt x="32" y="31"/>
                      <a:pt x="32" y="31"/>
                    </a:cubicBezTo>
                    <a:cubicBezTo>
                      <a:pt x="33" y="30"/>
                      <a:pt x="33" y="30"/>
                      <a:pt x="33" y="30"/>
                    </a:cubicBezTo>
                    <a:cubicBezTo>
                      <a:pt x="33" y="30"/>
                      <a:pt x="31" y="32"/>
                      <a:pt x="31" y="32"/>
                    </a:cubicBezTo>
                    <a:cubicBezTo>
                      <a:pt x="31" y="33"/>
                      <a:pt x="31"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1" y="33"/>
                    </a:cubicBezTo>
                    <a:cubicBezTo>
                      <a:pt x="30" y="34"/>
                      <a:pt x="30" y="34"/>
                      <a:pt x="30" y="34"/>
                    </a:cubicBezTo>
                    <a:cubicBezTo>
                      <a:pt x="30" y="34"/>
                      <a:pt x="32" y="33"/>
                      <a:pt x="32" y="32"/>
                    </a:cubicBezTo>
                    <a:cubicBezTo>
                      <a:pt x="32" y="34"/>
                      <a:pt x="33" y="33"/>
                      <a:pt x="34" y="33"/>
                    </a:cubicBezTo>
                    <a:cubicBezTo>
                      <a:pt x="34" y="33"/>
                      <a:pt x="33" y="33"/>
                      <a:pt x="33" y="33"/>
                    </a:cubicBezTo>
                    <a:cubicBezTo>
                      <a:pt x="34" y="33"/>
                      <a:pt x="35" y="32"/>
                      <a:pt x="34" y="33"/>
                    </a:cubicBezTo>
                    <a:cubicBezTo>
                      <a:pt x="35" y="32"/>
                      <a:pt x="33" y="34"/>
                      <a:pt x="34" y="34"/>
                    </a:cubicBezTo>
                    <a:cubicBezTo>
                      <a:pt x="33" y="34"/>
                      <a:pt x="35" y="33"/>
                      <a:pt x="34" y="33"/>
                    </a:cubicBezTo>
                    <a:cubicBezTo>
                      <a:pt x="33" y="35"/>
                      <a:pt x="36" y="32"/>
                      <a:pt x="35" y="34"/>
                    </a:cubicBezTo>
                    <a:cubicBezTo>
                      <a:pt x="36" y="33"/>
                      <a:pt x="35" y="34"/>
                      <a:pt x="34" y="35"/>
                    </a:cubicBezTo>
                    <a:cubicBezTo>
                      <a:pt x="35" y="34"/>
                      <a:pt x="36" y="34"/>
                      <a:pt x="37" y="33"/>
                    </a:cubicBezTo>
                    <a:cubicBezTo>
                      <a:pt x="36" y="34"/>
                      <a:pt x="36" y="34"/>
                      <a:pt x="36" y="34"/>
                    </a:cubicBezTo>
                    <a:cubicBezTo>
                      <a:pt x="36" y="34"/>
                      <a:pt x="36" y="34"/>
                      <a:pt x="37" y="34"/>
                    </a:cubicBezTo>
                    <a:cubicBezTo>
                      <a:pt x="38" y="33"/>
                      <a:pt x="39" y="32"/>
                      <a:pt x="39" y="32"/>
                    </a:cubicBezTo>
                    <a:cubicBezTo>
                      <a:pt x="39" y="32"/>
                      <a:pt x="39" y="32"/>
                      <a:pt x="39" y="32"/>
                    </a:cubicBezTo>
                    <a:cubicBezTo>
                      <a:pt x="40" y="32"/>
                      <a:pt x="40" y="32"/>
                      <a:pt x="40" y="32"/>
                    </a:cubicBezTo>
                    <a:cubicBezTo>
                      <a:pt x="39" y="33"/>
                      <a:pt x="39" y="32"/>
                      <a:pt x="39" y="33"/>
                    </a:cubicBezTo>
                    <a:cubicBezTo>
                      <a:pt x="37" y="35"/>
                      <a:pt x="38" y="34"/>
                      <a:pt x="38" y="35"/>
                    </a:cubicBezTo>
                    <a:cubicBezTo>
                      <a:pt x="39" y="34"/>
                      <a:pt x="39" y="34"/>
                      <a:pt x="39" y="34"/>
                    </a:cubicBezTo>
                    <a:cubicBezTo>
                      <a:pt x="40" y="33"/>
                      <a:pt x="38" y="35"/>
                      <a:pt x="38" y="35"/>
                    </a:cubicBezTo>
                    <a:cubicBezTo>
                      <a:pt x="42" y="32"/>
                      <a:pt x="42" y="32"/>
                      <a:pt x="42" y="32"/>
                    </a:cubicBezTo>
                    <a:cubicBezTo>
                      <a:pt x="42" y="32"/>
                      <a:pt x="41" y="33"/>
                      <a:pt x="40" y="34"/>
                    </a:cubicBezTo>
                    <a:cubicBezTo>
                      <a:pt x="40" y="34"/>
                      <a:pt x="42" y="32"/>
                      <a:pt x="44" y="31"/>
                    </a:cubicBezTo>
                    <a:cubicBezTo>
                      <a:pt x="44" y="31"/>
                      <a:pt x="45" y="31"/>
                      <a:pt x="45" y="31"/>
                    </a:cubicBezTo>
                    <a:cubicBezTo>
                      <a:pt x="44" y="32"/>
                      <a:pt x="45" y="31"/>
                      <a:pt x="44" y="32"/>
                    </a:cubicBezTo>
                    <a:cubicBezTo>
                      <a:pt x="43" y="33"/>
                      <a:pt x="43" y="33"/>
                      <a:pt x="43" y="33"/>
                    </a:cubicBezTo>
                    <a:cubicBezTo>
                      <a:pt x="43" y="33"/>
                      <a:pt x="41" y="34"/>
                      <a:pt x="40" y="35"/>
                    </a:cubicBezTo>
                    <a:cubicBezTo>
                      <a:pt x="41" y="35"/>
                      <a:pt x="41" y="36"/>
                      <a:pt x="41" y="36"/>
                    </a:cubicBezTo>
                    <a:cubicBezTo>
                      <a:pt x="43" y="34"/>
                      <a:pt x="42" y="35"/>
                      <a:pt x="44" y="34"/>
                    </a:cubicBezTo>
                    <a:cubicBezTo>
                      <a:pt x="44" y="34"/>
                      <a:pt x="43" y="35"/>
                      <a:pt x="42" y="36"/>
                    </a:cubicBezTo>
                    <a:cubicBezTo>
                      <a:pt x="43" y="35"/>
                      <a:pt x="43" y="36"/>
                      <a:pt x="43" y="36"/>
                    </a:cubicBezTo>
                    <a:cubicBezTo>
                      <a:pt x="43" y="36"/>
                      <a:pt x="43" y="36"/>
                      <a:pt x="43" y="36"/>
                    </a:cubicBezTo>
                    <a:cubicBezTo>
                      <a:pt x="44" y="36"/>
                      <a:pt x="43" y="37"/>
                      <a:pt x="45" y="36"/>
                    </a:cubicBezTo>
                    <a:cubicBezTo>
                      <a:pt x="44" y="37"/>
                      <a:pt x="44" y="37"/>
                      <a:pt x="44" y="37"/>
                    </a:cubicBezTo>
                    <a:cubicBezTo>
                      <a:pt x="44" y="37"/>
                      <a:pt x="47" y="34"/>
                      <a:pt x="46" y="36"/>
                    </a:cubicBezTo>
                    <a:cubicBezTo>
                      <a:pt x="45" y="36"/>
                      <a:pt x="45" y="36"/>
                      <a:pt x="45" y="36"/>
                    </a:cubicBezTo>
                    <a:cubicBezTo>
                      <a:pt x="46" y="36"/>
                      <a:pt x="44" y="38"/>
                      <a:pt x="46" y="36"/>
                    </a:cubicBezTo>
                    <a:cubicBezTo>
                      <a:pt x="45" y="37"/>
                      <a:pt x="45" y="37"/>
                      <a:pt x="45" y="37"/>
                    </a:cubicBezTo>
                    <a:cubicBezTo>
                      <a:pt x="45" y="37"/>
                      <a:pt x="45" y="37"/>
                      <a:pt x="47" y="36"/>
                    </a:cubicBezTo>
                    <a:cubicBezTo>
                      <a:pt x="45" y="38"/>
                      <a:pt x="45" y="38"/>
                      <a:pt x="45" y="38"/>
                    </a:cubicBezTo>
                    <a:cubicBezTo>
                      <a:pt x="45" y="39"/>
                      <a:pt x="47" y="36"/>
                      <a:pt x="47" y="37"/>
                    </a:cubicBezTo>
                    <a:cubicBezTo>
                      <a:pt x="47" y="37"/>
                      <a:pt x="46" y="38"/>
                      <a:pt x="46" y="38"/>
                    </a:cubicBezTo>
                    <a:cubicBezTo>
                      <a:pt x="47" y="37"/>
                      <a:pt x="47" y="38"/>
                      <a:pt x="47" y="38"/>
                    </a:cubicBezTo>
                    <a:cubicBezTo>
                      <a:pt x="46" y="39"/>
                      <a:pt x="46" y="39"/>
                      <a:pt x="46" y="39"/>
                    </a:cubicBezTo>
                    <a:cubicBezTo>
                      <a:pt x="47" y="40"/>
                      <a:pt x="47" y="41"/>
                      <a:pt x="50" y="41"/>
                    </a:cubicBezTo>
                    <a:cubicBezTo>
                      <a:pt x="48" y="42"/>
                      <a:pt x="48" y="41"/>
                      <a:pt x="47" y="43"/>
                    </a:cubicBezTo>
                    <a:cubicBezTo>
                      <a:pt x="49" y="41"/>
                      <a:pt x="48" y="42"/>
                      <a:pt x="49" y="42"/>
                    </a:cubicBezTo>
                    <a:cubicBezTo>
                      <a:pt x="48" y="42"/>
                      <a:pt x="48" y="42"/>
                      <a:pt x="48" y="42"/>
                    </a:cubicBezTo>
                    <a:cubicBezTo>
                      <a:pt x="49" y="42"/>
                      <a:pt x="48" y="43"/>
                      <a:pt x="48" y="43"/>
                    </a:cubicBezTo>
                    <a:cubicBezTo>
                      <a:pt x="49" y="43"/>
                      <a:pt x="49" y="43"/>
                      <a:pt x="49" y="43"/>
                    </a:cubicBezTo>
                    <a:cubicBezTo>
                      <a:pt x="50" y="42"/>
                      <a:pt x="47" y="45"/>
                      <a:pt x="49" y="43"/>
                    </a:cubicBezTo>
                    <a:cubicBezTo>
                      <a:pt x="48" y="44"/>
                      <a:pt x="48" y="44"/>
                      <a:pt x="48" y="44"/>
                    </a:cubicBezTo>
                    <a:cubicBezTo>
                      <a:pt x="50" y="43"/>
                      <a:pt x="47" y="45"/>
                      <a:pt x="49" y="44"/>
                    </a:cubicBezTo>
                    <a:cubicBezTo>
                      <a:pt x="49" y="44"/>
                      <a:pt x="49" y="44"/>
                      <a:pt x="49" y="44"/>
                    </a:cubicBezTo>
                    <a:cubicBezTo>
                      <a:pt x="48" y="45"/>
                      <a:pt x="51" y="43"/>
                      <a:pt x="50" y="44"/>
                    </a:cubicBezTo>
                    <a:cubicBezTo>
                      <a:pt x="50" y="44"/>
                      <a:pt x="51" y="44"/>
                      <a:pt x="53" y="43"/>
                    </a:cubicBezTo>
                    <a:cubicBezTo>
                      <a:pt x="51" y="44"/>
                      <a:pt x="51" y="44"/>
                      <a:pt x="51" y="44"/>
                    </a:cubicBezTo>
                    <a:cubicBezTo>
                      <a:pt x="52" y="44"/>
                      <a:pt x="52" y="46"/>
                      <a:pt x="55" y="45"/>
                    </a:cubicBezTo>
                    <a:cubicBezTo>
                      <a:pt x="54" y="45"/>
                      <a:pt x="54" y="45"/>
                      <a:pt x="54" y="45"/>
                    </a:cubicBezTo>
                    <a:cubicBezTo>
                      <a:pt x="56" y="44"/>
                      <a:pt x="52" y="48"/>
                      <a:pt x="56" y="45"/>
                    </a:cubicBezTo>
                    <a:cubicBezTo>
                      <a:pt x="58" y="45"/>
                      <a:pt x="58" y="45"/>
                      <a:pt x="58" y="45"/>
                    </a:cubicBezTo>
                    <a:cubicBezTo>
                      <a:pt x="56" y="46"/>
                      <a:pt x="56" y="46"/>
                      <a:pt x="56" y="46"/>
                    </a:cubicBezTo>
                    <a:cubicBezTo>
                      <a:pt x="57" y="46"/>
                      <a:pt x="56" y="46"/>
                      <a:pt x="58" y="46"/>
                    </a:cubicBezTo>
                    <a:cubicBezTo>
                      <a:pt x="56" y="46"/>
                      <a:pt x="56" y="46"/>
                      <a:pt x="56" y="46"/>
                    </a:cubicBezTo>
                    <a:cubicBezTo>
                      <a:pt x="56" y="47"/>
                      <a:pt x="59" y="46"/>
                      <a:pt x="58" y="46"/>
                    </a:cubicBezTo>
                    <a:cubicBezTo>
                      <a:pt x="57" y="46"/>
                      <a:pt x="57" y="46"/>
                      <a:pt x="57" y="46"/>
                    </a:cubicBezTo>
                    <a:cubicBezTo>
                      <a:pt x="55" y="49"/>
                      <a:pt x="54" y="52"/>
                      <a:pt x="58" y="51"/>
                    </a:cubicBezTo>
                    <a:cubicBezTo>
                      <a:pt x="59" y="50"/>
                      <a:pt x="56" y="52"/>
                      <a:pt x="56" y="52"/>
                    </a:cubicBezTo>
                    <a:cubicBezTo>
                      <a:pt x="60" y="51"/>
                      <a:pt x="56" y="55"/>
                      <a:pt x="61" y="53"/>
                    </a:cubicBezTo>
                    <a:cubicBezTo>
                      <a:pt x="63" y="53"/>
                      <a:pt x="68" y="50"/>
                      <a:pt x="68" y="50"/>
                    </a:cubicBezTo>
                    <a:cubicBezTo>
                      <a:pt x="65" y="50"/>
                      <a:pt x="66" y="47"/>
                      <a:pt x="68" y="44"/>
                    </a:cubicBezTo>
                    <a:cubicBezTo>
                      <a:pt x="67" y="44"/>
                      <a:pt x="66" y="43"/>
                      <a:pt x="6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24" name="Freeform 374"/>
              <p:cNvSpPr/>
              <p:nvPr/>
            </p:nvSpPr>
            <p:spPr bwMode="auto">
              <a:xfrm>
                <a:off x="3472" y="2077"/>
                <a:ext cx="0" cy="2"/>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1"/>
                      <a:pt x="0" y="1"/>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25" name="Freeform 375"/>
              <p:cNvSpPr/>
              <p:nvPr/>
            </p:nvSpPr>
            <p:spPr bwMode="auto">
              <a:xfrm>
                <a:off x="4219" y="2506"/>
                <a:ext cx="2" cy="4"/>
              </a:xfrm>
              <a:custGeom>
                <a:avLst/>
                <a:gdLst>
                  <a:gd name="T0" fmla="*/ 0 w 1"/>
                  <a:gd name="T1" fmla="*/ 1 h 2"/>
                  <a:gd name="T2" fmla="*/ 1 w 1"/>
                  <a:gd name="T3" fmla="*/ 1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2"/>
                      <a:pt x="1" y="1"/>
                      <a:pt x="1" y="1"/>
                    </a:cubicBezTo>
                    <a:cubicBezTo>
                      <a:pt x="1" y="1"/>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26" name="Freeform 376"/>
              <p:cNvSpPr/>
              <p:nvPr/>
            </p:nvSpPr>
            <p:spPr bwMode="auto">
              <a:xfrm>
                <a:off x="4228" y="2482"/>
                <a:ext cx="6" cy="3"/>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2"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27" name="Freeform 377"/>
              <p:cNvSpPr/>
              <p:nvPr/>
            </p:nvSpPr>
            <p:spPr bwMode="auto">
              <a:xfrm>
                <a:off x="3472" y="2073"/>
                <a:ext cx="0" cy="2"/>
              </a:xfrm>
              <a:custGeom>
                <a:avLst/>
                <a:gdLst>
                  <a:gd name="T0" fmla="*/ 0 h 1"/>
                  <a:gd name="T1" fmla="*/ 0 h 1"/>
                  <a:gd name="T2" fmla="*/ 0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0"/>
                    </a:cubicBezTo>
                    <a:cubicBezTo>
                      <a:pt x="0" y="0"/>
                      <a:pt x="0" y="0"/>
                      <a:pt x="0" y="1"/>
                    </a:cubicBez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28" name="Freeform 378"/>
              <p:cNvSpPr/>
              <p:nvPr/>
            </p:nvSpPr>
            <p:spPr bwMode="auto">
              <a:xfrm>
                <a:off x="3472" y="20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29" name="Freeform 379"/>
              <p:cNvSpPr/>
              <p:nvPr/>
            </p:nvSpPr>
            <p:spPr bwMode="auto">
              <a:xfrm>
                <a:off x="4219" y="2510"/>
                <a:ext cx="5" cy="2"/>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30" name="Freeform 380"/>
              <p:cNvSpPr/>
              <p:nvPr/>
            </p:nvSpPr>
            <p:spPr bwMode="auto">
              <a:xfrm>
                <a:off x="4221" y="2514"/>
                <a:ext cx="3" cy="4"/>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2"/>
                      <a:pt x="1" y="1"/>
                      <a:pt x="1" y="2"/>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31" name="Oval 381"/>
              <p:cNvSpPr>
                <a:spLocks noChangeArrowheads="1"/>
              </p:cNvSpPr>
              <p:nvPr/>
            </p:nvSpPr>
            <p:spPr bwMode="auto">
              <a:xfrm>
                <a:off x="3905" y="2275"/>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32" name="Freeform 382"/>
              <p:cNvSpPr/>
              <p:nvPr/>
            </p:nvSpPr>
            <p:spPr bwMode="auto">
              <a:xfrm>
                <a:off x="4217" y="2510"/>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33" name="Freeform 383"/>
              <p:cNvSpPr/>
              <p:nvPr/>
            </p:nvSpPr>
            <p:spPr bwMode="auto">
              <a:xfrm>
                <a:off x="4296" y="2552"/>
                <a:ext cx="0" cy="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34" name="Freeform 384"/>
              <p:cNvSpPr/>
              <p:nvPr/>
            </p:nvSpPr>
            <p:spPr bwMode="auto">
              <a:xfrm>
                <a:off x="4289" y="255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35" name="Freeform 385"/>
              <p:cNvSpPr/>
              <p:nvPr/>
            </p:nvSpPr>
            <p:spPr bwMode="auto">
              <a:xfrm>
                <a:off x="4296" y="2552"/>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36" name="Freeform 386"/>
              <p:cNvSpPr/>
              <p:nvPr/>
            </p:nvSpPr>
            <p:spPr bwMode="auto">
              <a:xfrm>
                <a:off x="4306" y="2555"/>
                <a:ext cx="2" cy="4"/>
              </a:xfrm>
              <a:custGeom>
                <a:avLst/>
                <a:gdLst>
                  <a:gd name="T0" fmla="*/ 0 w 2"/>
                  <a:gd name="T1" fmla="*/ 4 h 4"/>
                  <a:gd name="T2" fmla="*/ 0 w 2"/>
                  <a:gd name="T3" fmla="*/ 4 h 4"/>
                  <a:gd name="T4" fmla="*/ 2 w 2"/>
                  <a:gd name="T5" fmla="*/ 0 h 4"/>
                  <a:gd name="T6" fmla="*/ 0 w 2"/>
                  <a:gd name="T7" fmla="*/ 4 h 4"/>
                </a:gdLst>
                <a:ahLst/>
                <a:cxnLst>
                  <a:cxn ang="0">
                    <a:pos x="T0" y="T1"/>
                  </a:cxn>
                  <a:cxn ang="0">
                    <a:pos x="T2" y="T3"/>
                  </a:cxn>
                  <a:cxn ang="0">
                    <a:pos x="T4" y="T5"/>
                  </a:cxn>
                  <a:cxn ang="0">
                    <a:pos x="T6" y="T7"/>
                  </a:cxn>
                </a:cxnLst>
                <a:rect l="0" t="0" r="r" b="b"/>
                <a:pathLst>
                  <a:path w="2" h="4">
                    <a:moveTo>
                      <a:pt x="0" y="4"/>
                    </a:moveTo>
                    <a:lnTo>
                      <a:pt x="0" y="4"/>
                    </a:lnTo>
                    <a:lnTo>
                      <a:pt x="2" y="0"/>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37" name="Freeform 387"/>
              <p:cNvSpPr/>
              <p:nvPr/>
            </p:nvSpPr>
            <p:spPr bwMode="auto">
              <a:xfrm>
                <a:off x="3903" y="2275"/>
                <a:ext cx="2" cy="0"/>
              </a:xfrm>
              <a:custGeom>
                <a:avLst/>
                <a:gdLst>
                  <a:gd name="T0" fmla="*/ 1 w 1"/>
                  <a:gd name="T1" fmla="*/ 1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38" name="Freeform 388"/>
              <p:cNvSpPr/>
              <p:nvPr/>
            </p:nvSpPr>
            <p:spPr bwMode="auto">
              <a:xfrm>
                <a:off x="3901" y="257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39" name="Freeform 389"/>
              <p:cNvSpPr/>
              <p:nvPr/>
            </p:nvSpPr>
            <p:spPr bwMode="auto">
              <a:xfrm>
                <a:off x="4285" y="25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40" name="Freeform 390"/>
              <p:cNvSpPr/>
              <p:nvPr/>
            </p:nvSpPr>
            <p:spPr bwMode="auto">
              <a:xfrm>
                <a:off x="3472" y="207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41" name="Rectangle 391"/>
              <p:cNvSpPr>
                <a:spLocks noChangeArrowheads="1"/>
              </p:cNvSpPr>
              <p:nvPr/>
            </p:nvSpPr>
            <p:spPr bwMode="auto">
              <a:xfrm>
                <a:off x="3472" y="2079"/>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42" name="Freeform 392"/>
              <p:cNvSpPr/>
              <p:nvPr/>
            </p:nvSpPr>
            <p:spPr bwMode="auto">
              <a:xfrm>
                <a:off x="4277" y="2495"/>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43" name="Freeform 393"/>
              <p:cNvSpPr/>
              <p:nvPr/>
            </p:nvSpPr>
            <p:spPr bwMode="auto">
              <a:xfrm>
                <a:off x="3472"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44" name="Freeform 394"/>
              <p:cNvSpPr/>
              <p:nvPr/>
            </p:nvSpPr>
            <p:spPr bwMode="auto">
              <a:xfrm>
                <a:off x="4255" y="25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45" name="Freeform 395"/>
              <p:cNvSpPr/>
              <p:nvPr/>
            </p:nvSpPr>
            <p:spPr bwMode="auto">
              <a:xfrm>
                <a:off x="3678" y="2461"/>
                <a:ext cx="19" cy="13"/>
              </a:xfrm>
              <a:custGeom>
                <a:avLst/>
                <a:gdLst>
                  <a:gd name="T0" fmla="*/ 0 w 9"/>
                  <a:gd name="T1" fmla="*/ 0 h 6"/>
                  <a:gd name="T2" fmla="*/ 9 w 9"/>
                  <a:gd name="T3" fmla="*/ 6 h 6"/>
                  <a:gd name="T4" fmla="*/ 0 w 9"/>
                  <a:gd name="T5" fmla="*/ 0 h 6"/>
                </a:gdLst>
                <a:ahLst/>
                <a:cxnLst>
                  <a:cxn ang="0">
                    <a:pos x="T0" y="T1"/>
                  </a:cxn>
                  <a:cxn ang="0">
                    <a:pos x="T2" y="T3"/>
                  </a:cxn>
                  <a:cxn ang="0">
                    <a:pos x="T4" y="T5"/>
                  </a:cxn>
                </a:cxnLst>
                <a:rect l="0" t="0" r="r" b="b"/>
                <a:pathLst>
                  <a:path w="9" h="6">
                    <a:moveTo>
                      <a:pt x="0" y="0"/>
                    </a:moveTo>
                    <a:cubicBezTo>
                      <a:pt x="9" y="6"/>
                      <a:pt x="9" y="6"/>
                      <a:pt x="9" y="6"/>
                    </a:cubicBezTo>
                    <a:cubicBezTo>
                      <a:pt x="6" y="3"/>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46" name="Freeform 396"/>
              <p:cNvSpPr/>
              <p:nvPr/>
            </p:nvSpPr>
            <p:spPr bwMode="auto">
              <a:xfrm>
                <a:off x="3496" y="2319"/>
                <a:ext cx="4" cy="6"/>
              </a:xfrm>
              <a:custGeom>
                <a:avLst/>
                <a:gdLst>
                  <a:gd name="T0" fmla="*/ 1 w 2"/>
                  <a:gd name="T1" fmla="*/ 1 h 3"/>
                  <a:gd name="T2" fmla="*/ 2 w 2"/>
                  <a:gd name="T3" fmla="*/ 3 h 3"/>
                  <a:gd name="T4" fmla="*/ 2 w 2"/>
                  <a:gd name="T5" fmla="*/ 1 h 3"/>
                  <a:gd name="T6" fmla="*/ 1 w 2"/>
                  <a:gd name="T7" fmla="*/ 1 h 3"/>
                </a:gdLst>
                <a:ahLst/>
                <a:cxnLst>
                  <a:cxn ang="0">
                    <a:pos x="T0" y="T1"/>
                  </a:cxn>
                  <a:cxn ang="0">
                    <a:pos x="T2" y="T3"/>
                  </a:cxn>
                  <a:cxn ang="0">
                    <a:pos x="T4" y="T5"/>
                  </a:cxn>
                  <a:cxn ang="0">
                    <a:pos x="T6" y="T7"/>
                  </a:cxn>
                </a:cxnLst>
                <a:rect l="0" t="0" r="r" b="b"/>
                <a:pathLst>
                  <a:path w="2" h="3">
                    <a:moveTo>
                      <a:pt x="1" y="1"/>
                    </a:moveTo>
                    <a:cubicBezTo>
                      <a:pt x="2" y="2"/>
                      <a:pt x="2" y="2"/>
                      <a:pt x="2" y="3"/>
                    </a:cubicBezTo>
                    <a:cubicBezTo>
                      <a:pt x="2" y="1"/>
                      <a:pt x="2" y="1"/>
                      <a:pt x="2" y="1"/>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47" name="Freeform 397"/>
              <p:cNvSpPr/>
              <p:nvPr/>
            </p:nvSpPr>
            <p:spPr bwMode="auto">
              <a:xfrm>
                <a:off x="3483" y="2156"/>
                <a:ext cx="6" cy="4"/>
              </a:xfrm>
              <a:custGeom>
                <a:avLst/>
                <a:gdLst>
                  <a:gd name="T0" fmla="*/ 2 w 3"/>
                  <a:gd name="T1" fmla="*/ 1 h 2"/>
                  <a:gd name="T2" fmla="*/ 1 w 3"/>
                  <a:gd name="T3" fmla="*/ 2 h 2"/>
                  <a:gd name="T4" fmla="*/ 2 w 3"/>
                  <a:gd name="T5" fmla="*/ 1 h 2"/>
                </a:gdLst>
                <a:ahLst/>
                <a:cxnLst>
                  <a:cxn ang="0">
                    <a:pos x="T0" y="T1"/>
                  </a:cxn>
                  <a:cxn ang="0">
                    <a:pos x="T2" y="T3"/>
                  </a:cxn>
                  <a:cxn ang="0">
                    <a:pos x="T4" y="T5"/>
                  </a:cxn>
                </a:cxnLst>
                <a:rect l="0" t="0" r="r" b="b"/>
                <a:pathLst>
                  <a:path w="3" h="2">
                    <a:moveTo>
                      <a:pt x="2" y="1"/>
                    </a:moveTo>
                    <a:cubicBezTo>
                      <a:pt x="0" y="0"/>
                      <a:pt x="3" y="1"/>
                      <a:pt x="1" y="2"/>
                    </a:cubicBezTo>
                    <a:cubicBezTo>
                      <a:pt x="2" y="2"/>
                      <a:pt x="2"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48" name="Freeform 398"/>
              <p:cNvSpPr/>
              <p:nvPr/>
            </p:nvSpPr>
            <p:spPr bwMode="auto">
              <a:xfrm>
                <a:off x="3534" y="2347"/>
                <a:ext cx="13" cy="6"/>
              </a:xfrm>
              <a:custGeom>
                <a:avLst/>
                <a:gdLst>
                  <a:gd name="T0" fmla="*/ 0 w 6"/>
                  <a:gd name="T1" fmla="*/ 0 h 3"/>
                  <a:gd name="T2" fmla="*/ 4 w 6"/>
                  <a:gd name="T3" fmla="*/ 3 h 3"/>
                  <a:gd name="T4" fmla="*/ 0 w 6"/>
                  <a:gd name="T5" fmla="*/ 0 h 3"/>
                </a:gdLst>
                <a:ahLst/>
                <a:cxnLst>
                  <a:cxn ang="0">
                    <a:pos x="T0" y="T1"/>
                  </a:cxn>
                  <a:cxn ang="0">
                    <a:pos x="T2" y="T3"/>
                  </a:cxn>
                  <a:cxn ang="0">
                    <a:pos x="T4" y="T5"/>
                  </a:cxn>
                </a:cxnLst>
                <a:rect l="0" t="0" r="r" b="b"/>
                <a:pathLst>
                  <a:path w="6" h="3">
                    <a:moveTo>
                      <a:pt x="0" y="0"/>
                    </a:moveTo>
                    <a:cubicBezTo>
                      <a:pt x="0" y="2"/>
                      <a:pt x="3" y="3"/>
                      <a:pt x="4" y="3"/>
                    </a:cubicBezTo>
                    <a:cubicBezTo>
                      <a:pt x="6" y="3"/>
                      <a:pt x="1"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49" name="Freeform 399"/>
              <p:cNvSpPr/>
              <p:nvPr/>
            </p:nvSpPr>
            <p:spPr bwMode="auto">
              <a:xfrm>
                <a:off x="3466" y="2090"/>
                <a:ext cx="4" cy="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50" name="Freeform 400"/>
              <p:cNvSpPr/>
              <p:nvPr/>
            </p:nvSpPr>
            <p:spPr bwMode="auto">
              <a:xfrm>
                <a:off x="3466" y="2103"/>
                <a:ext cx="4" cy="0"/>
              </a:xfrm>
              <a:custGeom>
                <a:avLst/>
                <a:gdLst>
                  <a:gd name="T0" fmla="*/ 0 w 2"/>
                  <a:gd name="T1" fmla="*/ 1 w 2"/>
                  <a:gd name="T2" fmla="*/ 1 w 2"/>
                  <a:gd name="T3" fmla="*/ 0 w 2"/>
                </a:gdLst>
                <a:ahLst/>
                <a:cxnLst>
                  <a:cxn ang="0">
                    <a:pos x="T0" y="0"/>
                  </a:cxn>
                  <a:cxn ang="0">
                    <a:pos x="T1" y="0"/>
                  </a:cxn>
                  <a:cxn ang="0">
                    <a:pos x="T2" y="0"/>
                  </a:cxn>
                  <a:cxn ang="0">
                    <a:pos x="T3" y="0"/>
                  </a:cxn>
                </a:cxnLst>
                <a:rect l="0" t="0" r="r" b="b"/>
                <a:pathLst>
                  <a:path w="2">
                    <a:moveTo>
                      <a:pt x="0" y="0"/>
                    </a:moveTo>
                    <a:cubicBezTo>
                      <a:pt x="1" y="0"/>
                      <a:pt x="1" y="0"/>
                      <a:pt x="1" y="0"/>
                    </a:cubicBezTo>
                    <a:cubicBezTo>
                      <a:pt x="2"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51" name="Freeform 401"/>
              <p:cNvSpPr/>
              <p:nvPr/>
            </p:nvSpPr>
            <p:spPr bwMode="auto">
              <a:xfrm>
                <a:off x="3477" y="2152"/>
                <a:ext cx="4" cy="8"/>
              </a:xfrm>
              <a:custGeom>
                <a:avLst/>
                <a:gdLst>
                  <a:gd name="T0" fmla="*/ 2 w 2"/>
                  <a:gd name="T1" fmla="*/ 4 h 4"/>
                  <a:gd name="T2" fmla="*/ 1 w 2"/>
                  <a:gd name="T3" fmla="*/ 0 h 4"/>
                  <a:gd name="T4" fmla="*/ 2 w 2"/>
                  <a:gd name="T5" fmla="*/ 4 h 4"/>
                </a:gdLst>
                <a:ahLst/>
                <a:cxnLst>
                  <a:cxn ang="0">
                    <a:pos x="T0" y="T1"/>
                  </a:cxn>
                  <a:cxn ang="0">
                    <a:pos x="T2" y="T3"/>
                  </a:cxn>
                  <a:cxn ang="0">
                    <a:pos x="T4" y="T5"/>
                  </a:cxn>
                </a:cxnLst>
                <a:rect l="0" t="0" r="r" b="b"/>
                <a:pathLst>
                  <a:path w="2" h="4">
                    <a:moveTo>
                      <a:pt x="2" y="4"/>
                    </a:moveTo>
                    <a:cubicBezTo>
                      <a:pt x="2" y="3"/>
                      <a:pt x="1" y="1"/>
                      <a:pt x="1" y="0"/>
                    </a:cubicBezTo>
                    <a:cubicBezTo>
                      <a:pt x="0" y="2"/>
                      <a:pt x="1"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52" name="Freeform 402"/>
              <p:cNvSpPr/>
              <p:nvPr/>
            </p:nvSpPr>
            <p:spPr bwMode="auto">
              <a:xfrm>
                <a:off x="3466" y="2096"/>
                <a:ext cx="8" cy="5"/>
              </a:xfrm>
              <a:custGeom>
                <a:avLst/>
                <a:gdLst>
                  <a:gd name="T0" fmla="*/ 0 w 4"/>
                  <a:gd name="T1" fmla="*/ 2 h 2"/>
                  <a:gd name="T2" fmla="*/ 0 w 4"/>
                  <a:gd name="T3" fmla="*/ 2 h 2"/>
                  <a:gd name="T4" fmla="*/ 2 w 4"/>
                  <a:gd name="T5" fmla="*/ 2 h 2"/>
                  <a:gd name="T6" fmla="*/ 2 w 4"/>
                  <a:gd name="T7" fmla="*/ 1 h 2"/>
                  <a:gd name="T8" fmla="*/ 4 w 4"/>
                  <a:gd name="T9" fmla="*/ 0 h 2"/>
                  <a:gd name="T10" fmla="*/ 0 w 4"/>
                  <a:gd name="T11" fmla="*/ 2 h 2"/>
                </a:gdLst>
                <a:ahLst/>
                <a:cxnLst>
                  <a:cxn ang="0">
                    <a:pos x="T0" y="T1"/>
                  </a:cxn>
                  <a:cxn ang="0">
                    <a:pos x="T2" y="T3"/>
                  </a:cxn>
                  <a:cxn ang="0">
                    <a:pos x="T4" y="T5"/>
                  </a:cxn>
                  <a:cxn ang="0">
                    <a:pos x="T6" y="T7"/>
                  </a:cxn>
                  <a:cxn ang="0">
                    <a:pos x="T8" y="T9"/>
                  </a:cxn>
                  <a:cxn ang="0">
                    <a:pos x="T10" y="T11"/>
                  </a:cxn>
                </a:cxnLst>
                <a:rect l="0" t="0" r="r" b="b"/>
                <a:pathLst>
                  <a:path w="4" h="2">
                    <a:moveTo>
                      <a:pt x="0" y="2"/>
                    </a:moveTo>
                    <a:cubicBezTo>
                      <a:pt x="0" y="2"/>
                      <a:pt x="0" y="2"/>
                      <a:pt x="0" y="2"/>
                    </a:cubicBezTo>
                    <a:cubicBezTo>
                      <a:pt x="1" y="2"/>
                      <a:pt x="1" y="2"/>
                      <a:pt x="2" y="2"/>
                    </a:cubicBezTo>
                    <a:cubicBezTo>
                      <a:pt x="2" y="2"/>
                      <a:pt x="3" y="1"/>
                      <a:pt x="2" y="1"/>
                    </a:cubicBezTo>
                    <a:cubicBezTo>
                      <a:pt x="3" y="0"/>
                      <a:pt x="4" y="1"/>
                      <a:pt x="4"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53" name="Freeform 403"/>
              <p:cNvSpPr/>
              <p:nvPr/>
            </p:nvSpPr>
            <p:spPr bwMode="auto">
              <a:xfrm>
                <a:off x="3470" y="210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54" name="Freeform 404"/>
              <p:cNvSpPr/>
              <p:nvPr/>
            </p:nvSpPr>
            <p:spPr bwMode="auto">
              <a:xfrm>
                <a:off x="3718" y="2501"/>
                <a:ext cx="5" cy="5"/>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2" y="1"/>
                      <a:pt x="2" y="2"/>
                    </a:cubicBezTo>
                    <a:cubicBezTo>
                      <a:pt x="2" y="1"/>
                      <a:pt x="1" y="1"/>
                      <a:pt x="0" y="0"/>
                    </a:cubicBezTo>
                    <a:cubicBezTo>
                      <a:pt x="0"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55" name="Freeform 405"/>
              <p:cNvSpPr/>
              <p:nvPr/>
            </p:nvSpPr>
            <p:spPr bwMode="auto">
              <a:xfrm>
                <a:off x="3629" y="2417"/>
                <a:ext cx="7" cy="6"/>
              </a:xfrm>
              <a:custGeom>
                <a:avLst/>
                <a:gdLst>
                  <a:gd name="T0" fmla="*/ 2 w 3"/>
                  <a:gd name="T1" fmla="*/ 3 h 3"/>
                  <a:gd name="T2" fmla="*/ 0 w 3"/>
                  <a:gd name="T3" fmla="*/ 0 h 3"/>
                  <a:gd name="T4" fmla="*/ 2 w 3"/>
                  <a:gd name="T5" fmla="*/ 3 h 3"/>
                </a:gdLst>
                <a:ahLst/>
                <a:cxnLst>
                  <a:cxn ang="0">
                    <a:pos x="T0" y="T1"/>
                  </a:cxn>
                  <a:cxn ang="0">
                    <a:pos x="T2" y="T3"/>
                  </a:cxn>
                  <a:cxn ang="0">
                    <a:pos x="T4" y="T5"/>
                  </a:cxn>
                </a:cxnLst>
                <a:rect l="0" t="0" r="r" b="b"/>
                <a:pathLst>
                  <a:path w="3" h="3">
                    <a:moveTo>
                      <a:pt x="2" y="3"/>
                    </a:moveTo>
                    <a:cubicBezTo>
                      <a:pt x="3" y="2"/>
                      <a:pt x="1" y="1"/>
                      <a:pt x="0" y="0"/>
                    </a:cubicBezTo>
                    <a:cubicBezTo>
                      <a:pt x="0"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grpSp>
        <p:sp>
          <p:nvSpPr>
            <p:cNvPr id="9" name="Freeform 407"/>
            <p:cNvSpPr/>
            <p:nvPr/>
          </p:nvSpPr>
          <p:spPr bwMode="auto">
            <a:xfrm>
              <a:off x="3716" y="2495"/>
              <a:ext cx="5" cy="4"/>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1" y="1"/>
                    <a:pt x="1" y="0"/>
                    <a:pt x="0" y="0"/>
                  </a:cubicBezTo>
                  <a:cubicBezTo>
                    <a:pt x="1" y="1"/>
                    <a:pt x="1"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 name="Freeform 408"/>
            <p:cNvSpPr/>
            <p:nvPr/>
          </p:nvSpPr>
          <p:spPr bwMode="auto">
            <a:xfrm>
              <a:off x="3706" y="2480"/>
              <a:ext cx="10" cy="15"/>
            </a:xfrm>
            <a:custGeom>
              <a:avLst/>
              <a:gdLst>
                <a:gd name="T0" fmla="*/ 5 w 5"/>
                <a:gd name="T1" fmla="*/ 7 h 7"/>
                <a:gd name="T2" fmla="*/ 2 w 5"/>
                <a:gd name="T3" fmla="*/ 3 h 7"/>
                <a:gd name="T4" fmla="*/ 2 w 5"/>
                <a:gd name="T5" fmla="*/ 1 h 7"/>
                <a:gd name="T6" fmla="*/ 3 w 5"/>
                <a:gd name="T7" fmla="*/ 7 h 7"/>
                <a:gd name="T8" fmla="*/ 3 w 5"/>
                <a:gd name="T9" fmla="*/ 7 h 7"/>
                <a:gd name="T10" fmla="*/ 5 w 5"/>
                <a:gd name="T11" fmla="*/ 7 h 7"/>
              </a:gdLst>
              <a:ahLst/>
              <a:cxnLst>
                <a:cxn ang="0">
                  <a:pos x="T0" y="T1"/>
                </a:cxn>
                <a:cxn ang="0">
                  <a:pos x="T2" y="T3"/>
                </a:cxn>
                <a:cxn ang="0">
                  <a:pos x="T4" y="T5"/>
                </a:cxn>
                <a:cxn ang="0">
                  <a:pos x="T6" y="T7"/>
                </a:cxn>
                <a:cxn ang="0">
                  <a:pos x="T8" y="T9"/>
                </a:cxn>
                <a:cxn ang="0">
                  <a:pos x="T10" y="T11"/>
                </a:cxn>
              </a:cxnLst>
              <a:rect l="0" t="0" r="r" b="b"/>
              <a:pathLst>
                <a:path w="5" h="7">
                  <a:moveTo>
                    <a:pt x="5" y="7"/>
                  </a:moveTo>
                  <a:cubicBezTo>
                    <a:pt x="4" y="5"/>
                    <a:pt x="4" y="3"/>
                    <a:pt x="2" y="3"/>
                  </a:cubicBezTo>
                  <a:cubicBezTo>
                    <a:pt x="1" y="1"/>
                    <a:pt x="4" y="3"/>
                    <a:pt x="2" y="1"/>
                  </a:cubicBezTo>
                  <a:cubicBezTo>
                    <a:pt x="0" y="0"/>
                    <a:pt x="1" y="4"/>
                    <a:pt x="3" y="7"/>
                  </a:cubicBezTo>
                  <a:cubicBezTo>
                    <a:pt x="3" y="7"/>
                    <a:pt x="3" y="7"/>
                    <a:pt x="3" y="7"/>
                  </a:cubicBezTo>
                  <a:cubicBezTo>
                    <a:pt x="4" y="7"/>
                    <a:pt x="4" y="7"/>
                    <a:pt x="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 name="Freeform 409"/>
            <p:cNvSpPr/>
            <p:nvPr/>
          </p:nvSpPr>
          <p:spPr bwMode="auto">
            <a:xfrm>
              <a:off x="3782" y="3038"/>
              <a:ext cx="2" cy="4"/>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2"/>
                    <a:pt x="0" y="2"/>
                    <a:pt x="0" y="2"/>
                  </a:cubicBezTo>
                  <a:cubicBezTo>
                    <a:pt x="0" y="2"/>
                    <a:pt x="1" y="1"/>
                    <a:pt x="1"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 name="Freeform 410"/>
            <p:cNvSpPr/>
            <p:nvPr/>
          </p:nvSpPr>
          <p:spPr bwMode="auto">
            <a:xfrm>
              <a:off x="3631" y="2249"/>
              <a:ext cx="3" cy="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 name="Freeform 411"/>
            <p:cNvSpPr/>
            <p:nvPr/>
          </p:nvSpPr>
          <p:spPr bwMode="auto">
            <a:xfrm>
              <a:off x="3988" y="3019"/>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 name="Freeform 412"/>
            <p:cNvSpPr/>
            <p:nvPr/>
          </p:nvSpPr>
          <p:spPr bwMode="auto">
            <a:xfrm>
              <a:off x="3856" y="3002"/>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5" name="Freeform 413"/>
            <p:cNvSpPr/>
            <p:nvPr/>
          </p:nvSpPr>
          <p:spPr bwMode="auto">
            <a:xfrm>
              <a:off x="3924" y="2998"/>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0"/>
                    <a:pt x="0"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6" name="Freeform 414"/>
            <p:cNvSpPr/>
            <p:nvPr/>
          </p:nvSpPr>
          <p:spPr bwMode="auto">
            <a:xfrm>
              <a:off x="3561" y="1990"/>
              <a:ext cx="3" cy="9"/>
            </a:xfrm>
            <a:custGeom>
              <a:avLst/>
              <a:gdLst>
                <a:gd name="T0" fmla="*/ 1 w 1"/>
                <a:gd name="T1" fmla="*/ 1 h 4"/>
                <a:gd name="T2" fmla="*/ 0 w 1"/>
                <a:gd name="T3" fmla="*/ 0 h 4"/>
                <a:gd name="T4" fmla="*/ 1 w 1"/>
                <a:gd name="T5" fmla="*/ 1 h 4"/>
              </a:gdLst>
              <a:ahLst/>
              <a:cxnLst>
                <a:cxn ang="0">
                  <a:pos x="T0" y="T1"/>
                </a:cxn>
                <a:cxn ang="0">
                  <a:pos x="T2" y="T3"/>
                </a:cxn>
                <a:cxn ang="0">
                  <a:pos x="T4" y="T5"/>
                </a:cxn>
              </a:cxnLst>
              <a:rect l="0" t="0" r="r" b="b"/>
              <a:pathLst>
                <a:path w="1" h="4">
                  <a:moveTo>
                    <a:pt x="1" y="1"/>
                  </a:moveTo>
                  <a:cubicBezTo>
                    <a:pt x="1" y="1"/>
                    <a:pt x="0" y="0"/>
                    <a:pt x="0" y="0"/>
                  </a:cubicBezTo>
                  <a:cubicBezTo>
                    <a:pt x="0" y="3"/>
                    <a:pt x="0" y="4"/>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7" name="Freeform 415"/>
            <p:cNvSpPr/>
            <p:nvPr/>
          </p:nvSpPr>
          <p:spPr bwMode="auto">
            <a:xfrm>
              <a:off x="3795" y="3040"/>
              <a:ext cx="2" cy="2"/>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0"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8" name="Freeform 416"/>
            <p:cNvSpPr/>
            <p:nvPr/>
          </p:nvSpPr>
          <p:spPr bwMode="auto">
            <a:xfrm>
              <a:off x="3958" y="30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9" name="Freeform 417"/>
            <p:cNvSpPr/>
            <p:nvPr/>
          </p:nvSpPr>
          <p:spPr bwMode="auto">
            <a:xfrm>
              <a:off x="3982" y="3027"/>
              <a:ext cx="0" cy="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0" name="Freeform 418"/>
            <p:cNvSpPr/>
            <p:nvPr/>
          </p:nvSpPr>
          <p:spPr bwMode="auto">
            <a:xfrm>
              <a:off x="3595" y="18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1" name="Freeform 419"/>
            <p:cNvSpPr/>
            <p:nvPr/>
          </p:nvSpPr>
          <p:spPr bwMode="auto">
            <a:xfrm>
              <a:off x="3757" y="2981"/>
              <a:ext cx="2"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2" name="Freeform 420"/>
            <p:cNvSpPr/>
            <p:nvPr/>
          </p:nvSpPr>
          <p:spPr bwMode="auto">
            <a:xfrm>
              <a:off x="3627" y="1789"/>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3" name="Freeform 421"/>
            <p:cNvSpPr/>
            <p:nvPr/>
          </p:nvSpPr>
          <p:spPr bwMode="auto">
            <a:xfrm>
              <a:off x="3578" y="17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4" name="Rectangle 422"/>
            <p:cNvSpPr>
              <a:spLocks noChangeArrowheads="1"/>
            </p:cNvSpPr>
            <p:nvPr/>
          </p:nvSpPr>
          <p:spPr bwMode="auto">
            <a:xfrm>
              <a:off x="3593" y="1825"/>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5" name="Freeform 423"/>
            <p:cNvSpPr/>
            <p:nvPr/>
          </p:nvSpPr>
          <p:spPr bwMode="auto">
            <a:xfrm>
              <a:off x="3593" y="1825"/>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6" name="Freeform 424"/>
            <p:cNvSpPr/>
            <p:nvPr/>
          </p:nvSpPr>
          <p:spPr bwMode="auto">
            <a:xfrm>
              <a:off x="3593" y="1825"/>
              <a:ext cx="0" cy="2"/>
            </a:xfrm>
            <a:custGeom>
              <a:avLst/>
              <a:gdLst>
                <a:gd name="T0" fmla="*/ 0 h 1"/>
                <a:gd name="T1" fmla="*/ 1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7" name="Freeform 425"/>
            <p:cNvSpPr/>
            <p:nvPr/>
          </p:nvSpPr>
          <p:spPr bwMode="auto">
            <a:xfrm>
              <a:off x="3638" y="2417"/>
              <a:ext cx="6" cy="6"/>
            </a:xfrm>
            <a:custGeom>
              <a:avLst/>
              <a:gdLst>
                <a:gd name="T0" fmla="*/ 1 w 3"/>
                <a:gd name="T1" fmla="*/ 2 h 3"/>
                <a:gd name="T2" fmla="*/ 3 w 3"/>
                <a:gd name="T3" fmla="*/ 2 h 3"/>
                <a:gd name="T4" fmla="*/ 1 w 3"/>
                <a:gd name="T5" fmla="*/ 2 h 3"/>
              </a:gdLst>
              <a:ahLst/>
              <a:cxnLst>
                <a:cxn ang="0">
                  <a:pos x="T0" y="T1"/>
                </a:cxn>
                <a:cxn ang="0">
                  <a:pos x="T2" y="T3"/>
                </a:cxn>
                <a:cxn ang="0">
                  <a:pos x="T4" y="T5"/>
                </a:cxn>
              </a:cxnLst>
              <a:rect l="0" t="0" r="r" b="b"/>
              <a:pathLst>
                <a:path w="3" h="3">
                  <a:moveTo>
                    <a:pt x="1" y="2"/>
                  </a:moveTo>
                  <a:cubicBezTo>
                    <a:pt x="2" y="2"/>
                    <a:pt x="3" y="3"/>
                    <a:pt x="3" y="2"/>
                  </a:cubicBezTo>
                  <a:cubicBezTo>
                    <a:pt x="0"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8" name="Freeform 426"/>
            <p:cNvSpPr/>
            <p:nvPr/>
          </p:nvSpPr>
          <p:spPr bwMode="auto">
            <a:xfrm>
              <a:off x="3708" y="2743"/>
              <a:ext cx="2" cy="7"/>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3"/>
                    <a:pt x="1" y="0"/>
                    <a:pt x="0" y="0"/>
                  </a:cubicBezTo>
                  <a:cubicBezTo>
                    <a:pt x="0" y="0"/>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9" name="Freeform 427"/>
            <p:cNvSpPr/>
            <p:nvPr/>
          </p:nvSpPr>
          <p:spPr bwMode="auto">
            <a:xfrm>
              <a:off x="3714" y="2737"/>
              <a:ext cx="4" cy="2"/>
            </a:xfrm>
            <a:custGeom>
              <a:avLst/>
              <a:gdLst>
                <a:gd name="T0" fmla="*/ 1 w 2"/>
                <a:gd name="T1" fmla="*/ 1 h 1"/>
                <a:gd name="T2" fmla="*/ 0 w 2"/>
                <a:gd name="T3" fmla="*/ 0 h 1"/>
                <a:gd name="T4" fmla="*/ 1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0"/>
                    <a:pt x="0" y="0"/>
                    <a:pt x="0" y="0"/>
                  </a:cubicBezTo>
                  <a:cubicBezTo>
                    <a:pt x="0" y="0"/>
                    <a:pt x="1" y="1"/>
                    <a:pt x="1" y="1"/>
                  </a:cubicBezTo>
                  <a:cubicBezTo>
                    <a:pt x="1"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0" name="Freeform 428"/>
            <p:cNvSpPr/>
            <p:nvPr/>
          </p:nvSpPr>
          <p:spPr bwMode="auto">
            <a:xfrm>
              <a:off x="3706" y="2737"/>
              <a:ext cx="10" cy="4"/>
            </a:xfrm>
            <a:custGeom>
              <a:avLst/>
              <a:gdLst>
                <a:gd name="T0" fmla="*/ 0 w 5"/>
                <a:gd name="T1" fmla="*/ 1 h 2"/>
                <a:gd name="T2" fmla="*/ 4 w 5"/>
                <a:gd name="T3" fmla="*/ 1 h 2"/>
                <a:gd name="T4" fmla="*/ 5 w 5"/>
                <a:gd name="T5" fmla="*/ 2 h 2"/>
                <a:gd name="T6" fmla="*/ 3 w 5"/>
                <a:gd name="T7" fmla="*/ 1 h 2"/>
                <a:gd name="T8" fmla="*/ 2 w 5"/>
                <a:gd name="T9" fmla="*/ 1 h 2"/>
                <a:gd name="T10" fmla="*/ 0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0" y="1"/>
                  </a:moveTo>
                  <a:cubicBezTo>
                    <a:pt x="1" y="2"/>
                    <a:pt x="3" y="2"/>
                    <a:pt x="4" y="1"/>
                  </a:cubicBezTo>
                  <a:cubicBezTo>
                    <a:pt x="4" y="1"/>
                    <a:pt x="5" y="2"/>
                    <a:pt x="5" y="2"/>
                  </a:cubicBezTo>
                  <a:cubicBezTo>
                    <a:pt x="4" y="1"/>
                    <a:pt x="4" y="1"/>
                    <a:pt x="3" y="1"/>
                  </a:cubicBezTo>
                  <a:cubicBezTo>
                    <a:pt x="3" y="1"/>
                    <a:pt x="1" y="0"/>
                    <a:pt x="2" y="1"/>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1" name="Freeform 429"/>
            <p:cNvSpPr/>
            <p:nvPr/>
          </p:nvSpPr>
          <p:spPr bwMode="auto">
            <a:xfrm>
              <a:off x="3755" y="2718"/>
              <a:ext cx="4" cy="6"/>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0" y="0"/>
                    <a:pt x="0" y="0"/>
                    <a:pt x="0" y="0"/>
                  </a:cubicBezTo>
                  <a:cubicBezTo>
                    <a:pt x="1" y="2"/>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2" name="Freeform 430"/>
            <p:cNvSpPr/>
            <p:nvPr/>
          </p:nvSpPr>
          <p:spPr bwMode="auto">
            <a:xfrm>
              <a:off x="3761" y="2733"/>
              <a:ext cx="4" cy="17"/>
            </a:xfrm>
            <a:custGeom>
              <a:avLst/>
              <a:gdLst>
                <a:gd name="T0" fmla="*/ 1 w 2"/>
                <a:gd name="T1" fmla="*/ 7 h 8"/>
                <a:gd name="T2" fmla="*/ 0 w 2"/>
                <a:gd name="T3" fmla="*/ 3 h 8"/>
                <a:gd name="T4" fmla="*/ 1 w 2"/>
                <a:gd name="T5" fmla="*/ 7 h 8"/>
              </a:gdLst>
              <a:ahLst/>
              <a:cxnLst>
                <a:cxn ang="0">
                  <a:pos x="T0" y="T1"/>
                </a:cxn>
                <a:cxn ang="0">
                  <a:pos x="T2" y="T3"/>
                </a:cxn>
                <a:cxn ang="0">
                  <a:pos x="T4" y="T5"/>
                </a:cxn>
              </a:cxnLst>
              <a:rect l="0" t="0" r="r" b="b"/>
              <a:pathLst>
                <a:path w="2" h="8">
                  <a:moveTo>
                    <a:pt x="1" y="7"/>
                  </a:moveTo>
                  <a:cubicBezTo>
                    <a:pt x="2" y="0"/>
                    <a:pt x="1" y="8"/>
                    <a:pt x="0" y="3"/>
                  </a:cubicBezTo>
                  <a:cubicBezTo>
                    <a:pt x="0" y="5"/>
                    <a:pt x="0" y="6"/>
                    <a:pt x="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3" name="Freeform 431"/>
            <p:cNvSpPr/>
            <p:nvPr/>
          </p:nvSpPr>
          <p:spPr bwMode="auto">
            <a:xfrm>
              <a:off x="3759" y="2720"/>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4" name="Freeform 432"/>
            <p:cNvSpPr/>
            <p:nvPr/>
          </p:nvSpPr>
          <p:spPr bwMode="auto">
            <a:xfrm>
              <a:off x="3761" y="2714"/>
              <a:ext cx="6" cy="12"/>
            </a:xfrm>
            <a:custGeom>
              <a:avLst/>
              <a:gdLst>
                <a:gd name="T0" fmla="*/ 0 w 3"/>
                <a:gd name="T1" fmla="*/ 5 h 6"/>
                <a:gd name="T2" fmla="*/ 3 w 3"/>
                <a:gd name="T3" fmla="*/ 3 h 6"/>
                <a:gd name="T4" fmla="*/ 0 w 3"/>
                <a:gd name="T5" fmla="*/ 5 h 6"/>
              </a:gdLst>
              <a:ahLst/>
              <a:cxnLst>
                <a:cxn ang="0">
                  <a:pos x="T0" y="T1"/>
                </a:cxn>
                <a:cxn ang="0">
                  <a:pos x="T2" y="T3"/>
                </a:cxn>
                <a:cxn ang="0">
                  <a:pos x="T4" y="T5"/>
                </a:cxn>
              </a:cxnLst>
              <a:rect l="0" t="0" r="r" b="b"/>
              <a:pathLst>
                <a:path w="3" h="6">
                  <a:moveTo>
                    <a:pt x="0" y="5"/>
                  </a:moveTo>
                  <a:cubicBezTo>
                    <a:pt x="1" y="6"/>
                    <a:pt x="2" y="3"/>
                    <a:pt x="3" y="3"/>
                  </a:cubicBezTo>
                  <a:cubicBezTo>
                    <a:pt x="2" y="0"/>
                    <a:pt x="1"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5" name="Freeform 433"/>
            <p:cNvSpPr/>
            <p:nvPr/>
          </p:nvSpPr>
          <p:spPr bwMode="auto">
            <a:xfrm>
              <a:off x="3712" y="2737"/>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6" name="Freeform 434"/>
            <p:cNvSpPr>
              <a:spLocks noEditPoints="1"/>
            </p:cNvSpPr>
            <p:nvPr/>
          </p:nvSpPr>
          <p:spPr bwMode="auto">
            <a:xfrm>
              <a:off x="3742" y="2907"/>
              <a:ext cx="384" cy="146"/>
            </a:xfrm>
            <a:custGeom>
              <a:avLst/>
              <a:gdLst>
                <a:gd name="T0" fmla="*/ 150 w 181"/>
                <a:gd name="T1" fmla="*/ 21 h 69"/>
                <a:gd name="T2" fmla="*/ 144 w 181"/>
                <a:gd name="T3" fmla="*/ 25 h 69"/>
                <a:gd name="T4" fmla="*/ 103 w 181"/>
                <a:gd name="T5" fmla="*/ 42 h 69"/>
                <a:gd name="T6" fmla="*/ 91 w 181"/>
                <a:gd name="T7" fmla="*/ 45 h 69"/>
                <a:gd name="T8" fmla="*/ 79 w 181"/>
                <a:gd name="T9" fmla="*/ 44 h 69"/>
                <a:gd name="T10" fmla="*/ 60 w 181"/>
                <a:gd name="T11" fmla="*/ 44 h 69"/>
                <a:gd name="T12" fmla="*/ 50 w 181"/>
                <a:gd name="T13" fmla="*/ 47 h 69"/>
                <a:gd name="T14" fmla="*/ 32 w 181"/>
                <a:gd name="T15" fmla="*/ 47 h 69"/>
                <a:gd name="T16" fmla="*/ 22 w 181"/>
                <a:gd name="T17" fmla="*/ 44 h 69"/>
                <a:gd name="T18" fmla="*/ 10 w 181"/>
                <a:gd name="T19" fmla="*/ 39 h 69"/>
                <a:gd name="T20" fmla="*/ 10 w 181"/>
                <a:gd name="T21" fmla="*/ 37 h 69"/>
                <a:gd name="T22" fmla="*/ 10 w 181"/>
                <a:gd name="T23" fmla="*/ 35 h 69"/>
                <a:gd name="T24" fmla="*/ 10 w 181"/>
                <a:gd name="T25" fmla="*/ 34 h 69"/>
                <a:gd name="T26" fmla="*/ 10 w 181"/>
                <a:gd name="T27" fmla="*/ 30 h 69"/>
                <a:gd name="T28" fmla="*/ 2 w 181"/>
                <a:gd name="T29" fmla="*/ 32 h 69"/>
                <a:gd name="T30" fmla="*/ 6 w 181"/>
                <a:gd name="T31" fmla="*/ 44 h 69"/>
                <a:gd name="T32" fmla="*/ 10 w 181"/>
                <a:gd name="T33" fmla="*/ 51 h 69"/>
                <a:gd name="T34" fmla="*/ 4 w 181"/>
                <a:gd name="T35" fmla="*/ 55 h 69"/>
                <a:gd name="T36" fmla="*/ 8 w 181"/>
                <a:gd name="T37" fmla="*/ 58 h 69"/>
                <a:gd name="T38" fmla="*/ 13 w 181"/>
                <a:gd name="T39" fmla="*/ 57 h 69"/>
                <a:gd name="T40" fmla="*/ 13 w 181"/>
                <a:gd name="T41" fmla="*/ 60 h 69"/>
                <a:gd name="T42" fmla="*/ 19 w 181"/>
                <a:gd name="T43" fmla="*/ 57 h 69"/>
                <a:gd name="T44" fmla="*/ 20 w 181"/>
                <a:gd name="T45" fmla="*/ 63 h 69"/>
                <a:gd name="T46" fmla="*/ 22 w 181"/>
                <a:gd name="T47" fmla="*/ 66 h 69"/>
                <a:gd name="T48" fmla="*/ 24 w 181"/>
                <a:gd name="T49" fmla="*/ 64 h 69"/>
                <a:gd name="T50" fmla="*/ 28 w 181"/>
                <a:gd name="T51" fmla="*/ 64 h 69"/>
                <a:gd name="T52" fmla="*/ 31 w 181"/>
                <a:gd name="T53" fmla="*/ 66 h 69"/>
                <a:gd name="T54" fmla="*/ 36 w 181"/>
                <a:gd name="T55" fmla="*/ 58 h 69"/>
                <a:gd name="T56" fmla="*/ 36 w 181"/>
                <a:gd name="T57" fmla="*/ 65 h 69"/>
                <a:gd name="T58" fmla="*/ 46 w 181"/>
                <a:gd name="T59" fmla="*/ 67 h 69"/>
                <a:gd name="T60" fmla="*/ 50 w 181"/>
                <a:gd name="T61" fmla="*/ 66 h 69"/>
                <a:gd name="T62" fmla="*/ 55 w 181"/>
                <a:gd name="T63" fmla="*/ 62 h 69"/>
                <a:gd name="T64" fmla="*/ 65 w 181"/>
                <a:gd name="T65" fmla="*/ 66 h 69"/>
                <a:gd name="T66" fmla="*/ 69 w 181"/>
                <a:gd name="T67" fmla="*/ 63 h 69"/>
                <a:gd name="T68" fmla="*/ 71 w 181"/>
                <a:gd name="T69" fmla="*/ 63 h 69"/>
                <a:gd name="T70" fmla="*/ 72 w 181"/>
                <a:gd name="T71" fmla="*/ 61 h 69"/>
                <a:gd name="T72" fmla="*/ 76 w 181"/>
                <a:gd name="T73" fmla="*/ 65 h 69"/>
                <a:gd name="T74" fmla="*/ 79 w 181"/>
                <a:gd name="T75" fmla="*/ 63 h 69"/>
                <a:gd name="T76" fmla="*/ 88 w 181"/>
                <a:gd name="T77" fmla="*/ 60 h 69"/>
                <a:gd name="T78" fmla="*/ 92 w 181"/>
                <a:gd name="T79" fmla="*/ 62 h 69"/>
                <a:gd name="T80" fmla="*/ 98 w 181"/>
                <a:gd name="T81" fmla="*/ 60 h 69"/>
                <a:gd name="T82" fmla="*/ 102 w 181"/>
                <a:gd name="T83" fmla="*/ 59 h 69"/>
                <a:gd name="T84" fmla="*/ 103 w 181"/>
                <a:gd name="T85" fmla="*/ 59 h 69"/>
                <a:gd name="T86" fmla="*/ 108 w 181"/>
                <a:gd name="T87" fmla="*/ 58 h 69"/>
                <a:gd name="T88" fmla="*/ 115 w 181"/>
                <a:gd name="T89" fmla="*/ 53 h 69"/>
                <a:gd name="T90" fmla="*/ 117 w 181"/>
                <a:gd name="T91" fmla="*/ 52 h 69"/>
                <a:gd name="T92" fmla="*/ 122 w 181"/>
                <a:gd name="T93" fmla="*/ 45 h 69"/>
                <a:gd name="T94" fmla="*/ 127 w 181"/>
                <a:gd name="T95" fmla="*/ 45 h 69"/>
                <a:gd name="T96" fmla="*/ 134 w 181"/>
                <a:gd name="T97" fmla="*/ 43 h 69"/>
                <a:gd name="T98" fmla="*/ 139 w 181"/>
                <a:gd name="T99" fmla="*/ 41 h 69"/>
                <a:gd name="T100" fmla="*/ 152 w 181"/>
                <a:gd name="T101" fmla="*/ 37 h 69"/>
                <a:gd name="T102" fmla="*/ 156 w 181"/>
                <a:gd name="T103" fmla="*/ 35 h 69"/>
                <a:gd name="T104" fmla="*/ 163 w 181"/>
                <a:gd name="T105" fmla="*/ 27 h 69"/>
                <a:gd name="T106" fmla="*/ 167 w 181"/>
                <a:gd name="T107" fmla="*/ 19 h 69"/>
                <a:gd name="T108" fmla="*/ 10 w 181"/>
                <a:gd name="T109" fmla="*/ 31 h 69"/>
                <a:gd name="T110" fmla="*/ 10 w 181"/>
                <a:gd name="T111" fmla="*/ 35 h 69"/>
                <a:gd name="T112" fmla="*/ 9 w 181"/>
                <a:gd name="T113" fmla="*/ 34 h 69"/>
                <a:gd name="T114" fmla="*/ 7 w 181"/>
                <a:gd name="T115" fmla="*/ 35 h 69"/>
                <a:gd name="T116" fmla="*/ 8 w 181"/>
                <a:gd name="T117" fmla="*/ 36 h 69"/>
                <a:gd name="T118" fmla="*/ 10 w 181"/>
                <a:gd name="T119" fmla="*/ 3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 h="69">
                  <a:moveTo>
                    <a:pt x="177" y="5"/>
                  </a:moveTo>
                  <a:cubicBezTo>
                    <a:pt x="177" y="2"/>
                    <a:pt x="172" y="0"/>
                    <a:pt x="172" y="0"/>
                  </a:cubicBezTo>
                  <a:cubicBezTo>
                    <a:pt x="172" y="4"/>
                    <a:pt x="169" y="7"/>
                    <a:pt x="164" y="8"/>
                  </a:cubicBezTo>
                  <a:cubicBezTo>
                    <a:pt x="163" y="9"/>
                    <a:pt x="163" y="11"/>
                    <a:pt x="162" y="11"/>
                  </a:cubicBezTo>
                  <a:cubicBezTo>
                    <a:pt x="159" y="15"/>
                    <a:pt x="152" y="15"/>
                    <a:pt x="149" y="19"/>
                  </a:cubicBezTo>
                  <a:cubicBezTo>
                    <a:pt x="150" y="19"/>
                    <a:pt x="150" y="20"/>
                    <a:pt x="150" y="21"/>
                  </a:cubicBezTo>
                  <a:cubicBezTo>
                    <a:pt x="150" y="20"/>
                    <a:pt x="150" y="20"/>
                    <a:pt x="150" y="20"/>
                  </a:cubicBezTo>
                  <a:cubicBezTo>
                    <a:pt x="150" y="22"/>
                    <a:pt x="150" y="22"/>
                    <a:pt x="150" y="22"/>
                  </a:cubicBezTo>
                  <a:cubicBezTo>
                    <a:pt x="150" y="22"/>
                    <a:pt x="149" y="21"/>
                    <a:pt x="149" y="20"/>
                  </a:cubicBezTo>
                  <a:cubicBezTo>
                    <a:pt x="147" y="21"/>
                    <a:pt x="146" y="23"/>
                    <a:pt x="144" y="24"/>
                  </a:cubicBezTo>
                  <a:cubicBezTo>
                    <a:pt x="145" y="26"/>
                    <a:pt x="143" y="24"/>
                    <a:pt x="144" y="26"/>
                  </a:cubicBezTo>
                  <a:cubicBezTo>
                    <a:pt x="144" y="25"/>
                    <a:pt x="144" y="25"/>
                    <a:pt x="144" y="25"/>
                  </a:cubicBezTo>
                  <a:cubicBezTo>
                    <a:pt x="143" y="27"/>
                    <a:pt x="143" y="27"/>
                    <a:pt x="141" y="25"/>
                  </a:cubicBezTo>
                  <a:cubicBezTo>
                    <a:pt x="135" y="26"/>
                    <a:pt x="130" y="30"/>
                    <a:pt x="125" y="31"/>
                  </a:cubicBezTo>
                  <a:cubicBezTo>
                    <a:pt x="119" y="33"/>
                    <a:pt x="114" y="37"/>
                    <a:pt x="108" y="39"/>
                  </a:cubicBezTo>
                  <a:cubicBezTo>
                    <a:pt x="108" y="42"/>
                    <a:pt x="106" y="41"/>
                    <a:pt x="106" y="44"/>
                  </a:cubicBezTo>
                  <a:cubicBezTo>
                    <a:pt x="106" y="43"/>
                    <a:pt x="106" y="43"/>
                    <a:pt x="106" y="43"/>
                  </a:cubicBezTo>
                  <a:cubicBezTo>
                    <a:pt x="105" y="45"/>
                    <a:pt x="104" y="43"/>
                    <a:pt x="103" y="42"/>
                  </a:cubicBezTo>
                  <a:cubicBezTo>
                    <a:pt x="103" y="44"/>
                    <a:pt x="102" y="43"/>
                    <a:pt x="103" y="45"/>
                  </a:cubicBezTo>
                  <a:cubicBezTo>
                    <a:pt x="103" y="46"/>
                    <a:pt x="102" y="42"/>
                    <a:pt x="101" y="43"/>
                  </a:cubicBezTo>
                  <a:cubicBezTo>
                    <a:pt x="101" y="42"/>
                    <a:pt x="101" y="44"/>
                    <a:pt x="101" y="44"/>
                  </a:cubicBezTo>
                  <a:cubicBezTo>
                    <a:pt x="100" y="46"/>
                    <a:pt x="101" y="42"/>
                    <a:pt x="99" y="41"/>
                  </a:cubicBezTo>
                  <a:cubicBezTo>
                    <a:pt x="96" y="42"/>
                    <a:pt x="94" y="45"/>
                    <a:pt x="91" y="44"/>
                  </a:cubicBezTo>
                  <a:cubicBezTo>
                    <a:pt x="91" y="44"/>
                    <a:pt x="91" y="45"/>
                    <a:pt x="91" y="45"/>
                  </a:cubicBezTo>
                  <a:cubicBezTo>
                    <a:pt x="90" y="42"/>
                    <a:pt x="90" y="46"/>
                    <a:pt x="90" y="45"/>
                  </a:cubicBezTo>
                  <a:cubicBezTo>
                    <a:pt x="90" y="44"/>
                    <a:pt x="90" y="44"/>
                    <a:pt x="90" y="44"/>
                  </a:cubicBezTo>
                  <a:cubicBezTo>
                    <a:pt x="88" y="43"/>
                    <a:pt x="88" y="45"/>
                    <a:pt x="86" y="44"/>
                  </a:cubicBezTo>
                  <a:cubicBezTo>
                    <a:pt x="85" y="45"/>
                    <a:pt x="84" y="42"/>
                    <a:pt x="83" y="44"/>
                  </a:cubicBezTo>
                  <a:cubicBezTo>
                    <a:pt x="83" y="43"/>
                    <a:pt x="83" y="43"/>
                    <a:pt x="82" y="43"/>
                  </a:cubicBezTo>
                  <a:cubicBezTo>
                    <a:pt x="82" y="47"/>
                    <a:pt x="80" y="42"/>
                    <a:pt x="79" y="44"/>
                  </a:cubicBezTo>
                  <a:cubicBezTo>
                    <a:pt x="79" y="44"/>
                    <a:pt x="79" y="44"/>
                    <a:pt x="79" y="44"/>
                  </a:cubicBezTo>
                  <a:cubicBezTo>
                    <a:pt x="76" y="44"/>
                    <a:pt x="73" y="43"/>
                    <a:pt x="70" y="46"/>
                  </a:cubicBezTo>
                  <a:cubicBezTo>
                    <a:pt x="68" y="46"/>
                    <a:pt x="66" y="43"/>
                    <a:pt x="64" y="44"/>
                  </a:cubicBezTo>
                  <a:cubicBezTo>
                    <a:pt x="64" y="46"/>
                    <a:pt x="64" y="46"/>
                    <a:pt x="64" y="46"/>
                  </a:cubicBezTo>
                  <a:cubicBezTo>
                    <a:pt x="63" y="46"/>
                    <a:pt x="64" y="45"/>
                    <a:pt x="64" y="44"/>
                  </a:cubicBezTo>
                  <a:cubicBezTo>
                    <a:pt x="63" y="46"/>
                    <a:pt x="61" y="44"/>
                    <a:pt x="60" y="44"/>
                  </a:cubicBezTo>
                  <a:cubicBezTo>
                    <a:pt x="60" y="45"/>
                    <a:pt x="60" y="45"/>
                    <a:pt x="60" y="46"/>
                  </a:cubicBezTo>
                  <a:cubicBezTo>
                    <a:pt x="59" y="43"/>
                    <a:pt x="57" y="47"/>
                    <a:pt x="55" y="45"/>
                  </a:cubicBezTo>
                  <a:cubicBezTo>
                    <a:pt x="56" y="48"/>
                    <a:pt x="55" y="47"/>
                    <a:pt x="54" y="48"/>
                  </a:cubicBezTo>
                  <a:cubicBezTo>
                    <a:pt x="54" y="47"/>
                    <a:pt x="54" y="46"/>
                    <a:pt x="54" y="46"/>
                  </a:cubicBezTo>
                  <a:cubicBezTo>
                    <a:pt x="53" y="46"/>
                    <a:pt x="52" y="46"/>
                    <a:pt x="51" y="45"/>
                  </a:cubicBezTo>
                  <a:cubicBezTo>
                    <a:pt x="51" y="46"/>
                    <a:pt x="50" y="48"/>
                    <a:pt x="50" y="47"/>
                  </a:cubicBezTo>
                  <a:cubicBezTo>
                    <a:pt x="49" y="45"/>
                    <a:pt x="48" y="47"/>
                    <a:pt x="48" y="46"/>
                  </a:cubicBezTo>
                  <a:cubicBezTo>
                    <a:pt x="48" y="48"/>
                    <a:pt x="47" y="49"/>
                    <a:pt x="46" y="49"/>
                  </a:cubicBezTo>
                  <a:cubicBezTo>
                    <a:pt x="47" y="46"/>
                    <a:pt x="47" y="46"/>
                    <a:pt x="47" y="46"/>
                  </a:cubicBezTo>
                  <a:cubicBezTo>
                    <a:pt x="44" y="47"/>
                    <a:pt x="42" y="44"/>
                    <a:pt x="39" y="47"/>
                  </a:cubicBezTo>
                  <a:cubicBezTo>
                    <a:pt x="39" y="45"/>
                    <a:pt x="39" y="45"/>
                    <a:pt x="39" y="45"/>
                  </a:cubicBezTo>
                  <a:cubicBezTo>
                    <a:pt x="36" y="47"/>
                    <a:pt x="35" y="45"/>
                    <a:pt x="32" y="47"/>
                  </a:cubicBezTo>
                  <a:cubicBezTo>
                    <a:pt x="33" y="46"/>
                    <a:pt x="30" y="45"/>
                    <a:pt x="30" y="45"/>
                  </a:cubicBezTo>
                  <a:cubicBezTo>
                    <a:pt x="29" y="46"/>
                    <a:pt x="28" y="46"/>
                    <a:pt x="27" y="48"/>
                  </a:cubicBezTo>
                  <a:cubicBezTo>
                    <a:pt x="27" y="48"/>
                    <a:pt x="27" y="46"/>
                    <a:pt x="27" y="46"/>
                  </a:cubicBezTo>
                  <a:cubicBezTo>
                    <a:pt x="26" y="45"/>
                    <a:pt x="26" y="43"/>
                    <a:pt x="25" y="45"/>
                  </a:cubicBezTo>
                  <a:cubicBezTo>
                    <a:pt x="25" y="43"/>
                    <a:pt x="25" y="43"/>
                    <a:pt x="25" y="43"/>
                  </a:cubicBezTo>
                  <a:cubicBezTo>
                    <a:pt x="24" y="44"/>
                    <a:pt x="22" y="46"/>
                    <a:pt x="22" y="44"/>
                  </a:cubicBezTo>
                  <a:cubicBezTo>
                    <a:pt x="21" y="45"/>
                    <a:pt x="20" y="45"/>
                    <a:pt x="20" y="46"/>
                  </a:cubicBezTo>
                  <a:cubicBezTo>
                    <a:pt x="19" y="46"/>
                    <a:pt x="20" y="44"/>
                    <a:pt x="19" y="45"/>
                  </a:cubicBezTo>
                  <a:cubicBezTo>
                    <a:pt x="21" y="44"/>
                    <a:pt x="21" y="44"/>
                    <a:pt x="21" y="44"/>
                  </a:cubicBezTo>
                  <a:cubicBezTo>
                    <a:pt x="19" y="42"/>
                    <a:pt x="17" y="42"/>
                    <a:pt x="15" y="42"/>
                  </a:cubicBezTo>
                  <a:cubicBezTo>
                    <a:pt x="16" y="40"/>
                    <a:pt x="13" y="41"/>
                    <a:pt x="13" y="39"/>
                  </a:cubicBezTo>
                  <a:cubicBezTo>
                    <a:pt x="12" y="40"/>
                    <a:pt x="13" y="38"/>
                    <a:pt x="10" y="39"/>
                  </a:cubicBezTo>
                  <a:cubicBezTo>
                    <a:pt x="11" y="39"/>
                    <a:pt x="11" y="39"/>
                    <a:pt x="11" y="39"/>
                  </a:cubicBezTo>
                  <a:cubicBezTo>
                    <a:pt x="11" y="38"/>
                    <a:pt x="11" y="37"/>
                    <a:pt x="12" y="37"/>
                  </a:cubicBezTo>
                  <a:cubicBezTo>
                    <a:pt x="12" y="37"/>
                    <a:pt x="11" y="37"/>
                    <a:pt x="11" y="37"/>
                  </a:cubicBezTo>
                  <a:cubicBezTo>
                    <a:pt x="11" y="36"/>
                    <a:pt x="11" y="36"/>
                    <a:pt x="11" y="36"/>
                  </a:cubicBezTo>
                  <a:cubicBezTo>
                    <a:pt x="11" y="36"/>
                    <a:pt x="11" y="36"/>
                    <a:pt x="11" y="37"/>
                  </a:cubicBezTo>
                  <a:cubicBezTo>
                    <a:pt x="10" y="37"/>
                    <a:pt x="10" y="37"/>
                    <a:pt x="10" y="37"/>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1" y="36"/>
                    <a:pt x="11" y="36"/>
                  </a:cubicBezTo>
                  <a:cubicBezTo>
                    <a:pt x="11" y="36"/>
                    <a:pt x="11" y="36"/>
                    <a:pt x="10" y="35"/>
                  </a:cubicBezTo>
                  <a:cubicBezTo>
                    <a:pt x="10" y="35"/>
                    <a:pt x="10" y="35"/>
                    <a:pt x="10" y="35"/>
                  </a:cubicBezTo>
                  <a:cubicBezTo>
                    <a:pt x="11" y="35"/>
                    <a:pt x="11" y="35"/>
                    <a:pt x="11" y="35"/>
                  </a:cubicBezTo>
                  <a:cubicBezTo>
                    <a:pt x="11" y="35"/>
                    <a:pt x="11" y="35"/>
                    <a:pt x="11" y="34"/>
                  </a:cubicBezTo>
                  <a:cubicBezTo>
                    <a:pt x="11" y="34"/>
                    <a:pt x="11" y="34"/>
                    <a:pt x="11" y="34"/>
                  </a:cubicBezTo>
                  <a:cubicBezTo>
                    <a:pt x="11" y="34"/>
                    <a:pt x="11" y="34"/>
                    <a:pt x="11" y="34"/>
                  </a:cubicBezTo>
                  <a:cubicBezTo>
                    <a:pt x="9" y="35"/>
                    <a:pt x="12" y="34"/>
                    <a:pt x="10" y="34"/>
                  </a:cubicBezTo>
                  <a:cubicBezTo>
                    <a:pt x="10" y="34"/>
                    <a:pt x="10" y="33"/>
                    <a:pt x="11" y="32"/>
                  </a:cubicBezTo>
                  <a:cubicBezTo>
                    <a:pt x="10" y="34"/>
                    <a:pt x="10" y="32"/>
                    <a:pt x="10" y="31"/>
                  </a:cubicBezTo>
                  <a:cubicBezTo>
                    <a:pt x="10" y="31"/>
                    <a:pt x="10" y="31"/>
                    <a:pt x="10" y="31"/>
                  </a:cubicBezTo>
                  <a:cubicBezTo>
                    <a:pt x="10" y="30"/>
                    <a:pt x="10" y="30"/>
                    <a:pt x="10" y="29"/>
                  </a:cubicBezTo>
                  <a:cubicBezTo>
                    <a:pt x="10" y="29"/>
                    <a:pt x="10" y="29"/>
                    <a:pt x="10" y="29"/>
                  </a:cubicBezTo>
                  <a:cubicBezTo>
                    <a:pt x="10" y="29"/>
                    <a:pt x="10" y="30"/>
                    <a:pt x="10" y="30"/>
                  </a:cubicBezTo>
                  <a:cubicBezTo>
                    <a:pt x="10" y="30"/>
                    <a:pt x="9" y="30"/>
                    <a:pt x="5" y="31"/>
                  </a:cubicBezTo>
                  <a:cubicBezTo>
                    <a:pt x="4" y="32"/>
                    <a:pt x="9" y="31"/>
                    <a:pt x="8" y="32"/>
                  </a:cubicBezTo>
                  <a:cubicBezTo>
                    <a:pt x="5" y="32"/>
                    <a:pt x="9" y="34"/>
                    <a:pt x="6" y="34"/>
                  </a:cubicBezTo>
                  <a:cubicBezTo>
                    <a:pt x="4" y="33"/>
                    <a:pt x="4" y="33"/>
                    <a:pt x="4" y="33"/>
                  </a:cubicBezTo>
                  <a:cubicBezTo>
                    <a:pt x="4" y="33"/>
                    <a:pt x="5" y="33"/>
                    <a:pt x="5" y="33"/>
                  </a:cubicBezTo>
                  <a:cubicBezTo>
                    <a:pt x="2" y="32"/>
                    <a:pt x="2" y="32"/>
                    <a:pt x="2" y="32"/>
                  </a:cubicBezTo>
                  <a:cubicBezTo>
                    <a:pt x="5" y="34"/>
                    <a:pt x="3" y="35"/>
                    <a:pt x="3" y="35"/>
                  </a:cubicBezTo>
                  <a:cubicBezTo>
                    <a:pt x="3" y="35"/>
                    <a:pt x="3" y="35"/>
                    <a:pt x="3" y="35"/>
                  </a:cubicBezTo>
                  <a:cubicBezTo>
                    <a:pt x="1" y="36"/>
                    <a:pt x="4" y="35"/>
                    <a:pt x="4" y="36"/>
                  </a:cubicBezTo>
                  <a:cubicBezTo>
                    <a:pt x="4" y="36"/>
                    <a:pt x="1" y="36"/>
                    <a:pt x="0" y="37"/>
                  </a:cubicBezTo>
                  <a:cubicBezTo>
                    <a:pt x="1" y="38"/>
                    <a:pt x="3" y="40"/>
                    <a:pt x="2" y="42"/>
                  </a:cubicBezTo>
                  <a:cubicBezTo>
                    <a:pt x="3" y="43"/>
                    <a:pt x="4" y="44"/>
                    <a:pt x="6" y="44"/>
                  </a:cubicBezTo>
                  <a:cubicBezTo>
                    <a:pt x="6" y="44"/>
                    <a:pt x="3" y="45"/>
                    <a:pt x="5" y="45"/>
                  </a:cubicBezTo>
                  <a:cubicBezTo>
                    <a:pt x="4" y="46"/>
                    <a:pt x="3" y="47"/>
                    <a:pt x="3" y="47"/>
                  </a:cubicBezTo>
                  <a:cubicBezTo>
                    <a:pt x="4" y="47"/>
                    <a:pt x="4" y="49"/>
                    <a:pt x="5" y="46"/>
                  </a:cubicBezTo>
                  <a:cubicBezTo>
                    <a:pt x="6" y="48"/>
                    <a:pt x="7" y="49"/>
                    <a:pt x="8" y="49"/>
                  </a:cubicBezTo>
                  <a:cubicBezTo>
                    <a:pt x="8" y="49"/>
                    <a:pt x="6" y="50"/>
                    <a:pt x="6" y="51"/>
                  </a:cubicBezTo>
                  <a:cubicBezTo>
                    <a:pt x="8" y="50"/>
                    <a:pt x="9" y="50"/>
                    <a:pt x="10" y="51"/>
                  </a:cubicBezTo>
                  <a:cubicBezTo>
                    <a:pt x="11" y="50"/>
                    <a:pt x="10" y="50"/>
                    <a:pt x="11" y="48"/>
                  </a:cubicBezTo>
                  <a:cubicBezTo>
                    <a:pt x="12" y="48"/>
                    <a:pt x="12" y="48"/>
                    <a:pt x="13" y="48"/>
                  </a:cubicBezTo>
                  <a:cubicBezTo>
                    <a:pt x="12" y="49"/>
                    <a:pt x="10" y="52"/>
                    <a:pt x="11" y="52"/>
                  </a:cubicBezTo>
                  <a:cubicBezTo>
                    <a:pt x="9" y="55"/>
                    <a:pt x="10" y="51"/>
                    <a:pt x="8" y="54"/>
                  </a:cubicBezTo>
                  <a:cubicBezTo>
                    <a:pt x="7" y="55"/>
                    <a:pt x="5" y="54"/>
                    <a:pt x="6" y="53"/>
                  </a:cubicBezTo>
                  <a:cubicBezTo>
                    <a:pt x="3" y="54"/>
                    <a:pt x="6" y="54"/>
                    <a:pt x="4" y="55"/>
                  </a:cubicBezTo>
                  <a:cubicBezTo>
                    <a:pt x="5" y="56"/>
                    <a:pt x="6" y="55"/>
                    <a:pt x="8" y="55"/>
                  </a:cubicBezTo>
                  <a:cubicBezTo>
                    <a:pt x="8" y="54"/>
                    <a:pt x="8" y="54"/>
                    <a:pt x="9" y="53"/>
                  </a:cubicBezTo>
                  <a:cubicBezTo>
                    <a:pt x="11" y="52"/>
                    <a:pt x="9" y="56"/>
                    <a:pt x="9" y="56"/>
                  </a:cubicBezTo>
                  <a:cubicBezTo>
                    <a:pt x="9" y="56"/>
                    <a:pt x="9" y="56"/>
                    <a:pt x="9" y="56"/>
                  </a:cubicBezTo>
                  <a:cubicBezTo>
                    <a:pt x="9" y="57"/>
                    <a:pt x="10" y="56"/>
                    <a:pt x="11" y="57"/>
                  </a:cubicBezTo>
                  <a:cubicBezTo>
                    <a:pt x="9" y="60"/>
                    <a:pt x="9" y="56"/>
                    <a:pt x="8" y="58"/>
                  </a:cubicBezTo>
                  <a:cubicBezTo>
                    <a:pt x="7" y="60"/>
                    <a:pt x="7" y="60"/>
                    <a:pt x="7" y="60"/>
                  </a:cubicBezTo>
                  <a:cubicBezTo>
                    <a:pt x="8" y="61"/>
                    <a:pt x="9" y="58"/>
                    <a:pt x="10" y="59"/>
                  </a:cubicBezTo>
                  <a:cubicBezTo>
                    <a:pt x="9" y="60"/>
                    <a:pt x="9" y="60"/>
                    <a:pt x="9" y="60"/>
                  </a:cubicBezTo>
                  <a:cubicBezTo>
                    <a:pt x="10" y="60"/>
                    <a:pt x="10" y="60"/>
                    <a:pt x="10" y="60"/>
                  </a:cubicBezTo>
                  <a:cubicBezTo>
                    <a:pt x="11" y="59"/>
                    <a:pt x="11" y="57"/>
                    <a:pt x="11" y="57"/>
                  </a:cubicBezTo>
                  <a:cubicBezTo>
                    <a:pt x="13" y="55"/>
                    <a:pt x="11" y="57"/>
                    <a:pt x="13" y="57"/>
                  </a:cubicBezTo>
                  <a:cubicBezTo>
                    <a:pt x="14" y="56"/>
                    <a:pt x="12" y="57"/>
                    <a:pt x="13" y="56"/>
                  </a:cubicBezTo>
                  <a:cubicBezTo>
                    <a:pt x="14" y="54"/>
                    <a:pt x="14" y="54"/>
                    <a:pt x="15" y="54"/>
                  </a:cubicBezTo>
                  <a:cubicBezTo>
                    <a:pt x="15" y="55"/>
                    <a:pt x="14" y="56"/>
                    <a:pt x="14" y="57"/>
                  </a:cubicBezTo>
                  <a:cubicBezTo>
                    <a:pt x="14" y="58"/>
                    <a:pt x="13" y="57"/>
                    <a:pt x="14" y="57"/>
                  </a:cubicBezTo>
                  <a:cubicBezTo>
                    <a:pt x="12" y="58"/>
                    <a:pt x="12" y="60"/>
                    <a:pt x="11" y="61"/>
                  </a:cubicBezTo>
                  <a:cubicBezTo>
                    <a:pt x="11" y="62"/>
                    <a:pt x="12" y="60"/>
                    <a:pt x="13" y="60"/>
                  </a:cubicBezTo>
                  <a:cubicBezTo>
                    <a:pt x="13" y="60"/>
                    <a:pt x="14" y="58"/>
                    <a:pt x="14" y="58"/>
                  </a:cubicBezTo>
                  <a:cubicBezTo>
                    <a:pt x="17" y="54"/>
                    <a:pt x="13" y="61"/>
                    <a:pt x="15" y="61"/>
                  </a:cubicBezTo>
                  <a:cubicBezTo>
                    <a:pt x="16" y="58"/>
                    <a:pt x="18" y="58"/>
                    <a:pt x="19" y="54"/>
                  </a:cubicBezTo>
                  <a:cubicBezTo>
                    <a:pt x="19" y="54"/>
                    <a:pt x="20" y="53"/>
                    <a:pt x="20" y="54"/>
                  </a:cubicBezTo>
                  <a:cubicBezTo>
                    <a:pt x="19" y="56"/>
                    <a:pt x="20" y="56"/>
                    <a:pt x="18" y="57"/>
                  </a:cubicBezTo>
                  <a:cubicBezTo>
                    <a:pt x="19" y="57"/>
                    <a:pt x="19" y="57"/>
                    <a:pt x="19" y="57"/>
                  </a:cubicBezTo>
                  <a:cubicBezTo>
                    <a:pt x="17" y="59"/>
                    <a:pt x="17" y="59"/>
                    <a:pt x="17" y="59"/>
                  </a:cubicBezTo>
                  <a:cubicBezTo>
                    <a:pt x="17" y="61"/>
                    <a:pt x="17" y="63"/>
                    <a:pt x="17" y="64"/>
                  </a:cubicBezTo>
                  <a:cubicBezTo>
                    <a:pt x="18" y="63"/>
                    <a:pt x="18" y="62"/>
                    <a:pt x="19" y="62"/>
                  </a:cubicBezTo>
                  <a:cubicBezTo>
                    <a:pt x="18" y="62"/>
                    <a:pt x="18" y="63"/>
                    <a:pt x="19" y="64"/>
                  </a:cubicBezTo>
                  <a:cubicBezTo>
                    <a:pt x="18" y="63"/>
                    <a:pt x="20" y="61"/>
                    <a:pt x="20" y="60"/>
                  </a:cubicBezTo>
                  <a:cubicBezTo>
                    <a:pt x="21" y="61"/>
                    <a:pt x="21" y="63"/>
                    <a:pt x="20" y="63"/>
                  </a:cubicBezTo>
                  <a:cubicBezTo>
                    <a:pt x="19" y="65"/>
                    <a:pt x="19" y="65"/>
                    <a:pt x="19" y="65"/>
                  </a:cubicBezTo>
                  <a:cubicBezTo>
                    <a:pt x="20" y="63"/>
                    <a:pt x="19" y="65"/>
                    <a:pt x="20" y="65"/>
                  </a:cubicBezTo>
                  <a:cubicBezTo>
                    <a:pt x="20" y="64"/>
                    <a:pt x="21" y="62"/>
                    <a:pt x="22" y="61"/>
                  </a:cubicBezTo>
                  <a:cubicBezTo>
                    <a:pt x="22" y="61"/>
                    <a:pt x="22" y="62"/>
                    <a:pt x="23" y="62"/>
                  </a:cubicBezTo>
                  <a:cubicBezTo>
                    <a:pt x="21" y="63"/>
                    <a:pt x="21" y="63"/>
                    <a:pt x="21" y="63"/>
                  </a:cubicBezTo>
                  <a:cubicBezTo>
                    <a:pt x="22" y="63"/>
                    <a:pt x="21" y="66"/>
                    <a:pt x="22" y="66"/>
                  </a:cubicBezTo>
                  <a:cubicBezTo>
                    <a:pt x="23" y="64"/>
                    <a:pt x="23" y="64"/>
                    <a:pt x="23" y="64"/>
                  </a:cubicBezTo>
                  <a:cubicBezTo>
                    <a:pt x="22" y="66"/>
                    <a:pt x="22" y="66"/>
                    <a:pt x="22" y="66"/>
                  </a:cubicBezTo>
                  <a:cubicBezTo>
                    <a:pt x="23" y="65"/>
                    <a:pt x="23" y="65"/>
                    <a:pt x="24" y="65"/>
                  </a:cubicBezTo>
                  <a:cubicBezTo>
                    <a:pt x="23" y="66"/>
                    <a:pt x="23" y="66"/>
                    <a:pt x="23" y="66"/>
                  </a:cubicBezTo>
                  <a:cubicBezTo>
                    <a:pt x="24" y="65"/>
                    <a:pt x="25" y="63"/>
                    <a:pt x="25" y="65"/>
                  </a:cubicBezTo>
                  <a:cubicBezTo>
                    <a:pt x="25" y="63"/>
                    <a:pt x="24" y="65"/>
                    <a:pt x="24" y="64"/>
                  </a:cubicBezTo>
                  <a:cubicBezTo>
                    <a:pt x="24" y="62"/>
                    <a:pt x="25" y="62"/>
                    <a:pt x="25" y="62"/>
                  </a:cubicBezTo>
                  <a:cubicBezTo>
                    <a:pt x="25" y="62"/>
                    <a:pt x="25" y="62"/>
                    <a:pt x="25" y="63"/>
                  </a:cubicBezTo>
                  <a:cubicBezTo>
                    <a:pt x="26" y="62"/>
                    <a:pt x="26" y="62"/>
                    <a:pt x="26" y="62"/>
                  </a:cubicBezTo>
                  <a:cubicBezTo>
                    <a:pt x="26" y="63"/>
                    <a:pt x="26" y="64"/>
                    <a:pt x="26" y="65"/>
                  </a:cubicBezTo>
                  <a:cubicBezTo>
                    <a:pt x="27" y="63"/>
                    <a:pt x="27" y="63"/>
                    <a:pt x="27" y="63"/>
                  </a:cubicBezTo>
                  <a:cubicBezTo>
                    <a:pt x="26" y="66"/>
                    <a:pt x="28" y="62"/>
                    <a:pt x="28" y="64"/>
                  </a:cubicBezTo>
                  <a:cubicBezTo>
                    <a:pt x="28" y="65"/>
                    <a:pt x="27" y="66"/>
                    <a:pt x="27" y="67"/>
                  </a:cubicBezTo>
                  <a:cubicBezTo>
                    <a:pt x="28" y="64"/>
                    <a:pt x="29" y="64"/>
                    <a:pt x="30" y="62"/>
                  </a:cubicBezTo>
                  <a:cubicBezTo>
                    <a:pt x="30" y="63"/>
                    <a:pt x="28" y="65"/>
                    <a:pt x="28" y="67"/>
                  </a:cubicBezTo>
                  <a:cubicBezTo>
                    <a:pt x="29" y="65"/>
                    <a:pt x="29" y="69"/>
                    <a:pt x="30" y="66"/>
                  </a:cubicBezTo>
                  <a:cubicBezTo>
                    <a:pt x="30" y="65"/>
                    <a:pt x="31" y="64"/>
                    <a:pt x="31" y="63"/>
                  </a:cubicBezTo>
                  <a:cubicBezTo>
                    <a:pt x="32" y="64"/>
                    <a:pt x="31" y="64"/>
                    <a:pt x="31" y="66"/>
                  </a:cubicBezTo>
                  <a:cubicBezTo>
                    <a:pt x="32" y="65"/>
                    <a:pt x="32" y="63"/>
                    <a:pt x="32" y="62"/>
                  </a:cubicBezTo>
                  <a:cubicBezTo>
                    <a:pt x="32" y="63"/>
                    <a:pt x="33" y="61"/>
                    <a:pt x="34" y="62"/>
                  </a:cubicBezTo>
                  <a:cubicBezTo>
                    <a:pt x="33" y="64"/>
                    <a:pt x="32" y="63"/>
                    <a:pt x="33" y="64"/>
                  </a:cubicBezTo>
                  <a:cubicBezTo>
                    <a:pt x="34" y="65"/>
                    <a:pt x="34" y="60"/>
                    <a:pt x="35" y="60"/>
                  </a:cubicBezTo>
                  <a:cubicBezTo>
                    <a:pt x="35" y="59"/>
                    <a:pt x="36" y="56"/>
                    <a:pt x="36" y="55"/>
                  </a:cubicBezTo>
                  <a:cubicBezTo>
                    <a:pt x="37" y="56"/>
                    <a:pt x="36" y="56"/>
                    <a:pt x="36" y="58"/>
                  </a:cubicBezTo>
                  <a:cubicBezTo>
                    <a:pt x="36" y="58"/>
                    <a:pt x="36" y="58"/>
                    <a:pt x="36" y="58"/>
                  </a:cubicBezTo>
                  <a:cubicBezTo>
                    <a:pt x="36" y="61"/>
                    <a:pt x="34" y="63"/>
                    <a:pt x="34" y="65"/>
                  </a:cubicBezTo>
                  <a:cubicBezTo>
                    <a:pt x="35" y="64"/>
                    <a:pt x="35" y="64"/>
                    <a:pt x="35" y="64"/>
                  </a:cubicBezTo>
                  <a:cubicBezTo>
                    <a:pt x="35" y="65"/>
                    <a:pt x="34" y="66"/>
                    <a:pt x="34" y="67"/>
                  </a:cubicBezTo>
                  <a:cubicBezTo>
                    <a:pt x="35" y="65"/>
                    <a:pt x="36" y="67"/>
                    <a:pt x="36" y="66"/>
                  </a:cubicBezTo>
                  <a:cubicBezTo>
                    <a:pt x="36" y="65"/>
                    <a:pt x="35" y="67"/>
                    <a:pt x="36" y="65"/>
                  </a:cubicBezTo>
                  <a:cubicBezTo>
                    <a:pt x="36" y="65"/>
                    <a:pt x="37" y="62"/>
                    <a:pt x="37" y="63"/>
                  </a:cubicBezTo>
                  <a:cubicBezTo>
                    <a:pt x="37" y="65"/>
                    <a:pt x="37" y="66"/>
                    <a:pt x="37" y="67"/>
                  </a:cubicBezTo>
                  <a:cubicBezTo>
                    <a:pt x="37" y="68"/>
                    <a:pt x="37" y="65"/>
                    <a:pt x="38" y="66"/>
                  </a:cubicBezTo>
                  <a:cubicBezTo>
                    <a:pt x="38" y="67"/>
                    <a:pt x="38" y="67"/>
                    <a:pt x="38" y="67"/>
                  </a:cubicBezTo>
                  <a:cubicBezTo>
                    <a:pt x="40" y="68"/>
                    <a:pt x="42" y="67"/>
                    <a:pt x="45" y="63"/>
                  </a:cubicBezTo>
                  <a:cubicBezTo>
                    <a:pt x="45" y="65"/>
                    <a:pt x="45" y="65"/>
                    <a:pt x="46" y="67"/>
                  </a:cubicBezTo>
                  <a:cubicBezTo>
                    <a:pt x="46" y="66"/>
                    <a:pt x="46" y="65"/>
                    <a:pt x="47" y="65"/>
                  </a:cubicBezTo>
                  <a:cubicBezTo>
                    <a:pt x="47" y="67"/>
                    <a:pt x="47" y="67"/>
                    <a:pt x="47" y="67"/>
                  </a:cubicBezTo>
                  <a:cubicBezTo>
                    <a:pt x="48" y="68"/>
                    <a:pt x="49" y="66"/>
                    <a:pt x="49" y="65"/>
                  </a:cubicBezTo>
                  <a:cubicBezTo>
                    <a:pt x="49" y="66"/>
                    <a:pt x="49" y="66"/>
                    <a:pt x="49" y="66"/>
                  </a:cubicBezTo>
                  <a:cubicBezTo>
                    <a:pt x="50" y="68"/>
                    <a:pt x="50" y="65"/>
                    <a:pt x="50" y="65"/>
                  </a:cubicBezTo>
                  <a:cubicBezTo>
                    <a:pt x="50" y="66"/>
                    <a:pt x="50" y="66"/>
                    <a:pt x="50" y="66"/>
                  </a:cubicBezTo>
                  <a:cubicBezTo>
                    <a:pt x="51" y="65"/>
                    <a:pt x="51" y="65"/>
                    <a:pt x="51" y="65"/>
                  </a:cubicBezTo>
                  <a:cubicBezTo>
                    <a:pt x="51" y="64"/>
                    <a:pt x="52" y="65"/>
                    <a:pt x="52" y="67"/>
                  </a:cubicBezTo>
                  <a:cubicBezTo>
                    <a:pt x="52" y="66"/>
                    <a:pt x="52" y="66"/>
                    <a:pt x="52" y="65"/>
                  </a:cubicBezTo>
                  <a:cubicBezTo>
                    <a:pt x="52" y="67"/>
                    <a:pt x="54" y="67"/>
                    <a:pt x="55" y="66"/>
                  </a:cubicBezTo>
                  <a:cubicBezTo>
                    <a:pt x="54" y="65"/>
                    <a:pt x="54" y="65"/>
                    <a:pt x="54" y="63"/>
                  </a:cubicBezTo>
                  <a:cubicBezTo>
                    <a:pt x="54" y="61"/>
                    <a:pt x="55" y="64"/>
                    <a:pt x="55" y="62"/>
                  </a:cubicBezTo>
                  <a:cubicBezTo>
                    <a:pt x="55" y="63"/>
                    <a:pt x="55" y="64"/>
                    <a:pt x="55" y="65"/>
                  </a:cubicBezTo>
                  <a:cubicBezTo>
                    <a:pt x="56" y="68"/>
                    <a:pt x="58" y="65"/>
                    <a:pt x="59" y="66"/>
                  </a:cubicBezTo>
                  <a:cubicBezTo>
                    <a:pt x="60" y="65"/>
                    <a:pt x="60" y="65"/>
                    <a:pt x="60" y="65"/>
                  </a:cubicBezTo>
                  <a:cubicBezTo>
                    <a:pt x="61" y="67"/>
                    <a:pt x="62" y="64"/>
                    <a:pt x="63" y="65"/>
                  </a:cubicBezTo>
                  <a:cubicBezTo>
                    <a:pt x="63" y="65"/>
                    <a:pt x="63" y="62"/>
                    <a:pt x="64" y="62"/>
                  </a:cubicBezTo>
                  <a:cubicBezTo>
                    <a:pt x="64" y="60"/>
                    <a:pt x="64" y="64"/>
                    <a:pt x="65" y="66"/>
                  </a:cubicBezTo>
                  <a:cubicBezTo>
                    <a:pt x="65" y="65"/>
                    <a:pt x="65" y="64"/>
                    <a:pt x="66" y="64"/>
                  </a:cubicBezTo>
                  <a:cubicBezTo>
                    <a:pt x="66" y="65"/>
                    <a:pt x="66" y="65"/>
                    <a:pt x="66" y="65"/>
                  </a:cubicBezTo>
                  <a:cubicBezTo>
                    <a:pt x="66" y="64"/>
                    <a:pt x="67" y="63"/>
                    <a:pt x="67" y="64"/>
                  </a:cubicBezTo>
                  <a:cubicBezTo>
                    <a:pt x="67" y="64"/>
                    <a:pt x="67" y="64"/>
                    <a:pt x="67" y="64"/>
                  </a:cubicBezTo>
                  <a:cubicBezTo>
                    <a:pt x="67" y="64"/>
                    <a:pt x="68" y="66"/>
                    <a:pt x="68" y="65"/>
                  </a:cubicBezTo>
                  <a:cubicBezTo>
                    <a:pt x="68" y="64"/>
                    <a:pt x="69" y="65"/>
                    <a:pt x="69" y="63"/>
                  </a:cubicBezTo>
                  <a:cubicBezTo>
                    <a:pt x="69" y="64"/>
                    <a:pt x="69" y="64"/>
                    <a:pt x="69" y="64"/>
                  </a:cubicBezTo>
                  <a:cubicBezTo>
                    <a:pt x="69" y="62"/>
                    <a:pt x="69" y="62"/>
                    <a:pt x="69" y="62"/>
                  </a:cubicBezTo>
                  <a:cubicBezTo>
                    <a:pt x="70" y="63"/>
                    <a:pt x="70" y="63"/>
                    <a:pt x="70" y="63"/>
                  </a:cubicBezTo>
                  <a:cubicBezTo>
                    <a:pt x="70" y="65"/>
                    <a:pt x="70" y="65"/>
                    <a:pt x="70" y="65"/>
                  </a:cubicBezTo>
                  <a:cubicBezTo>
                    <a:pt x="71" y="66"/>
                    <a:pt x="70" y="63"/>
                    <a:pt x="70" y="62"/>
                  </a:cubicBezTo>
                  <a:cubicBezTo>
                    <a:pt x="71" y="61"/>
                    <a:pt x="71" y="63"/>
                    <a:pt x="71" y="63"/>
                  </a:cubicBezTo>
                  <a:cubicBezTo>
                    <a:pt x="71" y="64"/>
                    <a:pt x="71" y="63"/>
                    <a:pt x="71" y="63"/>
                  </a:cubicBezTo>
                  <a:cubicBezTo>
                    <a:pt x="70" y="65"/>
                    <a:pt x="71" y="64"/>
                    <a:pt x="71" y="65"/>
                  </a:cubicBezTo>
                  <a:cubicBezTo>
                    <a:pt x="71" y="65"/>
                    <a:pt x="71" y="63"/>
                    <a:pt x="72" y="63"/>
                  </a:cubicBezTo>
                  <a:cubicBezTo>
                    <a:pt x="72" y="63"/>
                    <a:pt x="73" y="63"/>
                    <a:pt x="73" y="65"/>
                  </a:cubicBezTo>
                  <a:cubicBezTo>
                    <a:pt x="73" y="64"/>
                    <a:pt x="73" y="64"/>
                    <a:pt x="73" y="63"/>
                  </a:cubicBezTo>
                  <a:cubicBezTo>
                    <a:pt x="73" y="63"/>
                    <a:pt x="73" y="62"/>
                    <a:pt x="72" y="61"/>
                  </a:cubicBezTo>
                  <a:cubicBezTo>
                    <a:pt x="73" y="61"/>
                    <a:pt x="73" y="61"/>
                    <a:pt x="73" y="61"/>
                  </a:cubicBezTo>
                  <a:cubicBezTo>
                    <a:pt x="73" y="62"/>
                    <a:pt x="73" y="62"/>
                    <a:pt x="73" y="62"/>
                  </a:cubicBezTo>
                  <a:cubicBezTo>
                    <a:pt x="73" y="61"/>
                    <a:pt x="74" y="62"/>
                    <a:pt x="74" y="60"/>
                  </a:cubicBezTo>
                  <a:cubicBezTo>
                    <a:pt x="74" y="62"/>
                    <a:pt x="74" y="62"/>
                    <a:pt x="74" y="62"/>
                  </a:cubicBezTo>
                  <a:cubicBezTo>
                    <a:pt x="74" y="61"/>
                    <a:pt x="75" y="61"/>
                    <a:pt x="75" y="61"/>
                  </a:cubicBezTo>
                  <a:cubicBezTo>
                    <a:pt x="75" y="62"/>
                    <a:pt x="75" y="64"/>
                    <a:pt x="76" y="65"/>
                  </a:cubicBezTo>
                  <a:cubicBezTo>
                    <a:pt x="77" y="63"/>
                    <a:pt x="77" y="63"/>
                    <a:pt x="77" y="63"/>
                  </a:cubicBezTo>
                  <a:cubicBezTo>
                    <a:pt x="77" y="63"/>
                    <a:pt x="77" y="63"/>
                    <a:pt x="77" y="64"/>
                  </a:cubicBezTo>
                  <a:cubicBezTo>
                    <a:pt x="78" y="65"/>
                    <a:pt x="78" y="59"/>
                    <a:pt x="79" y="61"/>
                  </a:cubicBezTo>
                  <a:cubicBezTo>
                    <a:pt x="79" y="63"/>
                    <a:pt x="79" y="63"/>
                    <a:pt x="80" y="64"/>
                  </a:cubicBezTo>
                  <a:cubicBezTo>
                    <a:pt x="80" y="63"/>
                    <a:pt x="80" y="63"/>
                    <a:pt x="80" y="62"/>
                  </a:cubicBezTo>
                  <a:cubicBezTo>
                    <a:pt x="80" y="61"/>
                    <a:pt x="80" y="64"/>
                    <a:pt x="79" y="63"/>
                  </a:cubicBezTo>
                  <a:cubicBezTo>
                    <a:pt x="79" y="61"/>
                    <a:pt x="80" y="62"/>
                    <a:pt x="80" y="61"/>
                  </a:cubicBezTo>
                  <a:cubicBezTo>
                    <a:pt x="81" y="66"/>
                    <a:pt x="83" y="62"/>
                    <a:pt x="84" y="64"/>
                  </a:cubicBezTo>
                  <a:cubicBezTo>
                    <a:pt x="84" y="61"/>
                    <a:pt x="85" y="63"/>
                    <a:pt x="85" y="62"/>
                  </a:cubicBezTo>
                  <a:cubicBezTo>
                    <a:pt x="85" y="65"/>
                    <a:pt x="86" y="62"/>
                    <a:pt x="86" y="63"/>
                  </a:cubicBezTo>
                  <a:cubicBezTo>
                    <a:pt x="86" y="61"/>
                    <a:pt x="86" y="61"/>
                    <a:pt x="86" y="61"/>
                  </a:cubicBezTo>
                  <a:cubicBezTo>
                    <a:pt x="87" y="62"/>
                    <a:pt x="87" y="57"/>
                    <a:pt x="88" y="60"/>
                  </a:cubicBezTo>
                  <a:cubicBezTo>
                    <a:pt x="88" y="60"/>
                    <a:pt x="88" y="61"/>
                    <a:pt x="88" y="62"/>
                  </a:cubicBezTo>
                  <a:cubicBezTo>
                    <a:pt x="89" y="65"/>
                    <a:pt x="89" y="59"/>
                    <a:pt x="90" y="62"/>
                  </a:cubicBezTo>
                  <a:cubicBezTo>
                    <a:pt x="90" y="61"/>
                    <a:pt x="89" y="60"/>
                    <a:pt x="90" y="59"/>
                  </a:cubicBezTo>
                  <a:cubicBezTo>
                    <a:pt x="91" y="60"/>
                    <a:pt x="92" y="61"/>
                    <a:pt x="92" y="62"/>
                  </a:cubicBezTo>
                  <a:cubicBezTo>
                    <a:pt x="92" y="61"/>
                    <a:pt x="92" y="60"/>
                    <a:pt x="92" y="61"/>
                  </a:cubicBezTo>
                  <a:cubicBezTo>
                    <a:pt x="93" y="62"/>
                    <a:pt x="92" y="62"/>
                    <a:pt x="92" y="62"/>
                  </a:cubicBezTo>
                  <a:cubicBezTo>
                    <a:pt x="93" y="63"/>
                    <a:pt x="93" y="61"/>
                    <a:pt x="94" y="60"/>
                  </a:cubicBezTo>
                  <a:cubicBezTo>
                    <a:pt x="94" y="62"/>
                    <a:pt x="95" y="61"/>
                    <a:pt x="96" y="62"/>
                  </a:cubicBezTo>
                  <a:cubicBezTo>
                    <a:pt x="96" y="60"/>
                    <a:pt x="98" y="63"/>
                    <a:pt x="97" y="60"/>
                  </a:cubicBezTo>
                  <a:cubicBezTo>
                    <a:pt x="98" y="61"/>
                    <a:pt x="98" y="61"/>
                    <a:pt x="98" y="61"/>
                  </a:cubicBezTo>
                  <a:cubicBezTo>
                    <a:pt x="98" y="60"/>
                    <a:pt x="98" y="58"/>
                    <a:pt x="98" y="58"/>
                  </a:cubicBezTo>
                  <a:cubicBezTo>
                    <a:pt x="98" y="60"/>
                    <a:pt x="98" y="60"/>
                    <a:pt x="98" y="60"/>
                  </a:cubicBezTo>
                  <a:cubicBezTo>
                    <a:pt x="99" y="62"/>
                    <a:pt x="99" y="60"/>
                    <a:pt x="100" y="61"/>
                  </a:cubicBezTo>
                  <a:cubicBezTo>
                    <a:pt x="99" y="59"/>
                    <a:pt x="100" y="61"/>
                    <a:pt x="100" y="60"/>
                  </a:cubicBezTo>
                  <a:cubicBezTo>
                    <a:pt x="100" y="59"/>
                    <a:pt x="100" y="59"/>
                    <a:pt x="100" y="59"/>
                  </a:cubicBezTo>
                  <a:cubicBezTo>
                    <a:pt x="101" y="58"/>
                    <a:pt x="100" y="58"/>
                    <a:pt x="101" y="57"/>
                  </a:cubicBezTo>
                  <a:cubicBezTo>
                    <a:pt x="101" y="57"/>
                    <a:pt x="101" y="60"/>
                    <a:pt x="101" y="59"/>
                  </a:cubicBezTo>
                  <a:cubicBezTo>
                    <a:pt x="102" y="60"/>
                    <a:pt x="102" y="60"/>
                    <a:pt x="102" y="59"/>
                  </a:cubicBezTo>
                  <a:cubicBezTo>
                    <a:pt x="102" y="59"/>
                    <a:pt x="102" y="59"/>
                    <a:pt x="102" y="59"/>
                  </a:cubicBezTo>
                  <a:cubicBezTo>
                    <a:pt x="102" y="59"/>
                    <a:pt x="102" y="59"/>
                    <a:pt x="102" y="59"/>
                  </a:cubicBezTo>
                  <a:cubicBezTo>
                    <a:pt x="103" y="59"/>
                    <a:pt x="103" y="59"/>
                    <a:pt x="103" y="59"/>
                  </a:cubicBezTo>
                  <a:cubicBezTo>
                    <a:pt x="103" y="59"/>
                    <a:pt x="103" y="59"/>
                    <a:pt x="103" y="59"/>
                  </a:cubicBezTo>
                  <a:cubicBezTo>
                    <a:pt x="103" y="59"/>
                    <a:pt x="103" y="59"/>
                    <a:pt x="102" y="59"/>
                  </a:cubicBezTo>
                  <a:cubicBezTo>
                    <a:pt x="103" y="59"/>
                    <a:pt x="103" y="59"/>
                    <a:pt x="103" y="59"/>
                  </a:cubicBezTo>
                  <a:cubicBezTo>
                    <a:pt x="103" y="59"/>
                    <a:pt x="103" y="59"/>
                    <a:pt x="103" y="59"/>
                  </a:cubicBezTo>
                  <a:cubicBezTo>
                    <a:pt x="103" y="59"/>
                    <a:pt x="103" y="59"/>
                    <a:pt x="103" y="60"/>
                  </a:cubicBezTo>
                  <a:cubicBezTo>
                    <a:pt x="104" y="61"/>
                    <a:pt x="104" y="61"/>
                    <a:pt x="104" y="61"/>
                  </a:cubicBezTo>
                  <a:cubicBezTo>
                    <a:pt x="104" y="61"/>
                    <a:pt x="104" y="59"/>
                    <a:pt x="104" y="59"/>
                  </a:cubicBezTo>
                  <a:cubicBezTo>
                    <a:pt x="106" y="60"/>
                    <a:pt x="108" y="58"/>
                    <a:pt x="108" y="57"/>
                  </a:cubicBezTo>
                  <a:cubicBezTo>
                    <a:pt x="108" y="57"/>
                    <a:pt x="108" y="58"/>
                    <a:pt x="108" y="58"/>
                  </a:cubicBezTo>
                  <a:cubicBezTo>
                    <a:pt x="108" y="57"/>
                    <a:pt x="108" y="56"/>
                    <a:pt x="109" y="57"/>
                  </a:cubicBezTo>
                  <a:cubicBezTo>
                    <a:pt x="109" y="56"/>
                    <a:pt x="109" y="58"/>
                    <a:pt x="110" y="58"/>
                  </a:cubicBezTo>
                  <a:cubicBezTo>
                    <a:pt x="110" y="58"/>
                    <a:pt x="110" y="56"/>
                    <a:pt x="109" y="56"/>
                  </a:cubicBezTo>
                  <a:cubicBezTo>
                    <a:pt x="111" y="59"/>
                    <a:pt x="111" y="55"/>
                    <a:pt x="113" y="56"/>
                  </a:cubicBezTo>
                  <a:cubicBezTo>
                    <a:pt x="113" y="56"/>
                    <a:pt x="113" y="57"/>
                    <a:pt x="113" y="57"/>
                  </a:cubicBezTo>
                  <a:cubicBezTo>
                    <a:pt x="114" y="56"/>
                    <a:pt x="114" y="55"/>
                    <a:pt x="115" y="53"/>
                  </a:cubicBezTo>
                  <a:cubicBezTo>
                    <a:pt x="115" y="55"/>
                    <a:pt x="115" y="55"/>
                    <a:pt x="115" y="55"/>
                  </a:cubicBezTo>
                  <a:cubicBezTo>
                    <a:pt x="115" y="55"/>
                    <a:pt x="116" y="55"/>
                    <a:pt x="116" y="54"/>
                  </a:cubicBezTo>
                  <a:cubicBezTo>
                    <a:pt x="115" y="52"/>
                    <a:pt x="116" y="51"/>
                    <a:pt x="116" y="51"/>
                  </a:cubicBezTo>
                  <a:cubicBezTo>
                    <a:pt x="116" y="51"/>
                    <a:pt x="116" y="51"/>
                    <a:pt x="116" y="51"/>
                  </a:cubicBezTo>
                  <a:cubicBezTo>
                    <a:pt x="117" y="50"/>
                    <a:pt x="117" y="50"/>
                    <a:pt x="117" y="50"/>
                  </a:cubicBezTo>
                  <a:cubicBezTo>
                    <a:pt x="118" y="51"/>
                    <a:pt x="117" y="51"/>
                    <a:pt x="117" y="52"/>
                  </a:cubicBezTo>
                  <a:cubicBezTo>
                    <a:pt x="118" y="54"/>
                    <a:pt x="119" y="53"/>
                    <a:pt x="119" y="53"/>
                  </a:cubicBezTo>
                  <a:cubicBezTo>
                    <a:pt x="119" y="51"/>
                    <a:pt x="119" y="51"/>
                    <a:pt x="119" y="51"/>
                  </a:cubicBezTo>
                  <a:cubicBezTo>
                    <a:pt x="120" y="51"/>
                    <a:pt x="120" y="53"/>
                    <a:pt x="120" y="53"/>
                  </a:cubicBezTo>
                  <a:cubicBezTo>
                    <a:pt x="120" y="47"/>
                    <a:pt x="120" y="47"/>
                    <a:pt x="120" y="47"/>
                  </a:cubicBezTo>
                  <a:cubicBezTo>
                    <a:pt x="120" y="48"/>
                    <a:pt x="121" y="50"/>
                    <a:pt x="121" y="51"/>
                  </a:cubicBezTo>
                  <a:cubicBezTo>
                    <a:pt x="122" y="50"/>
                    <a:pt x="122" y="47"/>
                    <a:pt x="122" y="45"/>
                  </a:cubicBezTo>
                  <a:cubicBezTo>
                    <a:pt x="122" y="46"/>
                    <a:pt x="123" y="44"/>
                    <a:pt x="123" y="44"/>
                  </a:cubicBezTo>
                  <a:cubicBezTo>
                    <a:pt x="124" y="45"/>
                    <a:pt x="123" y="44"/>
                    <a:pt x="123" y="45"/>
                  </a:cubicBezTo>
                  <a:cubicBezTo>
                    <a:pt x="124" y="47"/>
                    <a:pt x="124" y="47"/>
                    <a:pt x="124" y="47"/>
                  </a:cubicBezTo>
                  <a:cubicBezTo>
                    <a:pt x="123" y="47"/>
                    <a:pt x="125" y="49"/>
                    <a:pt x="125" y="50"/>
                  </a:cubicBezTo>
                  <a:cubicBezTo>
                    <a:pt x="125" y="49"/>
                    <a:pt x="126" y="49"/>
                    <a:pt x="127" y="50"/>
                  </a:cubicBezTo>
                  <a:cubicBezTo>
                    <a:pt x="126" y="47"/>
                    <a:pt x="128" y="48"/>
                    <a:pt x="127" y="45"/>
                  </a:cubicBezTo>
                  <a:cubicBezTo>
                    <a:pt x="128" y="45"/>
                    <a:pt x="128" y="47"/>
                    <a:pt x="129" y="48"/>
                  </a:cubicBezTo>
                  <a:cubicBezTo>
                    <a:pt x="129" y="46"/>
                    <a:pt x="131" y="47"/>
                    <a:pt x="131" y="46"/>
                  </a:cubicBezTo>
                  <a:cubicBezTo>
                    <a:pt x="131" y="47"/>
                    <a:pt x="131" y="47"/>
                    <a:pt x="131" y="47"/>
                  </a:cubicBezTo>
                  <a:cubicBezTo>
                    <a:pt x="132" y="46"/>
                    <a:pt x="134" y="46"/>
                    <a:pt x="133" y="43"/>
                  </a:cubicBezTo>
                  <a:cubicBezTo>
                    <a:pt x="134" y="45"/>
                    <a:pt x="134" y="45"/>
                    <a:pt x="134" y="45"/>
                  </a:cubicBezTo>
                  <a:cubicBezTo>
                    <a:pt x="135" y="45"/>
                    <a:pt x="133" y="42"/>
                    <a:pt x="134" y="43"/>
                  </a:cubicBezTo>
                  <a:cubicBezTo>
                    <a:pt x="135" y="44"/>
                    <a:pt x="135" y="44"/>
                    <a:pt x="135" y="44"/>
                  </a:cubicBezTo>
                  <a:cubicBezTo>
                    <a:pt x="135" y="43"/>
                    <a:pt x="136" y="45"/>
                    <a:pt x="136" y="43"/>
                  </a:cubicBezTo>
                  <a:cubicBezTo>
                    <a:pt x="136" y="44"/>
                    <a:pt x="136" y="44"/>
                    <a:pt x="136" y="44"/>
                  </a:cubicBezTo>
                  <a:cubicBezTo>
                    <a:pt x="137" y="43"/>
                    <a:pt x="138" y="43"/>
                    <a:pt x="137" y="41"/>
                  </a:cubicBezTo>
                  <a:cubicBezTo>
                    <a:pt x="138" y="43"/>
                    <a:pt x="138" y="43"/>
                    <a:pt x="138" y="43"/>
                  </a:cubicBezTo>
                  <a:cubicBezTo>
                    <a:pt x="139" y="44"/>
                    <a:pt x="138" y="41"/>
                    <a:pt x="139" y="41"/>
                  </a:cubicBezTo>
                  <a:cubicBezTo>
                    <a:pt x="139" y="42"/>
                    <a:pt x="140" y="42"/>
                    <a:pt x="139" y="42"/>
                  </a:cubicBezTo>
                  <a:cubicBezTo>
                    <a:pt x="139" y="41"/>
                    <a:pt x="140" y="41"/>
                    <a:pt x="140" y="40"/>
                  </a:cubicBezTo>
                  <a:cubicBezTo>
                    <a:pt x="142" y="42"/>
                    <a:pt x="142" y="42"/>
                    <a:pt x="142" y="42"/>
                  </a:cubicBezTo>
                  <a:cubicBezTo>
                    <a:pt x="145" y="41"/>
                    <a:pt x="148" y="39"/>
                    <a:pt x="150" y="36"/>
                  </a:cubicBezTo>
                  <a:cubicBezTo>
                    <a:pt x="152" y="38"/>
                    <a:pt x="150" y="38"/>
                    <a:pt x="151" y="39"/>
                  </a:cubicBezTo>
                  <a:cubicBezTo>
                    <a:pt x="150" y="37"/>
                    <a:pt x="151" y="38"/>
                    <a:pt x="152" y="37"/>
                  </a:cubicBezTo>
                  <a:cubicBezTo>
                    <a:pt x="152" y="37"/>
                    <a:pt x="152" y="37"/>
                    <a:pt x="152" y="37"/>
                  </a:cubicBezTo>
                  <a:cubicBezTo>
                    <a:pt x="152" y="37"/>
                    <a:pt x="153" y="38"/>
                    <a:pt x="153" y="37"/>
                  </a:cubicBezTo>
                  <a:cubicBezTo>
                    <a:pt x="153" y="37"/>
                    <a:pt x="153" y="37"/>
                    <a:pt x="153" y="37"/>
                  </a:cubicBezTo>
                  <a:cubicBezTo>
                    <a:pt x="153" y="35"/>
                    <a:pt x="155" y="38"/>
                    <a:pt x="154" y="36"/>
                  </a:cubicBezTo>
                  <a:cubicBezTo>
                    <a:pt x="155" y="37"/>
                    <a:pt x="155" y="37"/>
                    <a:pt x="155" y="37"/>
                  </a:cubicBezTo>
                  <a:cubicBezTo>
                    <a:pt x="154" y="35"/>
                    <a:pt x="156" y="37"/>
                    <a:pt x="156" y="35"/>
                  </a:cubicBezTo>
                  <a:cubicBezTo>
                    <a:pt x="156" y="36"/>
                    <a:pt x="156" y="36"/>
                    <a:pt x="156" y="36"/>
                  </a:cubicBezTo>
                  <a:cubicBezTo>
                    <a:pt x="157" y="36"/>
                    <a:pt x="156" y="32"/>
                    <a:pt x="157" y="34"/>
                  </a:cubicBezTo>
                  <a:cubicBezTo>
                    <a:pt x="157" y="33"/>
                    <a:pt x="158" y="32"/>
                    <a:pt x="157" y="31"/>
                  </a:cubicBezTo>
                  <a:cubicBezTo>
                    <a:pt x="158" y="33"/>
                    <a:pt x="158" y="33"/>
                    <a:pt x="158" y="33"/>
                  </a:cubicBezTo>
                  <a:cubicBezTo>
                    <a:pt x="160" y="30"/>
                    <a:pt x="163" y="29"/>
                    <a:pt x="162" y="26"/>
                  </a:cubicBezTo>
                  <a:cubicBezTo>
                    <a:pt x="163" y="27"/>
                    <a:pt x="163" y="27"/>
                    <a:pt x="163" y="27"/>
                  </a:cubicBezTo>
                  <a:cubicBezTo>
                    <a:pt x="163" y="24"/>
                    <a:pt x="167" y="27"/>
                    <a:pt x="165" y="23"/>
                  </a:cubicBezTo>
                  <a:cubicBezTo>
                    <a:pt x="164" y="21"/>
                    <a:pt x="164" y="21"/>
                    <a:pt x="164" y="21"/>
                  </a:cubicBezTo>
                  <a:cubicBezTo>
                    <a:pt x="166" y="23"/>
                    <a:pt x="166" y="23"/>
                    <a:pt x="166" y="23"/>
                  </a:cubicBezTo>
                  <a:cubicBezTo>
                    <a:pt x="165" y="21"/>
                    <a:pt x="167" y="21"/>
                    <a:pt x="166" y="20"/>
                  </a:cubicBezTo>
                  <a:cubicBezTo>
                    <a:pt x="166" y="21"/>
                    <a:pt x="166" y="21"/>
                    <a:pt x="167" y="21"/>
                  </a:cubicBezTo>
                  <a:cubicBezTo>
                    <a:pt x="167" y="21"/>
                    <a:pt x="166" y="19"/>
                    <a:pt x="167" y="19"/>
                  </a:cubicBezTo>
                  <a:cubicBezTo>
                    <a:pt x="167" y="20"/>
                    <a:pt x="167" y="20"/>
                    <a:pt x="167" y="20"/>
                  </a:cubicBezTo>
                  <a:cubicBezTo>
                    <a:pt x="171" y="20"/>
                    <a:pt x="176" y="17"/>
                    <a:pt x="174" y="13"/>
                  </a:cubicBezTo>
                  <a:cubicBezTo>
                    <a:pt x="174" y="12"/>
                    <a:pt x="177" y="14"/>
                    <a:pt x="177" y="14"/>
                  </a:cubicBezTo>
                  <a:cubicBezTo>
                    <a:pt x="175" y="10"/>
                    <a:pt x="181" y="9"/>
                    <a:pt x="177" y="5"/>
                  </a:cubicBezTo>
                  <a:close/>
                  <a:moveTo>
                    <a:pt x="10" y="32"/>
                  </a:moveTo>
                  <a:cubicBezTo>
                    <a:pt x="10" y="32"/>
                    <a:pt x="10" y="32"/>
                    <a:pt x="10" y="31"/>
                  </a:cubicBezTo>
                  <a:cubicBezTo>
                    <a:pt x="10" y="32"/>
                    <a:pt x="10" y="32"/>
                    <a:pt x="10" y="32"/>
                  </a:cubicBezTo>
                  <a:close/>
                  <a:moveTo>
                    <a:pt x="6" y="35"/>
                  </a:moveTo>
                  <a:cubicBezTo>
                    <a:pt x="6" y="35"/>
                    <a:pt x="6" y="35"/>
                    <a:pt x="5" y="35"/>
                  </a:cubicBezTo>
                  <a:cubicBezTo>
                    <a:pt x="6" y="34"/>
                    <a:pt x="6" y="34"/>
                    <a:pt x="6" y="34"/>
                  </a:cubicBezTo>
                  <a:cubicBezTo>
                    <a:pt x="6" y="34"/>
                    <a:pt x="6" y="35"/>
                    <a:pt x="6" y="35"/>
                  </a:cubicBezTo>
                  <a:close/>
                  <a:moveTo>
                    <a:pt x="10" y="35"/>
                  </a:moveTo>
                  <a:cubicBezTo>
                    <a:pt x="10" y="35"/>
                    <a:pt x="10" y="35"/>
                    <a:pt x="10" y="35"/>
                  </a:cubicBezTo>
                  <a:cubicBezTo>
                    <a:pt x="10" y="35"/>
                    <a:pt x="10" y="35"/>
                    <a:pt x="10" y="35"/>
                  </a:cubicBezTo>
                  <a:close/>
                  <a:moveTo>
                    <a:pt x="9" y="32"/>
                  </a:moveTo>
                  <a:cubicBezTo>
                    <a:pt x="9" y="33"/>
                    <a:pt x="8" y="33"/>
                    <a:pt x="8" y="33"/>
                  </a:cubicBezTo>
                  <a:cubicBezTo>
                    <a:pt x="9" y="31"/>
                    <a:pt x="10" y="31"/>
                    <a:pt x="10" y="32"/>
                  </a:cubicBezTo>
                  <a:cubicBezTo>
                    <a:pt x="9" y="33"/>
                    <a:pt x="9" y="34"/>
                    <a:pt x="9" y="34"/>
                  </a:cubicBezTo>
                  <a:cubicBezTo>
                    <a:pt x="8" y="34"/>
                    <a:pt x="8" y="34"/>
                    <a:pt x="8" y="34"/>
                  </a:cubicBezTo>
                  <a:cubicBezTo>
                    <a:pt x="8" y="34"/>
                    <a:pt x="9" y="34"/>
                    <a:pt x="9" y="32"/>
                  </a:cubicBezTo>
                  <a:close/>
                  <a:moveTo>
                    <a:pt x="7" y="35"/>
                  </a:moveTo>
                  <a:cubicBezTo>
                    <a:pt x="7" y="35"/>
                    <a:pt x="7" y="34"/>
                    <a:pt x="7" y="34"/>
                  </a:cubicBezTo>
                  <a:cubicBezTo>
                    <a:pt x="7" y="34"/>
                    <a:pt x="7" y="34"/>
                    <a:pt x="7" y="35"/>
                  </a:cubicBezTo>
                  <a:cubicBezTo>
                    <a:pt x="7" y="35"/>
                    <a:pt x="7" y="35"/>
                    <a:pt x="7" y="35"/>
                  </a:cubicBezTo>
                  <a:close/>
                  <a:moveTo>
                    <a:pt x="7" y="35"/>
                  </a:moveTo>
                  <a:cubicBezTo>
                    <a:pt x="7" y="35"/>
                    <a:pt x="7" y="35"/>
                    <a:pt x="7" y="35"/>
                  </a:cubicBezTo>
                  <a:cubicBezTo>
                    <a:pt x="7" y="35"/>
                    <a:pt x="7" y="35"/>
                    <a:pt x="7" y="35"/>
                  </a:cubicBezTo>
                  <a:cubicBezTo>
                    <a:pt x="7" y="35"/>
                    <a:pt x="7" y="35"/>
                    <a:pt x="7" y="35"/>
                  </a:cubicBezTo>
                  <a:cubicBezTo>
                    <a:pt x="8" y="35"/>
                    <a:pt x="8" y="35"/>
                    <a:pt x="8" y="35"/>
                  </a:cubicBezTo>
                  <a:cubicBezTo>
                    <a:pt x="8" y="35"/>
                    <a:pt x="8" y="35"/>
                    <a:pt x="8" y="36"/>
                  </a:cubicBezTo>
                  <a:cubicBezTo>
                    <a:pt x="8" y="36"/>
                    <a:pt x="9" y="35"/>
                    <a:pt x="9" y="35"/>
                  </a:cubicBezTo>
                  <a:cubicBezTo>
                    <a:pt x="9" y="35"/>
                    <a:pt x="10" y="36"/>
                    <a:pt x="10" y="36"/>
                  </a:cubicBezTo>
                  <a:cubicBezTo>
                    <a:pt x="10" y="36"/>
                    <a:pt x="10" y="36"/>
                    <a:pt x="10" y="36"/>
                  </a:cubicBezTo>
                  <a:cubicBezTo>
                    <a:pt x="9" y="36"/>
                    <a:pt x="8" y="36"/>
                    <a:pt x="7" y="35"/>
                  </a:cubicBezTo>
                  <a:close/>
                  <a:moveTo>
                    <a:pt x="9" y="36"/>
                  </a:moveTo>
                  <a:cubicBezTo>
                    <a:pt x="10" y="36"/>
                    <a:pt x="10" y="36"/>
                    <a:pt x="10" y="36"/>
                  </a:cubicBezTo>
                  <a:cubicBezTo>
                    <a:pt x="10" y="36"/>
                    <a:pt x="10" y="36"/>
                    <a:pt x="10" y="37"/>
                  </a:cubicBezTo>
                  <a:cubicBezTo>
                    <a:pt x="10" y="36"/>
                    <a:pt x="9" y="36"/>
                    <a:pt x="9"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7" name="Freeform 435"/>
            <p:cNvSpPr/>
            <p:nvPr/>
          </p:nvSpPr>
          <p:spPr bwMode="auto">
            <a:xfrm>
              <a:off x="3712" y="2809"/>
              <a:ext cx="4" cy="2"/>
            </a:xfrm>
            <a:custGeom>
              <a:avLst/>
              <a:gdLst>
                <a:gd name="T0" fmla="*/ 1 w 2"/>
                <a:gd name="T1" fmla="*/ 0 h 1"/>
                <a:gd name="T2" fmla="*/ 0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0" y="1"/>
                    <a:pt x="0" y="1"/>
                    <a:pt x="0" y="1"/>
                  </a:cubicBezTo>
                  <a:cubicBezTo>
                    <a:pt x="1" y="1"/>
                    <a:pt x="2" y="1"/>
                    <a:pt x="2"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8" name="Freeform 436"/>
            <p:cNvSpPr>
              <a:spLocks noEditPoints="1"/>
            </p:cNvSpPr>
            <p:nvPr/>
          </p:nvSpPr>
          <p:spPr bwMode="auto">
            <a:xfrm>
              <a:off x="3434" y="1624"/>
              <a:ext cx="862" cy="1213"/>
            </a:xfrm>
            <a:custGeom>
              <a:avLst/>
              <a:gdLst>
                <a:gd name="T0" fmla="*/ 172 w 406"/>
                <a:gd name="T1" fmla="*/ 570 h 572"/>
                <a:gd name="T2" fmla="*/ 205 w 406"/>
                <a:gd name="T3" fmla="*/ 568 h 572"/>
                <a:gd name="T4" fmla="*/ 239 w 406"/>
                <a:gd name="T5" fmla="*/ 564 h 572"/>
                <a:gd name="T6" fmla="*/ 281 w 406"/>
                <a:gd name="T7" fmla="*/ 547 h 572"/>
                <a:gd name="T8" fmla="*/ 300 w 406"/>
                <a:gd name="T9" fmla="*/ 522 h 572"/>
                <a:gd name="T10" fmla="*/ 204 w 406"/>
                <a:gd name="T11" fmla="*/ 395 h 572"/>
                <a:gd name="T12" fmla="*/ 207 w 406"/>
                <a:gd name="T13" fmla="*/ 339 h 572"/>
                <a:gd name="T14" fmla="*/ 214 w 406"/>
                <a:gd name="T15" fmla="*/ 279 h 572"/>
                <a:gd name="T16" fmla="*/ 177 w 406"/>
                <a:gd name="T17" fmla="*/ 304 h 572"/>
                <a:gd name="T18" fmla="*/ 184 w 406"/>
                <a:gd name="T19" fmla="*/ 298 h 572"/>
                <a:gd name="T20" fmla="*/ 197 w 406"/>
                <a:gd name="T21" fmla="*/ 321 h 572"/>
                <a:gd name="T22" fmla="*/ 186 w 406"/>
                <a:gd name="T23" fmla="*/ 337 h 572"/>
                <a:gd name="T24" fmla="*/ 190 w 406"/>
                <a:gd name="T25" fmla="*/ 347 h 572"/>
                <a:gd name="T26" fmla="*/ 189 w 406"/>
                <a:gd name="T27" fmla="*/ 365 h 572"/>
                <a:gd name="T28" fmla="*/ 189 w 406"/>
                <a:gd name="T29" fmla="*/ 382 h 572"/>
                <a:gd name="T30" fmla="*/ 194 w 406"/>
                <a:gd name="T31" fmla="*/ 401 h 572"/>
                <a:gd name="T32" fmla="*/ 198 w 406"/>
                <a:gd name="T33" fmla="*/ 426 h 572"/>
                <a:gd name="T34" fmla="*/ 92 w 406"/>
                <a:gd name="T35" fmla="*/ 277 h 572"/>
                <a:gd name="T36" fmla="*/ 68 w 406"/>
                <a:gd name="T37" fmla="*/ 218 h 572"/>
                <a:gd name="T38" fmla="*/ 189 w 406"/>
                <a:gd name="T39" fmla="*/ 198 h 572"/>
                <a:gd name="T40" fmla="*/ 299 w 406"/>
                <a:gd name="T41" fmla="*/ 279 h 572"/>
                <a:gd name="T42" fmla="*/ 240 w 406"/>
                <a:gd name="T43" fmla="*/ 425 h 572"/>
                <a:gd name="T44" fmla="*/ 250 w 406"/>
                <a:gd name="T45" fmla="*/ 401 h 572"/>
                <a:gd name="T46" fmla="*/ 257 w 406"/>
                <a:gd name="T47" fmla="*/ 380 h 572"/>
                <a:gd name="T48" fmla="*/ 262 w 406"/>
                <a:gd name="T49" fmla="*/ 342 h 572"/>
                <a:gd name="T50" fmla="*/ 279 w 406"/>
                <a:gd name="T51" fmla="*/ 305 h 572"/>
                <a:gd name="T52" fmla="*/ 323 w 406"/>
                <a:gd name="T53" fmla="*/ 287 h 572"/>
                <a:gd name="T54" fmla="*/ 345 w 406"/>
                <a:gd name="T55" fmla="*/ 231 h 572"/>
                <a:gd name="T56" fmla="*/ 313 w 406"/>
                <a:gd name="T57" fmla="*/ 163 h 572"/>
                <a:gd name="T58" fmla="*/ 199 w 406"/>
                <a:gd name="T59" fmla="*/ 120 h 572"/>
                <a:gd name="T60" fmla="*/ 99 w 406"/>
                <a:gd name="T61" fmla="*/ 189 h 572"/>
                <a:gd name="T62" fmla="*/ 67 w 406"/>
                <a:gd name="T63" fmla="*/ 156 h 572"/>
                <a:gd name="T64" fmla="*/ 18 w 406"/>
                <a:gd name="T65" fmla="*/ 247 h 572"/>
                <a:gd name="T66" fmla="*/ 17 w 406"/>
                <a:gd name="T67" fmla="*/ 216 h 572"/>
                <a:gd name="T68" fmla="*/ 18 w 406"/>
                <a:gd name="T69" fmla="*/ 212 h 572"/>
                <a:gd name="T70" fmla="*/ 18 w 406"/>
                <a:gd name="T71" fmla="*/ 213 h 572"/>
                <a:gd name="T72" fmla="*/ 20 w 406"/>
                <a:gd name="T73" fmla="*/ 216 h 572"/>
                <a:gd name="T74" fmla="*/ 36 w 406"/>
                <a:gd name="T75" fmla="*/ 256 h 572"/>
                <a:gd name="T76" fmla="*/ 80 w 406"/>
                <a:gd name="T77" fmla="*/ 293 h 572"/>
                <a:gd name="T78" fmla="*/ 143 w 406"/>
                <a:gd name="T79" fmla="*/ 304 h 572"/>
                <a:gd name="T80" fmla="*/ 162 w 406"/>
                <a:gd name="T81" fmla="*/ 375 h 572"/>
                <a:gd name="T82" fmla="*/ 177 w 406"/>
                <a:gd name="T83" fmla="*/ 504 h 572"/>
                <a:gd name="T84" fmla="*/ 192 w 406"/>
                <a:gd name="T85" fmla="*/ 530 h 572"/>
                <a:gd name="T86" fmla="*/ 191 w 406"/>
                <a:gd name="T87" fmla="*/ 504 h 572"/>
                <a:gd name="T88" fmla="*/ 192 w 406"/>
                <a:gd name="T89" fmla="*/ 486 h 572"/>
                <a:gd name="T90" fmla="*/ 194 w 406"/>
                <a:gd name="T91" fmla="*/ 451 h 572"/>
                <a:gd name="T92" fmla="*/ 220 w 406"/>
                <a:gd name="T93" fmla="*/ 447 h 572"/>
                <a:gd name="T94" fmla="*/ 240 w 406"/>
                <a:gd name="T95" fmla="*/ 469 h 572"/>
                <a:gd name="T96" fmla="*/ 247 w 406"/>
                <a:gd name="T97" fmla="*/ 543 h 572"/>
                <a:gd name="T98" fmla="*/ 146 w 406"/>
                <a:gd name="T99" fmla="*/ 545 h 572"/>
                <a:gd name="T100" fmla="*/ 137 w 406"/>
                <a:gd name="T101" fmla="*/ 524 h 572"/>
                <a:gd name="T102" fmla="*/ 130 w 406"/>
                <a:gd name="T103" fmla="*/ 553 h 572"/>
                <a:gd name="T104" fmla="*/ 193 w 406"/>
                <a:gd name="T105" fmla="*/ 309 h 572"/>
                <a:gd name="T106" fmla="*/ 196 w 406"/>
                <a:gd name="T107" fmla="*/ 303 h 572"/>
                <a:gd name="T108" fmla="*/ 209 w 406"/>
                <a:gd name="T109" fmla="*/ 295 h 572"/>
                <a:gd name="T110" fmla="*/ 218 w 406"/>
                <a:gd name="T111" fmla="*/ 301 h 572"/>
                <a:gd name="T112" fmla="*/ 221 w 406"/>
                <a:gd name="T113" fmla="*/ 307 h 572"/>
                <a:gd name="T114" fmla="*/ 211 w 406"/>
                <a:gd name="T115" fmla="*/ 310 h 572"/>
                <a:gd name="T116" fmla="*/ 222 w 406"/>
                <a:gd name="T117" fmla="*/ 307 h 572"/>
                <a:gd name="T118" fmla="*/ 191 w 406"/>
                <a:gd name="T119" fmla="*/ 185 h 572"/>
                <a:gd name="T120" fmla="*/ 63 w 406"/>
                <a:gd name="T121" fmla="*/ 186 h 572"/>
                <a:gd name="T122" fmla="*/ 22 w 406"/>
                <a:gd name="T123" fmla="*/ 214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 h="572">
                  <a:moveTo>
                    <a:pt x="135" y="564"/>
                  </a:moveTo>
                  <a:cubicBezTo>
                    <a:pt x="136" y="564"/>
                    <a:pt x="137" y="565"/>
                    <a:pt x="137" y="564"/>
                  </a:cubicBezTo>
                  <a:cubicBezTo>
                    <a:pt x="137" y="565"/>
                    <a:pt x="137" y="565"/>
                    <a:pt x="137" y="565"/>
                  </a:cubicBezTo>
                  <a:cubicBezTo>
                    <a:pt x="138" y="565"/>
                    <a:pt x="140" y="563"/>
                    <a:pt x="139" y="566"/>
                  </a:cubicBezTo>
                  <a:cubicBezTo>
                    <a:pt x="140" y="563"/>
                    <a:pt x="139" y="565"/>
                    <a:pt x="138" y="564"/>
                  </a:cubicBezTo>
                  <a:cubicBezTo>
                    <a:pt x="139" y="562"/>
                    <a:pt x="140" y="563"/>
                    <a:pt x="141" y="562"/>
                  </a:cubicBezTo>
                  <a:cubicBezTo>
                    <a:pt x="139" y="565"/>
                    <a:pt x="142" y="563"/>
                    <a:pt x="142" y="564"/>
                  </a:cubicBezTo>
                  <a:cubicBezTo>
                    <a:pt x="142" y="565"/>
                    <a:pt x="142" y="565"/>
                    <a:pt x="142" y="566"/>
                  </a:cubicBezTo>
                  <a:cubicBezTo>
                    <a:pt x="143" y="564"/>
                    <a:pt x="143" y="564"/>
                    <a:pt x="143" y="564"/>
                  </a:cubicBezTo>
                  <a:cubicBezTo>
                    <a:pt x="142" y="568"/>
                    <a:pt x="145" y="564"/>
                    <a:pt x="145" y="566"/>
                  </a:cubicBezTo>
                  <a:cubicBezTo>
                    <a:pt x="144" y="566"/>
                    <a:pt x="144" y="568"/>
                    <a:pt x="144" y="569"/>
                  </a:cubicBezTo>
                  <a:cubicBezTo>
                    <a:pt x="144" y="566"/>
                    <a:pt x="146" y="566"/>
                    <a:pt x="147" y="564"/>
                  </a:cubicBezTo>
                  <a:cubicBezTo>
                    <a:pt x="148" y="565"/>
                    <a:pt x="145" y="567"/>
                    <a:pt x="145" y="569"/>
                  </a:cubicBezTo>
                  <a:cubicBezTo>
                    <a:pt x="146" y="567"/>
                    <a:pt x="146" y="571"/>
                    <a:pt x="147" y="568"/>
                  </a:cubicBezTo>
                  <a:cubicBezTo>
                    <a:pt x="147" y="567"/>
                    <a:pt x="148" y="567"/>
                    <a:pt x="149" y="566"/>
                  </a:cubicBezTo>
                  <a:cubicBezTo>
                    <a:pt x="150" y="566"/>
                    <a:pt x="148" y="567"/>
                    <a:pt x="148" y="568"/>
                  </a:cubicBezTo>
                  <a:cubicBezTo>
                    <a:pt x="149" y="568"/>
                    <a:pt x="150" y="566"/>
                    <a:pt x="150" y="565"/>
                  </a:cubicBezTo>
                  <a:cubicBezTo>
                    <a:pt x="150" y="566"/>
                    <a:pt x="152" y="564"/>
                    <a:pt x="152" y="565"/>
                  </a:cubicBezTo>
                  <a:cubicBezTo>
                    <a:pt x="152" y="567"/>
                    <a:pt x="150" y="566"/>
                    <a:pt x="150" y="567"/>
                  </a:cubicBezTo>
                  <a:cubicBezTo>
                    <a:pt x="152" y="568"/>
                    <a:pt x="152" y="563"/>
                    <a:pt x="154" y="563"/>
                  </a:cubicBezTo>
                  <a:cubicBezTo>
                    <a:pt x="153" y="562"/>
                    <a:pt x="155" y="559"/>
                    <a:pt x="155" y="558"/>
                  </a:cubicBezTo>
                  <a:cubicBezTo>
                    <a:pt x="157" y="560"/>
                    <a:pt x="155" y="559"/>
                    <a:pt x="155" y="561"/>
                  </a:cubicBezTo>
                  <a:cubicBezTo>
                    <a:pt x="155" y="561"/>
                    <a:pt x="155" y="561"/>
                    <a:pt x="155" y="561"/>
                  </a:cubicBezTo>
                  <a:cubicBezTo>
                    <a:pt x="155" y="564"/>
                    <a:pt x="152" y="566"/>
                    <a:pt x="153" y="568"/>
                  </a:cubicBezTo>
                  <a:cubicBezTo>
                    <a:pt x="154" y="567"/>
                    <a:pt x="154" y="567"/>
                    <a:pt x="154" y="567"/>
                  </a:cubicBezTo>
                  <a:cubicBezTo>
                    <a:pt x="153" y="568"/>
                    <a:pt x="153" y="569"/>
                    <a:pt x="153" y="570"/>
                  </a:cubicBezTo>
                  <a:cubicBezTo>
                    <a:pt x="153" y="568"/>
                    <a:pt x="154" y="570"/>
                    <a:pt x="155" y="570"/>
                  </a:cubicBezTo>
                  <a:cubicBezTo>
                    <a:pt x="155" y="568"/>
                    <a:pt x="154" y="570"/>
                    <a:pt x="154" y="569"/>
                  </a:cubicBezTo>
                  <a:cubicBezTo>
                    <a:pt x="155" y="568"/>
                    <a:pt x="156" y="566"/>
                    <a:pt x="157" y="567"/>
                  </a:cubicBezTo>
                  <a:cubicBezTo>
                    <a:pt x="156" y="568"/>
                    <a:pt x="157" y="569"/>
                    <a:pt x="156" y="570"/>
                  </a:cubicBezTo>
                  <a:cubicBezTo>
                    <a:pt x="157" y="571"/>
                    <a:pt x="157" y="568"/>
                    <a:pt x="157" y="569"/>
                  </a:cubicBezTo>
                  <a:cubicBezTo>
                    <a:pt x="157" y="570"/>
                    <a:pt x="157" y="570"/>
                    <a:pt x="157" y="570"/>
                  </a:cubicBezTo>
                  <a:cubicBezTo>
                    <a:pt x="160" y="571"/>
                    <a:pt x="164" y="571"/>
                    <a:pt x="166" y="567"/>
                  </a:cubicBezTo>
                  <a:cubicBezTo>
                    <a:pt x="166" y="569"/>
                    <a:pt x="167" y="569"/>
                    <a:pt x="169" y="570"/>
                  </a:cubicBezTo>
                  <a:cubicBezTo>
                    <a:pt x="168" y="570"/>
                    <a:pt x="169" y="569"/>
                    <a:pt x="169" y="568"/>
                  </a:cubicBezTo>
                  <a:cubicBezTo>
                    <a:pt x="170" y="570"/>
                    <a:pt x="170" y="570"/>
                    <a:pt x="170" y="570"/>
                  </a:cubicBezTo>
                  <a:cubicBezTo>
                    <a:pt x="170" y="572"/>
                    <a:pt x="172" y="570"/>
                    <a:pt x="172" y="569"/>
                  </a:cubicBezTo>
                  <a:cubicBezTo>
                    <a:pt x="172" y="570"/>
                    <a:pt x="172" y="570"/>
                    <a:pt x="172" y="570"/>
                  </a:cubicBezTo>
                  <a:cubicBezTo>
                    <a:pt x="173" y="571"/>
                    <a:pt x="173" y="569"/>
                    <a:pt x="173" y="568"/>
                  </a:cubicBezTo>
                  <a:cubicBezTo>
                    <a:pt x="174" y="570"/>
                    <a:pt x="174" y="570"/>
                    <a:pt x="174" y="570"/>
                  </a:cubicBezTo>
                  <a:cubicBezTo>
                    <a:pt x="174" y="569"/>
                    <a:pt x="174" y="569"/>
                    <a:pt x="174" y="569"/>
                  </a:cubicBezTo>
                  <a:cubicBezTo>
                    <a:pt x="174" y="568"/>
                    <a:pt x="175" y="568"/>
                    <a:pt x="175" y="570"/>
                  </a:cubicBezTo>
                  <a:cubicBezTo>
                    <a:pt x="175" y="570"/>
                    <a:pt x="176" y="569"/>
                    <a:pt x="175" y="569"/>
                  </a:cubicBezTo>
                  <a:cubicBezTo>
                    <a:pt x="176" y="570"/>
                    <a:pt x="178" y="570"/>
                    <a:pt x="179" y="569"/>
                  </a:cubicBezTo>
                  <a:cubicBezTo>
                    <a:pt x="178" y="569"/>
                    <a:pt x="178" y="568"/>
                    <a:pt x="178" y="567"/>
                  </a:cubicBezTo>
                  <a:cubicBezTo>
                    <a:pt x="178" y="564"/>
                    <a:pt x="179" y="567"/>
                    <a:pt x="179" y="566"/>
                  </a:cubicBezTo>
                  <a:cubicBezTo>
                    <a:pt x="179" y="567"/>
                    <a:pt x="180" y="567"/>
                    <a:pt x="179" y="568"/>
                  </a:cubicBezTo>
                  <a:cubicBezTo>
                    <a:pt x="181" y="571"/>
                    <a:pt x="183" y="569"/>
                    <a:pt x="184" y="569"/>
                  </a:cubicBezTo>
                  <a:cubicBezTo>
                    <a:pt x="185" y="568"/>
                    <a:pt x="185" y="568"/>
                    <a:pt x="185" y="568"/>
                  </a:cubicBezTo>
                  <a:cubicBezTo>
                    <a:pt x="186" y="570"/>
                    <a:pt x="188" y="568"/>
                    <a:pt x="189" y="569"/>
                  </a:cubicBezTo>
                  <a:cubicBezTo>
                    <a:pt x="189" y="568"/>
                    <a:pt x="189" y="565"/>
                    <a:pt x="190" y="565"/>
                  </a:cubicBezTo>
                  <a:cubicBezTo>
                    <a:pt x="190" y="563"/>
                    <a:pt x="190" y="567"/>
                    <a:pt x="191" y="569"/>
                  </a:cubicBezTo>
                  <a:cubicBezTo>
                    <a:pt x="191" y="568"/>
                    <a:pt x="192" y="567"/>
                    <a:pt x="192" y="567"/>
                  </a:cubicBezTo>
                  <a:cubicBezTo>
                    <a:pt x="192" y="568"/>
                    <a:pt x="192" y="568"/>
                    <a:pt x="192" y="568"/>
                  </a:cubicBezTo>
                  <a:cubicBezTo>
                    <a:pt x="192" y="567"/>
                    <a:pt x="193" y="566"/>
                    <a:pt x="194" y="567"/>
                  </a:cubicBezTo>
                  <a:cubicBezTo>
                    <a:pt x="194" y="567"/>
                    <a:pt x="194" y="567"/>
                    <a:pt x="194" y="567"/>
                  </a:cubicBezTo>
                  <a:cubicBezTo>
                    <a:pt x="194" y="567"/>
                    <a:pt x="195" y="569"/>
                    <a:pt x="195" y="568"/>
                  </a:cubicBezTo>
                  <a:cubicBezTo>
                    <a:pt x="195" y="567"/>
                    <a:pt x="196" y="568"/>
                    <a:pt x="196" y="566"/>
                  </a:cubicBezTo>
                  <a:cubicBezTo>
                    <a:pt x="197" y="567"/>
                    <a:pt x="197" y="567"/>
                    <a:pt x="197" y="567"/>
                  </a:cubicBezTo>
                  <a:cubicBezTo>
                    <a:pt x="197" y="565"/>
                    <a:pt x="197" y="565"/>
                    <a:pt x="197" y="565"/>
                  </a:cubicBezTo>
                  <a:cubicBezTo>
                    <a:pt x="197" y="566"/>
                    <a:pt x="197" y="566"/>
                    <a:pt x="197" y="566"/>
                  </a:cubicBezTo>
                  <a:cubicBezTo>
                    <a:pt x="197" y="568"/>
                    <a:pt x="197" y="568"/>
                    <a:pt x="197" y="568"/>
                  </a:cubicBezTo>
                  <a:cubicBezTo>
                    <a:pt x="198" y="569"/>
                    <a:pt x="197" y="566"/>
                    <a:pt x="198" y="565"/>
                  </a:cubicBezTo>
                  <a:cubicBezTo>
                    <a:pt x="198" y="564"/>
                    <a:pt x="198" y="566"/>
                    <a:pt x="199" y="566"/>
                  </a:cubicBezTo>
                  <a:cubicBezTo>
                    <a:pt x="198" y="567"/>
                    <a:pt x="198" y="566"/>
                    <a:pt x="198" y="566"/>
                  </a:cubicBezTo>
                  <a:cubicBezTo>
                    <a:pt x="198" y="568"/>
                    <a:pt x="198" y="567"/>
                    <a:pt x="199" y="568"/>
                  </a:cubicBezTo>
                  <a:cubicBezTo>
                    <a:pt x="199" y="568"/>
                    <a:pt x="199" y="566"/>
                    <a:pt x="199" y="566"/>
                  </a:cubicBezTo>
                  <a:cubicBezTo>
                    <a:pt x="200" y="566"/>
                    <a:pt x="201" y="566"/>
                    <a:pt x="200" y="568"/>
                  </a:cubicBezTo>
                  <a:cubicBezTo>
                    <a:pt x="201" y="567"/>
                    <a:pt x="201" y="567"/>
                    <a:pt x="201" y="566"/>
                  </a:cubicBezTo>
                  <a:cubicBezTo>
                    <a:pt x="201" y="566"/>
                    <a:pt x="200" y="565"/>
                    <a:pt x="200" y="564"/>
                  </a:cubicBezTo>
                  <a:cubicBezTo>
                    <a:pt x="201" y="564"/>
                    <a:pt x="201" y="564"/>
                    <a:pt x="201" y="564"/>
                  </a:cubicBezTo>
                  <a:cubicBezTo>
                    <a:pt x="201" y="565"/>
                    <a:pt x="201" y="565"/>
                    <a:pt x="201" y="565"/>
                  </a:cubicBezTo>
                  <a:cubicBezTo>
                    <a:pt x="201" y="564"/>
                    <a:pt x="202" y="565"/>
                    <a:pt x="202" y="563"/>
                  </a:cubicBezTo>
                  <a:cubicBezTo>
                    <a:pt x="202" y="565"/>
                    <a:pt x="202" y="565"/>
                    <a:pt x="202" y="565"/>
                  </a:cubicBezTo>
                  <a:cubicBezTo>
                    <a:pt x="203" y="564"/>
                    <a:pt x="203" y="564"/>
                    <a:pt x="204" y="564"/>
                  </a:cubicBezTo>
                  <a:cubicBezTo>
                    <a:pt x="204" y="566"/>
                    <a:pt x="204" y="568"/>
                    <a:pt x="205" y="568"/>
                  </a:cubicBezTo>
                  <a:cubicBezTo>
                    <a:pt x="205" y="566"/>
                    <a:pt x="205" y="566"/>
                    <a:pt x="205" y="566"/>
                  </a:cubicBezTo>
                  <a:cubicBezTo>
                    <a:pt x="206" y="566"/>
                    <a:pt x="206" y="566"/>
                    <a:pt x="206" y="567"/>
                  </a:cubicBezTo>
                  <a:cubicBezTo>
                    <a:pt x="207" y="568"/>
                    <a:pt x="207" y="562"/>
                    <a:pt x="209" y="564"/>
                  </a:cubicBezTo>
                  <a:cubicBezTo>
                    <a:pt x="208" y="566"/>
                    <a:pt x="209" y="566"/>
                    <a:pt x="209" y="567"/>
                  </a:cubicBezTo>
                  <a:cubicBezTo>
                    <a:pt x="209" y="566"/>
                    <a:pt x="209" y="566"/>
                    <a:pt x="209" y="566"/>
                  </a:cubicBezTo>
                  <a:cubicBezTo>
                    <a:pt x="209" y="565"/>
                    <a:pt x="209" y="567"/>
                    <a:pt x="209" y="566"/>
                  </a:cubicBezTo>
                  <a:cubicBezTo>
                    <a:pt x="208" y="564"/>
                    <a:pt x="209" y="565"/>
                    <a:pt x="209" y="564"/>
                  </a:cubicBezTo>
                  <a:cubicBezTo>
                    <a:pt x="211" y="569"/>
                    <a:pt x="213" y="565"/>
                    <a:pt x="215" y="567"/>
                  </a:cubicBezTo>
                  <a:cubicBezTo>
                    <a:pt x="215" y="565"/>
                    <a:pt x="216" y="567"/>
                    <a:pt x="216" y="566"/>
                  </a:cubicBezTo>
                  <a:cubicBezTo>
                    <a:pt x="216" y="568"/>
                    <a:pt x="217" y="565"/>
                    <a:pt x="217" y="567"/>
                  </a:cubicBezTo>
                  <a:cubicBezTo>
                    <a:pt x="217" y="564"/>
                    <a:pt x="217" y="564"/>
                    <a:pt x="217" y="564"/>
                  </a:cubicBezTo>
                  <a:cubicBezTo>
                    <a:pt x="218" y="566"/>
                    <a:pt x="218" y="560"/>
                    <a:pt x="219" y="563"/>
                  </a:cubicBezTo>
                  <a:cubicBezTo>
                    <a:pt x="220" y="564"/>
                    <a:pt x="219" y="565"/>
                    <a:pt x="219" y="565"/>
                  </a:cubicBezTo>
                  <a:cubicBezTo>
                    <a:pt x="220" y="568"/>
                    <a:pt x="221" y="563"/>
                    <a:pt x="222" y="566"/>
                  </a:cubicBezTo>
                  <a:cubicBezTo>
                    <a:pt x="222" y="565"/>
                    <a:pt x="221" y="563"/>
                    <a:pt x="222" y="562"/>
                  </a:cubicBezTo>
                  <a:cubicBezTo>
                    <a:pt x="223" y="563"/>
                    <a:pt x="224" y="565"/>
                    <a:pt x="224" y="565"/>
                  </a:cubicBezTo>
                  <a:cubicBezTo>
                    <a:pt x="224" y="565"/>
                    <a:pt x="224" y="564"/>
                    <a:pt x="225" y="565"/>
                  </a:cubicBezTo>
                  <a:cubicBezTo>
                    <a:pt x="225" y="565"/>
                    <a:pt x="225" y="565"/>
                    <a:pt x="225" y="566"/>
                  </a:cubicBezTo>
                  <a:cubicBezTo>
                    <a:pt x="226" y="566"/>
                    <a:pt x="226" y="565"/>
                    <a:pt x="227" y="564"/>
                  </a:cubicBezTo>
                  <a:cubicBezTo>
                    <a:pt x="227" y="566"/>
                    <a:pt x="229" y="565"/>
                    <a:pt x="230" y="566"/>
                  </a:cubicBezTo>
                  <a:cubicBezTo>
                    <a:pt x="230" y="563"/>
                    <a:pt x="231" y="567"/>
                    <a:pt x="231" y="564"/>
                  </a:cubicBezTo>
                  <a:cubicBezTo>
                    <a:pt x="231" y="564"/>
                    <a:pt x="231" y="564"/>
                    <a:pt x="231" y="564"/>
                  </a:cubicBezTo>
                  <a:cubicBezTo>
                    <a:pt x="232" y="564"/>
                    <a:pt x="232" y="562"/>
                    <a:pt x="232" y="561"/>
                  </a:cubicBezTo>
                  <a:cubicBezTo>
                    <a:pt x="232" y="563"/>
                    <a:pt x="232" y="563"/>
                    <a:pt x="232" y="563"/>
                  </a:cubicBezTo>
                  <a:cubicBezTo>
                    <a:pt x="232" y="566"/>
                    <a:pt x="234" y="564"/>
                    <a:pt x="234" y="565"/>
                  </a:cubicBezTo>
                  <a:cubicBezTo>
                    <a:pt x="233" y="563"/>
                    <a:pt x="234" y="565"/>
                    <a:pt x="234" y="563"/>
                  </a:cubicBezTo>
                  <a:cubicBezTo>
                    <a:pt x="235" y="563"/>
                    <a:pt x="235" y="563"/>
                    <a:pt x="235" y="563"/>
                  </a:cubicBezTo>
                  <a:cubicBezTo>
                    <a:pt x="235" y="562"/>
                    <a:pt x="235" y="562"/>
                    <a:pt x="236" y="561"/>
                  </a:cubicBezTo>
                  <a:cubicBezTo>
                    <a:pt x="236" y="561"/>
                    <a:pt x="236" y="564"/>
                    <a:pt x="236" y="563"/>
                  </a:cubicBezTo>
                  <a:cubicBezTo>
                    <a:pt x="237" y="564"/>
                    <a:pt x="237" y="564"/>
                    <a:pt x="237" y="563"/>
                  </a:cubicBezTo>
                  <a:cubicBezTo>
                    <a:pt x="237" y="563"/>
                    <a:pt x="237" y="563"/>
                    <a:pt x="237" y="563"/>
                  </a:cubicBezTo>
                  <a:cubicBezTo>
                    <a:pt x="237" y="563"/>
                    <a:pt x="237" y="563"/>
                    <a:pt x="238" y="563"/>
                  </a:cubicBezTo>
                  <a:cubicBezTo>
                    <a:pt x="238" y="563"/>
                    <a:pt x="238" y="563"/>
                    <a:pt x="238" y="563"/>
                  </a:cubicBezTo>
                  <a:cubicBezTo>
                    <a:pt x="238" y="563"/>
                    <a:pt x="238" y="563"/>
                    <a:pt x="238" y="563"/>
                  </a:cubicBezTo>
                  <a:cubicBezTo>
                    <a:pt x="238" y="563"/>
                    <a:pt x="238" y="563"/>
                    <a:pt x="238" y="563"/>
                  </a:cubicBezTo>
                  <a:cubicBezTo>
                    <a:pt x="238" y="563"/>
                    <a:pt x="238" y="563"/>
                    <a:pt x="238" y="563"/>
                  </a:cubicBezTo>
                  <a:cubicBezTo>
                    <a:pt x="238" y="564"/>
                    <a:pt x="238" y="563"/>
                    <a:pt x="238" y="563"/>
                  </a:cubicBezTo>
                  <a:cubicBezTo>
                    <a:pt x="238" y="563"/>
                    <a:pt x="239" y="563"/>
                    <a:pt x="239" y="564"/>
                  </a:cubicBezTo>
                  <a:cubicBezTo>
                    <a:pt x="239" y="565"/>
                    <a:pt x="239" y="565"/>
                    <a:pt x="239" y="565"/>
                  </a:cubicBezTo>
                  <a:cubicBezTo>
                    <a:pt x="239" y="565"/>
                    <a:pt x="240" y="563"/>
                    <a:pt x="240" y="563"/>
                  </a:cubicBezTo>
                  <a:cubicBezTo>
                    <a:pt x="242" y="564"/>
                    <a:pt x="244" y="562"/>
                    <a:pt x="245" y="561"/>
                  </a:cubicBezTo>
                  <a:cubicBezTo>
                    <a:pt x="244" y="561"/>
                    <a:pt x="244" y="562"/>
                    <a:pt x="244" y="562"/>
                  </a:cubicBezTo>
                  <a:cubicBezTo>
                    <a:pt x="245" y="561"/>
                    <a:pt x="245" y="560"/>
                    <a:pt x="245" y="561"/>
                  </a:cubicBezTo>
                  <a:cubicBezTo>
                    <a:pt x="246" y="560"/>
                    <a:pt x="246" y="562"/>
                    <a:pt x="247" y="562"/>
                  </a:cubicBezTo>
                  <a:cubicBezTo>
                    <a:pt x="247" y="562"/>
                    <a:pt x="247" y="560"/>
                    <a:pt x="247" y="561"/>
                  </a:cubicBezTo>
                  <a:cubicBezTo>
                    <a:pt x="248" y="563"/>
                    <a:pt x="249" y="559"/>
                    <a:pt x="251" y="560"/>
                  </a:cubicBezTo>
                  <a:cubicBezTo>
                    <a:pt x="251" y="560"/>
                    <a:pt x="251" y="561"/>
                    <a:pt x="251" y="561"/>
                  </a:cubicBezTo>
                  <a:cubicBezTo>
                    <a:pt x="252" y="560"/>
                    <a:pt x="253" y="560"/>
                    <a:pt x="253" y="558"/>
                  </a:cubicBezTo>
                  <a:cubicBezTo>
                    <a:pt x="253" y="559"/>
                    <a:pt x="253" y="559"/>
                    <a:pt x="253" y="559"/>
                  </a:cubicBezTo>
                  <a:cubicBezTo>
                    <a:pt x="254" y="559"/>
                    <a:pt x="255" y="559"/>
                    <a:pt x="255" y="557"/>
                  </a:cubicBezTo>
                  <a:cubicBezTo>
                    <a:pt x="254" y="557"/>
                    <a:pt x="255" y="558"/>
                    <a:pt x="255" y="558"/>
                  </a:cubicBezTo>
                  <a:cubicBezTo>
                    <a:pt x="254" y="557"/>
                    <a:pt x="255" y="555"/>
                    <a:pt x="255" y="555"/>
                  </a:cubicBezTo>
                  <a:cubicBezTo>
                    <a:pt x="255" y="556"/>
                    <a:pt x="255" y="556"/>
                    <a:pt x="255" y="556"/>
                  </a:cubicBezTo>
                  <a:cubicBezTo>
                    <a:pt x="256" y="555"/>
                    <a:pt x="256" y="555"/>
                    <a:pt x="257" y="554"/>
                  </a:cubicBezTo>
                  <a:cubicBezTo>
                    <a:pt x="257" y="555"/>
                    <a:pt x="256" y="555"/>
                    <a:pt x="257" y="556"/>
                  </a:cubicBezTo>
                  <a:cubicBezTo>
                    <a:pt x="257" y="558"/>
                    <a:pt x="259" y="557"/>
                    <a:pt x="259" y="557"/>
                  </a:cubicBezTo>
                  <a:cubicBezTo>
                    <a:pt x="259" y="555"/>
                    <a:pt x="259" y="555"/>
                    <a:pt x="259" y="555"/>
                  </a:cubicBezTo>
                  <a:cubicBezTo>
                    <a:pt x="260" y="555"/>
                    <a:pt x="260" y="557"/>
                    <a:pt x="260" y="557"/>
                  </a:cubicBezTo>
                  <a:cubicBezTo>
                    <a:pt x="261" y="551"/>
                    <a:pt x="261" y="551"/>
                    <a:pt x="261" y="551"/>
                  </a:cubicBezTo>
                  <a:cubicBezTo>
                    <a:pt x="260" y="552"/>
                    <a:pt x="262" y="553"/>
                    <a:pt x="261" y="555"/>
                  </a:cubicBezTo>
                  <a:cubicBezTo>
                    <a:pt x="263" y="554"/>
                    <a:pt x="263" y="551"/>
                    <a:pt x="263" y="549"/>
                  </a:cubicBezTo>
                  <a:cubicBezTo>
                    <a:pt x="263" y="550"/>
                    <a:pt x="264" y="548"/>
                    <a:pt x="265" y="548"/>
                  </a:cubicBezTo>
                  <a:cubicBezTo>
                    <a:pt x="265" y="549"/>
                    <a:pt x="264" y="548"/>
                    <a:pt x="264" y="549"/>
                  </a:cubicBezTo>
                  <a:cubicBezTo>
                    <a:pt x="266" y="550"/>
                    <a:pt x="266" y="550"/>
                    <a:pt x="266" y="550"/>
                  </a:cubicBezTo>
                  <a:cubicBezTo>
                    <a:pt x="265" y="551"/>
                    <a:pt x="266" y="553"/>
                    <a:pt x="266" y="554"/>
                  </a:cubicBezTo>
                  <a:cubicBezTo>
                    <a:pt x="266" y="553"/>
                    <a:pt x="268" y="553"/>
                    <a:pt x="269" y="553"/>
                  </a:cubicBezTo>
                  <a:cubicBezTo>
                    <a:pt x="268" y="551"/>
                    <a:pt x="270" y="552"/>
                    <a:pt x="270" y="549"/>
                  </a:cubicBezTo>
                  <a:cubicBezTo>
                    <a:pt x="271" y="549"/>
                    <a:pt x="271" y="551"/>
                    <a:pt x="271" y="552"/>
                  </a:cubicBezTo>
                  <a:cubicBezTo>
                    <a:pt x="272" y="550"/>
                    <a:pt x="274" y="550"/>
                    <a:pt x="275" y="550"/>
                  </a:cubicBezTo>
                  <a:cubicBezTo>
                    <a:pt x="275" y="550"/>
                    <a:pt x="275" y="550"/>
                    <a:pt x="275" y="550"/>
                  </a:cubicBezTo>
                  <a:cubicBezTo>
                    <a:pt x="275" y="549"/>
                    <a:pt x="277" y="549"/>
                    <a:pt x="277" y="547"/>
                  </a:cubicBezTo>
                  <a:cubicBezTo>
                    <a:pt x="278" y="548"/>
                    <a:pt x="278" y="548"/>
                    <a:pt x="278" y="548"/>
                  </a:cubicBezTo>
                  <a:cubicBezTo>
                    <a:pt x="279" y="549"/>
                    <a:pt x="277" y="545"/>
                    <a:pt x="278" y="546"/>
                  </a:cubicBezTo>
                  <a:cubicBezTo>
                    <a:pt x="279" y="547"/>
                    <a:pt x="279" y="547"/>
                    <a:pt x="279" y="547"/>
                  </a:cubicBezTo>
                  <a:cubicBezTo>
                    <a:pt x="279" y="546"/>
                    <a:pt x="281" y="548"/>
                    <a:pt x="281" y="546"/>
                  </a:cubicBezTo>
                  <a:cubicBezTo>
                    <a:pt x="281" y="547"/>
                    <a:pt x="281" y="547"/>
                    <a:pt x="281" y="547"/>
                  </a:cubicBezTo>
                  <a:cubicBezTo>
                    <a:pt x="281" y="546"/>
                    <a:pt x="282" y="546"/>
                    <a:pt x="282" y="544"/>
                  </a:cubicBezTo>
                  <a:cubicBezTo>
                    <a:pt x="283" y="546"/>
                    <a:pt x="283" y="546"/>
                    <a:pt x="283" y="546"/>
                  </a:cubicBezTo>
                  <a:cubicBezTo>
                    <a:pt x="284" y="547"/>
                    <a:pt x="283" y="544"/>
                    <a:pt x="284" y="544"/>
                  </a:cubicBezTo>
                  <a:cubicBezTo>
                    <a:pt x="284" y="544"/>
                    <a:pt x="285" y="545"/>
                    <a:pt x="285" y="545"/>
                  </a:cubicBezTo>
                  <a:cubicBezTo>
                    <a:pt x="285" y="544"/>
                    <a:pt x="286" y="544"/>
                    <a:pt x="286" y="543"/>
                  </a:cubicBezTo>
                  <a:cubicBezTo>
                    <a:pt x="288" y="545"/>
                    <a:pt x="288" y="545"/>
                    <a:pt x="288" y="545"/>
                  </a:cubicBezTo>
                  <a:cubicBezTo>
                    <a:pt x="291" y="543"/>
                    <a:pt x="295" y="541"/>
                    <a:pt x="298" y="537"/>
                  </a:cubicBezTo>
                  <a:cubicBezTo>
                    <a:pt x="300" y="539"/>
                    <a:pt x="298" y="539"/>
                    <a:pt x="299" y="540"/>
                  </a:cubicBezTo>
                  <a:cubicBezTo>
                    <a:pt x="298" y="538"/>
                    <a:pt x="299" y="539"/>
                    <a:pt x="300" y="538"/>
                  </a:cubicBezTo>
                  <a:cubicBezTo>
                    <a:pt x="300" y="538"/>
                    <a:pt x="300" y="538"/>
                    <a:pt x="300" y="538"/>
                  </a:cubicBezTo>
                  <a:cubicBezTo>
                    <a:pt x="300" y="538"/>
                    <a:pt x="301" y="539"/>
                    <a:pt x="302" y="538"/>
                  </a:cubicBezTo>
                  <a:cubicBezTo>
                    <a:pt x="301" y="537"/>
                    <a:pt x="301" y="537"/>
                    <a:pt x="301" y="537"/>
                  </a:cubicBezTo>
                  <a:cubicBezTo>
                    <a:pt x="301" y="536"/>
                    <a:pt x="304" y="539"/>
                    <a:pt x="303" y="536"/>
                  </a:cubicBezTo>
                  <a:cubicBezTo>
                    <a:pt x="304" y="537"/>
                    <a:pt x="304" y="537"/>
                    <a:pt x="304" y="537"/>
                  </a:cubicBezTo>
                  <a:cubicBezTo>
                    <a:pt x="303" y="535"/>
                    <a:pt x="305" y="538"/>
                    <a:pt x="305" y="535"/>
                  </a:cubicBezTo>
                  <a:cubicBezTo>
                    <a:pt x="305" y="536"/>
                    <a:pt x="305" y="536"/>
                    <a:pt x="305" y="536"/>
                  </a:cubicBezTo>
                  <a:cubicBezTo>
                    <a:pt x="306" y="536"/>
                    <a:pt x="305" y="532"/>
                    <a:pt x="306" y="534"/>
                  </a:cubicBezTo>
                  <a:cubicBezTo>
                    <a:pt x="307" y="533"/>
                    <a:pt x="307" y="532"/>
                    <a:pt x="306" y="530"/>
                  </a:cubicBezTo>
                  <a:cubicBezTo>
                    <a:pt x="308" y="533"/>
                    <a:pt x="308" y="533"/>
                    <a:pt x="308" y="533"/>
                  </a:cubicBezTo>
                  <a:cubicBezTo>
                    <a:pt x="310" y="530"/>
                    <a:pt x="313" y="528"/>
                    <a:pt x="314" y="524"/>
                  </a:cubicBezTo>
                  <a:cubicBezTo>
                    <a:pt x="314" y="525"/>
                    <a:pt x="314" y="525"/>
                    <a:pt x="314" y="525"/>
                  </a:cubicBezTo>
                  <a:cubicBezTo>
                    <a:pt x="314" y="522"/>
                    <a:pt x="319" y="525"/>
                    <a:pt x="317" y="521"/>
                  </a:cubicBezTo>
                  <a:cubicBezTo>
                    <a:pt x="316" y="519"/>
                    <a:pt x="316" y="519"/>
                    <a:pt x="316" y="519"/>
                  </a:cubicBezTo>
                  <a:cubicBezTo>
                    <a:pt x="318" y="520"/>
                    <a:pt x="318" y="520"/>
                    <a:pt x="318" y="520"/>
                  </a:cubicBezTo>
                  <a:cubicBezTo>
                    <a:pt x="317" y="519"/>
                    <a:pt x="319" y="519"/>
                    <a:pt x="318" y="518"/>
                  </a:cubicBezTo>
                  <a:cubicBezTo>
                    <a:pt x="318" y="518"/>
                    <a:pt x="318" y="519"/>
                    <a:pt x="319" y="519"/>
                  </a:cubicBezTo>
                  <a:cubicBezTo>
                    <a:pt x="320" y="519"/>
                    <a:pt x="318" y="516"/>
                    <a:pt x="319" y="516"/>
                  </a:cubicBezTo>
                  <a:cubicBezTo>
                    <a:pt x="320" y="517"/>
                    <a:pt x="320" y="517"/>
                    <a:pt x="320" y="517"/>
                  </a:cubicBezTo>
                  <a:cubicBezTo>
                    <a:pt x="324" y="517"/>
                    <a:pt x="329" y="511"/>
                    <a:pt x="325" y="508"/>
                  </a:cubicBezTo>
                  <a:cubicBezTo>
                    <a:pt x="324" y="507"/>
                    <a:pt x="327" y="507"/>
                    <a:pt x="327" y="507"/>
                  </a:cubicBezTo>
                  <a:cubicBezTo>
                    <a:pt x="323" y="505"/>
                    <a:pt x="324" y="499"/>
                    <a:pt x="317" y="501"/>
                  </a:cubicBezTo>
                  <a:cubicBezTo>
                    <a:pt x="315" y="501"/>
                    <a:pt x="312" y="506"/>
                    <a:pt x="312" y="506"/>
                  </a:cubicBezTo>
                  <a:cubicBezTo>
                    <a:pt x="318" y="506"/>
                    <a:pt x="315" y="512"/>
                    <a:pt x="315" y="509"/>
                  </a:cubicBezTo>
                  <a:cubicBezTo>
                    <a:pt x="313" y="508"/>
                    <a:pt x="315" y="509"/>
                    <a:pt x="313" y="509"/>
                  </a:cubicBezTo>
                  <a:cubicBezTo>
                    <a:pt x="312" y="512"/>
                    <a:pt x="303" y="513"/>
                    <a:pt x="299" y="519"/>
                  </a:cubicBezTo>
                  <a:cubicBezTo>
                    <a:pt x="300" y="519"/>
                    <a:pt x="300" y="520"/>
                    <a:pt x="300" y="521"/>
                  </a:cubicBezTo>
                  <a:cubicBezTo>
                    <a:pt x="299" y="520"/>
                    <a:pt x="299" y="520"/>
                    <a:pt x="299" y="520"/>
                  </a:cubicBezTo>
                  <a:cubicBezTo>
                    <a:pt x="300" y="522"/>
                    <a:pt x="300" y="522"/>
                    <a:pt x="300" y="522"/>
                  </a:cubicBezTo>
                  <a:cubicBezTo>
                    <a:pt x="299" y="522"/>
                    <a:pt x="298" y="521"/>
                    <a:pt x="299" y="520"/>
                  </a:cubicBezTo>
                  <a:cubicBezTo>
                    <a:pt x="296" y="522"/>
                    <a:pt x="294" y="524"/>
                    <a:pt x="292" y="525"/>
                  </a:cubicBezTo>
                  <a:cubicBezTo>
                    <a:pt x="293" y="527"/>
                    <a:pt x="291" y="526"/>
                    <a:pt x="292" y="528"/>
                  </a:cubicBezTo>
                  <a:cubicBezTo>
                    <a:pt x="291" y="527"/>
                    <a:pt x="291" y="527"/>
                    <a:pt x="291" y="527"/>
                  </a:cubicBezTo>
                  <a:cubicBezTo>
                    <a:pt x="290" y="529"/>
                    <a:pt x="290" y="529"/>
                    <a:pt x="287" y="527"/>
                  </a:cubicBezTo>
                  <a:cubicBezTo>
                    <a:pt x="280" y="529"/>
                    <a:pt x="275" y="533"/>
                    <a:pt x="268" y="535"/>
                  </a:cubicBezTo>
                  <a:cubicBezTo>
                    <a:pt x="263" y="536"/>
                    <a:pt x="259" y="538"/>
                    <a:pt x="255" y="540"/>
                  </a:cubicBezTo>
                  <a:cubicBezTo>
                    <a:pt x="255" y="537"/>
                    <a:pt x="256" y="534"/>
                    <a:pt x="257" y="531"/>
                  </a:cubicBezTo>
                  <a:cubicBezTo>
                    <a:pt x="257" y="529"/>
                    <a:pt x="255" y="527"/>
                    <a:pt x="256" y="525"/>
                  </a:cubicBezTo>
                  <a:cubicBezTo>
                    <a:pt x="255" y="519"/>
                    <a:pt x="260" y="512"/>
                    <a:pt x="257" y="505"/>
                  </a:cubicBezTo>
                  <a:cubicBezTo>
                    <a:pt x="257" y="505"/>
                    <a:pt x="256" y="505"/>
                    <a:pt x="255" y="504"/>
                  </a:cubicBezTo>
                  <a:cubicBezTo>
                    <a:pt x="256" y="504"/>
                    <a:pt x="256" y="504"/>
                    <a:pt x="256" y="504"/>
                  </a:cubicBezTo>
                  <a:cubicBezTo>
                    <a:pt x="254" y="504"/>
                    <a:pt x="254" y="504"/>
                    <a:pt x="254" y="504"/>
                  </a:cubicBezTo>
                  <a:cubicBezTo>
                    <a:pt x="254" y="503"/>
                    <a:pt x="256" y="504"/>
                    <a:pt x="256" y="504"/>
                  </a:cubicBezTo>
                  <a:cubicBezTo>
                    <a:pt x="256" y="501"/>
                    <a:pt x="256" y="499"/>
                    <a:pt x="256" y="496"/>
                  </a:cubicBezTo>
                  <a:cubicBezTo>
                    <a:pt x="254" y="496"/>
                    <a:pt x="256" y="494"/>
                    <a:pt x="254" y="494"/>
                  </a:cubicBezTo>
                  <a:cubicBezTo>
                    <a:pt x="255" y="494"/>
                    <a:pt x="255" y="494"/>
                    <a:pt x="255" y="494"/>
                  </a:cubicBezTo>
                  <a:cubicBezTo>
                    <a:pt x="254" y="492"/>
                    <a:pt x="254" y="492"/>
                    <a:pt x="257" y="491"/>
                  </a:cubicBezTo>
                  <a:cubicBezTo>
                    <a:pt x="259" y="481"/>
                    <a:pt x="257" y="475"/>
                    <a:pt x="256" y="465"/>
                  </a:cubicBezTo>
                  <a:cubicBezTo>
                    <a:pt x="254" y="457"/>
                    <a:pt x="250" y="447"/>
                    <a:pt x="242" y="440"/>
                  </a:cubicBezTo>
                  <a:cubicBezTo>
                    <a:pt x="242" y="440"/>
                    <a:pt x="242" y="440"/>
                    <a:pt x="242" y="440"/>
                  </a:cubicBezTo>
                  <a:cubicBezTo>
                    <a:pt x="242" y="440"/>
                    <a:pt x="242" y="440"/>
                    <a:pt x="242" y="440"/>
                  </a:cubicBezTo>
                  <a:cubicBezTo>
                    <a:pt x="241" y="439"/>
                    <a:pt x="241" y="439"/>
                    <a:pt x="240" y="438"/>
                  </a:cubicBezTo>
                  <a:cubicBezTo>
                    <a:pt x="237" y="440"/>
                    <a:pt x="236" y="437"/>
                    <a:pt x="233" y="438"/>
                  </a:cubicBezTo>
                  <a:cubicBezTo>
                    <a:pt x="234" y="437"/>
                    <a:pt x="234" y="437"/>
                    <a:pt x="234" y="437"/>
                  </a:cubicBezTo>
                  <a:cubicBezTo>
                    <a:pt x="232" y="438"/>
                    <a:pt x="232" y="436"/>
                    <a:pt x="232" y="434"/>
                  </a:cubicBezTo>
                  <a:cubicBezTo>
                    <a:pt x="231" y="435"/>
                    <a:pt x="231" y="434"/>
                    <a:pt x="230" y="436"/>
                  </a:cubicBezTo>
                  <a:cubicBezTo>
                    <a:pt x="228" y="437"/>
                    <a:pt x="230" y="433"/>
                    <a:pt x="229" y="433"/>
                  </a:cubicBezTo>
                  <a:cubicBezTo>
                    <a:pt x="229" y="432"/>
                    <a:pt x="228" y="434"/>
                    <a:pt x="228" y="433"/>
                  </a:cubicBezTo>
                  <a:cubicBezTo>
                    <a:pt x="225" y="435"/>
                    <a:pt x="229" y="433"/>
                    <a:pt x="227" y="429"/>
                  </a:cubicBezTo>
                  <a:cubicBezTo>
                    <a:pt x="223" y="428"/>
                    <a:pt x="219" y="429"/>
                    <a:pt x="215" y="428"/>
                  </a:cubicBezTo>
                  <a:cubicBezTo>
                    <a:pt x="214" y="427"/>
                    <a:pt x="214" y="425"/>
                    <a:pt x="214" y="424"/>
                  </a:cubicBezTo>
                  <a:cubicBezTo>
                    <a:pt x="212" y="424"/>
                    <a:pt x="214" y="423"/>
                    <a:pt x="212" y="424"/>
                  </a:cubicBezTo>
                  <a:cubicBezTo>
                    <a:pt x="213" y="424"/>
                    <a:pt x="213" y="424"/>
                    <a:pt x="213" y="424"/>
                  </a:cubicBezTo>
                  <a:cubicBezTo>
                    <a:pt x="212" y="423"/>
                    <a:pt x="211" y="423"/>
                    <a:pt x="214" y="421"/>
                  </a:cubicBezTo>
                  <a:cubicBezTo>
                    <a:pt x="216" y="417"/>
                    <a:pt x="214" y="413"/>
                    <a:pt x="214" y="409"/>
                  </a:cubicBezTo>
                  <a:cubicBezTo>
                    <a:pt x="213" y="405"/>
                    <a:pt x="211" y="401"/>
                    <a:pt x="210" y="397"/>
                  </a:cubicBezTo>
                  <a:cubicBezTo>
                    <a:pt x="206" y="397"/>
                    <a:pt x="207" y="396"/>
                    <a:pt x="204" y="395"/>
                  </a:cubicBezTo>
                  <a:cubicBezTo>
                    <a:pt x="206" y="395"/>
                    <a:pt x="206" y="395"/>
                    <a:pt x="206" y="395"/>
                  </a:cubicBezTo>
                  <a:cubicBezTo>
                    <a:pt x="204" y="395"/>
                    <a:pt x="206" y="394"/>
                    <a:pt x="207" y="394"/>
                  </a:cubicBezTo>
                  <a:cubicBezTo>
                    <a:pt x="206" y="394"/>
                    <a:pt x="207" y="393"/>
                    <a:pt x="205" y="394"/>
                  </a:cubicBezTo>
                  <a:cubicBezTo>
                    <a:pt x="203" y="393"/>
                    <a:pt x="207" y="393"/>
                    <a:pt x="206" y="393"/>
                  </a:cubicBezTo>
                  <a:cubicBezTo>
                    <a:pt x="207" y="392"/>
                    <a:pt x="205" y="393"/>
                    <a:pt x="206" y="393"/>
                  </a:cubicBezTo>
                  <a:cubicBezTo>
                    <a:pt x="203" y="392"/>
                    <a:pt x="207" y="393"/>
                    <a:pt x="209" y="391"/>
                  </a:cubicBezTo>
                  <a:cubicBezTo>
                    <a:pt x="208" y="390"/>
                    <a:pt x="206" y="388"/>
                    <a:pt x="207" y="387"/>
                  </a:cubicBezTo>
                  <a:cubicBezTo>
                    <a:pt x="207" y="387"/>
                    <a:pt x="206" y="387"/>
                    <a:pt x="206" y="387"/>
                  </a:cubicBezTo>
                  <a:cubicBezTo>
                    <a:pt x="209" y="386"/>
                    <a:pt x="205" y="386"/>
                    <a:pt x="206" y="386"/>
                  </a:cubicBezTo>
                  <a:cubicBezTo>
                    <a:pt x="207" y="386"/>
                    <a:pt x="207" y="386"/>
                    <a:pt x="207" y="386"/>
                  </a:cubicBezTo>
                  <a:cubicBezTo>
                    <a:pt x="209" y="385"/>
                    <a:pt x="207" y="385"/>
                    <a:pt x="208" y="384"/>
                  </a:cubicBezTo>
                  <a:cubicBezTo>
                    <a:pt x="207" y="383"/>
                    <a:pt x="210" y="382"/>
                    <a:pt x="208" y="382"/>
                  </a:cubicBezTo>
                  <a:cubicBezTo>
                    <a:pt x="209" y="382"/>
                    <a:pt x="209" y="382"/>
                    <a:pt x="210" y="382"/>
                  </a:cubicBezTo>
                  <a:cubicBezTo>
                    <a:pt x="206" y="381"/>
                    <a:pt x="211" y="380"/>
                    <a:pt x="209" y="379"/>
                  </a:cubicBezTo>
                  <a:cubicBezTo>
                    <a:pt x="209" y="380"/>
                    <a:pt x="209" y="380"/>
                    <a:pt x="209" y="380"/>
                  </a:cubicBezTo>
                  <a:cubicBezTo>
                    <a:pt x="209" y="378"/>
                    <a:pt x="210" y="376"/>
                    <a:pt x="208" y="374"/>
                  </a:cubicBezTo>
                  <a:cubicBezTo>
                    <a:pt x="208" y="372"/>
                    <a:pt x="212" y="371"/>
                    <a:pt x="210" y="370"/>
                  </a:cubicBezTo>
                  <a:cubicBezTo>
                    <a:pt x="208" y="370"/>
                    <a:pt x="208" y="370"/>
                    <a:pt x="208" y="370"/>
                  </a:cubicBezTo>
                  <a:cubicBezTo>
                    <a:pt x="209" y="369"/>
                    <a:pt x="210" y="370"/>
                    <a:pt x="210" y="370"/>
                  </a:cubicBezTo>
                  <a:cubicBezTo>
                    <a:pt x="209" y="369"/>
                    <a:pt x="211" y="368"/>
                    <a:pt x="211" y="367"/>
                  </a:cubicBezTo>
                  <a:cubicBezTo>
                    <a:pt x="210" y="367"/>
                    <a:pt x="210" y="367"/>
                    <a:pt x="209" y="367"/>
                  </a:cubicBezTo>
                  <a:cubicBezTo>
                    <a:pt x="212" y="366"/>
                    <a:pt x="208" y="365"/>
                    <a:pt x="210" y="364"/>
                  </a:cubicBezTo>
                  <a:cubicBezTo>
                    <a:pt x="207" y="364"/>
                    <a:pt x="209" y="363"/>
                    <a:pt x="208" y="363"/>
                  </a:cubicBezTo>
                  <a:cubicBezTo>
                    <a:pt x="208" y="363"/>
                    <a:pt x="209" y="363"/>
                    <a:pt x="209" y="363"/>
                  </a:cubicBezTo>
                  <a:cubicBezTo>
                    <a:pt x="209" y="362"/>
                    <a:pt x="209" y="362"/>
                    <a:pt x="210" y="361"/>
                  </a:cubicBezTo>
                  <a:cubicBezTo>
                    <a:pt x="210" y="361"/>
                    <a:pt x="208" y="360"/>
                    <a:pt x="209" y="360"/>
                  </a:cubicBezTo>
                  <a:cubicBezTo>
                    <a:pt x="211" y="360"/>
                    <a:pt x="209" y="359"/>
                    <a:pt x="210" y="359"/>
                  </a:cubicBezTo>
                  <a:cubicBezTo>
                    <a:pt x="208" y="359"/>
                    <a:pt x="206" y="358"/>
                    <a:pt x="207" y="358"/>
                  </a:cubicBezTo>
                  <a:cubicBezTo>
                    <a:pt x="210" y="358"/>
                    <a:pt x="210" y="358"/>
                    <a:pt x="210" y="358"/>
                  </a:cubicBezTo>
                  <a:cubicBezTo>
                    <a:pt x="208" y="357"/>
                    <a:pt x="212" y="355"/>
                    <a:pt x="208" y="353"/>
                  </a:cubicBezTo>
                  <a:cubicBezTo>
                    <a:pt x="210" y="353"/>
                    <a:pt x="210" y="353"/>
                    <a:pt x="210" y="353"/>
                  </a:cubicBezTo>
                  <a:cubicBezTo>
                    <a:pt x="208" y="351"/>
                    <a:pt x="210" y="349"/>
                    <a:pt x="207" y="347"/>
                  </a:cubicBezTo>
                  <a:cubicBezTo>
                    <a:pt x="208" y="347"/>
                    <a:pt x="209" y="346"/>
                    <a:pt x="209" y="346"/>
                  </a:cubicBezTo>
                  <a:cubicBezTo>
                    <a:pt x="207" y="345"/>
                    <a:pt x="207" y="345"/>
                    <a:pt x="205" y="344"/>
                  </a:cubicBezTo>
                  <a:cubicBezTo>
                    <a:pt x="205" y="344"/>
                    <a:pt x="206" y="344"/>
                    <a:pt x="207" y="344"/>
                  </a:cubicBezTo>
                  <a:cubicBezTo>
                    <a:pt x="207" y="343"/>
                    <a:pt x="210" y="342"/>
                    <a:pt x="207" y="342"/>
                  </a:cubicBezTo>
                  <a:cubicBezTo>
                    <a:pt x="209" y="342"/>
                    <a:pt x="209" y="342"/>
                    <a:pt x="209" y="342"/>
                  </a:cubicBezTo>
                  <a:cubicBezTo>
                    <a:pt x="207" y="341"/>
                    <a:pt x="205" y="340"/>
                    <a:pt x="207" y="339"/>
                  </a:cubicBezTo>
                  <a:cubicBezTo>
                    <a:pt x="206" y="339"/>
                    <a:pt x="205" y="339"/>
                    <a:pt x="204" y="339"/>
                  </a:cubicBezTo>
                  <a:cubicBezTo>
                    <a:pt x="203" y="339"/>
                    <a:pt x="206" y="339"/>
                    <a:pt x="205" y="338"/>
                  </a:cubicBezTo>
                  <a:cubicBezTo>
                    <a:pt x="207" y="339"/>
                    <a:pt x="207" y="339"/>
                    <a:pt x="207" y="339"/>
                  </a:cubicBezTo>
                  <a:cubicBezTo>
                    <a:pt x="207" y="337"/>
                    <a:pt x="206" y="336"/>
                    <a:pt x="205" y="334"/>
                  </a:cubicBezTo>
                  <a:cubicBezTo>
                    <a:pt x="207" y="334"/>
                    <a:pt x="204" y="333"/>
                    <a:pt x="206" y="332"/>
                  </a:cubicBezTo>
                  <a:cubicBezTo>
                    <a:pt x="204" y="331"/>
                    <a:pt x="206" y="330"/>
                    <a:pt x="203" y="330"/>
                  </a:cubicBezTo>
                  <a:cubicBezTo>
                    <a:pt x="204" y="330"/>
                    <a:pt x="204" y="330"/>
                    <a:pt x="204" y="330"/>
                  </a:cubicBezTo>
                  <a:cubicBezTo>
                    <a:pt x="205" y="329"/>
                    <a:pt x="205" y="329"/>
                    <a:pt x="205" y="328"/>
                  </a:cubicBezTo>
                  <a:cubicBezTo>
                    <a:pt x="205" y="327"/>
                    <a:pt x="203" y="327"/>
                    <a:pt x="203" y="327"/>
                  </a:cubicBezTo>
                  <a:cubicBezTo>
                    <a:pt x="204" y="327"/>
                    <a:pt x="204" y="327"/>
                    <a:pt x="204" y="327"/>
                  </a:cubicBezTo>
                  <a:cubicBezTo>
                    <a:pt x="203" y="326"/>
                    <a:pt x="201" y="327"/>
                    <a:pt x="200" y="327"/>
                  </a:cubicBezTo>
                  <a:cubicBezTo>
                    <a:pt x="200" y="326"/>
                    <a:pt x="199" y="326"/>
                    <a:pt x="200" y="326"/>
                  </a:cubicBezTo>
                  <a:cubicBezTo>
                    <a:pt x="201" y="326"/>
                    <a:pt x="203" y="326"/>
                    <a:pt x="205" y="326"/>
                  </a:cubicBezTo>
                  <a:cubicBezTo>
                    <a:pt x="205" y="325"/>
                    <a:pt x="202" y="325"/>
                    <a:pt x="203" y="325"/>
                  </a:cubicBezTo>
                  <a:cubicBezTo>
                    <a:pt x="206" y="325"/>
                    <a:pt x="208" y="326"/>
                    <a:pt x="209" y="326"/>
                  </a:cubicBezTo>
                  <a:cubicBezTo>
                    <a:pt x="214" y="327"/>
                    <a:pt x="220" y="328"/>
                    <a:pt x="231" y="322"/>
                  </a:cubicBezTo>
                  <a:cubicBezTo>
                    <a:pt x="231" y="319"/>
                    <a:pt x="234" y="318"/>
                    <a:pt x="233" y="315"/>
                  </a:cubicBezTo>
                  <a:cubicBezTo>
                    <a:pt x="233" y="316"/>
                    <a:pt x="233" y="316"/>
                    <a:pt x="233" y="316"/>
                  </a:cubicBezTo>
                  <a:cubicBezTo>
                    <a:pt x="233" y="314"/>
                    <a:pt x="234" y="314"/>
                    <a:pt x="236" y="313"/>
                  </a:cubicBezTo>
                  <a:cubicBezTo>
                    <a:pt x="235" y="313"/>
                    <a:pt x="236" y="312"/>
                    <a:pt x="234" y="312"/>
                  </a:cubicBezTo>
                  <a:cubicBezTo>
                    <a:pt x="233" y="311"/>
                    <a:pt x="238" y="312"/>
                    <a:pt x="237" y="310"/>
                  </a:cubicBezTo>
                  <a:cubicBezTo>
                    <a:pt x="238" y="311"/>
                    <a:pt x="236" y="310"/>
                    <a:pt x="236" y="310"/>
                  </a:cubicBezTo>
                  <a:cubicBezTo>
                    <a:pt x="235" y="308"/>
                    <a:pt x="238" y="311"/>
                    <a:pt x="240" y="308"/>
                  </a:cubicBezTo>
                  <a:cubicBezTo>
                    <a:pt x="239" y="305"/>
                    <a:pt x="237" y="302"/>
                    <a:pt x="238" y="299"/>
                  </a:cubicBezTo>
                  <a:cubicBezTo>
                    <a:pt x="238" y="299"/>
                    <a:pt x="236" y="300"/>
                    <a:pt x="236" y="299"/>
                  </a:cubicBezTo>
                  <a:cubicBezTo>
                    <a:pt x="239" y="298"/>
                    <a:pt x="235" y="299"/>
                    <a:pt x="236" y="298"/>
                  </a:cubicBezTo>
                  <a:cubicBezTo>
                    <a:pt x="237" y="298"/>
                    <a:pt x="237" y="298"/>
                    <a:pt x="237" y="298"/>
                  </a:cubicBezTo>
                  <a:cubicBezTo>
                    <a:pt x="238" y="296"/>
                    <a:pt x="236" y="296"/>
                    <a:pt x="236" y="294"/>
                  </a:cubicBezTo>
                  <a:cubicBezTo>
                    <a:pt x="235" y="293"/>
                    <a:pt x="236" y="291"/>
                    <a:pt x="234" y="291"/>
                  </a:cubicBezTo>
                  <a:cubicBezTo>
                    <a:pt x="236" y="290"/>
                    <a:pt x="235" y="290"/>
                    <a:pt x="235" y="289"/>
                  </a:cubicBezTo>
                  <a:cubicBezTo>
                    <a:pt x="232" y="291"/>
                    <a:pt x="235" y="286"/>
                    <a:pt x="232" y="287"/>
                  </a:cubicBezTo>
                  <a:cubicBezTo>
                    <a:pt x="233" y="286"/>
                    <a:pt x="233" y="286"/>
                    <a:pt x="233" y="286"/>
                  </a:cubicBezTo>
                  <a:cubicBezTo>
                    <a:pt x="230" y="284"/>
                    <a:pt x="227" y="281"/>
                    <a:pt x="223" y="281"/>
                  </a:cubicBezTo>
                  <a:cubicBezTo>
                    <a:pt x="221" y="281"/>
                    <a:pt x="220" y="277"/>
                    <a:pt x="218" y="278"/>
                  </a:cubicBezTo>
                  <a:cubicBezTo>
                    <a:pt x="217" y="280"/>
                    <a:pt x="217" y="280"/>
                    <a:pt x="217" y="280"/>
                  </a:cubicBezTo>
                  <a:cubicBezTo>
                    <a:pt x="217" y="280"/>
                    <a:pt x="218" y="279"/>
                    <a:pt x="218" y="278"/>
                  </a:cubicBezTo>
                  <a:cubicBezTo>
                    <a:pt x="216" y="280"/>
                    <a:pt x="216" y="277"/>
                    <a:pt x="214" y="277"/>
                  </a:cubicBezTo>
                  <a:cubicBezTo>
                    <a:pt x="214" y="278"/>
                    <a:pt x="214" y="278"/>
                    <a:pt x="214" y="279"/>
                  </a:cubicBezTo>
                  <a:cubicBezTo>
                    <a:pt x="213" y="276"/>
                    <a:pt x="211" y="280"/>
                    <a:pt x="210" y="277"/>
                  </a:cubicBezTo>
                  <a:cubicBezTo>
                    <a:pt x="210" y="281"/>
                    <a:pt x="209" y="279"/>
                    <a:pt x="209" y="280"/>
                  </a:cubicBezTo>
                  <a:cubicBezTo>
                    <a:pt x="208" y="280"/>
                    <a:pt x="208" y="279"/>
                    <a:pt x="208" y="278"/>
                  </a:cubicBezTo>
                  <a:cubicBezTo>
                    <a:pt x="208" y="279"/>
                    <a:pt x="207" y="279"/>
                    <a:pt x="206" y="278"/>
                  </a:cubicBezTo>
                  <a:cubicBezTo>
                    <a:pt x="206" y="278"/>
                    <a:pt x="206" y="280"/>
                    <a:pt x="205" y="280"/>
                  </a:cubicBezTo>
                  <a:cubicBezTo>
                    <a:pt x="205" y="277"/>
                    <a:pt x="204" y="280"/>
                    <a:pt x="203" y="279"/>
                  </a:cubicBezTo>
                  <a:cubicBezTo>
                    <a:pt x="204" y="281"/>
                    <a:pt x="203" y="283"/>
                    <a:pt x="202" y="282"/>
                  </a:cubicBezTo>
                  <a:cubicBezTo>
                    <a:pt x="202" y="279"/>
                    <a:pt x="202" y="279"/>
                    <a:pt x="202" y="279"/>
                  </a:cubicBezTo>
                  <a:cubicBezTo>
                    <a:pt x="201" y="281"/>
                    <a:pt x="198" y="278"/>
                    <a:pt x="197" y="282"/>
                  </a:cubicBezTo>
                  <a:cubicBezTo>
                    <a:pt x="196" y="280"/>
                    <a:pt x="196" y="280"/>
                    <a:pt x="196" y="280"/>
                  </a:cubicBezTo>
                  <a:cubicBezTo>
                    <a:pt x="195" y="283"/>
                    <a:pt x="192" y="281"/>
                    <a:pt x="191" y="285"/>
                  </a:cubicBezTo>
                  <a:cubicBezTo>
                    <a:pt x="191" y="284"/>
                    <a:pt x="190" y="284"/>
                    <a:pt x="189" y="284"/>
                  </a:cubicBezTo>
                  <a:cubicBezTo>
                    <a:pt x="189" y="286"/>
                    <a:pt x="189" y="285"/>
                    <a:pt x="189" y="288"/>
                  </a:cubicBezTo>
                  <a:cubicBezTo>
                    <a:pt x="189" y="288"/>
                    <a:pt x="188" y="287"/>
                    <a:pt x="188" y="286"/>
                  </a:cubicBezTo>
                  <a:cubicBezTo>
                    <a:pt x="187" y="286"/>
                    <a:pt x="185" y="284"/>
                    <a:pt x="186" y="287"/>
                  </a:cubicBezTo>
                  <a:cubicBezTo>
                    <a:pt x="185" y="286"/>
                    <a:pt x="185" y="286"/>
                    <a:pt x="185" y="286"/>
                  </a:cubicBezTo>
                  <a:cubicBezTo>
                    <a:pt x="185" y="287"/>
                    <a:pt x="185" y="289"/>
                    <a:pt x="183" y="288"/>
                  </a:cubicBezTo>
                  <a:cubicBezTo>
                    <a:pt x="184" y="289"/>
                    <a:pt x="183" y="290"/>
                    <a:pt x="184" y="291"/>
                  </a:cubicBezTo>
                  <a:cubicBezTo>
                    <a:pt x="184" y="292"/>
                    <a:pt x="183" y="289"/>
                    <a:pt x="183" y="291"/>
                  </a:cubicBezTo>
                  <a:cubicBezTo>
                    <a:pt x="183" y="289"/>
                    <a:pt x="183" y="289"/>
                    <a:pt x="183" y="289"/>
                  </a:cubicBezTo>
                  <a:cubicBezTo>
                    <a:pt x="181" y="289"/>
                    <a:pt x="180" y="291"/>
                    <a:pt x="179" y="293"/>
                  </a:cubicBezTo>
                  <a:cubicBezTo>
                    <a:pt x="178" y="291"/>
                    <a:pt x="178" y="294"/>
                    <a:pt x="176" y="293"/>
                  </a:cubicBezTo>
                  <a:cubicBezTo>
                    <a:pt x="177" y="295"/>
                    <a:pt x="175" y="294"/>
                    <a:pt x="176" y="297"/>
                  </a:cubicBezTo>
                  <a:cubicBezTo>
                    <a:pt x="175" y="296"/>
                    <a:pt x="175" y="296"/>
                    <a:pt x="175" y="296"/>
                  </a:cubicBezTo>
                  <a:cubicBezTo>
                    <a:pt x="175" y="296"/>
                    <a:pt x="174" y="297"/>
                    <a:pt x="172" y="297"/>
                  </a:cubicBezTo>
                  <a:cubicBezTo>
                    <a:pt x="172" y="298"/>
                    <a:pt x="173" y="299"/>
                    <a:pt x="174" y="300"/>
                  </a:cubicBezTo>
                  <a:cubicBezTo>
                    <a:pt x="172" y="299"/>
                    <a:pt x="172" y="299"/>
                    <a:pt x="172" y="299"/>
                  </a:cubicBezTo>
                  <a:cubicBezTo>
                    <a:pt x="173" y="300"/>
                    <a:pt x="175" y="301"/>
                    <a:pt x="176" y="302"/>
                  </a:cubicBezTo>
                  <a:cubicBezTo>
                    <a:pt x="175" y="302"/>
                    <a:pt x="176" y="302"/>
                    <a:pt x="175" y="302"/>
                  </a:cubicBezTo>
                  <a:cubicBezTo>
                    <a:pt x="175" y="302"/>
                    <a:pt x="173" y="301"/>
                    <a:pt x="172" y="300"/>
                  </a:cubicBezTo>
                  <a:cubicBezTo>
                    <a:pt x="171" y="301"/>
                    <a:pt x="174" y="303"/>
                    <a:pt x="172" y="303"/>
                  </a:cubicBezTo>
                  <a:cubicBezTo>
                    <a:pt x="172" y="304"/>
                    <a:pt x="172" y="305"/>
                    <a:pt x="174" y="305"/>
                  </a:cubicBezTo>
                  <a:cubicBezTo>
                    <a:pt x="173" y="305"/>
                    <a:pt x="173" y="305"/>
                    <a:pt x="172" y="305"/>
                  </a:cubicBezTo>
                  <a:cubicBezTo>
                    <a:pt x="172" y="306"/>
                    <a:pt x="173" y="306"/>
                    <a:pt x="173" y="306"/>
                  </a:cubicBezTo>
                  <a:cubicBezTo>
                    <a:pt x="173" y="306"/>
                    <a:pt x="174" y="306"/>
                    <a:pt x="174" y="306"/>
                  </a:cubicBezTo>
                  <a:cubicBezTo>
                    <a:pt x="175" y="305"/>
                    <a:pt x="175" y="306"/>
                    <a:pt x="176" y="305"/>
                  </a:cubicBezTo>
                  <a:cubicBezTo>
                    <a:pt x="177" y="305"/>
                    <a:pt x="178" y="306"/>
                    <a:pt x="179" y="306"/>
                  </a:cubicBezTo>
                  <a:cubicBezTo>
                    <a:pt x="178" y="306"/>
                    <a:pt x="177" y="305"/>
                    <a:pt x="177" y="304"/>
                  </a:cubicBezTo>
                  <a:cubicBezTo>
                    <a:pt x="178" y="304"/>
                    <a:pt x="177" y="304"/>
                    <a:pt x="176" y="304"/>
                  </a:cubicBezTo>
                  <a:cubicBezTo>
                    <a:pt x="176" y="304"/>
                    <a:pt x="176" y="304"/>
                    <a:pt x="176" y="304"/>
                  </a:cubicBezTo>
                  <a:cubicBezTo>
                    <a:pt x="176" y="304"/>
                    <a:pt x="175" y="304"/>
                    <a:pt x="174" y="303"/>
                  </a:cubicBezTo>
                  <a:cubicBezTo>
                    <a:pt x="175" y="304"/>
                    <a:pt x="175" y="304"/>
                    <a:pt x="175" y="304"/>
                  </a:cubicBezTo>
                  <a:cubicBezTo>
                    <a:pt x="174" y="303"/>
                    <a:pt x="174" y="303"/>
                    <a:pt x="174" y="303"/>
                  </a:cubicBezTo>
                  <a:cubicBezTo>
                    <a:pt x="175" y="303"/>
                    <a:pt x="176" y="303"/>
                    <a:pt x="176" y="303"/>
                  </a:cubicBezTo>
                  <a:cubicBezTo>
                    <a:pt x="176" y="303"/>
                    <a:pt x="175" y="303"/>
                    <a:pt x="177" y="303"/>
                  </a:cubicBezTo>
                  <a:cubicBezTo>
                    <a:pt x="179" y="303"/>
                    <a:pt x="179" y="303"/>
                    <a:pt x="179" y="303"/>
                  </a:cubicBezTo>
                  <a:cubicBezTo>
                    <a:pt x="179" y="303"/>
                    <a:pt x="178" y="303"/>
                    <a:pt x="178"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8" y="302"/>
                    <a:pt x="178" y="302"/>
                    <a:pt x="178" y="302"/>
                  </a:cubicBezTo>
                  <a:cubicBezTo>
                    <a:pt x="178" y="302"/>
                    <a:pt x="179" y="302"/>
                    <a:pt x="179" y="303"/>
                  </a:cubicBezTo>
                  <a:cubicBezTo>
                    <a:pt x="180" y="303"/>
                    <a:pt x="180" y="303"/>
                    <a:pt x="180" y="303"/>
                  </a:cubicBezTo>
                  <a:cubicBezTo>
                    <a:pt x="180" y="303"/>
                    <a:pt x="180" y="303"/>
                    <a:pt x="180" y="303"/>
                  </a:cubicBezTo>
                  <a:cubicBezTo>
                    <a:pt x="180" y="303"/>
                    <a:pt x="180"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80" y="303"/>
                    <a:pt x="181" y="304"/>
                    <a:pt x="181" y="304"/>
                  </a:cubicBezTo>
                  <a:cubicBezTo>
                    <a:pt x="181" y="304"/>
                    <a:pt x="180" y="302"/>
                    <a:pt x="182" y="303"/>
                  </a:cubicBezTo>
                  <a:cubicBezTo>
                    <a:pt x="182" y="303"/>
                    <a:pt x="182" y="302"/>
                    <a:pt x="181" y="301"/>
                  </a:cubicBezTo>
                  <a:cubicBezTo>
                    <a:pt x="181" y="300"/>
                    <a:pt x="183" y="303"/>
                    <a:pt x="182" y="302"/>
                  </a:cubicBezTo>
                  <a:cubicBezTo>
                    <a:pt x="183" y="303"/>
                    <a:pt x="185" y="304"/>
                    <a:pt x="186" y="305"/>
                  </a:cubicBezTo>
                  <a:cubicBezTo>
                    <a:pt x="186" y="305"/>
                    <a:pt x="187" y="306"/>
                    <a:pt x="186" y="306"/>
                  </a:cubicBezTo>
                  <a:cubicBezTo>
                    <a:pt x="187" y="306"/>
                    <a:pt x="187" y="307"/>
                    <a:pt x="187" y="307"/>
                  </a:cubicBezTo>
                  <a:cubicBezTo>
                    <a:pt x="187" y="306"/>
                    <a:pt x="185" y="305"/>
                    <a:pt x="185" y="304"/>
                  </a:cubicBezTo>
                  <a:cubicBezTo>
                    <a:pt x="183" y="303"/>
                    <a:pt x="185" y="304"/>
                    <a:pt x="183" y="302"/>
                  </a:cubicBezTo>
                  <a:cubicBezTo>
                    <a:pt x="184" y="302"/>
                    <a:pt x="184" y="302"/>
                    <a:pt x="184" y="301"/>
                  </a:cubicBezTo>
                  <a:cubicBezTo>
                    <a:pt x="184" y="301"/>
                    <a:pt x="185" y="303"/>
                    <a:pt x="186" y="303"/>
                  </a:cubicBezTo>
                  <a:cubicBezTo>
                    <a:pt x="185" y="302"/>
                    <a:pt x="185" y="301"/>
                    <a:pt x="185" y="301"/>
                  </a:cubicBezTo>
                  <a:cubicBezTo>
                    <a:pt x="185" y="300"/>
                    <a:pt x="184" y="300"/>
                    <a:pt x="184" y="298"/>
                  </a:cubicBezTo>
                  <a:cubicBezTo>
                    <a:pt x="183" y="298"/>
                    <a:pt x="183" y="297"/>
                    <a:pt x="183" y="297"/>
                  </a:cubicBezTo>
                  <a:cubicBezTo>
                    <a:pt x="184" y="299"/>
                    <a:pt x="186" y="301"/>
                    <a:pt x="186" y="301"/>
                  </a:cubicBezTo>
                  <a:cubicBezTo>
                    <a:pt x="188" y="304"/>
                    <a:pt x="185" y="301"/>
                    <a:pt x="187" y="303"/>
                  </a:cubicBezTo>
                  <a:cubicBezTo>
                    <a:pt x="188" y="305"/>
                    <a:pt x="187" y="306"/>
                    <a:pt x="187" y="305"/>
                  </a:cubicBezTo>
                  <a:cubicBezTo>
                    <a:pt x="188" y="307"/>
                    <a:pt x="187" y="305"/>
                    <a:pt x="188" y="307"/>
                  </a:cubicBezTo>
                  <a:cubicBezTo>
                    <a:pt x="188" y="307"/>
                    <a:pt x="188" y="305"/>
                    <a:pt x="188" y="305"/>
                  </a:cubicBezTo>
                  <a:cubicBezTo>
                    <a:pt x="187" y="304"/>
                    <a:pt x="187" y="304"/>
                    <a:pt x="187" y="303"/>
                  </a:cubicBezTo>
                  <a:cubicBezTo>
                    <a:pt x="186" y="300"/>
                    <a:pt x="188" y="304"/>
                    <a:pt x="188" y="304"/>
                  </a:cubicBezTo>
                  <a:cubicBezTo>
                    <a:pt x="189" y="305"/>
                    <a:pt x="189" y="305"/>
                    <a:pt x="189" y="305"/>
                  </a:cubicBezTo>
                  <a:cubicBezTo>
                    <a:pt x="189" y="306"/>
                    <a:pt x="188" y="304"/>
                    <a:pt x="189" y="304"/>
                  </a:cubicBezTo>
                  <a:cubicBezTo>
                    <a:pt x="190" y="307"/>
                    <a:pt x="189" y="305"/>
                    <a:pt x="189" y="306"/>
                  </a:cubicBezTo>
                  <a:cubicBezTo>
                    <a:pt x="190" y="308"/>
                    <a:pt x="190" y="308"/>
                    <a:pt x="190" y="308"/>
                  </a:cubicBezTo>
                  <a:cubicBezTo>
                    <a:pt x="190" y="308"/>
                    <a:pt x="189" y="309"/>
                    <a:pt x="188" y="310"/>
                  </a:cubicBezTo>
                  <a:cubicBezTo>
                    <a:pt x="188" y="309"/>
                    <a:pt x="188" y="309"/>
                    <a:pt x="188" y="309"/>
                  </a:cubicBezTo>
                  <a:cubicBezTo>
                    <a:pt x="187" y="311"/>
                    <a:pt x="186" y="306"/>
                    <a:pt x="186" y="311"/>
                  </a:cubicBezTo>
                  <a:cubicBezTo>
                    <a:pt x="186" y="312"/>
                    <a:pt x="186" y="312"/>
                    <a:pt x="186" y="312"/>
                  </a:cubicBezTo>
                  <a:cubicBezTo>
                    <a:pt x="185" y="310"/>
                    <a:pt x="185" y="310"/>
                    <a:pt x="185" y="310"/>
                  </a:cubicBezTo>
                  <a:cubicBezTo>
                    <a:pt x="185" y="311"/>
                    <a:pt x="184" y="310"/>
                    <a:pt x="184" y="312"/>
                  </a:cubicBezTo>
                  <a:cubicBezTo>
                    <a:pt x="184" y="310"/>
                    <a:pt x="184" y="310"/>
                    <a:pt x="184" y="310"/>
                  </a:cubicBezTo>
                  <a:cubicBezTo>
                    <a:pt x="184" y="310"/>
                    <a:pt x="184" y="313"/>
                    <a:pt x="183" y="312"/>
                  </a:cubicBezTo>
                  <a:cubicBezTo>
                    <a:pt x="183" y="311"/>
                    <a:pt x="183" y="311"/>
                    <a:pt x="183" y="311"/>
                  </a:cubicBezTo>
                  <a:cubicBezTo>
                    <a:pt x="183" y="311"/>
                    <a:pt x="183" y="311"/>
                    <a:pt x="183" y="311"/>
                  </a:cubicBezTo>
                  <a:cubicBezTo>
                    <a:pt x="182" y="311"/>
                    <a:pt x="182" y="312"/>
                    <a:pt x="181" y="312"/>
                  </a:cubicBezTo>
                  <a:cubicBezTo>
                    <a:pt x="182" y="311"/>
                    <a:pt x="182" y="311"/>
                    <a:pt x="183" y="310"/>
                  </a:cubicBezTo>
                  <a:cubicBezTo>
                    <a:pt x="181" y="308"/>
                    <a:pt x="177" y="307"/>
                    <a:pt x="178" y="311"/>
                  </a:cubicBezTo>
                  <a:cubicBezTo>
                    <a:pt x="178" y="312"/>
                    <a:pt x="176" y="309"/>
                    <a:pt x="176" y="309"/>
                  </a:cubicBezTo>
                  <a:cubicBezTo>
                    <a:pt x="177" y="312"/>
                    <a:pt x="172" y="313"/>
                    <a:pt x="178" y="313"/>
                  </a:cubicBezTo>
                  <a:cubicBezTo>
                    <a:pt x="178" y="313"/>
                    <a:pt x="179" y="313"/>
                    <a:pt x="179" y="313"/>
                  </a:cubicBezTo>
                  <a:cubicBezTo>
                    <a:pt x="179" y="314"/>
                    <a:pt x="180" y="316"/>
                    <a:pt x="183" y="321"/>
                  </a:cubicBezTo>
                  <a:cubicBezTo>
                    <a:pt x="183" y="321"/>
                    <a:pt x="183" y="321"/>
                    <a:pt x="183" y="321"/>
                  </a:cubicBezTo>
                  <a:cubicBezTo>
                    <a:pt x="185" y="320"/>
                    <a:pt x="189" y="325"/>
                    <a:pt x="192" y="323"/>
                  </a:cubicBezTo>
                  <a:cubicBezTo>
                    <a:pt x="192" y="322"/>
                    <a:pt x="192" y="321"/>
                    <a:pt x="192" y="321"/>
                  </a:cubicBezTo>
                  <a:cubicBezTo>
                    <a:pt x="192" y="322"/>
                    <a:pt x="192" y="322"/>
                    <a:pt x="192" y="322"/>
                  </a:cubicBezTo>
                  <a:cubicBezTo>
                    <a:pt x="193" y="320"/>
                    <a:pt x="193" y="320"/>
                    <a:pt x="193" y="320"/>
                  </a:cubicBezTo>
                  <a:cubicBezTo>
                    <a:pt x="193" y="320"/>
                    <a:pt x="193" y="322"/>
                    <a:pt x="192" y="322"/>
                  </a:cubicBezTo>
                  <a:cubicBezTo>
                    <a:pt x="194" y="322"/>
                    <a:pt x="195" y="322"/>
                    <a:pt x="196" y="322"/>
                  </a:cubicBezTo>
                  <a:cubicBezTo>
                    <a:pt x="197" y="320"/>
                    <a:pt x="197" y="322"/>
                    <a:pt x="197" y="320"/>
                  </a:cubicBezTo>
                  <a:cubicBezTo>
                    <a:pt x="197" y="321"/>
                    <a:pt x="197" y="321"/>
                    <a:pt x="197" y="321"/>
                  </a:cubicBezTo>
                  <a:cubicBezTo>
                    <a:pt x="198" y="320"/>
                    <a:pt x="198" y="320"/>
                    <a:pt x="199" y="322"/>
                  </a:cubicBezTo>
                  <a:cubicBezTo>
                    <a:pt x="199" y="323"/>
                    <a:pt x="199" y="323"/>
                    <a:pt x="199" y="323"/>
                  </a:cubicBezTo>
                  <a:cubicBezTo>
                    <a:pt x="198" y="323"/>
                    <a:pt x="198" y="323"/>
                    <a:pt x="197" y="323"/>
                  </a:cubicBezTo>
                  <a:cubicBezTo>
                    <a:pt x="198" y="323"/>
                    <a:pt x="198" y="323"/>
                    <a:pt x="198" y="323"/>
                  </a:cubicBezTo>
                  <a:cubicBezTo>
                    <a:pt x="197" y="324"/>
                    <a:pt x="197" y="324"/>
                    <a:pt x="197" y="324"/>
                  </a:cubicBezTo>
                  <a:cubicBezTo>
                    <a:pt x="197" y="324"/>
                    <a:pt x="196" y="325"/>
                    <a:pt x="197" y="325"/>
                  </a:cubicBezTo>
                  <a:cubicBezTo>
                    <a:pt x="199" y="325"/>
                    <a:pt x="199" y="325"/>
                    <a:pt x="199" y="325"/>
                  </a:cubicBezTo>
                  <a:cubicBezTo>
                    <a:pt x="199" y="325"/>
                    <a:pt x="201" y="325"/>
                    <a:pt x="199" y="326"/>
                  </a:cubicBezTo>
                  <a:cubicBezTo>
                    <a:pt x="197" y="326"/>
                    <a:pt x="197" y="326"/>
                    <a:pt x="197" y="326"/>
                  </a:cubicBezTo>
                  <a:cubicBezTo>
                    <a:pt x="197" y="326"/>
                    <a:pt x="198" y="326"/>
                    <a:pt x="198" y="326"/>
                  </a:cubicBezTo>
                  <a:cubicBezTo>
                    <a:pt x="195" y="326"/>
                    <a:pt x="195" y="326"/>
                    <a:pt x="195" y="326"/>
                  </a:cubicBezTo>
                  <a:cubicBezTo>
                    <a:pt x="199" y="326"/>
                    <a:pt x="196" y="327"/>
                    <a:pt x="197" y="327"/>
                  </a:cubicBezTo>
                  <a:cubicBezTo>
                    <a:pt x="196" y="327"/>
                    <a:pt x="196" y="327"/>
                    <a:pt x="196" y="327"/>
                  </a:cubicBezTo>
                  <a:cubicBezTo>
                    <a:pt x="195" y="328"/>
                    <a:pt x="198" y="327"/>
                    <a:pt x="198" y="327"/>
                  </a:cubicBezTo>
                  <a:cubicBezTo>
                    <a:pt x="198" y="328"/>
                    <a:pt x="195" y="328"/>
                    <a:pt x="194" y="328"/>
                  </a:cubicBezTo>
                  <a:cubicBezTo>
                    <a:pt x="194" y="329"/>
                    <a:pt x="196" y="329"/>
                    <a:pt x="194" y="330"/>
                  </a:cubicBezTo>
                  <a:cubicBezTo>
                    <a:pt x="195" y="330"/>
                    <a:pt x="196" y="331"/>
                    <a:pt x="197" y="331"/>
                  </a:cubicBezTo>
                  <a:cubicBezTo>
                    <a:pt x="197" y="332"/>
                    <a:pt x="194" y="331"/>
                    <a:pt x="195" y="332"/>
                  </a:cubicBezTo>
                  <a:cubicBezTo>
                    <a:pt x="195" y="332"/>
                    <a:pt x="194" y="332"/>
                    <a:pt x="193" y="332"/>
                  </a:cubicBezTo>
                  <a:cubicBezTo>
                    <a:pt x="194" y="332"/>
                    <a:pt x="193" y="333"/>
                    <a:pt x="195" y="332"/>
                  </a:cubicBezTo>
                  <a:cubicBezTo>
                    <a:pt x="194" y="333"/>
                    <a:pt x="194" y="334"/>
                    <a:pt x="195" y="334"/>
                  </a:cubicBezTo>
                  <a:cubicBezTo>
                    <a:pt x="195" y="334"/>
                    <a:pt x="193" y="334"/>
                    <a:pt x="192" y="334"/>
                  </a:cubicBezTo>
                  <a:cubicBezTo>
                    <a:pt x="194" y="334"/>
                    <a:pt x="195" y="335"/>
                    <a:pt x="194" y="335"/>
                  </a:cubicBezTo>
                  <a:cubicBezTo>
                    <a:pt x="196" y="335"/>
                    <a:pt x="196" y="335"/>
                    <a:pt x="198" y="335"/>
                  </a:cubicBezTo>
                  <a:cubicBezTo>
                    <a:pt x="198" y="335"/>
                    <a:pt x="199" y="335"/>
                    <a:pt x="199" y="335"/>
                  </a:cubicBezTo>
                  <a:cubicBezTo>
                    <a:pt x="197" y="336"/>
                    <a:pt x="194" y="336"/>
                    <a:pt x="194" y="336"/>
                  </a:cubicBezTo>
                  <a:cubicBezTo>
                    <a:pt x="191" y="336"/>
                    <a:pt x="194" y="335"/>
                    <a:pt x="192" y="336"/>
                  </a:cubicBezTo>
                  <a:cubicBezTo>
                    <a:pt x="189" y="335"/>
                    <a:pt x="189" y="335"/>
                    <a:pt x="191" y="334"/>
                  </a:cubicBezTo>
                  <a:cubicBezTo>
                    <a:pt x="188" y="334"/>
                    <a:pt x="190" y="335"/>
                    <a:pt x="188" y="335"/>
                  </a:cubicBezTo>
                  <a:cubicBezTo>
                    <a:pt x="188" y="335"/>
                    <a:pt x="189" y="335"/>
                    <a:pt x="190" y="336"/>
                  </a:cubicBezTo>
                  <a:cubicBezTo>
                    <a:pt x="191" y="336"/>
                    <a:pt x="191" y="336"/>
                    <a:pt x="192" y="336"/>
                  </a:cubicBezTo>
                  <a:cubicBezTo>
                    <a:pt x="195" y="336"/>
                    <a:pt x="190" y="336"/>
                    <a:pt x="190" y="337"/>
                  </a:cubicBezTo>
                  <a:cubicBezTo>
                    <a:pt x="190" y="336"/>
                    <a:pt x="190" y="336"/>
                    <a:pt x="190" y="336"/>
                  </a:cubicBezTo>
                  <a:cubicBezTo>
                    <a:pt x="189" y="337"/>
                    <a:pt x="191" y="337"/>
                    <a:pt x="190" y="337"/>
                  </a:cubicBezTo>
                  <a:cubicBezTo>
                    <a:pt x="187" y="337"/>
                    <a:pt x="190" y="337"/>
                    <a:pt x="188" y="336"/>
                  </a:cubicBezTo>
                  <a:cubicBezTo>
                    <a:pt x="186" y="337"/>
                    <a:pt x="186" y="337"/>
                    <a:pt x="186" y="337"/>
                  </a:cubicBezTo>
                  <a:cubicBezTo>
                    <a:pt x="185" y="337"/>
                    <a:pt x="188" y="337"/>
                    <a:pt x="188" y="337"/>
                  </a:cubicBezTo>
                  <a:cubicBezTo>
                    <a:pt x="186" y="337"/>
                    <a:pt x="186" y="337"/>
                    <a:pt x="186" y="337"/>
                  </a:cubicBezTo>
                  <a:cubicBezTo>
                    <a:pt x="187" y="338"/>
                    <a:pt x="187" y="338"/>
                    <a:pt x="187" y="338"/>
                  </a:cubicBezTo>
                  <a:cubicBezTo>
                    <a:pt x="188" y="338"/>
                    <a:pt x="190" y="338"/>
                    <a:pt x="190" y="337"/>
                  </a:cubicBezTo>
                  <a:cubicBezTo>
                    <a:pt x="193" y="337"/>
                    <a:pt x="190" y="338"/>
                    <a:pt x="191" y="338"/>
                  </a:cubicBezTo>
                  <a:cubicBezTo>
                    <a:pt x="193" y="338"/>
                    <a:pt x="191" y="338"/>
                    <a:pt x="193" y="338"/>
                  </a:cubicBezTo>
                  <a:cubicBezTo>
                    <a:pt x="194" y="338"/>
                    <a:pt x="194" y="338"/>
                    <a:pt x="195" y="338"/>
                  </a:cubicBezTo>
                  <a:cubicBezTo>
                    <a:pt x="195" y="339"/>
                    <a:pt x="193" y="339"/>
                    <a:pt x="191" y="339"/>
                  </a:cubicBezTo>
                  <a:cubicBezTo>
                    <a:pt x="191" y="339"/>
                    <a:pt x="191" y="338"/>
                    <a:pt x="192" y="338"/>
                  </a:cubicBezTo>
                  <a:cubicBezTo>
                    <a:pt x="190" y="338"/>
                    <a:pt x="188" y="339"/>
                    <a:pt x="187" y="338"/>
                  </a:cubicBezTo>
                  <a:cubicBezTo>
                    <a:pt x="186" y="339"/>
                    <a:pt x="188" y="339"/>
                    <a:pt x="189" y="339"/>
                  </a:cubicBezTo>
                  <a:cubicBezTo>
                    <a:pt x="189" y="339"/>
                    <a:pt x="190" y="339"/>
                    <a:pt x="191" y="339"/>
                  </a:cubicBezTo>
                  <a:cubicBezTo>
                    <a:pt x="196" y="340"/>
                    <a:pt x="187" y="339"/>
                    <a:pt x="188" y="340"/>
                  </a:cubicBezTo>
                  <a:cubicBezTo>
                    <a:pt x="191" y="340"/>
                    <a:pt x="193" y="341"/>
                    <a:pt x="196" y="340"/>
                  </a:cubicBezTo>
                  <a:cubicBezTo>
                    <a:pt x="197" y="341"/>
                    <a:pt x="197" y="341"/>
                    <a:pt x="197" y="341"/>
                  </a:cubicBezTo>
                  <a:cubicBezTo>
                    <a:pt x="195" y="341"/>
                    <a:pt x="195" y="341"/>
                    <a:pt x="193" y="341"/>
                  </a:cubicBezTo>
                  <a:cubicBezTo>
                    <a:pt x="193" y="341"/>
                    <a:pt x="193" y="341"/>
                    <a:pt x="193" y="341"/>
                  </a:cubicBezTo>
                  <a:cubicBezTo>
                    <a:pt x="191" y="341"/>
                    <a:pt x="191" y="341"/>
                    <a:pt x="191" y="341"/>
                  </a:cubicBezTo>
                  <a:cubicBezTo>
                    <a:pt x="189" y="341"/>
                    <a:pt x="188" y="341"/>
                    <a:pt x="187" y="341"/>
                  </a:cubicBezTo>
                  <a:cubicBezTo>
                    <a:pt x="188" y="342"/>
                    <a:pt x="189" y="341"/>
                    <a:pt x="189" y="342"/>
                  </a:cubicBezTo>
                  <a:cubicBezTo>
                    <a:pt x="188" y="342"/>
                    <a:pt x="187" y="342"/>
                    <a:pt x="187" y="342"/>
                  </a:cubicBezTo>
                  <a:cubicBezTo>
                    <a:pt x="188" y="342"/>
                    <a:pt x="190" y="342"/>
                    <a:pt x="191" y="342"/>
                  </a:cubicBezTo>
                  <a:cubicBezTo>
                    <a:pt x="191" y="343"/>
                    <a:pt x="189" y="343"/>
                    <a:pt x="188" y="343"/>
                  </a:cubicBezTo>
                  <a:cubicBezTo>
                    <a:pt x="187" y="342"/>
                    <a:pt x="187" y="342"/>
                    <a:pt x="187" y="342"/>
                  </a:cubicBezTo>
                  <a:cubicBezTo>
                    <a:pt x="188" y="343"/>
                    <a:pt x="186" y="342"/>
                    <a:pt x="186" y="343"/>
                  </a:cubicBezTo>
                  <a:cubicBezTo>
                    <a:pt x="188" y="343"/>
                    <a:pt x="189" y="343"/>
                    <a:pt x="191" y="343"/>
                  </a:cubicBezTo>
                  <a:cubicBezTo>
                    <a:pt x="191" y="343"/>
                    <a:pt x="190" y="344"/>
                    <a:pt x="190" y="344"/>
                  </a:cubicBezTo>
                  <a:cubicBezTo>
                    <a:pt x="189" y="343"/>
                    <a:pt x="189" y="343"/>
                    <a:pt x="189" y="343"/>
                  </a:cubicBezTo>
                  <a:cubicBezTo>
                    <a:pt x="189" y="344"/>
                    <a:pt x="186" y="343"/>
                    <a:pt x="186" y="344"/>
                  </a:cubicBezTo>
                  <a:cubicBezTo>
                    <a:pt x="188" y="344"/>
                    <a:pt x="188" y="344"/>
                    <a:pt x="188" y="344"/>
                  </a:cubicBezTo>
                  <a:cubicBezTo>
                    <a:pt x="186" y="344"/>
                    <a:pt x="186" y="344"/>
                    <a:pt x="186" y="344"/>
                  </a:cubicBezTo>
                  <a:cubicBezTo>
                    <a:pt x="188" y="344"/>
                    <a:pt x="187" y="344"/>
                    <a:pt x="188" y="344"/>
                  </a:cubicBezTo>
                  <a:cubicBezTo>
                    <a:pt x="187" y="344"/>
                    <a:pt x="187" y="344"/>
                    <a:pt x="187" y="344"/>
                  </a:cubicBezTo>
                  <a:cubicBezTo>
                    <a:pt x="187" y="345"/>
                    <a:pt x="190" y="345"/>
                    <a:pt x="188" y="345"/>
                  </a:cubicBezTo>
                  <a:cubicBezTo>
                    <a:pt x="190" y="345"/>
                    <a:pt x="188" y="345"/>
                    <a:pt x="189" y="345"/>
                  </a:cubicBezTo>
                  <a:cubicBezTo>
                    <a:pt x="191" y="344"/>
                    <a:pt x="191" y="345"/>
                    <a:pt x="191" y="345"/>
                  </a:cubicBezTo>
                  <a:cubicBezTo>
                    <a:pt x="188" y="345"/>
                    <a:pt x="191" y="346"/>
                    <a:pt x="191" y="346"/>
                  </a:cubicBezTo>
                  <a:cubicBezTo>
                    <a:pt x="190" y="346"/>
                    <a:pt x="189" y="346"/>
                    <a:pt x="188" y="346"/>
                  </a:cubicBezTo>
                  <a:cubicBezTo>
                    <a:pt x="190" y="346"/>
                    <a:pt x="190" y="346"/>
                    <a:pt x="190" y="346"/>
                  </a:cubicBezTo>
                  <a:cubicBezTo>
                    <a:pt x="187" y="346"/>
                    <a:pt x="191" y="347"/>
                    <a:pt x="190" y="347"/>
                  </a:cubicBezTo>
                  <a:cubicBezTo>
                    <a:pt x="189" y="347"/>
                    <a:pt x="187" y="347"/>
                    <a:pt x="187" y="347"/>
                  </a:cubicBezTo>
                  <a:cubicBezTo>
                    <a:pt x="190" y="347"/>
                    <a:pt x="190" y="347"/>
                    <a:pt x="192" y="347"/>
                  </a:cubicBezTo>
                  <a:cubicBezTo>
                    <a:pt x="191" y="348"/>
                    <a:pt x="189" y="347"/>
                    <a:pt x="187" y="347"/>
                  </a:cubicBezTo>
                  <a:cubicBezTo>
                    <a:pt x="189" y="348"/>
                    <a:pt x="185" y="348"/>
                    <a:pt x="188" y="348"/>
                  </a:cubicBezTo>
                  <a:cubicBezTo>
                    <a:pt x="189" y="348"/>
                    <a:pt x="190" y="348"/>
                    <a:pt x="191" y="348"/>
                  </a:cubicBezTo>
                  <a:cubicBezTo>
                    <a:pt x="191" y="349"/>
                    <a:pt x="190" y="348"/>
                    <a:pt x="189" y="348"/>
                  </a:cubicBezTo>
                  <a:cubicBezTo>
                    <a:pt x="189" y="349"/>
                    <a:pt x="191" y="349"/>
                    <a:pt x="192" y="349"/>
                  </a:cubicBezTo>
                  <a:cubicBezTo>
                    <a:pt x="191" y="349"/>
                    <a:pt x="194" y="349"/>
                    <a:pt x="192" y="350"/>
                  </a:cubicBezTo>
                  <a:cubicBezTo>
                    <a:pt x="191" y="350"/>
                    <a:pt x="191" y="349"/>
                    <a:pt x="190" y="349"/>
                  </a:cubicBezTo>
                  <a:cubicBezTo>
                    <a:pt x="190" y="350"/>
                    <a:pt x="194" y="350"/>
                    <a:pt x="195" y="350"/>
                  </a:cubicBezTo>
                  <a:cubicBezTo>
                    <a:pt x="196" y="350"/>
                    <a:pt x="199" y="351"/>
                    <a:pt x="200" y="351"/>
                  </a:cubicBezTo>
                  <a:cubicBezTo>
                    <a:pt x="199" y="352"/>
                    <a:pt x="199" y="351"/>
                    <a:pt x="197" y="351"/>
                  </a:cubicBezTo>
                  <a:cubicBezTo>
                    <a:pt x="197" y="351"/>
                    <a:pt x="197" y="351"/>
                    <a:pt x="197" y="351"/>
                  </a:cubicBezTo>
                  <a:cubicBezTo>
                    <a:pt x="194" y="351"/>
                    <a:pt x="192" y="350"/>
                    <a:pt x="190" y="350"/>
                  </a:cubicBezTo>
                  <a:cubicBezTo>
                    <a:pt x="191" y="350"/>
                    <a:pt x="191" y="350"/>
                    <a:pt x="191" y="350"/>
                  </a:cubicBezTo>
                  <a:cubicBezTo>
                    <a:pt x="188" y="350"/>
                    <a:pt x="188" y="350"/>
                    <a:pt x="188" y="350"/>
                  </a:cubicBezTo>
                  <a:cubicBezTo>
                    <a:pt x="190" y="350"/>
                    <a:pt x="188" y="351"/>
                    <a:pt x="189" y="351"/>
                  </a:cubicBezTo>
                  <a:cubicBezTo>
                    <a:pt x="190" y="351"/>
                    <a:pt x="188" y="351"/>
                    <a:pt x="189" y="351"/>
                  </a:cubicBezTo>
                  <a:cubicBezTo>
                    <a:pt x="190" y="351"/>
                    <a:pt x="193" y="351"/>
                    <a:pt x="192" y="352"/>
                  </a:cubicBezTo>
                  <a:cubicBezTo>
                    <a:pt x="188" y="351"/>
                    <a:pt x="188" y="351"/>
                    <a:pt x="188" y="351"/>
                  </a:cubicBezTo>
                  <a:cubicBezTo>
                    <a:pt x="188" y="352"/>
                    <a:pt x="190" y="352"/>
                    <a:pt x="189" y="352"/>
                  </a:cubicBezTo>
                  <a:cubicBezTo>
                    <a:pt x="188" y="352"/>
                    <a:pt x="188" y="352"/>
                    <a:pt x="188" y="352"/>
                  </a:cubicBezTo>
                  <a:cubicBezTo>
                    <a:pt x="188" y="353"/>
                    <a:pt x="188" y="354"/>
                    <a:pt x="192" y="356"/>
                  </a:cubicBezTo>
                  <a:cubicBezTo>
                    <a:pt x="190" y="356"/>
                    <a:pt x="190" y="356"/>
                    <a:pt x="189" y="357"/>
                  </a:cubicBezTo>
                  <a:cubicBezTo>
                    <a:pt x="189" y="357"/>
                    <a:pt x="191" y="357"/>
                    <a:pt x="191" y="357"/>
                  </a:cubicBezTo>
                  <a:cubicBezTo>
                    <a:pt x="189" y="357"/>
                    <a:pt x="189" y="357"/>
                    <a:pt x="189" y="357"/>
                  </a:cubicBezTo>
                  <a:cubicBezTo>
                    <a:pt x="188" y="357"/>
                    <a:pt x="189" y="358"/>
                    <a:pt x="191" y="359"/>
                  </a:cubicBezTo>
                  <a:cubicBezTo>
                    <a:pt x="189" y="358"/>
                    <a:pt x="189" y="358"/>
                    <a:pt x="189" y="358"/>
                  </a:cubicBezTo>
                  <a:cubicBezTo>
                    <a:pt x="188" y="359"/>
                    <a:pt x="190" y="359"/>
                    <a:pt x="191" y="359"/>
                  </a:cubicBezTo>
                  <a:cubicBezTo>
                    <a:pt x="189" y="359"/>
                    <a:pt x="189" y="359"/>
                    <a:pt x="189" y="359"/>
                  </a:cubicBezTo>
                  <a:cubicBezTo>
                    <a:pt x="191" y="359"/>
                    <a:pt x="191" y="359"/>
                    <a:pt x="191" y="359"/>
                  </a:cubicBezTo>
                  <a:cubicBezTo>
                    <a:pt x="191" y="360"/>
                    <a:pt x="191" y="360"/>
                    <a:pt x="189" y="360"/>
                  </a:cubicBezTo>
                  <a:cubicBezTo>
                    <a:pt x="190" y="360"/>
                    <a:pt x="190" y="360"/>
                    <a:pt x="190" y="360"/>
                  </a:cubicBezTo>
                  <a:cubicBezTo>
                    <a:pt x="189" y="360"/>
                    <a:pt x="189" y="361"/>
                    <a:pt x="189" y="362"/>
                  </a:cubicBezTo>
                  <a:cubicBezTo>
                    <a:pt x="190" y="362"/>
                    <a:pt x="191" y="362"/>
                    <a:pt x="192" y="362"/>
                  </a:cubicBezTo>
                  <a:cubicBezTo>
                    <a:pt x="194" y="362"/>
                    <a:pt x="192" y="362"/>
                    <a:pt x="193" y="362"/>
                  </a:cubicBezTo>
                  <a:cubicBezTo>
                    <a:pt x="191" y="362"/>
                    <a:pt x="191" y="362"/>
                    <a:pt x="191" y="362"/>
                  </a:cubicBezTo>
                  <a:cubicBezTo>
                    <a:pt x="187" y="362"/>
                    <a:pt x="190" y="364"/>
                    <a:pt x="189" y="365"/>
                  </a:cubicBezTo>
                  <a:cubicBezTo>
                    <a:pt x="190" y="365"/>
                    <a:pt x="190" y="365"/>
                    <a:pt x="190" y="365"/>
                  </a:cubicBezTo>
                  <a:cubicBezTo>
                    <a:pt x="188" y="365"/>
                    <a:pt x="190" y="366"/>
                    <a:pt x="189" y="367"/>
                  </a:cubicBezTo>
                  <a:cubicBezTo>
                    <a:pt x="190" y="367"/>
                    <a:pt x="193" y="367"/>
                    <a:pt x="193" y="368"/>
                  </a:cubicBezTo>
                  <a:cubicBezTo>
                    <a:pt x="195" y="368"/>
                    <a:pt x="190" y="368"/>
                    <a:pt x="189" y="368"/>
                  </a:cubicBezTo>
                  <a:cubicBezTo>
                    <a:pt x="190" y="368"/>
                    <a:pt x="190" y="368"/>
                    <a:pt x="190" y="369"/>
                  </a:cubicBezTo>
                  <a:cubicBezTo>
                    <a:pt x="190" y="369"/>
                    <a:pt x="190" y="369"/>
                    <a:pt x="190" y="369"/>
                  </a:cubicBezTo>
                  <a:cubicBezTo>
                    <a:pt x="191" y="369"/>
                    <a:pt x="191" y="369"/>
                    <a:pt x="190" y="369"/>
                  </a:cubicBezTo>
                  <a:cubicBezTo>
                    <a:pt x="190" y="369"/>
                    <a:pt x="190" y="369"/>
                    <a:pt x="190" y="369"/>
                  </a:cubicBezTo>
                  <a:cubicBezTo>
                    <a:pt x="190" y="370"/>
                    <a:pt x="189" y="370"/>
                    <a:pt x="189" y="370"/>
                  </a:cubicBezTo>
                  <a:cubicBezTo>
                    <a:pt x="191" y="370"/>
                    <a:pt x="190" y="371"/>
                    <a:pt x="191" y="371"/>
                  </a:cubicBezTo>
                  <a:cubicBezTo>
                    <a:pt x="190" y="371"/>
                    <a:pt x="190" y="371"/>
                    <a:pt x="190" y="371"/>
                  </a:cubicBezTo>
                  <a:cubicBezTo>
                    <a:pt x="192" y="371"/>
                    <a:pt x="192" y="371"/>
                    <a:pt x="192" y="371"/>
                  </a:cubicBezTo>
                  <a:cubicBezTo>
                    <a:pt x="191" y="371"/>
                    <a:pt x="191" y="371"/>
                    <a:pt x="191" y="371"/>
                  </a:cubicBezTo>
                  <a:cubicBezTo>
                    <a:pt x="189" y="371"/>
                    <a:pt x="189" y="371"/>
                    <a:pt x="189" y="371"/>
                  </a:cubicBezTo>
                  <a:cubicBezTo>
                    <a:pt x="188" y="371"/>
                    <a:pt x="191" y="371"/>
                    <a:pt x="192" y="372"/>
                  </a:cubicBezTo>
                  <a:cubicBezTo>
                    <a:pt x="193" y="372"/>
                    <a:pt x="191" y="372"/>
                    <a:pt x="191" y="372"/>
                  </a:cubicBezTo>
                  <a:cubicBezTo>
                    <a:pt x="190" y="372"/>
                    <a:pt x="191" y="372"/>
                    <a:pt x="191" y="372"/>
                  </a:cubicBezTo>
                  <a:cubicBezTo>
                    <a:pt x="189" y="371"/>
                    <a:pt x="190" y="372"/>
                    <a:pt x="189" y="372"/>
                  </a:cubicBezTo>
                  <a:cubicBezTo>
                    <a:pt x="189" y="372"/>
                    <a:pt x="191" y="372"/>
                    <a:pt x="191" y="372"/>
                  </a:cubicBezTo>
                  <a:cubicBezTo>
                    <a:pt x="190" y="373"/>
                    <a:pt x="191" y="373"/>
                    <a:pt x="189" y="373"/>
                  </a:cubicBezTo>
                  <a:cubicBezTo>
                    <a:pt x="190" y="373"/>
                    <a:pt x="190" y="373"/>
                    <a:pt x="191" y="374"/>
                  </a:cubicBezTo>
                  <a:cubicBezTo>
                    <a:pt x="191" y="373"/>
                    <a:pt x="191" y="373"/>
                    <a:pt x="193" y="373"/>
                  </a:cubicBezTo>
                  <a:cubicBezTo>
                    <a:pt x="193" y="373"/>
                    <a:pt x="193" y="374"/>
                    <a:pt x="192" y="374"/>
                  </a:cubicBezTo>
                  <a:cubicBezTo>
                    <a:pt x="192" y="374"/>
                    <a:pt x="192" y="374"/>
                    <a:pt x="192" y="374"/>
                  </a:cubicBezTo>
                  <a:cubicBezTo>
                    <a:pt x="192" y="374"/>
                    <a:pt x="192" y="374"/>
                    <a:pt x="193" y="374"/>
                  </a:cubicBezTo>
                  <a:cubicBezTo>
                    <a:pt x="191" y="374"/>
                    <a:pt x="191" y="374"/>
                    <a:pt x="191" y="374"/>
                  </a:cubicBezTo>
                  <a:cubicBezTo>
                    <a:pt x="193" y="374"/>
                    <a:pt x="192" y="375"/>
                    <a:pt x="193" y="375"/>
                  </a:cubicBezTo>
                  <a:cubicBezTo>
                    <a:pt x="191" y="375"/>
                    <a:pt x="189" y="375"/>
                    <a:pt x="189" y="375"/>
                  </a:cubicBezTo>
                  <a:cubicBezTo>
                    <a:pt x="190" y="376"/>
                    <a:pt x="190" y="376"/>
                    <a:pt x="190" y="376"/>
                  </a:cubicBezTo>
                  <a:cubicBezTo>
                    <a:pt x="191" y="376"/>
                    <a:pt x="190" y="376"/>
                    <a:pt x="189" y="376"/>
                  </a:cubicBezTo>
                  <a:cubicBezTo>
                    <a:pt x="188" y="376"/>
                    <a:pt x="194" y="377"/>
                    <a:pt x="192" y="377"/>
                  </a:cubicBezTo>
                  <a:cubicBezTo>
                    <a:pt x="190" y="377"/>
                    <a:pt x="190" y="377"/>
                    <a:pt x="189" y="377"/>
                  </a:cubicBezTo>
                  <a:cubicBezTo>
                    <a:pt x="190" y="378"/>
                    <a:pt x="191" y="378"/>
                    <a:pt x="191" y="378"/>
                  </a:cubicBezTo>
                  <a:cubicBezTo>
                    <a:pt x="192" y="378"/>
                    <a:pt x="189" y="377"/>
                    <a:pt x="191" y="377"/>
                  </a:cubicBezTo>
                  <a:cubicBezTo>
                    <a:pt x="192" y="377"/>
                    <a:pt x="191" y="378"/>
                    <a:pt x="192" y="378"/>
                  </a:cubicBezTo>
                  <a:cubicBezTo>
                    <a:pt x="187" y="378"/>
                    <a:pt x="191" y="380"/>
                    <a:pt x="188" y="380"/>
                  </a:cubicBezTo>
                  <a:cubicBezTo>
                    <a:pt x="191" y="380"/>
                    <a:pt x="189" y="381"/>
                    <a:pt x="190" y="381"/>
                  </a:cubicBezTo>
                  <a:cubicBezTo>
                    <a:pt x="187" y="381"/>
                    <a:pt x="190" y="382"/>
                    <a:pt x="189" y="382"/>
                  </a:cubicBezTo>
                  <a:cubicBezTo>
                    <a:pt x="191" y="382"/>
                    <a:pt x="191" y="382"/>
                    <a:pt x="191" y="382"/>
                  </a:cubicBezTo>
                  <a:cubicBezTo>
                    <a:pt x="190" y="382"/>
                    <a:pt x="195" y="383"/>
                    <a:pt x="192" y="383"/>
                  </a:cubicBezTo>
                  <a:cubicBezTo>
                    <a:pt x="191" y="383"/>
                    <a:pt x="190" y="383"/>
                    <a:pt x="190" y="383"/>
                  </a:cubicBezTo>
                  <a:cubicBezTo>
                    <a:pt x="187" y="383"/>
                    <a:pt x="192" y="384"/>
                    <a:pt x="189" y="384"/>
                  </a:cubicBezTo>
                  <a:cubicBezTo>
                    <a:pt x="190" y="384"/>
                    <a:pt x="192" y="384"/>
                    <a:pt x="193" y="385"/>
                  </a:cubicBezTo>
                  <a:cubicBezTo>
                    <a:pt x="192" y="385"/>
                    <a:pt x="190" y="385"/>
                    <a:pt x="190" y="385"/>
                  </a:cubicBezTo>
                  <a:cubicBezTo>
                    <a:pt x="190" y="386"/>
                    <a:pt x="191" y="386"/>
                    <a:pt x="190" y="386"/>
                  </a:cubicBezTo>
                  <a:cubicBezTo>
                    <a:pt x="189" y="386"/>
                    <a:pt x="189" y="386"/>
                    <a:pt x="189" y="386"/>
                  </a:cubicBezTo>
                  <a:cubicBezTo>
                    <a:pt x="188" y="386"/>
                    <a:pt x="189" y="386"/>
                    <a:pt x="190" y="387"/>
                  </a:cubicBezTo>
                  <a:cubicBezTo>
                    <a:pt x="188" y="387"/>
                    <a:pt x="189" y="388"/>
                    <a:pt x="188" y="388"/>
                  </a:cubicBezTo>
                  <a:cubicBezTo>
                    <a:pt x="191" y="389"/>
                    <a:pt x="187" y="389"/>
                    <a:pt x="190" y="389"/>
                  </a:cubicBezTo>
                  <a:cubicBezTo>
                    <a:pt x="189" y="389"/>
                    <a:pt x="189" y="389"/>
                    <a:pt x="189" y="389"/>
                  </a:cubicBezTo>
                  <a:cubicBezTo>
                    <a:pt x="190" y="389"/>
                    <a:pt x="192" y="390"/>
                    <a:pt x="192" y="390"/>
                  </a:cubicBezTo>
                  <a:cubicBezTo>
                    <a:pt x="190" y="390"/>
                    <a:pt x="190" y="390"/>
                    <a:pt x="190" y="390"/>
                  </a:cubicBezTo>
                  <a:cubicBezTo>
                    <a:pt x="188" y="390"/>
                    <a:pt x="190" y="390"/>
                    <a:pt x="189" y="391"/>
                  </a:cubicBezTo>
                  <a:cubicBezTo>
                    <a:pt x="190" y="390"/>
                    <a:pt x="189" y="391"/>
                    <a:pt x="190" y="391"/>
                  </a:cubicBezTo>
                  <a:cubicBezTo>
                    <a:pt x="191" y="391"/>
                    <a:pt x="191" y="391"/>
                    <a:pt x="191" y="391"/>
                  </a:cubicBezTo>
                  <a:cubicBezTo>
                    <a:pt x="192" y="392"/>
                    <a:pt x="192" y="391"/>
                    <a:pt x="192" y="392"/>
                  </a:cubicBezTo>
                  <a:cubicBezTo>
                    <a:pt x="192" y="392"/>
                    <a:pt x="190" y="392"/>
                    <a:pt x="190" y="392"/>
                  </a:cubicBezTo>
                  <a:cubicBezTo>
                    <a:pt x="189" y="392"/>
                    <a:pt x="190" y="392"/>
                    <a:pt x="190" y="393"/>
                  </a:cubicBezTo>
                  <a:cubicBezTo>
                    <a:pt x="190" y="393"/>
                    <a:pt x="190" y="392"/>
                    <a:pt x="191" y="393"/>
                  </a:cubicBezTo>
                  <a:cubicBezTo>
                    <a:pt x="191" y="393"/>
                    <a:pt x="190" y="393"/>
                    <a:pt x="190" y="393"/>
                  </a:cubicBezTo>
                  <a:cubicBezTo>
                    <a:pt x="190" y="393"/>
                    <a:pt x="191" y="393"/>
                    <a:pt x="191" y="393"/>
                  </a:cubicBezTo>
                  <a:cubicBezTo>
                    <a:pt x="191" y="393"/>
                    <a:pt x="191" y="393"/>
                    <a:pt x="191" y="393"/>
                  </a:cubicBezTo>
                  <a:cubicBezTo>
                    <a:pt x="190" y="393"/>
                    <a:pt x="190" y="393"/>
                    <a:pt x="190" y="393"/>
                  </a:cubicBezTo>
                  <a:cubicBezTo>
                    <a:pt x="190" y="393"/>
                    <a:pt x="190" y="393"/>
                    <a:pt x="190" y="393"/>
                  </a:cubicBezTo>
                  <a:cubicBezTo>
                    <a:pt x="190" y="393"/>
                    <a:pt x="190" y="393"/>
                    <a:pt x="190" y="393"/>
                  </a:cubicBezTo>
                  <a:cubicBezTo>
                    <a:pt x="190" y="393"/>
                    <a:pt x="190" y="393"/>
                    <a:pt x="190" y="393"/>
                  </a:cubicBezTo>
                  <a:cubicBezTo>
                    <a:pt x="188" y="393"/>
                    <a:pt x="188" y="393"/>
                    <a:pt x="188" y="393"/>
                  </a:cubicBezTo>
                  <a:cubicBezTo>
                    <a:pt x="188" y="394"/>
                    <a:pt x="190" y="394"/>
                    <a:pt x="191" y="394"/>
                  </a:cubicBezTo>
                  <a:cubicBezTo>
                    <a:pt x="189" y="395"/>
                    <a:pt x="191" y="396"/>
                    <a:pt x="192" y="396"/>
                  </a:cubicBezTo>
                  <a:cubicBezTo>
                    <a:pt x="192" y="396"/>
                    <a:pt x="190" y="396"/>
                    <a:pt x="191" y="396"/>
                  </a:cubicBezTo>
                  <a:cubicBezTo>
                    <a:pt x="191" y="397"/>
                    <a:pt x="193" y="397"/>
                    <a:pt x="192" y="397"/>
                  </a:cubicBezTo>
                  <a:cubicBezTo>
                    <a:pt x="192" y="397"/>
                    <a:pt x="191" y="397"/>
                    <a:pt x="191" y="398"/>
                  </a:cubicBezTo>
                  <a:cubicBezTo>
                    <a:pt x="190" y="398"/>
                    <a:pt x="192" y="397"/>
                    <a:pt x="192" y="397"/>
                  </a:cubicBezTo>
                  <a:cubicBezTo>
                    <a:pt x="190" y="398"/>
                    <a:pt x="194" y="399"/>
                    <a:pt x="192" y="400"/>
                  </a:cubicBezTo>
                  <a:cubicBezTo>
                    <a:pt x="192" y="399"/>
                    <a:pt x="191" y="399"/>
                    <a:pt x="191" y="399"/>
                  </a:cubicBezTo>
                  <a:cubicBezTo>
                    <a:pt x="191" y="400"/>
                    <a:pt x="192" y="400"/>
                    <a:pt x="194" y="401"/>
                  </a:cubicBezTo>
                  <a:cubicBezTo>
                    <a:pt x="192" y="401"/>
                    <a:pt x="192" y="401"/>
                    <a:pt x="192" y="401"/>
                  </a:cubicBezTo>
                  <a:cubicBezTo>
                    <a:pt x="192" y="401"/>
                    <a:pt x="193" y="401"/>
                    <a:pt x="194" y="401"/>
                  </a:cubicBezTo>
                  <a:cubicBezTo>
                    <a:pt x="195" y="401"/>
                    <a:pt x="196" y="401"/>
                    <a:pt x="196" y="402"/>
                  </a:cubicBezTo>
                  <a:cubicBezTo>
                    <a:pt x="196" y="402"/>
                    <a:pt x="196" y="402"/>
                    <a:pt x="196" y="402"/>
                  </a:cubicBezTo>
                  <a:cubicBezTo>
                    <a:pt x="196" y="402"/>
                    <a:pt x="197" y="402"/>
                    <a:pt x="197" y="402"/>
                  </a:cubicBezTo>
                  <a:cubicBezTo>
                    <a:pt x="196" y="403"/>
                    <a:pt x="196" y="402"/>
                    <a:pt x="195" y="402"/>
                  </a:cubicBezTo>
                  <a:cubicBezTo>
                    <a:pt x="193" y="403"/>
                    <a:pt x="194" y="404"/>
                    <a:pt x="194" y="404"/>
                  </a:cubicBezTo>
                  <a:cubicBezTo>
                    <a:pt x="195" y="404"/>
                    <a:pt x="195" y="404"/>
                    <a:pt x="195" y="404"/>
                  </a:cubicBezTo>
                  <a:cubicBezTo>
                    <a:pt x="196" y="404"/>
                    <a:pt x="194" y="404"/>
                    <a:pt x="194" y="404"/>
                  </a:cubicBezTo>
                  <a:cubicBezTo>
                    <a:pt x="199" y="405"/>
                    <a:pt x="199" y="405"/>
                    <a:pt x="199" y="405"/>
                  </a:cubicBezTo>
                  <a:cubicBezTo>
                    <a:pt x="198" y="404"/>
                    <a:pt x="197" y="405"/>
                    <a:pt x="196" y="405"/>
                  </a:cubicBezTo>
                  <a:cubicBezTo>
                    <a:pt x="196" y="405"/>
                    <a:pt x="199" y="406"/>
                    <a:pt x="201" y="406"/>
                  </a:cubicBezTo>
                  <a:cubicBezTo>
                    <a:pt x="200" y="406"/>
                    <a:pt x="201" y="406"/>
                    <a:pt x="201" y="407"/>
                  </a:cubicBezTo>
                  <a:cubicBezTo>
                    <a:pt x="200" y="407"/>
                    <a:pt x="202" y="407"/>
                    <a:pt x="200" y="407"/>
                  </a:cubicBezTo>
                  <a:cubicBezTo>
                    <a:pt x="199" y="407"/>
                    <a:pt x="199" y="407"/>
                    <a:pt x="199" y="407"/>
                  </a:cubicBezTo>
                  <a:cubicBezTo>
                    <a:pt x="199" y="407"/>
                    <a:pt x="197" y="407"/>
                    <a:pt x="196" y="407"/>
                  </a:cubicBezTo>
                  <a:cubicBezTo>
                    <a:pt x="196" y="407"/>
                    <a:pt x="196" y="408"/>
                    <a:pt x="195" y="409"/>
                  </a:cubicBezTo>
                  <a:cubicBezTo>
                    <a:pt x="198" y="408"/>
                    <a:pt x="197" y="410"/>
                    <a:pt x="199" y="409"/>
                  </a:cubicBezTo>
                  <a:cubicBezTo>
                    <a:pt x="200" y="410"/>
                    <a:pt x="197" y="410"/>
                    <a:pt x="197" y="410"/>
                  </a:cubicBezTo>
                  <a:cubicBezTo>
                    <a:pt x="198" y="411"/>
                    <a:pt x="197" y="411"/>
                    <a:pt x="197" y="412"/>
                  </a:cubicBezTo>
                  <a:cubicBezTo>
                    <a:pt x="197" y="412"/>
                    <a:pt x="197" y="412"/>
                    <a:pt x="197" y="412"/>
                  </a:cubicBezTo>
                  <a:cubicBezTo>
                    <a:pt x="198" y="412"/>
                    <a:pt x="197" y="413"/>
                    <a:pt x="199" y="413"/>
                  </a:cubicBezTo>
                  <a:cubicBezTo>
                    <a:pt x="198" y="413"/>
                    <a:pt x="198" y="413"/>
                    <a:pt x="198" y="413"/>
                  </a:cubicBezTo>
                  <a:cubicBezTo>
                    <a:pt x="197" y="414"/>
                    <a:pt x="201" y="413"/>
                    <a:pt x="200" y="414"/>
                  </a:cubicBezTo>
                  <a:cubicBezTo>
                    <a:pt x="199" y="414"/>
                    <a:pt x="199" y="414"/>
                    <a:pt x="199" y="414"/>
                  </a:cubicBezTo>
                  <a:cubicBezTo>
                    <a:pt x="200" y="414"/>
                    <a:pt x="198" y="415"/>
                    <a:pt x="200" y="415"/>
                  </a:cubicBezTo>
                  <a:cubicBezTo>
                    <a:pt x="199" y="415"/>
                    <a:pt x="199" y="415"/>
                    <a:pt x="198" y="415"/>
                  </a:cubicBezTo>
                  <a:cubicBezTo>
                    <a:pt x="199" y="415"/>
                    <a:pt x="199" y="416"/>
                    <a:pt x="200" y="416"/>
                  </a:cubicBezTo>
                  <a:cubicBezTo>
                    <a:pt x="198" y="416"/>
                    <a:pt x="198" y="416"/>
                    <a:pt x="198" y="416"/>
                  </a:cubicBezTo>
                  <a:cubicBezTo>
                    <a:pt x="197" y="417"/>
                    <a:pt x="201" y="416"/>
                    <a:pt x="200" y="417"/>
                  </a:cubicBezTo>
                  <a:cubicBezTo>
                    <a:pt x="200" y="417"/>
                    <a:pt x="199" y="417"/>
                    <a:pt x="199" y="417"/>
                  </a:cubicBezTo>
                  <a:cubicBezTo>
                    <a:pt x="200" y="417"/>
                    <a:pt x="200" y="418"/>
                    <a:pt x="200" y="418"/>
                  </a:cubicBezTo>
                  <a:cubicBezTo>
                    <a:pt x="198" y="419"/>
                    <a:pt x="198" y="419"/>
                    <a:pt x="198" y="419"/>
                  </a:cubicBezTo>
                  <a:cubicBezTo>
                    <a:pt x="198" y="421"/>
                    <a:pt x="198" y="423"/>
                    <a:pt x="201" y="425"/>
                  </a:cubicBezTo>
                  <a:cubicBezTo>
                    <a:pt x="198" y="425"/>
                    <a:pt x="199" y="424"/>
                    <a:pt x="197" y="425"/>
                  </a:cubicBezTo>
                  <a:cubicBezTo>
                    <a:pt x="200" y="425"/>
                    <a:pt x="198" y="425"/>
                    <a:pt x="199" y="426"/>
                  </a:cubicBezTo>
                  <a:cubicBezTo>
                    <a:pt x="198" y="426"/>
                    <a:pt x="198" y="426"/>
                    <a:pt x="198" y="426"/>
                  </a:cubicBezTo>
                  <a:cubicBezTo>
                    <a:pt x="199" y="426"/>
                    <a:pt x="198" y="426"/>
                    <a:pt x="198" y="426"/>
                  </a:cubicBezTo>
                  <a:cubicBezTo>
                    <a:pt x="199" y="426"/>
                    <a:pt x="199" y="426"/>
                    <a:pt x="199" y="426"/>
                  </a:cubicBezTo>
                  <a:cubicBezTo>
                    <a:pt x="199" y="426"/>
                    <a:pt x="199" y="427"/>
                    <a:pt x="199" y="427"/>
                  </a:cubicBezTo>
                  <a:cubicBezTo>
                    <a:pt x="199" y="427"/>
                    <a:pt x="199" y="427"/>
                    <a:pt x="199" y="427"/>
                  </a:cubicBezTo>
                  <a:cubicBezTo>
                    <a:pt x="199" y="427"/>
                    <a:pt x="199" y="427"/>
                    <a:pt x="199" y="427"/>
                  </a:cubicBezTo>
                  <a:cubicBezTo>
                    <a:pt x="198" y="427"/>
                    <a:pt x="197" y="427"/>
                    <a:pt x="199" y="427"/>
                  </a:cubicBezTo>
                  <a:cubicBezTo>
                    <a:pt x="199" y="427"/>
                    <a:pt x="199" y="427"/>
                    <a:pt x="199" y="427"/>
                  </a:cubicBezTo>
                  <a:cubicBezTo>
                    <a:pt x="197" y="428"/>
                    <a:pt x="197" y="428"/>
                    <a:pt x="197" y="428"/>
                  </a:cubicBezTo>
                  <a:cubicBezTo>
                    <a:pt x="200" y="428"/>
                    <a:pt x="198" y="428"/>
                    <a:pt x="198" y="428"/>
                  </a:cubicBezTo>
                  <a:cubicBezTo>
                    <a:pt x="197" y="429"/>
                    <a:pt x="194" y="427"/>
                    <a:pt x="194" y="429"/>
                  </a:cubicBezTo>
                  <a:cubicBezTo>
                    <a:pt x="194" y="429"/>
                    <a:pt x="194" y="429"/>
                    <a:pt x="194" y="429"/>
                  </a:cubicBezTo>
                  <a:cubicBezTo>
                    <a:pt x="189" y="432"/>
                    <a:pt x="183" y="435"/>
                    <a:pt x="180" y="441"/>
                  </a:cubicBezTo>
                  <a:cubicBezTo>
                    <a:pt x="180" y="442"/>
                    <a:pt x="179" y="443"/>
                    <a:pt x="178" y="444"/>
                  </a:cubicBezTo>
                  <a:cubicBezTo>
                    <a:pt x="178" y="441"/>
                    <a:pt x="178" y="437"/>
                    <a:pt x="180" y="434"/>
                  </a:cubicBezTo>
                  <a:cubicBezTo>
                    <a:pt x="179" y="431"/>
                    <a:pt x="178" y="427"/>
                    <a:pt x="179" y="425"/>
                  </a:cubicBezTo>
                  <a:cubicBezTo>
                    <a:pt x="178" y="412"/>
                    <a:pt x="182" y="402"/>
                    <a:pt x="179" y="389"/>
                  </a:cubicBezTo>
                  <a:cubicBezTo>
                    <a:pt x="179" y="390"/>
                    <a:pt x="178" y="389"/>
                    <a:pt x="177" y="389"/>
                  </a:cubicBezTo>
                  <a:cubicBezTo>
                    <a:pt x="178" y="389"/>
                    <a:pt x="178" y="389"/>
                    <a:pt x="178" y="389"/>
                  </a:cubicBezTo>
                  <a:cubicBezTo>
                    <a:pt x="176" y="388"/>
                    <a:pt x="176" y="388"/>
                    <a:pt x="176" y="388"/>
                  </a:cubicBezTo>
                  <a:cubicBezTo>
                    <a:pt x="176" y="387"/>
                    <a:pt x="178" y="387"/>
                    <a:pt x="178" y="388"/>
                  </a:cubicBezTo>
                  <a:cubicBezTo>
                    <a:pt x="178" y="383"/>
                    <a:pt x="177" y="379"/>
                    <a:pt x="178" y="374"/>
                  </a:cubicBezTo>
                  <a:cubicBezTo>
                    <a:pt x="175" y="374"/>
                    <a:pt x="177" y="371"/>
                    <a:pt x="175" y="371"/>
                  </a:cubicBezTo>
                  <a:cubicBezTo>
                    <a:pt x="176" y="371"/>
                    <a:pt x="176" y="371"/>
                    <a:pt x="176" y="371"/>
                  </a:cubicBezTo>
                  <a:cubicBezTo>
                    <a:pt x="175" y="368"/>
                    <a:pt x="175" y="368"/>
                    <a:pt x="177" y="365"/>
                  </a:cubicBezTo>
                  <a:cubicBezTo>
                    <a:pt x="178" y="353"/>
                    <a:pt x="176" y="340"/>
                    <a:pt x="174" y="326"/>
                  </a:cubicBezTo>
                  <a:cubicBezTo>
                    <a:pt x="170" y="313"/>
                    <a:pt x="162" y="297"/>
                    <a:pt x="148" y="288"/>
                  </a:cubicBezTo>
                  <a:cubicBezTo>
                    <a:pt x="143" y="290"/>
                    <a:pt x="142" y="286"/>
                    <a:pt x="138" y="288"/>
                  </a:cubicBezTo>
                  <a:cubicBezTo>
                    <a:pt x="138" y="287"/>
                    <a:pt x="138" y="287"/>
                    <a:pt x="138" y="287"/>
                  </a:cubicBezTo>
                  <a:cubicBezTo>
                    <a:pt x="136" y="288"/>
                    <a:pt x="136" y="286"/>
                    <a:pt x="133" y="284"/>
                  </a:cubicBezTo>
                  <a:cubicBezTo>
                    <a:pt x="133" y="285"/>
                    <a:pt x="132" y="284"/>
                    <a:pt x="132" y="286"/>
                  </a:cubicBezTo>
                  <a:cubicBezTo>
                    <a:pt x="131" y="287"/>
                    <a:pt x="131" y="282"/>
                    <a:pt x="129" y="283"/>
                  </a:cubicBezTo>
                  <a:cubicBezTo>
                    <a:pt x="129" y="282"/>
                    <a:pt x="129" y="284"/>
                    <a:pt x="129" y="283"/>
                  </a:cubicBezTo>
                  <a:cubicBezTo>
                    <a:pt x="125" y="285"/>
                    <a:pt x="129" y="282"/>
                    <a:pt x="127" y="279"/>
                  </a:cubicBezTo>
                  <a:cubicBezTo>
                    <a:pt x="120" y="278"/>
                    <a:pt x="113" y="280"/>
                    <a:pt x="107" y="278"/>
                  </a:cubicBezTo>
                  <a:cubicBezTo>
                    <a:pt x="108" y="278"/>
                    <a:pt x="108" y="280"/>
                    <a:pt x="107" y="280"/>
                  </a:cubicBezTo>
                  <a:cubicBezTo>
                    <a:pt x="107" y="276"/>
                    <a:pt x="105" y="280"/>
                    <a:pt x="104" y="279"/>
                  </a:cubicBezTo>
                  <a:cubicBezTo>
                    <a:pt x="104" y="278"/>
                    <a:pt x="105" y="278"/>
                    <a:pt x="105" y="278"/>
                  </a:cubicBezTo>
                  <a:cubicBezTo>
                    <a:pt x="103" y="276"/>
                    <a:pt x="101" y="278"/>
                    <a:pt x="98" y="277"/>
                  </a:cubicBezTo>
                  <a:cubicBezTo>
                    <a:pt x="96" y="278"/>
                    <a:pt x="94" y="275"/>
                    <a:pt x="92" y="277"/>
                  </a:cubicBezTo>
                  <a:cubicBezTo>
                    <a:pt x="93" y="275"/>
                    <a:pt x="91" y="276"/>
                    <a:pt x="91" y="275"/>
                  </a:cubicBezTo>
                  <a:cubicBezTo>
                    <a:pt x="89" y="279"/>
                    <a:pt x="88" y="273"/>
                    <a:pt x="85" y="275"/>
                  </a:cubicBezTo>
                  <a:cubicBezTo>
                    <a:pt x="86" y="275"/>
                    <a:pt x="86" y="275"/>
                    <a:pt x="86" y="275"/>
                  </a:cubicBezTo>
                  <a:cubicBezTo>
                    <a:pt x="80" y="274"/>
                    <a:pt x="77" y="272"/>
                    <a:pt x="72" y="271"/>
                  </a:cubicBezTo>
                  <a:cubicBezTo>
                    <a:pt x="69" y="270"/>
                    <a:pt x="69" y="264"/>
                    <a:pt x="66" y="264"/>
                  </a:cubicBezTo>
                  <a:cubicBezTo>
                    <a:pt x="65" y="265"/>
                    <a:pt x="65" y="265"/>
                    <a:pt x="64" y="265"/>
                  </a:cubicBezTo>
                  <a:cubicBezTo>
                    <a:pt x="64" y="264"/>
                    <a:pt x="65" y="264"/>
                    <a:pt x="65" y="264"/>
                  </a:cubicBezTo>
                  <a:cubicBezTo>
                    <a:pt x="63" y="263"/>
                    <a:pt x="63" y="260"/>
                    <a:pt x="62" y="259"/>
                  </a:cubicBezTo>
                  <a:cubicBezTo>
                    <a:pt x="62" y="259"/>
                    <a:pt x="61" y="258"/>
                    <a:pt x="60" y="259"/>
                  </a:cubicBezTo>
                  <a:cubicBezTo>
                    <a:pt x="61" y="256"/>
                    <a:pt x="56" y="255"/>
                    <a:pt x="57" y="252"/>
                  </a:cubicBezTo>
                  <a:cubicBezTo>
                    <a:pt x="54" y="254"/>
                    <a:pt x="54" y="252"/>
                    <a:pt x="53" y="251"/>
                  </a:cubicBezTo>
                  <a:cubicBezTo>
                    <a:pt x="53" y="251"/>
                    <a:pt x="54" y="250"/>
                    <a:pt x="54" y="250"/>
                  </a:cubicBezTo>
                  <a:cubicBezTo>
                    <a:pt x="53" y="249"/>
                    <a:pt x="53" y="248"/>
                    <a:pt x="53" y="245"/>
                  </a:cubicBezTo>
                  <a:cubicBezTo>
                    <a:pt x="52" y="245"/>
                    <a:pt x="50" y="245"/>
                    <a:pt x="50" y="244"/>
                  </a:cubicBezTo>
                  <a:cubicBezTo>
                    <a:pt x="52" y="242"/>
                    <a:pt x="50" y="241"/>
                    <a:pt x="50" y="240"/>
                  </a:cubicBezTo>
                  <a:cubicBezTo>
                    <a:pt x="48" y="241"/>
                    <a:pt x="46" y="240"/>
                    <a:pt x="47" y="239"/>
                  </a:cubicBezTo>
                  <a:cubicBezTo>
                    <a:pt x="49" y="238"/>
                    <a:pt x="49" y="238"/>
                    <a:pt x="49" y="238"/>
                  </a:cubicBezTo>
                  <a:cubicBezTo>
                    <a:pt x="46" y="235"/>
                    <a:pt x="48" y="230"/>
                    <a:pt x="44" y="225"/>
                  </a:cubicBezTo>
                  <a:cubicBezTo>
                    <a:pt x="45" y="224"/>
                    <a:pt x="45" y="224"/>
                    <a:pt x="45" y="224"/>
                  </a:cubicBezTo>
                  <a:cubicBezTo>
                    <a:pt x="42" y="219"/>
                    <a:pt x="42" y="213"/>
                    <a:pt x="37" y="209"/>
                  </a:cubicBezTo>
                  <a:cubicBezTo>
                    <a:pt x="37" y="208"/>
                    <a:pt x="37" y="207"/>
                    <a:pt x="36" y="205"/>
                  </a:cubicBezTo>
                  <a:cubicBezTo>
                    <a:pt x="37" y="205"/>
                    <a:pt x="39" y="204"/>
                    <a:pt x="40" y="203"/>
                  </a:cubicBezTo>
                  <a:cubicBezTo>
                    <a:pt x="36" y="203"/>
                    <a:pt x="36" y="203"/>
                    <a:pt x="36" y="203"/>
                  </a:cubicBezTo>
                  <a:cubicBezTo>
                    <a:pt x="41" y="201"/>
                    <a:pt x="44" y="197"/>
                    <a:pt x="48" y="196"/>
                  </a:cubicBezTo>
                  <a:cubicBezTo>
                    <a:pt x="47" y="198"/>
                    <a:pt x="49" y="198"/>
                    <a:pt x="49" y="199"/>
                  </a:cubicBezTo>
                  <a:cubicBezTo>
                    <a:pt x="50" y="198"/>
                    <a:pt x="50" y="196"/>
                    <a:pt x="52" y="196"/>
                  </a:cubicBezTo>
                  <a:cubicBezTo>
                    <a:pt x="51" y="199"/>
                    <a:pt x="51" y="199"/>
                    <a:pt x="51" y="199"/>
                  </a:cubicBezTo>
                  <a:cubicBezTo>
                    <a:pt x="52" y="197"/>
                    <a:pt x="56" y="193"/>
                    <a:pt x="59" y="190"/>
                  </a:cubicBezTo>
                  <a:cubicBezTo>
                    <a:pt x="59" y="197"/>
                    <a:pt x="61" y="192"/>
                    <a:pt x="62" y="201"/>
                  </a:cubicBezTo>
                  <a:cubicBezTo>
                    <a:pt x="60" y="200"/>
                    <a:pt x="60" y="200"/>
                    <a:pt x="60" y="200"/>
                  </a:cubicBezTo>
                  <a:cubicBezTo>
                    <a:pt x="61" y="202"/>
                    <a:pt x="61" y="203"/>
                    <a:pt x="62" y="206"/>
                  </a:cubicBezTo>
                  <a:cubicBezTo>
                    <a:pt x="64" y="206"/>
                    <a:pt x="65" y="204"/>
                    <a:pt x="64" y="199"/>
                  </a:cubicBezTo>
                  <a:cubicBezTo>
                    <a:pt x="68" y="202"/>
                    <a:pt x="65" y="203"/>
                    <a:pt x="68" y="212"/>
                  </a:cubicBezTo>
                  <a:cubicBezTo>
                    <a:pt x="71" y="214"/>
                    <a:pt x="66" y="208"/>
                    <a:pt x="69" y="207"/>
                  </a:cubicBezTo>
                  <a:cubicBezTo>
                    <a:pt x="70" y="206"/>
                    <a:pt x="71" y="211"/>
                    <a:pt x="75" y="215"/>
                  </a:cubicBezTo>
                  <a:cubicBezTo>
                    <a:pt x="82" y="221"/>
                    <a:pt x="78" y="220"/>
                    <a:pt x="81" y="223"/>
                  </a:cubicBezTo>
                  <a:cubicBezTo>
                    <a:pt x="79" y="223"/>
                    <a:pt x="71" y="217"/>
                    <a:pt x="73" y="217"/>
                  </a:cubicBezTo>
                  <a:cubicBezTo>
                    <a:pt x="65" y="209"/>
                    <a:pt x="73" y="224"/>
                    <a:pt x="68" y="218"/>
                  </a:cubicBezTo>
                  <a:cubicBezTo>
                    <a:pt x="75" y="226"/>
                    <a:pt x="76" y="226"/>
                    <a:pt x="82" y="226"/>
                  </a:cubicBezTo>
                  <a:cubicBezTo>
                    <a:pt x="79" y="225"/>
                    <a:pt x="85" y="224"/>
                    <a:pt x="82" y="223"/>
                  </a:cubicBezTo>
                  <a:cubicBezTo>
                    <a:pt x="98" y="219"/>
                    <a:pt x="96" y="225"/>
                    <a:pt x="106" y="216"/>
                  </a:cubicBezTo>
                  <a:cubicBezTo>
                    <a:pt x="103" y="216"/>
                    <a:pt x="111" y="202"/>
                    <a:pt x="104" y="206"/>
                  </a:cubicBezTo>
                  <a:cubicBezTo>
                    <a:pt x="104" y="204"/>
                    <a:pt x="105" y="201"/>
                    <a:pt x="107" y="200"/>
                  </a:cubicBezTo>
                  <a:cubicBezTo>
                    <a:pt x="107" y="203"/>
                    <a:pt x="110" y="197"/>
                    <a:pt x="110" y="201"/>
                  </a:cubicBezTo>
                  <a:cubicBezTo>
                    <a:pt x="111" y="198"/>
                    <a:pt x="111" y="198"/>
                    <a:pt x="111" y="198"/>
                  </a:cubicBezTo>
                  <a:cubicBezTo>
                    <a:pt x="111" y="204"/>
                    <a:pt x="111" y="204"/>
                    <a:pt x="111" y="204"/>
                  </a:cubicBezTo>
                  <a:cubicBezTo>
                    <a:pt x="114" y="201"/>
                    <a:pt x="118" y="196"/>
                    <a:pt x="120" y="194"/>
                  </a:cubicBezTo>
                  <a:cubicBezTo>
                    <a:pt x="121" y="189"/>
                    <a:pt x="117" y="195"/>
                    <a:pt x="119" y="190"/>
                  </a:cubicBezTo>
                  <a:cubicBezTo>
                    <a:pt x="119" y="192"/>
                    <a:pt x="121" y="189"/>
                    <a:pt x="122" y="186"/>
                  </a:cubicBezTo>
                  <a:cubicBezTo>
                    <a:pt x="120" y="191"/>
                    <a:pt x="119" y="186"/>
                    <a:pt x="120" y="182"/>
                  </a:cubicBezTo>
                  <a:cubicBezTo>
                    <a:pt x="120" y="181"/>
                    <a:pt x="121" y="180"/>
                    <a:pt x="121" y="179"/>
                  </a:cubicBezTo>
                  <a:cubicBezTo>
                    <a:pt x="122" y="180"/>
                    <a:pt x="122" y="180"/>
                    <a:pt x="122" y="181"/>
                  </a:cubicBezTo>
                  <a:cubicBezTo>
                    <a:pt x="122" y="182"/>
                    <a:pt x="122" y="182"/>
                    <a:pt x="122" y="183"/>
                  </a:cubicBezTo>
                  <a:cubicBezTo>
                    <a:pt x="123" y="183"/>
                    <a:pt x="123" y="183"/>
                    <a:pt x="123" y="183"/>
                  </a:cubicBezTo>
                  <a:cubicBezTo>
                    <a:pt x="123" y="183"/>
                    <a:pt x="122" y="183"/>
                    <a:pt x="122" y="183"/>
                  </a:cubicBezTo>
                  <a:cubicBezTo>
                    <a:pt x="122" y="188"/>
                    <a:pt x="125" y="188"/>
                    <a:pt x="126" y="189"/>
                  </a:cubicBezTo>
                  <a:cubicBezTo>
                    <a:pt x="126" y="193"/>
                    <a:pt x="126" y="193"/>
                    <a:pt x="126" y="193"/>
                  </a:cubicBezTo>
                  <a:cubicBezTo>
                    <a:pt x="127" y="193"/>
                    <a:pt x="127" y="193"/>
                    <a:pt x="127" y="193"/>
                  </a:cubicBezTo>
                  <a:cubicBezTo>
                    <a:pt x="130" y="197"/>
                    <a:pt x="134" y="202"/>
                    <a:pt x="132" y="203"/>
                  </a:cubicBezTo>
                  <a:cubicBezTo>
                    <a:pt x="134" y="205"/>
                    <a:pt x="136" y="206"/>
                    <a:pt x="135" y="203"/>
                  </a:cubicBezTo>
                  <a:cubicBezTo>
                    <a:pt x="136" y="205"/>
                    <a:pt x="140" y="212"/>
                    <a:pt x="151" y="211"/>
                  </a:cubicBezTo>
                  <a:cubicBezTo>
                    <a:pt x="161" y="208"/>
                    <a:pt x="165" y="201"/>
                    <a:pt x="167" y="197"/>
                  </a:cubicBezTo>
                  <a:cubicBezTo>
                    <a:pt x="164" y="201"/>
                    <a:pt x="163" y="200"/>
                    <a:pt x="162" y="200"/>
                  </a:cubicBezTo>
                  <a:cubicBezTo>
                    <a:pt x="161" y="197"/>
                    <a:pt x="164" y="198"/>
                    <a:pt x="164" y="194"/>
                  </a:cubicBezTo>
                  <a:cubicBezTo>
                    <a:pt x="165" y="195"/>
                    <a:pt x="167" y="192"/>
                    <a:pt x="166" y="196"/>
                  </a:cubicBezTo>
                  <a:cubicBezTo>
                    <a:pt x="170" y="191"/>
                    <a:pt x="171" y="185"/>
                    <a:pt x="173" y="179"/>
                  </a:cubicBezTo>
                  <a:cubicBezTo>
                    <a:pt x="173" y="180"/>
                    <a:pt x="173" y="180"/>
                    <a:pt x="174" y="181"/>
                  </a:cubicBezTo>
                  <a:cubicBezTo>
                    <a:pt x="174" y="181"/>
                    <a:pt x="174" y="181"/>
                    <a:pt x="174" y="182"/>
                  </a:cubicBezTo>
                  <a:cubicBezTo>
                    <a:pt x="174" y="182"/>
                    <a:pt x="174" y="182"/>
                    <a:pt x="174" y="183"/>
                  </a:cubicBezTo>
                  <a:cubicBezTo>
                    <a:pt x="175" y="184"/>
                    <a:pt x="175" y="185"/>
                    <a:pt x="176" y="186"/>
                  </a:cubicBezTo>
                  <a:cubicBezTo>
                    <a:pt x="175" y="185"/>
                    <a:pt x="175" y="185"/>
                    <a:pt x="175" y="184"/>
                  </a:cubicBezTo>
                  <a:cubicBezTo>
                    <a:pt x="175" y="185"/>
                    <a:pt x="175" y="186"/>
                    <a:pt x="176" y="187"/>
                  </a:cubicBezTo>
                  <a:cubicBezTo>
                    <a:pt x="176" y="187"/>
                    <a:pt x="176" y="187"/>
                    <a:pt x="176" y="187"/>
                  </a:cubicBezTo>
                  <a:cubicBezTo>
                    <a:pt x="177" y="189"/>
                    <a:pt x="177" y="190"/>
                    <a:pt x="178" y="191"/>
                  </a:cubicBezTo>
                  <a:cubicBezTo>
                    <a:pt x="176" y="191"/>
                    <a:pt x="176" y="191"/>
                    <a:pt x="176" y="191"/>
                  </a:cubicBezTo>
                  <a:cubicBezTo>
                    <a:pt x="176" y="194"/>
                    <a:pt x="188" y="201"/>
                    <a:pt x="189" y="198"/>
                  </a:cubicBezTo>
                  <a:cubicBezTo>
                    <a:pt x="205" y="196"/>
                    <a:pt x="210" y="186"/>
                    <a:pt x="213" y="179"/>
                  </a:cubicBezTo>
                  <a:cubicBezTo>
                    <a:pt x="214" y="178"/>
                    <a:pt x="214" y="178"/>
                    <a:pt x="214" y="178"/>
                  </a:cubicBezTo>
                  <a:cubicBezTo>
                    <a:pt x="214" y="178"/>
                    <a:pt x="214" y="178"/>
                    <a:pt x="214" y="178"/>
                  </a:cubicBezTo>
                  <a:cubicBezTo>
                    <a:pt x="214" y="178"/>
                    <a:pt x="214" y="177"/>
                    <a:pt x="214" y="177"/>
                  </a:cubicBezTo>
                  <a:cubicBezTo>
                    <a:pt x="214" y="177"/>
                    <a:pt x="215" y="177"/>
                    <a:pt x="215" y="177"/>
                  </a:cubicBezTo>
                  <a:cubicBezTo>
                    <a:pt x="219" y="183"/>
                    <a:pt x="215" y="181"/>
                    <a:pt x="216" y="184"/>
                  </a:cubicBezTo>
                  <a:cubicBezTo>
                    <a:pt x="224" y="191"/>
                    <a:pt x="234" y="187"/>
                    <a:pt x="239" y="182"/>
                  </a:cubicBezTo>
                  <a:cubicBezTo>
                    <a:pt x="239" y="182"/>
                    <a:pt x="240" y="183"/>
                    <a:pt x="239" y="183"/>
                  </a:cubicBezTo>
                  <a:cubicBezTo>
                    <a:pt x="244" y="179"/>
                    <a:pt x="250" y="173"/>
                    <a:pt x="253" y="167"/>
                  </a:cubicBezTo>
                  <a:cubicBezTo>
                    <a:pt x="255" y="173"/>
                    <a:pt x="258" y="178"/>
                    <a:pt x="262" y="183"/>
                  </a:cubicBezTo>
                  <a:cubicBezTo>
                    <a:pt x="272" y="194"/>
                    <a:pt x="282" y="179"/>
                    <a:pt x="282" y="172"/>
                  </a:cubicBezTo>
                  <a:cubicBezTo>
                    <a:pt x="282" y="171"/>
                    <a:pt x="283" y="172"/>
                    <a:pt x="283" y="173"/>
                  </a:cubicBezTo>
                  <a:cubicBezTo>
                    <a:pt x="283" y="162"/>
                    <a:pt x="288" y="150"/>
                    <a:pt x="283" y="141"/>
                  </a:cubicBezTo>
                  <a:cubicBezTo>
                    <a:pt x="281" y="138"/>
                    <a:pt x="281" y="138"/>
                    <a:pt x="281" y="138"/>
                  </a:cubicBezTo>
                  <a:cubicBezTo>
                    <a:pt x="282" y="136"/>
                    <a:pt x="283" y="136"/>
                    <a:pt x="284" y="134"/>
                  </a:cubicBezTo>
                  <a:cubicBezTo>
                    <a:pt x="283" y="132"/>
                    <a:pt x="283" y="124"/>
                    <a:pt x="282" y="122"/>
                  </a:cubicBezTo>
                  <a:cubicBezTo>
                    <a:pt x="283" y="121"/>
                    <a:pt x="283" y="123"/>
                    <a:pt x="283" y="123"/>
                  </a:cubicBezTo>
                  <a:cubicBezTo>
                    <a:pt x="284" y="122"/>
                    <a:pt x="284" y="121"/>
                    <a:pt x="284" y="120"/>
                  </a:cubicBezTo>
                  <a:cubicBezTo>
                    <a:pt x="285" y="120"/>
                    <a:pt x="286" y="120"/>
                    <a:pt x="287" y="120"/>
                  </a:cubicBezTo>
                  <a:cubicBezTo>
                    <a:pt x="293" y="141"/>
                    <a:pt x="294" y="171"/>
                    <a:pt x="312" y="180"/>
                  </a:cubicBezTo>
                  <a:cubicBezTo>
                    <a:pt x="316" y="182"/>
                    <a:pt x="313" y="183"/>
                    <a:pt x="315" y="184"/>
                  </a:cubicBezTo>
                  <a:cubicBezTo>
                    <a:pt x="325" y="187"/>
                    <a:pt x="336" y="188"/>
                    <a:pt x="347" y="188"/>
                  </a:cubicBezTo>
                  <a:cubicBezTo>
                    <a:pt x="346" y="189"/>
                    <a:pt x="345" y="190"/>
                    <a:pt x="344" y="191"/>
                  </a:cubicBezTo>
                  <a:cubicBezTo>
                    <a:pt x="346" y="193"/>
                    <a:pt x="342" y="195"/>
                    <a:pt x="343" y="196"/>
                  </a:cubicBezTo>
                  <a:cubicBezTo>
                    <a:pt x="343" y="196"/>
                    <a:pt x="343" y="196"/>
                    <a:pt x="343" y="195"/>
                  </a:cubicBezTo>
                  <a:cubicBezTo>
                    <a:pt x="340" y="201"/>
                    <a:pt x="343" y="196"/>
                    <a:pt x="338" y="200"/>
                  </a:cubicBezTo>
                  <a:cubicBezTo>
                    <a:pt x="327" y="213"/>
                    <a:pt x="329" y="230"/>
                    <a:pt x="329" y="240"/>
                  </a:cubicBezTo>
                  <a:cubicBezTo>
                    <a:pt x="330" y="251"/>
                    <a:pt x="331" y="257"/>
                    <a:pt x="326" y="263"/>
                  </a:cubicBezTo>
                  <a:cubicBezTo>
                    <a:pt x="327" y="267"/>
                    <a:pt x="324" y="267"/>
                    <a:pt x="325" y="270"/>
                  </a:cubicBezTo>
                  <a:cubicBezTo>
                    <a:pt x="324" y="269"/>
                    <a:pt x="324" y="269"/>
                    <a:pt x="324" y="269"/>
                  </a:cubicBezTo>
                  <a:cubicBezTo>
                    <a:pt x="324" y="271"/>
                    <a:pt x="323" y="270"/>
                    <a:pt x="321" y="270"/>
                  </a:cubicBezTo>
                  <a:cubicBezTo>
                    <a:pt x="321" y="271"/>
                    <a:pt x="320" y="271"/>
                    <a:pt x="321" y="272"/>
                  </a:cubicBezTo>
                  <a:cubicBezTo>
                    <a:pt x="322" y="274"/>
                    <a:pt x="319" y="270"/>
                    <a:pt x="318" y="271"/>
                  </a:cubicBezTo>
                  <a:cubicBezTo>
                    <a:pt x="318" y="271"/>
                    <a:pt x="319" y="272"/>
                    <a:pt x="318" y="272"/>
                  </a:cubicBezTo>
                  <a:cubicBezTo>
                    <a:pt x="317" y="275"/>
                    <a:pt x="318" y="271"/>
                    <a:pt x="315" y="270"/>
                  </a:cubicBezTo>
                  <a:cubicBezTo>
                    <a:pt x="311" y="273"/>
                    <a:pt x="306" y="276"/>
                    <a:pt x="302" y="277"/>
                  </a:cubicBezTo>
                  <a:cubicBezTo>
                    <a:pt x="302" y="277"/>
                    <a:pt x="303" y="278"/>
                    <a:pt x="302" y="278"/>
                  </a:cubicBezTo>
                  <a:cubicBezTo>
                    <a:pt x="301" y="275"/>
                    <a:pt x="301" y="280"/>
                    <a:pt x="299" y="279"/>
                  </a:cubicBezTo>
                  <a:cubicBezTo>
                    <a:pt x="300" y="277"/>
                    <a:pt x="300" y="277"/>
                    <a:pt x="300" y="277"/>
                  </a:cubicBezTo>
                  <a:cubicBezTo>
                    <a:pt x="297" y="277"/>
                    <a:pt x="296" y="279"/>
                    <a:pt x="293" y="279"/>
                  </a:cubicBezTo>
                  <a:cubicBezTo>
                    <a:pt x="292" y="280"/>
                    <a:pt x="288" y="279"/>
                    <a:pt x="287" y="281"/>
                  </a:cubicBezTo>
                  <a:cubicBezTo>
                    <a:pt x="287" y="280"/>
                    <a:pt x="286" y="280"/>
                    <a:pt x="285" y="280"/>
                  </a:cubicBezTo>
                  <a:cubicBezTo>
                    <a:pt x="285" y="284"/>
                    <a:pt x="281" y="280"/>
                    <a:pt x="280" y="284"/>
                  </a:cubicBezTo>
                  <a:cubicBezTo>
                    <a:pt x="280" y="283"/>
                    <a:pt x="280" y="283"/>
                    <a:pt x="280" y="283"/>
                  </a:cubicBezTo>
                  <a:cubicBezTo>
                    <a:pt x="274" y="287"/>
                    <a:pt x="267" y="290"/>
                    <a:pt x="263" y="297"/>
                  </a:cubicBezTo>
                  <a:cubicBezTo>
                    <a:pt x="260" y="300"/>
                    <a:pt x="256" y="300"/>
                    <a:pt x="254" y="305"/>
                  </a:cubicBezTo>
                  <a:cubicBezTo>
                    <a:pt x="254" y="306"/>
                    <a:pt x="255" y="306"/>
                    <a:pt x="255" y="307"/>
                  </a:cubicBezTo>
                  <a:cubicBezTo>
                    <a:pt x="255" y="308"/>
                    <a:pt x="254" y="306"/>
                    <a:pt x="254" y="306"/>
                  </a:cubicBezTo>
                  <a:cubicBezTo>
                    <a:pt x="254" y="309"/>
                    <a:pt x="251" y="310"/>
                    <a:pt x="250" y="312"/>
                  </a:cubicBezTo>
                  <a:cubicBezTo>
                    <a:pt x="250" y="313"/>
                    <a:pt x="250" y="314"/>
                    <a:pt x="251" y="314"/>
                  </a:cubicBezTo>
                  <a:cubicBezTo>
                    <a:pt x="247" y="315"/>
                    <a:pt x="248" y="320"/>
                    <a:pt x="245" y="322"/>
                  </a:cubicBezTo>
                  <a:cubicBezTo>
                    <a:pt x="248" y="322"/>
                    <a:pt x="246" y="324"/>
                    <a:pt x="247" y="325"/>
                  </a:cubicBezTo>
                  <a:cubicBezTo>
                    <a:pt x="246" y="326"/>
                    <a:pt x="245" y="326"/>
                    <a:pt x="245" y="325"/>
                  </a:cubicBezTo>
                  <a:cubicBezTo>
                    <a:pt x="245" y="327"/>
                    <a:pt x="244" y="328"/>
                    <a:pt x="243" y="330"/>
                  </a:cubicBezTo>
                  <a:cubicBezTo>
                    <a:pt x="243" y="332"/>
                    <a:pt x="244" y="333"/>
                    <a:pt x="243" y="334"/>
                  </a:cubicBezTo>
                  <a:cubicBezTo>
                    <a:pt x="241" y="334"/>
                    <a:pt x="242" y="336"/>
                    <a:pt x="241" y="338"/>
                  </a:cubicBezTo>
                  <a:cubicBezTo>
                    <a:pt x="243" y="338"/>
                    <a:pt x="244" y="340"/>
                    <a:pt x="243" y="341"/>
                  </a:cubicBezTo>
                  <a:cubicBezTo>
                    <a:pt x="240" y="340"/>
                    <a:pt x="240" y="340"/>
                    <a:pt x="240" y="340"/>
                  </a:cubicBezTo>
                  <a:cubicBezTo>
                    <a:pt x="241" y="344"/>
                    <a:pt x="237" y="350"/>
                    <a:pt x="240" y="355"/>
                  </a:cubicBezTo>
                  <a:cubicBezTo>
                    <a:pt x="238" y="355"/>
                    <a:pt x="238" y="355"/>
                    <a:pt x="238" y="355"/>
                  </a:cubicBezTo>
                  <a:cubicBezTo>
                    <a:pt x="239" y="360"/>
                    <a:pt x="236" y="365"/>
                    <a:pt x="239" y="370"/>
                  </a:cubicBezTo>
                  <a:cubicBezTo>
                    <a:pt x="238" y="371"/>
                    <a:pt x="237" y="373"/>
                    <a:pt x="237" y="374"/>
                  </a:cubicBezTo>
                  <a:cubicBezTo>
                    <a:pt x="239" y="376"/>
                    <a:pt x="238" y="376"/>
                    <a:pt x="241" y="378"/>
                  </a:cubicBezTo>
                  <a:cubicBezTo>
                    <a:pt x="241" y="378"/>
                    <a:pt x="239" y="379"/>
                    <a:pt x="239" y="379"/>
                  </a:cubicBezTo>
                  <a:cubicBezTo>
                    <a:pt x="238" y="381"/>
                    <a:pt x="236" y="383"/>
                    <a:pt x="238" y="385"/>
                  </a:cubicBezTo>
                  <a:cubicBezTo>
                    <a:pt x="237" y="385"/>
                    <a:pt x="237" y="385"/>
                    <a:pt x="237" y="385"/>
                  </a:cubicBezTo>
                  <a:cubicBezTo>
                    <a:pt x="238" y="387"/>
                    <a:pt x="240" y="389"/>
                    <a:pt x="238" y="391"/>
                  </a:cubicBezTo>
                  <a:cubicBezTo>
                    <a:pt x="239" y="391"/>
                    <a:pt x="239" y="393"/>
                    <a:pt x="241" y="393"/>
                  </a:cubicBezTo>
                  <a:cubicBezTo>
                    <a:pt x="241" y="393"/>
                    <a:pt x="239" y="393"/>
                    <a:pt x="240" y="394"/>
                  </a:cubicBezTo>
                  <a:cubicBezTo>
                    <a:pt x="238" y="393"/>
                    <a:pt x="238" y="393"/>
                    <a:pt x="238" y="393"/>
                  </a:cubicBezTo>
                  <a:cubicBezTo>
                    <a:pt x="237" y="397"/>
                    <a:pt x="238" y="401"/>
                    <a:pt x="239" y="405"/>
                  </a:cubicBezTo>
                  <a:cubicBezTo>
                    <a:pt x="236" y="406"/>
                    <a:pt x="239" y="409"/>
                    <a:pt x="237" y="411"/>
                  </a:cubicBezTo>
                  <a:cubicBezTo>
                    <a:pt x="239" y="412"/>
                    <a:pt x="237" y="415"/>
                    <a:pt x="240" y="416"/>
                  </a:cubicBezTo>
                  <a:cubicBezTo>
                    <a:pt x="238" y="416"/>
                    <a:pt x="238" y="416"/>
                    <a:pt x="238" y="416"/>
                  </a:cubicBezTo>
                  <a:cubicBezTo>
                    <a:pt x="238" y="418"/>
                    <a:pt x="238" y="420"/>
                    <a:pt x="237" y="423"/>
                  </a:cubicBezTo>
                  <a:cubicBezTo>
                    <a:pt x="237" y="424"/>
                    <a:pt x="239" y="424"/>
                    <a:pt x="240" y="425"/>
                  </a:cubicBezTo>
                  <a:cubicBezTo>
                    <a:pt x="238" y="425"/>
                    <a:pt x="238" y="425"/>
                    <a:pt x="238" y="425"/>
                  </a:cubicBezTo>
                  <a:cubicBezTo>
                    <a:pt x="239" y="426"/>
                    <a:pt x="241" y="427"/>
                    <a:pt x="243" y="427"/>
                  </a:cubicBezTo>
                  <a:cubicBezTo>
                    <a:pt x="242" y="428"/>
                    <a:pt x="243" y="428"/>
                    <a:pt x="242" y="429"/>
                  </a:cubicBezTo>
                  <a:cubicBezTo>
                    <a:pt x="241" y="428"/>
                    <a:pt x="239" y="428"/>
                    <a:pt x="237" y="427"/>
                  </a:cubicBezTo>
                  <a:cubicBezTo>
                    <a:pt x="237" y="428"/>
                    <a:pt x="240" y="430"/>
                    <a:pt x="238" y="431"/>
                  </a:cubicBezTo>
                  <a:cubicBezTo>
                    <a:pt x="238" y="432"/>
                    <a:pt x="239" y="433"/>
                    <a:pt x="241" y="433"/>
                  </a:cubicBezTo>
                  <a:cubicBezTo>
                    <a:pt x="240" y="433"/>
                    <a:pt x="239" y="434"/>
                    <a:pt x="239" y="433"/>
                  </a:cubicBezTo>
                  <a:cubicBezTo>
                    <a:pt x="239" y="434"/>
                    <a:pt x="239" y="435"/>
                    <a:pt x="240" y="435"/>
                  </a:cubicBezTo>
                  <a:cubicBezTo>
                    <a:pt x="240" y="435"/>
                    <a:pt x="240" y="435"/>
                    <a:pt x="240" y="435"/>
                  </a:cubicBezTo>
                  <a:cubicBezTo>
                    <a:pt x="241" y="435"/>
                    <a:pt x="241" y="436"/>
                    <a:pt x="243" y="436"/>
                  </a:cubicBezTo>
                  <a:cubicBezTo>
                    <a:pt x="243" y="435"/>
                    <a:pt x="243" y="435"/>
                    <a:pt x="243" y="435"/>
                  </a:cubicBezTo>
                  <a:cubicBezTo>
                    <a:pt x="244" y="435"/>
                    <a:pt x="245" y="436"/>
                    <a:pt x="243" y="437"/>
                  </a:cubicBezTo>
                  <a:cubicBezTo>
                    <a:pt x="242" y="437"/>
                    <a:pt x="241" y="436"/>
                    <a:pt x="240" y="437"/>
                  </a:cubicBezTo>
                  <a:cubicBezTo>
                    <a:pt x="244" y="439"/>
                    <a:pt x="244" y="439"/>
                    <a:pt x="244" y="439"/>
                  </a:cubicBezTo>
                  <a:cubicBezTo>
                    <a:pt x="243" y="439"/>
                    <a:pt x="244" y="438"/>
                    <a:pt x="245" y="438"/>
                  </a:cubicBezTo>
                  <a:cubicBezTo>
                    <a:pt x="244" y="437"/>
                    <a:pt x="244" y="437"/>
                    <a:pt x="244" y="437"/>
                  </a:cubicBezTo>
                  <a:cubicBezTo>
                    <a:pt x="246" y="437"/>
                    <a:pt x="246" y="437"/>
                    <a:pt x="246" y="437"/>
                  </a:cubicBezTo>
                  <a:cubicBezTo>
                    <a:pt x="245" y="435"/>
                    <a:pt x="246" y="434"/>
                    <a:pt x="245" y="432"/>
                  </a:cubicBezTo>
                  <a:cubicBezTo>
                    <a:pt x="244" y="433"/>
                    <a:pt x="244" y="433"/>
                    <a:pt x="244" y="433"/>
                  </a:cubicBezTo>
                  <a:cubicBezTo>
                    <a:pt x="243" y="432"/>
                    <a:pt x="241" y="431"/>
                    <a:pt x="243" y="430"/>
                  </a:cubicBezTo>
                  <a:cubicBezTo>
                    <a:pt x="244" y="430"/>
                    <a:pt x="244" y="430"/>
                    <a:pt x="245" y="430"/>
                  </a:cubicBezTo>
                  <a:cubicBezTo>
                    <a:pt x="245" y="430"/>
                    <a:pt x="244" y="430"/>
                    <a:pt x="244" y="429"/>
                  </a:cubicBezTo>
                  <a:cubicBezTo>
                    <a:pt x="247" y="430"/>
                    <a:pt x="247" y="430"/>
                    <a:pt x="247" y="430"/>
                  </a:cubicBezTo>
                  <a:cubicBezTo>
                    <a:pt x="243" y="429"/>
                    <a:pt x="246" y="427"/>
                    <a:pt x="245" y="427"/>
                  </a:cubicBezTo>
                  <a:cubicBezTo>
                    <a:pt x="246" y="427"/>
                    <a:pt x="246" y="427"/>
                    <a:pt x="246" y="427"/>
                  </a:cubicBezTo>
                  <a:cubicBezTo>
                    <a:pt x="247" y="425"/>
                    <a:pt x="244" y="427"/>
                    <a:pt x="244" y="426"/>
                  </a:cubicBezTo>
                  <a:cubicBezTo>
                    <a:pt x="245" y="425"/>
                    <a:pt x="247" y="426"/>
                    <a:pt x="248" y="425"/>
                  </a:cubicBezTo>
                  <a:cubicBezTo>
                    <a:pt x="248" y="423"/>
                    <a:pt x="246" y="421"/>
                    <a:pt x="248" y="419"/>
                  </a:cubicBezTo>
                  <a:cubicBezTo>
                    <a:pt x="248" y="418"/>
                    <a:pt x="247" y="416"/>
                    <a:pt x="246" y="415"/>
                  </a:cubicBezTo>
                  <a:cubicBezTo>
                    <a:pt x="246" y="414"/>
                    <a:pt x="248" y="415"/>
                    <a:pt x="247" y="414"/>
                  </a:cubicBezTo>
                  <a:cubicBezTo>
                    <a:pt x="248" y="414"/>
                    <a:pt x="249" y="414"/>
                    <a:pt x="250" y="414"/>
                  </a:cubicBezTo>
                  <a:cubicBezTo>
                    <a:pt x="249" y="414"/>
                    <a:pt x="250" y="412"/>
                    <a:pt x="248" y="413"/>
                  </a:cubicBezTo>
                  <a:cubicBezTo>
                    <a:pt x="249" y="411"/>
                    <a:pt x="249" y="409"/>
                    <a:pt x="249" y="407"/>
                  </a:cubicBezTo>
                  <a:cubicBezTo>
                    <a:pt x="249" y="408"/>
                    <a:pt x="250" y="408"/>
                    <a:pt x="251" y="407"/>
                  </a:cubicBezTo>
                  <a:cubicBezTo>
                    <a:pt x="250" y="406"/>
                    <a:pt x="249" y="405"/>
                    <a:pt x="249" y="403"/>
                  </a:cubicBezTo>
                  <a:cubicBezTo>
                    <a:pt x="248" y="403"/>
                    <a:pt x="248" y="404"/>
                    <a:pt x="246" y="403"/>
                  </a:cubicBezTo>
                  <a:cubicBezTo>
                    <a:pt x="246" y="403"/>
                    <a:pt x="245" y="403"/>
                    <a:pt x="245" y="402"/>
                  </a:cubicBezTo>
                  <a:cubicBezTo>
                    <a:pt x="247" y="402"/>
                    <a:pt x="250" y="403"/>
                    <a:pt x="250" y="401"/>
                  </a:cubicBezTo>
                  <a:cubicBezTo>
                    <a:pt x="253" y="402"/>
                    <a:pt x="249" y="404"/>
                    <a:pt x="252" y="403"/>
                  </a:cubicBezTo>
                  <a:cubicBezTo>
                    <a:pt x="254" y="404"/>
                    <a:pt x="254" y="406"/>
                    <a:pt x="253" y="407"/>
                  </a:cubicBezTo>
                  <a:cubicBezTo>
                    <a:pt x="255" y="408"/>
                    <a:pt x="253" y="406"/>
                    <a:pt x="256" y="406"/>
                  </a:cubicBezTo>
                  <a:cubicBezTo>
                    <a:pt x="256" y="405"/>
                    <a:pt x="254" y="405"/>
                    <a:pt x="254" y="403"/>
                  </a:cubicBezTo>
                  <a:cubicBezTo>
                    <a:pt x="253" y="403"/>
                    <a:pt x="253" y="403"/>
                    <a:pt x="252" y="402"/>
                  </a:cubicBezTo>
                  <a:cubicBezTo>
                    <a:pt x="249" y="401"/>
                    <a:pt x="254" y="401"/>
                    <a:pt x="254" y="400"/>
                  </a:cubicBezTo>
                  <a:cubicBezTo>
                    <a:pt x="254" y="401"/>
                    <a:pt x="254" y="401"/>
                    <a:pt x="254" y="401"/>
                  </a:cubicBezTo>
                  <a:cubicBezTo>
                    <a:pt x="255" y="400"/>
                    <a:pt x="254" y="400"/>
                    <a:pt x="254" y="399"/>
                  </a:cubicBezTo>
                  <a:cubicBezTo>
                    <a:pt x="257" y="398"/>
                    <a:pt x="254" y="400"/>
                    <a:pt x="256" y="401"/>
                  </a:cubicBezTo>
                  <a:cubicBezTo>
                    <a:pt x="258" y="400"/>
                    <a:pt x="258" y="400"/>
                    <a:pt x="258" y="400"/>
                  </a:cubicBezTo>
                  <a:cubicBezTo>
                    <a:pt x="259" y="399"/>
                    <a:pt x="256" y="400"/>
                    <a:pt x="257" y="398"/>
                  </a:cubicBezTo>
                  <a:cubicBezTo>
                    <a:pt x="258" y="398"/>
                    <a:pt x="258" y="398"/>
                    <a:pt x="258" y="398"/>
                  </a:cubicBezTo>
                  <a:cubicBezTo>
                    <a:pt x="257" y="397"/>
                    <a:pt x="257" y="397"/>
                    <a:pt x="257" y="397"/>
                  </a:cubicBezTo>
                  <a:cubicBezTo>
                    <a:pt x="256" y="397"/>
                    <a:pt x="254" y="397"/>
                    <a:pt x="254" y="398"/>
                  </a:cubicBezTo>
                  <a:cubicBezTo>
                    <a:pt x="251" y="397"/>
                    <a:pt x="254" y="397"/>
                    <a:pt x="254" y="396"/>
                  </a:cubicBezTo>
                  <a:cubicBezTo>
                    <a:pt x="252" y="395"/>
                    <a:pt x="254" y="396"/>
                    <a:pt x="252" y="396"/>
                  </a:cubicBezTo>
                  <a:cubicBezTo>
                    <a:pt x="250" y="396"/>
                    <a:pt x="250" y="395"/>
                    <a:pt x="250" y="394"/>
                  </a:cubicBezTo>
                  <a:cubicBezTo>
                    <a:pt x="250" y="393"/>
                    <a:pt x="252" y="394"/>
                    <a:pt x="253" y="393"/>
                  </a:cubicBezTo>
                  <a:cubicBezTo>
                    <a:pt x="254" y="394"/>
                    <a:pt x="254" y="395"/>
                    <a:pt x="253" y="394"/>
                  </a:cubicBezTo>
                  <a:cubicBezTo>
                    <a:pt x="254" y="396"/>
                    <a:pt x="256" y="394"/>
                    <a:pt x="258" y="395"/>
                  </a:cubicBezTo>
                  <a:cubicBezTo>
                    <a:pt x="259" y="394"/>
                    <a:pt x="257" y="394"/>
                    <a:pt x="256" y="393"/>
                  </a:cubicBezTo>
                  <a:cubicBezTo>
                    <a:pt x="256" y="394"/>
                    <a:pt x="254" y="393"/>
                    <a:pt x="254" y="393"/>
                  </a:cubicBezTo>
                  <a:cubicBezTo>
                    <a:pt x="249" y="391"/>
                    <a:pt x="257" y="392"/>
                    <a:pt x="257" y="390"/>
                  </a:cubicBezTo>
                  <a:cubicBezTo>
                    <a:pt x="253" y="390"/>
                    <a:pt x="252" y="387"/>
                    <a:pt x="249" y="389"/>
                  </a:cubicBezTo>
                  <a:cubicBezTo>
                    <a:pt x="248" y="388"/>
                    <a:pt x="248" y="387"/>
                    <a:pt x="248" y="387"/>
                  </a:cubicBezTo>
                  <a:cubicBezTo>
                    <a:pt x="250" y="388"/>
                    <a:pt x="250" y="386"/>
                    <a:pt x="252" y="387"/>
                  </a:cubicBezTo>
                  <a:cubicBezTo>
                    <a:pt x="252" y="386"/>
                    <a:pt x="252" y="386"/>
                    <a:pt x="252" y="386"/>
                  </a:cubicBezTo>
                  <a:cubicBezTo>
                    <a:pt x="254" y="388"/>
                    <a:pt x="254" y="388"/>
                    <a:pt x="254" y="388"/>
                  </a:cubicBezTo>
                  <a:cubicBezTo>
                    <a:pt x="256" y="387"/>
                    <a:pt x="257" y="385"/>
                    <a:pt x="258" y="386"/>
                  </a:cubicBezTo>
                  <a:cubicBezTo>
                    <a:pt x="257" y="385"/>
                    <a:pt x="256" y="386"/>
                    <a:pt x="256" y="385"/>
                  </a:cubicBezTo>
                  <a:cubicBezTo>
                    <a:pt x="257" y="385"/>
                    <a:pt x="258" y="385"/>
                    <a:pt x="258" y="384"/>
                  </a:cubicBezTo>
                  <a:cubicBezTo>
                    <a:pt x="257" y="385"/>
                    <a:pt x="255" y="384"/>
                    <a:pt x="254" y="383"/>
                  </a:cubicBezTo>
                  <a:cubicBezTo>
                    <a:pt x="255" y="382"/>
                    <a:pt x="257" y="382"/>
                    <a:pt x="257" y="382"/>
                  </a:cubicBezTo>
                  <a:cubicBezTo>
                    <a:pt x="259" y="383"/>
                    <a:pt x="259" y="383"/>
                    <a:pt x="259" y="383"/>
                  </a:cubicBezTo>
                  <a:cubicBezTo>
                    <a:pt x="257" y="382"/>
                    <a:pt x="260" y="383"/>
                    <a:pt x="259" y="382"/>
                  </a:cubicBezTo>
                  <a:cubicBezTo>
                    <a:pt x="258" y="381"/>
                    <a:pt x="256" y="381"/>
                    <a:pt x="255" y="380"/>
                  </a:cubicBezTo>
                  <a:cubicBezTo>
                    <a:pt x="254" y="380"/>
                    <a:pt x="256" y="379"/>
                    <a:pt x="256" y="379"/>
                  </a:cubicBezTo>
                  <a:cubicBezTo>
                    <a:pt x="257" y="380"/>
                    <a:pt x="257" y="380"/>
                    <a:pt x="257" y="380"/>
                  </a:cubicBezTo>
                  <a:cubicBezTo>
                    <a:pt x="256" y="379"/>
                    <a:pt x="260" y="380"/>
                    <a:pt x="259" y="379"/>
                  </a:cubicBezTo>
                  <a:cubicBezTo>
                    <a:pt x="258" y="378"/>
                    <a:pt x="258" y="378"/>
                    <a:pt x="258" y="378"/>
                  </a:cubicBezTo>
                  <a:cubicBezTo>
                    <a:pt x="258" y="378"/>
                    <a:pt x="259" y="378"/>
                    <a:pt x="259" y="378"/>
                  </a:cubicBezTo>
                  <a:cubicBezTo>
                    <a:pt x="258" y="378"/>
                    <a:pt x="258" y="377"/>
                    <a:pt x="258" y="377"/>
                  </a:cubicBezTo>
                  <a:cubicBezTo>
                    <a:pt x="259" y="377"/>
                    <a:pt x="259" y="377"/>
                    <a:pt x="259" y="377"/>
                  </a:cubicBezTo>
                  <a:cubicBezTo>
                    <a:pt x="258" y="376"/>
                    <a:pt x="256" y="375"/>
                    <a:pt x="258" y="375"/>
                  </a:cubicBezTo>
                  <a:cubicBezTo>
                    <a:pt x="256" y="375"/>
                    <a:pt x="258" y="376"/>
                    <a:pt x="257" y="376"/>
                  </a:cubicBezTo>
                  <a:cubicBezTo>
                    <a:pt x="255" y="377"/>
                    <a:pt x="255" y="375"/>
                    <a:pt x="255" y="375"/>
                  </a:cubicBezTo>
                  <a:cubicBezTo>
                    <a:pt x="258" y="375"/>
                    <a:pt x="255" y="374"/>
                    <a:pt x="255" y="373"/>
                  </a:cubicBezTo>
                  <a:cubicBezTo>
                    <a:pt x="256" y="373"/>
                    <a:pt x="257" y="372"/>
                    <a:pt x="258" y="372"/>
                  </a:cubicBezTo>
                  <a:cubicBezTo>
                    <a:pt x="256" y="372"/>
                    <a:pt x="256" y="372"/>
                    <a:pt x="256" y="372"/>
                  </a:cubicBezTo>
                  <a:cubicBezTo>
                    <a:pt x="259" y="372"/>
                    <a:pt x="255" y="370"/>
                    <a:pt x="256" y="370"/>
                  </a:cubicBezTo>
                  <a:cubicBezTo>
                    <a:pt x="257" y="370"/>
                    <a:pt x="259" y="370"/>
                    <a:pt x="259" y="370"/>
                  </a:cubicBezTo>
                  <a:cubicBezTo>
                    <a:pt x="257" y="370"/>
                    <a:pt x="256" y="368"/>
                    <a:pt x="254" y="368"/>
                  </a:cubicBezTo>
                  <a:cubicBezTo>
                    <a:pt x="255" y="367"/>
                    <a:pt x="258" y="369"/>
                    <a:pt x="260" y="369"/>
                  </a:cubicBezTo>
                  <a:cubicBezTo>
                    <a:pt x="258" y="368"/>
                    <a:pt x="261" y="367"/>
                    <a:pt x="258" y="366"/>
                  </a:cubicBezTo>
                  <a:cubicBezTo>
                    <a:pt x="257" y="367"/>
                    <a:pt x="257" y="366"/>
                    <a:pt x="256" y="366"/>
                  </a:cubicBezTo>
                  <a:cubicBezTo>
                    <a:pt x="256" y="365"/>
                    <a:pt x="257" y="366"/>
                    <a:pt x="258" y="365"/>
                  </a:cubicBezTo>
                  <a:cubicBezTo>
                    <a:pt x="258" y="365"/>
                    <a:pt x="256" y="364"/>
                    <a:pt x="255" y="365"/>
                  </a:cubicBezTo>
                  <a:cubicBezTo>
                    <a:pt x="255" y="364"/>
                    <a:pt x="253" y="363"/>
                    <a:pt x="255" y="362"/>
                  </a:cubicBezTo>
                  <a:cubicBezTo>
                    <a:pt x="256" y="362"/>
                    <a:pt x="255" y="364"/>
                    <a:pt x="257" y="363"/>
                  </a:cubicBezTo>
                  <a:cubicBezTo>
                    <a:pt x="257" y="362"/>
                    <a:pt x="253" y="362"/>
                    <a:pt x="252" y="360"/>
                  </a:cubicBezTo>
                  <a:cubicBezTo>
                    <a:pt x="251" y="361"/>
                    <a:pt x="248" y="360"/>
                    <a:pt x="248" y="359"/>
                  </a:cubicBezTo>
                  <a:cubicBezTo>
                    <a:pt x="249" y="357"/>
                    <a:pt x="248" y="360"/>
                    <a:pt x="251" y="360"/>
                  </a:cubicBezTo>
                  <a:cubicBezTo>
                    <a:pt x="250" y="359"/>
                    <a:pt x="250" y="359"/>
                    <a:pt x="250" y="359"/>
                  </a:cubicBezTo>
                  <a:cubicBezTo>
                    <a:pt x="254" y="358"/>
                    <a:pt x="255" y="362"/>
                    <a:pt x="257" y="361"/>
                  </a:cubicBezTo>
                  <a:cubicBezTo>
                    <a:pt x="257" y="360"/>
                    <a:pt x="257" y="360"/>
                    <a:pt x="257" y="360"/>
                  </a:cubicBezTo>
                  <a:cubicBezTo>
                    <a:pt x="257" y="360"/>
                    <a:pt x="259" y="361"/>
                    <a:pt x="260" y="361"/>
                  </a:cubicBezTo>
                  <a:cubicBezTo>
                    <a:pt x="258" y="360"/>
                    <a:pt x="259" y="359"/>
                    <a:pt x="259" y="359"/>
                  </a:cubicBezTo>
                  <a:cubicBezTo>
                    <a:pt x="257" y="358"/>
                    <a:pt x="259" y="359"/>
                    <a:pt x="258" y="359"/>
                  </a:cubicBezTo>
                  <a:cubicBezTo>
                    <a:pt x="258" y="358"/>
                    <a:pt x="255" y="357"/>
                    <a:pt x="256" y="356"/>
                  </a:cubicBezTo>
                  <a:cubicBezTo>
                    <a:pt x="257" y="357"/>
                    <a:pt x="259" y="356"/>
                    <a:pt x="259" y="357"/>
                  </a:cubicBezTo>
                  <a:cubicBezTo>
                    <a:pt x="260" y="356"/>
                    <a:pt x="257" y="356"/>
                    <a:pt x="259" y="356"/>
                  </a:cubicBezTo>
                  <a:cubicBezTo>
                    <a:pt x="260" y="356"/>
                    <a:pt x="260" y="356"/>
                    <a:pt x="260" y="356"/>
                  </a:cubicBezTo>
                  <a:cubicBezTo>
                    <a:pt x="260" y="353"/>
                    <a:pt x="261" y="349"/>
                    <a:pt x="257" y="345"/>
                  </a:cubicBezTo>
                  <a:cubicBezTo>
                    <a:pt x="259" y="345"/>
                    <a:pt x="260" y="344"/>
                    <a:pt x="261" y="343"/>
                  </a:cubicBezTo>
                  <a:cubicBezTo>
                    <a:pt x="261" y="343"/>
                    <a:pt x="260" y="343"/>
                    <a:pt x="260" y="342"/>
                  </a:cubicBezTo>
                  <a:cubicBezTo>
                    <a:pt x="262" y="342"/>
                    <a:pt x="262" y="342"/>
                    <a:pt x="262" y="342"/>
                  </a:cubicBezTo>
                  <a:cubicBezTo>
                    <a:pt x="263" y="341"/>
                    <a:pt x="262" y="340"/>
                    <a:pt x="261" y="339"/>
                  </a:cubicBezTo>
                  <a:cubicBezTo>
                    <a:pt x="262" y="339"/>
                    <a:pt x="262" y="339"/>
                    <a:pt x="262" y="339"/>
                  </a:cubicBezTo>
                  <a:cubicBezTo>
                    <a:pt x="264" y="338"/>
                    <a:pt x="261" y="338"/>
                    <a:pt x="261" y="337"/>
                  </a:cubicBezTo>
                  <a:cubicBezTo>
                    <a:pt x="263" y="337"/>
                    <a:pt x="263" y="337"/>
                    <a:pt x="263" y="337"/>
                  </a:cubicBezTo>
                  <a:cubicBezTo>
                    <a:pt x="261" y="337"/>
                    <a:pt x="261" y="337"/>
                    <a:pt x="261" y="337"/>
                  </a:cubicBezTo>
                  <a:cubicBezTo>
                    <a:pt x="261" y="336"/>
                    <a:pt x="262" y="335"/>
                    <a:pt x="264" y="336"/>
                  </a:cubicBezTo>
                  <a:cubicBezTo>
                    <a:pt x="263" y="335"/>
                    <a:pt x="263" y="335"/>
                    <a:pt x="262" y="335"/>
                  </a:cubicBezTo>
                  <a:cubicBezTo>
                    <a:pt x="264" y="335"/>
                    <a:pt x="264" y="332"/>
                    <a:pt x="264" y="331"/>
                  </a:cubicBezTo>
                  <a:cubicBezTo>
                    <a:pt x="263" y="331"/>
                    <a:pt x="263" y="331"/>
                    <a:pt x="261" y="330"/>
                  </a:cubicBezTo>
                  <a:cubicBezTo>
                    <a:pt x="259" y="329"/>
                    <a:pt x="262" y="330"/>
                    <a:pt x="261" y="329"/>
                  </a:cubicBezTo>
                  <a:cubicBezTo>
                    <a:pt x="262" y="329"/>
                    <a:pt x="263" y="329"/>
                    <a:pt x="263" y="330"/>
                  </a:cubicBezTo>
                  <a:cubicBezTo>
                    <a:pt x="266" y="329"/>
                    <a:pt x="266" y="326"/>
                    <a:pt x="268" y="325"/>
                  </a:cubicBezTo>
                  <a:cubicBezTo>
                    <a:pt x="267" y="324"/>
                    <a:pt x="267" y="324"/>
                    <a:pt x="267" y="324"/>
                  </a:cubicBezTo>
                  <a:cubicBezTo>
                    <a:pt x="270" y="323"/>
                    <a:pt x="268" y="321"/>
                    <a:pt x="270" y="320"/>
                  </a:cubicBezTo>
                  <a:cubicBezTo>
                    <a:pt x="269" y="320"/>
                    <a:pt x="267" y="318"/>
                    <a:pt x="268" y="317"/>
                  </a:cubicBezTo>
                  <a:cubicBezTo>
                    <a:pt x="266" y="315"/>
                    <a:pt x="270" y="318"/>
                    <a:pt x="271" y="318"/>
                  </a:cubicBezTo>
                  <a:cubicBezTo>
                    <a:pt x="271" y="317"/>
                    <a:pt x="271" y="316"/>
                    <a:pt x="271" y="316"/>
                  </a:cubicBezTo>
                  <a:cubicBezTo>
                    <a:pt x="272" y="316"/>
                    <a:pt x="272" y="316"/>
                    <a:pt x="272" y="316"/>
                  </a:cubicBezTo>
                  <a:cubicBezTo>
                    <a:pt x="271" y="315"/>
                    <a:pt x="271" y="314"/>
                    <a:pt x="272" y="314"/>
                  </a:cubicBezTo>
                  <a:cubicBezTo>
                    <a:pt x="272" y="314"/>
                    <a:pt x="272" y="314"/>
                    <a:pt x="272" y="314"/>
                  </a:cubicBezTo>
                  <a:cubicBezTo>
                    <a:pt x="273" y="314"/>
                    <a:pt x="274" y="314"/>
                    <a:pt x="274" y="313"/>
                  </a:cubicBezTo>
                  <a:cubicBezTo>
                    <a:pt x="274" y="311"/>
                    <a:pt x="275" y="312"/>
                    <a:pt x="274" y="310"/>
                  </a:cubicBezTo>
                  <a:cubicBezTo>
                    <a:pt x="275" y="311"/>
                    <a:pt x="275" y="311"/>
                    <a:pt x="275" y="311"/>
                  </a:cubicBezTo>
                  <a:cubicBezTo>
                    <a:pt x="273" y="310"/>
                    <a:pt x="273" y="310"/>
                    <a:pt x="273" y="310"/>
                  </a:cubicBezTo>
                  <a:cubicBezTo>
                    <a:pt x="275" y="309"/>
                    <a:pt x="275" y="309"/>
                    <a:pt x="275" y="309"/>
                  </a:cubicBezTo>
                  <a:cubicBezTo>
                    <a:pt x="276" y="311"/>
                    <a:pt x="276" y="311"/>
                    <a:pt x="276" y="311"/>
                  </a:cubicBezTo>
                  <a:cubicBezTo>
                    <a:pt x="277" y="311"/>
                    <a:pt x="275" y="310"/>
                    <a:pt x="275" y="309"/>
                  </a:cubicBezTo>
                  <a:cubicBezTo>
                    <a:pt x="274" y="308"/>
                    <a:pt x="275" y="309"/>
                    <a:pt x="276" y="309"/>
                  </a:cubicBezTo>
                  <a:cubicBezTo>
                    <a:pt x="277" y="310"/>
                    <a:pt x="276" y="309"/>
                    <a:pt x="276" y="309"/>
                  </a:cubicBezTo>
                  <a:cubicBezTo>
                    <a:pt x="276" y="310"/>
                    <a:pt x="276" y="309"/>
                    <a:pt x="277" y="310"/>
                  </a:cubicBezTo>
                  <a:cubicBezTo>
                    <a:pt x="277" y="310"/>
                    <a:pt x="276" y="308"/>
                    <a:pt x="276" y="308"/>
                  </a:cubicBezTo>
                  <a:cubicBezTo>
                    <a:pt x="277" y="308"/>
                    <a:pt x="277" y="307"/>
                    <a:pt x="278" y="308"/>
                  </a:cubicBezTo>
                  <a:cubicBezTo>
                    <a:pt x="278" y="307"/>
                    <a:pt x="279" y="307"/>
                    <a:pt x="278" y="306"/>
                  </a:cubicBezTo>
                  <a:cubicBezTo>
                    <a:pt x="278" y="306"/>
                    <a:pt x="277" y="307"/>
                    <a:pt x="276" y="306"/>
                  </a:cubicBezTo>
                  <a:cubicBezTo>
                    <a:pt x="276" y="305"/>
                    <a:pt x="277" y="305"/>
                    <a:pt x="277" y="305"/>
                  </a:cubicBezTo>
                  <a:cubicBezTo>
                    <a:pt x="277" y="306"/>
                    <a:pt x="277" y="306"/>
                    <a:pt x="277" y="306"/>
                  </a:cubicBezTo>
                  <a:cubicBezTo>
                    <a:pt x="277" y="305"/>
                    <a:pt x="278" y="305"/>
                    <a:pt x="277" y="304"/>
                  </a:cubicBezTo>
                  <a:cubicBezTo>
                    <a:pt x="279" y="305"/>
                    <a:pt x="279" y="305"/>
                    <a:pt x="279" y="305"/>
                  </a:cubicBezTo>
                  <a:cubicBezTo>
                    <a:pt x="278" y="304"/>
                    <a:pt x="279" y="303"/>
                    <a:pt x="279" y="303"/>
                  </a:cubicBezTo>
                  <a:cubicBezTo>
                    <a:pt x="280" y="304"/>
                    <a:pt x="281" y="306"/>
                    <a:pt x="282" y="306"/>
                  </a:cubicBezTo>
                  <a:cubicBezTo>
                    <a:pt x="282" y="304"/>
                    <a:pt x="282" y="304"/>
                    <a:pt x="282" y="304"/>
                  </a:cubicBezTo>
                  <a:cubicBezTo>
                    <a:pt x="282" y="303"/>
                    <a:pt x="283" y="304"/>
                    <a:pt x="283" y="304"/>
                  </a:cubicBezTo>
                  <a:cubicBezTo>
                    <a:pt x="285" y="304"/>
                    <a:pt x="282" y="299"/>
                    <a:pt x="284" y="300"/>
                  </a:cubicBezTo>
                  <a:cubicBezTo>
                    <a:pt x="285" y="302"/>
                    <a:pt x="285" y="302"/>
                    <a:pt x="286" y="302"/>
                  </a:cubicBezTo>
                  <a:cubicBezTo>
                    <a:pt x="286" y="301"/>
                    <a:pt x="286" y="301"/>
                    <a:pt x="286" y="301"/>
                  </a:cubicBezTo>
                  <a:cubicBezTo>
                    <a:pt x="285" y="300"/>
                    <a:pt x="286" y="302"/>
                    <a:pt x="285" y="301"/>
                  </a:cubicBezTo>
                  <a:cubicBezTo>
                    <a:pt x="285" y="300"/>
                    <a:pt x="285" y="300"/>
                    <a:pt x="285" y="300"/>
                  </a:cubicBezTo>
                  <a:cubicBezTo>
                    <a:pt x="288" y="303"/>
                    <a:pt x="290" y="299"/>
                    <a:pt x="293" y="300"/>
                  </a:cubicBezTo>
                  <a:cubicBezTo>
                    <a:pt x="292" y="298"/>
                    <a:pt x="294" y="299"/>
                    <a:pt x="294" y="298"/>
                  </a:cubicBezTo>
                  <a:cubicBezTo>
                    <a:pt x="294" y="300"/>
                    <a:pt x="295" y="297"/>
                    <a:pt x="296" y="298"/>
                  </a:cubicBezTo>
                  <a:cubicBezTo>
                    <a:pt x="295" y="296"/>
                    <a:pt x="295" y="296"/>
                    <a:pt x="295" y="296"/>
                  </a:cubicBezTo>
                  <a:cubicBezTo>
                    <a:pt x="296" y="297"/>
                    <a:pt x="295" y="291"/>
                    <a:pt x="297" y="294"/>
                  </a:cubicBezTo>
                  <a:cubicBezTo>
                    <a:pt x="298" y="295"/>
                    <a:pt x="298" y="296"/>
                    <a:pt x="297" y="296"/>
                  </a:cubicBezTo>
                  <a:cubicBezTo>
                    <a:pt x="299" y="299"/>
                    <a:pt x="300" y="293"/>
                    <a:pt x="301" y="296"/>
                  </a:cubicBezTo>
                  <a:cubicBezTo>
                    <a:pt x="301" y="295"/>
                    <a:pt x="300" y="294"/>
                    <a:pt x="301" y="292"/>
                  </a:cubicBezTo>
                  <a:cubicBezTo>
                    <a:pt x="302" y="293"/>
                    <a:pt x="304" y="294"/>
                    <a:pt x="304" y="294"/>
                  </a:cubicBezTo>
                  <a:cubicBezTo>
                    <a:pt x="304" y="294"/>
                    <a:pt x="304" y="293"/>
                    <a:pt x="305" y="294"/>
                  </a:cubicBezTo>
                  <a:cubicBezTo>
                    <a:pt x="305" y="294"/>
                    <a:pt x="305" y="294"/>
                    <a:pt x="305" y="295"/>
                  </a:cubicBezTo>
                  <a:cubicBezTo>
                    <a:pt x="306" y="295"/>
                    <a:pt x="307" y="294"/>
                    <a:pt x="308" y="293"/>
                  </a:cubicBezTo>
                  <a:cubicBezTo>
                    <a:pt x="309" y="294"/>
                    <a:pt x="310" y="293"/>
                    <a:pt x="312" y="293"/>
                  </a:cubicBezTo>
                  <a:cubicBezTo>
                    <a:pt x="312" y="291"/>
                    <a:pt x="315" y="293"/>
                    <a:pt x="314" y="290"/>
                  </a:cubicBezTo>
                  <a:cubicBezTo>
                    <a:pt x="314" y="291"/>
                    <a:pt x="314" y="291"/>
                    <a:pt x="314" y="291"/>
                  </a:cubicBezTo>
                  <a:cubicBezTo>
                    <a:pt x="314" y="290"/>
                    <a:pt x="314" y="288"/>
                    <a:pt x="315" y="288"/>
                  </a:cubicBezTo>
                  <a:cubicBezTo>
                    <a:pt x="315" y="290"/>
                    <a:pt x="315" y="290"/>
                    <a:pt x="315" y="290"/>
                  </a:cubicBezTo>
                  <a:cubicBezTo>
                    <a:pt x="316" y="292"/>
                    <a:pt x="317" y="290"/>
                    <a:pt x="318" y="291"/>
                  </a:cubicBezTo>
                  <a:cubicBezTo>
                    <a:pt x="316" y="289"/>
                    <a:pt x="318" y="291"/>
                    <a:pt x="318" y="289"/>
                  </a:cubicBezTo>
                  <a:cubicBezTo>
                    <a:pt x="318" y="288"/>
                    <a:pt x="318" y="288"/>
                    <a:pt x="318" y="288"/>
                  </a:cubicBezTo>
                  <a:cubicBezTo>
                    <a:pt x="319" y="287"/>
                    <a:pt x="318" y="287"/>
                    <a:pt x="319" y="286"/>
                  </a:cubicBezTo>
                  <a:cubicBezTo>
                    <a:pt x="320" y="286"/>
                    <a:pt x="321" y="288"/>
                    <a:pt x="320" y="288"/>
                  </a:cubicBezTo>
                  <a:cubicBezTo>
                    <a:pt x="321" y="289"/>
                    <a:pt x="322" y="288"/>
                    <a:pt x="322" y="287"/>
                  </a:cubicBezTo>
                  <a:cubicBezTo>
                    <a:pt x="322" y="287"/>
                    <a:pt x="322" y="287"/>
                    <a:pt x="322" y="287"/>
                  </a:cubicBezTo>
                  <a:cubicBezTo>
                    <a:pt x="322" y="287"/>
                    <a:pt x="322" y="287"/>
                    <a:pt x="322" y="287"/>
                  </a:cubicBezTo>
                  <a:cubicBezTo>
                    <a:pt x="323" y="287"/>
                    <a:pt x="323" y="287"/>
                    <a:pt x="323" y="287"/>
                  </a:cubicBezTo>
                  <a:cubicBezTo>
                    <a:pt x="323" y="287"/>
                    <a:pt x="323" y="287"/>
                    <a:pt x="323" y="287"/>
                  </a:cubicBezTo>
                  <a:cubicBezTo>
                    <a:pt x="323" y="287"/>
                    <a:pt x="323" y="287"/>
                    <a:pt x="322" y="287"/>
                  </a:cubicBezTo>
                  <a:cubicBezTo>
                    <a:pt x="323" y="287"/>
                    <a:pt x="323" y="287"/>
                    <a:pt x="323" y="287"/>
                  </a:cubicBezTo>
                  <a:cubicBezTo>
                    <a:pt x="323" y="287"/>
                    <a:pt x="323" y="287"/>
                    <a:pt x="323" y="287"/>
                  </a:cubicBezTo>
                  <a:cubicBezTo>
                    <a:pt x="324" y="287"/>
                    <a:pt x="324" y="287"/>
                    <a:pt x="324" y="287"/>
                  </a:cubicBezTo>
                  <a:cubicBezTo>
                    <a:pt x="325" y="289"/>
                    <a:pt x="325" y="289"/>
                    <a:pt x="325" y="289"/>
                  </a:cubicBezTo>
                  <a:cubicBezTo>
                    <a:pt x="325" y="289"/>
                    <a:pt x="326" y="286"/>
                    <a:pt x="326" y="286"/>
                  </a:cubicBezTo>
                  <a:cubicBezTo>
                    <a:pt x="328" y="286"/>
                    <a:pt x="331" y="283"/>
                    <a:pt x="332" y="281"/>
                  </a:cubicBezTo>
                  <a:cubicBezTo>
                    <a:pt x="332" y="282"/>
                    <a:pt x="332" y="282"/>
                    <a:pt x="332" y="282"/>
                  </a:cubicBezTo>
                  <a:cubicBezTo>
                    <a:pt x="332" y="281"/>
                    <a:pt x="332" y="279"/>
                    <a:pt x="333" y="280"/>
                  </a:cubicBezTo>
                  <a:cubicBezTo>
                    <a:pt x="333" y="279"/>
                    <a:pt x="334" y="280"/>
                    <a:pt x="335" y="280"/>
                  </a:cubicBezTo>
                  <a:cubicBezTo>
                    <a:pt x="335" y="280"/>
                    <a:pt x="334" y="279"/>
                    <a:pt x="334" y="279"/>
                  </a:cubicBezTo>
                  <a:cubicBezTo>
                    <a:pt x="337" y="279"/>
                    <a:pt x="337" y="275"/>
                    <a:pt x="339" y="274"/>
                  </a:cubicBezTo>
                  <a:cubicBezTo>
                    <a:pt x="339" y="274"/>
                    <a:pt x="340" y="275"/>
                    <a:pt x="340" y="276"/>
                  </a:cubicBezTo>
                  <a:cubicBezTo>
                    <a:pt x="341" y="274"/>
                    <a:pt x="341" y="272"/>
                    <a:pt x="341" y="270"/>
                  </a:cubicBezTo>
                  <a:cubicBezTo>
                    <a:pt x="341" y="270"/>
                    <a:pt x="342" y="270"/>
                    <a:pt x="342" y="271"/>
                  </a:cubicBezTo>
                  <a:cubicBezTo>
                    <a:pt x="342" y="270"/>
                    <a:pt x="343" y="269"/>
                    <a:pt x="342" y="267"/>
                  </a:cubicBezTo>
                  <a:cubicBezTo>
                    <a:pt x="341" y="268"/>
                    <a:pt x="343" y="268"/>
                    <a:pt x="342" y="268"/>
                  </a:cubicBezTo>
                  <a:cubicBezTo>
                    <a:pt x="341" y="268"/>
                    <a:pt x="340" y="266"/>
                    <a:pt x="341" y="266"/>
                  </a:cubicBezTo>
                  <a:cubicBezTo>
                    <a:pt x="341" y="266"/>
                    <a:pt x="341" y="266"/>
                    <a:pt x="341" y="266"/>
                  </a:cubicBezTo>
                  <a:cubicBezTo>
                    <a:pt x="342" y="265"/>
                    <a:pt x="341" y="265"/>
                    <a:pt x="342" y="263"/>
                  </a:cubicBezTo>
                  <a:cubicBezTo>
                    <a:pt x="343" y="263"/>
                    <a:pt x="342" y="264"/>
                    <a:pt x="343" y="264"/>
                  </a:cubicBezTo>
                  <a:cubicBezTo>
                    <a:pt x="345" y="265"/>
                    <a:pt x="345" y="262"/>
                    <a:pt x="346" y="262"/>
                  </a:cubicBezTo>
                  <a:cubicBezTo>
                    <a:pt x="344" y="261"/>
                    <a:pt x="344" y="261"/>
                    <a:pt x="344" y="261"/>
                  </a:cubicBezTo>
                  <a:cubicBezTo>
                    <a:pt x="344" y="260"/>
                    <a:pt x="346" y="261"/>
                    <a:pt x="346" y="260"/>
                  </a:cubicBezTo>
                  <a:cubicBezTo>
                    <a:pt x="342" y="256"/>
                    <a:pt x="342" y="256"/>
                    <a:pt x="342" y="256"/>
                  </a:cubicBezTo>
                  <a:cubicBezTo>
                    <a:pt x="342" y="257"/>
                    <a:pt x="344" y="256"/>
                    <a:pt x="345" y="257"/>
                  </a:cubicBezTo>
                  <a:cubicBezTo>
                    <a:pt x="346" y="255"/>
                    <a:pt x="342" y="254"/>
                    <a:pt x="341" y="253"/>
                  </a:cubicBezTo>
                  <a:cubicBezTo>
                    <a:pt x="342" y="252"/>
                    <a:pt x="341" y="250"/>
                    <a:pt x="341" y="250"/>
                  </a:cubicBezTo>
                  <a:cubicBezTo>
                    <a:pt x="342" y="250"/>
                    <a:pt x="341" y="250"/>
                    <a:pt x="342" y="250"/>
                  </a:cubicBezTo>
                  <a:cubicBezTo>
                    <a:pt x="343" y="250"/>
                    <a:pt x="343" y="250"/>
                    <a:pt x="343" y="250"/>
                  </a:cubicBezTo>
                  <a:cubicBezTo>
                    <a:pt x="343" y="251"/>
                    <a:pt x="346" y="250"/>
                    <a:pt x="347" y="251"/>
                  </a:cubicBezTo>
                  <a:cubicBezTo>
                    <a:pt x="346" y="249"/>
                    <a:pt x="347" y="247"/>
                    <a:pt x="347" y="246"/>
                  </a:cubicBezTo>
                  <a:cubicBezTo>
                    <a:pt x="345" y="247"/>
                    <a:pt x="346" y="244"/>
                    <a:pt x="343" y="244"/>
                  </a:cubicBezTo>
                  <a:cubicBezTo>
                    <a:pt x="343" y="242"/>
                    <a:pt x="346" y="243"/>
                    <a:pt x="346" y="242"/>
                  </a:cubicBezTo>
                  <a:cubicBezTo>
                    <a:pt x="345" y="240"/>
                    <a:pt x="346" y="239"/>
                    <a:pt x="345" y="237"/>
                  </a:cubicBezTo>
                  <a:cubicBezTo>
                    <a:pt x="346" y="237"/>
                    <a:pt x="346" y="237"/>
                    <a:pt x="346" y="237"/>
                  </a:cubicBezTo>
                  <a:cubicBezTo>
                    <a:pt x="345" y="236"/>
                    <a:pt x="346" y="233"/>
                    <a:pt x="344" y="232"/>
                  </a:cubicBezTo>
                  <a:cubicBezTo>
                    <a:pt x="345" y="232"/>
                    <a:pt x="345" y="232"/>
                    <a:pt x="345" y="232"/>
                  </a:cubicBezTo>
                  <a:cubicBezTo>
                    <a:pt x="346" y="231"/>
                    <a:pt x="342" y="232"/>
                    <a:pt x="343" y="230"/>
                  </a:cubicBezTo>
                  <a:cubicBezTo>
                    <a:pt x="345" y="231"/>
                    <a:pt x="345" y="231"/>
                    <a:pt x="345" y="231"/>
                  </a:cubicBezTo>
                  <a:cubicBezTo>
                    <a:pt x="343" y="230"/>
                    <a:pt x="346" y="229"/>
                    <a:pt x="344" y="227"/>
                  </a:cubicBezTo>
                  <a:cubicBezTo>
                    <a:pt x="344" y="227"/>
                    <a:pt x="345" y="227"/>
                    <a:pt x="345" y="228"/>
                  </a:cubicBezTo>
                  <a:cubicBezTo>
                    <a:pt x="344" y="226"/>
                    <a:pt x="345" y="225"/>
                    <a:pt x="343" y="224"/>
                  </a:cubicBezTo>
                  <a:cubicBezTo>
                    <a:pt x="344" y="224"/>
                    <a:pt x="345" y="224"/>
                    <a:pt x="345" y="225"/>
                  </a:cubicBezTo>
                  <a:cubicBezTo>
                    <a:pt x="346" y="224"/>
                    <a:pt x="343" y="223"/>
                    <a:pt x="344" y="222"/>
                  </a:cubicBezTo>
                  <a:cubicBezTo>
                    <a:pt x="344" y="222"/>
                    <a:pt x="345" y="222"/>
                    <a:pt x="346" y="222"/>
                  </a:cubicBezTo>
                  <a:cubicBezTo>
                    <a:pt x="344" y="221"/>
                    <a:pt x="345" y="219"/>
                    <a:pt x="344" y="219"/>
                  </a:cubicBezTo>
                  <a:cubicBezTo>
                    <a:pt x="345" y="219"/>
                    <a:pt x="346" y="218"/>
                    <a:pt x="347" y="218"/>
                  </a:cubicBezTo>
                  <a:cubicBezTo>
                    <a:pt x="348" y="213"/>
                    <a:pt x="351" y="208"/>
                    <a:pt x="353" y="202"/>
                  </a:cubicBezTo>
                  <a:cubicBezTo>
                    <a:pt x="355" y="203"/>
                    <a:pt x="353" y="204"/>
                    <a:pt x="355" y="204"/>
                  </a:cubicBezTo>
                  <a:cubicBezTo>
                    <a:pt x="353" y="203"/>
                    <a:pt x="355" y="203"/>
                    <a:pt x="355" y="202"/>
                  </a:cubicBezTo>
                  <a:cubicBezTo>
                    <a:pt x="356" y="202"/>
                    <a:pt x="356" y="202"/>
                    <a:pt x="356" y="202"/>
                  </a:cubicBezTo>
                  <a:cubicBezTo>
                    <a:pt x="356" y="201"/>
                    <a:pt x="357" y="202"/>
                    <a:pt x="357" y="201"/>
                  </a:cubicBezTo>
                  <a:cubicBezTo>
                    <a:pt x="357" y="200"/>
                    <a:pt x="357" y="200"/>
                    <a:pt x="357" y="200"/>
                  </a:cubicBezTo>
                  <a:cubicBezTo>
                    <a:pt x="356" y="199"/>
                    <a:pt x="360" y="201"/>
                    <a:pt x="358" y="199"/>
                  </a:cubicBezTo>
                  <a:cubicBezTo>
                    <a:pt x="360" y="200"/>
                    <a:pt x="360" y="200"/>
                    <a:pt x="360" y="200"/>
                  </a:cubicBezTo>
                  <a:cubicBezTo>
                    <a:pt x="359" y="197"/>
                    <a:pt x="361" y="199"/>
                    <a:pt x="361" y="197"/>
                  </a:cubicBezTo>
                  <a:cubicBezTo>
                    <a:pt x="361" y="197"/>
                    <a:pt x="361" y="197"/>
                    <a:pt x="361" y="197"/>
                  </a:cubicBezTo>
                  <a:cubicBezTo>
                    <a:pt x="363" y="198"/>
                    <a:pt x="362" y="194"/>
                    <a:pt x="363" y="195"/>
                  </a:cubicBezTo>
                  <a:cubicBezTo>
                    <a:pt x="364" y="194"/>
                    <a:pt x="365" y="193"/>
                    <a:pt x="364" y="191"/>
                  </a:cubicBezTo>
                  <a:cubicBezTo>
                    <a:pt x="365" y="193"/>
                    <a:pt x="365" y="193"/>
                    <a:pt x="365" y="193"/>
                  </a:cubicBezTo>
                  <a:cubicBezTo>
                    <a:pt x="366" y="192"/>
                    <a:pt x="368" y="191"/>
                    <a:pt x="369" y="190"/>
                  </a:cubicBezTo>
                  <a:cubicBezTo>
                    <a:pt x="374" y="190"/>
                    <a:pt x="379" y="190"/>
                    <a:pt x="383" y="191"/>
                  </a:cubicBezTo>
                  <a:cubicBezTo>
                    <a:pt x="386" y="192"/>
                    <a:pt x="388" y="193"/>
                    <a:pt x="390" y="194"/>
                  </a:cubicBezTo>
                  <a:cubicBezTo>
                    <a:pt x="389" y="196"/>
                    <a:pt x="388" y="198"/>
                    <a:pt x="388" y="200"/>
                  </a:cubicBezTo>
                  <a:cubicBezTo>
                    <a:pt x="387" y="201"/>
                    <a:pt x="386" y="199"/>
                    <a:pt x="386" y="199"/>
                  </a:cubicBezTo>
                  <a:cubicBezTo>
                    <a:pt x="384" y="205"/>
                    <a:pt x="377" y="203"/>
                    <a:pt x="373" y="209"/>
                  </a:cubicBezTo>
                  <a:cubicBezTo>
                    <a:pt x="369" y="210"/>
                    <a:pt x="365" y="215"/>
                    <a:pt x="365" y="215"/>
                  </a:cubicBezTo>
                  <a:cubicBezTo>
                    <a:pt x="382" y="216"/>
                    <a:pt x="389" y="211"/>
                    <a:pt x="399" y="205"/>
                  </a:cubicBezTo>
                  <a:cubicBezTo>
                    <a:pt x="401" y="203"/>
                    <a:pt x="402" y="201"/>
                    <a:pt x="403" y="198"/>
                  </a:cubicBezTo>
                  <a:cubicBezTo>
                    <a:pt x="405" y="199"/>
                    <a:pt x="406" y="199"/>
                    <a:pt x="406" y="198"/>
                  </a:cubicBezTo>
                  <a:cubicBezTo>
                    <a:pt x="405" y="197"/>
                    <a:pt x="404" y="197"/>
                    <a:pt x="404" y="196"/>
                  </a:cubicBezTo>
                  <a:cubicBezTo>
                    <a:pt x="404" y="194"/>
                    <a:pt x="405" y="191"/>
                    <a:pt x="406" y="188"/>
                  </a:cubicBezTo>
                  <a:cubicBezTo>
                    <a:pt x="398" y="164"/>
                    <a:pt x="382" y="170"/>
                    <a:pt x="375" y="170"/>
                  </a:cubicBezTo>
                  <a:cubicBezTo>
                    <a:pt x="367" y="172"/>
                    <a:pt x="361" y="175"/>
                    <a:pt x="356" y="179"/>
                  </a:cubicBezTo>
                  <a:cubicBezTo>
                    <a:pt x="356" y="179"/>
                    <a:pt x="356" y="179"/>
                    <a:pt x="357" y="180"/>
                  </a:cubicBezTo>
                  <a:cubicBezTo>
                    <a:pt x="354" y="179"/>
                    <a:pt x="351" y="179"/>
                    <a:pt x="349" y="179"/>
                  </a:cubicBezTo>
                  <a:cubicBezTo>
                    <a:pt x="332" y="177"/>
                    <a:pt x="315" y="175"/>
                    <a:pt x="313" y="163"/>
                  </a:cubicBezTo>
                  <a:cubicBezTo>
                    <a:pt x="308" y="154"/>
                    <a:pt x="303" y="139"/>
                    <a:pt x="301" y="128"/>
                  </a:cubicBezTo>
                  <a:cubicBezTo>
                    <a:pt x="300" y="124"/>
                    <a:pt x="300" y="121"/>
                    <a:pt x="299" y="117"/>
                  </a:cubicBezTo>
                  <a:cubicBezTo>
                    <a:pt x="323" y="112"/>
                    <a:pt x="296" y="118"/>
                    <a:pt x="307" y="115"/>
                  </a:cubicBezTo>
                  <a:cubicBezTo>
                    <a:pt x="307" y="115"/>
                    <a:pt x="307" y="115"/>
                    <a:pt x="307" y="115"/>
                  </a:cubicBezTo>
                  <a:cubicBezTo>
                    <a:pt x="307" y="114"/>
                    <a:pt x="307" y="114"/>
                    <a:pt x="307" y="114"/>
                  </a:cubicBezTo>
                  <a:cubicBezTo>
                    <a:pt x="306" y="113"/>
                    <a:pt x="306" y="113"/>
                    <a:pt x="306" y="113"/>
                  </a:cubicBezTo>
                  <a:cubicBezTo>
                    <a:pt x="306" y="110"/>
                    <a:pt x="306" y="110"/>
                    <a:pt x="306" y="110"/>
                  </a:cubicBezTo>
                  <a:cubicBezTo>
                    <a:pt x="303" y="103"/>
                    <a:pt x="304" y="96"/>
                    <a:pt x="292" y="85"/>
                  </a:cubicBezTo>
                  <a:cubicBezTo>
                    <a:pt x="277" y="75"/>
                    <a:pt x="266" y="83"/>
                    <a:pt x="261" y="92"/>
                  </a:cubicBezTo>
                  <a:cubicBezTo>
                    <a:pt x="260" y="93"/>
                    <a:pt x="259" y="94"/>
                    <a:pt x="258" y="95"/>
                  </a:cubicBezTo>
                  <a:cubicBezTo>
                    <a:pt x="257" y="95"/>
                    <a:pt x="257" y="95"/>
                    <a:pt x="257" y="95"/>
                  </a:cubicBezTo>
                  <a:cubicBezTo>
                    <a:pt x="255" y="97"/>
                    <a:pt x="253" y="98"/>
                    <a:pt x="251" y="102"/>
                  </a:cubicBezTo>
                  <a:cubicBezTo>
                    <a:pt x="251" y="102"/>
                    <a:pt x="251" y="102"/>
                    <a:pt x="251" y="102"/>
                  </a:cubicBezTo>
                  <a:cubicBezTo>
                    <a:pt x="251" y="106"/>
                    <a:pt x="245" y="110"/>
                    <a:pt x="247" y="113"/>
                  </a:cubicBezTo>
                  <a:cubicBezTo>
                    <a:pt x="245" y="115"/>
                    <a:pt x="245" y="115"/>
                    <a:pt x="245" y="115"/>
                  </a:cubicBezTo>
                  <a:cubicBezTo>
                    <a:pt x="246" y="120"/>
                    <a:pt x="243" y="122"/>
                    <a:pt x="245" y="127"/>
                  </a:cubicBezTo>
                  <a:cubicBezTo>
                    <a:pt x="244" y="126"/>
                    <a:pt x="244" y="126"/>
                    <a:pt x="244" y="126"/>
                  </a:cubicBezTo>
                  <a:cubicBezTo>
                    <a:pt x="243" y="133"/>
                    <a:pt x="248" y="140"/>
                    <a:pt x="246" y="142"/>
                  </a:cubicBezTo>
                  <a:cubicBezTo>
                    <a:pt x="246" y="144"/>
                    <a:pt x="246" y="145"/>
                    <a:pt x="247" y="147"/>
                  </a:cubicBezTo>
                  <a:cubicBezTo>
                    <a:pt x="241" y="158"/>
                    <a:pt x="234" y="167"/>
                    <a:pt x="228" y="171"/>
                  </a:cubicBezTo>
                  <a:cubicBezTo>
                    <a:pt x="228" y="169"/>
                    <a:pt x="226" y="166"/>
                    <a:pt x="223" y="162"/>
                  </a:cubicBezTo>
                  <a:cubicBezTo>
                    <a:pt x="223" y="162"/>
                    <a:pt x="223" y="162"/>
                    <a:pt x="224" y="162"/>
                  </a:cubicBezTo>
                  <a:cubicBezTo>
                    <a:pt x="224" y="162"/>
                    <a:pt x="223" y="161"/>
                    <a:pt x="223" y="161"/>
                  </a:cubicBezTo>
                  <a:cubicBezTo>
                    <a:pt x="223" y="161"/>
                    <a:pt x="223" y="161"/>
                    <a:pt x="223" y="160"/>
                  </a:cubicBezTo>
                  <a:cubicBezTo>
                    <a:pt x="228" y="153"/>
                    <a:pt x="228" y="143"/>
                    <a:pt x="231" y="134"/>
                  </a:cubicBezTo>
                  <a:cubicBezTo>
                    <a:pt x="231" y="134"/>
                    <a:pt x="232" y="136"/>
                    <a:pt x="232" y="137"/>
                  </a:cubicBezTo>
                  <a:cubicBezTo>
                    <a:pt x="233" y="129"/>
                    <a:pt x="233" y="121"/>
                    <a:pt x="230" y="115"/>
                  </a:cubicBezTo>
                  <a:cubicBezTo>
                    <a:pt x="231" y="115"/>
                    <a:pt x="231" y="115"/>
                    <a:pt x="232" y="117"/>
                  </a:cubicBezTo>
                  <a:cubicBezTo>
                    <a:pt x="231" y="111"/>
                    <a:pt x="229" y="105"/>
                    <a:pt x="227" y="103"/>
                  </a:cubicBezTo>
                  <a:cubicBezTo>
                    <a:pt x="227" y="107"/>
                    <a:pt x="228" y="103"/>
                    <a:pt x="228" y="106"/>
                  </a:cubicBezTo>
                  <a:cubicBezTo>
                    <a:pt x="228" y="110"/>
                    <a:pt x="225" y="104"/>
                    <a:pt x="223" y="100"/>
                  </a:cubicBezTo>
                  <a:cubicBezTo>
                    <a:pt x="223" y="100"/>
                    <a:pt x="223" y="100"/>
                    <a:pt x="223" y="100"/>
                  </a:cubicBezTo>
                  <a:cubicBezTo>
                    <a:pt x="220" y="96"/>
                    <a:pt x="218" y="95"/>
                    <a:pt x="213" y="96"/>
                  </a:cubicBezTo>
                  <a:cubicBezTo>
                    <a:pt x="209" y="95"/>
                    <a:pt x="216" y="95"/>
                    <a:pt x="214" y="94"/>
                  </a:cubicBezTo>
                  <a:cubicBezTo>
                    <a:pt x="211" y="90"/>
                    <a:pt x="201" y="99"/>
                    <a:pt x="201" y="100"/>
                  </a:cubicBezTo>
                  <a:cubicBezTo>
                    <a:pt x="200" y="102"/>
                    <a:pt x="199" y="104"/>
                    <a:pt x="200" y="104"/>
                  </a:cubicBezTo>
                  <a:cubicBezTo>
                    <a:pt x="198" y="108"/>
                    <a:pt x="198" y="105"/>
                    <a:pt x="197" y="108"/>
                  </a:cubicBezTo>
                  <a:cubicBezTo>
                    <a:pt x="196" y="112"/>
                    <a:pt x="197" y="116"/>
                    <a:pt x="199" y="120"/>
                  </a:cubicBezTo>
                  <a:cubicBezTo>
                    <a:pt x="198" y="119"/>
                    <a:pt x="196" y="123"/>
                    <a:pt x="195" y="120"/>
                  </a:cubicBezTo>
                  <a:cubicBezTo>
                    <a:pt x="196" y="129"/>
                    <a:pt x="200" y="133"/>
                    <a:pt x="202" y="137"/>
                  </a:cubicBezTo>
                  <a:cubicBezTo>
                    <a:pt x="202" y="140"/>
                    <a:pt x="205" y="147"/>
                    <a:pt x="207" y="149"/>
                  </a:cubicBezTo>
                  <a:cubicBezTo>
                    <a:pt x="206" y="151"/>
                    <a:pt x="206" y="147"/>
                    <a:pt x="205" y="147"/>
                  </a:cubicBezTo>
                  <a:cubicBezTo>
                    <a:pt x="205" y="151"/>
                    <a:pt x="205" y="151"/>
                    <a:pt x="205" y="151"/>
                  </a:cubicBezTo>
                  <a:cubicBezTo>
                    <a:pt x="202" y="146"/>
                    <a:pt x="203" y="153"/>
                    <a:pt x="201" y="150"/>
                  </a:cubicBezTo>
                  <a:cubicBezTo>
                    <a:pt x="202" y="153"/>
                    <a:pt x="204" y="158"/>
                    <a:pt x="206" y="163"/>
                  </a:cubicBezTo>
                  <a:cubicBezTo>
                    <a:pt x="203" y="170"/>
                    <a:pt x="201" y="172"/>
                    <a:pt x="194" y="178"/>
                  </a:cubicBezTo>
                  <a:cubicBezTo>
                    <a:pt x="195" y="178"/>
                    <a:pt x="192" y="180"/>
                    <a:pt x="194" y="181"/>
                  </a:cubicBezTo>
                  <a:cubicBezTo>
                    <a:pt x="194" y="183"/>
                    <a:pt x="192" y="183"/>
                    <a:pt x="191" y="183"/>
                  </a:cubicBezTo>
                  <a:cubicBezTo>
                    <a:pt x="192" y="182"/>
                    <a:pt x="193" y="182"/>
                    <a:pt x="192" y="176"/>
                  </a:cubicBezTo>
                  <a:cubicBezTo>
                    <a:pt x="186" y="156"/>
                    <a:pt x="180" y="130"/>
                    <a:pt x="179" y="108"/>
                  </a:cubicBezTo>
                  <a:cubicBezTo>
                    <a:pt x="179" y="110"/>
                    <a:pt x="178" y="110"/>
                    <a:pt x="178" y="108"/>
                  </a:cubicBezTo>
                  <a:cubicBezTo>
                    <a:pt x="181" y="106"/>
                    <a:pt x="176" y="101"/>
                    <a:pt x="177" y="97"/>
                  </a:cubicBezTo>
                  <a:cubicBezTo>
                    <a:pt x="178" y="97"/>
                    <a:pt x="178" y="99"/>
                    <a:pt x="178" y="100"/>
                  </a:cubicBezTo>
                  <a:cubicBezTo>
                    <a:pt x="179" y="89"/>
                    <a:pt x="176" y="81"/>
                    <a:pt x="177" y="71"/>
                  </a:cubicBezTo>
                  <a:cubicBezTo>
                    <a:pt x="175" y="62"/>
                    <a:pt x="178" y="51"/>
                    <a:pt x="176" y="45"/>
                  </a:cubicBezTo>
                  <a:cubicBezTo>
                    <a:pt x="177" y="46"/>
                    <a:pt x="176" y="41"/>
                    <a:pt x="177" y="39"/>
                  </a:cubicBezTo>
                  <a:cubicBezTo>
                    <a:pt x="176" y="36"/>
                    <a:pt x="176" y="34"/>
                    <a:pt x="176" y="31"/>
                  </a:cubicBezTo>
                  <a:cubicBezTo>
                    <a:pt x="176" y="30"/>
                    <a:pt x="176" y="29"/>
                    <a:pt x="176" y="28"/>
                  </a:cubicBezTo>
                  <a:cubicBezTo>
                    <a:pt x="176" y="27"/>
                    <a:pt x="176" y="27"/>
                    <a:pt x="176" y="27"/>
                  </a:cubicBezTo>
                  <a:cubicBezTo>
                    <a:pt x="176" y="23"/>
                    <a:pt x="177" y="18"/>
                    <a:pt x="176" y="14"/>
                  </a:cubicBezTo>
                  <a:cubicBezTo>
                    <a:pt x="176" y="13"/>
                    <a:pt x="175" y="2"/>
                    <a:pt x="174" y="1"/>
                  </a:cubicBezTo>
                  <a:cubicBezTo>
                    <a:pt x="173" y="0"/>
                    <a:pt x="172" y="6"/>
                    <a:pt x="170" y="6"/>
                  </a:cubicBezTo>
                  <a:cubicBezTo>
                    <a:pt x="162" y="5"/>
                    <a:pt x="168" y="10"/>
                    <a:pt x="161" y="11"/>
                  </a:cubicBezTo>
                  <a:cubicBezTo>
                    <a:pt x="157" y="12"/>
                    <a:pt x="156" y="13"/>
                    <a:pt x="154" y="16"/>
                  </a:cubicBezTo>
                  <a:cubicBezTo>
                    <a:pt x="155" y="20"/>
                    <a:pt x="155" y="24"/>
                    <a:pt x="155" y="28"/>
                  </a:cubicBezTo>
                  <a:cubicBezTo>
                    <a:pt x="156" y="67"/>
                    <a:pt x="156" y="67"/>
                    <a:pt x="156" y="67"/>
                  </a:cubicBezTo>
                  <a:cubicBezTo>
                    <a:pt x="156" y="75"/>
                    <a:pt x="154" y="84"/>
                    <a:pt x="153" y="92"/>
                  </a:cubicBezTo>
                  <a:cubicBezTo>
                    <a:pt x="148" y="91"/>
                    <a:pt x="142" y="91"/>
                    <a:pt x="139" y="94"/>
                  </a:cubicBezTo>
                  <a:cubicBezTo>
                    <a:pt x="137" y="95"/>
                    <a:pt x="135" y="96"/>
                    <a:pt x="134" y="98"/>
                  </a:cubicBezTo>
                  <a:cubicBezTo>
                    <a:pt x="125" y="103"/>
                    <a:pt x="119" y="113"/>
                    <a:pt x="119" y="118"/>
                  </a:cubicBezTo>
                  <a:cubicBezTo>
                    <a:pt x="118" y="121"/>
                    <a:pt x="118" y="124"/>
                    <a:pt x="118" y="127"/>
                  </a:cubicBezTo>
                  <a:cubicBezTo>
                    <a:pt x="115" y="132"/>
                    <a:pt x="113" y="140"/>
                    <a:pt x="112" y="144"/>
                  </a:cubicBezTo>
                  <a:cubicBezTo>
                    <a:pt x="111" y="152"/>
                    <a:pt x="111" y="155"/>
                    <a:pt x="111" y="160"/>
                  </a:cubicBezTo>
                  <a:cubicBezTo>
                    <a:pt x="111" y="163"/>
                    <a:pt x="109" y="164"/>
                    <a:pt x="108" y="165"/>
                  </a:cubicBezTo>
                  <a:cubicBezTo>
                    <a:pt x="105" y="174"/>
                    <a:pt x="100" y="181"/>
                    <a:pt x="100" y="189"/>
                  </a:cubicBezTo>
                  <a:cubicBezTo>
                    <a:pt x="99" y="189"/>
                    <a:pt x="99" y="189"/>
                    <a:pt x="99" y="189"/>
                  </a:cubicBezTo>
                  <a:cubicBezTo>
                    <a:pt x="98" y="195"/>
                    <a:pt x="93" y="208"/>
                    <a:pt x="88" y="208"/>
                  </a:cubicBezTo>
                  <a:cubicBezTo>
                    <a:pt x="88" y="210"/>
                    <a:pt x="83" y="208"/>
                    <a:pt x="85" y="211"/>
                  </a:cubicBezTo>
                  <a:cubicBezTo>
                    <a:pt x="82" y="210"/>
                    <a:pt x="85" y="209"/>
                    <a:pt x="82" y="208"/>
                  </a:cubicBezTo>
                  <a:cubicBezTo>
                    <a:pt x="83" y="209"/>
                    <a:pt x="84" y="208"/>
                    <a:pt x="85" y="208"/>
                  </a:cubicBezTo>
                  <a:cubicBezTo>
                    <a:pt x="78" y="200"/>
                    <a:pt x="79" y="178"/>
                    <a:pt x="79" y="161"/>
                  </a:cubicBezTo>
                  <a:cubicBezTo>
                    <a:pt x="81" y="156"/>
                    <a:pt x="80" y="144"/>
                    <a:pt x="81" y="133"/>
                  </a:cubicBezTo>
                  <a:cubicBezTo>
                    <a:pt x="81" y="131"/>
                    <a:pt x="81" y="131"/>
                    <a:pt x="81" y="131"/>
                  </a:cubicBezTo>
                  <a:cubicBezTo>
                    <a:pt x="82" y="131"/>
                    <a:pt x="82" y="131"/>
                    <a:pt x="83" y="131"/>
                  </a:cubicBezTo>
                  <a:cubicBezTo>
                    <a:pt x="83" y="131"/>
                    <a:pt x="83" y="130"/>
                    <a:pt x="83" y="130"/>
                  </a:cubicBezTo>
                  <a:cubicBezTo>
                    <a:pt x="83" y="129"/>
                    <a:pt x="83" y="129"/>
                    <a:pt x="83" y="129"/>
                  </a:cubicBezTo>
                  <a:cubicBezTo>
                    <a:pt x="83" y="128"/>
                    <a:pt x="83" y="128"/>
                    <a:pt x="83" y="128"/>
                  </a:cubicBezTo>
                  <a:cubicBezTo>
                    <a:pt x="82" y="128"/>
                    <a:pt x="82" y="128"/>
                    <a:pt x="81" y="128"/>
                  </a:cubicBezTo>
                  <a:cubicBezTo>
                    <a:pt x="81" y="127"/>
                    <a:pt x="81" y="127"/>
                    <a:pt x="81" y="127"/>
                  </a:cubicBezTo>
                  <a:cubicBezTo>
                    <a:pt x="82" y="128"/>
                    <a:pt x="82" y="128"/>
                    <a:pt x="83" y="128"/>
                  </a:cubicBezTo>
                  <a:cubicBezTo>
                    <a:pt x="83" y="128"/>
                    <a:pt x="83" y="128"/>
                    <a:pt x="83" y="128"/>
                  </a:cubicBezTo>
                  <a:cubicBezTo>
                    <a:pt x="83" y="127"/>
                    <a:pt x="83" y="127"/>
                    <a:pt x="83" y="127"/>
                  </a:cubicBezTo>
                  <a:cubicBezTo>
                    <a:pt x="83" y="127"/>
                    <a:pt x="83" y="127"/>
                    <a:pt x="83" y="127"/>
                  </a:cubicBezTo>
                  <a:cubicBezTo>
                    <a:pt x="83" y="127"/>
                    <a:pt x="83" y="127"/>
                    <a:pt x="83" y="127"/>
                  </a:cubicBezTo>
                  <a:cubicBezTo>
                    <a:pt x="83" y="127"/>
                    <a:pt x="83" y="127"/>
                    <a:pt x="83" y="127"/>
                  </a:cubicBezTo>
                  <a:cubicBezTo>
                    <a:pt x="83" y="127"/>
                    <a:pt x="82" y="127"/>
                    <a:pt x="81" y="127"/>
                  </a:cubicBezTo>
                  <a:cubicBezTo>
                    <a:pt x="81" y="126"/>
                    <a:pt x="81" y="126"/>
                    <a:pt x="81" y="126"/>
                  </a:cubicBezTo>
                  <a:cubicBezTo>
                    <a:pt x="62" y="125"/>
                    <a:pt x="75" y="126"/>
                    <a:pt x="71" y="127"/>
                  </a:cubicBezTo>
                  <a:cubicBezTo>
                    <a:pt x="71" y="127"/>
                    <a:pt x="71" y="127"/>
                    <a:pt x="71" y="127"/>
                  </a:cubicBezTo>
                  <a:cubicBezTo>
                    <a:pt x="66" y="126"/>
                    <a:pt x="63" y="126"/>
                    <a:pt x="69" y="126"/>
                  </a:cubicBezTo>
                  <a:cubicBezTo>
                    <a:pt x="69" y="127"/>
                    <a:pt x="69" y="127"/>
                    <a:pt x="69" y="127"/>
                  </a:cubicBezTo>
                  <a:cubicBezTo>
                    <a:pt x="69" y="127"/>
                    <a:pt x="69" y="127"/>
                    <a:pt x="69" y="127"/>
                  </a:cubicBezTo>
                  <a:cubicBezTo>
                    <a:pt x="70" y="127"/>
                    <a:pt x="70" y="127"/>
                    <a:pt x="71" y="127"/>
                  </a:cubicBezTo>
                  <a:cubicBezTo>
                    <a:pt x="71" y="127"/>
                    <a:pt x="71" y="127"/>
                    <a:pt x="71" y="127"/>
                  </a:cubicBezTo>
                  <a:cubicBezTo>
                    <a:pt x="70" y="127"/>
                    <a:pt x="70" y="127"/>
                    <a:pt x="69" y="127"/>
                  </a:cubicBezTo>
                  <a:cubicBezTo>
                    <a:pt x="69" y="129"/>
                    <a:pt x="69" y="131"/>
                    <a:pt x="71" y="129"/>
                  </a:cubicBezTo>
                  <a:cubicBezTo>
                    <a:pt x="71" y="129"/>
                    <a:pt x="71" y="129"/>
                    <a:pt x="71" y="130"/>
                  </a:cubicBezTo>
                  <a:cubicBezTo>
                    <a:pt x="71" y="130"/>
                    <a:pt x="71" y="130"/>
                    <a:pt x="71" y="130"/>
                  </a:cubicBezTo>
                  <a:cubicBezTo>
                    <a:pt x="70" y="132"/>
                    <a:pt x="70" y="134"/>
                    <a:pt x="70" y="136"/>
                  </a:cubicBezTo>
                  <a:cubicBezTo>
                    <a:pt x="70" y="138"/>
                    <a:pt x="70" y="139"/>
                    <a:pt x="70" y="140"/>
                  </a:cubicBezTo>
                  <a:cubicBezTo>
                    <a:pt x="70" y="140"/>
                    <a:pt x="70" y="140"/>
                    <a:pt x="70" y="140"/>
                  </a:cubicBezTo>
                  <a:cubicBezTo>
                    <a:pt x="69" y="144"/>
                    <a:pt x="69" y="147"/>
                    <a:pt x="68" y="151"/>
                  </a:cubicBezTo>
                  <a:cubicBezTo>
                    <a:pt x="68" y="151"/>
                    <a:pt x="67" y="151"/>
                    <a:pt x="67" y="152"/>
                  </a:cubicBezTo>
                  <a:cubicBezTo>
                    <a:pt x="67" y="153"/>
                    <a:pt x="67" y="155"/>
                    <a:pt x="67" y="156"/>
                  </a:cubicBezTo>
                  <a:cubicBezTo>
                    <a:pt x="67" y="160"/>
                    <a:pt x="66" y="164"/>
                    <a:pt x="64" y="168"/>
                  </a:cubicBezTo>
                  <a:cubicBezTo>
                    <a:pt x="64" y="168"/>
                    <a:pt x="64" y="169"/>
                    <a:pt x="64" y="169"/>
                  </a:cubicBezTo>
                  <a:cubicBezTo>
                    <a:pt x="63" y="164"/>
                    <a:pt x="64" y="157"/>
                    <a:pt x="65" y="155"/>
                  </a:cubicBezTo>
                  <a:cubicBezTo>
                    <a:pt x="63" y="149"/>
                    <a:pt x="64" y="160"/>
                    <a:pt x="62" y="159"/>
                  </a:cubicBezTo>
                  <a:cubicBezTo>
                    <a:pt x="62" y="163"/>
                    <a:pt x="62" y="166"/>
                    <a:pt x="63" y="171"/>
                  </a:cubicBezTo>
                  <a:cubicBezTo>
                    <a:pt x="62" y="174"/>
                    <a:pt x="63" y="175"/>
                    <a:pt x="61" y="179"/>
                  </a:cubicBezTo>
                  <a:cubicBezTo>
                    <a:pt x="60" y="178"/>
                    <a:pt x="60" y="178"/>
                    <a:pt x="60" y="178"/>
                  </a:cubicBezTo>
                  <a:cubicBezTo>
                    <a:pt x="58" y="183"/>
                    <a:pt x="58" y="185"/>
                    <a:pt x="58" y="188"/>
                  </a:cubicBezTo>
                  <a:cubicBezTo>
                    <a:pt x="54" y="190"/>
                    <a:pt x="55" y="191"/>
                    <a:pt x="51" y="193"/>
                  </a:cubicBezTo>
                  <a:cubicBezTo>
                    <a:pt x="54" y="190"/>
                    <a:pt x="55" y="186"/>
                    <a:pt x="55" y="183"/>
                  </a:cubicBezTo>
                  <a:cubicBezTo>
                    <a:pt x="51" y="187"/>
                    <a:pt x="48" y="194"/>
                    <a:pt x="43" y="194"/>
                  </a:cubicBezTo>
                  <a:cubicBezTo>
                    <a:pt x="38" y="196"/>
                    <a:pt x="35" y="199"/>
                    <a:pt x="35" y="201"/>
                  </a:cubicBezTo>
                  <a:cubicBezTo>
                    <a:pt x="36" y="200"/>
                    <a:pt x="31" y="201"/>
                    <a:pt x="34" y="199"/>
                  </a:cubicBezTo>
                  <a:cubicBezTo>
                    <a:pt x="32" y="200"/>
                    <a:pt x="30" y="201"/>
                    <a:pt x="29" y="201"/>
                  </a:cubicBezTo>
                  <a:cubicBezTo>
                    <a:pt x="29" y="201"/>
                    <a:pt x="29" y="201"/>
                    <a:pt x="29" y="201"/>
                  </a:cubicBezTo>
                  <a:cubicBezTo>
                    <a:pt x="28" y="201"/>
                    <a:pt x="28" y="200"/>
                    <a:pt x="28" y="199"/>
                  </a:cubicBezTo>
                  <a:cubicBezTo>
                    <a:pt x="26" y="197"/>
                    <a:pt x="23" y="193"/>
                    <a:pt x="19" y="196"/>
                  </a:cubicBezTo>
                  <a:cubicBezTo>
                    <a:pt x="19" y="194"/>
                    <a:pt x="19" y="194"/>
                    <a:pt x="19" y="194"/>
                  </a:cubicBezTo>
                  <a:cubicBezTo>
                    <a:pt x="16" y="196"/>
                    <a:pt x="12" y="198"/>
                    <a:pt x="9" y="198"/>
                  </a:cubicBezTo>
                  <a:cubicBezTo>
                    <a:pt x="9" y="200"/>
                    <a:pt x="8" y="202"/>
                    <a:pt x="10" y="203"/>
                  </a:cubicBezTo>
                  <a:cubicBezTo>
                    <a:pt x="9" y="204"/>
                    <a:pt x="7" y="201"/>
                    <a:pt x="8" y="203"/>
                  </a:cubicBezTo>
                  <a:cubicBezTo>
                    <a:pt x="7" y="201"/>
                    <a:pt x="7" y="201"/>
                    <a:pt x="7" y="201"/>
                  </a:cubicBezTo>
                  <a:cubicBezTo>
                    <a:pt x="1" y="206"/>
                    <a:pt x="3" y="212"/>
                    <a:pt x="3" y="217"/>
                  </a:cubicBezTo>
                  <a:cubicBezTo>
                    <a:pt x="0" y="218"/>
                    <a:pt x="3" y="221"/>
                    <a:pt x="2" y="224"/>
                  </a:cubicBezTo>
                  <a:cubicBezTo>
                    <a:pt x="3" y="226"/>
                    <a:pt x="2" y="229"/>
                    <a:pt x="5" y="229"/>
                  </a:cubicBezTo>
                  <a:cubicBezTo>
                    <a:pt x="4" y="230"/>
                    <a:pt x="4" y="230"/>
                    <a:pt x="4" y="230"/>
                  </a:cubicBezTo>
                  <a:cubicBezTo>
                    <a:pt x="4" y="232"/>
                    <a:pt x="4" y="235"/>
                    <a:pt x="5" y="237"/>
                  </a:cubicBezTo>
                  <a:cubicBezTo>
                    <a:pt x="5" y="239"/>
                    <a:pt x="7" y="238"/>
                    <a:pt x="8" y="239"/>
                  </a:cubicBezTo>
                  <a:cubicBezTo>
                    <a:pt x="7" y="240"/>
                    <a:pt x="7" y="240"/>
                    <a:pt x="7" y="240"/>
                  </a:cubicBezTo>
                  <a:cubicBezTo>
                    <a:pt x="8" y="241"/>
                    <a:pt x="10" y="240"/>
                    <a:pt x="12" y="240"/>
                  </a:cubicBezTo>
                  <a:cubicBezTo>
                    <a:pt x="12" y="241"/>
                    <a:pt x="12" y="241"/>
                    <a:pt x="12" y="242"/>
                  </a:cubicBezTo>
                  <a:cubicBezTo>
                    <a:pt x="11" y="242"/>
                    <a:pt x="9" y="242"/>
                    <a:pt x="7" y="242"/>
                  </a:cubicBezTo>
                  <a:cubicBezTo>
                    <a:pt x="8" y="244"/>
                    <a:pt x="11" y="244"/>
                    <a:pt x="10" y="246"/>
                  </a:cubicBezTo>
                  <a:cubicBezTo>
                    <a:pt x="11" y="247"/>
                    <a:pt x="12" y="248"/>
                    <a:pt x="14" y="247"/>
                  </a:cubicBezTo>
                  <a:cubicBezTo>
                    <a:pt x="13" y="247"/>
                    <a:pt x="14" y="248"/>
                    <a:pt x="13" y="248"/>
                  </a:cubicBezTo>
                  <a:cubicBezTo>
                    <a:pt x="13" y="249"/>
                    <a:pt x="14" y="249"/>
                    <a:pt x="15" y="249"/>
                  </a:cubicBezTo>
                  <a:cubicBezTo>
                    <a:pt x="15" y="249"/>
                    <a:pt x="15" y="249"/>
                    <a:pt x="15" y="249"/>
                  </a:cubicBezTo>
                  <a:cubicBezTo>
                    <a:pt x="16" y="248"/>
                    <a:pt x="17" y="249"/>
                    <a:pt x="18" y="247"/>
                  </a:cubicBezTo>
                  <a:cubicBezTo>
                    <a:pt x="17" y="247"/>
                    <a:pt x="17" y="247"/>
                    <a:pt x="17" y="246"/>
                  </a:cubicBezTo>
                  <a:cubicBezTo>
                    <a:pt x="18" y="246"/>
                    <a:pt x="19" y="246"/>
                    <a:pt x="19" y="248"/>
                  </a:cubicBezTo>
                  <a:cubicBezTo>
                    <a:pt x="18" y="249"/>
                    <a:pt x="16" y="249"/>
                    <a:pt x="17" y="250"/>
                  </a:cubicBezTo>
                  <a:cubicBezTo>
                    <a:pt x="18" y="250"/>
                    <a:pt x="20" y="249"/>
                    <a:pt x="21" y="248"/>
                  </a:cubicBezTo>
                  <a:cubicBezTo>
                    <a:pt x="20" y="249"/>
                    <a:pt x="19" y="248"/>
                    <a:pt x="20" y="246"/>
                  </a:cubicBezTo>
                  <a:cubicBezTo>
                    <a:pt x="19" y="247"/>
                    <a:pt x="19" y="247"/>
                    <a:pt x="19" y="247"/>
                  </a:cubicBezTo>
                  <a:cubicBezTo>
                    <a:pt x="20" y="246"/>
                    <a:pt x="20" y="246"/>
                    <a:pt x="20" y="246"/>
                  </a:cubicBezTo>
                  <a:cubicBezTo>
                    <a:pt x="18" y="245"/>
                    <a:pt x="19" y="243"/>
                    <a:pt x="17" y="243"/>
                  </a:cubicBezTo>
                  <a:cubicBezTo>
                    <a:pt x="16" y="245"/>
                    <a:pt x="16" y="245"/>
                    <a:pt x="16" y="245"/>
                  </a:cubicBezTo>
                  <a:cubicBezTo>
                    <a:pt x="15" y="244"/>
                    <a:pt x="13" y="244"/>
                    <a:pt x="13" y="243"/>
                  </a:cubicBezTo>
                  <a:cubicBezTo>
                    <a:pt x="14" y="243"/>
                    <a:pt x="15" y="242"/>
                    <a:pt x="15" y="241"/>
                  </a:cubicBezTo>
                  <a:cubicBezTo>
                    <a:pt x="15" y="241"/>
                    <a:pt x="14" y="241"/>
                    <a:pt x="15" y="241"/>
                  </a:cubicBezTo>
                  <a:cubicBezTo>
                    <a:pt x="17" y="240"/>
                    <a:pt x="17" y="240"/>
                    <a:pt x="17" y="240"/>
                  </a:cubicBezTo>
                  <a:cubicBezTo>
                    <a:pt x="14" y="242"/>
                    <a:pt x="15" y="238"/>
                    <a:pt x="14" y="238"/>
                  </a:cubicBezTo>
                  <a:cubicBezTo>
                    <a:pt x="15" y="238"/>
                    <a:pt x="15" y="238"/>
                    <a:pt x="15" y="238"/>
                  </a:cubicBezTo>
                  <a:cubicBezTo>
                    <a:pt x="15" y="236"/>
                    <a:pt x="13" y="239"/>
                    <a:pt x="13" y="238"/>
                  </a:cubicBezTo>
                  <a:cubicBezTo>
                    <a:pt x="13" y="237"/>
                    <a:pt x="15" y="237"/>
                    <a:pt x="16" y="235"/>
                  </a:cubicBezTo>
                  <a:cubicBezTo>
                    <a:pt x="15" y="234"/>
                    <a:pt x="12" y="233"/>
                    <a:pt x="14" y="230"/>
                  </a:cubicBezTo>
                  <a:cubicBezTo>
                    <a:pt x="13" y="229"/>
                    <a:pt x="12" y="228"/>
                    <a:pt x="11" y="227"/>
                  </a:cubicBezTo>
                  <a:cubicBezTo>
                    <a:pt x="10" y="226"/>
                    <a:pt x="13" y="227"/>
                    <a:pt x="12" y="226"/>
                  </a:cubicBezTo>
                  <a:cubicBezTo>
                    <a:pt x="13" y="226"/>
                    <a:pt x="14" y="225"/>
                    <a:pt x="15" y="225"/>
                  </a:cubicBezTo>
                  <a:cubicBezTo>
                    <a:pt x="14" y="225"/>
                    <a:pt x="15" y="223"/>
                    <a:pt x="12" y="224"/>
                  </a:cubicBezTo>
                  <a:cubicBezTo>
                    <a:pt x="13" y="222"/>
                    <a:pt x="13" y="221"/>
                    <a:pt x="13" y="219"/>
                  </a:cubicBezTo>
                  <a:cubicBezTo>
                    <a:pt x="13" y="219"/>
                    <a:pt x="14" y="219"/>
                    <a:pt x="15" y="219"/>
                  </a:cubicBezTo>
                  <a:cubicBezTo>
                    <a:pt x="14" y="218"/>
                    <a:pt x="12" y="217"/>
                    <a:pt x="13" y="216"/>
                  </a:cubicBezTo>
                  <a:cubicBezTo>
                    <a:pt x="12" y="215"/>
                    <a:pt x="12" y="216"/>
                    <a:pt x="10" y="215"/>
                  </a:cubicBezTo>
                  <a:cubicBezTo>
                    <a:pt x="10" y="215"/>
                    <a:pt x="9" y="215"/>
                    <a:pt x="9" y="214"/>
                  </a:cubicBezTo>
                  <a:cubicBezTo>
                    <a:pt x="11" y="214"/>
                    <a:pt x="14" y="215"/>
                    <a:pt x="14" y="214"/>
                  </a:cubicBezTo>
                  <a:cubicBezTo>
                    <a:pt x="17" y="215"/>
                    <a:pt x="13" y="216"/>
                    <a:pt x="16" y="216"/>
                  </a:cubicBezTo>
                  <a:cubicBezTo>
                    <a:pt x="18" y="216"/>
                    <a:pt x="18" y="218"/>
                    <a:pt x="17" y="219"/>
                  </a:cubicBezTo>
                  <a:cubicBezTo>
                    <a:pt x="19" y="220"/>
                    <a:pt x="17" y="218"/>
                    <a:pt x="19" y="218"/>
                  </a:cubicBezTo>
                  <a:cubicBezTo>
                    <a:pt x="19" y="217"/>
                    <a:pt x="18" y="217"/>
                    <a:pt x="18" y="216"/>
                  </a:cubicBezTo>
                  <a:cubicBezTo>
                    <a:pt x="18" y="216"/>
                    <a:pt x="17" y="216"/>
                    <a:pt x="17" y="216"/>
                  </a:cubicBezTo>
                  <a:cubicBezTo>
                    <a:pt x="17" y="215"/>
                    <a:pt x="18" y="215"/>
                    <a:pt x="18" y="215"/>
                  </a:cubicBezTo>
                  <a:cubicBezTo>
                    <a:pt x="18" y="215"/>
                    <a:pt x="18" y="215"/>
                    <a:pt x="18" y="215"/>
                  </a:cubicBezTo>
                  <a:cubicBezTo>
                    <a:pt x="17" y="216"/>
                    <a:pt x="17" y="216"/>
                    <a:pt x="17" y="216"/>
                  </a:cubicBezTo>
                  <a:cubicBezTo>
                    <a:pt x="17" y="216"/>
                    <a:pt x="17" y="216"/>
                    <a:pt x="17" y="216"/>
                  </a:cubicBezTo>
                  <a:cubicBezTo>
                    <a:pt x="17" y="216"/>
                    <a:pt x="17" y="216"/>
                    <a:pt x="17" y="216"/>
                  </a:cubicBezTo>
                  <a:cubicBezTo>
                    <a:pt x="17" y="215"/>
                    <a:pt x="17" y="215"/>
                    <a:pt x="17" y="215"/>
                  </a:cubicBezTo>
                  <a:cubicBezTo>
                    <a:pt x="17" y="215"/>
                    <a:pt x="17" y="216"/>
                    <a:pt x="17" y="216"/>
                  </a:cubicBezTo>
                  <a:cubicBezTo>
                    <a:pt x="17" y="216"/>
                    <a:pt x="17" y="216"/>
                    <a:pt x="17" y="216"/>
                  </a:cubicBezTo>
                  <a:cubicBezTo>
                    <a:pt x="17" y="215"/>
                    <a:pt x="17" y="215"/>
                    <a:pt x="17" y="215"/>
                  </a:cubicBezTo>
                  <a:cubicBezTo>
                    <a:pt x="17" y="215"/>
                    <a:pt x="17" y="215"/>
                    <a:pt x="17" y="215"/>
                  </a:cubicBezTo>
                  <a:cubicBezTo>
                    <a:pt x="18" y="214"/>
                    <a:pt x="18" y="214"/>
                    <a:pt x="18" y="214"/>
                  </a:cubicBezTo>
                  <a:cubicBezTo>
                    <a:pt x="18" y="214"/>
                    <a:pt x="18" y="214"/>
                    <a:pt x="18" y="214"/>
                  </a:cubicBezTo>
                  <a:cubicBezTo>
                    <a:pt x="17" y="215"/>
                    <a:pt x="17" y="215"/>
                    <a:pt x="17" y="216"/>
                  </a:cubicBezTo>
                  <a:cubicBezTo>
                    <a:pt x="17" y="216"/>
                    <a:pt x="17" y="216"/>
                    <a:pt x="17" y="216"/>
                  </a:cubicBezTo>
                  <a:cubicBezTo>
                    <a:pt x="16" y="216"/>
                    <a:pt x="16" y="215"/>
                    <a:pt x="16" y="215"/>
                  </a:cubicBezTo>
                  <a:cubicBezTo>
                    <a:pt x="14" y="214"/>
                    <a:pt x="17" y="214"/>
                    <a:pt x="18" y="214"/>
                  </a:cubicBezTo>
                  <a:cubicBezTo>
                    <a:pt x="18" y="214"/>
                    <a:pt x="18" y="214"/>
                    <a:pt x="18" y="214"/>
                  </a:cubicBezTo>
                  <a:cubicBezTo>
                    <a:pt x="18" y="214"/>
                    <a:pt x="18" y="214"/>
                    <a:pt x="18" y="214"/>
                  </a:cubicBezTo>
                  <a:cubicBezTo>
                    <a:pt x="18" y="214"/>
                    <a:pt x="18" y="214"/>
                    <a:pt x="18" y="214"/>
                  </a:cubicBezTo>
                  <a:cubicBezTo>
                    <a:pt x="17" y="214"/>
                    <a:pt x="17" y="215"/>
                    <a:pt x="17" y="215"/>
                  </a:cubicBezTo>
                  <a:cubicBezTo>
                    <a:pt x="17" y="215"/>
                    <a:pt x="17" y="215"/>
                    <a:pt x="17" y="215"/>
                  </a:cubicBezTo>
                  <a:cubicBezTo>
                    <a:pt x="17" y="216"/>
                    <a:pt x="17" y="216"/>
                    <a:pt x="17" y="216"/>
                  </a:cubicBezTo>
                  <a:cubicBezTo>
                    <a:pt x="18" y="215"/>
                    <a:pt x="18" y="215"/>
                    <a:pt x="18" y="215"/>
                  </a:cubicBezTo>
                  <a:cubicBezTo>
                    <a:pt x="18" y="215"/>
                    <a:pt x="18" y="214"/>
                    <a:pt x="18" y="214"/>
                  </a:cubicBezTo>
                  <a:cubicBezTo>
                    <a:pt x="18" y="214"/>
                    <a:pt x="18" y="214"/>
                    <a:pt x="18" y="214"/>
                  </a:cubicBezTo>
                  <a:cubicBezTo>
                    <a:pt x="18" y="215"/>
                    <a:pt x="17" y="215"/>
                    <a:pt x="17" y="215"/>
                  </a:cubicBezTo>
                  <a:cubicBezTo>
                    <a:pt x="17" y="215"/>
                    <a:pt x="17" y="215"/>
                    <a:pt x="18" y="215"/>
                  </a:cubicBezTo>
                  <a:cubicBezTo>
                    <a:pt x="17" y="215"/>
                    <a:pt x="17" y="215"/>
                    <a:pt x="17" y="215"/>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9" y="212"/>
                  </a:cubicBezTo>
                  <a:cubicBezTo>
                    <a:pt x="19" y="212"/>
                    <a:pt x="19" y="212"/>
                    <a:pt x="19" y="212"/>
                  </a:cubicBezTo>
                  <a:cubicBezTo>
                    <a:pt x="19" y="212"/>
                    <a:pt x="19" y="212"/>
                    <a:pt x="19" y="212"/>
                  </a:cubicBezTo>
                  <a:cubicBezTo>
                    <a:pt x="19" y="212"/>
                    <a:pt x="19" y="212"/>
                    <a:pt x="19" y="212"/>
                  </a:cubicBezTo>
                  <a:cubicBezTo>
                    <a:pt x="20" y="212"/>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8" y="213"/>
                  </a:cubicBezTo>
                  <a:cubicBezTo>
                    <a:pt x="19" y="213"/>
                    <a:pt x="19" y="213"/>
                    <a:pt x="19" y="212"/>
                  </a:cubicBezTo>
                  <a:cubicBezTo>
                    <a:pt x="19" y="212"/>
                    <a:pt x="19" y="212"/>
                    <a:pt x="19" y="212"/>
                  </a:cubicBezTo>
                  <a:cubicBezTo>
                    <a:pt x="19" y="212"/>
                    <a:pt x="19" y="212"/>
                    <a:pt x="19" y="212"/>
                  </a:cubicBezTo>
                  <a:cubicBezTo>
                    <a:pt x="19" y="212"/>
                    <a:pt x="19" y="212"/>
                    <a:pt x="19" y="212"/>
                  </a:cubicBezTo>
                  <a:cubicBezTo>
                    <a:pt x="19" y="212"/>
                    <a:pt x="19" y="212"/>
                    <a:pt x="19" y="212"/>
                  </a:cubicBezTo>
                  <a:cubicBezTo>
                    <a:pt x="19" y="212"/>
                    <a:pt x="19" y="212"/>
                    <a:pt x="19" y="212"/>
                  </a:cubicBezTo>
                  <a:cubicBezTo>
                    <a:pt x="19"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9" y="213"/>
                    <a:pt x="19" y="213"/>
                  </a:cubicBezTo>
                  <a:cubicBezTo>
                    <a:pt x="18" y="213"/>
                    <a:pt x="18" y="213"/>
                    <a:pt x="18" y="213"/>
                  </a:cubicBezTo>
                  <a:cubicBezTo>
                    <a:pt x="18" y="213"/>
                    <a:pt x="18" y="214"/>
                    <a:pt x="18" y="214"/>
                  </a:cubicBezTo>
                  <a:cubicBezTo>
                    <a:pt x="18" y="214"/>
                    <a:pt x="18" y="214"/>
                    <a:pt x="18" y="213"/>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5"/>
                    <a:pt x="18" y="215"/>
                    <a:pt x="18" y="215"/>
                  </a:cubicBezTo>
                  <a:cubicBezTo>
                    <a:pt x="18" y="215"/>
                    <a:pt x="18" y="215"/>
                    <a:pt x="18" y="215"/>
                  </a:cubicBezTo>
                  <a:cubicBezTo>
                    <a:pt x="18" y="215"/>
                    <a:pt x="18" y="215"/>
                    <a:pt x="18" y="215"/>
                  </a:cubicBezTo>
                  <a:cubicBezTo>
                    <a:pt x="18" y="215"/>
                    <a:pt x="18" y="215"/>
                    <a:pt x="18" y="215"/>
                  </a:cubicBezTo>
                  <a:cubicBezTo>
                    <a:pt x="18" y="215"/>
                    <a:pt x="18" y="215"/>
                    <a:pt x="18" y="215"/>
                  </a:cubicBezTo>
                  <a:cubicBezTo>
                    <a:pt x="18" y="216"/>
                    <a:pt x="18" y="216"/>
                    <a:pt x="18" y="216"/>
                  </a:cubicBezTo>
                  <a:cubicBezTo>
                    <a:pt x="18" y="216"/>
                    <a:pt x="18" y="216"/>
                    <a:pt x="18" y="216"/>
                  </a:cubicBezTo>
                  <a:cubicBezTo>
                    <a:pt x="19" y="216"/>
                    <a:pt x="18" y="215"/>
                    <a:pt x="19" y="215"/>
                  </a:cubicBezTo>
                  <a:cubicBezTo>
                    <a:pt x="19" y="215"/>
                    <a:pt x="19" y="215"/>
                    <a:pt x="19" y="215"/>
                  </a:cubicBezTo>
                  <a:cubicBezTo>
                    <a:pt x="19" y="215"/>
                    <a:pt x="19" y="215"/>
                    <a:pt x="19" y="215"/>
                  </a:cubicBezTo>
                  <a:cubicBezTo>
                    <a:pt x="19" y="215"/>
                    <a:pt x="19" y="216"/>
                    <a:pt x="19" y="216"/>
                  </a:cubicBezTo>
                  <a:cubicBezTo>
                    <a:pt x="19" y="216"/>
                    <a:pt x="19" y="216"/>
                    <a:pt x="19" y="215"/>
                  </a:cubicBezTo>
                  <a:cubicBezTo>
                    <a:pt x="19" y="216"/>
                    <a:pt x="19" y="216"/>
                    <a:pt x="19" y="216"/>
                  </a:cubicBezTo>
                  <a:cubicBezTo>
                    <a:pt x="19" y="215"/>
                    <a:pt x="20" y="217"/>
                    <a:pt x="20" y="215"/>
                  </a:cubicBezTo>
                  <a:cubicBezTo>
                    <a:pt x="19" y="215"/>
                    <a:pt x="19" y="215"/>
                    <a:pt x="19" y="215"/>
                  </a:cubicBezTo>
                  <a:cubicBezTo>
                    <a:pt x="20" y="215"/>
                    <a:pt x="18" y="215"/>
                    <a:pt x="19" y="214"/>
                  </a:cubicBezTo>
                  <a:cubicBezTo>
                    <a:pt x="19" y="214"/>
                    <a:pt x="19" y="214"/>
                    <a:pt x="19" y="214"/>
                  </a:cubicBezTo>
                  <a:cubicBezTo>
                    <a:pt x="19" y="214"/>
                    <a:pt x="19" y="214"/>
                    <a:pt x="19" y="213"/>
                  </a:cubicBezTo>
                  <a:cubicBezTo>
                    <a:pt x="19" y="213"/>
                    <a:pt x="19" y="214"/>
                    <a:pt x="19" y="214"/>
                  </a:cubicBezTo>
                  <a:cubicBezTo>
                    <a:pt x="19" y="214"/>
                    <a:pt x="19" y="214"/>
                    <a:pt x="19" y="214"/>
                  </a:cubicBezTo>
                  <a:cubicBezTo>
                    <a:pt x="19" y="214"/>
                    <a:pt x="20" y="214"/>
                    <a:pt x="20" y="214"/>
                  </a:cubicBezTo>
                  <a:cubicBezTo>
                    <a:pt x="20" y="214"/>
                    <a:pt x="19" y="214"/>
                    <a:pt x="20" y="215"/>
                  </a:cubicBezTo>
                  <a:cubicBezTo>
                    <a:pt x="22" y="215"/>
                    <a:pt x="22" y="215"/>
                    <a:pt x="22" y="215"/>
                  </a:cubicBezTo>
                  <a:cubicBezTo>
                    <a:pt x="21" y="216"/>
                    <a:pt x="21" y="216"/>
                    <a:pt x="21" y="216"/>
                  </a:cubicBezTo>
                  <a:cubicBezTo>
                    <a:pt x="20" y="216"/>
                    <a:pt x="20" y="216"/>
                    <a:pt x="20" y="216"/>
                  </a:cubicBezTo>
                  <a:cubicBezTo>
                    <a:pt x="21" y="216"/>
                    <a:pt x="21" y="216"/>
                    <a:pt x="21" y="216"/>
                  </a:cubicBezTo>
                  <a:cubicBezTo>
                    <a:pt x="20" y="217"/>
                    <a:pt x="20" y="217"/>
                    <a:pt x="20" y="217"/>
                  </a:cubicBezTo>
                  <a:cubicBezTo>
                    <a:pt x="21" y="216"/>
                    <a:pt x="21" y="216"/>
                    <a:pt x="21" y="216"/>
                  </a:cubicBezTo>
                  <a:cubicBezTo>
                    <a:pt x="21" y="217"/>
                    <a:pt x="21" y="217"/>
                    <a:pt x="21" y="217"/>
                  </a:cubicBezTo>
                  <a:cubicBezTo>
                    <a:pt x="20" y="218"/>
                    <a:pt x="23" y="217"/>
                    <a:pt x="22" y="218"/>
                  </a:cubicBezTo>
                  <a:cubicBezTo>
                    <a:pt x="21" y="218"/>
                    <a:pt x="20" y="219"/>
                    <a:pt x="20" y="219"/>
                  </a:cubicBezTo>
                  <a:cubicBezTo>
                    <a:pt x="22" y="218"/>
                    <a:pt x="23" y="219"/>
                    <a:pt x="25" y="218"/>
                  </a:cubicBezTo>
                  <a:cubicBezTo>
                    <a:pt x="24" y="219"/>
                    <a:pt x="21" y="219"/>
                    <a:pt x="20" y="220"/>
                  </a:cubicBezTo>
                  <a:cubicBezTo>
                    <a:pt x="22" y="220"/>
                    <a:pt x="19" y="222"/>
                    <a:pt x="22" y="221"/>
                  </a:cubicBezTo>
                  <a:cubicBezTo>
                    <a:pt x="22" y="220"/>
                    <a:pt x="23" y="221"/>
                    <a:pt x="25" y="220"/>
                  </a:cubicBezTo>
                  <a:cubicBezTo>
                    <a:pt x="25" y="222"/>
                    <a:pt x="23" y="221"/>
                    <a:pt x="23" y="222"/>
                  </a:cubicBezTo>
                  <a:cubicBezTo>
                    <a:pt x="23" y="222"/>
                    <a:pt x="25" y="222"/>
                    <a:pt x="26" y="221"/>
                  </a:cubicBezTo>
                  <a:cubicBezTo>
                    <a:pt x="26" y="222"/>
                    <a:pt x="28" y="222"/>
                    <a:pt x="27" y="223"/>
                  </a:cubicBezTo>
                  <a:cubicBezTo>
                    <a:pt x="25" y="224"/>
                    <a:pt x="26" y="222"/>
                    <a:pt x="25" y="223"/>
                  </a:cubicBezTo>
                  <a:cubicBezTo>
                    <a:pt x="25" y="224"/>
                    <a:pt x="29" y="222"/>
                    <a:pt x="30" y="224"/>
                  </a:cubicBezTo>
                  <a:cubicBezTo>
                    <a:pt x="31" y="223"/>
                    <a:pt x="34" y="223"/>
                    <a:pt x="35" y="224"/>
                  </a:cubicBezTo>
                  <a:cubicBezTo>
                    <a:pt x="35" y="226"/>
                    <a:pt x="34" y="223"/>
                    <a:pt x="32" y="224"/>
                  </a:cubicBezTo>
                  <a:cubicBezTo>
                    <a:pt x="32" y="225"/>
                    <a:pt x="32" y="225"/>
                    <a:pt x="32" y="225"/>
                  </a:cubicBezTo>
                  <a:cubicBezTo>
                    <a:pt x="30" y="227"/>
                    <a:pt x="27" y="224"/>
                    <a:pt x="25" y="225"/>
                  </a:cubicBezTo>
                  <a:cubicBezTo>
                    <a:pt x="26" y="226"/>
                    <a:pt x="26" y="226"/>
                    <a:pt x="26" y="226"/>
                  </a:cubicBezTo>
                  <a:cubicBezTo>
                    <a:pt x="25" y="226"/>
                    <a:pt x="24" y="226"/>
                    <a:pt x="23" y="227"/>
                  </a:cubicBezTo>
                  <a:cubicBezTo>
                    <a:pt x="25" y="226"/>
                    <a:pt x="24" y="228"/>
                    <a:pt x="25" y="228"/>
                  </a:cubicBezTo>
                  <a:cubicBezTo>
                    <a:pt x="26" y="228"/>
                    <a:pt x="24" y="228"/>
                    <a:pt x="25" y="228"/>
                  </a:cubicBezTo>
                  <a:cubicBezTo>
                    <a:pt x="26" y="228"/>
                    <a:pt x="29" y="228"/>
                    <a:pt x="28" y="230"/>
                  </a:cubicBezTo>
                  <a:cubicBezTo>
                    <a:pt x="27" y="229"/>
                    <a:pt x="26" y="230"/>
                    <a:pt x="25" y="230"/>
                  </a:cubicBezTo>
                  <a:cubicBezTo>
                    <a:pt x="24" y="231"/>
                    <a:pt x="27" y="230"/>
                    <a:pt x="26" y="231"/>
                  </a:cubicBezTo>
                  <a:cubicBezTo>
                    <a:pt x="25" y="231"/>
                    <a:pt x="25" y="231"/>
                    <a:pt x="25" y="231"/>
                  </a:cubicBezTo>
                  <a:cubicBezTo>
                    <a:pt x="25" y="233"/>
                    <a:pt x="26" y="241"/>
                    <a:pt x="32" y="242"/>
                  </a:cubicBezTo>
                  <a:cubicBezTo>
                    <a:pt x="31" y="243"/>
                    <a:pt x="31" y="245"/>
                    <a:pt x="30" y="247"/>
                  </a:cubicBezTo>
                  <a:cubicBezTo>
                    <a:pt x="31" y="246"/>
                    <a:pt x="32" y="246"/>
                    <a:pt x="33" y="247"/>
                  </a:cubicBezTo>
                  <a:cubicBezTo>
                    <a:pt x="31" y="248"/>
                    <a:pt x="31" y="248"/>
                    <a:pt x="31" y="248"/>
                  </a:cubicBezTo>
                  <a:cubicBezTo>
                    <a:pt x="30" y="250"/>
                    <a:pt x="33" y="251"/>
                    <a:pt x="34" y="251"/>
                  </a:cubicBezTo>
                  <a:cubicBezTo>
                    <a:pt x="33" y="252"/>
                    <a:pt x="33" y="252"/>
                    <a:pt x="33" y="252"/>
                  </a:cubicBezTo>
                  <a:cubicBezTo>
                    <a:pt x="32" y="254"/>
                    <a:pt x="34" y="253"/>
                    <a:pt x="35" y="253"/>
                  </a:cubicBezTo>
                  <a:cubicBezTo>
                    <a:pt x="34" y="254"/>
                    <a:pt x="34" y="254"/>
                    <a:pt x="34" y="254"/>
                  </a:cubicBezTo>
                  <a:cubicBezTo>
                    <a:pt x="35" y="254"/>
                    <a:pt x="35" y="254"/>
                    <a:pt x="35" y="254"/>
                  </a:cubicBezTo>
                  <a:cubicBezTo>
                    <a:pt x="36" y="255"/>
                    <a:pt x="36" y="256"/>
                    <a:pt x="34" y="257"/>
                  </a:cubicBezTo>
                  <a:cubicBezTo>
                    <a:pt x="35" y="257"/>
                    <a:pt x="35" y="257"/>
                    <a:pt x="36" y="256"/>
                  </a:cubicBezTo>
                  <a:cubicBezTo>
                    <a:pt x="35" y="258"/>
                    <a:pt x="36" y="261"/>
                    <a:pt x="38" y="262"/>
                  </a:cubicBezTo>
                  <a:cubicBezTo>
                    <a:pt x="38" y="261"/>
                    <a:pt x="39" y="261"/>
                    <a:pt x="40" y="260"/>
                  </a:cubicBezTo>
                  <a:cubicBezTo>
                    <a:pt x="42" y="259"/>
                    <a:pt x="40" y="260"/>
                    <a:pt x="41" y="260"/>
                  </a:cubicBezTo>
                  <a:cubicBezTo>
                    <a:pt x="41" y="261"/>
                    <a:pt x="40" y="262"/>
                    <a:pt x="39" y="262"/>
                  </a:cubicBezTo>
                  <a:cubicBezTo>
                    <a:pt x="38" y="265"/>
                    <a:pt x="42" y="267"/>
                    <a:pt x="44" y="270"/>
                  </a:cubicBezTo>
                  <a:cubicBezTo>
                    <a:pt x="44" y="270"/>
                    <a:pt x="44" y="270"/>
                    <a:pt x="45" y="270"/>
                  </a:cubicBezTo>
                  <a:cubicBezTo>
                    <a:pt x="44" y="273"/>
                    <a:pt x="48" y="273"/>
                    <a:pt x="48" y="276"/>
                  </a:cubicBezTo>
                  <a:cubicBezTo>
                    <a:pt x="49" y="275"/>
                    <a:pt x="51" y="273"/>
                    <a:pt x="52" y="274"/>
                  </a:cubicBezTo>
                  <a:cubicBezTo>
                    <a:pt x="54" y="274"/>
                    <a:pt x="50" y="276"/>
                    <a:pt x="50" y="279"/>
                  </a:cubicBezTo>
                  <a:cubicBezTo>
                    <a:pt x="51" y="278"/>
                    <a:pt x="52" y="279"/>
                    <a:pt x="53" y="279"/>
                  </a:cubicBezTo>
                  <a:cubicBezTo>
                    <a:pt x="52" y="280"/>
                    <a:pt x="52" y="280"/>
                    <a:pt x="52" y="280"/>
                  </a:cubicBezTo>
                  <a:cubicBezTo>
                    <a:pt x="54" y="279"/>
                    <a:pt x="55" y="280"/>
                    <a:pt x="55" y="281"/>
                  </a:cubicBezTo>
                  <a:cubicBezTo>
                    <a:pt x="55" y="281"/>
                    <a:pt x="55" y="281"/>
                    <a:pt x="55" y="281"/>
                  </a:cubicBezTo>
                  <a:cubicBezTo>
                    <a:pt x="55" y="282"/>
                    <a:pt x="55" y="283"/>
                    <a:pt x="56" y="284"/>
                  </a:cubicBezTo>
                  <a:cubicBezTo>
                    <a:pt x="57" y="282"/>
                    <a:pt x="58" y="284"/>
                    <a:pt x="59" y="283"/>
                  </a:cubicBezTo>
                  <a:cubicBezTo>
                    <a:pt x="59" y="284"/>
                    <a:pt x="59" y="284"/>
                    <a:pt x="59" y="284"/>
                  </a:cubicBezTo>
                  <a:cubicBezTo>
                    <a:pt x="60" y="283"/>
                    <a:pt x="60" y="283"/>
                    <a:pt x="60" y="283"/>
                  </a:cubicBezTo>
                  <a:cubicBezTo>
                    <a:pt x="61" y="285"/>
                    <a:pt x="61" y="285"/>
                    <a:pt x="61" y="285"/>
                  </a:cubicBezTo>
                  <a:cubicBezTo>
                    <a:pt x="59" y="285"/>
                    <a:pt x="59" y="285"/>
                    <a:pt x="59" y="285"/>
                  </a:cubicBezTo>
                  <a:cubicBezTo>
                    <a:pt x="60" y="287"/>
                    <a:pt x="60" y="285"/>
                    <a:pt x="62" y="284"/>
                  </a:cubicBezTo>
                  <a:cubicBezTo>
                    <a:pt x="63" y="284"/>
                    <a:pt x="62" y="285"/>
                    <a:pt x="62" y="286"/>
                  </a:cubicBezTo>
                  <a:cubicBezTo>
                    <a:pt x="62" y="287"/>
                    <a:pt x="62" y="285"/>
                    <a:pt x="61" y="285"/>
                  </a:cubicBezTo>
                  <a:cubicBezTo>
                    <a:pt x="60" y="286"/>
                    <a:pt x="62" y="286"/>
                    <a:pt x="61" y="287"/>
                  </a:cubicBezTo>
                  <a:cubicBezTo>
                    <a:pt x="62" y="287"/>
                    <a:pt x="63" y="286"/>
                    <a:pt x="63" y="286"/>
                  </a:cubicBezTo>
                  <a:cubicBezTo>
                    <a:pt x="64" y="287"/>
                    <a:pt x="65" y="287"/>
                    <a:pt x="65" y="289"/>
                  </a:cubicBezTo>
                  <a:cubicBezTo>
                    <a:pt x="65" y="288"/>
                    <a:pt x="66" y="289"/>
                    <a:pt x="67" y="288"/>
                  </a:cubicBezTo>
                  <a:cubicBezTo>
                    <a:pt x="66" y="288"/>
                    <a:pt x="66" y="287"/>
                    <a:pt x="66" y="286"/>
                  </a:cubicBezTo>
                  <a:cubicBezTo>
                    <a:pt x="67" y="286"/>
                    <a:pt x="68" y="286"/>
                    <a:pt x="68" y="287"/>
                  </a:cubicBezTo>
                  <a:cubicBezTo>
                    <a:pt x="67" y="287"/>
                    <a:pt x="67" y="287"/>
                    <a:pt x="67" y="287"/>
                  </a:cubicBezTo>
                  <a:cubicBezTo>
                    <a:pt x="68" y="287"/>
                    <a:pt x="69" y="288"/>
                    <a:pt x="69" y="286"/>
                  </a:cubicBezTo>
                  <a:cubicBezTo>
                    <a:pt x="69" y="289"/>
                    <a:pt x="69" y="289"/>
                    <a:pt x="69" y="289"/>
                  </a:cubicBezTo>
                  <a:cubicBezTo>
                    <a:pt x="70" y="288"/>
                    <a:pt x="71" y="288"/>
                    <a:pt x="72" y="288"/>
                  </a:cubicBezTo>
                  <a:cubicBezTo>
                    <a:pt x="71" y="290"/>
                    <a:pt x="69" y="291"/>
                    <a:pt x="71" y="292"/>
                  </a:cubicBezTo>
                  <a:cubicBezTo>
                    <a:pt x="73" y="291"/>
                    <a:pt x="73" y="291"/>
                    <a:pt x="73" y="291"/>
                  </a:cubicBezTo>
                  <a:cubicBezTo>
                    <a:pt x="74" y="291"/>
                    <a:pt x="74" y="292"/>
                    <a:pt x="74" y="293"/>
                  </a:cubicBezTo>
                  <a:cubicBezTo>
                    <a:pt x="76" y="294"/>
                    <a:pt x="77" y="289"/>
                    <a:pt x="79" y="291"/>
                  </a:cubicBezTo>
                  <a:cubicBezTo>
                    <a:pt x="78" y="293"/>
                    <a:pt x="78" y="293"/>
                    <a:pt x="79" y="294"/>
                  </a:cubicBezTo>
                  <a:cubicBezTo>
                    <a:pt x="79" y="293"/>
                    <a:pt x="79" y="293"/>
                    <a:pt x="80" y="293"/>
                  </a:cubicBezTo>
                  <a:cubicBezTo>
                    <a:pt x="80" y="292"/>
                    <a:pt x="79" y="294"/>
                    <a:pt x="79" y="293"/>
                  </a:cubicBezTo>
                  <a:cubicBezTo>
                    <a:pt x="79" y="291"/>
                    <a:pt x="80" y="292"/>
                    <a:pt x="80" y="292"/>
                  </a:cubicBezTo>
                  <a:cubicBezTo>
                    <a:pt x="81" y="296"/>
                    <a:pt x="86" y="294"/>
                    <a:pt x="88" y="296"/>
                  </a:cubicBezTo>
                  <a:cubicBezTo>
                    <a:pt x="88" y="294"/>
                    <a:pt x="90" y="295"/>
                    <a:pt x="90" y="295"/>
                  </a:cubicBezTo>
                  <a:cubicBezTo>
                    <a:pt x="90" y="297"/>
                    <a:pt x="92" y="294"/>
                    <a:pt x="93" y="296"/>
                  </a:cubicBezTo>
                  <a:cubicBezTo>
                    <a:pt x="92" y="293"/>
                    <a:pt x="92" y="293"/>
                    <a:pt x="92" y="293"/>
                  </a:cubicBezTo>
                  <a:cubicBezTo>
                    <a:pt x="94" y="295"/>
                    <a:pt x="95" y="290"/>
                    <a:pt x="96" y="293"/>
                  </a:cubicBezTo>
                  <a:cubicBezTo>
                    <a:pt x="97" y="293"/>
                    <a:pt x="96" y="294"/>
                    <a:pt x="95" y="295"/>
                  </a:cubicBezTo>
                  <a:cubicBezTo>
                    <a:pt x="96" y="298"/>
                    <a:pt x="99" y="293"/>
                    <a:pt x="100" y="296"/>
                  </a:cubicBezTo>
                  <a:cubicBezTo>
                    <a:pt x="100" y="295"/>
                    <a:pt x="99" y="293"/>
                    <a:pt x="101" y="292"/>
                  </a:cubicBezTo>
                  <a:cubicBezTo>
                    <a:pt x="101" y="294"/>
                    <a:pt x="103" y="295"/>
                    <a:pt x="103" y="295"/>
                  </a:cubicBezTo>
                  <a:cubicBezTo>
                    <a:pt x="104" y="295"/>
                    <a:pt x="104" y="294"/>
                    <a:pt x="105" y="295"/>
                  </a:cubicBezTo>
                  <a:cubicBezTo>
                    <a:pt x="104" y="296"/>
                    <a:pt x="104" y="296"/>
                    <a:pt x="104" y="296"/>
                  </a:cubicBezTo>
                  <a:cubicBezTo>
                    <a:pt x="105" y="297"/>
                    <a:pt x="106" y="296"/>
                    <a:pt x="107" y="295"/>
                  </a:cubicBezTo>
                  <a:cubicBezTo>
                    <a:pt x="108" y="297"/>
                    <a:pt x="110" y="296"/>
                    <a:pt x="111" y="297"/>
                  </a:cubicBezTo>
                  <a:cubicBezTo>
                    <a:pt x="112" y="295"/>
                    <a:pt x="113" y="299"/>
                    <a:pt x="113" y="295"/>
                  </a:cubicBezTo>
                  <a:cubicBezTo>
                    <a:pt x="114" y="296"/>
                    <a:pt x="114" y="296"/>
                    <a:pt x="114" y="296"/>
                  </a:cubicBezTo>
                  <a:cubicBezTo>
                    <a:pt x="114" y="296"/>
                    <a:pt x="115" y="294"/>
                    <a:pt x="115" y="294"/>
                  </a:cubicBezTo>
                  <a:cubicBezTo>
                    <a:pt x="115" y="296"/>
                    <a:pt x="115" y="296"/>
                    <a:pt x="115" y="296"/>
                  </a:cubicBezTo>
                  <a:cubicBezTo>
                    <a:pt x="114" y="298"/>
                    <a:pt x="117" y="296"/>
                    <a:pt x="117" y="298"/>
                  </a:cubicBezTo>
                  <a:cubicBezTo>
                    <a:pt x="116" y="296"/>
                    <a:pt x="117" y="298"/>
                    <a:pt x="118" y="296"/>
                  </a:cubicBezTo>
                  <a:cubicBezTo>
                    <a:pt x="118" y="296"/>
                    <a:pt x="118" y="296"/>
                    <a:pt x="118" y="296"/>
                  </a:cubicBezTo>
                  <a:cubicBezTo>
                    <a:pt x="120" y="296"/>
                    <a:pt x="119" y="295"/>
                    <a:pt x="120" y="295"/>
                  </a:cubicBezTo>
                  <a:cubicBezTo>
                    <a:pt x="121" y="295"/>
                    <a:pt x="120" y="297"/>
                    <a:pt x="120" y="297"/>
                  </a:cubicBezTo>
                  <a:cubicBezTo>
                    <a:pt x="120" y="298"/>
                    <a:pt x="121" y="298"/>
                    <a:pt x="122" y="297"/>
                  </a:cubicBezTo>
                  <a:cubicBezTo>
                    <a:pt x="122" y="298"/>
                    <a:pt x="122" y="298"/>
                    <a:pt x="123" y="298"/>
                  </a:cubicBezTo>
                  <a:cubicBezTo>
                    <a:pt x="123" y="298"/>
                    <a:pt x="123" y="298"/>
                    <a:pt x="123" y="298"/>
                  </a:cubicBezTo>
                  <a:cubicBezTo>
                    <a:pt x="123" y="298"/>
                    <a:pt x="124" y="298"/>
                    <a:pt x="124" y="299"/>
                  </a:cubicBezTo>
                  <a:cubicBezTo>
                    <a:pt x="123" y="300"/>
                    <a:pt x="123" y="300"/>
                    <a:pt x="123" y="300"/>
                  </a:cubicBezTo>
                  <a:cubicBezTo>
                    <a:pt x="124" y="300"/>
                    <a:pt x="125" y="299"/>
                    <a:pt x="125" y="298"/>
                  </a:cubicBezTo>
                  <a:cubicBezTo>
                    <a:pt x="127" y="300"/>
                    <a:pt x="131" y="300"/>
                    <a:pt x="132" y="300"/>
                  </a:cubicBezTo>
                  <a:cubicBezTo>
                    <a:pt x="131" y="299"/>
                    <a:pt x="131" y="301"/>
                    <a:pt x="131" y="300"/>
                  </a:cubicBezTo>
                  <a:cubicBezTo>
                    <a:pt x="132" y="300"/>
                    <a:pt x="133" y="299"/>
                    <a:pt x="133" y="300"/>
                  </a:cubicBezTo>
                  <a:cubicBezTo>
                    <a:pt x="134" y="300"/>
                    <a:pt x="133" y="301"/>
                    <a:pt x="134" y="302"/>
                  </a:cubicBezTo>
                  <a:cubicBezTo>
                    <a:pt x="133" y="302"/>
                    <a:pt x="135" y="300"/>
                    <a:pt x="134" y="300"/>
                  </a:cubicBezTo>
                  <a:cubicBezTo>
                    <a:pt x="134" y="303"/>
                    <a:pt x="138" y="301"/>
                    <a:pt x="139" y="304"/>
                  </a:cubicBezTo>
                  <a:cubicBezTo>
                    <a:pt x="139" y="303"/>
                    <a:pt x="138" y="304"/>
                    <a:pt x="137" y="305"/>
                  </a:cubicBezTo>
                  <a:cubicBezTo>
                    <a:pt x="139" y="305"/>
                    <a:pt x="141" y="305"/>
                    <a:pt x="143" y="304"/>
                  </a:cubicBezTo>
                  <a:cubicBezTo>
                    <a:pt x="142" y="305"/>
                    <a:pt x="142" y="305"/>
                    <a:pt x="141" y="305"/>
                  </a:cubicBezTo>
                  <a:cubicBezTo>
                    <a:pt x="142" y="306"/>
                    <a:pt x="143" y="307"/>
                    <a:pt x="144" y="306"/>
                  </a:cubicBezTo>
                  <a:cubicBezTo>
                    <a:pt x="145" y="305"/>
                    <a:pt x="144" y="307"/>
                    <a:pt x="144" y="306"/>
                  </a:cubicBezTo>
                  <a:cubicBezTo>
                    <a:pt x="144" y="305"/>
                    <a:pt x="146" y="305"/>
                    <a:pt x="146" y="306"/>
                  </a:cubicBezTo>
                  <a:cubicBezTo>
                    <a:pt x="146" y="306"/>
                    <a:pt x="146" y="306"/>
                    <a:pt x="146" y="306"/>
                  </a:cubicBezTo>
                  <a:cubicBezTo>
                    <a:pt x="147" y="307"/>
                    <a:pt x="147" y="306"/>
                    <a:pt x="148" y="307"/>
                  </a:cubicBezTo>
                  <a:cubicBezTo>
                    <a:pt x="148" y="308"/>
                    <a:pt x="147" y="307"/>
                    <a:pt x="147" y="308"/>
                  </a:cubicBezTo>
                  <a:cubicBezTo>
                    <a:pt x="145" y="310"/>
                    <a:pt x="147" y="311"/>
                    <a:pt x="147" y="311"/>
                  </a:cubicBezTo>
                  <a:cubicBezTo>
                    <a:pt x="149" y="311"/>
                    <a:pt x="149" y="311"/>
                    <a:pt x="149" y="311"/>
                  </a:cubicBezTo>
                  <a:cubicBezTo>
                    <a:pt x="150" y="311"/>
                    <a:pt x="148" y="312"/>
                    <a:pt x="148" y="312"/>
                  </a:cubicBezTo>
                  <a:cubicBezTo>
                    <a:pt x="154" y="312"/>
                    <a:pt x="154" y="312"/>
                    <a:pt x="154" y="312"/>
                  </a:cubicBezTo>
                  <a:cubicBezTo>
                    <a:pt x="153" y="312"/>
                    <a:pt x="152" y="314"/>
                    <a:pt x="151" y="314"/>
                  </a:cubicBezTo>
                  <a:cubicBezTo>
                    <a:pt x="152" y="315"/>
                    <a:pt x="155" y="315"/>
                    <a:pt x="157" y="315"/>
                  </a:cubicBezTo>
                  <a:cubicBezTo>
                    <a:pt x="157" y="316"/>
                    <a:pt x="158" y="317"/>
                    <a:pt x="159" y="318"/>
                  </a:cubicBezTo>
                  <a:cubicBezTo>
                    <a:pt x="158" y="319"/>
                    <a:pt x="159" y="317"/>
                    <a:pt x="158" y="318"/>
                  </a:cubicBezTo>
                  <a:cubicBezTo>
                    <a:pt x="157" y="319"/>
                    <a:pt x="157" y="319"/>
                    <a:pt x="157" y="319"/>
                  </a:cubicBezTo>
                  <a:cubicBezTo>
                    <a:pt x="156" y="318"/>
                    <a:pt x="154" y="320"/>
                    <a:pt x="153" y="320"/>
                  </a:cubicBezTo>
                  <a:cubicBezTo>
                    <a:pt x="155" y="320"/>
                    <a:pt x="154" y="323"/>
                    <a:pt x="154" y="325"/>
                  </a:cubicBezTo>
                  <a:cubicBezTo>
                    <a:pt x="157" y="323"/>
                    <a:pt x="156" y="326"/>
                    <a:pt x="159" y="325"/>
                  </a:cubicBezTo>
                  <a:cubicBezTo>
                    <a:pt x="160" y="327"/>
                    <a:pt x="157" y="327"/>
                    <a:pt x="156" y="328"/>
                  </a:cubicBezTo>
                  <a:cubicBezTo>
                    <a:pt x="158" y="329"/>
                    <a:pt x="158" y="331"/>
                    <a:pt x="158" y="333"/>
                  </a:cubicBezTo>
                  <a:cubicBezTo>
                    <a:pt x="158" y="333"/>
                    <a:pt x="158" y="333"/>
                    <a:pt x="158" y="333"/>
                  </a:cubicBezTo>
                  <a:cubicBezTo>
                    <a:pt x="159" y="334"/>
                    <a:pt x="158" y="337"/>
                    <a:pt x="161" y="338"/>
                  </a:cubicBezTo>
                  <a:cubicBezTo>
                    <a:pt x="160" y="338"/>
                    <a:pt x="160" y="338"/>
                    <a:pt x="159" y="338"/>
                  </a:cubicBezTo>
                  <a:cubicBezTo>
                    <a:pt x="159" y="340"/>
                    <a:pt x="163" y="338"/>
                    <a:pt x="162" y="340"/>
                  </a:cubicBezTo>
                  <a:cubicBezTo>
                    <a:pt x="160" y="339"/>
                    <a:pt x="160" y="339"/>
                    <a:pt x="160" y="339"/>
                  </a:cubicBezTo>
                  <a:cubicBezTo>
                    <a:pt x="162" y="340"/>
                    <a:pt x="160" y="342"/>
                    <a:pt x="162" y="343"/>
                  </a:cubicBezTo>
                  <a:cubicBezTo>
                    <a:pt x="161" y="343"/>
                    <a:pt x="161" y="343"/>
                    <a:pt x="160" y="343"/>
                  </a:cubicBezTo>
                  <a:cubicBezTo>
                    <a:pt x="161" y="344"/>
                    <a:pt x="161" y="345"/>
                    <a:pt x="163" y="346"/>
                  </a:cubicBezTo>
                  <a:cubicBezTo>
                    <a:pt x="162" y="347"/>
                    <a:pt x="161" y="346"/>
                    <a:pt x="160" y="346"/>
                  </a:cubicBezTo>
                  <a:cubicBezTo>
                    <a:pt x="160" y="347"/>
                    <a:pt x="163" y="347"/>
                    <a:pt x="162" y="348"/>
                  </a:cubicBezTo>
                  <a:cubicBezTo>
                    <a:pt x="162" y="349"/>
                    <a:pt x="161" y="349"/>
                    <a:pt x="161" y="349"/>
                  </a:cubicBezTo>
                  <a:cubicBezTo>
                    <a:pt x="162" y="350"/>
                    <a:pt x="162" y="351"/>
                    <a:pt x="163" y="352"/>
                  </a:cubicBezTo>
                  <a:cubicBezTo>
                    <a:pt x="162" y="352"/>
                    <a:pt x="162" y="353"/>
                    <a:pt x="161" y="353"/>
                  </a:cubicBezTo>
                  <a:cubicBezTo>
                    <a:pt x="161" y="360"/>
                    <a:pt x="162" y="366"/>
                    <a:pt x="164" y="372"/>
                  </a:cubicBezTo>
                  <a:cubicBezTo>
                    <a:pt x="161" y="374"/>
                    <a:pt x="162" y="371"/>
                    <a:pt x="161" y="372"/>
                  </a:cubicBezTo>
                  <a:cubicBezTo>
                    <a:pt x="163" y="372"/>
                    <a:pt x="161" y="373"/>
                    <a:pt x="162" y="375"/>
                  </a:cubicBezTo>
                  <a:cubicBezTo>
                    <a:pt x="162" y="375"/>
                    <a:pt x="162" y="375"/>
                    <a:pt x="162" y="375"/>
                  </a:cubicBezTo>
                  <a:cubicBezTo>
                    <a:pt x="162" y="376"/>
                    <a:pt x="161" y="376"/>
                    <a:pt x="162" y="377"/>
                  </a:cubicBezTo>
                  <a:cubicBezTo>
                    <a:pt x="162" y="377"/>
                    <a:pt x="162" y="377"/>
                    <a:pt x="162" y="377"/>
                  </a:cubicBezTo>
                  <a:cubicBezTo>
                    <a:pt x="164" y="378"/>
                    <a:pt x="159" y="379"/>
                    <a:pt x="162" y="379"/>
                  </a:cubicBezTo>
                  <a:cubicBezTo>
                    <a:pt x="161" y="380"/>
                    <a:pt x="161" y="380"/>
                    <a:pt x="161" y="380"/>
                  </a:cubicBezTo>
                  <a:cubicBezTo>
                    <a:pt x="163" y="381"/>
                    <a:pt x="160" y="382"/>
                    <a:pt x="162" y="383"/>
                  </a:cubicBezTo>
                  <a:cubicBezTo>
                    <a:pt x="162" y="383"/>
                    <a:pt x="162" y="383"/>
                    <a:pt x="162" y="383"/>
                  </a:cubicBezTo>
                  <a:cubicBezTo>
                    <a:pt x="161" y="384"/>
                    <a:pt x="165" y="386"/>
                    <a:pt x="163" y="386"/>
                  </a:cubicBezTo>
                  <a:cubicBezTo>
                    <a:pt x="163" y="388"/>
                    <a:pt x="164" y="389"/>
                    <a:pt x="166" y="389"/>
                  </a:cubicBezTo>
                  <a:cubicBezTo>
                    <a:pt x="165" y="390"/>
                    <a:pt x="164" y="389"/>
                    <a:pt x="163" y="389"/>
                  </a:cubicBezTo>
                  <a:cubicBezTo>
                    <a:pt x="164" y="394"/>
                    <a:pt x="164" y="400"/>
                    <a:pt x="167" y="404"/>
                  </a:cubicBezTo>
                  <a:cubicBezTo>
                    <a:pt x="166" y="404"/>
                    <a:pt x="166" y="404"/>
                    <a:pt x="165" y="404"/>
                  </a:cubicBezTo>
                  <a:cubicBezTo>
                    <a:pt x="168" y="406"/>
                    <a:pt x="163" y="409"/>
                    <a:pt x="168" y="411"/>
                  </a:cubicBezTo>
                  <a:cubicBezTo>
                    <a:pt x="170" y="412"/>
                    <a:pt x="170" y="412"/>
                    <a:pt x="170" y="412"/>
                  </a:cubicBezTo>
                  <a:cubicBezTo>
                    <a:pt x="169" y="412"/>
                    <a:pt x="168" y="412"/>
                    <a:pt x="167" y="413"/>
                  </a:cubicBezTo>
                  <a:cubicBezTo>
                    <a:pt x="168" y="413"/>
                    <a:pt x="167" y="415"/>
                    <a:pt x="169" y="416"/>
                  </a:cubicBezTo>
                  <a:cubicBezTo>
                    <a:pt x="168" y="416"/>
                    <a:pt x="168" y="416"/>
                    <a:pt x="168" y="416"/>
                  </a:cubicBezTo>
                  <a:cubicBezTo>
                    <a:pt x="167" y="417"/>
                    <a:pt x="170" y="418"/>
                    <a:pt x="169" y="419"/>
                  </a:cubicBezTo>
                  <a:cubicBezTo>
                    <a:pt x="169" y="419"/>
                    <a:pt x="169" y="419"/>
                    <a:pt x="169" y="419"/>
                  </a:cubicBezTo>
                  <a:cubicBezTo>
                    <a:pt x="166" y="425"/>
                    <a:pt x="163" y="434"/>
                    <a:pt x="168" y="438"/>
                  </a:cubicBezTo>
                  <a:cubicBezTo>
                    <a:pt x="169" y="440"/>
                    <a:pt x="166" y="439"/>
                    <a:pt x="166" y="440"/>
                  </a:cubicBezTo>
                  <a:cubicBezTo>
                    <a:pt x="170" y="444"/>
                    <a:pt x="167" y="452"/>
                    <a:pt x="173" y="453"/>
                  </a:cubicBezTo>
                  <a:cubicBezTo>
                    <a:pt x="173" y="454"/>
                    <a:pt x="173" y="454"/>
                    <a:pt x="173" y="455"/>
                  </a:cubicBezTo>
                  <a:cubicBezTo>
                    <a:pt x="173" y="455"/>
                    <a:pt x="173" y="456"/>
                    <a:pt x="174" y="456"/>
                  </a:cubicBezTo>
                  <a:cubicBezTo>
                    <a:pt x="171" y="457"/>
                    <a:pt x="174" y="460"/>
                    <a:pt x="172" y="462"/>
                  </a:cubicBezTo>
                  <a:cubicBezTo>
                    <a:pt x="175" y="462"/>
                    <a:pt x="174" y="463"/>
                    <a:pt x="174" y="464"/>
                  </a:cubicBezTo>
                  <a:cubicBezTo>
                    <a:pt x="174" y="464"/>
                    <a:pt x="173" y="464"/>
                    <a:pt x="173" y="464"/>
                  </a:cubicBezTo>
                  <a:cubicBezTo>
                    <a:pt x="173" y="466"/>
                    <a:pt x="173" y="466"/>
                    <a:pt x="172" y="468"/>
                  </a:cubicBezTo>
                  <a:cubicBezTo>
                    <a:pt x="172" y="469"/>
                    <a:pt x="174" y="469"/>
                    <a:pt x="173" y="470"/>
                  </a:cubicBezTo>
                  <a:cubicBezTo>
                    <a:pt x="171" y="471"/>
                    <a:pt x="173" y="472"/>
                    <a:pt x="172" y="473"/>
                  </a:cubicBezTo>
                  <a:cubicBezTo>
                    <a:pt x="174" y="473"/>
                    <a:pt x="175" y="474"/>
                    <a:pt x="175" y="475"/>
                  </a:cubicBezTo>
                  <a:cubicBezTo>
                    <a:pt x="172" y="475"/>
                    <a:pt x="172" y="475"/>
                    <a:pt x="172" y="475"/>
                  </a:cubicBezTo>
                  <a:cubicBezTo>
                    <a:pt x="174" y="477"/>
                    <a:pt x="170" y="481"/>
                    <a:pt x="174" y="485"/>
                  </a:cubicBezTo>
                  <a:cubicBezTo>
                    <a:pt x="172" y="485"/>
                    <a:pt x="172" y="485"/>
                    <a:pt x="172" y="485"/>
                  </a:cubicBezTo>
                  <a:cubicBezTo>
                    <a:pt x="174" y="488"/>
                    <a:pt x="173" y="491"/>
                    <a:pt x="176" y="494"/>
                  </a:cubicBezTo>
                  <a:cubicBezTo>
                    <a:pt x="175" y="495"/>
                    <a:pt x="175" y="496"/>
                    <a:pt x="175" y="497"/>
                  </a:cubicBezTo>
                  <a:cubicBezTo>
                    <a:pt x="176" y="498"/>
                    <a:pt x="176" y="499"/>
                    <a:pt x="178" y="499"/>
                  </a:cubicBezTo>
                  <a:cubicBezTo>
                    <a:pt x="178" y="500"/>
                    <a:pt x="177" y="500"/>
                    <a:pt x="177" y="500"/>
                  </a:cubicBezTo>
                  <a:cubicBezTo>
                    <a:pt x="176" y="501"/>
                    <a:pt x="174" y="504"/>
                    <a:pt x="177" y="504"/>
                  </a:cubicBezTo>
                  <a:cubicBezTo>
                    <a:pt x="175" y="505"/>
                    <a:pt x="175" y="505"/>
                    <a:pt x="175" y="505"/>
                  </a:cubicBezTo>
                  <a:cubicBezTo>
                    <a:pt x="177" y="506"/>
                    <a:pt x="179" y="507"/>
                    <a:pt x="177" y="508"/>
                  </a:cubicBezTo>
                  <a:cubicBezTo>
                    <a:pt x="178" y="509"/>
                    <a:pt x="179" y="510"/>
                    <a:pt x="181" y="509"/>
                  </a:cubicBezTo>
                  <a:cubicBezTo>
                    <a:pt x="181" y="510"/>
                    <a:pt x="178" y="510"/>
                    <a:pt x="180" y="510"/>
                  </a:cubicBezTo>
                  <a:cubicBezTo>
                    <a:pt x="178" y="510"/>
                    <a:pt x="178" y="510"/>
                    <a:pt x="178" y="510"/>
                  </a:cubicBezTo>
                  <a:cubicBezTo>
                    <a:pt x="177" y="513"/>
                    <a:pt x="179" y="515"/>
                    <a:pt x="180" y="518"/>
                  </a:cubicBezTo>
                  <a:cubicBezTo>
                    <a:pt x="178" y="519"/>
                    <a:pt x="181" y="520"/>
                    <a:pt x="179" y="522"/>
                  </a:cubicBezTo>
                  <a:cubicBezTo>
                    <a:pt x="181" y="523"/>
                    <a:pt x="179" y="525"/>
                    <a:pt x="182" y="525"/>
                  </a:cubicBezTo>
                  <a:cubicBezTo>
                    <a:pt x="181" y="525"/>
                    <a:pt x="181" y="525"/>
                    <a:pt x="181" y="525"/>
                  </a:cubicBezTo>
                  <a:cubicBezTo>
                    <a:pt x="181" y="526"/>
                    <a:pt x="181" y="528"/>
                    <a:pt x="180" y="530"/>
                  </a:cubicBezTo>
                  <a:cubicBezTo>
                    <a:pt x="180" y="531"/>
                    <a:pt x="182" y="530"/>
                    <a:pt x="183" y="531"/>
                  </a:cubicBezTo>
                  <a:cubicBezTo>
                    <a:pt x="182" y="531"/>
                    <a:pt x="182" y="531"/>
                    <a:pt x="182" y="531"/>
                  </a:cubicBezTo>
                  <a:cubicBezTo>
                    <a:pt x="183" y="532"/>
                    <a:pt x="185" y="532"/>
                    <a:pt x="186" y="532"/>
                  </a:cubicBezTo>
                  <a:cubicBezTo>
                    <a:pt x="185" y="533"/>
                    <a:pt x="186" y="533"/>
                    <a:pt x="185" y="533"/>
                  </a:cubicBezTo>
                  <a:cubicBezTo>
                    <a:pt x="185" y="533"/>
                    <a:pt x="183" y="533"/>
                    <a:pt x="181" y="532"/>
                  </a:cubicBezTo>
                  <a:cubicBezTo>
                    <a:pt x="181" y="534"/>
                    <a:pt x="184" y="534"/>
                    <a:pt x="182" y="535"/>
                  </a:cubicBezTo>
                  <a:cubicBezTo>
                    <a:pt x="182" y="536"/>
                    <a:pt x="182" y="536"/>
                    <a:pt x="184" y="536"/>
                  </a:cubicBezTo>
                  <a:cubicBezTo>
                    <a:pt x="184" y="536"/>
                    <a:pt x="183" y="537"/>
                    <a:pt x="182" y="537"/>
                  </a:cubicBezTo>
                  <a:cubicBezTo>
                    <a:pt x="183" y="537"/>
                    <a:pt x="183" y="538"/>
                    <a:pt x="184" y="538"/>
                  </a:cubicBezTo>
                  <a:cubicBezTo>
                    <a:pt x="184" y="538"/>
                    <a:pt x="184" y="537"/>
                    <a:pt x="184" y="537"/>
                  </a:cubicBezTo>
                  <a:cubicBezTo>
                    <a:pt x="185" y="537"/>
                    <a:pt x="185" y="538"/>
                    <a:pt x="187" y="538"/>
                  </a:cubicBezTo>
                  <a:cubicBezTo>
                    <a:pt x="187" y="537"/>
                    <a:pt x="186" y="537"/>
                    <a:pt x="186" y="537"/>
                  </a:cubicBezTo>
                  <a:cubicBezTo>
                    <a:pt x="188" y="537"/>
                    <a:pt x="188" y="538"/>
                    <a:pt x="187" y="538"/>
                  </a:cubicBezTo>
                  <a:cubicBezTo>
                    <a:pt x="186" y="539"/>
                    <a:pt x="185" y="538"/>
                    <a:pt x="184" y="539"/>
                  </a:cubicBezTo>
                  <a:cubicBezTo>
                    <a:pt x="188" y="540"/>
                    <a:pt x="188" y="540"/>
                    <a:pt x="188" y="540"/>
                  </a:cubicBezTo>
                  <a:cubicBezTo>
                    <a:pt x="186" y="540"/>
                    <a:pt x="187" y="539"/>
                    <a:pt x="189" y="539"/>
                  </a:cubicBezTo>
                  <a:cubicBezTo>
                    <a:pt x="188" y="538"/>
                    <a:pt x="188" y="538"/>
                    <a:pt x="188" y="538"/>
                  </a:cubicBezTo>
                  <a:cubicBezTo>
                    <a:pt x="189" y="538"/>
                    <a:pt x="189" y="538"/>
                    <a:pt x="189" y="538"/>
                  </a:cubicBezTo>
                  <a:cubicBezTo>
                    <a:pt x="189" y="537"/>
                    <a:pt x="190" y="536"/>
                    <a:pt x="189" y="535"/>
                  </a:cubicBezTo>
                  <a:cubicBezTo>
                    <a:pt x="187" y="536"/>
                    <a:pt x="187" y="536"/>
                    <a:pt x="187" y="536"/>
                  </a:cubicBezTo>
                  <a:cubicBezTo>
                    <a:pt x="187" y="535"/>
                    <a:pt x="185" y="535"/>
                    <a:pt x="187" y="534"/>
                  </a:cubicBezTo>
                  <a:cubicBezTo>
                    <a:pt x="187" y="534"/>
                    <a:pt x="188" y="534"/>
                    <a:pt x="189" y="534"/>
                  </a:cubicBezTo>
                  <a:cubicBezTo>
                    <a:pt x="189" y="534"/>
                    <a:pt x="188" y="533"/>
                    <a:pt x="188" y="533"/>
                  </a:cubicBezTo>
                  <a:cubicBezTo>
                    <a:pt x="191" y="533"/>
                    <a:pt x="191" y="533"/>
                    <a:pt x="191" y="533"/>
                  </a:cubicBezTo>
                  <a:cubicBezTo>
                    <a:pt x="187" y="533"/>
                    <a:pt x="189" y="532"/>
                    <a:pt x="189" y="531"/>
                  </a:cubicBezTo>
                  <a:cubicBezTo>
                    <a:pt x="189" y="531"/>
                    <a:pt x="189" y="531"/>
                    <a:pt x="189" y="531"/>
                  </a:cubicBezTo>
                  <a:cubicBezTo>
                    <a:pt x="190" y="530"/>
                    <a:pt x="188" y="532"/>
                    <a:pt x="188" y="531"/>
                  </a:cubicBezTo>
                  <a:cubicBezTo>
                    <a:pt x="188" y="530"/>
                    <a:pt x="191" y="530"/>
                    <a:pt x="192" y="530"/>
                  </a:cubicBezTo>
                  <a:cubicBezTo>
                    <a:pt x="191" y="529"/>
                    <a:pt x="189" y="527"/>
                    <a:pt x="191" y="526"/>
                  </a:cubicBezTo>
                  <a:cubicBezTo>
                    <a:pt x="190" y="525"/>
                    <a:pt x="189" y="524"/>
                    <a:pt x="188" y="524"/>
                  </a:cubicBezTo>
                  <a:cubicBezTo>
                    <a:pt x="188" y="523"/>
                    <a:pt x="191" y="523"/>
                    <a:pt x="190" y="523"/>
                  </a:cubicBezTo>
                  <a:cubicBezTo>
                    <a:pt x="190" y="523"/>
                    <a:pt x="191" y="522"/>
                    <a:pt x="192" y="522"/>
                  </a:cubicBezTo>
                  <a:cubicBezTo>
                    <a:pt x="191" y="522"/>
                    <a:pt x="192" y="521"/>
                    <a:pt x="190" y="522"/>
                  </a:cubicBezTo>
                  <a:cubicBezTo>
                    <a:pt x="190" y="520"/>
                    <a:pt x="191" y="519"/>
                    <a:pt x="190" y="518"/>
                  </a:cubicBezTo>
                  <a:cubicBezTo>
                    <a:pt x="190" y="518"/>
                    <a:pt x="192" y="518"/>
                    <a:pt x="193" y="518"/>
                  </a:cubicBezTo>
                  <a:cubicBezTo>
                    <a:pt x="191" y="517"/>
                    <a:pt x="190" y="516"/>
                    <a:pt x="190" y="515"/>
                  </a:cubicBezTo>
                  <a:cubicBezTo>
                    <a:pt x="189" y="515"/>
                    <a:pt x="189" y="516"/>
                    <a:pt x="187" y="516"/>
                  </a:cubicBezTo>
                  <a:cubicBezTo>
                    <a:pt x="187" y="516"/>
                    <a:pt x="186" y="516"/>
                    <a:pt x="186" y="515"/>
                  </a:cubicBezTo>
                  <a:cubicBezTo>
                    <a:pt x="188" y="515"/>
                    <a:pt x="191" y="515"/>
                    <a:pt x="191" y="514"/>
                  </a:cubicBezTo>
                  <a:cubicBezTo>
                    <a:pt x="193" y="514"/>
                    <a:pt x="190" y="515"/>
                    <a:pt x="193" y="515"/>
                  </a:cubicBezTo>
                  <a:cubicBezTo>
                    <a:pt x="195" y="515"/>
                    <a:pt x="196" y="517"/>
                    <a:pt x="194" y="517"/>
                  </a:cubicBezTo>
                  <a:cubicBezTo>
                    <a:pt x="197" y="518"/>
                    <a:pt x="195" y="516"/>
                    <a:pt x="197" y="516"/>
                  </a:cubicBezTo>
                  <a:cubicBezTo>
                    <a:pt x="197" y="516"/>
                    <a:pt x="195" y="515"/>
                    <a:pt x="195" y="514"/>
                  </a:cubicBezTo>
                  <a:cubicBezTo>
                    <a:pt x="194" y="514"/>
                    <a:pt x="194" y="515"/>
                    <a:pt x="193" y="514"/>
                  </a:cubicBezTo>
                  <a:cubicBezTo>
                    <a:pt x="190" y="514"/>
                    <a:pt x="194" y="513"/>
                    <a:pt x="194" y="513"/>
                  </a:cubicBezTo>
                  <a:cubicBezTo>
                    <a:pt x="195" y="513"/>
                    <a:pt x="195" y="513"/>
                    <a:pt x="195" y="513"/>
                  </a:cubicBezTo>
                  <a:cubicBezTo>
                    <a:pt x="196" y="512"/>
                    <a:pt x="194" y="512"/>
                    <a:pt x="194" y="511"/>
                  </a:cubicBezTo>
                  <a:cubicBezTo>
                    <a:pt x="197" y="511"/>
                    <a:pt x="195" y="513"/>
                    <a:pt x="197" y="513"/>
                  </a:cubicBezTo>
                  <a:cubicBezTo>
                    <a:pt x="199" y="512"/>
                    <a:pt x="199" y="512"/>
                    <a:pt x="199" y="512"/>
                  </a:cubicBezTo>
                  <a:cubicBezTo>
                    <a:pt x="199" y="511"/>
                    <a:pt x="196" y="512"/>
                    <a:pt x="197" y="511"/>
                  </a:cubicBezTo>
                  <a:cubicBezTo>
                    <a:pt x="198" y="511"/>
                    <a:pt x="198" y="511"/>
                    <a:pt x="198" y="511"/>
                  </a:cubicBezTo>
                  <a:cubicBezTo>
                    <a:pt x="197" y="510"/>
                    <a:pt x="197" y="510"/>
                    <a:pt x="197" y="510"/>
                  </a:cubicBezTo>
                  <a:cubicBezTo>
                    <a:pt x="196" y="510"/>
                    <a:pt x="194" y="510"/>
                    <a:pt x="195" y="511"/>
                  </a:cubicBezTo>
                  <a:cubicBezTo>
                    <a:pt x="191" y="511"/>
                    <a:pt x="194" y="511"/>
                    <a:pt x="193" y="510"/>
                  </a:cubicBezTo>
                  <a:cubicBezTo>
                    <a:pt x="192" y="509"/>
                    <a:pt x="194" y="510"/>
                    <a:pt x="192" y="510"/>
                  </a:cubicBezTo>
                  <a:cubicBezTo>
                    <a:pt x="190" y="510"/>
                    <a:pt x="190" y="510"/>
                    <a:pt x="190" y="509"/>
                  </a:cubicBezTo>
                  <a:cubicBezTo>
                    <a:pt x="190" y="508"/>
                    <a:pt x="192" y="509"/>
                    <a:pt x="193" y="508"/>
                  </a:cubicBezTo>
                  <a:cubicBezTo>
                    <a:pt x="193" y="508"/>
                    <a:pt x="193" y="509"/>
                    <a:pt x="192" y="509"/>
                  </a:cubicBezTo>
                  <a:cubicBezTo>
                    <a:pt x="194" y="510"/>
                    <a:pt x="196" y="508"/>
                    <a:pt x="197" y="509"/>
                  </a:cubicBezTo>
                  <a:cubicBezTo>
                    <a:pt x="198" y="508"/>
                    <a:pt x="196" y="508"/>
                    <a:pt x="196" y="508"/>
                  </a:cubicBezTo>
                  <a:cubicBezTo>
                    <a:pt x="195" y="508"/>
                    <a:pt x="194" y="508"/>
                    <a:pt x="193" y="508"/>
                  </a:cubicBezTo>
                  <a:cubicBezTo>
                    <a:pt x="188" y="507"/>
                    <a:pt x="197" y="507"/>
                    <a:pt x="196" y="506"/>
                  </a:cubicBezTo>
                  <a:cubicBezTo>
                    <a:pt x="193" y="506"/>
                    <a:pt x="191" y="504"/>
                    <a:pt x="188" y="506"/>
                  </a:cubicBezTo>
                  <a:cubicBezTo>
                    <a:pt x="187" y="505"/>
                    <a:pt x="187" y="505"/>
                    <a:pt x="187" y="505"/>
                  </a:cubicBezTo>
                  <a:cubicBezTo>
                    <a:pt x="189" y="505"/>
                    <a:pt x="189" y="504"/>
                    <a:pt x="191" y="504"/>
                  </a:cubicBezTo>
                  <a:cubicBezTo>
                    <a:pt x="191" y="504"/>
                    <a:pt x="191" y="504"/>
                    <a:pt x="191" y="504"/>
                  </a:cubicBezTo>
                  <a:cubicBezTo>
                    <a:pt x="193" y="504"/>
                    <a:pt x="193" y="504"/>
                    <a:pt x="193" y="504"/>
                  </a:cubicBezTo>
                  <a:cubicBezTo>
                    <a:pt x="195" y="504"/>
                    <a:pt x="196" y="503"/>
                    <a:pt x="197" y="503"/>
                  </a:cubicBezTo>
                  <a:cubicBezTo>
                    <a:pt x="196" y="502"/>
                    <a:pt x="195" y="503"/>
                    <a:pt x="194" y="502"/>
                  </a:cubicBezTo>
                  <a:cubicBezTo>
                    <a:pt x="195" y="502"/>
                    <a:pt x="195" y="502"/>
                    <a:pt x="196" y="502"/>
                  </a:cubicBezTo>
                  <a:cubicBezTo>
                    <a:pt x="195" y="502"/>
                    <a:pt x="193" y="503"/>
                    <a:pt x="193" y="502"/>
                  </a:cubicBezTo>
                  <a:cubicBezTo>
                    <a:pt x="193" y="501"/>
                    <a:pt x="195" y="500"/>
                    <a:pt x="195" y="501"/>
                  </a:cubicBezTo>
                  <a:cubicBezTo>
                    <a:pt x="197" y="501"/>
                    <a:pt x="197" y="501"/>
                    <a:pt x="197" y="501"/>
                  </a:cubicBezTo>
                  <a:cubicBezTo>
                    <a:pt x="195" y="501"/>
                    <a:pt x="198" y="501"/>
                    <a:pt x="197" y="500"/>
                  </a:cubicBezTo>
                  <a:cubicBezTo>
                    <a:pt x="196" y="500"/>
                    <a:pt x="194" y="500"/>
                    <a:pt x="193" y="500"/>
                  </a:cubicBezTo>
                  <a:cubicBezTo>
                    <a:pt x="192" y="499"/>
                    <a:pt x="194" y="499"/>
                    <a:pt x="193" y="499"/>
                  </a:cubicBezTo>
                  <a:cubicBezTo>
                    <a:pt x="195" y="500"/>
                    <a:pt x="195" y="500"/>
                    <a:pt x="195" y="500"/>
                  </a:cubicBezTo>
                  <a:cubicBezTo>
                    <a:pt x="194" y="499"/>
                    <a:pt x="198" y="499"/>
                    <a:pt x="197" y="498"/>
                  </a:cubicBezTo>
                  <a:cubicBezTo>
                    <a:pt x="195" y="498"/>
                    <a:pt x="195" y="498"/>
                    <a:pt x="195" y="498"/>
                  </a:cubicBezTo>
                  <a:cubicBezTo>
                    <a:pt x="196" y="498"/>
                    <a:pt x="196" y="498"/>
                    <a:pt x="197" y="498"/>
                  </a:cubicBezTo>
                  <a:cubicBezTo>
                    <a:pt x="196" y="498"/>
                    <a:pt x="196" y="497"/>
                    <a:pt x="196" y="497"/>
                  </a:cubicBezTo>
                  <a:cubicBezTo>
                    <a:pt x="197" y="497"/>
                    <a:pt x="197" y="497"/>
                    <a:pt x="197" y="497"/>
                  </a:cubicBezTo>
                  <a:cubicBezTo>
                    <a:pt x="196" y="497"/>
                    <a:pt x="193" y="496"/>
                    <a:pt x="196" y="496"/>
                  </a:cubicBezTo>
                  <a:cubicBezTo>
                    <a:pt x="193" y="496"/>
                    <a:pt x="196" y="496"/>
                    <a:pt x="194" y="497"/>
                  </a:cubicBezTo>
                  <a:cubicBezTo>
                    <a:pt x="192" y="497"/>
                    <a:pt x="193" y="496"/>
                    <a:pt x="192" y="496"/>
                  </a:cubicBezTo>
                  <a:cubicBezTo>
                    <a:pt x="195" y="496"/>
                    <a:pt x="192" y="495"/>
                    <a:pt x="192" y="495"/>
                  </a:cubicBezTo>
                  <a:cubicBezTo>
                    <a:pt x="193" y="494"/>
                    <a:pt x="194" y="494"/>
                    <a:pt x="194" y="494"/>
                  </a:cubicBezTo>
                  <a:cubicBezTo>
                    <a:pt x="193" y="494"/>
                    <a:pt x="193" y="494"/>
                    <a:pt x="193" y="494"/>
                  </a:cubicBezTo>
                  <a:cubicBezTo>
                    <a:pt x="196" y="493"/>
                    <a:pt x="192" y="493"/>
                    <a:pt x="193" y="492"/>
                  </a:cubicBezTo>
                  <a:cubicBezTo>
                    <a:pt x="194" y="492"/>
                    <a:pt x="195" y="492"/>
                    <a:pt x="196" y="492"/>
                  </a:cubicBezTo>
                  <a:cubicBezTo>
                    <a:pt x="193" y="493"/>
                    <a:pt x="193" y="491"/>
                    <a:pt x="191" y="491"/>
                  </a:cubicBezTo>
                  <a:cubicBezTo>
                    <a:pt x="192" y="490"/>
                    <a:pt x="194" y="492"/>
                    <a:pt x="196" y="491"/>
                  </a:cubicBezTo>
                  <a:cubicBezTo>
                    <a:pt x="194" y="491"/>
                    <a:pt x="197" y="490"/>
                    <a:pt x="195" y="490"/>
                  </a:cubicBezTo>
                  <a:cubicBezTo>
                    <a:pt x="194" y="491"/>
                    <a:pt x="193" y="490"/>
                    <a:pt x="192" y="490"/>
                  </a:cubicBezTo>
                  <a:cubicBezTo>
                    <a:pt x="192" y="489"/>
                    <a:pt x="193" y="490"/>
                    <a:pt x="194" y="489"/>
                  </a:cubicBezTo>
                  <a:cubicBezTo>
                    <a:pt x="193" y="489"/>
                    <a:pt x="191" y="488"/>
                    <a:pt x="191" y="489"/>
                  </a:cubicBezTo>
                  <a:cubicBezTo>
                    <a:pt x="191" y="488"/>
                    <a:pt x="189" y="488"/>
                    <a:pt x="190" y="487"/>
                  </a:cubicBezTo>
                  <a:cubicBezTo>
                    <a:pt x="192" y="487"/>
                    <a:pt x="191" y="488"/>
                    <a:pt x="192" y="488"/>
                  </a:cubicBezTo>
                  <a:cubicBezTo>
                    <a:pt x="192" y="487"/>
                    <a:pt x="188" y="488"/>
                    <a:pt x="187" y="487"/>
                  </a:cubicBezTo>
                  <a:cubicBezTo>
                    <a:pt x="187" y="487"/>
                    <a:pt x="184" y="487"/>
                    <a:pt x="183" y="486"/>
                  </a:cubicBezTo>
                  <a:cubicBezTo>
                    <a:pt x="183" y="485"/>
                    <a:pt x="184" y="487"/>
                    <a:pt x="186" y="486"/>
                  </a:cubicBezTo>
                  <a:cubicBezTo>
                    <a:pt x="185" y="486"/>
                    <a:pt x="185" y="486"/>
                    <a:pt x="185" y="486"/>
                  </a:cubicBezTo>
                  <a:cubicBezTo>
                    <a:pt x="188" y="485"/>
                    <a:pt x="190" y="487"/>
                    <a:pt x="193" y="486"/>
                  </a:cubicBezTo>
                  <a:cubicBezTo>
                    <a:pt x="192" y="486"/>
                    <a:pt x="192" y="486"/>
                    <a:pt x="192" y="486"/>
                  </a:cubicBezTo>
                  <a:cubicBezTo>
                    <a:pt x="195" y="486"/>
                    <a:pt x="195" y="486"/>
                    <a:pt x="195" y="486"/>
                  </a:cubicBezTo>
                  <a:cubicBezTo>
                    <a:pt x="193" y="486"/>
                    <a:pt x="194" y="485"/>
                    <a:pt x="194" y="484"/>
                  </a:cubicBezTo>
                  <a:cubicBezTo>
                    <a:pt x="192" y="484"/>
                    <a:pt x="194" y="485"/>
                    <a:pt x="193" y="485"/>
                  </a:cubicBezTo>
                  <a:cubicBezTo>
                    <a:pt x="192" y="484"/>
                    <a:pt x="190" y="484"/>
                    <a:pt x="191" y="483"/>
                  </a:cubicBezTo>
                  <a:cubicBezTo>
                    <a:pt x="192" y="484"/>
                    <a:pt x="193" y="483"/>
                    <a:pt x="194" y="483"/>
                  </a:cubicBezTo>
                  <a:cubicBezTo>
                    <a:pt x="195" y="483"/>
                    <a:pt x="192" y="483"/>
                    <a:pt x="193" y="482"/>
                  </a:cubicBezTo>
                  <a:cubicBezTo>
                    <a:pt x="194" y="483"/>
                    <a:pt x="194" y="483"/>
                    <a:pt x="194" y="483"/>
                  </a:cubicBezTo>
                  <a:cubicBezTo>
                    <a:pt x="194" y="480"/>
                    <a:pt x="194" y="478"/>
                    <a:pt x="190" y="476"/>
                  </a:cubicBezTo>
                  <a:cubicBezTo>
                    <a:pt x="191" y="475"/>
                    <a:pt x="191" y="475"/>
                    <a:pt x="193" y="474"/>
                  </a:cubicBezTo>
                  <a:cubicBezTo>
                    <a:pt x="192" y="474"/>
                    <a:pt x="191" y="474"/>
                    <a:pt x="191" y="473"/>
                  </a:cubicBezTo>
                  <a:cubicBezTo>
                    <a:pt x="193" y="473"/>
                    <a:pt x="193" y="473"/>
                    <a:pt x="193" y="473"/>
                  </a:cubicBezTo>
                  <a:cubicBezTo>
                    <a:pt x="194" y="472"/>
                    <a:pt x="192" y="472"/>
                    <a:pt x="191" y="471"/>
                  </a:cubicBezTo>
                  <a:cubicBezTo>
                    <a:pt x="193" y="471"/>
                    <a:pt x="193" y="471"/>
                    <a:pt x="193" y="471"/>
                  </a:cubicBezTo>
                  <a:cubicBezTo>
                    <a:pt x="194" y="471"/>
                    <a:pt x="192" y="470"/>
                    <a:pt x="191" y="470"/>
                  </a:cubicBezTo>
                  <a:cubicBezTo>
                    <a:pt x="193" y="470"/>
                    <a:pt x="193" y="470"/>
                    <a:pt x="193" y="470"/>
                  </a:cubicBezTo>
                  <a:cubicBezTo>
                    <a:pt x="191" y="470"/>
                    <a:pt x="191" y="470"/>
                    <a:pt x="191" y="470"/>
                  </a:cubicBezTo>
                  <a:cubicBezTo>
                    <a:pt x="191" y="469"/>
                    <a:pt x="191" y="468"/>
                    <a:pt x="193" y="469"/>
                  </a:cubicBezTo>
                  <a:cubicBezTo>
                    <a:pt x="193" y="469"/>
                    <a:pt x="192" y="468"/>
                    <a:pt x="192" y="468"/>
                  </a:cubicBezTo>
                  <a:cubicBezTo>
                    <a:pt x="193" y="468"/>
                    <a:pt x="193" y="467"/>
                    <a:pt x="193" y="466"/>
                  </a:cubicBezTo>
                  <a:cubicBezTo>
                    <a:pt x="192" y="466"/>
                    <a:pt x="191" y="466"/>
                    <a:pt x="190" y="466"/>
                  </a:cubicBezTo>
                  <a:cubicBezTo>
                    <a:pt x="188" y="465"/>
                    <a:pt x="190" y="466"/>
                    <a:pt x="189" y="465"/>
                  </a:cubicBezTo>
                  <a:cubicBezTo>
                    <a:pt x="190" y="465"/>
                    <a:pt x="191" y="465"/>
                    <a:pt x="192" y="465"/>
                  </a:cubicBezTo>
                  <a:cubicBezTo>
                    <a:pt x="195" y="465"/>
                    <a:pt x="192" y="462"/>
                    <a:pt x="193" y="461"/>
                  </a:cubicBezTo>
                  <a:cubicBezTo>
                    <a:pt x="192" y="460"/>
                    <a:pt x="192" y="460"/>
                    <a:pt x="192" y="460"/>
                  </a:cubicBezTo>
                  <a:cubicBezTo>
                    <a:pt x="195" y="460"/>
                    <a:pt x="193" y="459"/>
                    <a:pt x="194" y="458"/>
                  </a:cubicBezTo>
                  <a:cubicBezTo>
                    <a:pt x="193" y="458"/>
                    <a:pt x="191" y="457"/>
                    <a:pt x="191" y="456"/>
                  </a:cubicBezTo>
                  <a:cubicBezTo>
                    <a:pt x="189" y="455"/>
                    <a:pt x="193" y="457"/>
                    <a:pt x="195" y="457"/>
                  </a:cubicBezTo>
                  <a:cubicBezTo>
                    <a:pt x="194" y="456"/>
                    <a:pt x="194" y="456"/>
                    <a:pt x="194" y="456"/>
                  </a:cubicBezTo>
                  <a:cubicBezTo>
                    <a:pt x="194" y="456"/>
                    <a:pt x="194" y="456"/>
                    <a:pt x="194" y="456"/>
                  </a:cubicBezTo>
                  <a:cubicBezTo>
                    <a:pt x="194" y="455"/>
                    <a:pt x="193" y="454"/>
                    <a:pt x="194" y="454"/>
                  </a:cubicBezTo>
                  <a:cubicBezTo>
                    <a:pt x="194" y="454"/>
                    <a:pt x="194" y="454"/>
                    <a:pt x="194" y="454"/>
                  </a:cubicBezTo>
                  <a:cubicBezTo>
                    <a:pt x="195" y="454"/>
                    <a:pt x="196" y="455"/>
                    <a:pt x="196" y="454"/>
                  </a:cubicBezTo>
                  <a:cubicBezTo>
                    <a:pt x="194" y="453"/>
                    <a:pt x="196" y="453"/>
                    <a:pt x="194" y="452"/>
                  </a:cubicBezTo>
                  <a:cubicBezTo>
                    <a:pt x="195" y="452"/>
                    <a:pt x="195" y="452"/>
                    <a:pt x="195" y="452"/>
                  </a:cubicBezTo>
                  <a:cubicBezTo>
                    <a:pt x="194" y="451"/>
                    <a:pt x="194" y="451"/>
                    <a:pt x="194" y="451"/>
                  </a:cubicBezTo>
                  <a:cubicBezTo>
                    <a:pt x="195" y="451"/>
                    <a:pt x="195" y="451"/>
                    <a:pt x="195" y="451"/>
                  </a:cubicBezTo>
                  <a:cubicBezTo>
                    <a:pt x="196" y="453"/>
                    <a:pt x="196" y="453"/>
                    <a:pt x="196" y="453"/>
                  </a:cubicBezTo>
                  <a:cubicBezTo>
                    <a:pt x="197" y="452"/>
                    <a:pt x="195" y="452"/>
                    <a:pt x="194" y="451"/>
                  </a:cubicBezTo>
                  <a:cubicBezTo>
                    <a:pt x="193" y="450"/>
                    <a:pt x="195" y="450"/>
                    <a:pt x="195" y="451"/>
                  </a:cubicBezTo>
                  <a:cubicBezTo>
                    <a:pt x="196" y="451"/>
                    <a:pt x="195" y="451"/>
                    <a:pt x="195" y="451"/>
                  </a:cubicBezTo>
                  <a:cubicBezTo>
                    <a:pt x="196" y="452"/>
                    <a:pt x="196" y="451"/>
                    <a:pt x="196" y="452"/>
                  </a:cubicBezTo>
                  <a:cubicBezTo>
                    <a:pt x="196" y="451"/>
                    <a:pt x="195" y="450"/>
                    <a:pt x="195" y="450"/>
                  </a:cubicBezTo>
                  <a:cubicBezTo>
                    <a:pt x="195" y="451"/>
                    <a:pt x="196" y="450"/>
                    <a:pt x="197" y="451"/>
                  </a:cubicBezTo>
                  <a:cubicBezTo>
                    <a:pt x="196" y="450"/>
                    <a:pt x="197" y="450"/>
                    <a:pt x="196" y="450"/>
                  </a:cubicBezTo>
                  <a:cubicBezTo>
                    <a:pt x="196" y="450"/>
                    <a:pt x="195" y="449"/>
                    <a:pt x="194" y="449"/>
                  </a:cubicBezTo>
                  <a:cubicBezTo>
                    <a:pt x="194" y="448"/>
                    <a:pt x="194" y="448"/>
                    <a:pt x="195" y="448"/>
                  </a:cubicBezTo>
                  <a:cubicBezTo>
                    <a:pt x="195" y="449"/>
                    <a:pt x="195" y="449"/>
                    <a:pt x="195" y="449"/>
                  </a:cubicBezTo>
                  <a:cubicBezTo>
                    <a:pt x="195" y="448"/>
                    <a:pt x="196" y="448"/>
                    <a:pt x="194" y="447"/>
                  </a:cubicBezTo>
                  <a:cubicBezTo>
                    <a:pt x="196" y="449"/>
                    <a:pt x="196" y="449"/>
                    <a:pt x="196" y="449"/>
                  </a:cubicBezTo>
                  <a:cubicBezTo>
                    <a:pt x="196" y="448"/>
                    <a:pt x="196" y="448"/>
                    <a:pt x="196" y="447"/>
                  </a:cubicBezTo>
                  <a:cubicBezTo>
                    <a:pt x="197" y="448"/>
                    <a:pt x="198" y="450"/>
                    <a:pt x="199" y="450"/>
                  </a:cubicBezTo>
                  <a:cubicBezTo>
                    <a:pt x="198" y="448"/>
                    <a:pt x="198" y="448"/>
                    <a:pt x="198" y="448"/>
                  </a:cubicBezTo>
                  <a:cubicBezTo>
                    <a:pt x="199" y="448"/>
                    <a:pt x="199" y="448"/>
                    <a:pt x="199" y="449"/>
                  </a:cubicBezTo>
                  <a:cubicBezTo>
                    <a:pt x="200" y="449"/>
                    <a:pt x="198" y="444"/>
                    <a:pt x="199" y="445"/>
                  </a:cubicBezTo>
                  <a:cubicBezTo>
                    <a:pt x="200" y="447"/>
                    <a:pt x="200" y="447"/>
                    <a:pt x="201" y="447"/>
                  </a:cubicBezTo>
                  <a:cubicBezTo>
                    <a:pt x="200" y="446"/>
                    <a:pt x="200" y="446"/>
                    <a:pt x="200" y="446"/>
                  </a:cubicBezTo>
                  <a:cubicBezTo>
                    <a:pt x="200" y="446"/>
                    <a:pt x="201" y="448"/>
                    <a:pt x="200" y="447"/>
                  </a:cubicBezTo>
                  <a:cubicBezTo>
                    <a:pt x="199" y="446"/>
                    <a:pt x="200" y="446"/>
                    <a:pt x="200" y="445"/>
                  </a:cubicBezTo>
                  <a:cubicBezTo>
                    <a:pt x="200" y="446"/>
                    <a:pt x="201" y="447"/>
                    <a:pt x="202" y="447"/>
                  </a:cubicBezTo>
                  <a:cubicBezTo>
                    <a:pt x="202" y="447"/>
                    <a:pt x="202" y="447"/>
                    <a:pt x="202" y="447"/>
                  </a:cubicBezTo>
                  <a:cubicBezTo>
                    <a:pt x="205" y="449"/>
                    <a:pt x="200" y="450"/>
                    <a:pt x="204" y="454"/>
                  </a:cubicBezTo>
                  <a:cubicBezTo>
                    <a:pt x="205" y="456"/>
                    <a:pt x="206" y="463"/>
                    <a:pt x="206" y="463"/>
                  </a:cubicBezTo>
                  <a:cubicBezTo>
                    <a:pt x="214" y="451"/>
                    <a:pt x="212" y="449"/>
                    <a:pt x="214" y="446"/>
                  </a:cubicBezTo>
                  <a:cubicBezTo>
                    <a:pt x="214" y="447"/>
                    <a:pt x="214" y="447"/>
                    <a:pt x="214" y="447"/>
                  </a:cubicBezTo>
                  <a:cubicBezTo>
                    <a:pt x="214" y="446"/>
                    <a:pt x="214" y="446"/>
                    <a:pt x="214" y="446"/>
                  </a:cubicBezTo>
                  <a:cubicBezTo>
                    <a:pt x="214" y="446"/>
                    <a:pt x="215" y="446"/>
                    <a:pt x="215" y="446"/>
                  </a:cubicBezTo>
                  <a:cubicBezTo>
                    <a:pt x="215" y="446"/>
                    <a:pt x="215" y="447"/>
                    <a:pt x="216" y="445"/>
                  </a:cubicBezTo>
                  <a:cubicBezTo>
                    <a:pt x="216" y="445"/>
                    <a:pt x="216" y="445"/>
                    <a:pt x="216" y="445"/>
                  </a:cubicBezTo>
                  <a:cubicBezTo>
                    <a:pt x="216" y="445"/>
                    <a:pt x="217" y="443"/>
                    <a:pt x="217" y="443"/>
                  </a:cubicBezTo>
                  <a:cubicBezTo>
                    <a:pt x="216" y="445"/>
                    <a:pt x="216" y="445"/>
                    <a:pt x="216" y="445"/>
                  </a:cubicBezTo>
                  <a:cubicBezTo>
                    <a:pt x="216" y="447"/>
                    <a:pt x="217" y="446"/>
                    <a:pt x="217" y="447"/>
                  </a:cubicBezTo>
                  <a:cubicBezTo>
                    <a:pt x="217" y="445"/>
                    <a:pt x="217" y="447"/>
                    <a:pt x="218" y="445"/>
                  </a:cubicBezTo>
                  <a:cubicBezTo>
                    <a:pt x="218" y="445"/>
                    <a:pt x="218" y="445"/>
                    <a:pt x="218" y="445"/>
                  </a:cubicBezTo>
                  <a:cubicBezTo>
                    <a:pt x="219" y="445"/>
                    <a:pt x="219" y="444"/>
                    <a:pt x="220" y="444"/>
                  </a:cubicBezTo>
                  <a:cubicBezTo>
                    <a:pt x="220" y="444"/>
                    <a:pt x="219" y="446"/>
                    <a:pt x="219" y="446"/>
                  </a:cubicBezTo>
                  <a:cubicBezTo>
                    <a:pt x="219" y="447"/>
                    <a:pt x="219" y="447"/>
                    <a:pt x="220" y="447"/>
                  </a:cubicBezTo>
                  <a:cubicBezTo>
                    <a:pt x="220" y="447"/>
                    <a:pt x="220" y="446"/>
                    <a:pt x="220" y="446"/>
                  </a:cubicBezTo>
                  <a:cubicBezTo>
                    <a:pt x="220" y="446"/>
                    <a:pt x="220" y="446"/>
                    <a:pt x="220" y="447"/>
                  </a:cubicBezTo>
                  <a:cubicBezTo>
                    <a:pt x="220" y="446"/>
                    <a:pt x="220" y="446"/>
                    <a:pt x="220" y="446"/>
                  </a:cubicBezTo>
                  <a:cubicBezTo>
                    <a:pt x="220" y="446"/>
                    <a:pt x="220" y="446"/>
                    <a:pt x="220" y="447"/>
                  </a:cubicBezTo>
                  <a:cubicBezTo>
                    <a:pt x="220" y="447"/>
                    <a:pt x="220" y="447"/>
                    <a:pt x="220" y="447"/>
                  </a:cubicBezTo>
                  <a:cubicBezTo>
                    <a:pt x="220" y="447"/>
                    <a:pt x="220" y="447"/>
                    <a:pt x="220" y="447"/>
                  </a:cubicBezTo>
                  <a:cubicBezTo>
                    <a:pt x="220" y="447"/>
                    <a:pt x="220" y="447"/>
                    <a:pt x="220" y="447"/>
                  </a:cubicBezTo>
                  <a:cubicBezTo>
                    <a:pt x="220" y="447"/>
                    <a:pt x="220" y="447"/>
                    <a:pt x="220" y="448"/>
                  </a:cubicBezTo>
                  <a:cubicBezTo>
                    <a:pt x="220" y="449"/>
                    <a:pt x="220" y="449"/>
                    <a:pt x="220" y="449"/>
                  </a:cubicBezTo>
                  <a:cubicBezTo>
                    <a:pt x="220" y="449"/>
                    <a:pt x="221" y="448"/>
                    <a:pt x="221" y="447"/>
                  </a:cubicBezTo>
                  <a:cubicBezTo>
                    <a:pt x="222" y="449"/>
                    <a:pt x="224" y="448"/>
                    <a:pt x="225" y="448"/>
                  </a:cubicBezTo>
                  <a:cubicBezTo>
                    <a:pt x="225" y="448"/>
                    <a:pt x="224" y="449"/>
                    <a:pt x="225" y="449"/>
                  </a:cubicBezTo>
                  <a:cubicBezTo>
                    <a:pt x="225" y="449"/>
                    <a:pt x="226" y="448"/>
                    <a:pt x="226" y="449"/>
                  </a:cubicBezTo>
                  <a:cubicBezTo>
                    <a:pt x="226" y="448"/>
                    <a:pt x="225" y="450"/>
                    <a:pt x="225" y="450"/>
                  </a:cubicBezTo>
                  <a:cubicBezTo>
                    <a:pt x="225" y="451"/>
                    <a:pt x="226" y="449"/>
                    <a:pt x="226" y="449"/>
                  </a:cubicBezTo>
                  <a:cubicBezTo>
                    <a:pt x="225" y="452"/>
                    <a:pt x="229" y="450"/>
                    <a:pt x="229" y="452"/>
                  </a:cubicBezTo>
                  <a:cubicBezTo>
                    <a:pt x="229" y="451"/>
                    <a:pt x="228" y="452"/>
                    <a:pt x="227" y="452"/>
                  </a:cubicBezTo>
                  <a:cubicBezTo>
                    <a:pt x="228" y="452"/>
                    <a:pt x="229" y="452"/>
                    <a:pt x="232" y="452"/>
                  </a:cubicBezTo>
                  <a:cubicBezTo>
                    <a:pt x="230" y="453"/>
                    <a:pt x="230" y="453"/>
                    <a:pt x="230" y="453"/>
                  </a:cubicBezTo>
                  <a:cubicBezTo>
                    <a:pt x="230" y="453"/>
                    <a:pt x="231" y="453"/>
                    <a:pt x="232" y="453"/>
                  </a:cubicBezTo>
                  <a:cubicBezTo>
                    <a:pt x="233" y="452"/>
                    <a:pt x="234" y="452"/>
                    <a:pt x="234" y="452"/>
                  </a:cubicBezTo>
                  <a:cubicBezTo>
                    <a:pt x="234" y="452"/>
                    <a:pt x="234" y="452"/>
                    <a:pt x="234" y="452"/>
                  </a:cubicBezTo>
                  <a:cubicBezTo>
                    <a:pt x="235" y="453"/>
                    <a:pt x="235" y="452"/>
                    <a:pt x="236" y="453"/>
                  </a:cubicBezTo>
                  <a:cubicBezTo>
                    <a:pt x="235" y="454"/>
                    <a:pt x="235" y="453"/>
                    <a:pt x="234" y="454"/>
                  </a:cubicBezTo>
                  <a:cubicBezTo>
                    <a:pt x="232" y="455"/>
                    <a:pt x="233" y="456"/>
                    <a:pt x="233" y="456"/>
                  </a:cubicBezTo>
                  <a:cubicBezTo>
                    <a:pt x="235" y="456"/>
                    <a:pt x="235" y="456"/>
                    <a:pt x="235" y="456"/>
                  </a:cubicBezTo>
                  <a:cubicBezTo>
                    <a:pt x="236" y="456"/>
                    <a:pt x="234" y="457"/>
                    <a:pt x="234" y="457"/>
                  </a:cubicBezTo>
                  <a:cubicBezTo>
                    <a:pt x="239" y="456"/>
                    <a:pt x="239" y="456"/>
                    <a:pt x="239" y="456"/>
                  </a:cubicBezTo>
                  <a:cubicBezTo>
                    <a:pt x="238" y="456"/>
                    <a:pt x="237" y="458"/>
                    <a:pt x="236" y="457"/>
                  </a:cubicBezTo>
                  <a:cubicBezTo>
                    <a:pt x="237" y="458"/>
                    <a:pt x="240" y="458"/>
                    <a:pt x="241" y="458"/>
                  </a:cubicBezTo>
                  <a:cubicBezTo>
                    <a:pt x="241" y="459"/>
                    <a:pt x="243" y="459"/>
                    <a:pt x="243" y="460"/>
                  </a:cubicBezTo>
                  <a:cubicBezTo>
                    <a:pt x="242" y="460"/>
                    <a:pt x="243" y="459"/>
                    <a:pt x="242" y="460"/>
                  </a:cubicBezTo>
                  <a:cubicBezTo>
                    <a:pt x="240" y="461"/>
                    <a:pt x="240" y="461"/>
                    <a:pt x="240" y="461"/>
                  </a:cubicBezTo>
                  <a:cubicBezTo>
                    <a:pt x="240" y="460"/>
                    <a:pt x="238" y="461"/>
                    <a:pt x="237" y="461"/>
                  </a:cubicBezTo>
                  <a:cubicBezTo>
                    <a:pt x="238" y="462"/>
                    <a:pt x="238" y="463"/>
                    <a:pt x="237" y="464"/>
                  </a:cubicBezTo>
                  <a:cubicBezTo>
                    <a:pt x="240" y="463"/>
                    <a:pt x="239" y="465"/>
                    <a:pt x="242" y="465"/>
                  </a:cubicBezTo>
                  <a:cubicBezTo>
                    <a:pt x="242" y="466"/>
                    <a:pt x="240" y="466"/>
                    <a:pt x="239" y="466"/>
                  </a:cubicBezTo>
                  <a:cubicBezTo>
                    <a:pt x="240" y="467"/>
                    <a:pt x="240" y="468"/>
                    <a:pt x="240" y="469"/>
                  </a:cubicBezTo>
                  <a:cubicBezTo>
                    <a:pt x="240" y="469"/>
                    <a:pt x="240" y="469"/>
                    <a:pt x="240" y="469"/>
                  </a:cubicBezTo>
                  <a:cubicBezTo>
                    <a:pt x="240" y="470"/>
                    <a:pt x="240" y="472"/>
                    <a:pt x="242" y="472"/>
                  </a:cubicBezTo>
                  <a:cubicBezTo>
                    <a:pt x="241" y="472"/>
                    <a:pt x="241" y="472"/>
                    <a:pt x="241" y="472"/>
                  </a:cubicBezTo>
                  <a:cubicBezTo>
                    <a:pt x="240" y="473"/>
                    <a:pt x="244" y="472"/>
                    <a:pt x="243" y="474"/>
                  </a:cubicBezTo>
                  <a:cubicBezTo>
                    <a:pt x="242" y="473"/>
                    <a:pt x="242" y="473"/>
                    <a:pt x="242" y="473"/>
                  </a:cubicBezTo>
                  <a:cubicBezTo>
                    <a:pt x="243" y="474"/>
                    <a:pt x="241" y="475"/>
                    <a:pt x="243" y="476"/>
                  </a:cubicBezTo>
                  <a:cubicBezTo>
                    <a:pt x="242" y="476"/>
                    <a:pt x="242" y="476"/>
                    <a:pt x="241" y="475"/>
                  </a:cubicBezTo>
                  <a:cubicBezTo>
                    <a:pt x="242" y="476"/>
                    <a:pt x="242" y="477"/>
                    <a:pt x="243" y="478"/>
                  </a:cubicBezTo>
                  <a:cubicBezTo>
                    <a:pt x="241" y="478"/>
                    <a:pt x="241" y="478"/>
                    <a:pt x="241" y="478"/>
                  </a:cubicBezTo>
                  <a:cubicBezTo>
                    <a:pt x="240" y="478"/>
                    <a:pt x="244" y="478"/>
                    <a:pt x="243" y="479"/>
                  </a:cubicBezTo>
                  <a:cubicBezTo>
                    <a:pt x="243" y="479"/>
                    <a:pt x="242" y="480"/>
                    <a:pt x="242" y="480"/>
                  </a:cubicBezTo>
                  <a:cubicBezTo>
                    <a:pt x="243" y="480"/>
                    <a:pt x="243" y="481"/>
                    <a:pt x="243" y="481"/>
                  </a:cubicBezTo>
                  <a:cubicBezTo>
                    <a:pt x="241" y="482"/>
                    <a:pt x="241" y="482"/>
                    <a:pt x="241" y="482"/>
                  </a:cubicBezTo>
                  <a:cubicBezTo>
                    <a:pt x="241" y="486"/>
                    <a:pt x="241" y="490"/>
                    <a:pt x="243" y="494"/>
                  </a:cubicBezTo>
                  <a:cubicBezTo>
                    <a:pt x="240" y="494"/>
                    <a:pt x="241" y="493"/>
                    <a:pt x="240" y="493"/>
                  </a:cubicBezTo>
                  <a:cubicBezTo>
                    <a:pt x="242" y="493"/>
                    <a:pt x="240" y="494"/>
                    <a:pt x="241" y="495"/>
                  </a:cubicBezTo>
                  <a:cubicBezTo>
                    <a:pt x="241" y="495"/>
                    <a:pt x="241" y="495"/>
                    <a:pt x="241" y="495"/>
                  </a:cubicBezTo>
                  <a:cubicBezTo>
                    <a:pt x="241" y="496"/>
                    <a:pt x="240" y="496"/>
                    <a:pt x="240" y="497"/>
                  </a:cubicBezTo>
                  <a:cubicBezTo>
                    <a:pt x="241" y="497"/>
                    <a:pt x="241" y="497"/>
                    <a:pt x="241" y="497"/>
                  </a:cubicBezTo>
                  <a:cubicBezTo>
                    <a:pt x="242" y="497"/>
                    <a:pt x="238" y="498"/>
                    <a:pt x="241" y="498"/>
                  </a:cubicBezTo>
                  <a:cubicBezTo>
                    <a:pt x="239" y="499"/>
                    <a:pt x="239" y="499"/>
                    <a:pt x="239" y="499"/>
                  </a:cubicBezTo>
                  <a:cubicBezTo>
                    <a:pt x="242" y="499"/>
                    <a:pt x="238" y="499"/>
                    <a:pt x="240" y="500"/>
                  </a:cubicBezTo>
                  <a:cubicBezTo>
                    <a:pt x="240" y="500"/>
                    <a:pt x="240" y="500"/>
                    <a:pt x="240" y="500"/>
                  </a:cubicBezTo>
                  <a:cubicBezTo>
                    <a:pt x="239" y="501"/>
                    <a:pt x="243" y="502"/>
                    <a:pt x="241" y="502"/>
                  </a:cubicBezTo>
                  <a:cubicBezTo>
                    <a:pt x="241" y="503"/>
                    <a:pt x="242" y="504"/>
                    <a:pt x="244" y="504"/>
                  </a:cubicBezTo>
                  <a:cubicBezTo>
                    <a:pt x="241" y="504"/>
                    <a:pt x="241" y="504"/>
                    <a:pt x="241" y="504"/>
                  </a:cubicBezTo>
                  <a:cubicBezTo>
                    <a:pt x="242" y="507"/>
                    <a:pt x="241" y="511"/>
                    <a:pt x="244" y="513"/>
                  </a:cubicBezTo>
                  <a:cubicBezTo>
                    <a:pt x="243" y="513"/>
                    <a:pt x="243" y="513"/>
                    <a:pt x="243" y="513"/>
                  </a:cubicBezTo>
                  <a:cubicBezTo>
                    <a:pt x="245" y="515"/>
                    <a:pt x="241" y="517"/>
                    <a:pt x="245" y="518"/>
                  </a:cubicBezTo>
                  <a:cubicBezTo>
                    <a:pt x="247" y="518"/>
                    <a:pt x="247" y="518"/>
                    <a:pt x="247" y="518"/>
                  </a:cubicBezTo>
                  <a:cubicBezTo>
                    <a:pt x="244" y="519"/>
                    <a:pt x="244" y="519"/>
                    <a:pt x="244" y="519"/>
                  </a:cubicBezTo>
                  <a:cubicBezTo>
                    <a:pt x="246" y="519"/>
                    <a:pt x="245" y="520"/>
                    <a:pt x="247" y="521"/>
                  </a:cubicBezTo>
                  <a:cubicBezTo>
                    <a:pt x="245" y="521"/>
                    <a:pt x="245" y="521"/>
                    <a:pt x="245" y="521"/>
                  </a:cubicBezTo>
                  <a:cubicBezTo>
                    <a:pt x="245" y="521"/>
                    <a:pt x="247" y="522"/>
                    <a:pt x="247" y="523"/>
                  </a:cubicBezTo>
                  <a:cubicBezTo>
                    <a:pt x="246" y="523"/>
                    <a:pt x="246" y="523"/>
                    <a:pt x="246" y="523"/>
                  </a:cubicBezTo>
                  <a:cubicBezTo>
                    <a:pt x="243" y="527"/>
                    <a:pt x="241" y="532"/>
                    <a:pt x="246" y="534"/>
                  </a:cubicBezTo>
                  <a:cubicBezTo>
                    <a:pt x="247" y="535"/>
                    <a:pt x="243" y="535"/>
                    <a:pt x="244" y="536"/>
                  </a:cubicBezTo>
                  <a:cubicBezTo>
                    <a:pt x="247" y="538"/>
                    <a:pt x="245" y="541"/>
                    <a:pt x="247" y="543"/>
                  </a:cubicBezTo>
                  <a:cubicBezTo>
                    <a:pt x="246" y="546"/>
                    <a:pt x="244" y="545"/>
                    <a:pt x="243" y="548"/>
                  </a:cubicBezTo>
                  <a:cubicBezTo>
                    <a:pt x="243" y="547"/>
                    <a:pt x="243" y="547"/>
                    <a:pt x="243" y="547"/>
                  </a:cubicBezTo>
                  <a:cubicBezTo>
                    <a:pt x="242" y="549"/>
                    <a:pt x="241" y="547"/>
                    <a:pt x="240" y="546"/>
                  </a:cubicBezTo>
                  <a:cubicBezTo>
                    <a:pt x="240" y="547"/>
                    <a:pt x="239" y="547"/>
                    <a:pt x="240" y="549"/>
                  </a:cubicBezTo>
                  <a:cubicBezTo>
                    <a:pt x="239" y="550"/>
                    <a:pt x="238" y="546"/>
                    <a:pt x="238" y="547"/>
                  </a:cubicBezTo>
                  <a:cubicBezTo>
                    <a:pt x="238" y="546"/>
                    <a:pt x="238" y="548"/>
                    <a:pt x="238" y="548"/>
                  </a:cubicBezTo>
                  <a:cubicBezTo>
                    <a:pt x="236" y="550"/>
                    <a:pt x="238" y="546"/>
                    <a:pt x="235" y="545"/>
                  </a:cubicBezTo>
                  <a:cubicBezTo>
                    <a:pt x="232" y="546"/>
                    <a:pt x="228" y="548"/>
                    <a:pt x="225" y="547"/>
                  </a:cubicBezTo>
                  <a:cubicBezTo>
                    <a:pt x="225" y="547"/>
                    <a:pt x="225" y="549"/>
                    <a:pt x="225" y="549"/>
                  </a:cubicBezTo>
                  <a:cubicBezTo>
                    <a:pt x="224" y="546"/>
                    <a:pt x="224" y="550"/>
                    <a:pt x="223" y="549"/>
                  </a:cubicBezTo>
                  <a:cubicBezTo>
                    <a:pt x="223" y="548"/>
                    <a:pt x="223" y="548"/>
                    <a:pt x="223" y="547"/>
                  </a:cubicBezTo>
                  <a:cubicBezTo>
                    <a:pt x="222" y="546"/>
                    <a:pt x="220" y="548"/>
                    <a:pt x="219" y="547"/>
                  </a:cubicBezTo>
                  <a:cubicBezTo>
                    <a:pt x="218" y="549"/>
                    <a:pt x="216" y="546"/>
                    <a:pt x="215" y="548"/>
                  </a:cubicBezTo>
                  <a:cubicBezTo>
                    <a:pt x="215" y="546"/>
                    <a:pt x="214" y="547"/>
                    <a:pt x="214" y="546"/>
                  </a:cubicBezTo>
                  <a:cubicBezTo>
                    <a:pt x="213" y="550"/>
                    <a:pt x="211" y="545"/>
                    <a:pt x="210" y="547"/>
                  </a:cubicBezTo>
                  <a:cubicBezTo>
                    <a:pt x="210" y="547"/>
                    <a:pt x="210" y="547"/>
                    <a:pt x="210" y="547"/>
                  </a:cubicBezTo>
                  <a:cubicBezTo>
                    <a:pt x="206" y="547"/>
                    <a:pt x="202" y="547"/>
                    <a:pt x="198" y="549"/>
                  </a:cubicBezTo>
                  <a:cubicBezTo>
                    <a:pt x="195" y="549"/>
                    <a:pt x="193" y="546"/>
                    <a:pt x="190" y="547"/>
                  </a:cubicBezTo>
                  <a:cubicBezTo>
                    <a:pt x="190" y="548"/>
                    <a:pt x="190" y="549"/>
                    <a:pt x="190" y="549"/>
                  </a:cubicBezTo>
                  <a:cubicBezTo>
                    <a:pt x="189" y="549"/>
                    <a:pt x="190" y="548"/>
                    <a:pt x="190" y="547"/>
                  </a:cubicBezTo>
                  <a:cubicBezTo>
                    <a:pt x="188" y="549"/>
                    <a:pt x="187" y="547"/>
                    <a:pt x="185" y="547"/>
                  </a:cubicBezTo>
                  <a:cubicBezTo>
                    <a:pt x="185" y="548"/>
                    <a:pt x="184" y="548"/>
                    <a:pt x="185" y="549"/>
                  </a:cubicBezTo>
                  <a:cubicBezTo>
                    <a:pt x="183" y="546"/>
                    <a:pt x="181" y="550"/>
                    <a:pt x="179" y="548"/>
                  </a:cubicBezTo>
                  <a:cubicBezTo>
                    <a:pt x="179" y="552"/>
                    <a:pt x="178" y="550"/>
                    <a:pt x="177" y="551"/>
                  </a:cubicBezTo>
                  <a:cubicBezTo>
                    <a:pt x="177" y="551"/>
                    <a:pt x="177" y="550"/>
                    <a:pt x="177" y="549"/>
                  </a:cubicBezTo>
                  <a:cubicBezTo>
                    <a:pt x="175" y="550"/>
                    <a:pt x="175" y="550"/>
                    <a:pt x="173" y="549"/>
                  </a:cubicBezTo>
                  <a:cubicBezTo>
                    <a:pt x="172" y="549"/>
                    <a:pt x="172" y="551"/>
                    <a:pt x="171" y="551"/>
                  </a:cubicBezTo>
                  <a:cubicBezTo>
                    <a:pt x="171" y="548"/>
                    <a:pt x="170" y="550"/>
                    <a:pt x="169" y="550"/>
                  </a:cubicBezTo>
                  <a:cubicBezTo>
                    <a:pt x="169" y="552"/>
                    <a:pt x="168" y="553"/>
                    <a:pt x="167" y="552"/>
                  </a:cubicBezTo>
                  <a:cubicBezTo>
                    <a:pt x="168" y="549"/>
                    <a:pt x="168" y="549"/>
                    <a:pt x="168" y="549"/>
                  </a:cubicBezTo>
                  <a:cubicBezTo>
                    <a:pt x="165" y="551"/>
                    <a:pt x="162" y="548"/>
                    <a:pt x="159" y="551"/>
                  </a:cubicBezTo>
                  <a:cubicBezTo>
                    <a:pt x="159" y="549"/>
                    <a:pt x="159" y="549"/>
                    <a:pt x="159" y="549"/>
                  </a:cubicBezTo>
                  <a:cubicBezTo>
                    <a:pt x="156" y="550"/>
                    <a:pt x="154" y="548"/>
                    <a:pt x="151" y="549"/>
                  </a:cubicBezTo>
                  <a:cubicBezTo>
                    <a:pt x="150" y="548"/>
                    <a:pt x="150" y="547"/>
                    <a:pt x="149" y="547"/>
                  </a:cubicBezTo>
                  <a:cubicBezTo>
                    <a:pt x="148" y="548"/>
                    <a:pt x="148" y="548"/>
                    <a:pt x="146" y="549"/>
                  </a:cubicBezTo>
                  <a:cubicBezTo>
                    <a:pt x="146" y="549"/>
                    <a:pt x="146" y="548"/>
                    <a:pt x="147" y="547"/>
                  </a:cubicBezTo>
                  <a:cubicBezTo>
                    <a:pt x="146" y="546"/>
                    <a:pt x="147" y="544"/>
                    <a:pt x="145" y="545"/>
                  </a:cubicBezTo>
                  <a:cubicBezTo>
                    <a:pt x="146" y="545"/>
                    <a:pt x="146" y="545"/>
                    <a:pt x="146" y="545"/>
                  </a:cubicBezTo>
                  <a:cubicBezTo>
                    <a:pt x="145" y="545"/>
                    <a:pt x="143" y="545"/>
                    <a:pt x="144" y="544"/>
                  </a:cubicBezTo>
                  <a:cubicBezTo>
                    <a:pt x="143" y="544"/>
                    <a:pt x="142" y="543"/>
                    <a:pt x="140" y="544"/>
                  </a:cubicBezTo>
                  <a:cubicBezTo>
                    <a:pt x="140" y="543"/>
                    <a:pt x="143" y="543"/>
                    <a:pt x="141" y="543"/>
                  </a:cubicBezTo>
                  <a:cubicBezTo>
                    <a:pt x="143" y="543"/>
                    <a:pt x="143" y="543"/>
                    <a:pt x="143" y="543"/>
                  </a:cubicBezTo>
                  <a:cubicBezTo>
                    <a:pt x="143" y="541"/>
                    <a:pt x="142" y="539"/>
                    <a:pt x="142" y="537"/>
                  </a:cubicBezTo>
                  <a:cubicBezTo>
                    <a:pt x="145" y="537"/>
                    <a:pt x="142" y="534"/>
                    <a:pt x="144" y="534"/>
                  </a:cubicBezTo>
                  <a:cubicBezTo>
                    <a:pt x="143" y="533"/>
                    <a:pt x="146" y="532"/>
                    <a:pt x="143" y="530"/>
                  </a:cubicBezTo>
                  <a:cubicBezTo>
                    <a:pt x="144" y="531"/>
                    <a:pt x="144" y="531"/>
                    <a:pt x="144" y="531"/>
                  </a:cubicBezTo>
                  <a:cubicBezTo>
                    <a:pt x="145" y="530"/>
                    <a:pt x="146" y="528"/>
                    <a:pt x="147" y="527"/>
                  </a:cubicBezTo>
                  <a:cubicBezTo>
                    <a:pt x="148" y="527"/>
                    <a:pt x="146" y="526"/>
                    <a:pt x="146" y="525"/>
                  </a:cubicBezTo>
                  <a:cubicBezTo>
                    <a:pt x="147" y="525"/>
                    <a:pt x="147" y="525"/>
                    <a:pt x="147" y="525"/>
                  </a:cubicBezTo>
                  <a:cubicBezTo>
                    <a:pt x="147" y="524"/>
                    <a:pt x="145" y="523"/>
                    <a:pt x="145" y="522"/>
                  </a:cubicBezTo>
                  <a:cubicBezTo>
                    <a:pt x="146" y="522"/>
                    <a:pt x="145" y="521"/>
                    <a:pt x="146" y="521"/>
                  </a:cubicBezTo>
                  <a:cubicBezTo>
                    <a:pt x="146" y="522"/>
                    <a:pt x="147" y="523"/>
                    <a:pt x="149" y="525"/>
                  </a:cubicBezTo>
                  <a:cubicBezTo>
                    <a:pt x="150" y="525"/>
                    <a:pt x="147" y="522"/>
                    <a:pt x="149" y="523"/>
                  </a:cubicBezTo>
                  <a:cubicBezTo>
                    <a:pt x="150" y="522"/>
                    <a:pt x="150" y="521"/>
                    <a:pt x="149" y="520"/>
                  </a:cubicBezTo>
                  <a:cubicBezTo>
                    <a:pt x="149" y="521"/>
                    <a:pt x="150" y="520"/>
                    <a:pt x="150" y="521"/>
                  </a:cubicBezTo>
                  <a:cubicBezTo>
                    <a:pt x="151" y="521"/>
                    <a:pt x="151" y="520"/>
                    <a:pt x="151" y="520"/>
                  </a:cubicBezTo>
                  <a:cubicBezTo>
                    <a:pt x="150" y="520"/>
                    <a:pt x="150" y="520"/>
                    <a:pt x="150" y="520"/>
                  </a:cubicBezTo>
                  <a:cubicBezTo>
                    <a:pt x="149" y="519"/>
                    <a:pt x="150" y="518"/>
                    <a:pt x="148" y="517"/>
                  </a:cubicBezTo>
                  <a:cubicBezTo>
                    <a:pt x="148" y="517"/>
                    <a:pt x="149" y="518"/>
                    <a:pt x="148" y="518"/>
                  </a:cubicBezTo>
                  <a:cubicBezTo>
                    <a:pt x="147" y="517"/>
                    <a:pt x="148" y="516"/>
                    <a:pt x="149" y="516"/>
                  </a:cubicBezTo>
                  <a:cubicBezTo>
                    <a:pt x="150" y="517"/>
                    <a:pt x="150" y="519"/>
                    <a:pt x="151" y="519"/>
                  </a:cubicBezTo>
                  <a:cubicBezTo>
                    <a:pt x="150" y="515"/>
                    <a:pt x="150" y="515"/>
                    <a:pt x="150" y="515"/>
                  </a:cubicBezTo>
                  <a:cubicBezTo>
                    <a:pt x="150" y="516"/>
                    <a:pt x="149" y="516"/>
                    <a:pt x="148" y="515"/>
                  </a:cubicBezTo>
                  <a:cubicBezTo>
                    <a:pt x="148" y="516"/>
                    <a:pt x="148" y="516"/>
                    <a:pt x="148" y="516"/>
                  </a:cubicBezTo>
                  <a:cubicBezTo>
                    <a:pt x="147" y="515"/>
                    <a:pt x="147" y="515"/>
                    <a:pt x="147" y="515"/>
                  </a:cubicBezTo>
                  <a:cubicBezTo>
                    <a:pt x="147" y="516"/>
                    <a:pt x="145" y="516"/>
                    <a:pt x="145" y="517"/>
                  </a:cubicBezTo>
                  <a:cubicBezTo>
                    <a:pt x="147" y="518"/>
                    <a:pt x="147" y="518"/>
                    <a:pt x="147" y="518"/>
                  </a:cubicBezTo>
                  <a:cubicBezTo>
                    <a:pt x="146" y="519"/>
                    <a:pt x="147" y="521"/>
                    <a:pt x="146" y="520"/>
                  </a:cubicBezTo>
                  <a:cubicBezTo>
                    <a:pt x="145" y="519"/>
                    <a:pt x="145" y="519"/>
                    <a:pt x="144" y="519"/>
                  </a:cubicBezTo>
                  <a:cubicBezTo>
                    <a:pt x="144" y="519"/>
                    <a:pt x="144" y="519"/>
                    <a:pt x="144" y="519"/>
                  </a:cubicBezTo>
                  <a:cubicBezTo>
                    <a:pt x="142" y="518"/>
                    <a:pt x="142" y="518"/>
                    <a:pt x="142" y="518"/>
                  </a:cubicBezTo>
                  <a:cubicBezTo>
                    <a:pt x="145" y="520"/>
                    <a:pt x="142" y="520"/>
                    <a:pt x="142" y="521"/>
                  </a:cubicBezTo>
                  <a:cubicBezTo>
                    <a:pt x="142" y="520"/>
                    <a:pt x="142" y="520"/>
                    <a:pt x="142" y="520"/>
                  </a:cubicBezTo>
                  <a:cubicBezTo>
                    <a:pt x="140" y="521"/>
                    <a:pt x="143" y="521"/>
                    <a:pt x="143" y="522"/>
                  </a:cubicBezTo>
                  <a:cubicBezTo>
                    <a:pt x="142" y="522"/>
                    <a:pt x="140" y="520"/>
                    <a:pt x="139" y="520"/>
                  </a:cubicBezTo>
                  <a:cubicBezTo>
                    <a:pt x="138" y="521"/>
                    <a:pt x="139" y="524"/>
                    <a:pt x="137" y="524"/>
                  </a:cubicBezTo>
                  <a:cubicBezTo>
                    <a:pt x="136" y="525"/>
                    <a:pt x="137" y="526"/>
                    <a:pt x="137" y="528"/>
                  </a:cubicBezTo>
                  <a:cubicBezTo>
                    <a:pt x="137" y="529"/>
                    <a:pt x="135" y="527"/>
                    <a:pt x="136" y="528"/>
                  </a:cubicBezTo>
                  <a:cubicBezTo>
                    <a:pt x="135" y="527"/>
                    <a:pt x="134" y="527"/>
                    <a:pt x="133" y="527"/>
                  </a:cubicBezTo>
                  <a:cubicBezTo>
                    <a:pt x="134" y="527"/>
                    <a:pt x="132" y="528"/>
                    <a:pt x="135" y="529"/>
                  </a:cubicBezTo>
                  <a:cubicBezTo>
                    <a:pt x="133" y="529"/>
                    <a:pt x="132" y="532"/>
                    <a:pt x="133" y="533"/>
                  </a:cubicBezTo>
                  <a:cubicBezTo>
                    <a:pt x="133" y="533"/>
                    <a:pt x="131" y="532"/>
                    <a:pt x="130" y="532"/>
                  </a:cubicBezTo>
                  <a:cubicBezTo>
                    <a:pt x="131" y="534"/>
                    <a:pt x="132" y="535"/>
                    <a:pt x="131" y="536"/>
                  </a:cubicBezTo>
                  <a:cubicBezTo>
                    <a:pt x="133" y="537"/>
                    <a:pt x="133" y="536"/>
                    <a:pt x="135" y="537"/>
                  </a:cubicBezTo>
                  <a:cubicBezTo>
                    <a:pt x="135" y="537"/>
                    <a:pt x="136" y="537"/>
                    <a:pt x="136" y="537"/>
                  </a:cubicBezTo>
                  <a:cubicBezTo>
                    <a:pt x="134" y="537"/>
                    <a:pt x="131" y="537"/>
                    <a:pt x="131" y="538"/>
                  </a:cubicBezTo>
                  <a:cubicBezTo>
                    <a:pt x="128" y="538"/>
                    <a:pt x="132" y="536"/>
                    <a:pt x="129" y="536"/>
                  </a:cubicBezTo>
                  <a:cubicBezTo>
                    <a:pt x="126" y="535"/>
                    <a:pt x="127" y="533"/>
                    <a:pt x="128" y="533"/>
                  </a:cubicBezTo>
                  <a:cubicBezTo>
                    <a:pt x="126" y="531"/>
                    <a:pt x="128" y="533"/>
                    <a:pt x="126" y="533"/>
                  </a:cubicBezTo>
                  <a:cubicBezTo>
                    <a:pt x="126" y="534"/>
                    <a:pt x="127" y="535"/>
                    <a:pt x="127" y="536"/>
                  </a:cubicBezTo>
                  <a:cubicBezTo>
                    <a:pt x="128" y="537"/>
                    <a:pt x="128" y="536"/>
                    <a:pt x="129" y="537"/>
                  </a:cubicBezTo>
                  <a:cubicBezTo>
                    <a:pt x="131" y="539"/>
                    <a:pt x="127" y="539"/>
                    <a:pt x="127" y="539"/>
                  </a:cubicBezTo>
                  <a:cubicBezTo>
                    <a:pt x="126" y="538"/>
                    <a:pt x="126" y="538"/>
                    <a:pt x="126" y="538"/>
                  </a:cubicBezTo>
                  <a:cubicBezTo>
                    <a:pt x="125" y="539"/>
                    <a:pt x="127" y="540"/>
                    <a:pt x="127" y="541"/>
                  </a:cubicBezTo>
                  <a:cubicBezTo>
                    <a:pt x="124" y="541"/>
                    <a:pt x="126" y="539"/>
                    <a:pt x="124" y="538"/>
                  </a:cubicBezTo>
                  <a:cubicBezTo>
                    <a:pt x="122" y="539"/>
                    <a:pt x="122" y="539"/>
                    <a:pt x="122" y="539"/>
                  </a:cubicBezTo>
                  <a:cubicBezTo>
                    <a:pt x="122" y="542"/>
                    <a:pt x="125" y="540"/>
                    <a:pt x="124" y="542"/>
                  </a:cubicBezTo>
                  <a:cubicBezTo>
                    <a:pt x="123" y="542"/>
                    <a:pt x="123" y="542"/>
                    <a:pt x="123" y="542"/>
                  </a:cubicBezTo>
                  <a:cubicBezTo>
                    <a:pt x="124" y="543"/>
                    <a:pt x="124" y="543"/>
                    <a:pt x="124" y="543"/>
                  </a:cubicBezTo>
                  <a:cubicBezTo>
                    <a:pt x="125" y="543"/>
                    <a:pt x="127" y="543"/>
                    <a:pt x="126" y="542"/>
                  </a:cubicBezTo>
                  <a:cubicBezTo>
                    <a:pt x="130" y="542"/>
                    <a:pt x="127" y="543"/>
                    <a:pt x="128" y="544"/>
                  </a:cubicBezTo>
                  <a:cubicBezTo>
                    <a:pt x="130" y="545"/>
                    <a:pt x="127" y="544"/>
                    <a:pt x="129" y="543"/>
                  </a:cubicBezTo>
                  <a:cubicBezTo>
                    <a:pt x="131" y="543"/>
                    <a:pt x="131" y="544"/>
                    <a:pt x="131" y="545"/>
                  </a:cubicBezTo>
                  <a:cubicBezTo>
                    <a:pt x="132" y="546"/>
                    <a:pt x="130" y="546"/>
                    <a:pt x="129" y="547"/>
                  </a:cubicBezTo>
                  <a:cubicBezTo>
                    <a:pt x="128" y="546"/>
                    <a:pt x="128" y="545"/>
                    <a:pt x="129" y="545"/>
                  </a:cubicBezTo>
                  <a:cubicBezTo>
                    <a:pt x="127" y="544"/>
                    <a:pt x="125" y="547"/>
                    <a:pt x="124" y="546"/>
                  </a:cubicBezTo>
                  <a:cubicBezTo>
                    <a:pt x="123" y="548"/>
                    <a:pt x="125" y="547"/>
                    <a:pt x="126" y="548"/>
                  </a:cubicBezTo>
                  <a:cubicBezTo>
                    <a:pt x="126" y="547"/>
                    <a:pt x="128" y="547"/>
                    <a:pt x="128" y="547"/>
                  </a:cubicBezTo>
                  <a:cubicBezTo>
                    <a:pt x="133" y="548"/>
                    <a:pt x="125" y="549"/>
                    <a:pt x="127" y="551"/>
                  </a:cubicBezTo>
                  <a:cubicBezTo>
                    <a:pt x="130" y="550"/>
                    <a:pt x="132" y="552"/>
                    <a:pt x="134" y="549"/>
                  </a:cubicBezTo>
                  <a:cubicBezTo>
                    <a:pt x="135" y="549"/>
                    <a:pt x="136" y="550"/>
                    <a:pt x="136" y="550"/>
                  </a:cubicBezTo>
                  <a:cubicBezTo>
                    <a:pt x="134" y="551"/>
                    <a:pt x="135" y="552"/>
                    <a:pt x="133" y="552"/>
                  </a:cubicBezTo>
                  <a:cubicBezTo>
                    <a:pt x="133" y="553"/>
                    <a:pt x="133" y="553"/>
                    <a:pt x="133" y="553"/>
                  </a:cubicBezTo>
                  <a:cubicBezTo>
                    <a:pt x="130" y="553"/>
                    <a:pt x="130" y="553"/>
                    <a:pt x="130" y="553"/>
                  </a:cubicBezTo>
                  <a:cubicBezTo>
                    <a:pt x="130" y="554"/>
                    <a:pt x="129" y="557"/>
                    <a:pt x="129" y="558"/>
                  </a:cubicBezTo>
                  <a:cubicBezTo>
                    <a:pt x="130" y="558"/>
                    <a:pt x="130" y="556"/>
                    <a:pt x="131" y="557"/>
                  </a:cubicBezTo>
                  <a:cubicBezTo>
                    <a:pt x="130" y="557"/>
                    <a:pt x="130" y="559"/>
                    <a:pt x="131" y="559"/>
                  </a:cubicBezTo>
                  <a:cubicBezTo>
                    <a:pt x="130" y="558"/>
                    <a:pt x="133" y="557"/>
                    <a:pt x="134" y="557"/>
                  </a:cubicBezTo>
                  <a:cubicBezTo>
                    <a:pt x="134" y="558"/>
                    <a:pt x="134" y="560"/>
                    <a:pt x="133" y="560"/>
                  </a:cubicBezTo>
                  <a:cubicBezTo>
                    <a:pt x="131" y="561"/>
                    <a:pt x="131" y="561"/>
                    <a:pt x="131" y="561"/>
                  </a:cubicBezTo>
                  <a:cubicBezTo>
                    <a:pt x="133" y="560"/>
                    <a:pt x="131" y="562"/>
                    <a:pt x="132" y="562"/>
                  </a:cubicBezTo>
                  <a:cubicBezTo>
                    <a:pt x="133" y="561"/>
                    <a:pt x="135" y="560"/>
                    <a:pt x="136" y="559"/>
                  </a:cubicBezTo>
                  <a:cubicBezTo>
                    <a:pt x="137" y="559"/>
                    <a:pt x="136" y="561"/>
                    <a:pt x="137" y="561"/>
                  </a:cubicBezTo>
                  <a:cubicBezTo>
                    <a:pt x="135" y="561"/>
                    <a:pt x="135" y="561"/>
                    <a:pt x="135" y="561"/>
                  </a:cubicBezTo>
                  <a:cubicBezTo>
                    <a:pt x="136" y="562"/>
                    <a:pt x="133" y="564"/>
                    <a:pt x="135" y="564"/>
                  </a:cubicBezTo>
                  <a:cubicBezTo>
                    <a:pt x="136" y="563"/>
                    <a:pt x="136" y="563"/>
                    <a:pt x="136" y="563"/>
                  </a:cubicBezTo>
                  <a:cubicBezTo>
                    <a:pt x="136" y="564"/>
                    <a:pt x="136" y="564"/>
                    <a:pt x="135" y="564"/>
                  </a:cubicBezTo>
                  <a:close/>
                  <a:moveTo>
                    <a:pt x="181" y="303"/>
                  </a:moveTo>
                  <a:cubicBezTo>
                    <a:pt x="181" y="303"/>
                    <a:pt x="181" y="303"/>
                    <a:pt x="181" y="303"/>
                  </a:cubicBezTo>
                  <a:cubicBezTo>
                    <a:pt x="181" y="303"/>
                    <a:pt x="181" y="303"/>
                    <a:pt x="181" y="303"/>
                  </a:cubicBezTo>
                  <a:cubicBezTo>
                    <a:pt x="181" y="303"/>
                    <a:pt x="181" y="303"/>
                    <a:pt x="181" y="303"/>
                  </a:cubicBezTo>
                  <a:close/>
                  <a:moveTo>
                    <a:pt x="191" y="308"/>
                  </a:moveTo>
                  <a:cubicBezTo>
                    <a:pt x="190" y="307"/>
                    <a:pt x="190" y="306"/>
                    <a:pt x="190" y="306"/>
                  </a:cubicBezTo>
                  <a:cubicBezTo>
                    <a:pt x="191" y="308"/>
                    <a:pt x="191" y="308"/>
                    <a:pt x="191" y="308"/>
                  </a:cubicBezTo>
                  <a:cubicBezTo>
                    <a:pt x="191" y="308"/>
                    <a:pt x="191" y="308"/>
                    <a:pt x="191" y="308"/>
                  </a:cubicBezTo>
                  <a:close/>
                  <a:moveTo>
                    <a:pt x="199" y="323"/>
                  </a:moveTo>
                  <a:cubicBezTo>
                    <a:pt x="199" y="323"/>
                    <a:pt x="199" y="323"/>
                    <a:pt x="199" y="324"/>
                  </a:cubicBezTo>
                  <a:cubicBezTo>
                    <a:pt x="199" y="324"/>
                    <a:pt x="199" y="324"/>
                    <a:pt x="199" y="324"/>
                  </a:cubicBezTo>
                  <a:cubicBezTo>
                    <a:pt x="199" y="324"/>
                    <a:pt x="199" y="324"/>
                    <a:pt x="199" y="324"/>
                  </a:cubicBezTo>
                  <a:cubicBezTo>
                    <a:pt x="199" y="324"/>
                    <a:pt x="200" y="324"/>
                    <a:pt x="200" y="324"/>
                  </a:cubicBezTo>
                  <a:cubicBezTo>
                    <a:pt x="200" y="324"/>
                    <a:pt x="200" y="324"/>
                    <a:pt x="200" y="324"/>
                  </a:cubicBezTo>
                  <a:cubicBezTo>
                    <a:pt x="198" y="324"/>
                    <a:pt x="198" y="324"/>
                    <a:pt x="199" y="323"/>
                  </a:cubicBezTo>
                  <a:close/>
                  <a:moveTo>
                    <a:pt x="198" y="307"/>
                  </a:moveTo>
                  <a:cubicBezTo>
                    <a:pt x="198" y="307"/>
                    <a:pt x="198" y="307"/>
                    <a:pt x="198" y="307"/>
                  </a:cubicBezTo>
                  <a:cubicBezTo>
                    <a:pt x="198" y="307"/>
                    <a:pt x="198" y="306"/>
                    <a:pt x="198" y="306"/>
                  </a:cubicBezTo>
                  <a:cubicBezTo>
                    <a:pt x="198" y="307"/>
                    <a:pt x="198" y="307"/>
                    <a:pt x="198" y="307"/>
                  </a:cubicBezTo>
                  <a:cubicBezTo>
                    <a:pt x="197" y="308"/>
                    <a:pt x="197" y="304"/>
                    <a:pt x="197" y="307"/>
                  </a:cubicBezTo>
                  <a:cubicBezTo>
                    <a:pt x="197" y="305"/>
                    <a:pt x="197" y="305"/>
                    <a:pt x="197" y="305"/>
                  </a:cubicBezTo>
                  <a:cubicBezTo>
                    <a:pt x="196" y="308"/>
                    <a:pt x="196" y="304"/>
                    <a:pt x="196" y="306"/>
                  </a:cubicBezTo>
                  <a:cubicBezTo>
                    <a:pt x="196" y="306"/>
                    <a:pt x="196" y="306"/>
                    <a:pt x="196" y="306"/>
                  </a:cubicBezTo>
                  <a:cubicBezTo>
                    <a:pt x="195" y="305"/>
                    <a:pt x="194" y="309"/>
                    <a:pt x="194" y="307"/>
                  </a:cubicBezTo>
                  <a:cubicBezTo>
                    <a:pt x="194" y="307"/>
                    <a:pt x="193" y="307"/>
                    <a:pt x="193" y="309"/>
                  </a:cubicBezTo>
                  <a:cubicBezTo>
                    <a:pt x="193" y="307"/>
                    <a:pt x="193" y="307"/>
                    <a:pt x="193" y="307"/>
                  </a:cubicBezTo>
                  <a:cubicBezTo>
                    <a:pt x="192" y="307"/>
                    <a:pt x="192" y="307"/>
                    <a:pt x="191" y="308"/>
                  </a:cubicBezTo>
                  <a:cubicBezTo>
                    <a:pt x="191" y="307"/>
                    <a:pt x="191" y="307"/>
                    <a:pt x="191" y="307"/>
                  </a:cubicBezTo>
                  <a:cubicBezTo>
                    <a:pt x="190" y="306"/>
                    <a:pt x="189" y="304"/>
                    <a:pt x="189" y="304"/>
                  </a:cubicBezTo>
                  <a:cubicBezTo>
                    <a:pt x="188" y="302"/>
                    <a:pt x="189" y="304"/>
                    <a:pt x="189" y="303"/>
                  </a:cubicBezTo>
                  <a:cubicBezTo>
                    <a:pt x="189" y="302"/>
                    <a:pt x="189" y="303"/>
                    <a:pt x="188" y="302"/>
                  </a:cubicBezTo>
                  <a:cubicBezTo>
                    <a:pt x="188" y="300"/>
                    <a:pt x="188" y="300"/>
                    <a:pt x="188" y="300"/>
                  </a:cubicBezTo>
                  <a:cubicBezTo>
                    <a:pt x="188" y="300"/>
                    <a:pt x="189" y="302"/>
                    <a:pt x="190" y="303"/>
                  </a:cubicBezTo>
                  <a:cubicBezTo>
                    <a:pt x="190" y="303"/>
                    <a:pt x="190" y="303"/>
                    <a:pt x="189" y="302"/>
                  </a:cubicBezTo>
                  <a:cubicBezTo>
                    <a:pt x="190" y="304"/>
                    <a:pt x="191" y="305"/>
                    <a:pt x="191" y="307"/>
                  </a:cubicBezTo>
                  <a:cubicBezTo>
                    <a:pt x="192" y="308"/>
                    <a:pt x="190" y="305"/>
                    <a:pt x="191" y="305"/>
                  </a:cubicBezTo>
                  <a:cubicBezTo>
                    <a:pt x="191" y="306"/>
                    <a:pt x="190" y="304"/>
                    <a:pt x="190" y="303"/>
                  </a:cubicBezTo>
                  <a:cubicBezTo>
                    <a:pt x="188" y="298"/>
                    <a:pt x="192" y="306"/>
                    <a:pt x="192" y="305"/>
                  </a:cubicBezTo>
                  <a:cubicBezTo>
                    <a:pt x="190" y="302"/>
                    <a:pt x="191" y="301"/>
                    <a:pt x="189" y="298"/>
                  </a:cubicBezTo>
                  <a:cubicBezTo>
                    <a:pt x="189" y="297"/>
                    <a:pt x="189" y="296"/>
                    <a:pt x="189" y="297"/>
                  </a:cubicBezTo>
                  <a:cubicBezTo>
                    <a:pt x="190" y="299"/>
                    <a:pt x="190" y="298"/>
                    <a:pt x="190" y="300"/>
                  </a:cubicBezTo>
                  <a:cubicBezTo>
                    <a:pt x="191" y="300"/>
                    <a:pt x="191" y="300"/>
                    <a:pt x="191" y="300"/>
                  </a:cubicBezTo>
                  <a:cubicBezTo>
                    <a:pt x="191" y="302"/>
                    <a:pt x="191" y="302"/>
                    <a:pt x="191" y="302"/>
                  </a:cubicBezTo>
                  <a:cubicBezTo>
                    <a:pt x="193" y="306"/>
                    <a:pt x="193" y="306"/>
                    <a:pt x="193" y="306"/>
                  </a:cubicBezTo>
                  <a:cubicBezTo>
                    <a:pt x="193" y="305"/>
                    <a:pt x="192" y="304"/>
                    <a:pt x="193" y="303"/>
                  </a:cubicBezTo>
                  <a:cubicBezTo>
                    <a:pt x="193" y="304"/>
                    <a:pt x="193" y="305"/>
                    <a:pt x="193" y="305"/>
                  </a:cubicBezTo>
                  <a:cubicBezTo>
                    <a:pt x="193" y="304"/>
                    <a:pt x="192" y="302"/>
                    <a:pt x="192" y="302"/>
                  </a:cubicBezTo>
                  <a:cubicBezTo>
                    <a:pt x="193" y="301"/>
                    <a:pt x="194" y="303"/>
                    <a:pt x="194" y="304"/>
                  </a:cubicBezTo>
                  <a:cubicBezTo>
                    <a:pt x="194" y="306"/>
                    <a:pt x="194" y="306"/>
                    <a:pt x="194" y="306"/>
                  </a:cubicBezTo>
                  <a:cubicBezTo>
                    <a:pt x="194" y="304"/>
                    <a:pt x="194" y="306"/>
                    <a:pt x="194" y="306"/>
                  </a:cubicBezTo>
                  <a:cubicBezTo>
                    <a:pt x="194" y="304"/>
                    <a:pt x="194" y="303"/>
                    <a:pt x="193" y="301"/>
                  </a:cubicBezTo>
                  <a:cubicBezTo>
                    <a:pt x="193" y="301"/>
                    <a:pt x="194" y="302"/>
                    <a:pt x="194" y="302"/>
                  </a:cubicBezTo>
                  <a:cubicBezTo>
                    <a:pt x="194" y="303"/>
                    <a:pt x="194" y="303"/>
                    <a:pt x="194" y="303"/>
                  </a:cubicBezTo>
                  <a:cubicBezTo>
                    <a:pt x="194" y="303"/>
                    <a:pt x="195" y="306"/>
                    <a:pt x="195" y="305"/>
                  </a:cubicBezTo>
                  <a:cubicBezTo>
                    <a:pt x="195" y="304"/>
                    <a:pt x="195" y="304"/>
                    <a:pt x="195" y="304"/>
                  </a:cubicBezTo>
                  <a:cubicBezTo>
                    <a:pt x="195" y="304"/>
                    <a:pt x="195" y="305"/>
                    <a:pt x="195" y="305"/>
                  </a:cubicBezTo>
                  <a:cubicBezTo>
                    <a:pt x="195" y="304"/>
                    <a:pt x="195" y="304"/>
                    <a:pt x="195" y="304"/>
                  </a:cubicBezTo>
                  <a:cubicBezTo>
                    <a:pt x="196" y="305"/>
                    <a:pt x="196" y="305"/>
                    <a:pt x="196" y="305"/>
                  </a:cubicBezTo>
                  <a:cubicBezTo>
                    <a:pt x="196" y="304"/>
                    <a:pt x="195" y="302"/>
                    <a:pt x="196" y="304"/>
                  </a:cubicBezTo>
                  <a:cubicBezTo>
                    <a:pt x="195" y="301"/>
                    <a:pt x="196" y="304"/>
                    <a:pt x="195" y="303"/>
                  </a:cubicBezTo>
                  <a:cubicBezTo>
                    <a:pt x="194" y="301"/>
                    <a:pt x="195" y="301"/>
                    <a:pt x="195" y="301"/>
                  </a:cubicBezTo>
                  <a:cubicBezTo>
                    <a:pt x="196" y="303"/>
                    <a:pt x="195" y="301"/>
                    <a:pt x="196" y="301"/>
                  </a:cubicBezTo>
                  <a:cubicBezTo>
                    <a:pt x="196" y="302"/>
                    <a:pt x="196" y="302"/>
                    <a:pt x="196" y="303"/>
                  </a:cubicBezTo>
                  <a:cubicBezTo>
                    <a:pt x="196" y="301"/>
                    <a:pt x="196" y="301"/>
                    <a:pt x="196" y="301"/>
                  </a:cubicBezTo>
                  <a:cubicBezTo>
                    <a:pt x="197" y="304"/>
                    <a:pt x="196" y="300"/>
                    <a:pt x="197" y="301"/>
                  </a:cubicBezTo>
                  <a:cubicBezTo>
                    <a:pt x="197" y="302"/>
                    <a:pt x="197" y="303"/>
                    <a:pt x="198" y="304"/>
                  </a:cubicBezTo>
                  <a:cubicBezTo>
                    <a:pt x="197" y="301"/>
                    <a:pt x="197" y="301"/>
                    <a:pt x="196" y="299"/>
                  </a:cubicBezTo>
                  <a:cubicBezTo>
                    <a:pt x="197" y="300"/>
                    <a:pt x="197" y="302"/>
                    <a:pt x="198" y="304"/>
                  </a:cubicBezTo>
                  <a:cubicBezTo>
                    <a:pt x="198" y="302"/>
                    <a:pt x="199" y="305"/>
                    <a:pt x="198" y="302"/>
                  </a:cubicBezTo>
                  <a:cubicBezTo>
                    <a:pt x="198" y="302"/>
                    <a:pt x="198" y="301"/>
                    <a:pt x="197" y="300"/>
                  </a:cubicBezTo>
                  <a:cubicBezTo>
                    <a:pt x="198" y="300"/>
                    <a:pt x="198" y="301"/>
                    <a:pt x="198" y="302"/>
                  </a:cubicBezTo>
                  <a:cubicBezTo>
                    <a:pt x="198" y="301"/>
                    <a:pt x="198" y="299"/>
                    <a:pt x="198" y="299"/>
                  </a:cubicBezTo>
                  <a:cubicBezTo>
                    <a:pt x="198" y="299"/>
                    <a:pt x="198" y="296"/>
                    <a:pt x="198" y="298"/>
                  </a:cubicBezTo>
                  <a:cubicBezTo>
                    <a:pt x="199" y="300"/>
                    <a:pt x="198" y="299"/>
                    <a:pt x="198" y="300"/>
                  </a:cubicBezTo>
                  <a:cubicBezTo>
                    <a:pt x="199" y="300"/>
                    <a:pt x="198" y="296"/>
                    <a:pt x="198" y="295"/>
                  </a:cubicBezTo>
                  <a:cubicBezTo>
                    <a:pt x="198" y="294"/>
                    <a:pt x="197" y="291"/>
                    <a:pt x="197" y="290"/>
                  </a:cubicBezTo>
                  <a:cubicBezTo>
                    <a:pt x="198" y="291"/>
                    <a:pt x="197" y="291"/>
                    <a:pt x="198" y="293"/>
                  </a:cubicBezTo>
                  <a:cubicBezTo>
                    <a:pt x="198" y="293"/>
                    <a:pt x="198" y="293"/>
                    <a:pt x="198" y="293"/>
                  </a:cubicBezTo>
                  <a:cubicBezTo>
                    <a:pt x="199" y="296"/>
                    <a:pt x="198" y="298"/>
                    <a:pt x="199" y="300"/>
                  </a:cubicBezTo>
                  <a:cubicBezTo>
                    <a:pt x="199" y="299"/>
                    <a:pt x="199" y="299"/>
                    <a:pt x="199" y="299"/>
                  </a:cubicBezTo>
                  <a:cubicBezTo>
                    <a:pt x="200" y="302"/>
                    <a:pt x="200" y="302"/>
                    <a:pt x="200" y="302"/>
                  </a:cubicBezTo>
                  <a:cubicBezTo>
                    <a:pt x="200" y="300"/>
                    <a:pt x="200" y="301"/>
                    <a:pt x="200" y="301"/>
                  </a:cubicBezTo>
                  <a:cubicBezTo>
                    <a:pt x="200" y="299"/>
                    <a:pt x="200" y="302"/>
                    <a:pt x="200" y="300"/>
                  </a:cubicBezTo>
                  <a:cubicBezTo>
                    <a:pt x="200" y="300"/>
                    <a:pt x="200" y="297"/>
                    <a:pt x="200" y="298"/>
                  </a:cubicBezTo>
                  <a:cubicBezTo>
                    <a:pt x="201" y="301"/>
                    <a:pt x="201" y="301"/>
                    <a:pt x="201" y="301"/>
                  </a:cubicBezTo>
                  <a:cubicBezTo>
                    <a:pt x="201" y="302"/>
                    <a:pt x="201" y="299"/>
                    <a:pt x="201" y="300"/>
                  </a:cubicBezTo>
                  <a:cubicBezTo>
                    <a:pt x="201" y="301"/>
                    <a:pt x="201" y="301"/>
                    <a:pt x="201" y="301"/>
                  </a:cubicBezTo>
                  <a:cubicBezTo>
                    <a:pt x="202" y="301"/>
                    <a:pt x="203" y="301"/>
                    <a:pt x="204" y="297"/>
                  </a:cubicBezTo>
                  <a:cubicBezTo>
                    <a:pt x="204" y="298"/>
                    <a:pt x="204" y="299"/>
                    <a:pt x="205" y="300"/>
                  </a:cubicBezTo>
                  <a:cubicBezTo>
                    <a:pt x="205" y="299"/>
                    <a:pt x="205" y="298"/>
                    <a:pt x="205" y="298"/>
                  </a:cubicBezTo>
                  <a:cubicBezTo>
                    <a:pt x="205" y="300"/>
                    <a:pt x="205" y="300"/>
                    <a:pt x="205" y="300"/>
                  </a:cubicBezTo>
                  <a:cubicBezTo>
                    <a:pt x="206" y="301"/>
                    <a:pt x="206" y="299"/>
                    <a:pt x="206" y="298"/>
                  </a:cubicBezTo>
                  <a:cubicBezTo>
                    <a:pt x="206" y="299"/>
                    <a:pt x="206" y="299"/>
                    <a:pt x="206" y="299"/>
                  </a:cubicBezTo>
                  <a:cubicBezTo>
                    <a:pt x="207" y="300"/>
                    <a:pt x="207" y="298"/>
                    <a:pt x="207" y="298"/>
                  </a:cubicBezTo>
                  <a:cubicBezTo>
                    <a:pt x="207" y="299"/>
                    <a:pt x="207" y="299"/>
                    <a:pt x="207" y="299"/>
                  </a:cubicBezTo>
                  <a:cubicBezTo>
                    <a:pt x="207" y="298"/>
                    <a:pt x="207" y="298"/>
                    <a:pt x="207" y="298"/>
                  </a:cubicBezTo>
                  <a:cubicBezTo>
                    <a:pt x="207" y="297"/>
                    <a:pt x="207" y="297"/>
                    <a:pt x="207" y="299"/>
                  </a:cubicBezTo>
                  <a:cubicBezTo>
                    <a:pt x="208" y="298"/>
                    <a:pt x="208" y="298"/>
                    <a:pt x="208" y="298"/>
                  </a:cubicBezTo>
                  <a:cubicBezTo>
                    <a:pt x="208" y="299"/>
                    <a:pt x="208" y="299"/>
                    <a:pt x="209" y="298"/>
                  </a:cubicBezTo>
                  <a:cubicBezTo>
                    <a:pt x="209" y="298"/>
                    <a:pt x="209" y="297"/>
                    <a:pt x="209" y="296"/>
                  </a:cubicBezTo>
                  <a:cubicBezTo>
                    <a:pt x="209" y="293"/>
                    <a:pt x="209" y="296"/>
                    <a:pt x="209" y="295"/>
                  </a:cubicBezTo>
                  <a:cubicBezTo>
                    <a:pt x="209" y="297"/>
                    <a:pt x="209" y="297"/>
                    <a:pt x="209" y="297"/>
                  </a:cubicBezTo>
                  <a:cubicBezTo>
                    <a:pt x="209" y="300"/>
                    <a:pt x="210" y="298"/>
                    <a:pt x="211" y="299"/>
                  </a:cubicBezTo>
                  <a:cubicBezTo>
                    <a:pt x="211" y="297"/>
                    <a:pt x="211" y="297"/>
                    <a:pt x="211" y="297"/>
                  </a:cubicBezTo>
                  <a:cubicBezTo>
                    <a:pt x="211" y="300"/>
                    <a:pt x="212" y="297"/>
                    <a:pt x="212" y="299"/>
                  </a:cubicBezTo>
                  <a:cubicBezTo>
                    <a:pt x="213" y="298"/>
                    <a:pt x="213" y="295"/>
                    <a:pt x="214" y="295"/>
                  </a:cubicBezTo>
                  <a:cubicBezTo>
                    <a:pt x="214" y="293"/>
                    <a:pt x="213" y="298"/>
                    <a:pt x="213" y="299"/>
                  </a:cubicBezTo>
                  <a:cubicBezTo>
                    <a:pt x="213" y="298"/>
                    <a:pt x="214" y="298"/>
                    <a:pt x="214" y="298"/>
                  </a:cubicBezTo>
                  <a:cubicBezTo>
                    <a:pt x="214" y="298"/>
                    <a:pt x="214" y="298"/>
                    <a:pt x="214" y="298"/>
                  </a:cubicBezTo>
                  <a:cubicBezTo>
                    <a:pt x="214" y="297"/>
                    <a:pt x="215" y="296"/>
                    <a:pt x="215" y="297"/>
                  </a:cubicBezTo>
                  <a:cubicBezTo>
                    <a:pt x="214" y="298"/>
                    <a:pt x="214" y="298"/>
                    <a:pt x="214" y="298"/>
                  </a:cubicBezTo>
                  <a:cubicBezTo>
                    <a:pt x="215" y="298"/>
                    <a:pt x="214" y="299"/>
                    <a:pt x="215" y="299"/>
                  </a:cubicBezTo>
                  <a:cubicBezTo>
                    <a:pt x="215" y="297"/>
                    <a:pt x="215" y="298"/>
                    <a:pt x="216" y="297"/>
                  </a:cubicBezTo>
                  <a:cubicBezTo>
                    <a:pt x="215" y="298"/>
                    <a:pt x="215" y="298"/>
                    <a:pt x="215" y="298"/>
                  </a:cubicBezTo>
                  <a:cubicBezTo>
                    <a:pt x="216" y="296"/>
                    <a:pt x="216" y="296"/>
                    <a:pt x="216" y="296"/>
                  </a:cubicBezTo>
                  <a:cubicBezTo>
                    <a:pt x="216" y="297"/>
                    <a:pt x="216" y="297"/>
                    <a:pt x="216" y="297"/>
                  </a:cubicBezTo>
                  <a:cubicBezTo>
                    <a:pt x="215" y="299"/>
                    <a:pt x="215" y="299"/>
                    <a:pt x="215" y="299"/>
                  </a:cubicBezTo>
                  <a:cubicBezTo>
                    <a:pt x="215" y="300"/>
                    <a:pt x="216" y="297"/>
                    <a:pt x="216" y="297"/>
                  </a:cubicBezTo>
                  <a:cubicBezTo>
                    <a:pt x="217" y="296"/>
                    <a:pt x="216" y="297"/>
                    <a:pt x="216" y="298"/>
                  </a:cubicBezTo>
                  <a:cubicBezTo>
                    <a:pt x="216" y="298"/>
                    <a:pt x="216" y="297"/>
                    <a:pt x="216" y="298"/>
                  </a:cubicBezTo>
                  <a:cubicBezTo>
                    <a:pt x="215" y="299"/>
                    <a:pt x="216" y="298"/>
                    <a:pt x="215" y="299"/>
                  </a:cubicBezTo>
                  <a:cubicBezTo>
                    <a:pt x="215" y="299"/>
                    <a:pt x="216" y="297"/>
                    <a:pt x="216" y="298"/>
                  </a:cubicBezTo>
                  <a:cubicBezTo>
                    <a:pt x="216" y="298"/>
                    <a:pt x="217" y="298"/>
                    <a:pt x="216" y="299"/>
                  </a:cubicBezTo>
                  <a:cubicBezTo>
                    <a:pt x="216" y="298"/>
                    <a:pt x="216" y="299"/>
                    <a:pt x="217" y="298"/>
                  </a:cubicBezTo>
                  <a:cubicBezTo>
                    <a:pt x="217" y="298"/>
                    <a:pt x="217" y="297"/>
                    <a:pt x="217" y="296"/>
                  </a:cubicBezTo>
                  <a:cubicBezTo>
                    <a:pt x="218" y="296"/>
                    <a:pt x="218" y="296"/>
                    <a:pt x="218" y="296"/>
                  </a:cubicBezTo>
                  <a:cubicBezTo>
                    <a:pt x="217" y="297"/>
                    <a:pt x="217" y="297"/>
                    <a:pt x="217" y="297"/>
                  </a:cubicBezTo>
                  <a:cubicBezTo>
                    <a:pt x="218" y="296"/>
                    <a:pt x="218" y="297"/>
                    <a:pt x="218" y="296"/>
                  </a:cubicBezTo>
                  <a:cubicBezTo>
                    <a:pt x="217" y="298"/>
                    <a:pt x="217" y="298"/>
                    <a:pt x="217" y="298"/>
                  </a:cubicBezTo>
                  <a:cubicBezTo>
                    <a:pt x="218" y="297"/>
                    <a:pt x="218" y="297"/>
                    <a:pt x="219" y="297"/>
                  </a:cubicBezTo>
                  <a:cubicBezTo>
                    <a:pt x="218" y="298"/>
                    <a:pt x="216" y="300"/>
                    <a:pt x="216" y="300"/>
                  </a:cubicBezTo>
                  <a:cubicBezTo>
                    <a:pt x="218" y="299"/>
                    <a:pt x="218" y="299"/>
                    <a:pt x="218" y="299"/>
                  </a:cubicBezTo>
                  <a:cubicBezTo>
                    <a:pt x="218" y="299"/>
                    <a:pt x="218" y="299"/>
                    <a:pt x="217" y="300"/>
                  </a:cubicBezTo>
                  <a:cubicBezTo>
                    <a:pt x="217" y="301"/>
                    <a:pt x="220" y="296"/>
                    <a:pt x="220" y="298"/>
                  </a:cubicBezTo>
                  <a:cubicBezTo>
                    <a:pt x="218" y="299"/>
                    <a:pt x="218" y="299"/>
                    <a:pt x="218" y="300"/>
                  </a:cubicBezTo>
                  <a:cubicBezTo>
                    <a:pt x="219" y="299"/>
                    <a:pt x="219" y="299"/>
                    <a:pt x="219" y="299"/>
                  </a:cubicBezTo>
                  <a:cubicBezTo>
                    <a:pt x="219" y="298"/>
                    <a:pt x="218" y="300"/>
                    <a:pt x="219" y="299"/>
                  </a:cubicBezTo>
                  <a:cubicBezTo>
                    <a:pt x="219" y="298"/>
                    <a:pt x="219" y="298"/>
                    <a:pt x="220" y="298"/>
                  </a:cubicBezTo>
                  <a:cubicBezTo>
                    <a:pt x="217" y="301"/>
                    <a:pt x="219" y="300"/>
                    <a:pt x="218" y="301"/>
                  </a:cubicBezTo>
                  <a:cubicBezTo>
                    <a:pt x="220" y="300"/>
                    <a:pt x="219" y="301"/>
                    <a:pt x="219" y="301"/>
                  </a:cubicBezTo>
                  <a:cubicBezTo>
                    <a:pt x="217" y="302"/>
                    <a:pt x="220" y="301"/>
                    <a:pt x="218" y="302"/>
                  </a:cubicBezTo>
                  <a:cubicBezTo>
                    <a:pt x="221" y="300"/>
                    <a:pt x="221" y="300"/>
                    <a:pt x="221" y="300"/>
                  </a:cubicBezTo>
                  <a:cubicBezTo>
                    <a:pt x="219" y="301"/>
                    <a:pt x="224" y="299"/>
                    <a:pt x="222" y="300"/>
                  </a:cubicBezTo>
                  <a:cubicBezTo>
                    <a:pt x="221" y="301"/>
                    <a:pt x="220" y="301"/>
                    <a:pt x="220" y="301"/>
                  </a:cubicBezTo>
                  <a:cubicBezTo>
                    <a:pt x="217" y="303"/>
                    <a:pt x="222" y="301"/>
                    <a:pt x="219" y="302"/>
                  </a:cubicBezTo>
                  <a:cubicBezTo>
                    <a:pt x="223" y="301"/>
                    <a:pt x="223" y="301"/>
                    <a:pt x="223" y="301"/>
                  </a:cubicBezTo>
                  <a:cubicBezTo>
                    <a:pt x="222" y="302"/>
                    <a:pt x="221" y="302"/>
                    <a:pt x="220" y="303"/>
                  </a:cubicBezTo>
                  <a:cubicBezTo>
                    <a:pt x="221" y="302"/>
                    <a:pt x="221" y="302"/>
                    <a:pt x="221" y="303"/>
                  </a:cubicBezTo>
                  <a:cubicBezTo>
                    <a:pt x="220" y="303"/>
                    <a:pt x="220" y="303"/>
                    <a:pt x="220" y="303"/>
                  </a:cubicBezTo>
                  <a:cubicBezTo>
                    <a:pt x="219" y="303"/>
                    <a:pt x="220" y="303"/>
                    <a:pt x="221" y="303"/>
                  </a:cubicBezTo>
                  <a:cubicBezTo>
                    <a:pt x="219" y="303"/>
                    <a:pt x="221" y="304"/>
                    <a:pt x="219" y="304"/>
                  </a:cubicBezTo>
                  <a:cubicBezTo>
                    <a:pt x="222" y="304"/>
                    <a:pt x="218" y="304"/>
                    <a:pt x="222" y="304"/>
                  </a:cubicBezTo>
                  <a:cubicBezTo>
                    <a:pt x="221" y="304"/>
                    <a:pt x="221" y="304"/>
                    <a:pt x="221" y="304"/>
                  </a:cubicBezTo>
                  <a:cubicBezTo>
                    <a:pt x="222" y="304"/>
                    <a:pt x="223" y="304"/>
                    <a:pt x="224" y="305"/>
                  </a:cubicBezTo>
                  <a:cubicBezTo>
                    <a:pt x="222" y="305"/>
                    <a:pt x="222" y="305"/>
                    <a:pt x="222" y="305"/>
                  </a:cubicBezTo>
                  <a:cubicBezTo>
                    <a:pt x="221" y="305"/>
                    <a:pt x="221" y="305"/>
                    <a:pt x="221" y="305"/>
                  </a:cubicBezTo>
                  <a:cubicBezTo>
                    <a:pt x="221" y="305"/>
                    <a:pt x="221" y="304"/>
                    <a:pt x="221" y="304"/>
                  </a:cubicBezTo>
                  <a:cubicBezTo>
                    <a:pt x="221" y="304"/>
                    <a:pt x="221" y="305"/>
                    <a:pt x="221" y="305"/>
                  </a:cubicBezTo>
                  <a:cubicBezTo>
                    <a:pt x="219" y="305"/>
                    <a:pt x="221" y="305"/>
                    <a:pt x="220" y="305"/>
                  </a:cubicBezTo>
                  <a:cubicBezTo>
                    <a:pt x="222" y="305"/>
                    <a:pt x="220" y="305"/>
                    <a:pt x="221" y="305"/>
                  </a:cubicBezTo>
                  <a:cubicBezTo>
                    <a:pt x="221" y="305"/>
                    <a:pt x="221" y="305"/>
                    <a:pt x="221" y="305"/>
                  </a:cubicBezTo>
                  <a:cubicBezTo>
                    <a:pt x="221" y="306"/>
                    <a:pt x="222" y="306"/>
                    <a:pt x="222" y="306"/>
                  </a:cubicBezTo>
                  <a:cubicBezTo>
                    <a:pt x="222" y="306"/>
                    <a:pt x="221" y="305"/>
                    <a:pt x="221" y="305"/>
                  </a:cubicBezTo>
                  <a:cubicBezTo>
                    <a:pt x="222" y="305"/>
                    <a:pt x="222" y="305"/>
                    <a:pt x="222" y="305"/>
                  </a:cubicBezTo>
                  <a:cubicBezTo>
                    <a:pt x="223" y="306"/>
                    <a:pt x="223" y="306"/>
                    <a:pt x="223" y="306"/>
                  </a:cubicBezTo>
                  <a:cubicBezTo>
                    <a:pt x="223" y="306"/>
                    <a:pt x="222" y="306"/>
                    <a:pt x="222" y="306"/>
                  </a:cubicBezTo>
                  <a:cubicBezTo>
                    <a:pt x="222" y="306"/>
                    <a:pt x="221" y="306"/>
                    <a:pt x="222" y="306"/>
                  </a:cubicBezTo>
                  <a:cubicBezTo>
                    <a:pt x="221" y="306"/>
                    <a:pt x="221" y="306"/>
                    <a:pt x="221" y="306"/>
                  </a:cubicBezTo>
                  <a:cubicBezTo>
                    <a:pt x="220"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7"/>
                    <a:pt x="221" y="307"/>
                    <a:pt x="222" y="307"/>
                  </a:cubicBezTo>
                  <a:cubicBezTo>
                    <a:pt x="222" y="307"/>
                    <a:pt x="221" y="307"/>
                    <a:pt x="221" y="307"/>
                  </a:cubicBezTo>
                  <a:cubicBezTo>
                    <a:pt x="221" y="307"/>
                    <a:pt x="221" y="307"/>
                    <a:pt x="221"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8"/>
                    <a:pt x="222" y="308"/>
                    <a:pt x="222" y="309"/>
                  </a:cubicBezTo>
                  <a:cubicBezTo>
                    <a:pt x="222" y="307"/>
                    <a:pt x="222" y="307"/>
                    <a:pt x="222" y="307"/>
                  </a:cubicBezTo>
                  <a:cubicBezTo>
                    <a:pt x="222" y="308"/>
                    <a:pt x="222" y="308"/>
                    <a:pt x="222" y="309"/>
                  </a:cubicBezTo>
                  <a:cubicBezTo>
                    <a:pt x="222" y="310"/>
                    <a:pt x="222" y="309"/>
                    <a:pt x="222" y="309"/>
                  </a:cubicBezTo>
                  <a:cubicBezTo>
                    <a:pt x="222" y="310"/>
                    <a:pt x="222" y="312"/>
                    <a:pt x="222" y="311"/>
                  </a:cubicBezTo>
                  <a:cubicBezTo>
                    <a:pt x="222" y="311"/>
                    <a:pt x="222" y="311"/>
                    <a:pt x="222" y="311"/>
                  </a:cubicBezTo>
                  <a:cubicBezTo>
                    <a:pt x="222" y="311"/>
                    <a:pt x="222" y="312"/>
                    <a:pt x="221" y="312"/>
                  </a:cubicBezTo>
                  <a:cubicBezTo>
                    <a:pt x="221" y="311"/>
                    <a:pt x="221" y="311"/>
                    <a:pt x="221" y="310"/>
                  </a:cubicBezTo>
                  <a:cubicBezTo>
                    <a:pt x="221" y="308"/>
                    <a:pt x="221" y="309"/>
                    <a:pt x="220" y="309"/>
                  </a:cubicBezTo>
                  <a:cubicBezTo>
                    <a:pt x="220" y="310"/>
                    <a:pt x="220" y="310"/>
                    <a:pt x="220" y="310"/>
                  </a:cubicBezTo>
                  <a:cubicBezTo>
                    <a:pt x="220" y="311"/>
                    <a:pt x="220" y="309"/>
                    <a:pt x="220" y="309"/>
                  </a:cubicBezTo>
                  <a:cubicBezTo>
                    <a:pt x="219" y="314"/>
                    <a:pt x="219" y="314"/>
                    <a:pt x="219" y="314"/>
                  </a:cubicBezTo>
                  <a:cubicBezTo>
                    <a:pt x="219" y="313"/>
                    <a:pt x="219" y="311"/>
                    <a:pt x="219" y="310"/>
                  </a:cubicBezTo>
                  <a:cubicBezTo>
                    <a:pt x="219" y="311"/>
                    <a:pt x="218" y="314"/>
                    <a:pt x="217" y="315"/>
                  </a:cubicBezTo>
                  <a:cubicBezTo>
                    <a:pt x="217" y="315"/>
                    <a:pt x="216" y="316"/>
                    <a:pt x="216" y="316"/>
                  </a:cubicBezTo>
                  <a:cubicBezTo>
                    <a:pt x="216" y="314"/>
                    <a:pt x="216" y="316"/>
                    <a:pt x="216" y="315"/>
                  </a:cubicBezTo>
                  <a:cubicBezTo>
                    <a:pt x="216" y="313"/>
                    <a:pt x="216" y="313"/>
                    <a:pt x="216" y="313"/>
                  </a:cubicBezTo>
                  <a:cubicBezTo>
                    <a:pt x="217" y="313"/>
                    <a:pt x="217" y="311"/>
                    <a:pt x="217" y="310"/>
                  </a:cubicBezTo>
                  <a:cubicBezTo>
                    <a:pt x="217" y="311"/>
                    <a:pt x="216" y="309"/>
                    <a:pt x="216" y="309"/>
                  </a:cubicBezTo>
                  <a:cubicBezTo>
                    <a:pt x="215" y="312"/>
                    <a:pt x="215" y="310"/>
                    <a:pt x="214" y="313"/>
                  </a:cubicBezTo>
                  <a:cubicBezTo>
                    <a:pt x="214" y="313"/>
                    <a:pt x="214" y="311"/>
                    <a:pt x="214" y="310"/>
                  </a:cubicBezTo>
                  <a:cubicBezTo>
                    <a:pt x="213" y="311"/>
                    <a:pt x="213" y="310"/>
                    <a:pt x="212" y="310"/>
                  </a:cubicBezTo>
                  <a:cubicBezTo>
                    <a:pt x="213" y="310"/>
                    <a:pt x="213" y="310"/>
                    <a:pt x="213" y="310"/>
                  </a:cubicBezTo>
                  <a:cubicBezTo>
                    <a:pt x="212" y="310"/>
                    <a:pt x="211" y="309"/>
                    <a:pt x="210" y="312"/>
                  </a:cubicBezTo>
                  <a:cubicBezTo>
                    <a:pt x="211" y="310"/>
                    <a:pt x="211" y="310"/>
                    <a:pt x="211" y="310"/>
                  </a:cubicBezTo>
                  <a:cubicBezTo>
                    <a:pt x="210" y="309"/>
                    <a:pt x="210" y="313"/>
                    <a:pt x="209" y="312"/>
                  </a:cubicBezTo>
                  <a:cubicBezTo>
                    <a:pt x="210" y="310"/>
                    <a:pt x="210" y="310"/>
                    <a:pt x="210" y="310"/>
                  </a:cubicBezTo>
                  <a:cubicBezTo>
                    <a:pt x="209" y="312"/>
                    <a:pt x="209" y="309"/>
                    <a:pt x="208" y="311"/>
                  </a:cubicBezTo>
                  <a:cubicBezTo>
                    <a:pt x="209" y="310"/>
                    <a:pt x="209" y="310"/>
                    <a:pt x="209" y="310"/>
                  </a:cubicBezTo>
                  <a:cubicBezTo>
                    <a:pt x="208" y="310"/>
                    <a:pt x="208" y="310"/>
                    <a:pt x="207" y="311"/>
                  </a:cubicBezTo>
                  <a:cubicBezTo>
                    <a:pt x="208" y="309"/>
                    <a:pt x="208" y="309"/>
                    <a:pt x="208" y="309"/>
                  </a:cubicBezTo>
                  <a:cubicBezTo>
                    <a:pt x="208" y="308"/>
                    <a:pt x="207" y="311"/>
                    <a:pt x="207" y="311"/>
                  </a:cubicBezTo>
                  <a:cubicBezTo>
                    <a:pt x="207" y="310"/>
                    <a:pt x="207" y="309"/>
                    <a:pt x="207" y="309"/>
                  </a:cubicBezTo>
                  <a:cubicBezTo>
                    <a:pt x="206" y="310"/>
                    <a:pt x="206" y="310"/>
                    <a:pt x="205" y="311"/>
                  </a:cubicBezTo>
                  <a:cubicBezTo>
                    <a:pt x="206" y="309"/>
                    <a:pt x="206" y="309"/>
                    <a:pt x="206" y="309"/>
                  </a:cubicBezTo>
                  <a:cubicBezTo>
                    <a:pt x="203" y="308"/>
                    <a:pt x="201" y="307"/>
                    <a:pt x="199" y="309"/>
                  </a:cubicBezTo>
                  <a:cubicBezTo>
                    <a:pt x="199" y="306"/>
                    <a:pt x="199" y="308"/>
                    <a:pt x="199" y="306"/>
                  </a:cubicBezTo>
                  <a:cubicBezTo>
                    <a:pt x="199" y="308"/>
                    <a:pt x="199" y="306"/>
                    <a:pt x="198" y="307"/>
                  </a:cubicBezTo>
                  <a:close/>
                  <a:moveTo>
                    <a:pt x="221" y="306"/>
                  </a:moveTo>
                  <a:cubicBezTo>
                    <a:pt x="221" y="306"/>
                    <a:pt x="222" y="306"/>
                    <a:pt x="222" y="306"/>
                  </a:cubicBezTo>
                  <a:cubicBezTo>
                    <a:pt x="222" y="306"/>
                    <a:pt x="222" y="306"/>
                    <a:pt x="222" y="306"/>
                  </a:cubicBezTo>
                  <a:cubicBezTo>
                    <a:pt x="222" y="306"/>
                    <a:pt x="222" y="306"/>
                    <a:pt x="222" y="306"/>
                  </a:cubicBezTo>
                  <a:cubicBezTo>
                    <a:pt x="222" y="306"/>
                    <a:pt x="222" y="306"/>
                    <a:pt x="222" y="306"/>
                  </a:cubicBezTo>
                  <a:cubicBezTo>
                    <a:pt x="222" y="306"/>
                    <a:pt x="222" y="307"/>
                    <a:pt x="222" y="307"/>
                  </a:cubicBezTo>
                  <a:cubicBezTo>
                    <a:pt x="222" y="307"/>
                    <a:pt x="222" y="307"/>
                    <a:pt x="222" y="307"/>
                  </a:cubicBezTo>
                  <a:cubicBezTo>
                    <a:pt x="222" y="307"/>
                    <a:pt x="222" y="306"/>
                    <a:pt x="222" y="306"/>
                  </a:cubicBezTo>
                  <a:cubicBezTo>
                    <a:pt x="222" y="306"/>
                    <a:pt x="221" y="306"/>
                    <a:pt x="221" y="306"/>
                  </a:cubicBezTo>
                  <a:close/>
                  <a:moveTo>
                    <a:pt x="222" y="306"/>
                  </a:moveTo>
                  <a:cubicBezTo>
                    <a:pt x="222" y="306"/>
                    <a:pt x="222" y="306"/>
                    <a:pt x="222" y="306"/>
                  </a:cubicBezTo>
                  <a:cubicBezTo>
                    <a:pt x="221" y="306"/>
                    <a:pt x="221" y="306"/>
                    <a:pt x="221" y="306"/>
                  </a:cubicBezTo>
                  <a:cubicBezTo>
                    <a:pt x="222" y="306"/>
                    <a:pt x="222" y="306"/>
                    <a:pt x="222" y="306"/>
                  </a:cubicBezTo>
                  <a:close/>
                  <a:moveTo>
                    <a:pt x="222" y="307"/>
                  </a:moveTo>
                  <a:cubicBezTo>
                    <a:pt x="222" y="307"/>
                    <a:pt x="222" y="307"/>
                    <a:pt x="222" y="307"/>
                  </a:cubicBezTo>
                  <a:cubicBezTo>
                    <a:pt x="222" y="307"/>
                    <a:pt x="222" y="307"/>
                    <a:pt x="222" y="307"/>
                  </a:cubicBezTo>
                  <a:cubicBezTo>
                    <a:pt x="222" y="307"/>
                    <a:pt x="222" y="307"/>
                    <a:pt x="222" y="307"/>
                  </a:cubicBezTo>
                  <a:cubicBezTo>
                    <a:pt x="222" y="307"/>
                    <a:pt x="222" y="307"/>
                    <a:pt x="222" y="307"/>
                  </a:cubicBezTo>
                  <a:close/>
                  <a:moveTo>
                    <a:pt x="222" y="307"/>
                  </a:moveTo>
                  <a:cubicBezTo>
                    <a:pt x="222" y="307"/>
                    <a:pt x="222" y="307"/>
                    <a:pt x="222" y="307"/>
                  </a:cubicBezTo>
                  <a:cubicBezTo>
                    <a:pt x="222" y="307"/>
                    <a:pt x="222" y="307"/>
                    <a:pt x="222" y="307"/>
                  </a:cubicBezTo>
                  <a:cubicBezTo>
                    <a:pt x="222" y="307"/>
                    <a:pt x="222" y="307"/>
                    <a:pt x="222" y="307"/>
                  </a:cubicBezTo>
                  <a:close/>
                  <a:moveTo>
                    <a:pt x="222" y="307"/>
                  </a:moveTo>
                  <a:cubicBezTo>
                    <a:pt x="222" y="307"/>
                    <a:pt x="222" y="307"/>
                    <a:pt x="222" y="307"/>
                  </a:cubicBezTo>
                  <a:cubicBezTo>
                    <a:pt x="222" y="306"/>
                    <a:pt x="222" y="307"/>
                    <a:pt x="222" y="307"/>
                  </a:cubicBezTo>
                  <a:close/>
                  <a:moveTo>
                    <a:pt x="382" y="181"/>
                  </a:moveTo>
                  <a:cubicBezTo>
                    <a:pt x="383" y="179"/>
                    <a:pt x="383" y="179"/>
                    <a:pt x="383" y="179"/>
                  </a:cubicBezTo>
                  <a:cubicBezTo>
                    <a:pt x="384" y="180"/>
                    <a:pt x="384" y="181"/>
                    <a:pt x="384" y="182"/>
                  </a:cubicBezTo>
                  <a:cubicBezTo>
                    <a:pt x="385" y="180"/>
                    <a:pt x="387" y="181"/>
                    <a:pt x="387" y="180"/>
                  </a:cubicBezTo>
                  <a:cubicBezTo>
                    <a:pt x="388" y="180"/>
                    <a:pt x="387" y="181"/>
                    <a:pt x="387" y="181"/>
                  </a:cubicBezTo>
                  <a:cubicBezTo>
                    <a:pt x="388" y="181"/>
                    <a:pt x="391" y="180"/>
                    <a:pt x="392" y="181"/>
                  </a:cubicBezTo>
                  <a:cubicBezTo>
                    <a:pt x="391" y="182"/>
                    <a:pt x="391" y="182"/>
                    <a:pt x="391" y="182"/>
                  </a:cubicBezTo>
                  <a:cubicBezTo>
                    <a:pt x="393" y="184"/>
                    <a:pt x="393" y="186"/>
                    <a:pt x="393" y="188"/>
                  </a:cubicBezTo>
                  <a:cubicBezTo>
                    <a:pt x="389" y="186"/>
                    <a:pt x="384" y="185"/>
                    <a:pt x="380" y="183"/>
                  </a:cubicBezTo>
                  <a:cubicBezTo>
                    <a:pt x="381" y="183"/>
                    <a:pt x="382" y="183"/>
                    <a:pt x="382" y="181"/>
                  </a:cubicBezTo>
                  <a:close/>
                  <a:moveTo>
                    <a:pt x="262" y="151"/>
                  </a:moveTo>
                  <a:cubicBezTo>
                    <a:pt x="262" y="150"/>
                    <a:pt x="262" y="150"/>
                    <a:pt x="262" y="150"/>
                  </a:cubicBezTo>
                  <a:cubicBezTo>
                    <a:pt x="262" y="150"/>
                    <a:pt x="262" y="150"/>
                    <a:pt x="262" y="150"/>
                  </a:cubicBezTo>
                  <a:cubicBezTo>
                    <a:pt x="263" y="148"/>
                    <a:pt x="264" y="146"/>
                    <a:pt x="264" y="144"/>
                  </a:cubicBezTo>
                  <a:cubicBezTo>
                    <a:pt x="265" y="144"/>
                    <a:pt x="265" y="145"/>
                    <a:pt x="265" y="146"/>
                  </a:cubicBezTo>
                  <a:cubicBezTo>
                    <a:pt x="267" y="141"/>
                    <a:pt x="267" y="135"/>
                    <a:pt x="267" y="130"/>
                  </a:cubicBezTo>
                  <a:cubicBezTo>
                    <a:pt x="268" y="130"/>
                    <a:pt x="268" y="131"/>
                    <a:pt x="269" y="133"/>
                  </a:cubicBezTo>
                  <a:cubicBezTo>
                    <a:pt x="271" y="128"/>
                    <a:pt x="267" y="127"/>
                    <a:pt x="269" y="122"/>
                  </a:cubicBezTo>
                  <a:cubicBezTo>
                    <a:pt x="270" y="121"/>
                    <a:pt x="271" y="118"/>
                    <a:pt x="271" y="119"/>
                  </a:cubicBezTo>
                  <a:cubicBezTo>
                    <a:pt x="271" y="117"/>
                    <a:pt x="272" y="109"/>
                    <a:pt x="271" y="107"/>
                  </a:cubicBezTo>
                  <a:cubicBezTo>
                    <a:pt x="272" y="106"/>
                    <a:pt x="272" y="105"/>
                    <a:pt x="273" y="103"/>
                  </a:cubicBezTo>
                  <a:cubicBezTo>
                    <a:pt x="274" y="104"/>
                    <a:pt x="274" y="105"/>
                    <a:pt x="275" y="107"/>
                  </a:cubicBezTo>
                  <a:cubicBezTo>
                    <a:pt x="274" y="107"/>
                    <a:pt x="273" y="107"/>
                    <a:pt x="272" y="107"/>
                  </a:cubicBezTo>
                  <a:cubicBezTo>
                    <a:pt x="272" y="107"/>
                    <a:pt x="272" y="107"/>
                    <a:pt x="272" y="107"/>
                  </a:cubicBezTo>
                  <a:cubicBezTo>
                    <a:pt x="272" y="107"/>
                    <a:pt x="272" y="107"/>
                    <a:pt x="272" y="107"/>
                  </a:cubicBezTo>
                  <a:cubicBezTo>
                    <a:pt x="272" y="108"/>
                    <a:pt x="272" y="108"/>
                    <a:pt x="272" y="108"/>
                  </a:cubicBezTo>
                  <a:cubicBezTo>
                    <a:pt x="272" y="111"/>
                    <a:pt x="272" y="111"/>
                    <a:pt x="272" y="111"/>
                  </a:cubicBezTo>
                  <a:cubicBezTo>
                    <a:pt x="272" y="120"/>
                    <a:pt x="272" y="120"/>
                    <a:pt x="272" y="120"/>
                  </a:cubicBezTo>
                  <a:cubicBezTo>
                    <a:pt x="272" y="133"/>
                    <a:pt x="272" y="145"/>
                    <a:pt x="271" y="156"/>
                  </a:cubicBezTo>
                  <a:cubicBezTo>
                    <a:pt x="271" y="160"/>
                    <a:pt x="271" y="162"/>
                    <a:pt x="270" y="164"/>
                  </a:cubicBezTo>
                  <a:cubicBezTo>
                    <a:pt x="268" y="161"/>
                    <a:pt x="265" y="157"/>
                    <a:pt x="265" y="152"/>
                  </a:cubicBezTo>
                  <a:cubicBezTo>
                    <a:pt x="265" y="155"/>
                    <a:pt x="263" y="153"/>
                    <a:pt x="262" y="151"/>
                  </a:cubicBezTo>
                  <a:cubicBezTo>
                    <a:pt x="262" y="151"/>
                    <a:pt x="262" y="151"/>
                    <a:pt x="262" y="151"/>
                  </a:cubicBezTo>
                  <a:close/>
                  <a:moveTo>
                    <a:pt x="212" y="121"/>
                  </a:moveTo>
                  <a:cubicBezTo>
                    <a:pt x="212" y="118"/>
                    <a:pt x="212" y="116"/>
                    <a:pt x="213" y="114"/>
                  </a:cubicBezTo>
                  <a:cubicBezTo>
                    <a:pt x="215" y="119"/>
                    <a:pt x="215" y="127"/>
                    <a:pt x="213" y="134"/>
                  </a:cubicBezTo>
                  <a:cubicBezTo>
                    <a:pt x="212" y="129"/>
                    <a:pt x="211" y="125"/>
                    <a:pt x="212" y="121"/>
                  </a:cubicBezTo>
                  <a:close/>
                  <a:moveTo>
                    <a:pt x="191" y="185"/>
                  </a:moveTo>
                  <a:cubicBezTo>
                    <a:pt x="191" y="185"/>
                    <a:pt x="191" y="184"/>
                    <a:pt x="191" y="185"/>
                  </a:cubicBezTo>
                  <a:cubicBezTo>
                    <a:pt x="190" y="185"/>
                    <a:pt x="190" y="184"/>
                    <a:pt x="190" y="184"/>
                  </a:cubicBezTo>
                  <a:cubicBezTo>
                    <a:pt x="190" y="184"/>
                    <a:pt x="191" y="184"/>
                    <a:pt x="191" y="185"/>
                  </a:cubicBezTo>
                  <a:close/>
                  <a:moveTo>
                    <a:pt x="148" y="192"/>
                  </a:moveTo>
                  <a:cubicBezTo>
                    <a:pt x="148" y="191"/>
                    <a:pt x="148" y="192"/>
                    <a:pt x="148" y="192"/>
                  </a:cubicBezTo>
                  <a:cubicBezTo>
                    <a:pt x="148" y="192"/>
                    <a:pt x="148" y="192"/>
                    <a:pt x="148" y="191"/>
                  </a:cubicBezTo>
                  <a:cubicBezTo>
                    <a:pt x="148" y="191"/>
                    <a:pt x="148" y="192"/>
                    <a:pt x="148" y="192"/>
                  </a:cubicBezTo>
                  <a:close/>
                  <a:moveTo>
                    <a:pt x="134" y="148"/>
                  </a:moveTo>
                  <a:cubicBezTo>
                    <a:pt x="136" y="149"/>
                    <a:pt x="136" y="149"/>
                    <a:pt x="136" y="149"/>
                  </a:cubicBezTo>
                  <a:cubicBezTo>
                    <a:pt x="135" y="142"/>
                    <a:pt x="136" y="133"/>
                    <a:pt x="139" y="125"/>
                  </a:cubicBezTo>
                  <a:cubicBezTo>
                    <a:pt x="140" y="124"/>
                    <a:pt x="140" y="124"/>
                    <a:pt x="140" y="124"/>
                  </a:cubicBezTo>
                  <a:cubicBezTo>
                    <a:pt x="140" y="124"/>
                    <a:pt x="140" y="124"/>
                    <a:pt x="139" y="124"/>
                  </a:cubicBezTo>
                  <a:cubicBezTo>
                    <a:pt x="140" y="123"/>
                    <a:pt x="140" y="123"/>
                    <a:pt x="140" y="122"/>
                  </a:cubicBezTo>
                  <a:cubicBezTo>
                    <a:pt x="140" y="121"/>
                    <a:pt x="141" y="120"/>
                    <a:pt x="141" y="120"/>
                  </a:cubicBezTo>
                  <a:cubicBezTo>
                    <a:pt x="142" y="120"/>
                    <a:pt x="142" y="121"/>
                    <a:pt x="142" y="120"/>
                  </a:cubicBezTo>
                  <a:cubicBezTo>
                    <a:pt x="142" y="119"/>
                    <a:pt x="144" y="118"/>
                    <a:pt x="145" y="117"/>
                  </a:cubicBezTo>
                  <a:cubicBezTo>
                    <a:pt x="146" y="117"/>
                    <a:pt x="147" y="118"/>
                    <a:pt x="149" y="118"/>
                  </a:cubicBezTo>
                  <a:cubicBezTo>
                    <a:pt x="142" y="122"/>
                    <a:pt x="144" y="121"/>
                    <a:pt x="149" y="118"/>
                  </a:cubicBezTo>
                  <a:cubicBezTo>
                    <a:pt x="149" y="118"/>
                    <a:pt x="150" y="119"/>
                    <a:pt x="151" y="119"/>
                  </a:cubicBezTo>
                  <a:cubicBezTo>
                    <a:pt x="151" y="121"/>
                    <a:pt x="151" y="121"/>
                    <a:pt x="151" y="121"/>
                  </a:cubicBezTo>
                  <a:cubicBezTo>
                    <a:pt x="152" y="121"/>
                    <a:pt x="154" y="120"/>
                    <a:pt x="155" y="120"/>
                  </a:cubicBezTo>
                  <a:cubicBezTo>
                    <a:pt x="155" y="123"/>
                    <a:pt x="154" y="119"/>
                    <a:pt x="153" y="121"/>
                  </a:cubicBezTo>
                  <a:cubicBezTo>
                    <a:pt x="155" y="129"/>
                    <a:pt x="153" y="139"/>
                    <a:pt x="153" y="149"/>
                  </a:cubicBezTo>
                  <a:cubicBezTo>
                    <a:pt x="154" y="151"/>
                    <a:pt x="154" y="153"/>
                    <a:pt x="155" y="153"/>
                  </a:cubicBezTo>
                  <a:cubicBezTo>
                    <a:pt x="152" y="164"/>
                    <a:pt x="154" y="178"/>
                    <a:pt x="149" y="185"/>
                  </a:cubicBezTo>
                  <a:cubicBezTo>
                    <a:pt x="153" y="184"/>
                    <a:pt x="150" y="189"/>
                    <a:pt x="149" y="191"/>
                  </a:cubicBezTo>
                  <a:cubicBezTo>
                    <a:pt x="148" y="189"/>
                    <a:pt x="146" y="186"/>
                    <a:pt x="144" y="183"/>
                  </a:cubicBezTo>
                  <a:cubicBezTo>
                    <a:pt x="143" y="180"/>
                    <a:pt x="140" y="179"/>
                    <a:pt x="140" y="174"/>
                  </a:cubicBezTo>
                  <a:cubicBezTo>
                    <a:pt x="141" y="170"/>
                    <a:pt x="137" y="163"/>
                    <a:pt x="137" y="158"/>
                  </a:cubicBezTo>
                  <a:cubicBezTo>
                    <a:pt x="136" y="160"/>
                    <a:pt x="133" y="153"/>
                    <a:pt x="134" y="148"/>
                  </a:cubicBezTo>
                  <a:close/>
                  <a:moveTo>
                    <a:pt x="65" y="183"/>
                  </a:moveTo>
                  <a:cubicBezTo>
                    <a:pt x="65" y="185"/>
                    <a:pt x="63" y="186"/>
                    <a:pt x="63" y="187"/>
                  </a:cubicBezTo>
                  <a:cubicBezTo>
                    <a:pt x="63" y="187"/>
                    <a:pt x="63" y="187"/>
                    <a:pt x="63" y="187"/>
                  </a:cubicBezTo>
                  <a:cubicBezTo>
                    <a:pt x="64" y="186"/>
                    <a:pt x="64" y="186"/>
                    <a:pt x="63" y="186"/>
                  </a:cubicBezTo>
                  <a:cubicBezTo>
                    <a:pt x="63" y="184"/>
                    <a:pt x="63" y="184"/>
                    <a:pt x="63" y="184"/>
                  </a:cubicBezTo>
                  <a:cubicBezTo>
                    <a:pt x="64" y="183"/>
                    <a:pt x="65" y="183"/>
                    <a:pt x="65" y="183"/>
                  </a:cubicBezTo>
                  <a:close/>
                  <a:moveTo>
                    <a:pt x="63" y="185"/>
                  </a:moveTo>
                  <a:cubicBezTo>
                    <a:pt x="63" y="185"/>
                    <a:pt x="63" y="186"/>
                    <a:pt x="63" y="186"/>
                  </a:cubicBezTo>
                  <a:cubicBezTo>
                    <a:pt x="62" y="186"/>
                    <a:pt x="62" y="186"/>
                    <a:pt x="63" y="185"/>
                  </a:cubicBezTo>
                  <a:close/>
                  <a:moveTo>
                    <a:pt x="62" y="188"/>
                  </a:moveTo>
                  <a:cubicBezTo>
                    <a:pt x="62" y="188"/>
                    <a:pt x="62" y="188"/>
                    <a:pt x="63" y="187"/>
                  </a:cubicBezTo>
                  <a:cubicBezTo>
                    <a:pt x="63" y="190"/>
                    <a:pt x="64" y="192"/>
                    <a:pt x="64" y="196"/>
                  </a:cubicBezTo>
                  <a:cubicBezTo>
                    <a:pt x="62" y="197"/>
                    <a:pt x="62" y="192"/>
                    <a:pt x="62" y="188"/>
                  </a:cubicBezTo>
                  <a:close/>
                  <a:moveTo>
                    <a:pt x="16" y="210"/>
                  </a:moveTo>
                  <a:cubicBezTo>
                    <a:pt x="16" y="210"/>
                    <a:pt x="16" y="210"/>
                    <a:pt x="16" y="210"/>
                  </a:cubicBezTo>
                  <a:cubicBezTo>
                    <a:pt x="16" y="210"/>
                    <a:pt x="16" y="210"/>
                    <a:pt x="16" y="210"/>
                  </a:cubicBezTo>
                  <a:cubicBezTo>
                    <a:pt x="16" y="210"/>
                    <a:pt x="16" y="210"/>
                    <a:pt x="16" y="210"/>
                  </a:cubicBezTo>
                  <a:close/>
                  <a:moveTo>
                    <a:pt x="17" y="208"/>
                  </a:moveTo>
                  <a:cubicBezTo>
                    <a:pt x="17" y="208"/>
                    <a:pt x="17" y="208"/>
                    <a:pt x="17" y="207"/>
                  </a:cubicBezTo>
                  <a:cubicBezTo>
                    <a:pt x="17" y="207"/>
                    <a:pt x="17" y="206"/>
                    <a:pt x="18" y="206"/>
                  </a:cubicBezTo>
                  <a:cubicBezTo>
                    <a:pt x="18" y="207"/>
                    <a:pt x="18" y="207"/>
                    <a:pt x="18" y="208"/>
                  </a:cubicBezTo>
                  <a:cubicBezTo>
                    <a:pt x="18" y="208"/>
                    <a:pt x="18" y="208"/>
                    <a:pt x="17" y="208"/>
                  </a:cubicBezTo>
                  <a:close/>
                  <a:moveTo>
                    <a:pt x="18" y="212"/>
                  </a:moveTo>
                  <a:cubicBezTo>
                    <a:pt x="18" y="212"/>
                    <a:pt x="18" y="212"/>
                    <a:pt x="18" y="212"/>
                  </a:cubicBezTo>
                  <a:cubicBezTo>
                    <a:pt x="18" y="212"/>
                    <a:pt x="18" y="212"/>
                    <a:pt x="18" y="212"/>
                  </a:cubicBezTo>
                  <a:close/>
                  <a:moveTo>
                    <a:pt x="19" y="213"/>
                  </a:moveTo>
                  <a:cubicBezTo>
                    <a:pt x="19" y="213"/>
                    <a:pt x="19" y="213"/>
                    <a:pt x="19" y="213"/>
                  </a:cubicBezTo>
                  <a:cubicBezTo>
                    <a:pt x="19" y="213"/>
                    <a:pt x="19" y="213"/>
                    <a:pt x="19" y="213"/>
                  </a:cubicBezTo>
                  <a:cubicBezTo>
                    <a:pt x="19" y="213"/>
                    <a:pt x="19" y="213"/>
                    <a:pt x="19" y="213"/>
                  </a:cubicBezTo>
                  <a:close/>
                  <a:moveTo>
                    <a:pt x="20" y="214"/>
                  </a:moveTo>
                  <a:cubicBezTo>
                    <a:pt x="20" y="214"/>
                    <a:pt x="20" y="214"/>
                    <a:pt x="20" y="214"/>
                  </a:cubicBezTo>
                  <a:cubicBezTo>
                    <a:pt x="20" y="214"/>
                    <a:pt x="20" y="214"/>
                    <a:pt x="20" y="214"/>
                  </a:cubicBezTo>
                  <a:cubicBezTo>
                    <a:pt x="20" y="214"/>
                    <a:pt x="20" y="214"/>
                    <a:pt x="21" y="214"/>
                  </a:cubicBezTo>
                  <a:cubicBezTo>
                    <a:pt x="21" y="214"/>
                    <a:pt x="20" y="214"/>
                    <a:pt x="20" y="214"/>
                  </a:cubicBezTo>
                  <a:close/>
                  <a:moveTo>
                    <a:pt x="21" y="217"/>
                  </a:moveTo>
                  <a:cubicBezTo>
                    <a:pt x="21" y="216"/>
                    <a:pt x="21" y="216"/>
                    <a:pt x="21" y="216"/>
                  </a:cubicBezTo>
                  <a:cubicBezTo>
                    <a:pt x="22" y="216"/>
                    <a:pt x="22" y="216"/>
                    <a:pt x="22" y="216"/>
                  </a:cubicBezTo>
                  <a:cubicBezTo>
                    <a:pt x="22" y="216"/>
                    <a:pt x="21" y="216"/>
                    <a:pt x="21" y="217"/>
                  </a:cubicBezTo>
                  <a:close/>
                  <a:moveTo>
                    <a:pt x="21" y="214"/>
                  </a:moveTo>
                  <a:cubicBezTo>
                    <a:pt x="21" y="214"/>
                    <a:pt x="21" y="214"/>
                    <a:pt x="21" y="214"/>
                  </a:cubicBezTo>
                  <a:cubicBezTo>
                    <a:pt x="21" y="214"/>
                    <a:pt x="21" y="214"/>
                    <a:pt x="21" y="214"/>
                  </a:cubicBezTo>
                  <a:cubicBezTo>
                    <a:pt x="21" y="214"/>
                    <a:pt x="21" y="214"/>
                    <a:pt x="21" y="214"/>
                  </a:cubicBezTo>
                  <a:cubicBezTo>
                    <a:pt x="21" y="214"/>
                    <a:pt x="20" y="214"/>
                    <a:pt x="20" y="214"/>
                  </a:cubicBezTo>
                  <a:cubicBezTo>
                    <a:pt x="21" y="214"/>
                    <a:pt x="21" y="214"/>
                    <a:pt x="21" y="214"/>
                  </a:cubicBezTo>
                  <a:cubicBezTo>
                    <a:pt x="21" y="214"/>
                    <a:pt x="21" y="214"/>
                    <a:pt x="21" y="214"/>
                  </a:cubicBezTo>
                  <a:cubicBezTo>
                    <a:pt x="22" y="214"/>
                    <a:pt x="22" y="214"/>
                    <a:pt x="22" y="214"/>
                  </a:cubicBezTo>
                  <a:lnTo>
                    <a:pt x="21" y="214"/>
                  </a:lnTo>
                  <a:close/>
                  <a:moveTo>
                    <a:pt x="122" y="297"/>
                  </a:moveTo>
                  <a:cubicBezTo>
                    <a:pt x="122" y="297"/>
                    <a:pt x="122" y="297"/>
                    <a:pt x="122" y="297"/>
                  </a:cubicBezTo>
                  <a:cubicBezTo>
                    <a:pt x="122" y="297"/>
                    <a:pt x="122" y="297"/>
                    <a:pt x="122" y="297"/>
                  </a:cubicBezTo>
                  <a:close/>
                  <a:moveTo>
                    <a:pt x="123" y="297"/>
                  </a:moveTo>
                  <a:cubicBezTo>
                    <a:pt x="122" y="298"/>
                    <a:pt x="122" y="297"/>
                    <a:pt x="122" y="297"/>
                  </a:cubicBezTo>
                  <a:cubicBezTo>
                    <a:pt x="122" y="297"/>
                    <a:pt x="122" y="297"/>
                    <a:pt x="123" y="297"/>
                  </a:cubicBezTo>
                  <a:cubicBezTo>
                    <a:pt x="123" y="297"/>
                    <a:pt x="123" y="297"/>
                    <a:pt x="123" y="297"/>
                  </a:cubicBezTo>
                  <a:close/>
                  <a:moveTo>
                    <a:pt x="213" y="429"/>
                  </a:moveTo>
                  <a:cubicBezTo>
                    <a:pt x="213" y="429"/>
                    <a:pt x="213" y="429"/>
                    <a:pt x="213" y="429"/>
                  </a:cubicBezTo>
                  <a:cubicBezTo>
                    <a:pt x="213" y="429"/>
                    <a:pt x="213" y="429"/>
                    <a:pt x="213" y="429"/>
                  </a:cubicBezTo>
                  <a:cubicBezTo>
                    <a:pt x="213" y="429"/>
                    <a:pt x="213" y="429"/>
                    <a:pt x="213" y="429"/>
                  </a:cubicBezTo>
                  <a:cubicBezTo>
                    <a:pt x="213" y="429"/>
                    <a:pt x="213" y="429"/>
                    <a:pt x="213" y="4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9" name="Freeform 437"/>
            <p:cNvSpPr/>
            <p:nvPr/>
          </p:nvSpPr>
          <p:spPr bwMode="auto">
            <a:xfrm>
              <a:off x="3695" y="2760"/>
              <a:ext cx="4" cy="2"/>
            </a:xfrm>
            <a:custGeom>
              <a:avLst/>
              <a:gdLst>
                <a:gd name="T0" fmla="*/ 1 w 2"/>
                <a:gd name="T1" fmla="*/ 0 h 1"/>
                <a:gd name="T2" fmla="*/ 2 w 2"/>
                <a:gd name="T3" fmla="*/ 0 h 1"/>
                <a:gd name="T4" fmla="*/ 1 w 2"/>
                <a:gd name="T5" fmla="*/ 0 h 1"/>
              </a:gdLst>
              <a:ahLst/>
              <a:cxnLst>
                <a:cxn ang="0">
                  <a:pos x="T0" y="T1"/>
                </a:cxn>
                <a:cxn ang="0">
                  <a:pos x="T2" y="T3"/>
                </a:cxn>
                <a:cxn ang="0">
                  <a:pos x="T4" y="T5"/>
                </a:cxn>
              </a:cxnLst>
              <a:rect l="0" t="0" r="r" b="b"/>
              <a:pathLst>
                <a:path w="2" h="1">
                  <a:moveTo>
                    <a:pt x="1" y="0"/>
                  </a:moveTo>
                  <a:cubicBezTo>
                    <a:pt x="0" y="0"/>
                    <a:pt x="1" y="1"/>
                    <a:pt x="2"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0" name="Freeform 438"/>
            <p:cNvSpPr/>
            <p:nvPr/>
          </p:nvSpPr>
          <p:spPr bwMode="auto">
            <a:xfrm>
              <a:off x="3699" y="2760"/>
              <a:ext cx="5" cy="4"/>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1" y="2"/>
                    <a:pt x="2" y="1"/>
                    <a:pt x="2" y="1"/>
                  </a:cubicBezTo>
                  <a:cubicBezTo>
                    <a:pt x="0"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1" name="Freeform 439"/>
            <p:cNvSpPr/>
            <p:nvPr/>
          </p:nvSpPr>
          <p:spPr bwMode="auto">
            <a:xfrm>
              <a:off x="3916" y="2586"/>
              <a:ext cx="4" cy="2"/>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0" y="0"/>
                    <a:pt x="2"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2" name="Freeform 440"/>
            <p:cNvSpPr/>
            <p:nvPr/>
          </p:nvSpPr>
          <p:spPr bwMode="auto">
            <a:xfrm>
              <a:off x="3941" y="2610"/>
              <a:ext cx="5" cy="0"/>
            </a:xfrm>
            <a:custGeom>
              <a:avLst/>
              <a:gdLst>
                <a:gd name="T0" fmla="*/ 0 w 5"/>
                <a:gd name="T1" fmla="*/ 0 w 5"/>
                <a:gd name="T2" fmla="*/ 5 w 5"/>
                <a:gd name="T3" fmla="*/ 0 w 5"/>
              </a:gdLst>
              <a:ahLst/>
              <a:cxnLst>
                <a:cxn ang="0">
                  <a:pos x="T0" y="0"/>
                </a:cxn>
                <a:cxn ang="0">
                  <a:pos x="T1" y="0"/>
                </a:cxn>
                <a:cxn ang="0">
                  <a:pos x="T2" y="0"/>
                </a:cxn>
                <a:cxn ang="0">
                  <a:pos x="T3" y="0"/>
                </a:cxn>
              </a:cxnLst>
              <a:rect l="0" t="0" r="r" b="b"/>
              <a:pathLst>
                <a:path w="5">
                  <a:moveTo>
                    <a:pt x="0" y="0"/>
                  </a:moveTo>
                  <a:lnTo>
                    <a:pt x="0" y="0"/>
                  </a:lnTo>
                  <a:lnTo>
                    <a:pt x="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3" name="Freeform 441"/>
            <p:cNvSpPr/>
            <p:nvPr/>
          </p:nvSpPr>
          <p:spPr bwMode="auto">
            <a:xfrm>
              <a:off x="3729" y="2272"/>
              <a:ext cx="2" cy="5"/>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0" y="1"/>
                    <a:pt x="1" y="0"/>
                    <a:pt x="1" y="1"/>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4" name="Freeform 442"/>
            <p:cNvSpPr/>
            <p:nvPr/>
          </p:nvSpPr>
          <p:spPr bwMode="auto">
            <a:xfrm>
              <a:off x="3852" y="2714"/>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5" name="Freeform 443"/>
            <p:cNvSpPr/>
            <p:nvPr/>
          </p:nvSpPr>
          <p:spPr bwMode="auto">
            <a:xfrm>
              <a:off x="3850" y="2692"/>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0" y="1"/>
                    <a:pt x="1"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6" name="Freeform 444"/>
            <p:cNvSpPr/>
            <p:nvPr/>
          </p:nvSpPr>
          <p:spPr bwMode="auto">
            <a:xfrm>
              <a:off x="3848" y="2686"/>
              <a:ext cx="2" cy="2"/>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1"/>
                    <a:pt x="0" y="1"/>
                    <a:pt x="0" y="1"/>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7" name="Freeform 445"/>
            <p:cNvSpPr/>
            <p:nvPr/>
          </p:nvSpPr>
          <p:spPr bwMode="auto">
            <a:xfrm>
              <a:off x="3846" y="2711"/>
              <a:ext cx="4" cy="3"/>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1"/>
                    <a:pt x="1" y="0"/>
                    <a:pt x="2"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8" name="Freeform 446"/>
            <p:cNvSpPr/>
            <p:nvPr/>
          </p:nvSpPr>
          <p:spPr bwMode="auto">
            <a:xfrm>
              <a:off x="3822" y="2773"/>
              <a:ext cx="5" cy="2"/>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1"/>
                    <a:pt x="0" y="0"/>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9" name="Freeform 447"/>
            <p:cNvSpPr/>
            <p:nvPr/>
          </p:nvSpPr>
          <p:spPr bwMode="auto">
            <a:xfrm>
              <a:off x="3765" y="2315"/>
              <a:ext cx="4" cy="0"/>
            </a:xfrm>
            <a:custGeom>
              <a:avLst/>
              <a:gdLst>
                <a:gd name="T0" fmla="*/ 0 w 4"/>
                <a:gd name="T1" fmla="*/ 0 w 4"/>
                <a:gd name="T2" fmla="*/ 4 w 4"/>
                <a:gd name="T3" fmla="*/ 0 w 4"/>
              </a:gdLst>
              <a:ahLst/>
              <a:cxnLst>
                <a:cxn ang="0">
                  <a:pos x="T0" y="0"/>
                </a:cxn>
                <a:cxn ang="0">
                  <a:pos x="T1" y="0"/>
                </a:cxn>
                <a:cxn ang="0">
                  <a:pos x="T2" y="0"/>
                </a:cxn>
                <a:cxn ang="0">
                  <a:pos x="T3" y="0"/>
                </a:cxn>
              </a:cxnLst>
              <a:rect l="0" t="0" r="r" b="b"/>
              <a:pathLst>
                <a:path w="4">
                  <a:moveTo>
                    <a:pt x="0" y="0"/>
                  </a:moveTo>
                  <a:lnTo>
                    <a:pt x="0" y="0"/>
                  </a:lnTo>
                  <a:lnTo>
                    <a:pt x="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50" name="Freeform 448"/>
            <p:cNvSpPr/>
            <p:nvPr/>
          </p:nvSpPr>
          <p:spPr bwMode="auto">
            <a:xfrm>
              <a:off x="3842" y="2733"/>
              <a:ext cx="4" cy="0"/>
            </a:xfrm>
            <a:custGeom>
              <a:avLst/>
              <a:gdLst>
                <a:gd name="T0" fmla="*/ 1 w 2"/>
                <a:gd name="T1" fmla="*/ 2 w 2"/>
                <a:gd name="T2" fmla="*/ 1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51" name="Freeform 449"/>
            <p:cNvSpPr/>
            <p:nvPr/>
          </p:nvSpPr>
          <p:spPr bwMode="auto">
            <a:xfrm>
              <a:off x="3822" y="2769"/>
              <a:ext cx="7"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52" name="Freeform 450"/>
            <p:cNvSpPr/>
            <p:nvPr/>
          </p:nvSpPr>
          <p:spPr bwMode="auto">
            <a:xfrm>
              <a:off x="3846" y="273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53" name="Freeform 451"/>
            <p:cNvSpPr/>
            <p:nvPr/>
          </p:nvSpPr>
          <p:spPr bwMode="auto">
            <a:xfrm>
              <a:off x="3844" y="2724"/>
              <a:ext cx="4"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2" y="1"/>
                    <a:pt x="2" y="1"/>
                    <a:pt x="2" y="1"/>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54" name="Freeform 452"/>
            <p:cNvSpPr/>
            <p:nvPr/>
          </p:nvSpPr>
          <p:spPr bwMode="auto">
            <a:xfrm>
              <a:off x="3844" y="2728"/>
              <a:ext cx="8" cy="3"/>
            </a:xfrm>
            <a:custGeom>
              <a:avLst/>
              <a:gdLst>
                <a:gd name="T0" fmla="*/ 0 w 4"/>
                <a:gd name="T1" fmla="*/ 1 h 1"/>
                <a:gd name="T2" fmla="*/ 1 w 4"/>
                <a:gd name="T3" fmla="*/ 1 h 1"/>
                <a:gd name="T4" fmla="*/ 2 w 4"/>
                <a:gd name="T5" fmla="*/ 0 h 1"/>
                <a:gd name="T6" fmla="*/ 4 w 4"/>
                <a:gd name="T7" fmla="*/ 0 h 1"/>
                <a:gd name="T8" fmla="*/ 0 w 4"/>
                <a:gd name="T9" fmla="*/ 1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0" y="1"/>
                    <a:pt x="1" y="1"/>
                    <a:pt x="1" y="1"/>
                  </a:cubicBezTo>
                  <a:cubicBezTo>
                    <a:pt x="2" y="1"/>
                    <a:pt x="3" y="0"/>
                    <a:pt x="2" y="0"/>
                  </a:cubicBezTo>
                  <a:cubicBezTo>
                    <a:pt x="3" y="0"/>
                    <a:pt x="4" y="0"/>
                    <a:pt x="4" y="0"/>
                  </a:cubicBezTo>
                  <a:cubicBezTo>
                    <a:pt x="3" y="0"/>
                    <a:pt x="1" y="0"/>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grpSp>
      <p:sp>
        <p:nvSpPr>
          <p:cNvPr id="1459" name="Freeform 456"/>
          <p:cNvSpPr>
            <a:spLocks noEditPoints="1"/>
          </p:cNvSpPr>
          <p:nvPr/>
        </p:nvSpPr>
        <p:spPr bwMode="auto">
          <a:xfrm>
            <a:off x="2833464" y="1596826"/>
            <a:ext cx="408456" cy="428758"/>
          </a:xfrm>
          <a:custGeom>
            <a:avLst/>
            <a:gdLst>
              <a:gd name="T0" fmla="*/ 40 w 249"/>
              <a:gd name="T1" fmla="*/ 3 h 262"/>
              <a:gd name="T2" fmla="*/ 53 w 249"/>
              <a:gd name="T3" fmla="*/ 72 h 262"/>
              <a:gd name="T4" fmla="*/ 3 w 249"/>
              <a:gd name="T5" fmla="*/ 103 h 262"/>
              <a:gd name="T6" fmla="*/ 64 w 249"/>
              <a:gd name="T7" fmla="*/ 122 h 262"/>
              <a:gd name="T8" fmla="*/ 78 w 249"/>
              <a:gd name="T9" fmla="*/ 181 h 262"/>
              <a:gd name="T10" fmla="*/ 107 w 249"/>
              <a:gd name="T11" fmla="*/ 259 h 262"/>
              <a:gd name="T12" fmla="*/ 137 w 249"/>
              <a:gd name="T13" fmla="*/ 168 h 262"/>
              <a:gd name="T14" fmla="*/ 174 w 249"/>
              <a:gd name="T15" fmla="*/ 135 h 262"/>
              <a:gd name="T16" fmla="*/ 226 w 249"/>
              <a:gd name="T17" fmla="*/ 149 h 262"/>
              <a:gd name="T18" fmla="*/ 244 w 249"/>
              <a:gd name="T19" fmla="*/ 160 h 262"/>
              <a:gd name="T20" fmla="*/ 178 w 249"/>
              <a:gd name="T21" fmla="*/ 97 h 262"/>
              <a:gd name="T22" fmla="*/ 170 w 249"/>
              <a:gd name="T23" fmla="*/ 91 h 262"/>
              <a:gd name="T24" fmla="*/ 178 w 249"/>
              <a:gd name="T25" fmla="*/ 76 h 262"/>
              <a:gd name="T26" fmla="*/ 182 w 249"/>
              <a:gd name="T27" fmla="*/ 68 h 262"/>
              <a:gd name="T28" fmla="*/ 203 w 249"/>
              <a:gd name="T29" fmla="*/ 22 h 262"/>
              <a:gd name="T30" fmla="*/ 174 w 249"/>
              <a:gd name="T31" fmla="*/ 29 h 262"/>
              <a:gd name="T32" fmla="*/ 78 w 249"/>
              <a:gd name="T33" fmla="*/ 27 h 262"/>
              <a:gd name="T34" fmla="*/ 45 w 249"/>
              <a:gd name="T35" fmla="*/ 1 h 262"/>
              <a:gd name="T36" fmla="*/ 55 w 249"/>
              <a:gd name="T37" fmla="*/ 81 h 262"/>
              <a:gd name="T38" fmla="*/ 15 w 249"/>
              <a:gd name="T39" fmla="*/ 105 h 262"/>
              <a:gd name="T40" fmla="*/ 127 w 249"/>
              <a:gd name="T41" fmla="*/ 172 h 262"/>
              <a:gd name="T42" fmla="*/ 83 w 249"/>
              <a:gd name="T43" fmla="*/ 172 h 262"/>
              <a:gd name="T44" fmla="*/ 78 w 249"/>
              <a:gd name="T45" fmla="*/ 154 h 262"/>
              <a:gd name="T46" fmla="*/ 70 w 249"/>
              <a:gd name="T47" fmla="*/ 123 h 262"/>
              <a:gd name="T48" fmla="*/ 78 w 249"/>
              <a:gd name="T49" fmla="*/ 124 h 262"/>
              <a:gd name="T50" fmla="*/ 129 w 249"/>
              <a:gd name="T51" fmla="*/ 168 h 262"/>
              <a:gd name="T52" fmla="*/ 178 w 249"/>
              <a:gd name="T53" fmla="*/ 105 h 262"/>
              <a:gd name="T54" fmla="*/ 178 w 249"/>
              <a:gd name="T55" fmla="*/ 128 h 262"/>
              <a:gd name="T56" fmla="*/ 155 w 249"/>
              <a:gd name="T57" fmla="*/ 124 h 262"/>
              <a:gd name="T58" fmla="*/ 174 w 249"/>
              <a:gd name="T59" fmla="*/ 102 h 262"/>
              <a:gd name="T60" fmla="*/ 178 w 249"/>
              <a:gd name="T61" fmla="*/ 36 h 262"/>
              <a:gd name="T62" fmla="*/ 178 w 249"/>
              <a:gd name="T63" fmla="*/ 60 h 262"/>
              <a:gd name="T64" fmla="*/ 174 w 249"/>
              <a:gd name="T65" fmla="*/ 68 h 262"/>
              <a:gd name="T66" fmla="*/ 164 w 249"/>
              <a:gd name="T67" fmla="*/ 87 h 262"/>
              <a:gd name="T68" fmla="*/ 137 w 249"/>
              <a:gd name="T69" fmla="*/ 68 h 262"/>
              <a:gd name="T70" fmla="*/ 174 w 249"/>
              <a:gd name="T71" fmla="*/ 37 h 262"/>
              <a:gd name="T72" fmla="*/ 131 w 249"/>
              <a:gd name="T73" fmla="*/ 72 h 262"/>
              <a:gd name="T74" fmla="*/ 147 w 249"/>
              <a:gd name="T75" fmla="*/ 123 h 262"/>
              <a:gd name="T76" fmla="*/ 74 w 249"/>
              <a:gd name="T77" fmla="*/ 115 h 262"/>
              <a:gd name="T78" fmla="*/ 60 w 249"/>
              <a:gd name="T79" fmla="*/ 79 h 262"/>
              <a:gd name="T80" fmla="*/ 83 w 249"/>
              <a:gd name="T81" fmla="*/ 68 h 262"/>
              <a:gd name="T82" fmla="*/ 125 w 249"/>
              <a:gd name="T83" fmla="*/ 68 h 262"/>
              <a:gd name="T84" fmla="*/ 78 w 249"/>
              <a:gd name="T85" fmla="*/ 62 h 262"/>
              <a:gd name="T86" fmla="*/ 64 w 249"/>
              <a:gd name="T87" fmla="*/ 68 h 262"/>
              <a:gd name="T88" fmla="*/ 58 w 249"/>
              <a:gd name="T89" fmla="*/ 68 h 262"/>
              <a:gd name="T90" fmla="*/ 48 w 249"/>
              <a:gd name="T91" fmla="*/ 19 h 262"/>
              <a:gd name="T92" fmla="*/ 74 w 249"/>
              <a:gd name="T93" fmla="*/ 32 h 262"/>
              <a:gd name="T94" fmla="*/ 102 w 249"/>
              <a:gd name="T95" fmla="*/ 5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262">
                <a:moveTo>
                  <a:pt x="45" y="1"/>
                </a:moveTo>
                <a:cubicBezTo>
                  <a:pt x="43" y="0"/>
                  <a:pt x="40" y="1"/>
                  <a:pt x="40" y="3"/>
                </a:cubicBezTo>
                <a:cubicBezTo>
                  <a:pt x="44" y="25"/>
                  <a:pt x="47" y="47"/>
                  <a:pt x="52" y="68"/>
                </a:cubicBezTo>
                <a:cubicBezTo>
                  <a:pt x="52" y="69"/>
                  <a:pt x="52" y="71"/>
                  <a:pt x="53" y="72"/>
                </a:cubicBezTo>
                <a:cubicBezTo>
                  <a:pt x="53" y="73"/>
                  <a:pt x="53" y="73"/>
                  <a:pt x="53" y="74"/>
                </a:cubicBezTo>
                <a:cubicBezTo>
                  <a:pt x="36" y="82"/>
                  <a:pt x="19" y="92"/>
                  <a:pt x="3" y="103"/>
                </a:cubicBezTo>
                <a:cubicBezTo>
                  <a:pt x="0" y="105"/>
                  <a:pt x="1" y="109"/>
                  <a:pt x="5" y="110"/>
                </a:cubicBezTo>
                <a:cubicBezTo>
                  <a:pt x="24" y="116"/>
                  <a:pt x="44" y="120"/>
                  <a:pt x="64" y="122"/>
                </a:cubicBezTo>
                <a:cubicBezTo>
                  <a:pt x="67" y="137"/>
                  <a:pt x="70" y="151"/>
                  <a:pt x="74" y="165"/>
                </a:cubicBezTo>
                <a:cubicBezTo>
                  <a:pt x="75" y="170"/>
                  <a:pt x="77" y="176"/>
                  <a:pt x="78" y="181"/>
                </a:cubicBezTo>
                <a:cubicBezTo>
                  <a:pt x="85" y="207"/>
                  <a:pt x="92" y="233"/>
                  <a:pt x="100" y="259"/>
                </a:cubicBezTo>
                <a:cubicBezTo>
                  <a:pt x="101" y="262"/>
                  <a:pt x="106" y="262"/>
                  <a:pt x="107" y="259"/>
                </a:cubicBezTo>
                <a:cubicBezTo>
                  <a:pt x="116" y="230"/>
                  <a:pt x="125" y="201"/>
                  <a:pt x="136" y="172"/>
                </a:cubicBezTo>
                <a:cubicBezTo>
                  <a:pt x="136" y="171"/>
                  <a:pt x="137" y="169"/>
                  <a:pt x="137" y="168"/>
                </a:cubicBezTo>
                <a:cubicBezTo>
                  <a:pt x="142" y="156"/>
                  <a:pt x="146" y="144"/>
                  <a:pt x="151" y="132"/>
                </a:cubicBezTo>
                <a:cubicBezTo>
                  <a:pt x="159" y="133"/>
                  <a:pt x="167" y="134"/>
                  <a:pt x="174" y="135"/>
                </a:cubicBezTo>
                <a:cubicBezTo>
                  <a:pt x="175" y="136"/>
                  <a:pt x="177" y="136"/>
                  <a:pt x="178" y="136"/>
                </a:cubicBezTo>
                <a:cubicBezTo>
                  <a:pt x="194" y="139"/>
                  <a:pt x="210" y="143"/>
                  <a:pt x="226" y="149"/>
                </a:cubicBezTo>
                <a:cubicBezTo>
                  <a:pt x="228" y="150"/>
                  <a:pt x="229" y="149"/>
                  <a:pt x="231" y="147"/>
                </a:cubicBezTo>
                <a:cubicBezTo>
                  <a:pt x="235" y="151"/>
                  <a:pt x="239" y="156"/>
                  <a:pt x="244" y="160"/>
                </a:cubicBezTo>
                <a:cubicBezTo>
                  <a:pt x="246" y="162"/>
                  <a:pt x="249" y="158"/>
                  <a:pt x="247" y="156"/>
                </a:cubicBezTo>
                <a:cubicBezTo>
                  <a:pt x="225" y="134"/>
                  <a:pt x="202" y="115"/>
                  <a:pt x="178" y="97"/>
                </a:cubicBezTo>
                <a:cubicBezTo>
                  <a:pt x="177" y="96"/>
                  <a:pt x="175" y="95"/>
                  <a:pt x="174" y="94"/>
                </a:cubicBezTo>
                <a:cubicBezTo>
                  <a:pt x="173" y="93"/>
                  <a:pt x="171" y="92"/>
                  <a:pt x="170" y="91"/>
                </a:cubicBezTo>
                <a:cubicBezTo>
                  <a:pt x="171" y="89"/>
                  <a:pt x="173" y="86"/>
                  <a:pt x="174" y="83"/>
                </a:cubicBezTo>
                <a:cubicBezTo>
                  <a:pt x="175" y="81"/>
                  <a:pt x="177" y="78"/>
                  <a:pt x="178" y="76"/>
                </a:cubicBezTo>
                <a:cubicBezTo>
                  <a:pt x="179" y="74"/>
                  <a:pt x="179" y="73"/>
                  <a:pt x="180" y="72"/>
                </a:cubicBezTo>
                <a:cubicBezTo>
                  <a:pt x="181" y="71"/>
                  <a:pt x="181" y="69"/>
                  <a:pt x="182" y="68"/>
                </a:cubicBezTo>
                <a:cubicBezTo>
                  <a:pt x="190" y="55"/>
                  <a:pt x="198" y="41"/>
                  <a:pt x="206" y="29"/>
                </a:cubicBezTo>
                <a:cubicBezTo>
                  <a:pt x="208" y="26"/>
                  <a:pt x="207" y="22"/>
                  <a:pt x="203" y="22"/>
                </a:cubicBezTo>
                <a:cubicBezTo>
                  <a:pt x="195" y="24"/>
                  <a:pt x="186" y="26"/>
                  <a:pt x="178" y="28"/>
                </a:cubicBezTo>
                <a:cubicBezTo>
                  <a:pt x="177" y="28"/>
                  <a:pt x="175" y="29"/>
                  <a:pt x="174" y="29"/>
                </a:cubicBezTo>
                <a:cubicBezTo>
                  <a:pt x="152" y="35"/>
                  <a:pt x="130" y="41"/>
                  <a:pt x="109" y="49"/>
                </a:cubicBezTo>
                <a:cubicBezTo>
                  <a:pt x="99" y="42"/>
                  <a:pt x="88" y="34"/>
                  <a:pt x="78" y="27"/>
                </a:cubicBezTo>
                <a:cubicBezTo>
                  <a:pt x="77" y="26"/>
                  <a:pt x="75" y="25"/>
                  <a:pt x="74" y="24"/>
                </a:cubicBezTo>
                <a:cubicBezTo>
                  <a:pt x="64" y="17"/>
                  <a:pt x="54" y="9"/>
                  <a:pt x="45" y="1"/>
                </a:cubicBezTo>
                <a:close/>
                <a:moveTo>
                  <a:pt x="15" y="105"/>
                </a:moveTo>
                <a:cubicBezTo>
                  <a:pt x="27" y="96"/>
                  <a:pt x="41" y="88"/>
                  <a:pt x="55" y="81"/>
                </a:cubicBezTo>
                <a:cubicBezTo>
                  <a:pt x="57" y="92"/>
                  <a:pt x="59" y="103"/>
                  <a:pt x="62" y="114"/>
                </a:cubicBezTo>
                <a:cubicBezTo>
                  <a:pt x="46" y="112"/>
                  <a:pt x="30" y="109"/>
                  <a:pt x="15" y="105"/>
                </a:cubicBezTo>
                <a:close/>
                <a:moveTo>
                  <a:pt x="129" y="168"/>
                </a:moveTo>
                <a:cubicBezTo>
                  <a:pt x="128" y="169"/>
                  <a:pt x="128" y="171"/>
                  <a:pt x="127" y="172"/>
                </a:cubicBezTo>
                <a:cubicBezTo>
                  <a:pt x="119" y="196"/>
                  <a:pt x="111" y="220"/>
                  <a:pt x="103" y="245"/>
                </a:cubicBezTo>
                <a:cubicBezTo>
                  <a:pt x="96" y="220"/>
                  <a:pt x="89" y="196"/>
                  <a:pt x="83" y="172"/>
                </a:cubicBezTo>
                <a:cubicBezTo>
                  <a:pt x="82" y="171"/>
                  <a:pt x="82" y="169"/>
                  <a:pt x="82" y="168"/>
                </a:cubicBezTo>
                <a:cubicBezTo>
                  <a:pt x="80" y="163"/>
                  <a:pt x="79" y="159"/>
                  <a:pt x="78" y="154"/>
                </a:cubicBezTo>
                <a:cubicBezTo>
                  <a:pt x="77" y="149"/>
                  <a:pt x="75" y="144"/>
                  <a:pt x="74" y="138"/>
                </a:cubicBezTo>
                <a:cubicBezTo>
                  <a:pt x="73" y="133"/>
                  <a:pt x="71" y="128"/>
                  <a:pt x="70" y="123"/>
                </a:cubicBezTo>
                <a:cubicBezTo>
                  <a:pt x="71" y="123"/>
                  <a:pt x="73" y="123"/>
                  <a:pt x="74" y="124"/>
                </a:cubicBezTo>
                <a:cubicBezTo>
                  <a:pt x="75" y="124"/>
                  <a:pt x="77" y="124"/>
                  <a:pt x="78" y="124"/>
                </a:cubicBezTo>
                <a:cubicBezTo>
                  <a:pt x="100" y="127"/>
                  <a:pt x="122" y="128"/>
                  <a:pt x="144" y="131"/>
                </a:cubicBezTo>
                <a:cubicBezTo>
                  <a:pt x="138" y="143"/>
                  <a:pt x="134" y="156"/>
                  <a:pt x="129" y="168"/>
                </a:cubicBezTo>
                <a:close/>
                <a:moveTo>
                  <a:pt x="174" y="102"/>
                </a:moveTo>
                <a:cubicBezTo>
                  <a:pt x="175" y="103"/>
                  <a:pt x="177" y="104"/>
                  <a:pt x="178" y="105"/>
                </a:cubicBezTo>
                <a:cubicBezTo>
                  <a:pt x="192" y="115"/>
                  <a:pt x="206" y="126"/>
                  <a:pt x="220" y="138"/>
                </a:cubicBezTo>
                <a:cubicBezTo>
                  <a:pt x="206" y="133"/>
                  <a:pt x="192" y="130"/>
                  <a:pt x="178" y="128"/>
                </a:cubicBezTo>
                <a:cubicBezTo>
                  <a:pt x="177" y="127"/>
                  <a:pt x="175" y="127"/>
                  <a:pt x="174" y="127"/>
                </a:cubicBezTo>
                <a:cubicBezTo>
                  <a:pt x="168" y="126"/>
                  <a:pt x="161" y="125"/>
                  <a:pt x="155" y="124"/>
                </a:cubicBezTo>
                <a:cubicBezTo>
                  <a:pt x="159" y="115"/>
                  <a:pt x="163" y="106"/>
                  <a:pt x="167" y="97"/>
                </a:cubicBezTo>
                <a:cubicBezTo>
                  <a:pt x="169" y="99"/>
                  <a:pt x="172" y="100"/>
                  <a:pt x="174" y="102"/>
                </a:cubicBezTo>
                <a:close/>
                <a:moveTo>
                  <a:pt x="174" y="37"/>
                </a:moveTo>
                <a:cubicBezTo>
                  <a:pt x="175" y="36"/>
                  <a:pt x="177" y="36"/>
                  <a:pt x="178" y="36"/>
                </a:cubicBezTo>
                <a:cubicBezTo>
                  <a:pt x="184" y="34"/>
                  <a:pt x="189" y="33"/>
                  <a:pt x="195" y="32"/>
                </a:cubicBezTo>
                <a:cubicBezTo>
                  <a:pt x="189" y="41"/>
                  <a:pt x="183" y="50"/>
                  <a:pt x="178" y="60"/>
                </a:cubicBezTo>
                <a:cubicBezTo>
                  <a:pt x="177" y="62"/>
                  <a:pt x="175" y="65"/>
                  <a:pt x="174" y="67"/>
                </a:cubicBezTo>
                <a:cubicBezTo>
                  <a:pt x="174" y="68"/>
                  <a:pt x="174" y="68"/>
                  <a:pt x="174" y="68"/>
                </a:cubicBezTo>
                <a:cubicBezTo>
                  <a:pt x="173" y="69"/>
                  <a:pt x="172" y="71"/>
                  <a:pt x="171" y="72"/>
                </a:cubicBezTo>
                <a:cubicBezTo>
                  <a:pt x="169" y="77"/>
                  <a:pt x="166" y="82"/>
                  <a:pt x="164" y="87"/>
                </a:cubicBezTo>
                <a:cubicBezTo>
                  <a:pt x="157" y="82"/>
                  <a:pt x="150" y="77"/>
                  <a:pt x="142" y="72"/>
                </a:cubicBezTo>
                <a:cubicBezTo>
                  <a:pt x="140" y="71"/>
                  <a:pt x="139" y="69"/>
                  <a:pt x="137" y="68"/>
                </a:cubicBezTo>
                <a:cubicBezTo>
                  <a:pt x="130" y="63"/>
                  <a:pt x="123" y="59"/>
                  <a:pt x="117" y="54"/>
                </a:cubicBezTo>
                <a:cubicBezTo>
                  <a:pt x="136" y="47"/>
                  <a:pt x="155" y="42"/>
                  <a:pt x="174" y="37"/>
                </a:cubicBezTo>
                <a:close/>
                <a:moveTo>
                  <a:pt x="125" y="68"/>
                </a:moveTo>
                <a:cubicBezTo>
                  <a:pt x="127" y="69"/>
                  <a:pt x="129" y="71"/>
                  <a:pt x="131" y="72"/>
                </a:cubicBezTo>
                <a:cubicBezTo>
                  <a:pt x="141" y="79"/>
                  <a:pt x="151" y="86"/>
                  <a:pt x="161" y="93"/>
                </a:cubicBezTo>
                <a:cubicBezTo>
                  <a:pt x="156" y="103"/>
                  <a:pt x="151" y="113"/>
                  <a:pt x="147" y="123"/>
                </a:cubicBezTo>
                <a:cubicBezTo>
                  <a:pt x="124" y="120"/>
                  <a:pt x="101" y="119"/>
                  <a:pt x="78" y="116"/>
                </a:cubicBezTo>
                <a:cubicBezTo>
                  <a:pt x="77" y="116"/>
                  <a:pt x="75" y="116"/>
                  <a:pt x="74" y="115"/>
                </a:cubicBezTo>
                <a:cubicBezTo>
                  <a:pt x="72" y="115"/>
                  <a:pt x="70" y="115"/>
                  <a:pt x="68" y="115"/>
                </a:cubicBezTo>
                <a:cubicBezTo>
                  <a:pt x="65" y="103"/>
                  <a:pt x="63" y="91"/>
                  <a:pt x="60" y="79"/>
                </a:cubicBezTo>
                <a:cubicBezTo>
                  <a:pt x="65" y="76"/>
                  <a:pt x="69" y="74"/>
                  <a:pt x="74" y="72"/>
                </a:cubicBezTo>
                <a:cubicBezTo>
                  <a:pt x="77" y="71"/>
                  <a:pt x="80" y="69"/>
                  <a:pt x="83" y="68"/>
                </a:cubicBezTo>
                <a:cubicBezTo>
                  <a:pt x="91" y="64"/>
                  <a:pt x="100" y="60"/>
                  <a:pt x="109" y="57"/>
                </a:cubicBezTo>
                <a:cubicBezTo>
                  <a:pt x="114" y="61"/>
                  <a:pt x="120" y="64"/>
                  <a:pt x="125" y="68"/>
                </a:cubicBezTo>
                <a:close/>
                <a:moveTo>
                  <a:pt x="102" y="52"/>
                </a:moveTo>
                <a:cubicBezTo>
                  <a:pt x="94" y="55"/>
                  <a:pt x="86" y="58"/>
                  <a:pt x="78" y="62"/>
                </a:cubicBezTo>
                <a:cubicBezTo>
                  <a:pt x="77" y="62"/>
                  <a:pt x="75" y="63"/>
                  <a:pt x="74" y="63"/>
                </a:cubicBezTo>
                <a:cubicBezTo>
                  <a:pt x="71" y="65"/>
                  <a:pt x="67" y="66"/>
                  <a:pt x="64" y="68"/>
                </a:cubicBezTo>
                <a:cubicBezTo>
                  <a:pt x="62" y="69"/>
                  <a:pt x="60" y="70"/>
                  <a:pt x="58" y="71"/>
                </a:cubicBezTo>
                <a:cubicBezTo>
                  <a:pt x="58" y="70"/>
                  <a:pt x="58" y="69"/>
                  <a:pt x="58" y="68"/>
                </a:cubicBezTo>
                <a:cubicBezTo>
                  <a:pt x="57" y="63"/>
                  <a:pt x="56" y="58"/>
                  <a:pt x="55" y="53"/>
                </a:cubicBezTo>
                <a:cubicBezTo>
                  <a:pt x="52" y="41"/>
                  <a:pt x="50" y="30"/>
                  <a:pt x="48" y="19"/>
                </a:cubicBezTo>
                <a:cubicBezTo>
                  <a:pt x="47" y="8"/>
                  <a:pt x="46" y="10"/>
                  <a:pt x="54" y="16"/>
                </a:cubicBezTo>
                <a:cubicBezTo>
                  <a:pt x="61" y="22"/>
                  <a:pt x="67" y="27"/>
                  <a:pt x="74" y="32"/>
                </a:cubicBezTo>
                <a:cubicBezTo>
                  <a:pt x="75" y="33"/>
                  <a:pt x="77" y="34"/>
                  <a:pt x="78" y="35"/>
                </a:cubicBezTo>
                <a:cubicBezTo>
                  <a:pt x="86" y="41"/>
                  <a:pt x="94" y="46"/>
                  <a:pt x="102" y="52"/>
                </a:cubicBez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62" name="Freeform 460"/>
          <p:cNvSpPr>
            <a:spLocks noEditPoints="1"/>
          </p:cNvSpPr>
          <p:nvPr/>
        </p:nvSpPr>
        <p:spPr bwMode="auto">
          <a:xfrm>
            <a:off x="5990360" y="2767569"/>
            <a:ext cx="408455" cy="428757"/>
          </a:xfrm>
          <a:custGeom>
            <a:avLst/>
            <a:gdLst>
              <a:gd name="T0" fmla="*/ 40 w 249"/>
              <a:gd name="T1" fmla="*/ 3 h 262"/>
              <a:gd name="T2" fmla="*/ 53 w 249"/>
              <a:gd name="T3" fmla="*/ 72 h 262"/>
              <a:gd name="T4" fmla="*/ 3 w 249"/>
              <a:gd name="T5" fmla="*/ 103 h 262"/>
              <a:gd name="T6" fmla="*/ 64 w 249"/>
              <a:gd name="T7" fmla="*/ 122 h 262"/>
              <a:gd name="T8" fmla="*/ 78 w 249"/>
              <a:gd name="T9" fmla="*/ 181 h 262"/>
              <a:gd name="T10" fmla="*/ 107 w 249"/>
              <a:gd name="T11" fmla="*/ 259 h 262"/>
              <a:gd name="T12" fmla="*/ 137 w 249"/>
              <a:gd name="T13" fmla="*/ 168 h 262"/>
              <a:gd name="T14" fmla="*/ 174 w 249"/>
              <a:gd name="T15" fmla="*/ 135 h 262"/>
              <a:gd name="T16" fmla="*/ 226 w 249"/>
              <a:gd name="T17" fmla="*/ 149 h 262"/>
              <a:gd name="T18" fmla="*/ 244 w 249"/>
              <a:gd name="T19" fmla="*/ 160 h 262"/>
              <a:gd name="T20" fmla="*/ 178 w 249"/>
              <a:gd name="T21" fmla="*/ 97 h 262"/>
              <a:gd name="T22" fmla="*/ 170 w 249"/>
              <a:gd name="T23" fmla="*/ 91 h 262"/>
              <a:gd name="T24" fmla="*/ 178 w 249"/>
              <a:gd name="T25" fmla="*/ 76 h 262"/>
              <a:gd name="T26" fmla="*/ 182 w 249"/>
              <a:gd name="T27" fmla="*/ 68 h 262"/>
              <a:gd name="T28" fmla="*/ 203 w 249"/>
              <a:gd name="T29" fmla="*/ 22 h 262"/>
              <a:gd name="T30" fmla="*/ 174 w 249"/>
              <a:gd name="T31" fmla="*/ 29 h 262"/>
              <a:gd name="T32" fmla="*/ 78 w 249"/>
              <a:gd name="T33" fmla="*/ 27 h 262"/>
              <a:gd name="T34" fmla="*/ 45 w 249"/>
              <a:gd name="T35" fmla="*/ 1 h 262"/>
              <a:gd name="T36" fmla="*/ 55 w 249"/>
              <a:gd name="T37" fmla="*/ 81 h 262"/>
              <a:gd name="T38" fmla="*/ 15 w 249"/>
              <a:gd name="T39" fmla="*/ 105 h 262"/>
              <a:gd name="T40" fmla="*/ 127 w 249"/>
              <a:gd name="T41" fmla="*/ 172 h 262"/>
              <a:gd name="T42" fmla="*/ 83 w 249"/>
              <a:gd name="T43" fmla="*/ 172 h 262"/>
              <a:gd name="T44" fmla="*/ 78 w 249"/>
              <a:gd name="T45" fmla="*/ 154 h 262"/>
              <a:gd name="T46" fmla="*/ 70 w 249"/>
              <a:gd name="T47" fmla="*/ 123 h 262"/>
              <a:gd name="T48" fmla="*/ 78 w 249"/>
              <a:gd name="T49" fmla="*/ 124 h 262"/>
              <a:gd name="T50" fmla="*/ 129 w 249"/>
              <a:gd name="T51" fmla="*/ 168 h 262"/>
              <a:gd name="T52" fmla="*/ 178 w 249"/>
              <a:gd name="T53" fmla="*/ 105 h 262"/>
              <a:gd name="T54" fmla="*/ 178 w 249"/>
              <a:gd name="T55" fmla="*/ 128 h 262"/>
              <a:gd name="T56" fmla="*/ 155 w 249"/>
              <a:gd name="T57" fmla="*/ 124 h 262"/>
              <a:gd name="T58" fmla="*/ 174 w 249"/>
              <a:gd name="T59" fmla="*/ 102 h 262"/>
              <a:gd name="T60" fmla="*/ 178 w 249"/>
              <a:gd name="T61" fmla="*/ 36 h 262"/>
              <a:gd name="T62" fmla="*/ 178 w 249"/>
              <a:gd name="T63" fmla="*/ 60 h 262"/>
              <a:gd name="T64" fmla="*/ 174 w 249"/>
              <a:gd name="T65" fmla="*/ 68 h 262"/>
              <a:gd name="T66" fmla="*/ 164 w 249"/>
              <a:gd name="T67" fmla="*/ 87 h 262"/>
              <a:gd name="T68" fmla="*/ 137 w 249"/>
              <a:gd name="T69" fmla="*/ 68 h 262"/>
              <a:gd name="T70" fmla="*/ 174 w 249"/>
              <a:gd name="T71" fmla="*/ 37 h 262"/>
              <a:gd name="T72" fmla="*/ 131 w 249"/>
              <a:gd name="T73" fmla="*/ 72 h 262"/>
              <a:gd name="T74" fmla="*/ 147 w 249"/>
              <a:gd name="T75" fmla="*/ 123 h 262"/>
              <a:gd name="T76" fmla="*/ 74 w 249"/>
              <a:gd name="T77" fmla="*/ 115 h 262"/>
              <a:gd name="T78" fmla="*/ 60 w 249"/>
              <a:gd name="T79" fmla="*/ 79 h 262"/>
              <a:gd name="T80" fmla="*/ 83 w 249"/>
              <a:gd name="T81" fmla="*/ 68 h 262"/>
              <a:gd name="T82" fmla="*/ 125 w 249"/>
              <a:gd name="T83" fmla="*/ 68 h 262"/>
              <a:gd name="T84" fmla="*/ 78 w 249"/>
              <a:gd name="T85" fmla="*/ 62 h 262"/>
              <a:gd name="T86" fmla="*/ 64 w 249"/>
              <a:gd name="T87" fmla="*/ 68 h 262"/>
              <a:gd name="T88" fmla="*/ 58 w 249"/>
              <a:gd name="T89" fmla="*/ 68 h 262"/>
              <a:gd name="T90" fmla="*/ 48 w 249"/>
              <a:gd name="T91" fmla="*/ 19 h 262"/>
              <a:gd name="T92" fmla="*/ 74 w 249"/>
              <a:gd name="T93" fmla="*/ 32 h 262"/>
              <a:gd name="T94" fmla="*/ 102 w 249"/>
              <a:gd name="T95" fmla="*/ 5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262">
                <a:moveTo>
                  <a:pt x="45" y="1"/>
                </a:moveTo>
                <a:cubicBezTo>
                  <a:pt x="43" y="0"/>
                  <a:pt x="40" y="1"/>
                  <a:pt x="40" y="3"/>
                </a:cubicBezTo>
                <a:cubicBezTo>
                  <a:pt x="44" y="25"/>
                  <a:pt x="47" y="47"/>
                  <a:pt x="52" y="68"/>
                </a:cubicBezTo>
                <a:cubicBezTo>
                  <a:pt x="52" y="69"/>
                  <a:pt x="52" y="71"/>
                  <a:pt x="53" y="72"/>
                </a:cubicBezTo>
                <a:cubicBezTo>
                  <a:pt x="53" y="73"/>
                  <a:pt x="53" y="73"/>
                  <a:pt x="53" y="74"/>
                </a:cubicBezTo>
                <a:cubicBezTo>
                  <a:pt x="36" y="82"/>
                  <a:pt x="19" y="92"/>
                  <a:pt x="3" y="103"/>
                </a:cubicBezTo>
                <a:cubicBezTo>
                  <a:pt x="0" y="105"/>
                  <a:pt x="1" y="109"/>
                  <a:pt x="5" y="110"/>
                </a:cubicBezTo>
                <a:cubicBezTo>
                  <a:pt x="24" y="116"/>
                  <a:pt x="44" y="120"/>
                  <a:pt x="64" y="122"/>
                </a:cubicBezTo>
                <a:cubicBezTo>
                  <a:pt x="67" y="137"/>
                  <a:pt x="70" y="151"/>
                  <a:pt x="74" y="165"/>
                </a:cubicBezTo>
                <a:cubicBezTo>
                  <a:pt x="75" y="170"/>
                  <a:pt x="77" y="176"/>
                  <a:pt x="78" y="181"/>
                </a:cubicBezTo>
                <a:cubicBezTo>
                  <a:pt x="85" y="207"/>
                  <a:pt x="92" y="233"/>
                  <a:pt x="100" y="259"/>
                </a:cubicBezTo>
                <a:cubicBezTo>
                  <a:pt x="101" y="262"/>
                  <a:pt x="106" y="262"/>
                  <a:pt x="107" y="259"/>
                </a:cubicBezTo>
                <a:cubicBezTo>
                  <a:pt x="116" y="230"/>
                  <a:pt x="125" y="201"/>
                  <a:pt x="136" y="172"/>
                </a:cubicBezTo>
                <a:cubicBezTo>
                  <a:pt x="136" y="171"/>
                  <a:pt x="137" y="169"/>
                  <a:pt x="137" y="168"/>
                </a:cubicBezTo>
                <a:cubicBezTo>
                  <a:pt x="142" y="156"/>
                  <a:pt x="146" y="144"/>
                  <a:pt x="151" y="132"/>
                </a:cubicBezTo>
                <a:cubicBezTo>
                  <a:pt x="159" y="133"/>
                  <a:pt x="167" y="134"/>
                  <a:pt x="174" y="135"/>
                </a:cubicBezTo>
                <a:cubicBezTo>
                  <a:pt x="175" y="136"/>
                  <a:pt x="177" y="136"/>
                  <a:pt x="178" y="136"/>
                </a:cubicBezTo>
                <a:cubicBezTo>
                  <a:pt x="194" y="139"/>
                  <a:pt x="210" y="143"/>
                  <a:pt x="226" y="149"/>
                </a:cubicBezTo>
                <a:cubicBezTo>
                  <a:pt x="228" y="150"/>
                  <a:pt x="229" y="149"/>
                  <a:pt x="231" y="147"/>
                </a:cubicBezTo>
                <a:cubicBezTo>
                  <a:pt x="235" y="151"/>
                  <a:pt x="239" y="156"/>
                  <a:pt x="244" y="160"/>
                </a:cubicBezTo>
                <a:cubicBezTo>
                  <a:pt x="246" y="162"/>
                  <a:pt x="249" y="158"/>
                  <a:pt x="247" y="156"/>
                </a:cubicBezTo>
                <a:cubicBezTo>
                  <a:pt x="225" y="134"/>
                  <a:pt x="202" y="115"/>
                  <a:pt x="178" y="97"/>
                </a:cubicBezTo>
                <a:cubicBezTo>
                  <a:pt x="177" y="96"/>
                  <a:pt x="175" y="95"/>
                  <a:pt x="174" y="94"/>
                </a:cubicBezTo>
                <a:cubicBezTo>
                  <a:pt x="173" y="93"/>
                  <a:pt x="171" y="92"/>
                  <a:pt x="170" y="91"/>
                </a:cubicBezTo>
                <a:cubicBezTo>
                  <a:pt x="171" y="89"/>
                  <a:pt x="173" y="86"/>
                  <a:pt x="174" y="83"/>
                </a:cubicBezTo>
                <a:cubicBezTo>
                  <a:pt x="175" y="81"/>
                  <a:pt x="177" y="78"/>
                  <a:pt x="178" y="76"/>
                </a:cubicBezTo>
                <a:cubicBezTo>
                  <a:pt x="179" y="74"/>
                  <a:pt x="179" y="73"/>
                  <a:pt x="180" y="72"/>
                </a:cubicBezTo>
                <a:cubicBezTo>
                  <a:pt x="181" y="71"/>
                  <a:pt x="181" y="69"/>
                  <a:pt x="182" y="68"/>
                </a:cubicBezTo>
                <a:cubicBezTo>
                  <a:pt x="190" y="55"/>
                  <a:pt x="198" y="41"/>
                  <a:pt x="206" y="29"/>
                </a:cubicBezTo>
                <a:cubicBezTo>
                  <a:pt x="208" y="26"/>
                  <a:pt x="207" y="22"/>
                  <a:pt x="203" y="22"/>
                </a:cubicBezTo>
                <a:cubicBezTo>
                  <a:pt x="195" y="24"/>
                  <a:pt x="186" y="26"/>
                  <a:pt x="178" y="28"/>
                </a:cubicBezTo>
                <a:cubicBezTo>
                  <a:pt x="177" y="28"/>
                  <a:pt x="175" y="29"/>
                  <a:pt x="174" y="29"/>
                </a:cubicBezTo>
                <a:cubicBezTo>
                  <a:pt x="152" y="35"/>
                  <a:pt x="130" y="41"/>
                  <a:pt x="109" y="49"/>
                </a:cubicBezTo>
                <a:cubicBezTo>
                  <a:pt x="99" y="42"/>
                  <a:pt x="88" y="34"/>
                  <a:pt x="78" y="27"/>
                </a:cubicBezTo>
                <a:cubicBezTo>
                  <a:pt x="77" y="26"/>
                  <a:pt x="75" y="25"/>
                  <a:pt x="74" y="24"/>
                </a:cubicBezTo>
                <a:cubicBezTo>
                  <a:pt x="64" y="17"/>
                  <a:pt x="54" y="9"/>
                  <a:pt x="45" y="1"/>
                </a:cubicBezTo>
                <a:close/>
                <a:moveTo>
                  <a:pt x="15" y="105"/>
                </a:moveTo>
                <a:cubicBezTo>
                  <a:pt x="27" y="96"/>
                  <a:pt x="41" y="88"/>
                  <a:pt x="55" y="81"/>
                </a:cubicBezTo>
                <a:cubicBezTo>
                  <a:pt x="57" y="92"/>
                  <a:pt x="59" y="103"/>
                  <a:pt x="62" y="114"/>
                </a:cubicBezTo>
                <a:cubicBezTo>
                  <a:pt x="46" y="112"/>
                  <a:pt x="30" y="109"/>
                  <a:pt x="15" y="105"/>
                </a:cubicBezTo>
                <a:close/>
                <a:moveTo>
                  <a:pt x="129" y="168"/>
                </a:moveTo>
                <a:cubicBezTo>
                  <a:pt x="128" y="169"/>
                  <a:pt x="128" y="171"/>
                  <a:pt x="127" y="172"/>
                </a:cubicBezTo>
                <a:cubicBezTo>
                  <a:pt x="119" y="196"/>
                  <a:pt x="111" y="220"/>
                  <a:pt x="103" y="245"/>
                </a:cubicBezTo>
                <a:cubicBezTo>
                  <a:pt x="96" y="220"/>
                  <a:pt x="89" y="196"/>
                  <a:pt x="83" y="172"/>
                </a:cubicBezTo>
                <a:cubicBezTo>
                  <a:pt x="82" y="171"/>
                  <a:pt x="82" y="169"/>
                  <a:pt x="82" y="168"/>
                </a:cubicBezTo>
                <a:cubicBezTo>
                  <a:pt x="80" y="163"/>
                  <a:pt x="79" y="159"/>
                  <a:pt x="78" y="154"/>
                </a:cubicBezTo>
                <a:cubicBezTo>
                  <a:pt x="77" y="149"/>
                  <a:pt x="75" y="144"/>
                  <a:pt x="74" y="138"/>
                </a:cubicBezTo>
                <a:cubicBezTo>
                  <a:pt x="73" y="133"/>
                  <a:pt x="71" y="128"/>
                  <a:pt x="70" y="123"/>
                </a:cubicBezTo>
                <a:cubicBezTo>
                  <a:pt x="71" y="123"/>
                  <a:pt x="73" y="123"/>
                  <a:pt x="74" y="124"/>
                </a:cubicBezTo>
                <a:cubicBezTo>
                  <a:pt x="75" y="124"/>
                  <a:pt x="77" y="124"/>
                  <a:pt x="78" y="124"/>
                </a:cubicBezTo>
                <a:cubicBezTo>
                  <a:pt x="100" y="127"/>
                  <a:pt x="122" y="128"/>
                  <a:pt x="144" y="131"/>
                </a:cubicBezTo>
                <a:cubicBezTo>
                  <a:pt x="138" y="143"/>
                  <a:pt x="134" y="156"/>
                  <a:pt x="129" y="168"/>
                </a:cubicBezTo>
                <a:close/>
                <a:moveTo>
                  <a:pt x="174" y="102"/>
                </a:moveTo>
                <a:cubicBezTo>
                  <a:pt x="175" y="103"/>
                  <a:pt x="177" y="104"/>
                  <a:pt x="178" y="105"/>
                </a:cubicBezTo>
                <a:cubicBezTo>
                  <a:pt x="192" y="115"/>
                  <a:pt x="206" y="126"/>
                  <a:pt x="220" y="138"/>
                </a:cubicBezTo>
                <a:cubicBezTo>
                  <a:pt x="206" y="133"/>
                  <a:pt x="192" y="130"/>
                  <a:pt x="178" y="128"/>
                </a:cubicBezTo>
                <a:cubicBezTo>
                  <a:pt x="177" y="127"/>
                  <a:pt x="175" y="127"/>
                  <a:pt x="174" y="127"/>
                </a:cubicBezTo>
                <a:cubicBezTo>
                  <a:pt x="168" y="126"/>
                  <a:pt x="161" y="125"/>
                  <a:pt x="155" y="124"/>
                </a:cubicBezTo>
                <a:cubicBezTo>
                  <a:pt x="159" y="115"/>
                  <a:pt x="163" y="106"/>
                  <a:pt x="167" y="97"/>
                </a:cubicBezTo>
                <a:cubicBezTo>
                  <a:pt x="169" y="99"/>
                  <a:pt x="172" y="100"/>
                  <a:pt x="174" y="102"/>
                </a:cubicBezTo>
                <a:close/>
                <a:moveTo>
                  <a:pt x="174" y="37"/>
                </a:moveTo>
                <a:cubicBezTo>
                  <a:pt x="175" y="36"/>
                  <a:pt x="177" y="36"/>
                  <a:pt x="178" y="36"/>
                </a:cubicBezTo>
                <a:cubicBezTo>
                  <a:pt x="184" y="34"/>
                  <a:pt x="189" y="33"/>
                  <a:pt x="195" y="32"/>
                </a:cubicBezTo>
                <a:cubicBezTo>
                  <a:pt x="189" y="41"/>
                  <a:pt x="183" y="50"/>
                  <a:pt x="178" y="60"/>
                </a:cubicBezTo>
                <a:cubicBezTo>
                  <a:pt x="177" y="62"/>
                  <a:pt x="175" y="65"/>
                  <a:pt x="174" y="67"/>
                </a:cubicBezTo>
                <a:cubicBezTo>
                  <a:pt x="174" y="68"/>
                  <a:pt x="174" y="68"/>
                  <a:pt x="174" y="68"/>
                </a:cubicBezTo>
                <a:cubicBezTo>
                  <a:pt x="173" y="69"/>
                  <a:pt x="172" y="71"/>
                  <a:pt x="171" y="72"/>
                </a:cubicBezTo>
                <a:cubicBezTo>
                  <a:pt x="169" y="77"/>
                  <a:pt x="166" y="82"/>
                  <a:pt x="164" y="87"/>
                </a:cubicBezTo>
                <a:cubicBezTo>
                  <a:pt x="157" y="82"/>
                  <a:pt x="150" y="77"/>
                  <a:pt x="142" y="72"/>
                </a:cubicBezTo>
                <a:cubicBezTo>
                  <a:pt x="140" y="71"/>
                  <a:pt x="139" y="69"/>
                  <a:pt x="137" y="68"/>
                </a:cubicBezTo>
                <a:cubicBezTo>
                  <a:pt x="130" y="63"/>
                  <a:pt x="123" y="59"/>
                  <a:pt x="117" y="54"/>
                </a:cubicBezTo>
                <a:cubicBezTo>
                  <a:pt x="136" y="47"/>
                  <a:pt x="155" y="42"/>
                  <a:pt x="174" y="37"/>
                </a:cubicBezTo>
                <a:close/>
                <a:moveTo>
                  <a:pt x="125" y="68"/>
                </a:moveTo>
                <a:cubicBezTo>
                  <a:pt x="127" y="69"/>
                  <a:pt x="129" y="71"/>
                  <a:pt x="131" y="72"/>
                </a:cubicBezTo>
                <a:cubicBezTo>
                  <a:pt x="141" y="79"/>
                  <a:pt x="151" y="86"/>
                  <a:pt x="161" y="93"/>
                </a:cubicBezTo>
                <a:cubicBezTo>
                  <a:pt x="156" y="103"/>
                  <a:pt x="151" y="113"/>
                  <a:pt x="147" y="123"/>
                </a:cubicBezTo>
                <a:cubicBezTo>
                  <a:pt x="124" y="120"/>
                  <a:pt x="101" y="119"/>
                  <a:pt x="78" y="116"/>
                </a:cubicBezTo>
                <a:cubicBezTo>
                  <a:pt x="77" y="116"/>
                  <a:pt x="75" y="116"/>
                  <a:pt x="74" y="115"/>
                </a:cubicBezTo>
                <a:cubicBezTo>
                  <a:pt x="72" y="115"/>
                  <a:pt x="70" y="115"/>
                  <a:pt x="68" y="115"/>
                </a:cubicBezTo>
                <a:cubicBezTo>
                  <a:pt x="65" y="103"/>
                  <a:pt x="63" y="91"/>
                  <a:pt x="60" y="79"/>
                </a:cubicBezTo>
                <a:cubicBezTo>
                  <a:pt x="65" y="76"/>
                  <a:pt x="69" y="74"/>
                  <a:pt x="74" y="72"/>
                </a:cubicBezTo>
                <a:cubicBezTo>
                  <a:pt x="77" y="71"/>
                  <a:pt x="80" y="69"/>
                  <a:pt x="83" y="68"/>
                </a:cubicBezTo>
                <a:cubicBezTo>
                  <a:pt x="91" y="64"/>
                  <a:pt x="100" y="60"/>
                  <a:pt x="109" y="57"/>
                </a:cubicBezTo>
                <a:cubicBezTo>
                  <a:pt x="114" y="61"/>
                  <a:pt x="120" y="64"/>
                  <a:pt x="125" y="68"/>
                </a:cubicBezTo>
                <a:close/>
                <a:moveTo>
                  <a:pt x="102" y="52"/>
                </a:moveTo>
                <a:cubicBezTo>
                  <a:pt x="94" y="55"/>
                  <a:pt x="86" y="58"/>
                  <a:pt x="78" y="62"/>
                </a:cubicBezTo>
                <a:cubicBezTo>
                  <a:pt x="77" y="62"/>
                  <a:pt x="75" y="63"/>
                  <a:pt x="74" y="63"/>
                </a:cubicBezTo>
                <a:cubicBezTo>
                  <a:pt x="71" y="65"/>
                  <a:pt x="67" y="66"/>
                  <a:pt x="64" y="68"/>
                </a:cubicBezTo>
                <a:cubicBezTo>
                  <a:pt x="62" y="69"/>
                  <a:pt x="60" y="70"/>
                  <a:pt x="58" y="71"/>
                </a:cubicBezTo>
                <a:cubicBezTo>
                  <a:pt x="58" y="70"/>
                  <a:pt x="58" y="69"/>
                  <a:pt x="58" y="68"/>
                </a:cubicBezTo>
                <a:cubicBezTo>
                  <a:pt x="57" y="63"/>
                  <a:pt x="56" y="58"/>
                  <a:pt x="55" y="53"/>
                </a:cubicBezTo>
                <a:cubicBezTo>
                  <a:pt x="52" y="41"/>
                  <a:pt x="50" y="30"/>
                  <a:pt x="48" y="19"/>
                </a:cubicBezTo>
                <a:cubicBezTo>
                  <a:pt x="47" y="8"/>
                  <a:pt x="46" y="10"/>
                  <a:pt x="54" y="16"/>
                </a:cubicBezTo>
                <a:cubicBezTo>
                  <a:pt x="61" y="22"/>
                  <a:pt x="67" y="27"/>
                  <a:pt x="74" y="32"/>
                </a:cubicBezTo>
                <a:cubicBezTo>
                  <a:pt x="75" y="33"/>
                  <a:pt x="77" y="34"/>
                  <a:pt x="78" y="35"/>
                </a:cubicBezTo>
                <a:cubicBezTo>
                  <a:pt x="86" y="41"/>
                  <a:pt x="94" y="46"/>
                  <a:pt x="102" y="52"/>
                </a:cubicBez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68" name="Freeform 460"/>
          <p:cNvSpPr>
            <a:spLocks noEditPoints="1"/>
          </p:cNvSpPr>
          <p:nvPr/>
        </p:nvSpPr>
        <p:spPr bwMode="auto">
          <a:xfrm>
            <a:off x="5990360" y="1618016"/>
            <a:ext cx="408455" cy="428757"/>
          </a:xfrm>
          <a:custGeom>
            <a:avLst/>
            <a:gdLst>
              <a:gd name="T0" fmla="*/ 40 w 249"/>
              <a:gd name="T1" fmla="*/ 3 h 262"/>
              <a:gd name="T2" fmla="*/ 53 w 249"/>
              <a:gd name="T3" fmla="*/ 72 h 262"/>
              <a:gd name="T4" fmla="*/ 3 w 249"/>
              <a:gd name="T5" fmla="*/ 103 h 262"/>
              <a:gd name="T6" fmla="*/ 64 w 249"/>
              <a:gd name="T7" fmla="*/ 122 h 262"/>
              <a:gd name="T8" fmla="*/ 78 w 249"/>
              <a:gd name="T9" fmla="*/ 181 h 262"/>
              <a:gd name="T10" fmla="*/ 107 w 249"/>
              <a:gd name="T11" fmla="*/ 259 h 262"/>
              <a:gd name="T12" fmla="*/ 137 w 249"/>
              <a:gd name="T13" fmla="*/ 168 h 262"/>
              <a:gd name="T14" fmla="*/ 174 w 249"/>
              <a:gd name="T15" fmla="*/ 135 h 262"/>
              <a:gd name="T16" fmla="*/ 226 w 249"/>
              <a:gd name="T17" fmla="*/ 149 h 262"/>
              <a:gd name="T18" fmla="*/ 244 w 249"/>
              <a:gd name="T19" fmla="*/ 160 h 262"/>
              <a:gd name="T20" fmla="*/ 178 w 249"/>
              <a:gd name="T21" fmla="*/ 97 h 262"/>
              <a:gd name="T22" fmla="*/ 170 w 249"/>
              <a:gd name="T23" fmla="*/ 91 h 262"/>
              <a:gd name="T24" fmla="*/ 178 w 249"/>
              <a:gd name="T25" fmla="*/ 76 h 262"/>
              <a:gd name="T26" fmla="*/ 182 w 249"/>
              <a:gd name="T27" fmla="*/ 68 h 262"/>
              <a:gd name="T28" fmla="*/ 203 w 249"/>
              <a:gd name="T29" fmla="*/ 22 h 262"/>
              <a:gd name="T30" fmla="*/ 174 w 249"/>
              <a:gd name="T31" fmla="*/ 29 h 262"/>
              <a:gd name="T32" fmla="*/ 78 w 249"/>
              <a:gd name="T33" fmla="*/ 27 h 262"/>
              <a:gd name="T34" fmla="*/ 45 w 249"/>
              <a:gd name="T35" fmla="*/ 1 h 262"/>
              <a:gd name="T36" fmla="*/ 55 w 249"/>
              <a:gd name="T37" fmla="*/ 81 h 262"/>
              <a:gd name="T38" fmla="*/ 15 w 249"/>
              <a:gd name="T39" fmla="*/ 105 h 262"/>
              <a:gd name="T40" fmla="*/ 127 w 249"/>
              <a:gd name="T41" fmla="*/ 172 h 262"/>
              <a:gd name="T42" fmla="*/ 83 w 249"/>
              <a:gd name="T43" fmla="*/ 172 h 262"/>
              <a:gd name="T44" fmla="*/ 78 w 249"/>
              <a:gd name="T45" fmla="*/ 154 h 262"/>
              <a:gd name="T46" fmla="*/ 70 w 249"/>
              <a:gd name="T47" fmla="*/ 123 h 262"/>
              <a:gd name="T48" fmla="*/ 78 w 249"/>
              <a:gd name="T49" fmla="*/ 124 h 262"/>
              <a:gd name="T50" fmla="*/ 129 w 249"/>
              <a:gd name="T51" fmla="*/ 168 h 262"/>
              <a:gd name="T52" fmla="*/ 178 w 249"/>
              <a:gd name="T53" fmla="*/ 105 h 262"/>
              <a:gd name="T54" fmla="*/ 178 w 249"/>
              <a:gd name="T55" fmla="*/ 128 h 262"/>
              <a:gd name="T56" fmla="*/ 155 w 249"/>
              <a:gd name="T57" fmla="*/ 124 h 262"/>
              <a:gd name="T58" fmla="*/ 174 w 249"/>
              <a:gd name="T59" fmla="*/ 102 h 262"/>
              <a:gd name="T60" fmla="*/ 178 w 249"/>
              <a:gd name="T61" fmla="*/ 36 h 262"/>
              <a:gd name="T62" fmla="*/ 178 w 249"/>
              <a:gd name="T63" fmla="*/ 60 h 262"/>
              <a:gd name="T64" fmla="*/ 174 w 249"/>
              <a:gd name="T65" fmla="*/ 68 h 262"/>
              <a:gd name="T66" fmla="*/ 164 w 249"/>
              <a:gd name="T67" fmla="*/ 87 h 262"/>
              <a:gd name="T68" fmla="*/ 137 w 249"/>
              <a:gd name="T69" fmla="*/ 68 h 262"/>
              <a:gd name="T70" fmla="*/ 174 w 249"/>
              <a:gd name="T71" fmla="*/ 37 h 262"/>
              <a:gd name="T72" fmla="*/ 131 w 249"/>
              <a:gd name="T73" fmla="*/ 72 h 262"/>
              <a:gd name="T74" fmla="*/ 147 w 249"/>
              <a:gd name="T75" fmla="*/ 123 h 262"/>
              <a:gd name="T76" fmla="*/ 74 w 249"/>
              <a:gd name="T77" fmla="*/ 115 h 262"/>
              <a:gd name="T78" fmla="*/ 60 w 249"/>
              <a:gd name="T79" fmla="*/ 79 h 262"/>
              <a:gd name="T80" fmla="*/ 83 w 249"/>
              <a:gd name="T81" fmla="*/ 68 h 262"/>
              <a:gd name="T82" fmla="*/ 125 w 249"/>
              <a:gd name="T83" fmla="*/ 68 h 262"/>
              <a:gd name="T84" fmla="*/ 78 w 249"/>
              <a:gd name="T85" fmla="*/ 62 h 262"/>
              <a:gd name="T86" fmla="*/ 64 w 249"/>
              <a:gd name="T87" fmla="*/ 68 h 262"/>
              <a:gd name="T88" fmla="*/ 58 w 249"/>
              <a:gd name="T89" fmla="*/ 68 h 262"/>
              <a:gd name="T90" fmla="*/ 48 w 249"/>
              <a:gd name="T91" fmla="*/ 19 h 262"/>
              <a:gd name="T92" fmla="*/ 74 w 249"/>
              <a:gd name="T93" fmla="*/ 32 h 262"/>
              <a:gd name="T94" fmla="*/ 102 w 249"/>
              <a:gd name="T95" fmla="*/ 5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262">
                <a:moveTo>
                  <a:pt x="45" y="1"/>
                </a:moveTo>
                <a:cubicBezTo>
                  <a:pt x="43" y="0"/>
                  <a:pt x="40" y="1"/>
                  <a:pt x="40" y="3"/>
                </a:cubicBezTo>
                <a:cubicBezTo>
                  <a:pt x="44" y="25"/>
                  <a:pt x="47" y="47"/>
                  <a:pt x="52" y="68"/>
                </a:cubicBezTo>
                <a:cubicBezTo>
                  <a:pt x="52" y="69"/>
                  <a:pt x="52" y="71"/>
                  <a:pt x="53" y="72"/>
                </a:cubicBezTo>
                <a:cubicBezTo>
                  <a:pt x="53" y="73"/>
                  <a:pt x="53" y="73"/>
                  <a:pt x="53" y="74"/>
                </a:cubicBezTo>
                <a:cubicBezTo>
                  <a:pt x="36" y="82"/>
                  <a:pt x="19" y="92"/>
                  <a:pt x="3" y="103"/>
                </a:cubicBezTo>
                <a:cubicBezTo>
                  <a:pt x="0" y="105"/>
                  <a:pt x="1" y="109"/>
                  <a:pt x="5" y="110"/>
                </a:cubicBezTo>
                <a:cubicBezTo>
                  <a:pt x="24" y="116"/>
                  <a:pt x="44" y="120"/>
                  <a:pt x="64" y="122"/>
                </a:cubicBezTo>
                <a:cubicBezTo>
                  <a:pt x="67" y="137"/>
                  <a:pt x="70" y="151"/>
                  <a:pt x="74" y="165"/>
                </a:cubicBezTo>
                <a:cubicBezTo>
                  <a:pt x="75" y="170"/>
                  <a:pt x="77" y="176"/>
                  <a:pt x="78" y="181"/>
                </a:cubicBezTo>
                <a:cubicBezTo>
                  <a:pt x="85" y="207"/>
                  <a:pt x="92" y="233"/>
                  <a:pt x="100" y="259"/>
                </a:cubicBezTo>
                <a:cubicBezTo>
                  <a:pt x="101" y="262"/>
                  <a:pt x="106" y="262"/>
                  <a:pt x="107" y="259"/>
                </a:cubicBezTo>
                <a:cubicBezTo>
                  <a:pt x="116" y="230"/>
                  <a:pt x="125" y="201"/>
                  <a:pt x="136" y="172"/>
                </a:cubicBezTo>
                <a:cubicBezTo>
                  <a:pt x="136" y="171"/>
                  <a:pt x="137" y="169"/>
                  <a:pt x="137" y="168"/>
                </a:cubicBezTo>
                <a:cubicBezTo>
                  <a:pt x="142" y="156"/>
                  <a:pt x="146" y="144"/>
                  <a:pt x="151" y="132"/>
                </a:cubicBezTo>
                <a:cubicBezTo>
                  <a:pt x="159" y="133"/>
                  <a:pt x="167" y="134"/>
                  <a:pt x="174" y="135"/>
                </a:cubicBezTo>
                <a:cubicBezTo>
                  <a:pt x="175" y="136"/>
                  <a:pt x="177" y="136"/>
                  <a:pt x="178" y="136"/>
                </a:cubicBezTo>
                <a:cubicBezTo>
                  <a:pt x="194" y="139"/>
                  <a:pt x="210" y="143"/>
                  <a:pt x="226" y="149"/>
                </a:cubicBezTo>
                <a:cubicBezTo>
                  <a:pt x="228" y="150"/>
                  <a:pt x="229" y="149"/>
                  <a:pt x="231" y="147"/>
                </a:cubicBezTo>
                <a:cubicBezTo>
                  <a:pt x="235" y="151"/>
                  <a:pt x="239" y="156"/>
                  <a:pt x="244" y="160"/>
                </a:cubicBezTo>
                <a:cubicBezTo>
                  <a:pt x="246" y="162"/>
                  <a:pt x="249" y="158"/>
                  <a:pt x="247" y="156"/>
                </a:cubicBezTo>
                <a:cubicBezTo>
                  <a:pt x="225" y="134"/>
                  <a:pt x="202" y="115"/>
                  <a:pt x="178" y="97"/>
                </a:cubicBezTo>
                <a:cubicBezTo>
                  <a:pt x="177" y="96"/>
                  <a:pt x="175" y="95"/>
                  <a:pt x="174" y="94"/>
                </a:cubicBezTo>
                <a:cubicBezTo>
                  <a:pt x="173" y="93"/>
                  <a:pt x="171" y="92"/>
                  <a:pt x="170" y="91"/>
                </a:cubicBezTo>
                <a:cubicBezTo>
                  <a:pt x="171" y="89"/>
                  <a:pt x="173" y="86"/>
                  <a:pt x="174" y="83"/>
                </a:cubicBezTo>
                <a:cubicBezTo>
                  <a:pt x="175" y="81"/>
                  <a:pt x="177" y="78"/>
                  <a:pt x="178" y="76"/>
                </a:cubicBezTo>
                <a:cubicBezTo>
                  <a:pt x="179" y="74"/>
                  <a:pt x="179" y="73"/>
                  <a:pt x="180" y="72"/>
                </a:cubicBezTo>
                <a:cubicBezTo>
                  <a:pt x="181" y="71"/>
                  <a:pt x="181" y="69"/>
                  <a:pt x="182" y="68"/>
                </a:cubicBezTo>
                <a:cubicBezTo>
                  <a:pt x="190" y="55"/>
                  <a:pt x="198" y="41"/>
                  <a:pt x="206" y="29"/>
                </a:cubicBezTo>
                <a:cubicBezTo>
                  <a:pt x="208" y="26"/>
                  <a:pt x="207" y="22"/>
                  <a:pt x="203" y="22"/>
                </a:cubicBezTo>
                <a:cubicBezTo>
                  <a:pt x="195" y="24"/>
                  <a:pt x="186" y="26"/>
                  <a:pt x="178" y="28"/>
                </a:cubicBezTo>
                <a:cubicBezTo>
                  <a:pt x="177" y="28"/>
                  <a:pt x="175" y="29"/>
                  <a:pt x="174" y="29"/>
                </a:cubicBezTo>
                <a:cubicBezTo>
                  <a:pt x="152" y="35"/>
                  <a:pt x="130" y="41"/>
                  <a:pt x="109" y="49"/>
                </a:cubicBezTo>
                <a:cubicBezTo>
                  <a:pt x="99" y="42"/>
                  <a:pt x="88" y="34"/>
                  <a:pt x="78" y="27"/>
                </a:cubicBezTo>
                <a:cubicBezTo>
                  <a:pt x="77" y="26"/>
                  <a:pt x="75" y="25"/>
                  <a:pt x="74" y="24"/>
                </a:cubicBezTo>
                <a:cubicBezTo>
                  <a:pt x="64" y="17"/>
                  <a:pt x="54" y="9"/>
                  <a:pt x="45" y="1"/>
                </a:cubicBezTo>
                <a:close/>
                <a:moveTo>
                  <a:pt x="15" y="105"/>
                </a:moveTo>
                <a:cubicBezTo>
                  <a:pt x="27" y="96"/>
                  <a:pt x="41" y="88"/>
                  <a:pt x="55" y="81"/>
                </a:cubicBezTo>
                <a:cubicBezTo>
                  <a:pt x="57" y="92"/>
                  <a:pt x="59" y="103"/>
                  <a:pt x="62" y="114"/>
                </a:cubicBezTo>
                <a:cubicBezTo>
                  <a:pt x="46" y="112"/>
                  <a:pt x="30" y="109"/>
                  <a:pt x="15" y="105"/>
                </a:cubicBezTo>
                <a:close/>
                <a:moveTo>
                  <a:pt x="129" y="168"/>
                </a:moveTo>
                <a:cubicBezTo>
                  <a:pt x="128" y="169"/>
                  <a:pt x="128" y="171"/>
                  <a:pt x="127" y="172"/>
                </a:cubicBezTo>
                <a:cubicBezTo>
                  <a:pt x="119" y="196"/>
                  <a:pt x="111" y="220"/>
                  <a:pt x="103" y="245"/>
                </a:cubicBezTo>
                <a:cubicBezTo>
                  <a:pt x="96" y="220"/>
                  <a:pt x="89" y="196"/>
                  <a:pt x="83" y="172"/>
                </a:cubicBezTo>
                <a:cubicBezTo>
                  <a:pt x="82" y="171"/>
                  <a:pt x="82" y="169"/>
                  <a:pt x="82" y="168"/>
                </a:cubicBezTo>
                <a:cubicBezTo>
                  <a:pt x="80" y="163"/>
                  <a:pt x="79" y="159"/>
                  <a:pt x="78" y="154"/>
                </a:cubicBezTo>
                <a:cubicBezTo>
                  <a:pt x="77" y="149"/>
                  <a:pt x="75" y="144"/>
                  <a:pt x="74" y="138"/>
                </a:cubicBezTo>
                <a:cubicBezTo>
                  <a:pt x="73" y="133"/>
                  <a:pt x="71" y="128"/>
                  <a:pt x="70" y="123"/>
                </a:cubicBezTo>
                <a:cubicBezTo>
                  <a:pt x="71" y="123"/>
                  <a:pt x="73" y="123"/>
                  <a:pt x="74" y="124"/>
                </a:cubicBezTo>
                <a:cubicBezTo>
                  <a:pt x="75" y="124"/>
                  <a:pt x="77" y="124"/>
                  <a:pt x="78" y="124"/>
                </a:cubicBezTo>
                <a:cubicBezTo>
                  <a:pt x="100" y="127"/>
                  <a:pt x="122" y="128"/>
                  <a:pt x="144" y="131"/>
                </a:cubicBezTo>
                <a:cubicBezTo>
                  <a:pt x="138" y="143"/>
                  <a:pt x="134" y="156"/>
                  <a:pt x="129" y="168"/>
                </a:cubicBezTo>
                <a:close/>
                <a:moveTo>
                  <a:pt x="174" y="102"/>
                </a:moveTo>
                <a:cubicBezTo>
                  <a:pt x="175" y="103"/>
                  <a:pt x="177" y="104"/>
                  <a:pt x="178" y="105"/>
                </a:cubicBezTo>
                <a:cubicBezTo>
                  <a:pt x="192" y="115"/>
                  <a:pt x="206" y="126"/>
                  <a:pt x="220" y="138"/>
                </a:cubicBezTo>
                <a:cubicBezTo>
                  <a:pt x="206" y="133"/>
                  <a:pt x="192" y="130"/>
                  <a:pt x="178" y="128"/>
                </a:cubicBezTo>
                <a:cubicBezTo>
                  <a:pt x="177" y="127"/>
                  <a:pt x="175" y="127"/>
                  <a:pt x="174" y="127"/>
                </a:cubicBezTo>
                <a:cubicBezTo>
                  <a:pt x="168" y="126"/>
                  <a:pt x="161" y="125"/>
                  <a:pt x="155" y="124"/>
                </a:cubicBezTo>
                <a:cubicBezTo>
                  <a:pt x="159" y="115"/>
                  <a:pt x="163" y="106"/>
                  <a:pt x="167" y="97"/>
                </a:cubicBezTo>
                <a:cubicBezTo>
                  <a:pt x="169" y="99"/>
                  <a:pt x="172" y="100"/>
                  <a:pt x="174" y="102"/>
                </a:cubicBezTo>
                <a:close/>
                <a:moveTo>
                  <a:pt x="174" y="37"/>
                </a:moveTo>
                <a:cubicBezTo>
                  <a:pt x="175" y="36"/>
                  <a:pt x="177" y="36"/>
                  <a:pt x="178" y="36"/>
                </a:cubicBezTo>
                <a:cubicBezTo>
                  <a:pt x="184" y="34"/>
                  <a:pt x="189" y="33"/>
                  <a:pt x="195" y="32"/>
                </a:cubicBezTo>
                <a:cubicBezTo>
                  <a:pt x="189" y="41"/>
                  <a:pt x="183" y="50"/>
                  <a:pt x="178" y="60"/>
                </a:cubicBezTo>
                <a:cubicBezTo>
                  <a:pt x="177" y="62"/>
                  <a:pt x="175" y="65"/>
                  <a:pt x="174" y="67"/>
                </a:cubicBezTo>
                <a:cubicBezTo>
                  <a:pt x="174" y="68"/>
                  <a:pt x="174" y="68"/>
                  <a:pt x="174" y="68"/>
                </a:cubicBezTo>
                <a:cubicBezTo>
                  <a:pt x="173" y="69"/>
                  <a:pt x="172" y="71"/>
                  <a:pt x="171" y="72"/>
                </a:cubicBezTo>
                <a:cubicBezTo>
                  <a:pt x="169" y="77"/>
                  <a:pt x="166" y="82"/>
                  <a:pt x="164" y="87"/>
                </a:cubicBezTo>
                <a:cubicBezTo>
                  <a:pt x="157" y="82"/>
                  <a:pt x="150" y="77"/>
                  <a:pt x="142" y="72"/>
                </a:cubicBezTo>
                <a:cubicBezTo>
                  <a:pt x="140" y="71"/>
                  <a:pt x="139" y="69"/>
                  <a:pt x="137" y="68"/>
                </a:cubicBezTo>
                <a:cubicBezTo>
                  <a:pt x="130" y="63"/>
                  <a:pt x="123" y="59"/>
                  <a:pt x="117" y="54"/>
                </a:cubicBezTo>
                <a:cubicBezTo>
                  <a:pt x="136" y="47"/>
                  <a:pt x="155" y="42"/>
                  <a:pt x="174" y="37"/>
                </a:cubicBezTo>
                <a:close/>
                <a:moveTo>
                  <a:pt x="125" y="68"/>
                </a:moveTo>
                <a:cubicBezTo>
                  <a:pt x="127" y="69"/>
                  <a:pt x="129" y="71"/>
                  <a:pt x="131" y="72"/>
                </a:cubicBezTo>
                <a:cubicBezTo>
                  <a:pt x="141" y="79"/>
                  <a:pt x="151" y="86"/>
                  <a:pt x="161" y="93"/>
                </a:cubicBezTo>
                <a:cubicBezTo>
                  <a:pt x="156" y="103"/>
                  <a:pt x="151" y="113"/>
                  <a:pt x="147" y="123"/>
                </a:cubicBezTo>
                <a:cubicBezTo>
                  <a:pt x="124" y="120"/>
                  <a:pt x="101" y="119"/>
                  <a:pt x="78" y="116"/>
                </a:cubicBezTo>
                <a:cubicBezTo>
                  <a:pt x="77" y="116"/>
                  <a:pt x="75" y="116"/>
                  <a:pt x="74" y="115"/>
                </a:cubicBezTo>
                <a:cubicBezTo>
                  <a:pt x="72" y="115"/>
                  <a:pt x="70" y="115"/>
                  <a:pt x="68" y="115"/>
                </a:cubicBezTo>
                <a:cubicBezTo>
                  <a:pt x="65" y="103"/>
                  <a:pt x="63" y="91"/>
                  <a:pt x="60" y="79"/>
                </a:cubicBezTo>
                <a:cubicBezTo>
                  <a:pt x="65" y="76"/>
                  <a:pt x="69" y="74"/>
                  <a:pt x="74" y="72"/>
                </a:cubicBezTo>
                <a:cubicBezTo>
                  <a:pt x="77" y="71"/>
                  <a:pt x="80" y="69"/>
                  <a:pt x="83" y="68"/>
                </a:cubicBezTo>
                <a:cubicBezTo>
                  <a:pt x="91" y="64"/>
                  <a:pt x="100" y="60"/>
                  <a:pt x="109" y="57"/>
                </a:cubicBezTo>
                <a:cubicBezTo>
                  <a:pt x="114" y="61"/>
                  <a:pt x="120" y="64"/>
                  <a:pt x="125" y="68"/>
                </a:cubicBezTo>
                <a:close/>
                <a:moveTo>
                  <a:pt x="102" y="52"/>
                </a:moveTo>
                <a:cubicBezTo>
                  <a:pt x="94" y="55"/>
                  <a:pt x="86" y="58"/>
                  <a:pt x="78" y="62"/>
                </a:cubicBezTo>
                <a:cubicBezTo>
                  <a:pt x="77" y="62"/>
                  <a:pt x="75" y="63"/>
                  <a:pt x="74" y="63"/>
                </a:cubicBezTo>
                <a:cubicBezTo>
                  <a:pt x="71" y="65"/>
                  <a:pt x="67" y="66"/>
                  <a:pt x="64" y="68"/>
                </a:cubicBezTo>
                <a:cubicBezTo>
                  <a:pt x="62" y="69"/>
                  <a:pt x="60" y="70"/>
                  <a:pt x="58" y="71"/>
                </a:cubicBezTo>
                <a:cubicBezTo>
                  <a:pt x="58" y="70"/>
                  <a:pt x="58" y="69"/>
                  <a:pt x="58" y="68"/>
                </a:cubicBezTo>
                <a:cubicBezTo>
                  <a:pt x="57" y="63"/>
                  <a:pt x="56" y="58"/>
                  <a:pt x="55" y="53"/>
                </a:cubicBezTo>
                <a:cubicBezTo>
                  <a:pt x="52" y="41"/>
                  <a:pt x="50" y="30"/>
                  <a:pt x="48" y="19"/>
                </a:cubicBezTo>
                <a:cubicBezTo>
                  <a:pt x="47" y="8"/>
                  <a:pt x="46" y="10"/>
                  <a:pt x="54" y="16"/>
                </a:cubicBezTo>
                <a:cubicBezTo>
                  <a:pt x="61" y="22"/>
                  <a:pt x="67" y="27"/>
                  <a:pt x="74" y="32"/>
                </a:cubicBezTo>
                <a:cubicBezTo>
                  <a:pt x="75" y="33"/>
                  <a:pt x="77" y="34"/>
                  <a:pt x="78" y="35"/>
                </a:cubicBezTo>
                <a:cubicBezTo>
                  <a:pt x="86" y="41"/>
                  <a:pt x="94" y="46"/>
                  <a:pt x="102" y="52"/>
                </a:cubicBez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69" name="Freeform 456"/>
          <p:cNvSpPr>
            <a:spLocks noEditPoints="1"/>
          </p:cNvSpPr>
          <p:nvPr/>
        </p:nvSpPr>
        <p:spPr bwMode="auto">
          <a:xfrm>
            <a:off x="2833464" y="2770144"/>
            <a:ext cx="408456" cy="428758"/>
          </a:xfrm>
          <a:custGeom>
            <a:avLst/>
            <a:gdLst>
              <a:gd name="T0" fmla="*/ 40 w 249"/>
              <a:gd name="T1" fmla="*/ 3 h 262"/>
              <a:gd name="T2" fmla="*/ 53 w 249"/>
              <a:gd name="T3" fmla="*/ 72 h 262"/>
              <a:gd name="T4" fmla="*/ 3 w 249"/>
              <a:gd name="T5" fmla="*/ 103 h 262"/>
              <a:gd name="T6" fmla="*/ 64 w 249"/>
              <a:gd name="T7" fmla="*/ 122 h 262"/>
              <a:gd name="T8" fmla="*/ 78 w 249"/>
              <a:gd name="T9" fmla="*/ 181 h 262"/>
              <a:gd name="T10" fmla="*/ 107 w 249"/>
              <a:gd name="T11" fmla="*/ 259 h 262"/>
              <a:gd name="T12" fmla="*/ 137 w 249"/>
              <a:gd name="T13" fmla="*/ 168 h 262"/>
              <a:gd name="T14" fmla="*/ 174 w 249"/>
              <a:gd name="T15" fmla="*/ 135 h 262"/>
              <a:gd name="T16" fmla="*/ 226 w 249"/>
              <a:gd name="T17" fmla="*/ 149 h 262"/>
              <a:gd name="T18" fmla="*/ 244 w 249"/>
              <a:gd name="T19" fmla="*/ 160 h 262"/>
              <a:gd name="T20" fmla="*/ 178 w 249"/>
              <a:gd name="T21" fmla="*/ 97 h 262"/>
              <a:gd name="T22" fmla="*/ 170 w 249"/>
              <a:gd name="T23" fmla="*/ 91 h 262"/>
              <a:gd name="T24" fmla="*/ 178 w 249"/>
              <a:gd name="T25" fmla="*/ 76 h 262"/>
              <a:gd name="T26" fmla="*/ 182 w 249"/>
              <a:gd name="T27" fmla="*/ 68 h 262"/>
              <a:gd name="T28" fmla="*/ 203 w 249"/>
              <a:gd name="T29" fmla="*/ 22 h 262"/>
              <a:gd name="T30" fmla="*/ 174 w 249"/>
              <a:gd name="T31" fmla="*/ 29 h 262"/>
              <a:gd name="T32" fmla="*/ 78 w 249"/>
              <a:gd name="T33" fmla="*/ 27 h 262"/>
              <a:gd name="T34" fmla="*/ 45 w 249"/>
              <a:gd name="T35" fmla="*/ 1 h 262"/>
              <a:gd name="T36" fmla="*/ 55 w 249"/>
              <a:gd name="T37" fmla="*/ 81 h 262"/>
              <a:gd name="T38" fmla="*/ 15 w 249"/>
              <a:gd name="T39" fmla="*/ 105 h 262"/>
              <a:gd name="T40" fmla="*/ 127 w 249"/>
              <a:gd name="T41" fmla="*/ 172 h 262"/>
              <a:gd name="T42" fmla="*/ 83 w 249"/>
              <a:gd name="T43" fmla="*/ 172 h 262"/>
              <a:gd name="T44" fmla="*/ 78 w 249"/>
              <a:gd name="T45" fmla="*/ 154 h 262"/>
              <a:gd name="T46" fmla="*/ 70 w 249"/>
              <a:gd name="T47" fmla="*/ 123 h 262"/>
              <a:gd name="T48" fmla="*/ 78 w 249"/>
              <a:gd name="T49" fmla="*/ 124 h 262"/>
              <a:gd name="T50" fmla="*/ 129 w 249"/>
              <a:gd name="T51" fmla="*/ 168 h 262"/>
              <a:gd name="T52" fmla="*/ 178 w 249"/>
              <a:gd name="T53" fmla="*/ 105 h 262"/>
              <a:gd name="T54" fmla="*/ 178 w 249"/>
              <a:gd name="T55" fmla="*/ 128 h 262"/>
              <a:gd name="T56" fmla="*/ 155 w 249"/>
              <a:gd name="T57" fmla="*/ 124 h 262"/>
              <a:gd name="T58" fmla="*/ 174 w 249"/>
              <a:gd name="T59" fmla="*/ 102 h 262"/>
              <a:gd name="T60" fmla="*/ 178 w 249"/>
              <a:gd name="T61" fmla="*/ 36 h 262"/>
              <a:gd name="T62" fmla="*/ 178 w 249"/>
              <a:gd name="T63" fmla="*/ 60 h 262"/>
              <a:gd name="T64" fmla="*/ 174 w 249"/>
              <a:gd name="T65" fmla="*/ 68 h 262"/>
              <a:gd name="T66" fmla="*/ 164 w 249"/>
              <a:gd name="T67" fmla="*/ 87 h 262"/>
              <a:gd name="T68" fmla="*/ 137 w 249"/>
              <a:gd name="T69" fmla="*/ 68 h 262"/>
              <a:gd name="T70" fmla="*/ 174 w 249"/>
              <a:gd name="T71" fmla="*/ 37 h 262"/>
              <a:gd name="T72" fmla="*/ 131 w 249"/>
              <a:gd name="T73" fmla="*/ 72 h 262"/>
              <a:gd name="T74" fmla="*/ 147 w 249"/>
              <a:gd name="T75" fmla="*/ 123 h 262"/>
              <a:gd name="T76" fmla="*/ 74 w 249"/>
              <a:gd name="T77" fmla="*/ 115 h 262"/>
              <a:gd name="T78" fmla="*/ 60 w 249"/>
              <a:gd name="T79" fmla="*/ 79 h 262"/>
              <a:gd name="T80" fmla="*/ 83 w 249"/>
              <a:gd name="T81" fmla="*/ 68 h 262"/>
              <a:gd name="T82" fmla="*/ 125 w 249"/>
              <a:gd name="T83" fmla="*/ 68 h 262"/>
              <a:gd name="T84" fmla="*/ 78 w 249"/>
              <a:gd name="T85" fmla="*/ 62 h 262"/>
              <a:gd name="T86" fmla="*/ 64 w 249"/>
              <a:gd name="T87" fmla="*/ 68 h 262"/>
              <a:gd name="T88" fmla="*/ 58 w 249"/>
              <a:gd name="T89" fmla="*/ 68 h 262"/>
              <a:gd name="T90" fmla="*/ 48 w 249"/>
              <a:gd name="T91" fmla="*/ 19 h 262"/>
              <a:gd name="T92" fmla="*/ 74 w 249"/>
              <a:gd name="T93" fmla="*/ 32 h 262"/>
              <a:gd name="T94" fmla="*/ 102 w 249"/>
              <a:gd name="T95" fmla="*/ 5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262">
                <a:moveTo>
                  <a:pt x="45" y="1"/>
                </a:moveTo>
                <a:cubicBezTo>
                  <a:pt x="43" y="0"/>
                  <a:pt x="40" y="1"/>
                  <a:pt x="40" y="3"/>
                </a:cubicBezTo>
                <a:cubicBezTo>
                  <a:pt x="44" y="25"/>
                  <a:pt x="47" y="47"/>
                  <a:pt x="52" y="68"/>
                </a:cubicBezTo>
                <a:cubicBezTo>
                  <a:pt x="52" y="69"/>
                  <a:pt x="52" y="71"/>
                  <a:pt x="53" y="72"/>
                </a:cubicBezTo>
                <a:cubicBezTo>
                  <a:pt x="53" y="73"/>
                  <a:pt x="53" y="73"/>
                  <a:pt x="53" y="74"/>
                </a:cubicBezTo>
                <a:cubicBezTo>
                  <a:pt x="36" y="82"/>
                  <a:pt x="19" y="92"/>
                  <a:pt x="3" y="103"/>
                </a:cubicBezTo>
                <a:cubicBezTo>
                  <a:pt x="0" y="105"/>
                  <a:pt x="1" y="109"/>
                  <a:pt x="5" y="110"/>
                </a:cubicBezTo>
                <a:cubicBezTo>
                  <a:pt x="24" y="116"/>
                  <a:pt x="44" y="120"/>
                  <a:pt x="64" y="122"/>
                </a:cubicBezTo>
                <a:cubicBezTo>
                  <a:pt x="67" y="137"/>
                  <a:pt x="70" y="151"/>
                  <a:pt x="74" y="165"/>
                </a:cubicBezTo>
                <a:cubicBezTo>
                  <a:pt x="75" y="170"/>
                  <a:pt x="77" y="176"/>
                  <a:pt x="78" y="181"/>
                </a:cubicBezTo>
                <a:cubicBezTo>
                  <a:pt x="85" y="207"/>
                  <a:pt x="92" y="233"/>
                  <a:pt x="100" y="259"/>
                </a:cubicBezTo>
                <a:cubicBezTo>
                  <a:pt x="101" y="262"/>
                  <a:pt x="106" y="262"/>
                  <a:pt x="107" y="259"/>
                </a:cubicBezTo>
                <a:cubicBezTo>
                  <a:pt x="116" y="230"/>
                  <a:pt x="125" y="201"/>
                  <a:pt x="136" y="172"/>
                </a:cubicBezTo>
                <a:cubicBezTo>
                  <a:pt x="136" y="171"/>
                  <a:pt x="137" y="169"/>
                  <a:pt x="137" y="168"/>
                </a:cubicBezTo>
                <a:cubicBezTo>
                  <a:pt x="142" y="156"/>
                  <a:pt x="146" y="144"/>
                  <a:pt x="151" y="132"/>
                </a:cubicBezTo>
                <a:cubicBezTo>
                  <a:pt x="159" y="133"/>
                  <a:pt x="167" y="134"/>
                  <a:pt x="174" y="135"/>
                </a:cubicBezTo>
                <a:cubicBezTo>
                  <a:pt x="175" y="136"/>
                  <a:pt x="177" y="136"/>
                  <a:pt x="178" y="136"/>
                </a:cubicBezTo>
                <a:cubicBezTo>
                  <a:pt x="194" y="139"/>
                  <a:pt x="210" y="143"/>
                  <a:pt x="226" y="149"/>
                </a:cubicBezTo>
                <a:cubicBezTo>
                  <a:pt x="228" y="150"/>
                  <a:pt x="229" y="149"/>
                  <a:pt x="231" y="147"/>
                </a:cubicBezTo>
                <a:cubicBezTo>
                  <a:pt x="235" y="151"/>
                  <a:pt x="239" y="156"/>
                  <a:pt x="244" y="160"/>
                </a:cubicBezTo>
                <a:cubicBezTo>
                  <a:pt x="246" y="162"/>
                  <a:pt x="249" y="158"/>
                  <a:pt x="247" y="156"/>
                </a:cubicBezTo>
                <a:cubicBezTo>
                  <a:pt x="225" y="134"/>
                  <a:pt x="202" y="115"/>
                  <a:pt x="178" y="97"/>
                </a:cubicBezTo>
                <a:cubicBezTo>
                  <a:pt x="177" y="96"/>
                  <a:pt x="175" y="95"/>
                  <a:pt x="174" y="94"/>
                </a:cubicBezTo>
                <a:cubicBezTo>
                  <a:pt x="173" y="93"/>
                  <a:pt x="171" y="92"/>
                  <a:pt x="170" y="91"/>
                </a:cubicBezTo>
                <a:cubicBezTo>
                  <a:pt x="171" y="89"/>
                  <a:pt x="173" y="86"/>
                  <a:pt x="174" y="83"/>
                </a:cubicBezTo>
                <a:cubicBezTo>
                  <a:pt x="175" y="81"/>
                  <a:pt x="177" y="78"/>
                  <a:pt x="178" y="76"/>
                </a:cubicBezTo>
                <a:cubicBezTo>
                  <a:pt x="179" y="74"/>
                  <a:pt x="179" y="73"/>
                  <a:pt x="180" y="72"/>
                </a:cubicBezTo>
                <a:cubicBezTo>
                  <a:pt x="181" y="71"/>
                  <a:pt x="181" y="69"/>
                  <a:pt x="182" y="68"/>
                </a:cubicBezTo>
                <a:cubicBezTo>
                  <a:pt x="190" y="55"/>
                  <a:pt x="198" y="41"/>
                  <a:pt x="206" y="29"/>
                </a:cubicBezTo>
                <a:cubicBezTo>
                  <a:pt x="208" y="26"/>
                  <a:pt x="207" y="22"/>
                  <a:pt x="203" y="22"/>
                </a:cubicBezTo>
                <a:cubicBezTo>
                  <a:pt x="195" y="24"/>
                  <a:pt x="186" y="26"/>
                  <a:pt x="178" y="28"/>
                </a:cubicBezTo>
                <a:cubicBezTo>
                  <a:pt x="177" y="28"/>
                  <a:pt x="175" y="29"/>
                  <a:pt x="174" y="29"/>
                </a:cubicBezTo>
                <a:cubicBezTo>
                  <a:pt x="152" y="35"/>
                  <a:pt x="130" y="41"/>
                  <a:pt x="109" y="49"/>
                </a:cubicBezTo>
                <a:cubicBezTo>
                  <a:pt x="99" y="42"/>
                  <a:pt x="88" y="34"/>
                  <a:pt x="78" y="27"/>
                </a:cubicBezTo>
                <a:cubicBezTo>
                  <a:pt x="77" y="26"/>
                  <a:pt x="75" y="25"/>
                  <a:pt x="74" y="24"/>
                </a:cubicBezTo>
                <a:cubicBezTo>
                  <a:pt x="64" y="17"/>
                  <a:pt x="54" y="9"/>
                  <a:pt x="45" y="1"/>
                </a:cubicBezTo>
                <a:close/>
                <a:moveTo>
                  <a:pt x="15" y="105"/>
                </a:moveTo>
                <a:cubicBezTo>
                  <a:pt x="27" y="96"/>
                  <a:pt x="41" y="88"/>
                  <a:pt x="55" y="81"/>
                </a:cubicBezTo>
                <a:cubicBezTo>
                  <a:pt x="57" y="92"/>
                  <a:pt x="59" y="103"/>
                  <a:pt x="62" y="114"/>
                </a:cubicBezTo>
                <a:cubicBezTo>
                  <a:pt x="46" y="112"/>
                  <a:pt x="30" y="109"/>
                  <a:pt x="15" y="105"/>
                </a:cubicBezTo>
                <a:close/>
                <a:moveTo>
                  <a:pt x="129" y="168"/>
                </a:moveTo>
                <a:cubicBezTo>
                  <a:pt x="128" y="169"/>
                  <a:pt x="128" y="171"/>
                  <a:pt x="127" y="172"/>
                </a:cubicBezTo>
                <a:cubicBezTo>
                  <a:pt x="119" y="196"/>
                  <a:pt x="111" y="220"/>
                  <a:pt x="103" y="245"/>
                </a:cubicBezTo>
                <a:cubicBezTo>
                  <a:pt x="96" y="220"/>
                  <a:pt x="89" y="196"/>
                  <a:pt x="83" y="172"/>
                </a:cubicBezTo>
                <a:cubicBezTo>
                  <a:pt x="82" y="171"/>
                  <a:pt x="82" y="169"/>
                  <a:pt x="82" y="168"/>
                </a:cubicBezTo>
                <a:cubicBezTo>
                  <a:pt x="80" y="163"/>
                  <a:pt x="79" y="159"/>
                  <a:pt x="78" y="154"/>
                </a:cubicBezTo>
                <a:cubicBezTo>
                  <a:pt x="77" y="149"/>
                  <a:pt x="75" y="144"/>
                  <a:pt x="74" y="138"/>
                </a:cubicBezTo>
                <a:cubicBezTo>
                  <a:pt x="73" y="133"/>
                  <a:pt x="71" y="128"/>
                  <a:pt x="70" y="123"/>
                </a:cubicBezTo>
                <a:cubicBezTo>
                  <a:pt x="71" y="123"/>
                  <a:pt x="73" y="123"/>
                  <a:pt x="74" y="124"/>
                </a:cubicBezTo>
                <a:cubicBezTo>
                  <a:pt x="75" y="124"/>
                  <a:pt x="77" y="124"/>
                  <a:pt x="78" y="124"/>
                </a:cubicBezTo>
                <a:cubicBezTo>
                  <a:pt x="100" y="127"/>
                  <a:pt x="122" y="128"/>
                  <a:pt x="144" y="131"/>
                </a:cubicBezTo>
                <a:cubicBezTo>
                  <a:pt x="138" y="143"/>
                  <a:pt x="134" y="156"/>
                  <a:pt x="129" y="168"/>
                </a:cubicBezTo>
                <a:close/>
                <a:moveTo>
                  <a:pt x="174" y="102"/>
                </a:moveTo>
                <a:cubicBezTo>
                  <a:pt x="175" y="103"/>
                  <a:pt x="177" y="104"/>
                  <a:pt x="178" y="105"/>
                </a:cubicBezTo>
                <a:cubicBezTo>
                  <a:pt x="192" y="115"/>
                  <a:pt x="206" y="126"/>
                  <a:pt x="220" y="138"/>
                </a:cubicBezTo>
                <a:cubicBezTo>
                  <a:pt x="206" y="133"/>
                  <a:pt x="192" y="130"/>
                  <a:pt x="178" y="128"/>
                </a:cubicBezTo>
                <a:cubicBezTo>
                  <a:pt x="177" y="127"/>
                  <a:pt x="175" y="127"/>
                  <a:pt x="174" y="127"/>
                </a:cubicBezTo>
                <a:cubicBezTo>
                  <a:pt x="168" y="126"/>
                  <a:pt x="161" y="125"/>
                  <a:pt x="155" y="124"/>
                </a:cubicBezTo>
                <a:cubicBezTo>
                  <a:pt x="159" y="115"/>
                  <a:pt x="163" y="106"/>
                  <a:pt x="167" y="97"/>
                </a:cubicBezTo>
                <a:cubicBezTo>
                  <a:pt x="169" y="99"/>
                  <a:pt x="172" y="100"/>
                  <a:pt x="174" y="102"/>
                </a:cubicBezTo>
                <a:close/>
                <a:moveTo>
                  <a:pt x="174" y="37"/>
                </a:moveTo>
                <a:cubicBezTo>
                  <a:pt x="175" y="36"/>
                  <a:pt x="177" y="36"/>
                  <a:pt x="178" y="36"/>
                </a:cubicBezTo>
                <a:cubicBezTo>
                  <a:pt x="184" y="34"/>
                  <a:pt x="189" y="33"/>
                  <a:pt x="195" y="32"/>
                </a:cubicBezTo>
                <a:cubicBezTo>
                  <a:pt x="189" y="41"/>
                  <a:pt x="183" y="50"/>
                  <a:pt x="178" y="60"/>
                </a:cubicBezTo>
                <a:cubicBezTo>
                  <a:pt x="177" y="62"/>
                  <a:pt x="175" y="65"/>
                  <a:pt x="174" y="67"/>
                </a:cubicBezTo>
                <a:cubicBezTo>
                  <a:pt x="174" y="68"/>
                  <a:pt x="174" y="68"/>
                  <a:pt x="174" y="68"/>
                </a:cubicBezTo>
                <a:cubicBezTo>
                  <a:pt x="173" y="69"/>
                  <a:pt x="172" y="71"/>
                  <a:pt x="171" y="72"/>
                </a:cubicBezTo>
                <a:cubicBezTo>
                  <a:pt x="169" y="77"/>
                  <a:pt x="166" y="82"/>
                  <a:pt x="164" y="87"/>
                </a:cubicBezTo>
                <a:cubicBezTo>
                  <a:pt x="157" y="82"/>
                  <a:pt x="150" y="77"/>
                  <a:pt x="142" y="72"/>
                </a:cubicBezTo>
                <a:cubicBezTo>
                  <a:pt x="140" y="71"/>
                  <a:pt x="139" y="69"/>
                  <a:pt x="137" y="68"/>
                </a:cubicBezTo>
                <a:cubicBezTo>
                  <a:pt x="130" y="63"/>
                  <a:pt x="123" y="59"/>
                  <a:pt x="117" y="54"/>
                </a:cubicBezTo>
                <a:cubicBezTo>
                  <a:pt x="136" y="47"/>
                  <a:pt x="155" y="42"/>
                  <a:pt x="174" y="37"/>
                </a:cubicBezTo>
                <a:close/>
                <a:moveTo>
                  <a:pt x="125" y="68"/>
                </a:moveTo>
                <a:cubicBezTo>
                  <a:pt x="127" y="69"/>
                  <a:pt x="129" y="71"/>
                  <a:pt x="131" y="72"/>
                </a:cubicBezTo>
                <a:cubicBezTo>
                  <a:pt x="141" y="79"/>
                  <a:pt x="151" y="86"/>
                  <a:pt x="161" y="93"/>
                </a:cubicBezTo>
                <a:cubicBezTo>
                  <a:pt x="156" y="103"/>
                  <a:pt x="151" y="113"/>
                  <a:pt x="147" y="123"/>
                </a:cubicBezTo>
                <a:cubicBezTo>
                  <a:pt x="124" y="120"/>
                  <a:pt x="101" y="119"/>
                  <a:pt x="78" y="116"/>
                </a:cubicBezTo>
                <a:cubicBezTo>
                  <a:pt x="77" y="116"/>
                  <a:pt x="75" y="116"/>
                  <a:pt x="74" y="115"/>
                </a:cubicBezTo>
                <a:cubicBezTo>
                  <a:pt x="72" y="115"/>
                  <a:pt x="70" y="115"/>
                  <a:pt x="68" y="115"/>
                </a:cubicBezTo>
                <a:cubicBezTo>
                  <a:pt x="65" y="103"/>
                  <a:pt x="63" y="91"/>
                  <a:pt x="60" y="79"/>
                </a:cubicBezTo>
                <a:cubicBezTo>
                  <a:pt x="65" y="76"/>
                  <a:pt x="69" y="74"/>
                  <a:pt x="74" y="72"/>
                </a:cubicBezTo>
                <a:cubicBezTo>
                  <a:pt x="77" y="71"/>
                  <a:pt x="80" y="69"/>
                  <a:pt x="83" y="68"/>
                </a:cubicBezTo>
                <a:cubicBezTo>
                  <a:pt x="91" y="64"/>
                  <a:pt x="100" y="60"/>
                  <a:pt x="109" y="57"/>
                </a:cubicBezTo>
                <a:cubicBezTo>
                  <a:pt x="114" y="61"/>
                  <a:pt x="120" y="64"/>
                  <a:pt x="125" y="68"/>
                </a:cubicBezTo>
                <a:close/>
                <a:moveTo>
                  <a:pt x="102" y="52"/>
                </a:moveTo>
                <a:cubicBezTo>
                  <a:pt x="94" y="55"/>
                  <a:pt x="86" y="58"/>
                  <a:pt x="78" y="62"/>
                </a:cubicBezTo>
                <a:cubicBezTo>
                  <a:pt x="77" y="62"/>
                  <a:pt x="75" y="63"/>
                  <a:pt x="74" y="63"/>
                </a:cubicBezTo>
                <a:cubicBezTo>
                  <a:pt x="71" y="65"/>
                  <a:pt x="67" y="66"/>
                  <a:pt x="64" y="68"/>
                </a:cubicBezTo>
                <a:cubicBezTo>
                  <a:pt x="62" y="69"/>
                  <a:pt x="60" y="70"/>
                  <a:pt x="58" y="71"/>
                </a:cubicBezTo>
                <a:cubicBezTo>
                  <a:pt x="58" y="70"/>
                  <a:pt x="58" y="69"/>
                  <a:pt x="58" y="68"/>
                </a:cubicBezTo>
                <a:cubicBezTo>
                  <a:pt x="57" y="63"/>
                  <a:pt x="56" y="58"/>
                  <a:pt x="55" y="53"/>
                </a:cubicBezTo>
                <a:cubicBezTo>
                  <a:pt x="52" y="41"/>
                  <a:pt x="50" y="30"/>
                  <a:pt x="48" y="19"/>
                </a:cubicBezTo>
                <a:cubicBezTo>
                  <a:pt x="47" y="8"/>
                  <a:pt x="46" y="10"/>
                  <a:pt x="54" y="16"/>
                </a:cubicBezTo>
                <a:cubicBezTo>
                  <a:pt x="61" y="22"/>
                  <a:pt x="67" y="27"/>
                  <a:pt x="74" y="32"/>
                </a:cubicBezTo>
                <a:cubicBezTo>
                  <a:pt x="75" y="33"/>
                  <a:pt x="77" y="34"/>
                  <a:pt x="78" y="35"/>
                </a:cubicBezTo>
                <a:cubicBezTo>
                  <a:pt x="86" y="41"/>
                  <a:pt x="94" y="46"/>
                  <a:pt x="102" y="52"/>
                </a:cubicBez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70" name="Rectangle 47"/>
          <p:cNvSpPr/>
          <p:nvPr/>
        </p:nvSpPr>
        <p:spPr>
          <a:xfrm>
            <a:off x="717819" y="1485286"/>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71" name="文本框 7"/>
          <p:cNvSpPr txBox="1">
            <a:spLocks noChangeArrowheads="1"/>
          </p:cNvSpPr>
          <p:nvPr/>
        </p:nvSpPr>
        <p:spPr bwMode="auto">
          <a:xfrm>
            <a:off x="739486" y="1854926"/>
            <a:ext cx="1935220" cy="66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72" name="Rectangle 47"/>
          <p:cNvSpPr/>
          <p:nvPr/>
        </p:nvSpPr>
        <p:spPr>
          <a:xfrm>
            <a:off x="760619" y="2936987"/>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73" name="文本框 7"/>
          <p:cNvSpPr txBox="1">
            <a:spLocks noChangeArrowheads="1"/>
          </p:cNvSpPr>
          <p:nvPr/>
        </p:nvSpPr>
        <p:spPr bwMode="auto">
          <a:xfrm>
            <a:off x="782286" y="3306627"/>
            <a:ext cx="1935220" cy="66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74" name="Rectangle 47"/>
          <p:cNvSpPr/>
          <p:nvPr/>
        </p:nvSpPr>
        <p:spPr>
          <a:xfrm>
            <a:off x="6619481" y="1445672"/>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75" name="文本框 7"/>
          <p:cNvSpPr txBox="1">
            <a:spLocks noChangeArrowheads="1"/>
          </p:cNvSpPr>
          <p:nvPr/>
        </p:nvSpPr>
        <p:spPr bwMode="auto">
          <a:xfrm>
            <a:off x="6593748" y="1815119"/>
            <a:ext cx="1935220" cy="66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76" name="Rectangle 47"/>
          <p:cNvSpPr/>
          <p:nvPr/>
        </p:nvSpPr>
        <p:spPr>
          <a:xfrm>
            <a:off x="6725780" y="2884539"/>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77" name="文本框 7"/>
          <p:cNvSpPr txBox="1">
            <a:spLocks noChangeArrowheads="1"/>
          </p:cNvSpPr>
          <p:nvPr/>
        </p:nvSpPr>
        <p:spPr bwMode="auto">
          <a:xfrm>
            <a:off x="6636547" y="3266820"/>
            <a:ext cx="1935220" cy="66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63" name="Rectangle 47"/>
          <p:cNvSpPr/>
          <p:nvPr/>
        </p:nvSpPr>
        <p:spPr>
          <a:xfrm>
            <a:off x="1107528" y="5311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wipe(left)">
                                      <p:cBhvr>
                                        <p:cTn id="7" dur="500"/>
                                        <p:tgtEl>
                                          <p:spTgt spid="46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6" presetClass="emph" presetSubtype="0" repeatCount="200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par>
                          <p:cTn id="18" fill="hold">
                            <p:stCondLst>
                              <p:cond delay="1500"/>
                            </p:stCondLst>
                            <p:childTnLst>
                              <p:par>
                                <p:cTn id="19" presetID="49" presetClass="entr" presetSubtype="0" decel="100000" fill="hold" grpId="0" nodeType="afterEffect">
                                  <p:stCondLst>
                                    <p:cond delay="0"/>
                                  </p:stCondLst>
                                  <p:childTnLst>
                                    <p:set>
                                      <p:cBhvr>
                                        <p:cTn id="20" dur="1" fill="hold">
                                          <p:stCondLst>
                                            <p:cond delay="0"/>
                                          </p:stCondLst>
                                        </p:cTn>
                                        <p:tgtEl>
                                          <p:spTgt spid="1459"/>
                                        </p:tgtEl>
                                        <p:attrNameLst>
                                          <p:attrName>style.visibility</p:attrName>
                                        </p:attrNameLst>
                                      </p:cBhvr>
                                      <p:to>
                                        <p:strVal val="visible"/>
                                      </p:to>
                                    </p:set>
                                    <p:anim calcmode="lin" valueType="num">
                                      <p:cBhvr>
                                        <p:cTn id="21" dur="500" fill="hold"/>
                                        <p:tgtEl>
                                          <p:spTgt spid="1459"/>
                                        </p:tgtEl>
                                        <p:attrNameLst>
                                          <p:attrName>ppt_w</p:attrName>
                                        </p:attrNameLst>
                                      </p:cBhvr>
                                      <p:tavLst>
                                        <p:tav tm="0">
                                          <p:val>
                                            <p:fltVal val="0"/>
                                          </p:val>
                                        </p:tav>
                                        <p:tav tm="100000">
                                          <p:val>
                                            <p:strVal val="#ppt_w"/>
                                          </p:val>
                                        </p:tav>
                                      </p:tavLst>
                                    </p:anim>
                                    <p:anim calcmode="lin" valueType="num">
                                      <p:cBhvr>
                                        <p:cTn id="22" dur="500" fill="hold"/>
                                        <p:tgtEl>
                                          <p:spTgt spid="1459"/>
                                        </p:tgtEl>
                                        <p:attrNameLst>
                                          <p:attrName>ppt_h</p:attrName>
                                        </p:attrNameLst>
                                      </p:cBhvr>
                                      <p:tavLst>
                                        <p:tav tm="0">
                                          <p:val>
                                            <p:fltVal val="0"/>
                                          </p:val>
                                        </p:tav>
                                        <p:tav tm="100000">
                                          <p:val>
                                            <p:strVal val="#ppt_h"/>
                                          </p:val>
                                        </p:tav>
                                      </p:tavLst>
                                    </p:anim>
                                    <p:anim calcmode="lin" valueType="num">
                                      <p:cBhvr>
                                        <p:cTn id="23" dur="500" fill="hold"/>
                                        <p:tgtEl>
                                          <p:spTgt spid="1459"/>
                                        </p:tgtEl>
                                        <p:attrNameLst>
                                          <p:attrName>style.rotation</p:attrName>
                                        </p:attrNameLst>
                                      </p:cBhvr>
                                      <p:tavLst>
                                        <p:tav tm="0">
                                          <p:val>
                                            <p:fltVal val="360"/>
                                          </p:val>
                                        </p:tav>
                                        <p:tav tm="100000">
                                          <p:val>
                                            <p:fltVal val="0"/>
                                          </p:val>
                                        </p:tav>
                                      </p:tavLst>
                                    </p:anim>
                                    <p:animEffect transition="in" filter="fade">
                                      <p:cBhvr>
                                        <p:cTn id="24" dur="500"/>
                                        <p:tgtEl>
                                          <p:spTgt spid="1459"/>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469"/>
                                        </p:tgtEl>
                                        <p:attrNameLst>
                                          <p:attrName>style.visibility</p:attrName>
                                        </p:attrNameLst>
                                      </p:cBhvr>
                                      <p:to>
                                        <p:strVal val="visible"/>
                                      </p:to>
                                    </p:set>
                                    <p:anim calcmode="lin" valueType="num">
                                      <p:cBhvr>
                                        <p:cTn id="27" dur="500" fill="hold"/>
                                        <p:tgtEl>
                                          <p:spTgt spid="469"/>
                                        </p:tgtEl>
                                        <p:attrNameLst>
                                          <p:attrName>ppt_w</p:attrName>
                                        </p:attrNameLst>
                                      </p:cBhvr>
                                      <p:tavLst>
                                        <p:tav tm="0">
                                          <p:val>
                                            <p:fltVal val="0"/>
                                          </p:val>
                                        </p:tav>
                                        <p:tav tm="100000">
                                          <p:val>
                                            <p:strVal val="#ppt_w"/>
                                          </p:val>
                                        </p:tav>
                                      </p:tavLst>
                                    </p:anim>
                                    <p:anim calcmode="lin" valueType="num">
                                      <p:cBhvr>
                                        <p:cTn id="28" dur="500" fill="hold"/>
                                        <p:tgtEl>
                                          <p:spTgt spid="469"/>
                                        </p:tgtEl>
                                        <p:attrNameLst>
                                          <p:attrName>ppt_h</p:attrName>
                                        </p:attrNameLst>
                                      </p:cBhvr>
                                      <p:tavLst>
                                        <p:tav tm="0">
                                          <p:val>
                                            <p:fltVal val="0"/>
                                          </p:val>
                                        </p:tav>
                                        <p:tav tm="100000">
                                          <p:val>
                                            <p:strVal val="#ppt_h"/>
                                          </p:val>
                                        </p:tav>
                                      </p:tavLst>
                                    </p:anim>
                                    <p:anim calcmode="lin" valueType="num">
                                      <p:cBhvr>
                                        <p:cTn id="29" dur="500" fill="hold"/>
                                        <p:tgtEl>
                                          <p:spTgt spid="469"/>
                                        </p:tgtEl>
                                        <p:attrNameLst>
                                          <p:attrName>style.rotation</p:attrName>
                                        </p:attrNameLst>
                                      </p:cBhvr>
                                      <p:tavLst>
                                        <p:tav tm="0">
                                          <p:val>
                                            <p:fltVal val="360"/>
                                          </p:val>
                                        </p:tav>
                                        <p:tav tm="100000">
                                          <p:val>
                                            <p:fltVal val="0"/>
                                          </p:val>
                                        </p:tav>
                                      </p:tavLst>
                                    </p:anim>
                                    <p:animEffect transition="in" filter="fade">
                                      <p:cBhvr>
                                        <p:cTn id="30" dur="500"/>
                                        <p:tgtEl>
                                          <p:spTgt spid="469"/>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1462"/>
                                        </p:tgtEl>
                                        <p:attrNameLst>
                                          <p:attrName>style.visibility</p:attrName>
                                        </p:attrNameLst>
                                      </p:cBhvr>
                                      <p:to>
                                        <p:strVal val="visible"/>
                                      </p:to>
                                    </p:set>
                                    <p:anim calcmode="lin" valueType="num">
                                      <p:cBhvr>
                                        <p:cTn id="33" dur="500" fill="hold"/>
                                        <p:tgtEl>
                                          <p:spTgt spid="1462"/>
                                        </p:tgtEl>
                                        <p:attrNameLst>
                                          <p:attrName>ppt_w</p:attrName>
                                        </p:attrNameLst>
                                      </p:cBhvr>
                                      <p:tavLst>
                                        <p:tav tm="0">
                                          <p:val>
                                            <p:fltVal val="0"/>
                                          </p:val>
                                        </p:tav>
                                        <p:tav tm="100000">
                                          <p:val>
                                            <p:strVal val="#ppt_w"/>
                                          </p:val>
                                        </p:tav>
                                      </p:tavLst>
                                    </p:anim>
                                    <p:anim calcmode="lin" valueType="num">
                                      <p:cBhvr>
                                        <p:cTn id="34" dur="500" fill="hold"/>
                                        <p:tgtEl>
                                          <p:spTgt spid="1462"/>
                                        </p:tgtEl>
                                        <p:attrNameLst>
                                          <p:attrName>ppt_h</p:attrName>
                                        </p:attrNameLst>
                                      </p:cBhvr>
                                      <p:tavLst>
                                        <p:tav tm="0">
                                          <p:val>
                                            <p:fltVal val="0"/>
                                          </p:val>
                                        </p:tav>
                                        <p:tav tm="100000">
                                          <p:val>
                                            <p:strVal val="#ppt_h"/>
                                          </p:val>
                                        </p:tav>
                                      </p:tavLst>
                                    </p:anim>
                                    <p:anim calcmode="lin" valueType="num">
                                      <p:cBhvr>
                                        <p:cTn id="35" dur="500" fill="hold"/>
                                        <p:tgtEl>
                                          <p:spTgt spid="1462"/>
                                        </p:tgtEl>
                                        <p:attrNameLst>
                                          <p:attrName>style.rotation</p:attrName>
                                        </p:attrNameLst>
                                      </p:cBhvr>
                                      <p:tavLst>
                                        <p:tav tm="0">
                                          <p:val>
                                            <p:fltVal val="360"/>
                                          </p:val>
                                        </p:tav>
                                        <p:tav tm="100000">
                                          <p:val>
                                            <p:fltVal val="0"/>
                                          </p:val>
                                        </p:tav>
                                      </p:tavLst>
                                    </p:anim>
                                    <p:animEffect transition="in" filter="fade">
                                      <p:cBhvr>
                                        <p:cTn id="36" dur="500"/>
                                        <p:tgtEl>
                                          <p:spTgt spid="1462"/>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468"/>
                                        </p:tgtEl>
                                        <p:attrNameLst>
                                          <p:attrName>style.visibility</p:attrName>
                                        </p:attrNameLst>
                                      </p:cBhvr>
                                      <p:to>
                                        <p:strVal val="visible"/>
                                      </p:to>
                                    </p:set>
                                    <p:anim calcmode="lin" valueType="num">
                                      <p:cBhvr>
                                        <p:cTn id="39" dur="500" fill="hold"/>
                                        <p:tgtEl>
                                          <p:spTgt spid="468"/>
                                        </p:tgtEl>
                                        <p:attrNameLst>
                                          <p:attrName>ppt_w</p:attrName>
                                        </p:attrNameLst>
                                      </p:cBhvr>
                                      <p:tavLst>
                                        <p:tav tm="0">
                                          <p:val>
                                            <p:fltVal val="0"/>
                                          </p:val>
                                        </p:tav>
                                        <p:tav tm="100000">
                                          <p:val>
                                            <p:strVal val="#ppt_w"/>
                                          </p:val>
                                        </p:tav>
                                      </p:tavLst>
                                    </p:anim>
                                    <p:anim calcmode="lin" valueType="num">
                                      <p:cBhvr>
                                        <p:cTn id="40" dur="500" fill="hold"/>
                                        <p:tgtEl>
                                          <p:spTgt spid="468"/>
                                        </p:tgtEl>
                                        <p:attrNameLst>
                                          <p:attrName>ppt_h</p:attrName>
                                        </p:attrNameLst>
                                      </p:cBhvr>
                                      <p:tavLst>
                                        <p:tav tm="0">
                                          <p:val>
                                            <p:fltVal val="0"/>
                                          </p:val>
                                        </p:tav>
                                        <p:tav tm="100000">
                                          <p:val>
                                            <p:strVal val="#ppt_h"/>
                                          </p:val>
                                        </p:tav>
                                      </p:tavLst>
                                    </p:anim>
                                    <p:anim calcmode="lin" valueType="num">
                                      <p:cBhvr>
                                        <p:cTn id="41" dur="500" fill="hold"/>
                                        <p:tgtEl>
                                          <p:spTgt spid="468"/>
                                        </p:tgtEl>
                                        <p:attrNameLst>
                                          <p:attrName>style.rotation</p:attrName>
                                        </p:attrNameLst>
                                      </p:cBhvr>
                                      <p:tavLst>
                                        <p:tav tm="0">
                                          <p:val>
                                            <p:fltVal val="360"/>
                                          </p:val>
                                        </p:tav>
                                        <p:tav tm="100000">
                                          <p:val>
                                            <p:fltVal val="0"/>
                                          </p:val>
                                        </p:tav>
                                      </p:tavLst>
                                    </p:anim>
                                    <p:animEffect transition="in" filter="fade">
                                      <p:cBhvr>
                                        <p:cTn id="42" dur="500"/>
                                        <p:tgtEl>
                                          <p:spTgt spid="468"/>
                                        </p:tgtEl>
                                      </p:cBhvr>
                                    </p:animEffect>
                                  </p:childTnLst>
                                </p:cTn>
                              </p:par>
                            </p:childTnLst>
                          </p:cTn>
                        </p:par>
                        <p:par>
                          <p:cTn id="43" fill="hold">
                            <p:stCondLst>
                              <p:cond delay="2000"/>
                            </p:stCondLst>
                            <p:childTnLst>
                              <p:par>
                                <p:cTn id="44" presetID="22" presetClass="entr" presetSubtype="2" fill="hold" grpId="0" nodeType="afterEffect">
                                  <p:stCondLst>
                                    <p:cond delay="0"/>
                                  </p:stCondLst>
                                  <p:childTnLst>
                                    <p:set>
                                      <p:cBhvr>
                                        <p:cTn id="45" dur="1" fill="hold">
                                          <p:stCondLst>
                                            <p:cond delay="0"/>
                                          </p:stCondLst>
                                        </p:cTn>
                                        <p:tgtEl>
                                          <p:spTgt spid="470"/>
                                        </p:tgtEl>
                                        <p:attrNameLst>
                                          <p:attrName>style.visibility</p:attrName>
                                        </p:attrNameLst>
                                      </p:cBhvr>
                                      <p:to>
                                        <p:strVal val="visible"/>
                                      </p:to>
                                    </p:set>
                                    <p:animEffect transition="in" filter="wipe(right)">
                                      <p:cBhvr>
                                        <p:cTn id="46" dur="500"/>
                                        <p:tgtEl>
                                          <p:spTgt spid="470"/>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471"/>
                                        </p:tgtEl>
                                        <p:attrNameLst>
                                          <p:attrName>style.visibility</p:attrName>
                                        </p:attrNameLst>
                                      </p:cBhvr>
                                      <p:to>
                                        <p:strVal val="visible"/>
                                      </p:to>
                                    </p:set>
                                    <p:animEffect transition="in" filter="wipe(right)">
                                      <p:cBhvr>
                                        <p:cTn id="49" dur="500"/>
                                        <p:tgtEl>
                                          <p:spTgt spid="471"/>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472"/>
                                        </p:tgtEl>
                                        <p:attrNameLst>
                                          <p:attrName>style.visibility</p:attrName>
                                        </p:attrNameLst>
                                      </p:cBhvr>
                                      <p:to>
                                        <p:strVal val="visible"/>
                                      </p:to>
                                    </p:set>
                                    <p:animEffect transition="in" filter="wipe(right)">
                                      <p:cBhvr>
                                        <p:cTn id="52" dur="500"/>
                                        <p:tgtEl>
                                          <p:spTgt spid="472"/>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473"/>
                                        </p:tgtEl>
                                        <p:attrNameLst>
                                          <p:attrName>style.visibility</p:attrName>
                                        </p:attrNameLst>
                                      </p:cBhvr>
                                      <p:to>
                                        <p:strVal val="visible"/>
                                      </p:to>
                                    </p:set>
                                    <p:animEffect transition="in" filter="wipe(right)">
                                      <p:cBhvr>
                                        <p:cTn id="55" dur="500"/>
                                        <p:tgtEl>
                                          <p:spTgt spid="47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4"/>
                                        </p:tgtEl>
                                        <p:attrNameLst>
                                          <p:attrName>style.visibility</p:attrName>
                                        </p:attrNameLst>
                                      </p:cBhvr>
                                      <p:to>
                                        <p:strVal val="visible"/>
                                      </p:to>
                                    </p:set>
                                    <p:animEffect transition="in" filter="wipe(left)">
                                      <p:cBhvr>
                                        <p:cTn id="58" dur="500"/>
                                        <p:tgtEl>
                                          <p:spTgt spid="474"/>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75"/>
                                        </p:tgtEl>
                                        <p:attrNameLst>
                                          <p:attrName>style.visibility</p:attrName>
                                        </p:attrNameLst>
                                      </p:cBhvr>
                                      <p:to>
                                        <p:strVal val="visible"/>
                                      </p:to>
                                    </p:set>
                                    <p:animEffect transition="in" filter="wipe(left)">
                                      <p:cBhvr>
                                        <p:cTn id="61" dur="500"/>
                                        <p:tgtEl>
                                          <p:spTgt spid="475"/>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76"/>
                                        </p:tgtEl>
                                        <p:attrNameLst>
                                          <p:attrName>style.visibility</p:attrName>
                                        </p:attrNameLst>
                                      </p:cBhvr>
                                      <p:to>
                                        <p:strVal val="visible"/>
                                      </p:to>
                                    </p:set>
                                    <p:animEffect transition="in" filter="wipe(left)">
                                      <p:cBhvr>
                                        <p:cTn id="64" dur="500"/>
                                        <p:tgtEl>
                                          <p:spTgt spid="47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77"/>
                                        </p:tgtEl>
                                        <p:attrNameLst>
                                          <p:attrName>style.visibility</p:attrName>
                                        </p:attrNameLst>
                                      </p:cBhvr>
                                      <p:to>
                                        <p:strVal val="visible"/>
                                      </p:to>
                                    </p:set>
                                    <p:animEffect transition="in" filter="wipe(left)">
                                      <p:cBhvr>
                                        <p:cTn id="67" dur="5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9" grpId="0" animBg="1"/>
      <p:bldP spid="1462" grpId="0" animBg="1"/>
      <p:bldP spid="468" grpId="0" animBg="1"/>
      <p:bldP spid="469" grpId="0" animBg="1"/>
      <p:bldP spid="470" grpId="0"/>
      <p:bldP spid="471" grpId="0"/>
      <p:bldP spid="472" grpId="0"/>
      <p:bldP spid="473" grpId="0"/>
      <p:bldP spid="474" grpId="0"/>
      <p:bldP spid="475" grpId="0"/>
      <p:bldP spid="476" grpId="0"/>
      <p:bldP spid="477" grpId="0"/>
      <p:bldP spid="4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9"/>
          <p:cNvSpPr txBox="1"/>
          <p:nvPr/>
        </p:nvSpPr>
        <p:spPr>
          <a:xfrm>
            <a:off x="4508042" y="1408563"/>
            <a:ext cx="2613554" cy="568499"/>
          </a:xfrm>
          <a:prstGeom prst="rect">
            <a:avLst/>
          </a:prstGeom>
          <a:noFill/>
        </p:spPr>
        <p:txBody>
          <a:bodyPr wrap="none" lIns="68589" tIns="34295" rIns="68589" bIns="34295" rtlCol="0">
            <a:spAutoFit/>
          </a:bodyPr>
          <a:lstStyle/>
          <a:p>
            <a:pPr>
              <a:lnSpc>
                <a:spcPct val="150000"/>
              </a:lnSpc>
            </a:pP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点击此处添加标题</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3" name="TextBox 45"/>
          <p:cNvSpPr txBox="1"/>
          <p:nvPr/>
        </p:nvSpPr>
        <p:spPr>
          <a:xfrm>
            <a:off x="4508043" y="2019454"/>
            <a:ext cx="3399891" cy="1684020"/>
          </a:xfrm>
          <a:prstGeom prst="rect">
            <a:avLst/>
          </a:prstGeom>
          <a:noFill/>
        </p:spPr>
        <p:txBody>
          <a:bodyPr wrap="square" lIns="68589" tIns="34295" rIns="68589" bIns="3429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sz="1400" dirty="0">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请添加你的文本请添加你的文本请添加你的文本请添加你的文本请添加你的文本请添加你的文本请添加你的文本请添加你的文本请添加你的文本请添加你的文本请添加你的文本请添加你的文本</a:t>
            </a:r>
            <a:endParaRPr sz="1400" dirty="0">
              <a:latin typeface="方正准圆简体" panose="02010601030101010101" charset="-122"/>
              <a:ea typeface="方正卡通简体" panose="03000509000000000000" charset="-122"/>
              <a:cs typeface="+mn-ea"/>
              <a:sym typeface="方正准圆简体" panose="02010601030101010101" charset="-122"/>
            </a:endParaRPr>
          </a:p>
        </p:txBody>
      </p:sp>
      <p:sp>
        <p:nvSpPr>
          <p:cNvPr id="5" name="Rectangle 47"/>
          <p:cNvSpPr/>
          <p:nvPr/>
        </p:nvSpPr>
        <p:spPr>
          <a:xfrm>
            <a:off x="1107528" y="5311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endParaRPr>
          </a:p>
        </p:txBody>
      </p:sp>
      <p:grpSp>
        <p:nvGrpSpPr>
          <p:cNvPr id="6" name="组合 5"/>
          <p:cNvGrpSpPr/>
          <p:nvPr/>
        </p:nvGrpSpPr>
        <p:grpSpPr>
          <a:xfrm>
            <a:off x="1107528" y="1388782"/>
            <a:ext cx="3141319" cy="2670435"/>
            <a:chOff x="1016621" y="1284905"/>
            <a:chExt cx="1946151" cy="1904868"/>
          </a:xfrm>
        </p:grpSpPr>
        <p:sp>
          <p:nvSpPr>
            <p:cNvPr id="7" name="椭圆 31"/>
            <p:cNvSpPr/>
            <p:nvPr/>
          </p:nvSpPr>
          <p:spPr>
            <a:xfrm>
              <a:off x="1075706" y="1342737"/>
              <a:ext cx="1827980" cy="178920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blipFill dpi="0" rotWithShape="1">
              <a:blip r:embed="rId1" cstate="print"/>
              <a:srcRect/>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8" name="椭圆 31"/>
            <p:cNvSpPr/>
            <p:nvPr/>
          </p:nvSpPr>
          <p:spPr>
            <a:xfrm>
              <a:off x="1016621" y="1284905"/>
              <a:ext cx="1946151" cy="19048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noFill/>
            <a:ln w="9525"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barn(inVertical)">
                                      <p:cBhvr>
                                        <p:cTn id="11" dur="500"/>
                                        <p:tgtEl>
                                          <p:spTgt spid="11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wipe(up)">
                                      <p:cBhvr>
                                        <p:cTn id="15" dur="500"/>
                                        <p:tgtEl>
                                          <p:spTgt spid="11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5"/>
          <p:cNvSpPr/>
          <p:nvPr/>
        </p:nvSpPr>
        <p:spPr bwMode="auto">
          <a:xfrm flipH="1">
            <a:off x="3215464" y="3293840"/>
            <a:ext cx="1129347" cy="1139305"/>
          </a:xfrm>
          <a:custGeom>
            <a:avLst/>
            <a:gdLst>
              <a:gd name="T0" fmla="*/ 49 w 289"/>
              <a:gd name="T1" fmla="*/ 232 h 292"/>
              <a:gd name="T2" fmla="*/ 69 w 289"/>
              <a:gd name="T3" fmla="*/ 223 h 292"/>
              <a:gd name="T4" fmla="*/ 70 w 289"/>
              <a:gd name="T5" fmla="*/ 221 h 292"/>
              <a:gd name="T6" fmla="*/ 70 w 289"/>
              <a:gd name="T7" fmla="*/ 221 h 292"/>
              <a:gd name="T8" fmla="*/ 74 w 289"/>
              <a:gd name="T9" fmla="*/ 223 h 292"/>
              <a:gd name="T10" fmla="*/ 78 w 289"/>
              <a:gd name="T11" fmla="*/ 223 h 292"/>
              <a:gd name="T12" fmla="*/ 51 w 289"/>
              <a:gd name="T13" fmla="*/ 240 h 292"/>
              <a:gd name="T14" fmla="*/ 56 w 289"/>
              <a:gd name="T15" fmla="*/ 245 h 292"/>
              <a:gd name="T16" fmla="*/ 157 w 289"/>
              <a:gd name="T17" fmla="*/ 258 h 292"/>
              <a:gd name="T18" fmla="*/ 280 w 289"/>
              <a:gd name="T19" fmla="*/ 140 h 292"/>
              <a:gd name="T20" fmla="*/ 206 w 289"/>
              <a:gd name="T21" fmla="*/ 20 h 292"/>
              <a:gd name="T22" fmla="*/ 140 w 289"/>
              <a:gd name="T23" fmla="*/ 9 h 292"/>
              <a:gd name="T24" fmla="*/ 61 w 289"/>
              <a:gd name="T25" fmla="*/ 112 h 292"/>
              <a:gd name="T26" fmla="*/ 173 w 289"/>
              <a:gd name="T27" fmla="*/ 206 h 292"/>
              <a:gd name="T28" fmla="*/ 233 w 289"/>
              <a:gd name="T29" fmla="*/ 186 h 292"/>
              <a:gd name="T30" fmla="*/ 247 w 289"/>
              <a:gd name="T31" fmla="*/ 113 h 292"/>
              <a:gd name="T32" fmla="*/ 126 w 289"/>
              <a:gd name="T33" fmla="*/ 53 h 292"/>
              <a:gd name="T34" fmla="*/ 105 w 289"/>
              <a:gd name="T35" fmla="*/ 166 h 292"/>
              <a:gd name="T36" fmla="*/ 204 w 289"/>
              <a:gd name="T37" fmla="*/ 156 h 292"/>
              <a:gd name="T38" fmla="*/ 180 w 289"/>
              <a:gd name="T39" fmla="*/ 68 h 292"/>
              <a:gd name="T40" fmla="*/ 128 w 289"/>
              <a:gd name="T41" fmla="*/ 86 h 292"/>
              <a:gd name="T42" fmla="*/ 136 w 289"/>
              <a:gd name="T43" fmla="*/ 153 h 292"/>
              <a:gd name="T44" fmla="*/ 164 w 289"/>
              <a:gd name="T45" fmla="*/ 145 h 292"/>
              <a:gd name="T46" fmla="*/ 173 w 289"/>
              <a:gd name="T47" fmla="*/ 117 h 292"/>
              <a:gd name="T48" fmla="*/ 133 w 289"/>
              <a:gd name="T49" fmla="*/ 119 h 292"/>
              <a:gd name="T50" fmla="*/ 152 w 289"/>
              <a:gd name="T51" fmla="*/ 96 h 292"/>
              <a:gd name="T52" fmla="*/ 184 w 289"/>
              <a:gd name="T53" fmla="*/ 126 h 292"/>
              <a:gd name="T54" fmla="*/ 135 w 289"/>
              <a:gd name="T55" fmla="*/ 161 h 292"/>
              <a:gd name="T56" fmla="*/ 167 w 289"/>
              <a:gd name="T57" fmla="*/ 57 h 292"/>
              <a:gd name="T58" fmla="*/ 221 w 289"/>
              <a:gd name="T59" fmla="*/ 122 h 292"/>
              <a:gd name="T60" fmla="*/ 152 w 289"/>
              <a:gd name="T61" fmla="*/ 191 h 292"/>
              <a:gd name="T62" fmla="*/ 77 w 289"/>
              <a:gd name="T63" fmla="*/ 123 h 292"/>
              <a:gd name="T64" fmla="*/ 164 w 289"/>
              <a:gd name="T65" fmla="*/ 35 h 292"/>
              <a:gd name="T66" fmla="*/ 258 w 289"/>
              <a:gd name="T67" fmla="*/ 134 h 292"/>
              <a:gd name="T68" fmla="*/ 173 w 289"/>
              <a:gd name="T69" fmla="*/ 214 h 292"/>
              <a:gd name="T70" fmla="*/ 83 w 289"/>
              <a:gd name="T71" fmla="*/ 186 h 292"/>
              <a:gd name="T72" fmla="*/ 57 w 289"/>
              <a:gd name="T73" fmla="*/ 77 h 292"/>
              <a:gd name="T74" fmla="*/ 155 w 289"/>
              <a:gd name="T75" fmla="*/ 0 h 292"/>
              <a:gd name="T76" fmla="*/ 254 w 289"/>
              <a:gd name="T77" fmla="*/ 51 h 292"/>
              <a:gd name="T78" fmla="*/ 239 w 289"/>
              <a:gd name="T79" fmla="*/ 246 h 292"/>
              <a:gd name="T80" fmla="*/ 118 w 289"/>
              <a:gd name="T81" fmla="*/ 264 h 292"/>
              <a:gd name="T82" fmla="*/ 37 w 289"/>
              <a:gd name="T83" fmla="*/ 252 h 292"/>
              <a:gd name="T84" fmla="*/ 63 w 289"/>
              <a:gd name="T85" fmla="*/ 292 h 292"/>
              <a:gd name="T86" fmla="*/ 6 w 289"/>
              <a:gd name="T87" fmla="*/ 248 h 292"/>
              <a:gd name="T88" fmla="*/ 7 w 289"/>
              <a:gd name="T89" fmla="*/ 24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9" h="292">
                <a:moveTo>
                  <a:pt x="7" y="240"/>
                </a:moveTo>
                <a:cubicBezTo>
                  <a:pt x="21" y="236"/>
                  <a:pt x="36" y="237"/>
                  <a:pt x="49" y="232"/>
                </a:cubicBezTo>
                <a:cubicBezTo>
                  <a:pt x="51" y="232"/>
                  <a:pt x="57" y="229"/>
                  <a:pt x="63" y="226"/>
                </a:cubicBezTo>
                <a:cubicBezTo>
                  <a:pt x="65" y="225"/>
                  <a:pt x="67" y="224"/>
                  <a:pt x="69" y="223"/>
                </a:cubicBezTo>
                <a:cubicBezTo>
                  <a:pt x="70" y="222"/>
                  <a:pt x="70" y="222"/>
                  <a:pt x="70" y="221"/>
                </a:cubicBezTo>
                <a:cubicBezTo>
                  <a:pt x="70" y="221"/>
                  <a:pt x="70" y="221"/>
                  <a:pt x="70" y="221"/>
                </a:cubicBezTo>
                <a:cubicBezTo>
                  <a:pt x="70" y="221"/>
                  <a:pt x="70" y="221"/>
                  <a:pt x="70" y="221"/>
                </a:cubicBezTo>
                <a:cubicBezTo>
                  <a:pt x="70" y="221"/>
                  <a:pt x="70" y="221"/>
                  <a:pt x="70" y="221"/>
                </a:cubicBezTo>
                <a:cubicBezTo>
                  <a:pt x="72" y="223"/>
                  <a:pt x="72" y="223"/>
                  <a:pt x="72" y="223"/>
                </a:cubicBezTo>
                <a:cubicBezTo>
                  <a:pt x="74" y="223"/>
                  <a:pt x="74" y="223"/>
                  <a:pt x="74" y="223"/>
                </a:cubicBezTo>
                <a:cubicBezTo>
                  <a:pt x="77" y="220"/>
                  <a:pt x="77" y="220"/>
                  <a:pt x="77" y="220"/>
                </a:cubicBezTo>
                <a:cubicBezTo>
                  <a:pt x="78" y="221"/>
                  <a:pt x="78" y="223"/>
                  <a:pt x="78" y="223"/>
                </a:cubicBezTo>
                <a:cubicBezTo>
                  <a:pt x="78" y="227"/>
                  <a:pt x="76" y="228"/>
                  <a:pt x="74" y="229"/>
                </a:cubicBezTo>
                <a:cubicBezTo>
                  <a:pt x="68" y="234"/>
                  <a:pt x="57" y="239"/>
                  <a:pt x="51" y="240"/>
                </a:cubicBezTo>
                <a:cubicBezTo>
                  <a:pt x="46" y="242"/>
                  <a:pt x="41" y="243"/>
                  <a:pt x="36" y="244"/>
                </a:cubicBezTo>
                <a:cubicBezTo>
                  <a:pt x="43" y="244"/>
                  <a:pt x="50" y="245"/>
                  <a:pt x="56" y="245"/>
                </a:cubicBezTo>
                <a:cubicBezTo>
                  <a:pt x="77" y="248"/>
                  <a:pt x="98" y="254"/>
                  <a:pt x="119" y="256"/>
                </a:cubicBezTo>
                <a:cubicBezTo>
                  <a:pt x="130" y="257"/>
                  <a:pt x="143" y="258"/>
                  <a:pt x="157" y="258"/>
                </a:cubicBezTo>
                <a:cubicBezTo>
                  <a:pt x="185" y="258"/>
                  <a:pt x="215" y="254"/>
                  <a:pt x="234" y="239"/>
                </a:cubicBezTo>
                <a:cubicBezTo>
                  <a:pt x="264" y="216"/>
                  <a:pt x="280" y="178"/>
                  <a:pt x="280" y="140"/>
                </a:cubicBezTo>
                <a:cubicBezTo>
                  <a:pt x="280" y="109"/>
                  <a:pt x="270" y="78"/>
                  <a:pt x="248" y="56"/>
                </a:cubicBezTo>
                <a:cubicBezTo>
                  <a:pt x="234" y="42"/>
                  <a:pt x="223" y="27"/>
                  <a:pt x="206" y="20"/>
                </a:cubicBezTo>
                <a:cubicBezTo>
                  <a:pt x="189" y="12"/>
                  <a:pt x="173" y="8"/>
                  <a:pt x="155" y="8"/>
                </a:cubicBezTo>
                <a:cubicBezTo>
                  <a:pt x="150" y="8"/>
                  <a:pt x="146" y="8"/>
                  <a:pt x="140" y="9"/>
                </a:cubicBezTo>
                <a:cubicBezTo>
                  <a:pt x="101" y="14"/>
                  <a:pt x="77" y="42"/>
                  <a:pt x="65" y="80"/>
                </a:cubicBezTo>
                <a:cubicBezTo>
                  <a:pt x="62" y="90"/>
                  <a:pt x="61" y="101"/>
                  <a:pt x="61" y="112"/>
                </a:cubicBezTo>
                <a:cubicBezTo>
                  <a:pt x="61" y="138"/>
                  <a:pt x="69" y="164"/>
                  <a:pt x="88" y="179"/>
                </a:cubicBezTo>
                <a:cubicBezTo>
                  <a:pt x="111" y="198"/>
                  <a:pt x="143" y="206"/>
                  <a:pt x="173" y="206"/>
                </a:cubicBezTo>
                <a:cubicBezTo>
                  <a:pt x="173" y="206"/>
                  <a:pt x="173" y="206"/>
                  <a:pt x="173" y="206"/>
                </a:cubicBezTo>
                <a:cubicBezTo>
                  <a:pt x="197" y="206"/>
                  <a:pt x="219" y="205"/>
                  <a:pt x="233" y="186"/>
                </a:cubicBezTo>
                <a:cubicBezTo>
                  <a:pt x="244" y="172"/>
                  <a:pt x="250" y="152"/>
                  <a:pt x="250" y="134"/>
                </a:cubicBezTo>
                <a:cubicBezTo>
                  <a:pt x="250" y="127"/>
                  <a:pt x="249" y="120"/>
                  <a:pt x="247" y="113"/>
                </a:cubicBezTo>
                <a:cubicBezTo>
                  <a:pt x="236" y="72"/>
                  <a:pt x="203" y="44"/>
                  <a:pt x="164" y="44"/>
                </a:cubicBezTo>
                <a:cubicBezTo>
                  <a:pt x="152" y="44"/>
                  <a:pt x="139" y="46"/>
                  <a:pt x="126" y="53"/>
                </a:cubicBezTo>
                <a:cubicBezTo>
                  <a:pt x="103" y="64"/>
                  <a:pt x="86" y="95"/>
                  <a:pt x="86" y="123"/>
                </a:cubicBezTo>
                <a:cubicBezTo>
                  <a:pt x="86" y="140"/>
                  <a:pt x="92" y="156"/>
                  <a:pt x="105" y="166"/>
                </a:cubicBezTo>
                <a:cubicBezTo>
                  <a:pt x="118" y="177"/>
                  <a:pt x="135" y="182"/>
                  <a:pt x="152" y="182"/>
                </a:cubicBezTo>
                <a:cubicBezTo>
                  <a:pt x="172" y="182"/>
                  <a:pt x="192" y="174"/>
                  <a:pt x="204" y="156"/>
                </a:cubicBezTo>
                <a:cubicBezTo>
                  <a:pt x="210" y="147"/>
                  <a:pt x="213" y="134"/>
                  <a:pt x="213" y="122"/>
                </a:cubicBezTo>
                <a:cubicBezTo>
                  <a:pt x="213" y="98"/>
                  <a:pt x="202" y="75"/>
                  <a:pt x="180" y="68"/>
                </a:cubicBezTo>
                <a:cubicBezTo>
                  <a:pt x="176" y="66"/>
                  <a:pt x="171" y="65"/>
                  <a:pt x="167" y="65"/>
                </a:cubicBezTo>
                <a:cubicBezTo>
                  <a:pt x="152" y="65"/>
                  <a:pt x="138" y="74"/>
                  <a:pt x="128" y="86"/>
                </a:cubicBezTo>
                <a:cubicBezTo>
                  <a:pt x="117" y="98"/>
                  <a:pt x="111" y="114"/>
                  <a:pt x="111" y="127"/>
                </a:cubicBezTo>
                <a:cubicBezTo>
                  <a:pt x="111" y="141"/>
                  <a:pt x="117" y="151"/>
                  <a:pt x="136" y="153"/>
                </a:cubicBezTo>
                <a:cubicBezTo>
                  <a:pt x="137" y="153"/>
                  <a:pt x="138" y="153"/>
                  <a:pt x="139" y="153"/>
                </a:cubicBezTo>
                <a:cubicBezTo>
                  <a:pt x="148" y="153"/>
                  <a:pt x="157" y="150"/>
                  <a:pt x="164" y="145"/>
                </a:cubicBezTo>
                <a:cubicBezTo>
                  <a:pt x="171" y="140"/>
                  <a:pt x="175" y="134"/>
                  <a:pt x="175" y="126"/>
                </a:cubicBezTo>
                <a:cubicBezTo>
                  <a:pt x="175" y="124"/>
                  <a:pt x="175" y="121"/>
                  <a:pt x="173" y="117"/>
                </a:cubicBezTo>
                <a:cubicBezTo>
                  <a:pt x="170" y="109"/>
                  <a:pt x="161" y="104"/>
                  <a:pt x="152" y="104"/>
                </a:cubicBezTo>
                <a:cubicBezTo>
                  <a:pt x="143" y="104"/>
                  <a:pt x="135" y="109"/>
                  <a:pt x="133" y="119"/>
                </a:cubicBezTo>
                <a:cubicBezTo>
                  <a:pt x="125" y="117"/>
                  <a:pt x="125" y="117"/>
                  <a:pt x="125" y="117"/>
                </a:cubicBezTo>
                <a:cubicBezTo>
                  <a:pt x="127" y="103"/>
                  <a:pt x="140" y="95"/>
                  <a:pt x="152" y="96"/>
                </a:cubicBezTo>
                <a:cubicBezTo>
                  <a:pt x="164" y="96"/>
                  <a:pt x="176" y="102"/>
                  <a:pt x="181" y="114"/>
                </a:cubicBezTo>
                <a:cubicBezTo>
                  <a:pt x="183" y="118"/>
                  <a:pt x="184" y="122"/>
                  <a:pt x="184" y="126"/>
                </a:cubicBezTo>
                <a:cubicBezTo>
                  <a:pt x="183" y="149"/>
                  <a:pt x="159" y="161"/>
                  <a:pt x="139" y="161"/>
                </a:cubicBezTo>
                <a:cubicBezTo>
                  <a:pt x="138" y="161"/>
                  <a:pt x="137" y="161"/>
                  <a:pt x="135" y="161"/>
                </a:cubicBezTo>
                <a:cubicBezTo>
                  <a:pt x="113" y="159"/>
                  <a:pt x="102" y="144"/>
                  <a:pt x="103" y="127"/>
                </a:cubicBezTo>
                <a:cubicBezTo>
                  <a:pt x="103" y="96"/>
                  <a:pt x="131" y="58"/>
                  <a:pt x="167" y="57"/>
                </a:cubicBezTo>
                <a:cubicBezTo>
                  <a:pt x="172" y="57"/>
                  <a:pt x="178" y="58"/>
                  <a:pt x="183" y="60"/>
                </a:cubicBezTo>
                <a:cubicBezTo>
                  <a:pt x="209" y="69"/>
                  <a:pt x="221" y="96"/>
                  <a:pt x="221" y="122"/>
                </a:cubicBezTo>
                <a:cubicBezTo>
                  <a:pt x="221" y="136"/>
                  <a:pt x="218" y="149"/>
                  <a:pt x="211" y="160"/>
                </a:cubicBezTo>
                <a:cubicBezTo>
                  <a:pt x="197" y="181"/>
                  <a:pt x="175" y="191"/>
                  <a:pt x="152" y="191"/>
                </a:cubicBezTo>
                <a:cubicBezTo>
                  <a:pt x="133" y="191"/>
                  <a:pt x="114" y="185"/>
                  <a:pt x="100" y="173"/>
                </a:cubicBezTo>
                <a:cubicBezTo>
                  <a:pt x="84" y="160"/>
                  <a:pt x="77" y="142"/>
                  <a:pt x="77" y="123"/>
                </a:cubicBezTo>
                <a:cubicBezTo>
                  <a:pt x="78" y="92"/>
                  <a:pt x="95" y="59"/>
                  <a:pt x="122" y="45"/>
                </a:cubicBezTo>
                <a:cubicBezTo>
                  <a:pt x="137" y="38"/>
                  <a:pt x="151" y="35"/>
                  <a:pt x="164" y="35"/>
                </a:cubicBezTo>
                <a:cubicBezTo>
                  <a:pt x="207" y="35"/>
                  <a:pt x="243" y="67"/>
                  <a:pt x="255" y="111"/>
                </a:cubicBezTo>
                <a:cubicBezTo>
                  <a:pt x="257" y="118"/>
                  <a:pt x="258" y="126"/>
                  <a:pt x="258" y="134"/>
                </a:cubicBezTo>
                <a:cubicBezTo>
                  <a:pt x="258" y="154"/>
                  <a:pt x="252" y="175"/>
                  <a:pt x="240" y="191"/>
                </a:cubicBezTo>
                <a:cubicBezTo>
                  <a:pt x="223" y="214"/>
                  <a:pt x="196" y="214"/>
                  <a:pt x="173" y="214"/>
                </a:cubicBezTo>
                <a:cubicBezTo>
                  <a:pt x="173" y="214"/>
                  <a:pt x="173" y="214"/>
                  <a:pt x="173" y="214"/>
                </a:cubicBezTo>
                <a:cubicBezTo>
                  <a:pt x="141" y="214"/>
                  <a:pt x="108" y="206"/>
                  <a:pt x="83" y="186"/>
                </a:cubicBezTo>
                <a:cubicBezTo>
                  <a:pt x="61" y="168"/>
                  <a:pt x="52" y="139"/>
                  <a:pt x="52" y="112"/>
                </a:cubicBezTo>
                <a:cubicBezTo>
                  <a:pt x="52" y="100"/>
                  <a:pt x="54" y="88"/>
                  <a:pt x="57" y="77"/>
                </a:cubicBezTo>
                <a:cubicBezTo>
                  <a:pt x="69" y="38"/>
                  <a:pt x="97" y="6"/>
                  <a:pt x="139" y="1"/>
                </a:cubicBezTo>
                <a:cubicBezTo>
                  <a:pt x="145" y="0"/>
                  <a:pt x="150" y="0"/>
                  <a:pt x="155" y="0"/>
                </a:cubicBezTo>
                <a:cubicBezTo>
                  <a:pt x="174" y="0"/>
                  <a:pt x="192" y="4"/>
                  <a:pt x="210" y="12"/>
                </a:cubicBezTo>
                <a:cubicBezTo>
                  <a:pt x="229" y="21"/>
                  <a:pt x="241" y="37"/>
                  <a:pt x="254" y="51"/>
                </a:cubicBezTo>
                <a:cubicBezTo>
                  <a:pt x="278" y="74"/>
                  <a:pt x="289" y="107"/>
                  <a:pt x="289" y="140"/>
                </a:cubicBezTo>
                <a:cubicBezTo>
                  <a:pt x="289" y="180"/>
                  <a:pt x="272" y="221"/>
                  <a:pt x="239" y="246"/>
                </a:cubicBezTo>
                <a:cubicBezTo>
                  <a:pt x="218" y="262"/>
                  <a:pt x="186" y="266"/>
                  <a:pt x="157" y="266"/>
                </a:cubicBezTo>
                <a:cubicBezTo>
                  <a:pt x="143" y="266"/>
                  <a:pt x="129" y="265"/>
                  <a:pt x="118" y="264"/>
                </a:cubicBezTo>
                <a:cubicBezTo>
                  <a:pt x="96" y="262"/>
                  <a:pt x="76" y="257"/>
                  <a:pt x="55" y="254"/>
                </a:cubicBezTo>
                <a:cubicBezTo>
                  <a:pt x="49" y="253"/>
                  <a:pt x="43" y="252"/>
                  <a:pt x="37" y="252"/>
                </a:cubicBezTo>
                <a:cubicBezTo>
                  <a:pt x="49" y="260"/>
                  <a:pt x="62" y="275"/>
                  <a:pt x="69" y="287"/>
                </a:cubicBezTo>
                <a:cubicBezTo>
                  <a:pt x="63" y="292"/>
                  <a:pt x="63" y="292"/>
                  <a:pt x="63" y="292"/>
                </a:cubicBezTo>
                <a:cubicBezTo>
                  <a:pt x="48" y="277"/>
                  <a:pt x="30" y="264"/>
                  <a:pt x="13" y="251"/>
                </a:cubicBezTo>
                <a:cubicBezTo>
                  <a:pt x="11" y="250"/>
                  <a:pt x="8" y="249"/>
                  <a:pt x="6" y="248"/>
                </a:cubicBezTo>
                <a:cubicBezTo>
                  <a:pt x="0" y="243"/>
                  <a:pt x="0" y="243"/>
                  <a:pt x="0" y="243"/>
                </a:cubicBezTo>
                <a:lnTo>
                  <a:pt x="7" y="240"/>
                </a:lnTo>
                <a:close/>
              </a:path>
            </a:pathLst>
          </a:custGeom>
          <a:solidFill>
            <a:schemeClr val="bg1"/>
          </a:solidFill>
          <a:ln>
            <a:noFill/>
          </a:ln>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14" name="Freeform 5"/>
          <p:cNvSpPr/>
          <p:nvPr/>
        </p:nvSpPr>
        <p:spPr bwMode="auto">
          <a:xfrm flipV="1">
            <a:off x="4917577" y="1287387"/>
            <a:ext cx="1129347" cy="1139305"/>
          </a:xfrm>
          <a:custGeom>
            <a:avLst/>
            <a:gdLst>
              <a:gd name="T0" fmla="*/ 49 w 289"/>
              <a:gd name="T1" fmla="*/ 232 h 292"/>
              <a:gd name="T2" fmla="*/ 69 w 289"/>
              <a:gd name="T3" fmla="*/ 223 h 292"/>
              <a:gd name="T4" fmla="*/ 70 w 289"/>
              <a:gd name="T5" fmla="*/ 221 h 292"/>
              <a:gd name="T6" fmla="*/ 70 w 289"/>
              <a:gd name="T7" fmla="*/ 221 h 292"/>
              <a:gd name="T8" fmla="*/ 74 w 289"/>
              <a:gd name="T9" fmla="*/ 223 h 292"/>
              <a:gd name="T10" fmla="*/ 78 w 289"/>
              <a:gd name="T11" fmla="*/ 223 h 292"/>
              <a:gd name="T12" fmla="*/ 51 w 289"/>
              <a:gd name="T13" fmla="*/ 240 h 292"/>
              <a:gd name="T14" fmla="*/ 56 w 289"/>
              <a:gd name="T15" fmla="*/ 245 h 292"/>
              <a:gd name="T16" fmla="*/ 157 w 289"/>
              <a:gd name="T17" fmla="*/ 258 h 292"/>
              <a:gd name="T18" fmla="*/ 280 w 289"/>
              <a:gd name="T19" fmla="*/ 140 h 292"/>
              <a:gd name="T20" fmla="*/ 206 w 289"/>
              <a:gd name="T21" fmla="*/ 20 h 292"/>
              <a:gd name="T22" fmla="*/ 140 w 289"/>
              <a:gd name="T23" fmla="*/ 9 h 292"/>
              <a:gd name="T24" fmla="*/ 61 w 289"/>
              <a:gd name="T25" fmla="*/ 112 h 292"/>
              <a:gd name="T26" fmla="*/ 173 w 289"/>
              <a:gd name="T27" fmla="*/ 206 h 292"/>
              <a:gd name="T28" fmla="*/ 233 w 289"/>
              <a:gd name="T29" fmla="*/ 186 h 292"/>
              <a:gd name="T30" fmla="*/ 247 w 289"/>
              <a:gd name="T31" fmla="*/ 113 h 292"/>
              <a:gd name="T32" fmla="*/ 126 w 289"/>
              <a:gd name="T33" fmla="*/ 53 h 292"/>
              <a:gd name="T34" fmla="*/ 105 w 289"/>
              <a:gd name="T35" fmla="*/ 166 h 292"/>
              <a:gd name="T36" fmla="*/ 204 w 289"/>
              <a:gd name="T37" fmla="*/ 156 h 292"/>
              <a:gd name="T38" fmla="*/ 180 w 289"/>
              <a:gd name="T39" fmla="*/ 68 h 292"/>
              <a:gd name="T40" fmla="*/ 128 w 289"/>
              <a:gd name="T41" fmla="*/ 86 h 292"/>
              <a:gd name="T42" fmla="*/ 136 w 289"/>
              <a:gd name="T43" fmla="*/ 153 h 292"/>
              <a:gd name="T44" fmla="*/ 164 w 289"/>
              <a:gd name="T45" fmla="*/ 145 h 292"/>
              <a:gd name="T46" fmla="*/ 173 w 289"/>
              <a:gd name="T47" fmla="*/ 117 h 292"/>
              <a:gd name="T48" fmla="*/ 133 w 289"/>
              <a:gd name="T49" fmla="*/ 119 h 292"/>
              <a:gd name="T50" fmla="*/ 152 w 289"/>
              <a:gd name="T51" fmla="*/ 96 h 292"/>
              <a:gd name="T52" fmla="*/ 184 w 289"/>
              <a:gd name="T53" fmla="*/ 126 h 292"/>
              <a:gd name="T54" fmla="*/ 135 w 289"/>
              <a:gd name="T55" fmla="*/ 161 h 292"/>
              <a:gd name="T56" fmla="*/ 167 w 289"/>
              <a:gd name="T57" fmla="*/ 57 h 292"/>
              <a:gd name="T58" fmla="*/ 221 w 289"/>
              <a:gd name="T59" fmla="*/ 122 h 292"/>
              <a:gd name="T60" fmla="*/ 152 w 289"/>
              <a:gd name="T61" fmla="*/ 191 h 292"/>
              <a:gd name="T62" fmla="*/ 77 w 289"/>
              <a:gd name="T63" fmla="*/ 123 h 292"/>
              <a:gd name="T64" fmla="*/ 164 w 289"/>
              <a:gd name="T65" fmla="*/ 35 h 292"/>
              <a:gd name="T66" fmla="*/ 258 w 289"/>
              <a:gd name="T67" fmla="*/ 134 h 292"/>
              <a:gd name="T68" fmla="*/ 173 w 289"/>
              <a:gd name="T69" fmla="*/ 214 h 292"/>
              <a:gd name="T70" fmla="*/ 83 w 289"/>
              <a:gd name="T71" fmla="*/ 186 h 292"/>
              <a:gd name="T72" fmla="*/ 57 w 289"/>
              <a:gd name="T73" fmla="*/ 77 h 292"/>
              <a:gd name="T74" fmla="*/ 155 w 289"/>
              <a:gd name="T75" fmla="*/ 0 h 292"/>
              <a:gd name="T76" fmla="*/ 254 w 289"/>
              <a:gd name="T77" fmla="*/ 51 h 292"/>
              <a:gd name="T78" fmla="*/ 239 w 289"/>
              <a:gd name="T79" fmla="*/ 246 h 292"/>
              <a:gd name="T80" fmla="*/ 118 w 289"/>
              <a:gd name="T81" fmla="*/ 264 h 292"/>
              <a:gd name="T82" fmla="*/ 37 w 289"/>
              <a:gd name="T83" fmla="*/ 252 h 292"/>
              <a:gd name="T84" fmla="*/ 63 w 289"/>
              <a:gd name="T85" fmla="*/ 292 h 292"/>
              <a:gd name="T86" fmla="*/ 6 w 289"/>
              <a:gd name="T87" fmla="*/ 248 h 292"/>
              <a:gd name="T88" fmla="*/ 7 w 289"/>
              <a:gd name="T89" fmla="*/ 24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9" h="292">
                <a:moveTo>
                  <a:pt x="7" y="240"/>
                </a:moveTo>
                <a:cubicBezTo>
                  <a:pt x="21" y="236"/>
                  <a:pt x="36" y="237"/>
                  <a:pt x="49" y="232"/>
                </a:cubicBezTo>
                <a:cubicBezTo>
                  <a:pt x="51" y="232"/>
                  <a:pt x="57" y="229"/>
                  <a:pt x="63" y="226"/>
                </a:cubicBezTo>
                <a:cubicBezTo>
                  <a:pt x="65" y="225"/>
                  <a:pt x="67" y="224"/>
                  <a:pt x="69" y="223"/>
                </a:cubicBezTo>
                <a:cubicBezTo>
                  <a:pt x="70" y="222"/>
                  <a:pt x="70" y="222"/>
                  <a:pt x="70" y="221"/>
                </a:cubicBezTo>
                <a:cubicBezTo>
                  <a:pt x="70" y="221"/>
                  <a:pt x="70" y="221"/>
                  <a:pt x="70" y="221"/>
                </a:cubicBezTo>
                <a:cubicBezTo>
                  <a:pt x="70" y="221"/>
                  <a:pt x="70" y="221"/>
                  <a:pt x="70" y="221"/>
                </a:cubicBezTo>
                <a:cubicBezTo>
                  <a:pt x="70" y="221"/>
                  <a:pt x="70" y="221"/>
                  <a:pt x="70" y="221"/>
                </a:cubicBezTo>
                <a:cubicBezTo>
                  <a:pt x="72" y="223"/>
                  <a:pt x="72" y="223"/>
                  <a:pt x="72" y="223"/>
                </a:cubicBezTo>
                <a:cubicBezTo>
                  <a:pt x="74" y="223"/>
                  <a:pt x="74" y="223"/>
                  <a:pt x="74" y="223"/>
                </a:cubicBezTo>
                <a:cubicBezTo>
                  <a:pt x="77" y="220"/>
                  <a:pt x="77" y="220"/>
                  <a:pt x="77" y="220"/>
                </a:cubicBezTo>
                <a:cubicBezTo>
                  <a:pt x="78" y="221"/>
                  <a:pt x="78" y="223"/>
                  <a:pt x="78" y="223"/>
                </a:cubicBezTo>
                <a:cubicBezTo>
                  <a:pt x="78" y="227"/>
                  <a:pt x="76" y="228"/>
                  <a:pt x="74" y="229"/>
                </a:cubicBezTo>
                <a:cubicBezTo>
                  <a:pt x="68" y="234"/>
                  <a:pt x="57" y="239"/>
                  <a:pt x="51" y="240"/>
                </a:cubicBezTo>
                <a:cubicBezTo>
                  <a:pt x="46" y="242"/>
                  <a:pt x="41" y="243"/>
                  <a:pt x="36" y="244"/>
                </a:cubicBezTo>
                <a:cubicBezTo>
                  <a:pt x="43" y="244"/>
                  <a:pt x="50" y="245"/>
                  <a:pt x="56" y="245"/>
                </a:cubicBezTo>
                <a:cubicBezTo>
                  <a:pt x="77" y="248"/>
                  <a:pt x="98" y="254"/>
                  <a:pt x="119" y="256"/>
                </a:cubicBezTo>
                <a:cubicBezTo>
                  <a:pt x="130" y="257"/>
                  <a:pt x="143" y="258"/>
                  <a:pt x="157" y="258"/>
                </a:cubicBezTo>
                <a:cubicBezTo>
                  <a:pt x="185" y="258"/>
                  <a:pt x="215" y="254"/>
                  <a:pt x="234" y="239"/>
                </a:cubicBezTo>
                <a:cubicBezTo>
                  <a:pt x="264" y="216"/>
                  <a:pt x="280" y="178"/>
                  <a:pt x="280" y="140"/>
                </a:cubicBezTo>
                <a:cubicBezTo>
                  <a:pt x="280" y="109"/>
                  <a:pt x="270" y="78"/>
                  <a:pt x="248" y="56"/>
                </a:cubicBezTo>
                <a:cubicBezTo>
                  <a:pt x="234" y="42"/>
                  <a:pt x="223" y="27"/>
                  <a:pt x="206" y="20"/>
                </a:cubicBezTo>
                <a:cubicBezTo>
                  <a:pt x="189" y="12"/>
                  <a:pt x="173" y="8"/>
                  <a:pt x="155" y="8"/>
                </a:cubicBezTo>
                <a:cubicBezTo>
                  <a:pt x="150" y="8"/>
                  <a:pt x="146" y="8"/>
                  <a:pt x="140" y="9"/>
                </a:cubicBezTo>
                <a:cubicBezTo>
                  <a:pt x="101" y="14"/>
                  <a:pt x="77" y="42"/>
                  <a:pt x="65" y="80"/>
                </a:cubicBezTo>
                <a:cubicBezTo>
                  <a:pt x="62" y="90"/>
                  <a:pt x="61" y="101"/>
                  <a:pt x="61" y="112"/>
                </a:cubicBezTo>
                <a:cubicBezTo>
                  <a:pt x="61" y="138"/>
                  <a:pt x="69" y="164"/>
                  <a:pt x="88" y="179"/>
                </a:cubicBezTo>
                <a:cubicBezTo>
                  <a:pt x="111" y="198"/>
                  <a:pt x="143" y="206"/>
                  <a:pt x="173" y="206"/>
                </a:cubicBezTo>
                <a:cubicBezTo>
                  <a:pt x="173" y="206"/>
                  <a:pt x="173" y="206"/>
                  <a:pt x="173" y="206"/>
                </a:cubicBezTo>
                <a:cubicBezTo>
                  <a:pt x="197" y="206"/>
                  <a:pt x="219" y="205"/>
                  <a:pt x="233" y="186"/>
                </a:cubicBezTo>
                <a:cubicBezTo>
                  <a:pt x="244" y="172"/>
                  <a:pt x="250" y="152"/>
                  <a:pt x="250" y="134"/>
                </a:cubicBezTo>
                <a:cubicBezTo>
                  <a:pt x="250" y="127"/>
                  <a:pt x="249" y="120"/>
                  <a:pt x="247" y="113"/>
                </a:cubicBezTo>
                <a:cubicBezTo>
                  <a:pt x="236" y="72"/>
                  <a:pt x="203" y="44"/>
                  <a:pt x="164" y="44"/>
                </a:cubicBezTo>
                <a:cubicBezTo>
                  <a:pt x="152" y="44"/>
                  <a:pt x="139" y="46"/>
                  <a:pt x="126" y="53"/>
                </a:cubicBezTo>
                <a:cubicBezTo>
                  <a:pt x="103" y="64"/>
                  <a:pt x="86" y="95"/>
                  <a:pt x="86" y="123"/>
                </a:cubicBezTo>
                <a:cubicBezTo>
                  <a:pt x="86" y="140"/>
                  <a:pt x="92" y="156"/>
                  <a:pt x="105" y="166"/>
                </a:cubicBezTo>
                <a:cubicBezTo>
                  <a:pt x="118" y="177"/>
                  <a:pt x="135" y="182"/>
                  <a:pt x="152" y="182"/>
                </a:cubicBezTo>
                <a:cubicBezTo>
                  <a:pt x="172" y="182"/>
                  <a:pt x="192" y="174"/>
                  <a:pt x="204" y="156"/>
                </a:cubicBezTo>
                <a:cubicBezTo>
                  <a:pt x="210" y="147"/>
                  <a:pt x="213" y="134"/>
                  <a:pt x="213" y="122"/>
                </a:cubicBezTo>
                <a:cubicBezTo>
                  <a:pt x="213" y="98"/>
                  <a:pt x="202" y="75"/>
                  <a:pt x="180" y="68"/>
                </a:cubicBezTo>
                <a:cubicBezTo>
                  <a:pt x="176" y="66"/>
                  <a:pt x="171" y="65"/>
                  <a:pt x="167" y="65"/>
                </a:cubicBezTo>
                <a:cubicBezTo>
                  <a:pt x="152" y="65"/>
                  <a:pt x="138" y="74"/>
                  <a:pt x="128" y="86"/>
                </a:cubicBezTo>
                <a:cubicBezTo>
                  <a:pt x="117" y="98"/>
                  <a:pt x="111" y="114"/>
                  <a:pt x="111" y="127"/>
                </a:cubicBezTo>
                <a:cubicBezTo>
                  <a:pt x="111" y="141"/>
                  <a:pt x="117" y="151"/>
                  <a:pt x="136" y="153"/>
                </a:cubicBezTo>
                <a:cubicBezTo>
                  <a:pt x="137" y="153"/>
                  <a:pt x="138" y="153"/>
                  <a:pt x="139" y="153"/>
                </a:cubicBezTo>
                <a:cubicBezTo>
                  <a:pt x="148" y="153"/>
                  <a:pt x="157" y="150"/>
                  <a:pt x="164" y="145"/>
                </a:cubicBezTo>
                <a:cubicBezTo>
                  <a:pt x="171" y="140"/>
                  <a:pt x="175" y="134"/>
                  <a:pt x="175" y="126"/>
                </a:cubicBezTo>
                <a:cubicBezTo>
                  <a:pt x="175" y="124"/>
                  <a:pt x="175" y="121"/>
                  <a:pt x="173" y="117"/>
                </a:cubicBezTo>
                <a:cubicBezTo>
                  <a:pt x="170" y="109"/>
                  <a:pt x="161" y="104"/>
                  <a:pt x="152" y="104"/>
                </a:cubicBezTo>
                <a:cubicBezTo>
                  <a:pt x="143" y="104"/>
                  <a:pt x="135" y="109"/>
                  <a:pt x="133" y="119"/>
                </a:cubicBezTo>
                <a:cubicBezTo>
                  <a:pt x="125" y="117"/>
                  <a:pt x="125" y="117"/>
                  <a:pt x="125" y="117"/>
                </a:cubicBezTo>
                <a:cubicBezTo>
                  <a:pt x="127" y="103"/>
                  <a:pt x="140" y="95"/>
                  <a:pt x="152" y="96"/>
                </a:cubicBezTo>
                <a:cubicBezTo>
                  <a:pt x="164" y="96"/>
                  <a:pt x="176" y="102"/>
                  <a:pt x="181" y="114"/>
                </a:cubicBezTo>
                <a:cubicBezTo>
                  <a:pt x="183" y="118"/>
                  <a:pt x="184" y="122"/>
                  <a:pt x="184" y="126"/>
                </a:cubicBezTo>
                <a:cubicBezTo>
                  <a:pt x="183" y="149"/>
                  <a:pt x="159" y="161"/>
                  <a:pt x="139" y="161"/>
                </a:cubicBezTo>
                <a:cubicBezTo>
                  <a:pt x="138" y="161"/>
                  <a:pt x="137" y="161"/>
                  <a:pt x="135" y="161"/>
                </a:cubicBezTo>
                <a:cubicBezTo>
                  <a:pt x="113" y="159"/>
                  <a:pt x="102" y="144"/>
                  <a:pt x="103" y="127"/>
                </a:cubicBezTo>
                <a:cubicBezTo>
                  <a:pt x="103" y="96"/>
                  <a:pt x="131" y="58"/>
                  <a:pt x="167" y="57"/>
                </a:cubicBezTo>
                <a:cubicBezTo>
                  <a:pt x="172" y="57"/>
                  <a:pt x="178" y="58"/>
                  <a:pt x="183" y="60"/>
                </a:cubicBezTo>
                <a:cubicBezTo>
                  <a:pt x="209" y="69"/>
                  <a:pt x="221" y="96"/>
                  <a:pt x="221" y="122"/>
                </a:cubicBezTo>
                <a:cubicBezTo>
                  <a:pt x="221" y="136"/>
                  <a:pt x="218" y="149"/>
                  <a:pt x="211" y="160"/>
                </a:cubicBezTo>
                <a:cubicBezTo>
                  <a:pt x="197" y="181"/>
                  <a:pt x="175" y="191"/>
                  <a:pt x="152" y="191"/>
                </a:cubicBezTo>
                <a:cubicBezTo>
                  <a:pt x="133" y="191"/>
                  <a:pt x="114" y="185"/>
                  <a:pt x="100" y="173"/>
                </a:cubicBezTo>
                <a:cubicBezTo>
                  <a:pt x="84" y="160"/>
                  <a:pt x="77" y="142"/>
                  <a:pt x="77" y="123"/>
                </a:cubicBezTo>
                <a:cubicBezTo>
                  <a:pt x="78" y="92"/>
                  <a:pt x="95" y="59"/>
                  <a:pt x="122" y="45"/>
                </a:cubicBezTo>
                <a:cubicBezTo>
                  <a:pt x="137" y="38"/>
                  <a:pt x="151" y="35"/>
                  <a:pt x="164" y="35"/>
                </a:cubicBezTo>
                <a:cubicBezTo>
                  <a:pt x="207" y="35"/>
                  <a:pt x="243" y="67"/>
                  <a:pt x="255" y="111"/>
                </a:cubicBezTo>
                <a:cubicBezTo>
                  <a:pt x="257" y="118"/>
                  <a:pt x="258" y="126"/>
                  <a:pt x="258" y="134"/>
                </a:cubicBezTo>
                <a:cubicBezTo>
                  <a:pt x="258" y="154"/>
                  <a:pt x="252" y="175"/>
                  <a:pt x="240" y="191"/>
                </a:cubicBezTo>
                <a:cubicBezTo>
                  <a:pt x="223" y="214"/>
                  <a:pt x="196" y="214"/>
                  <a:pt x="173" y="214"/>
                </a:cubicBezTo>
                <a:cubicBezTo>
                  <a:pt x="173" y="214"/>
                  <a:pt x="173" y="214"/>
                  <a:pt x="173" y="214"/>
                </a:cubicBezTo>
                <a:cubicBezTo>
                  <a:pt x="141" y="214"/>
                  <a:pt x="108" y="206"/>
                  <a:pt x="83" y="186"/>
                </a:cubicBezTo>
                <a:cubicBezTo>
                  <a:pt x="61" y="168"/>
                  <a:pt x="52" y="139"/>
                  <a:pt x="52" y="112"/>
                </a:cubicBezTo>
                <a:cubicBezTo>
                  <a:pt x="52" y="100"/>
                  <a:pt x="54" y="88"/>
                  <a:pt x="57" y="77"/>
                </a:cubicBezTo>
                <a:cubicBezTo>
                  <a:pt x="69" y="38"/>
                  <a:pt x="97" y="6"/>
                  <a:pt x="139" y="1"/>
                </a:cubicBezTo>
                <a:cubicBezTo>
                  <a:pt x="145" y="0"/>
                  <a:pt x="150" y="0"/>
                  <a:pt x="155" y="0"/>
                </a:cubicBezTo>
                <a:cubicBezTo>
                  <a:pt x="174" y="0"/>
                  <a:pt x="192" y="4"/>
                  <a:pt x="210" y="12"/>
                </a:cubicBezTo>
                <a:cubicBezTo>
                  <a:pt x="229" y="21"/>
                  <a:pt x="241" y="37"/>
                  <a:pt x="254" y="51"/>
                </a:cubicBezTo>
                <a:cubicBezTo>
                  <a:pt x="278" y="74"/>
                  <a:pt x="289" y="107"/>
                  <a:pt x="289" y="140"/>
                </a:cubicBezTo>
                <a:cubicBezTo>
                  <a:pt x="289" y="180"/>
                  <a:pt x="272" y="221"/>
                  <a:pt x="239" y="246"/>
                </a:cubicBezTo>
                <a:cubicBezTo>
                  <a:pt x="218" y="262"/>
                  <a:pt x="186" y="266"/>
                  <a:pt x="157" y="266"/>
                </a:cubicBezTo>
                <a:cubicBezTo>
                  <a:pt x="143" y="266"/>
                  <a:pt x="129" y="265"/>
                  <a:pt x="118" y="264"/>
                </a:cubicBezTo>
                <a:cubicBezTo>
                  <a:pt x="96" y="262"/>
                  <a:pt x="76" y="257"/>
                  <a:pt x="55" y="254"/>
                </a:cubicBezTo>
                <a:cubicBezTo>
                  <a:pt x="49" y="253"/>
                  <a:pt x="43" y="252"/>
                  <a:pt x="37" y="252"/>
                </a:cubicBezTo>
                <a:cubicBezTo>
                  <a:pt x="49" y="260"/>
                  <a:pt x="62" y="275"/>
                  <a:pt x="69" y="287"/>
                </a:cubicBezTo>
                <a:cubicBezTo>
                  <a:pt x="63" y="292"/>
                  <a:pt x="63" y="292"/>
                  <a:pt x="63" y="292"/>
                </a:cubicBezTo>
                <a:cubicBezTo>
                  <a:pt x="48" y="277"/>
                  <a:pt x="30" y="264"/>
                  <a:pt x="13" y="251"/>
                </a:cubicBezTo>
                <a:cubicBezTo>
                  <a:pt x="11" y="250"/>
                  <a:pt x="8" y="249"/>
                  <a:pt x="6" y="248"/>
                </a:cubicBezTo>
                <a:cubicBezTo>
                  <a:pt x="0" y="243"/>
                  <a:pt x="0" y="243"/>
                  <a:pt x="0" y="243"/>
                </a:cubicBezTo>
                <a:lnTo>
                  <a:pt x="7" y="240"/>
                </a:lnTo>
                <a:close/>
              </a:path>
            </a:pathLst>
          </a:custGeom>
          <a:solidFill>
            <a:schemeClr val="bg1"/>
          </a:solidFill>
          <a:ln>
            <a:noFill/>
          </a:ln>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cxnSp>
        <p:nvCxnSpPr>
          <p:cNvPr id="21" name="直接连接符 20"/>
          <p:cNvCxnSpPr/>
          <p:nvPr/>
        </p:nvCxnSpPr>
        <p:spPr>
          <a:xfrm flipH="1">
            <a:off x="1107528" y="2240782"/>
            <a:ext cx="7096680" cy="1083202"/>
          </a:xfrm>
          <a:prstGeom prst="line">
            <a:avLst/>
          </a:prstGeom>
          <a:noFill/>
          <a:ln w="12700" cap="flat" cmpd="sng" algn="ctr">
            <a:solidFill>
              <a:schemeClr val="bg1"/>
            </a:solidFill>
            <a:prstDash val="solid"/>
            <a:miter lim="800000"/>
          </a:ln>
          <a:effectLst/>
        </p:spPr>
      </p:cxnSp>
      <p:sp>
        <p:nvSpPr>
          <p:cNvPr id="22" name="Rectangle 47"/>
          <p:cNvSpPr/>
          <p:nvPr/>
        </p:nvSpPr>
        <p:spPr>
          <a:xfrm>
            <a:off x="2582801" y="1222539"/>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3" name="文本框 7"/>
          <p:cNvSpPr txBox="1">
            <a:spLocks noChangeArrowheads="1"/>
          </p:cNvSpPr>
          <p:nvPr/>
        </p:nvSpPr>
        <p:spPr bwMode="auto">
          <a:xfrm>
            <a:off x="2543330" y="1591518"/>
            <a:ext cx="237424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4" name="Rectangle 47"/>
          <p:cNvSpPr/>
          <p:nvPr/>
        </p:nvSpPr>
        <p:spPr>
          <a:xfrm>
            <a:off x="4449787" y="3003513"/>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5" name="文本框 7"/>
          <p:cNvSpPr txBox="1">
            <a:spLocks noChangeArrowheads="1"/>
          </p:cNvSpPr>
          <p:nvPr/>
        </p:nvSpPr>
        <p:spPr bwMode="auto">
          <a:xfrm>
            <a:off x="4401700" y="3358446"/>
            <a:ext cx="237424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9" name="Rectangle 47"/>
          <p:cNvSpPr/>
          <p:nvPr/>
        </p:nvSpPr>
        <p:spPr>
          <a:xfrm>
            <a:off x="1107528" y="5311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endParaRPr>
          </a:p>
        </p:txBody>
      </p:sp>
      <p:grpSp>
        <p:nvGrpSpPr>
          <p:cNvPr id="10" name="组合 9"/>
          <p:cNvGrpSpPr/>
          <p:nvPr/>
        </p:nvGrpSpPr>
        <p:grpSpPr>
          <a:xfrm>
            <a:off x="1184802" y="1235060"/>
            <a:ext cx="1308287" cy="1280534"/>
            <a:chOff x="1016621" y="1284905"/>
            <a:chExt cx="1946151" cy="1904868"/>
          </a:xfrm>
        </p:grpSpPr>
        <p:sp>
          <p:nvSpPr>
            <p:cNvPr id="11" name="椭圆 31"/>
            <p:cNvSpPr/>
            <p:nvPr/>
          </p:nvSpPr>
          <p:spPr>
            <a:xfrm>
              <a:off x="1075706" y="1342737"/>
              <a:ext cx="1827980" cy="178920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blipFill dpi="0" rotWithShape="1">
              <a:blip r:embed="rId1" cstate="print"/>
              <a:srcRect/>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12" name="椭圆 31"/>
            <p:cNvSpPr/>
            <p:nvPr/>
          </p:nvSpPr>
          <p:spPr>
            <a:xfrm>
              <a:off x="1016621" y="1284905"/>
              <a:ext cx="1946151" cy="19048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noFill/>
            <a:ln w="9525"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grpSp>
      <p:grpSp>
        <p:nvGrpSpPr>
          <p:cNvPr id="15" name="组合 14"/>
          <p:cNvGrpSpPr/>
          <p:nvPr/>
        </p:nvGrpSpPr>
        <p:grpSpPr>
          <a:xfrm>
            <a:off x="6935641" y="2963321"/>
            <a:ext cx="1308287" cy="1280534"/>
            <a:chOff x="1016621" y="1284905"/>
            <a:chExt cx="1946151" cy="1904868"/>
          </a:xfrm>
        </p:grpSpPr>
        <p:sp>
          <p:nvSpPr>
            <p:cNvPr id="16" name="椭圆 31"/>
            <p:cNvSpPr/>
            <p:nvPr/>
          </p:nvSpPr>
          <p:spPr>
            <a:xfrm>
              <a:off x="1075706" y="1342737"/>
              <a:ext cx="1827980" cy="178920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blipFill dpi="0" rotWithShape="1">
              <a:blip r:embed="rId2" cstate="print"/>
              <a:srcRect/>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17" name="椭圆 31"/>
            <p:cNvSpPr/>
            <p:nvPr/>
          </p:nvSpPr>
          <p:spPr>
            <a:xfrm>
              <a:off x="1016621" y="1284905"/>
              <a:ext cx="1946151" cy="19048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noFill/>
            <a:ln w="9525"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1500"/>
                            </p:stCondLst>
                            <p:childTnLst>
                              <p:par>
                                <p:cTn id="24" presetID="49" presetClass="entr" presetSubtype="0" decel="10000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 calcmode="lin" valueType="num">
                                      <p:cBhvr>
                                        <p:cTn id="28" dur="500" fill="hold"/>
                                        <p:tgtEl>
                                          <p:spTgt spid="14"/>
                                        </p:tgtEl>
                                        <p:attrNameLst>
                                          <p:attrName>style.rotation</p:attrName>
                                        </p:attrNameLst>
                                      </p:cBhvr>
                                      <p:tavLst>
                                        <p:tav tm="0">
                                          <p:val>
                                            <p:fltVal val="360"/>
                                          </p:val>
                                        </p:tav>
                                        <p:tav tm="100000">
                                          <p:val>
                                            <p:fltVal val="0"/>
                                          </p:val>
                                        </p:tav>
                                      </p:tavLst>
                                    </p:anim>
                                    <p:animEffect transition="in" filter="fade">
                                      <p:cBhvr>
                                        <p:cTn id="29" dur="500"/>
                                        <p:tgtEl>
                                          <p:spTgt spid="14"/>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 calcmode="lin" valueType="num">
                                      <p:cBhvr>
                                        <p:cTn id="34" dur="500" fill="hold"/>
                                        <p:tgtEl>
                                          <p:spTgt spid="13"/>
                                        </p:tgtEl>
                                        <p:attrNameLst>
                                          <p:attrName>style.rotation</p:attrName>
                                        </p:attrNameLst>
                                      </p:cBhvr>
                                      <p:tavLst>
                                        <p:tav tm="0">
                                          <p:val>
                                            <p:fltVal val="360"/>
                                          </p:val>
                                        </p:tav>
                                        <p:tav tm="100000">
                                          <p:val>
                                            <p:fltVal val="0"/>
                                          </p:val>
                                        </p:tav>
                                      </p:tavLst>
                                    </p:anim>
                                    <p:animEffect transition="in" filter="fade">
                                      <p:cBhvr>
                                        <p:cTn id="35" dur="500"/>
                                        <p:tgtEl>
                                          <p:spTgt spid="13"/>
                                        </p:tgtEl>
                                      </p:cBhvr>
                                    </p:animEffect>
                                  </p:childTnLst>
                                </p:cTn>
                              </p:par>
                            </p:childTnLst>
                          </p:cTn>
                        </p:par>
                        <p:par>
                          <p:cTn id="36" fill="hold">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000"/>
                                        <p:tgtEl>
                                          <p:spTgt spid="25"/>
                                        </p:tgtEl>
                                      </p:cBhvr>
                                    </p:animEffect>
                                    <p:anim calcmode="lin" valueType="num">
                                      <p:cBhvr>
                                        <p:cTn id="56" dur="1000" fill="hold"/>
                                        <p:tgtEl>
                                          <p:spTgt spid="25"/>
                                        </p:tgtEl>
                                        <p:attrNameLst>
                                          <p:attrName>ppt_x</p:attrName>
                                        </p:attrNameLst>
                                      </p:cBhvr>
                                      <p:tavLst>
                                        <p:tav tm="0">
                                          <p:val>
                                            <p:strVal val="#ppt_x"/>
                                          </p:val>
                                        </p:tav>
                                        <p:tav tm="100000">
                                          <p:val>
                                            <p:strVal val="#ppt_x"/>
                                          </p:val>
                                        </p:tav>
                                      </p:tavLst>
                                    </p:anim>
                                    <p:anim calcmode="lin" valueType="num">
                                      <p:cBhvr>
                                        <p:cTn id="5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2" grpId="0"/>
      <p:bldP spid="23" grpId="0"/>
      <p:bldP spid="24" grpId="0"/>
      <p:bldP spid="25"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
          <p:cNvPicPr>
            <a:picLocks noChangeAspect="1" noChangeArrowheads="1"/>
          </p:cNvPicPr>
          <p:nvPr/>
        </p:nvPicPr>
        <p:blipFill>
          <a:blip r:embed="rId1"/>
          <a:stretch>
            <a:fillRect/>
          </a:stretch>
        </p:blipFill>
        <p:spPr bwMode="auto">
          <a:xfrm>
            <a:off x="0" y="1085"/>
            <a:ext cx="9142965" cy="5142917"/>
          </a:xfrm>
          <a:prstGeom prst="rect">
            <a:avLst/>
          </a:prstGeom>
          <a:noFill/>
          <a:extLst>
            <a:ext uri="{909E8E84-426E-40DD-AFC4-6F175D3DCCD1}">
              <a14:hiddenFill xmlns:a14="http://schemas.microsoft.com/office/drawing/2010/main">
                <a:solidFill>
                  <a:srgbClr val="FFFFFF"/>
                </a:solidFill>
              </a14:hiddenFill>
            </a:ext>
          </a:extLst>
        </p:spPr>
      </p:pic>
      <p:sp>
        <p:nvSpPr>
          <p:cNvPr id="207" name="Rectangle 47"/>
          <p:cNvSpPr/>
          <p:nvPr/>
        </p:nvSpPr>
        <p:spPr>
          <a:xfrm>
            <a:off x="2673236" y="2368179"/>
            <a:ext cx="3799117" cy="369332"/>
          </a:xfrm>
          <a:prstGeom prst="rect">
            <a:avLst/>
          </a:prstGeom>
        </p:spPr>
        <p:txBody>
          <a:bodyPr wrap="none" lIns="0" tIns="0" rIns="0" bIns="0">
            <a:spAutoFit/>
          </a:bodyPr>
          <a:lstStyle/>
          <a:p>
            <a:pPr algn="ctr"/>
            <a:r>
              <a:rPr lang="zh-CN" altLang="en-US" sz="2400" b="1"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点击添加相关文字标题内容</a:t>
            </a:r>
            <a:endParaRPr 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08" name="文本框 118"/>
          <p:cNvSpPr txBox="1"/>
          <p:nvPr/>
        </p:nvSpPr>
        <p:spPr>
          <a:xfrm>
            <a:off x="3178631" y="1369376"/>
            <a:ext cx="2788327" cy="831254"/>
          </a:xfrm>
          <a:prstGeom prst="rect">
            <a:avLst/>
          </a:prstGeom>
          <a:noFill/>
          <a:effectLst/>
        </p:spPr>
        <p:txBody>
          <a:bodyPr wrap="square" lIns="68589" tIns="34295" rIns="68589" bIns="34295" rtlCol="0">
            <a:spAutoFit/>
          </a:bodyPr>
          <a:lstStyle/>
          <a:p>
            <a:pPr algn="ctr"/>
            <a:r>
              <a:rPr lang="zh-CN" altLang="en-US" sz="50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第三章节</a:t>
            </a:r>
            <a:endParaRPr lang="zh-CN" altLang="en-US" sz="5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09" name="Rectangle 47"/>
          <p:cNvSpPr/>
          <p:nvPr/>
        </p:nvSpPr>
        <p:spPr>
          <a:xfrm>
            <a:off x="3466507" y="2849945"/>
            <a:ext cx="2212574" cy="669735"/>
          </a:xfrm>
          <a:prstGeom prst="rect">
            <a:avLst/>
          </a:prstGeom>
        </p:spPr>
        <p:txBody>
          <a:bodyPr wrap="square" lIns="0" tIns="0" rIns="0" bIns="0">
            <a:spAutoFit/>
          </a:bodyPr>
          <a:lstStyle/>
          <a:p>
            <a:pPr marL="342900" indent="-342900">
              <a:lnSpc>
                <a:spcPct val="150000"/>
              </a:lnSpc>
              <a:buFont typeface="Wingdings" panose="05000000000000000000" pitchFamily="2" charset="2"/>
              <a:buChar char="Ø"/>
            </a:pPr>
            <a:r>
              <a:rPr lang="zh-CN" altLang="en-US" sz="10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在此输入相关文字小标题</a:t>
            </a:r>
            <a:endParaRPr lang="en-US" altLang="zh-CN" sz="10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a:p>
            <a:pPr marL="342900" indent="-342900">
              <a:lnSpc>
                <a:spcPct val="150000"/>
              </a:lnSpc>
              <a:buFont typeface="Wingdings" panose="05000000000000000000" pitchFamily="2" charset="2"/>
              <a:buChar char="Ø"/>
            </a:pPr>
            <a:r>
              <a:rPr lang="zh-CN" altLang="en-US" sz="1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在此输入相关文字小标题</a:t>
            </a:r>
            <a:endParaRPr lang="en-US" altLang="zh-CN" sz="1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a:p>
            <a:pPr marL="342900" indent="-342900">
              <a:lnSpc>
                <a:spcPct val="150000"/>
              </a:lnSpc>
              <a:buFont typeface="Wingdings" panose="05000000000000000000" pitchFamily="2" charset="2"/>
              <a:buChar char="Ø"/>
            </a:pPr>
            <a:r>
              <a:rPr lang="zh-CN" altLang="en-US" sz="1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在此输入相关文字</a:t>
            </a:r>
            <a:r>
              <a:rPr lang="zh-CN" altLang="en-US" sz="10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小标题</a:t>
            </a:r>
            <a:endParaRPr lang="en-US" altLang="zh-CN" sz="1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10" name="椭圆 31"/>
          <p:cNvSpPr/>
          <p:nvPr/>
        </p:nvSpPr>
        <p:spPr>
          <a:xfrm>
            <a:off x="3143070" y="1369376"/>
            <a:ext cx="2859449" cy="83125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prism dir="u"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08"/>
                                        </p:tgtEl>
                                        <p:attrNameLst>
                                          <p:attrName>style.visibility</p:attrName>
                                        </p:attrNameLst>
                                      </p:cBhvr>
                                      <p:to>
                                        <p:strVal val="visible"/>
                                      </p:to>
                                    </p:set>
                                    <p:anim calcmode="lin" valueType="num">
                                      <p:cBhvr>
                                        <p:cTn id="7" dur="500" fill="hold"/>
                                        <p:tgtEl>
                                          <p:spTgt spid="20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8"/>
                                        </p:tgtEl>
                                        <p:attrNameLst>
                                          <p:attrName>ppt_y</p:attrName>
                                        </p:attrNameLst>
                                      </p:cBhvr>
                                      <p:tavLst>
                                        <p:tav tm="0">
                                          <p:val>
                                            <p:strVal val="#ppt_y"/>
                                          </p:val>
                                        </p:tav>
                                        <p:tav tm="100000">
                                          <p:val>
                                            <p:strVal val="#ppt_y"/>
                                          </p:val>
                                        </p:tav>
                                      </p:tavLst>
                                    </p:anim>
                                    <p:anim calcmode="lin" valueType="num">
                                      <p:cBhvr>
                                        <p:cTn id="9" dur="500" fill="hold"/>
                                        <p:tgtEl>
                                          <p:spTgt spid="20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8"/>
                                        </p:tgtEl>
                                      </p:cBhvr>
                                    </p:animEffect>
                                  </p:childTnLst>
                                </p:cTn>
                              </p:par>
                            </p:childTnLst>
                          </p:cTn>
                        </p:par>
                        <p:par>
                          <p:cTn id="12" fill="hold">
                            <p:stCondLst>
                              <p:cond delay="649"/>
                            </p:stCondLst>
                            <p:childTnLst>
                              <p:par>
                                <p:cTn id="13" presetID="6" presetClass="entr" presetSubtype="16" fill="hold" grpId="0" nodeType="afterEffect">
                                  <p:stCondLst>
                                    <p:cond delay="0"/>
                                  </p:stCondLst>
                                  <p:childTnLst>
                                    <p:set>
                                      <p:cBhvr>
                                        <p:cTn id="14" dur="1" fill="hold">
                                          <p:stCondLst>
                                            <p:cond delay="0"/>
                                          </p:stCondLst>
                                        </p:cTn>
                                        <p:tgtEl>
                                          <p:spTgt spid="210"/>
                                        </p:tgtEl>
                                        <p:attrNameLst>
                                          <p:attrName>style.visibility</p:attrName>
                                        </p:attrNameLst>
                                      </p:cBhvr>
                                      <p:to>
                                        <p:strVal val="visible"/>
                                      </p:to>
                                    </p:set>
                                    <p:animEffect transition="in" filter="circle(in)">
                                      <p:cBhvr>
                                        <p:cTn id="15" dur="2000"/>
                                        <p:tgtEl>
                                          <p:spTgt spid="210"/>
                                        </p:tgtEl>
                                      </p:cBhvr>
                                    </p:animEffect>
                                  </p:childTnLst>
                                </p:cTn>
                              </p:par>
                            </p:childTnLst>
                          </p:cTn>
                        </p:par>
                        <p:par>
                          <p:cTn id="16" fill="hold">
                            <p:stCondLst>
                              <p:cond delay="2649"/>
                            </p:stCondLst>
                            <p:childTnLst>
                              <p:par>
                                <p:cTn id="17" presetID="14" presetClass="entr" presetSubtype="10" fill="hold" grpId="0" nodeType="afterEffect">
                                  <p:stCondLst>
                                    <p:cond delay="0"/>
                                  </p:stCondLst>
                                  <p:childTnLst>
                                    <p:set>
                                      <p:cBhvr>
                                        <p:cTn id="18" dur="1" fill="hold">
                                          <p:stCondLst>
                                            <p:cond delay="0"/>
                                          </p:stCondLst>
                                        </p:cTn>
                                        <p:tgtEl>
                                          <p:spTgt spid="207"/>
                                        </p:tgtEl>
                                        <p:attrNameLst>
                                          <p:attrName>style.visibility</p:attrName>
                                        </p:attrNameLst>
                                      </p:cBhvr>
                                      <p:to>
                                        <p:strVal val="visible"/>
                                      </p:to>
                                    </p:set>
                                    <p:animEffect transition="in" filter="randombar(horizontal)">
                                      <p:cBhvr>
                                        <p:cTn id="19" dur="500"/>
                                        <p:tgtEl>
                                          <p:spTgt spid="207"/>
                                        </p:tgtEl>
                                      </p:cBhvr>
                                    </p:animEffect>
                                  </p:childTnLst>
                                </p:cTn>
                              </p:par>
                            </p:childTnLst>
                          </p:cTn>
                        </p:par>
                        <p:par>
                          <p:cTn id="20" fill="hold">
                            <p:stCondLst>
                              <p:cond delay="3149"/>
                            </p:stCondLst>
                            <p:childTnLst>
                              <p:par>
                                <p:cTn id="21" presetID="22" presetClass="entr" presetSubtype="1" fill="hold" grpId="0" nodeType="afterEffect">
                                  <p:stCondLst>
                                    <p:cond delay="0"/>
                                  </p:stCondLst>
                                  <p:childTnLst>
                                    <p:set>
                                      <p:cBhvr>
                                        <p:cTn id="22" dur="1" fill="hold">
                                          <p:stCondLst>
                                            <p:cond delay="0"/>
                                          </p:stCondLst>
                                        </p:cTn>
                                        <p:tgtEl>
                                          <p:spTgt spid="209"/>
                                        </p:tgtEl>
                                        <p:attrNameLst>
                                          <p:attrName>style.visibility</p:attrName>
                                        </p:attrNameLst>
                                      </p:cBhvr>
                                      <p:to>
                                        <p:strVal val="visible"/>
                                      </p:to>
                                    </p:set>
                                    <p:animEffect transition="in" filter="wipe(up)">
                                      <p:cBhvr>
                                        <p:cTn id="23" dur="8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p:bldP spid="208" grpId="0"/>
      <p:bldP spid="209" grpId="0"/>
      <p:bldP spid="2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组合 88"/>
          <p:cNvGrpSpPr/>
          <p:nvPr/>
        </p:nvGrpSpPr>
        <p:grpSpPr>
          <a:xfrm>
            <a:off x="798658" y="1648826"/>
            <a:ext cx="3402597" cy="2206369"/>
            <a:chOff x="797015" y="2055261"/>
            <a:chExt cx="3651309" cy="2367323"/>
          </a:xfrm>
        </p:grpSpPr>
        <p:sp>
          <p:nvSpPr>
            <p:cNvPr id="90" name="矩形 89"/>
            <p:cNvSpPr/>
            <p:nvPr/>
          </p:nvSpPr>
          <p:spPr>
            <a:xfrm>
              <a:off x="1043608" y="2139702"/>
              <a:ext cx="3122320" cy="2043986"/>
            </a:xfrm>
            <a:prstGeom prst="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方正准圆简体" panose="02010601030101010101" charset="-122"/>
                <a:ea typeface="方正卡通简体" panose="03000509000000000000" charset="-122"/>
                <a:cs typeface="+mn-ea"/>
                <a:sym typeface="方正准圆简体" panose="02010601030101010101" charset="-122"/>
              </a:endParaRPr>
            </a:p>
          </p:txBody>
        </p:sp>
        <p:grpSp>
          <p:nvGrpSpPr>
            <p:cNvPr id="91" name="组合 90"/>
            <p:cNvGrpSpPr/>
            <p:nvPr/>
          </p:nvGrpSpPr>
          <p:grpSpPr>
            <a:xfrm>
              <a:off x="797015" y="2055261"/>
              <a:ext cx="3651309" cy="2367323"/>
              <a:chOff x="1122658" y="2042812"/>
              <a:chExt cx="5022450" cy="3256301"/>
            </a:xfrm>
          </p:grpSpPr>
          <p:cxnSp>
            <p:nvCxnSpPr>
              <p:cNvPr id="92" name="直接连接符 91"/>
              <p:cNvCxnSpPr/>
              <p:nvPr/>
            </p:nvCxnSpPr>
            <p:spPr>
              <a:xfrm>
                <a:off x="1122658" y="4641900"/>
                <a:ext cx="4327148" cy="6572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1817960" y="2042813"/>
                <a:ext cx="4327148" cy="6572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rot="5400000">
                <a:off x="197429" y="2968042"/>
                <a:ext cx="2528845" cy="67838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rot="5400000">
                <a:off x="4539493" y="3598253"/>
                <a:ext cx="2503842" cy="7073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1" name="文本框 333"/>
          <p:cNvSpPr txBox="1"/>
          <p:nvPr/>
        </p:nvSpPr>
        <p:spPr>
          <a:xfrm>
            <a:off x="5102463" y="1438424"/>
            <a:ext cx="1590838" cy="392425"/>
          </a:xfrm>
          <a:prstGeom prst="rect">
            <a:avLst/>
          </a:prstGeom>
          <a:noFill/>
        </p:spPr>
        <p:txBody>
          <a:bodyPr wrap="none" lIns="68589" tIns="34295" rIns="68589" bIns="34295" rtlCol="0">
            <a:spAutoFit/>
          </a:bodyPr>
          <a:lstStyle/>
          <a:p>
            <a:r>
              <a:rPr lang="zh-CN" altLang="en-US" sz="2100" b="1" spc="-225"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100" b="1" spc="-225"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2" name="文本框 334"/>
          <p:cNvSpPr txBox="1"/>
          <p:nvPr/>
        </p:nvSpPr>
        <p:spPr>
          <a:xfrm>
            <a:off x="5154393" y="1772191"/>
            <a:ext cx="3519344" cy="683895"/>
          </a:xfrm>
          <a:prstGeom prst="rect">
            <a:avLst/>
          </a:prstGeom>
          <a:noFill/>
        </p:spPr>
        <p:txBody>
          <a:bodyPr wrap="square" lIns="68589" tIns="34295" rIns="68589" bIns="34295"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l"/>
            <a:r>
              <a:rPr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3" name="文本框 335"/>
          <p:cNvSpPr txBox="1"/>
          <p:nvPr/>
        </p:nvSpPr>
        <p:spPr>
          <a:xfrm>
            <a:off x="5102463" y="3053656"/>
            <a:ext cx="1590838" cy="392425"/>
          </a:xfrm>
          <a:prstGeom prst="rect">
            <a:avLst/>
          </a:prstGeom>
          <a:noFill/>
        </p:spPr>
        <p:txBody>
          <a:bodyPr wrap="none" lIns="68589" tIns="34295" rIns="68589" bIns="34295" rtlCol="0">
            <a:spAutoFit/>
          </a:bodyPr>
          <a:lstStyle/>
          <a:p>
            <a:r>
              <a:rPr lang="zh-CN" altLang="en-US" sz="2100" b="1" spc="-225"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100" b="1" spc="-225"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4" name="文本框 336"/>
          <p:cNvSpPr txBox="1"/>
          <p:nvPr/>
        </p:nvSpPr>
        <p:spPr>
          <a:xfrm>
            <a:off x="5191671" y="3390640"/>
            <a:ext cx="3430615" cy="683895"/>
          </a:xfrm>
          <a:prstGeom prst="rect">
            <a:avLst/>
          </a:prstGeom>
          <a:noFill/>
        </p:spPr>
        <p:txBody>
          <a:bodyPr wrap="square" lIns="68589" tIns="34295" rIns="68589" bIns="34295"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l"/>
            <a:r>
              <a:rPr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pic>
        <p:nvPicPr>
          <p:cNvPr id="25" name="图片 2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5000"/>
                    </a14:imgEffect>
                  </a14:imgLayer>
                </a14:imgProps>
              </a:ext>
            </a:extLst>
          </a:blip>
          <a:srcRect/>
          <a:stretch>
            <a:fillRect/>
          </a:stretch>
        </p:blipFill>
        <p:spPr>
          <a:xfrm>
            <a:off x="4403701" y="1366709"/>
            <a:ext cx="718858" cy="665699"/>
          </a:xfrm>
          <a:prstGeom prst="rect">
            <a:avLst/>
          </a:prstGeom>
        </p:spPr>
      </p:pic>
      <p:pic>
        <p:nvPicPr>
          <p:cNvPr id="26" name="图片 25"/>
          <p:cNvPicPr>
            <a:picLocks noChangeAspect="1"/>
          </p:cNvPicPr>
          <p:nvPr/>
        </p:nvPicPr>
        <p:blipFill rotWithShape="1">
          <a:blip r:embed="rId4" cstate="print">
            <a:extLst>
              <a:ext uri="{BEBA8EAE-BF5A-486C-A8C5-ECC9F3942E4B}">
                <a14:imgProps xmlns:a14="http://schemas.microsoft.com/office/drawing/2010/main">
                  <a14:imgLayer r:embed="rId3">
                    <a14:imgEffect>
                      <a14:brightnessContrast bright="-7000"/>
                    </a14:imgEffect>
                  </a14:imgLayer>
                </a14:imgProps>
              </a:ext>
            </a:extLst>
          </a:blip>
          <a:srcRect/>
          <a:stretch>
            <a:fillRect/>
          </a:stretch>
        </p:blipFill>
        <p:spPr>
          <a:xfrm>
            <a:off x="4450562" y="2981007"/>
            <a:ext cx="718858" cy="665699"/>
          </a:xfrm>
          <a:prstGeom prst="rect">
            <a:avLst/>
          </a:prstGeom>
        </p:spPr>
      </p:pic>
      <p:sp>
        <p:nvSpPr>
          <p:cNvPr id="15" name="Rectangle 47"/>
          <p:cNvSpPr/>
          <p:nvPr/>
        </p:nvSpPr>
        <p:spPr>
          <a:xfrm>
            <a:off x="1107528" y="5311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p:cTn id="11" dur="1000" fill="hold"/>
                                        <p:tgtEl>
                                          <p:spTgt spid="89"/>
                                        </p:tgtEl>
                                        <p:attrNameLst>
                                          <p:attrName>ppt_w</p:attrName>
                                        </p:attrNameLst>
                                      </p:cBhvr>
                                      <p:tavLst>
                                        <p:tav tm="0">
                                          <p:val>
                                            <p:fltVal val="0"/>
                                          </p:val>
                                        </p:tav>
                                        <p:tav tm="100000">
                                          <p:val>
                                            <p:strVal val="#ppt_w"/>
                                          </p:val>
                                        </p:tav>
                                      </p:tavLst>
                                    </p:anim>
                                    <p:anim calcmode="lin" valueType="num">
                                      <p:cBhvr>
                                        <p:cTn id="12" dur="1000" fill="hold"/>
                                        <p:tgtEl>
                                          <p:spTgt spid="89"/>
                                        </p:tgtEl>
                                        <p:attrNameLst>
                                          <p:attrName>ppt_h</p:attrName>
                                        </p:attrNameLst>
                                      </p:cBhvr>
                                      <p:tavLst>
                                        <p:tav tm="0">
                                          <p:val>
                                            <p:fltVal val="0"/>
                                          </p:val>
                                        </p:tav>
                                        <p:tav tm="100000">
                                          <p:val>
                                            <p:strVal val="#ppt_h"/>
                                          </p:val>
                                        </p:tav>
                                      </p:tavLst>
                                    </p:anim>
                                    <p:anim calcmode="lin" valueType="num">
                                      <p:cBhvr>
                                        <p:cTn id="13" dur="1000" fill="hold"/>
                                        <p:tgtEl>
                                          <p:spTgt spid="89"/>
                                        </p:tgtEl>
                                        <p:attrNameLst>
                                          <p:attrName>style.rotation</p:attrName>
                                        </p:attrNameLst>
                                      </p:cBhvr>
                                      <p:tavLst>
                                        <p:tav tm="0">
                                          <p:val>
                                            <p:fltVal val="90"/>
                                          </p:val>
                                        </p:tav>
                                        <p:tav tm="100000">
                                          <p:val>
                                            <p:fltVal val="0"/>
                                          </p:val>
                                        </p:tav>
                                      </p:tavLst>
                                    </p:anim>
                                    <p:animEffect transition="in" filter="fade">
                                      <p:cBhvr>
                                        <p:cTn id="14" dur="1000"/>
                                        <p:tgtEl>
                                          <p:spTgt spid="89"/>
                                        </p:tgtEl>
                                      </p:cBhvr>
                                    </p:animEffect>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1+#ppt_w/2"/>
                                          </p:val>
                                        </p:tav>
                                        <p:tav tm="100000">
                                          <p:val>
                                            <p:strVal val="#ppt_x"/>
                                          </p:val>
                                        </p:tav>
                                      </p:tavLst>
                                    </p:anim>
                                    <p:anim calcmode="lin" valueType="num">
                                      <p:cBhvr additive="base">
                                        <p:cTn id="19" dur="500" fill="hold"/>
                                        <p:tgtEl>
                                          <p:spTgt spid="25"/>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1+#ppt_w/2"/>
                                          </p:val>
                                        </p:tav>
                                        <p:tav tm="100000">
                                          <p:val>
                                            <p:strVal val="#ppt_x"/>
                                          </p:val>
                                        </p:tav>
                                      </p:tavLst>
                                    </p:anim>
                                    <p:anim calcmode="lin" valueType="num">
                                      <p:cBhvr additive="base">
                                        <p:cTn id="35" dur="500" fill="hold"/>
                                        <p:tgtEl>
                                          <p:spTgt spid="26"/>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椭圆 44"/>
          <p:cNvSpPr>
            <a:spLocks noChangeArrowheads="1"/>
          </p:cNvSpPr>
          <p:nvPr/>
        </p:nvSpPr>
        <p:spPr bwMode="auto">
          <a:xfrm>
            <a:off x="1462572" y="1334033"/>
            <a:ext cx="1419378" cy="1411562"/>
          </a:xfrm>
          <a:prstGeom prst="ellipse">
            <a:avLst/>
          </a:prstGeom>
          <a:noFill/>
          <a:ln w="9525">
            <a:solidFill>
              <a:schemeClr val="bg1"/>
            </a:solidFill>
            <a:round/>
          </a:ln>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80" name="椭圆 44"/>
          <p:cNvSpPr>
            <a:spLocks noChangeArrowheads="1"/>
          </p:cNvSpPr>
          <p:nvPr/>
        </p:nvSpPr>
        <p:spPr bwMode="auto">
          <a:xfrm>
            <a:off x="3874698" y="1334033"/>
            <a:ext cx="1419378" cy="1411562"/>
          </a:xfrm>
          <a:prstGeom prst="ellipse">
            <a:avLst/>
          </a:prstGeom>
          <a:noFill/>
          <a:ln w="9525">
            <a:solidFill>
              <a:schemeClr val="bg1"/>
            </a:solidFill>
            <a:round/>
          </a:ln>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rgbClr val="FFFFFF"/>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81" name="椭圆 44"/>
          <p:cNvSpPr>
            <a:spLocks noChangeArrowheads="1"/>
          </p:cNvSpPr>
          <p:nvPr/>
        </p:nvSpPr>
        <p:spPr bwMode="auto">
          <a:xfrm>
            <a:off x="6321768" y="1334033"/>
            <a:ext cx="1419378" cy="1411562"/>
          </a:xfrm>
          <a:prstGeom prst="ellipse">
            <a:avLst/>
          </a:prstGeom>
          <a:noFill/>
          <a:ln w="9525">
            <a:solidFill>
              <a:schemeClr val="bg1"/>
            </a:solidFill>
            <a:round/>
          </a:ln>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rgbClr val="FFFFFF"/>
              </a:solidFill>
              <a:latin typeface="方正准圆简体" panose="02010601030101010101" charset="-122"/>
              <a:ea typeface="方正卡通简体" panose="03000509000000000000" charset="-122"/>
              <a:cs typeface="+mn-ea"/>
              <a:sym typeface="方正准圆简体" panose="02010601030101010101" charset="-122"/>
            </a:endParaRPr>
          </a:p>
        </p:txBody>
      </p:sp>
      <p:grpSp>
        <p:nvGrpSpPr>
          <p:cNvPr id="382" name="组合 381"/>
          <p:cNvGrpSpPr/>
          <p:nvPr/>
        </p:nvGrpSpPr>
        <p:grpSpPr>
          <a:xfrm>
            <a:off x="3008356" y="2064599"/>
            <a:ext cx="704990" cy="133723"/>
            <a:chOff x="3665538" y="4375150"/>
            <a:chExt cx="736600" cy="139700"/>
          </a:xfrm>
          <a:solidFill>
            <a:schemeClr val="bg1"/>
          </a:solidFill>
        </p:grpSpPr>
        <p:sp>
          <p:nvSpPr>
            <p:cNvPr id="383" name="Freeform 26"/>
            <p:cNvSpPr/>
            <p:nvPr/>
          </p:nvSpPr>
          <p:spPr bwMode="auto">
            <a:xfrm>
              <a:off x="3665538" y="4375150"/>
              <a:ext cx="539750" cy="139700"/>
            </a:xfrm>
            <a:custGeom>
              <a:avLst/>
              <a:gdLst/>
              <a:ahLst/>
              <a:cxnLst>
                <a:cxn ang="0">
                  <a:pos x="12" y="4"/>
                </a:cxn>
                <a:cxn ang="0">
                  <a:pos x="16" y="17"/>
                </a:cxn>
                <a:cxn ang="0">
                  <a:pos x="18" y="30"/>
                </a:cxn>
                <a:cxn ang="0">
                  <a:pos x="16" y="53"/>
                </a:cxn>
                <a:cxn ang="0">
                  <a:pos x="10" y="75"/>
                </a:cxn>
                <a:cxn ang="0">
                  <a:pos x="0" y="81"/>
                </a:cxn>
                <a:cxn ang="0">
                  <a:pos x="1" y="82"/>
                </a:cxn>
                <a:cxn ang="0">
                  <a:pos x="15" y="74"/>
                </a:cxn>
                <a:cxn ang="0">
                  <a:pos x="22" y="46"/>
                </a:cxn>
                <a:cxn ang="0">
                  <a:pos x="22" y="19"/>
                </a:cxn>
                <a:cxn ang="0">
                  <a:pos x="26" y="15"/>
                </a:cxn>
                <a:cxn ang="0">
                  <a:pos x="66" y="28"/>
                </a:cxn>
                <a:cxn ang="0">
                  <a:pos x="92" y="38"/>
                </a:cxn>
                <a:cxn ang="0">
                  <a:pos x="128" y="45"/>
                </a:cxn>
                <a:cxn ang="0">
                  <a:pos x="176" y="53"/>
                </a:cxn>
                <a:cxn ang="0">
                  <a:pos x="224" y="55"/>
                </a:cxn>
                <a:cxn ang="0">
                  <a:pos x="281" y="50"/>
                </a:cxn>
                <a:cxn ang="0">
                  <a:pos x="316" y="46"/>
                </a:cxn>
                <a:cxn ang="0">
                  <a:pos x="332" y="45"/>
                </a:cxn>
                <a:cxn ang="0">
                  <a:pos x="332" y="46"/>
                </a:cxn>
                <a:cxn ang="0">
                  <a:pos x="272" y="68"/>
                </a:cxn>
                <a:cxn ang="0">
                  <a:pos x="228" y="78"/>
                </a:cxn>
                <a:cxn ang="0">
                  <a:pos x="182" y="81"/>
                </a:cxn>
                <a:cxn ang="0">
                  <a:pos x="51" y="82"/>
                </a:cxn>
                <a:cxn ang="0">
                  <a:pos x="7" y="82"/>
                </a:cxn>
                <a:cxn ang="0">
                  <a:pos x="32" y="85"/>
                </a:cxn>
                <a:cxn ang="0">
                  <a:pos x="149" y="88"/>
                </a:cxn>
                <a:cxn ang="0">
                  <a:pos x="217" y="83"/>
                </a:cxn>
                <a:cxn ang="0">
                  <a:pos x="282" y="71"/>
                </a:cxn>
                <a:cxn ang="0">
                  <a:pos x="311" y="63"/>
                </a:cxn>
                <a:cxn ang="0">
                  <a:pos x="329" y="56"/>
                </a:cxn>
                <a:cxn ang="0">
                  <a:pos x="337" y="53"/>
                </a:cxn>
                <a:cxn ang="0">
                  <a:pos x="338" y="53"/>
                </a:cxn>
                <a:cxn ang="0">
                  <a:pos x="338" y="53"/>
                </a:cxn>
                <a:cxn ang="0">
                  <a:pos x="338" y="52"/>
                </a:cxn>
                <a:cxn ang="0">
                  <a:pos x="340" y="46"/>
                </a:cxn>
                <a:cxn ang="0">
                  <a:pos x="338" y="44"/>
                </a:cxn>
                <a:cxn ang="0">
                  <a:pos x="334" y="44"/>
                </a:cxn>
                <a:cxn ang="0">
                  <a:pos x="334" y="44"/>
                </a:cxn>
                <a:cxn ang="0">
                  <a:pos x="333" y="39"/>
                </a:cxn>
                <a:cxn ang="0">
                  <a:pos x="330" y="37"/>
                </a:cxn>
                <a:cxn ang="0">
                  <a:pos x="329" y="37"/>
                </a:cxn>
                <a:cxn ang="0">
                  <a:pos x="325" y="37"/>
                </a:cxn>
                <a:cxn ang="0">
                  <a:pos x="323" y="37"/>
                </a:cxn>
                <a:cxn ang="0">
                  <a:pos x="325" y="38"/>
                </a:cxn>
                <a:cxn ang="0">
                  <a:pos x="312" y="41"/>
                </a:cxn>
                <a:cxn ang="0">
                  <a:pos x="272" y="45"/>
                </a:cxn>
                <a:cxn ang="0">
                  <a:pos x="206" y="48"/>
                </a:cxn>
                <a:cxn ang="0">
                  <a:pos x="165" y="46"/>
                </a:cxn>
                <a:cxn ang="0">
                  <a:pos x="99" y="35"/>
                </a:cxn>
                <a:cxn ang="0">
                  <a:pos x="60" y="23"/>
                </a:cxn>
                <a:cxn ang="0">
                  <a:pos x="36" y="15"/>
                </a:cxn>
                <a:cxn ang="0">
                  <a:pos x="14" y="1"/>
                </a:cxn>
                <a:cxn ang="0">
                  <a:pos x="14" y="1"/>
                </a:cxn>
                <a:cxn ang="0">
                  <a:pos x="12" y="0"/>
                </a:cxn>
                <a:cxn ang="0">
                  <a:pos x="12" y="4"/>
                </a:cxn>
              </a:cxnLst>
              <a:rect l="0" t="0" r="r" b="b"/>
              <a:pathLst>
                <a:path w="340" h="88">
                  <a:moveTo>
                    <a:pt x="12" y="4"/>
                  </a:moveTo>
                  <a:lnTo>
                    <a:pt x="12" y="4"/>
                  </a:lnTo>
                  <a:lnTo>
                    <a:pt x="12" y="4"/>
                  </a:lnTo>
                  <a:lnTo>
                    <a:pt x="12" y="4"/>
                  </a:lnTo>
                  <a:lnTo>
                    <a:pt x="15" y="11"/>
                  </a:lnTo>
                  <a:lnTo>
                    <a:pt x="16" y="17"/>
                  </a:lnTo>
                  <a:lnTo>
                    <a:pt x="16" y="17"/>
                  </a:lnTo>
                  <a:lnTo>
                    <a:pt x="18" y="24"/>
                  </a:lnTo>
                  <a:lnTo>
                    <a:pt x="18" y="30"/>
                  </a:lnTo>
                  <a:lnTo>
                    <a:pt x="18" y="44"/>
                  </a:lnTo>
                  <a:lnTo>
                    <a:pt x="18" y="44"/>
                  </a:lnTo>
                  <a:lnTo>
                    <a:pt x="16" y="53"/>
                  </a:lnTo>
                  <a:lnTo>
                    <a:pt x="15" y="66"/>
                  </a:lnTo>
                  <a:lnTo>
                    <a:pt x="12" y="71"/>
                  </a:lnTo>
                  <a:lnTo>
                    <a:pt x="10" y="75"/>
                  </a:lnTo>
                  <a:lnTo>
                    <a:pt x="5" y="79"/>
                  </a:lnTo>
                  <a:lnTo>
                    <a:pt x="0" y="81"/>
                  </a:lnTo>
                  <a:lnTo>
                    <a:pt x="0" y="81"/>
                  </a:lnTo>
                  <a:lnTo>
                    <a:pt x="0" y="82"/>
                  </a:lnTo>
                  <a:lnTo>
                    <a:pt x="1" y="82"/>
                  </a:lnTo>
                  <a:lnTo>
                    <a:pt x="1" y="82"/>
                  </a:lnTo>
                  <a:lnTo>
                    <a:pt x="7" y="81"/>
                  </a:lnTo>
                  <a:lnTo>
                    <a:pt x="12" y="78"/>
                  </a:lnTo>
                  <a:lnTo>
                    <a:pt x="15" y="74"/>
                  </a:lnTo>
                  <a:lnTo>
                    <a:pt x="18" y="70"/>
                  </a:lnTo>
                  <a:lnTo>
                    <a:pt x="21" y="57"/>
                  </a:lnTo>
                  <a:lnTo>
                    <a:pt x="22" y="46"/>
                  </a:lnTo>
                  <a:lnTo>
                    <a:pt x="22" y="46"/>
                  </a:lnTo>
                  <a:lnTo>
                    <a:pt x="23" y="28"/>
                  </a:lnTo>
                  <a:lnTo>
                    <a:pt x="22" y="19"/>
                  </a:lnTo>
                  <a:lnTo>
                    <a:pt x="19" y="11"/>
                  </a:lnTo>
                  <a:lnTo>
                    <a:pt x="19" y="11"/>
                  </a:lnTo>
                  <a:lnTo>
                    <a:pt x="26" y="15"/>
                  </a:lnTo>
                  <a:lnTo>
                    <a:pt x="34" y="19"/>
                  </a:lnTo>
                  <a:lnTo>
                    <a:pt x="49" y="24"/>
                  </a:lnTo>
                  <a:lnTo>
                    <a:pt x="66" y="28"/>
                  </a:lnTo>
                  <a:lnTo>
                    <a:pt x="81" y="35"/>
                  </a:lnTo>
                  <a:lnTo>
                    <a:pt x="81" y="35"/>
                  </a:lnTo>
                  <a:lnTo>
                    <a:pt x="92" y="38"/>
                  </a:lnTo>
                  <a:lnTo>
                    <a:pt x="105" y="41"/>
                  </a:lnTo>
                  <a:lnTo>
                    <a:pt x="128" y="45"/>
                  </a:lnTo>
                  <a:lnTo>
                    <a:pt x="128" y="45"/>
                  </a:lnTo>
                  <a:lnTo>
                    <a:pt x="153" y="50"/>
                  </a:lnTo>
                  <a:lnTo>
                    <a:pt x="165" y="52"/>
                  </a:lnTo>
                  <a:lnTo>
                    <a:pt x="176" y="53"/>
                  </a:lnTo>
                  <a:lnTo>
                    <a:pt x="176" y="53"/>
                  </a:lnTo>
                  <a:lnTo>
                    <a:pt x="201" y="53"/>
                  </a:lnTo>
                  <a:lnTo>
                    <a:pt x="224" y="55"/>
                  </a:lnTo>
                  <a:lnTo>
                    <a:pt x="224" y="55"/>
                  </a:lnTo>
                  <a:lnTo>
                    <a:pt x="252" y="53"/>
                  </a:lnTo>
                  <a:lnTo>
                    <a:pt x="281" y="50"/>
                  </a:lnTo>
                  <a:lnTo>
                    <a:pt x="281" y="50"/>
                  </a:lnTo>
                  <a:lnTo>
                    <a:pt x="301" y="48"/>
                  </a:lnTo>
                  <a:lnTo>
                    <a:pt x="316" y="46"/>
                  </a:lnTo>
                  <a:lnTo>
                    <a:pt x="329" y="42"/>
                  </a:lnTo>
                  <a:lnTo>
                    <a:pt x="329" y="42"/>
                  </a:lnTo>
                  <a:lnTo>
                    <a:pt x="332" y="45"/>
                  </a:lnTo>
                  <a:lnTo>
                    <a:pt x="332" y="45"/>
                  </a:lnTo>
                  <a:lnTo>
                    <a:pt x="332" y="46"/>
                  </a:lnTo>
                  <a:lnTo>
                    <a:pt x="332" y="46"/>
                  </a:lnTo>
                  <a:lnTo>
                    <a:pt x="318" y="53"/>
                  </a:lnTo>
                  <a:lnTo>
                    <a:pt x="304" y="59"/>
                  </a:lnTo>
                  <a:lnTo>
                    <a:pt x="272" y="68"/>
                  </a:lnTo>
                  <a:lnTo>
                    <a:pt x="272" y="68"/>
                  </a:lnTo>
                  <a:lnTo>
                    <a:pt x="250" y="74"/>
                  </a:lnTo>
                  <a:lnTo>
                    <a:pt x="228" y="78"/>
                  </a:lnTo>
                  <a:lnTo>
                    <a:pt x="205" y="79"/>
                  </a:lnTo>
                  <a:lnTo>
                    <a:pt x="182" y="81"/>
                  </a:lnTo>
                  <a:lnTo>
                    <a:pt x="182" y="81"/>
                  </a:lnTo>
                  <a:lnTo>
                    <a:pt x="95" y="82"/>
                  </a:lnTo>
                  <a:lnTo>
                    <a:pt x="95" y="82"/>
                  </a:lnTo>
                  <a:lnTo>
                    <a:pt x="51" y="82"/>
                  </a:lnTo>
                  <a:lnTo>
                    <a:pt x="7" y="81"/>
                  </a:lnTo>
                  <a:lnTo>
                    <a:pt x="7" y="81"/>
                  </a:lnTo>
                  <a:lnTo>
                    <a:pt x="7" y="82"/>
                  </a:lnTo>
                  <a:lnTo>
                    <a:pt x="8" y="82"/>
                  </a:lnTo>
                  <a:lnTo>
                    <a:pt x="8" y="82"/>
                  </a:lnTo>
                  <a:lnTo>
                    <a:pt x="32" y="85"/>
                  </a:lnTo>
                  <a:lnTo>
                    <a:pt x="55" y="86"/>
                  </a:lnTo>
                  <a:lnTo>
                    <a:pt x="102" y="88"/>
                  </a:lnTo>
                  <a:lnTo>
                    <a:pt x="149" y="88"/>
                  </a:lnTo>
                  <a:lnTo>
                    <a:pt x="197" y="85"/>
                  </a:lnTo>
                  <a:lnTo>
                    <a:pt x="197" y="85"/>
                  </a:lnTo>
                  <a:lnTo>
                    <a:pt x="217" y="83"/>
                  </a:lnTo>
                  <a:lnTo>
                    <a:pt x="239" y="81"/>
                  </a:lnTo>
                  <a:lnTo>
                    <a:pt x="261" y="77"/>
                  </a:lnTo>
                  <a:lnTo>
                    <a:pt x="282" y="71"/>
                  </a:lnTo>
                  <a:lnTo>
                    <a:pt x="282" y="71"/>
                  </a:lnTo>
                  <a:lnTo>
                    <a:pt x="301" y="66"/>
                  </a:lnTo>
                  <a:lnTo>
                    <a:pt x="311" y="63"/>
                  </a:lnTo>
                  <a:lnTo>
                    <a:pt x="321" y="59"/>
                  </a:lnTo>
                  <a:lnTo>
                    <a:pt x="321" y="59"/>
                  </a:lnTo>
                  <a:lnTo>
                    <a:pt x="329" y="56"/>
                  </a:lnTo>
                  <a:lnTo>
                    <a:pt x="336" y="50"/>
                  </a:lnTo>
                  <a:lnTo>
                    <a:pt x="336" y="50"/>
                  </a:lnTo>
                  <a:lnTo>
                    <a:pt x="337" y="53"/>
                  </a:lnTo>
                  <a:lnTo>
                    <a:pt x="337" y="53"/>
                  </a:lnTo>
                  <a:lnTo>
                    <a:pt x="338" y="53"/>
                  </a:lnTo>
                  <a:lnTo>
                    <a:pt x="338" y="53"/>
                  </a:lnTo>
                  <a:lnTo>
                    <a:pt x="338" y="53"/>
                  </a:lnTo>
                  <a:lnTo>
                    <a:pt x="338" y="53"/>
                  </a:lnTo>
                  <a:lnTo>
                    <a:pt x="338" y="53"/>
                  </a:lnTo>
                  <a:lnTo>
                    <a:pt x="338" y="53"/>
                  </a:lnTo>
                  <a:lnTo>
                    <a:pt x="338" y="52"/>
                  </a:lnTo>
                  <a:lnTo>
                    <a:pt x="338" y="52"/>
                  </a:lnTo>
                  <a:lnTo>
                    <a:pt x="338" y="49"/>
                  </a:lnTo>
                  <a:lnTo>
                    <a:pt x="338" y="49"/>
                  </a:lnTo>
                  <a:lnTo>
                    <a:pt x="340" y="46"/>
                  </a:lnTo>
                  <a:lnTo>
                    <a:pt x="340" y="46"/>
                  </a:lnTo>
                  <a:lnTo>
                    <a:pt x="340" y="45"/>
                  </a:lnTo>
                  <a:lnTo>
                    <a:pt x="338" y="44"/>
                  </a:lnTo>
                  <a:lnTo>
                    <a:pt x="336" y="42"/>
                  </a:lnTo>
                  <a:lnTo>
                    <a:pt x="336" y="42"/>
                  </a:lnTo>
                  <a:lnTo>
                    <a:pt x="334" y="44"/>
                  </a:lnTo>
                  <a:lnTo>
                    <a:pt x="334" y="44"/>
                  </a:lnTo>
                  <a:lnTo>
                    <a:pt x="334" y="44"/>
                  </a:lnTo>
                  <a:lnTo>
                    <a:pt x="334" y="44"/>
                  </a:lnTo>
                  <a:lnTo>
                    <a:pt x="332" y="41"/>
                  </a:lnTo>
                  <a:lnTo>
                    <a:pt x="332" y="41"/>
                  </a:lnTo>
                  <a:lnTo>
                    <a:pt x="333" y="39"/>
                  </a:lnTo>
                  <a:lnTo>
                    <a:pt x="333" y="39"/>
                  </a:lnTo>
                  <a:lnTo>
                    <a:pt x="333" y="38"/>
                  </a:lnTo>
                  <a:lnTo>
                    <a:pt x="330" y="37"/>
                  </a:lnTo>
                  <a:lnTo>
                    <a:pt x="329" y="35"/>
                  </a:lnTo>
                  <a:lnTo>
                    <a:pt x="329" y="37"/>
                  </a:lnTo>
                  <a:lnTo>
                    <a:pt x="329" y="37"/>
                  </a:lnTo>
                  <a:lnTo>
                    <a:pt x="327" y="38"/>
                  </a:lnTo>
                  <a:lnTo>
                    <a:pt x="327" y="38"/>
                  </a:lnTo>
                  <a:lnTo>
                    <a:pt x="325" y="37"/>
                  </a:lnTo>
                  <a:lnTo>
                    <a:pt x="325" y="37"/>
                  </a:lnTo>
                  <a:lnTo>
                    <a:pt x="325" y="37"/>
                  </a:lnTo>
                  <a:lnTo>
                    <a:pt x="323" y="37"/>
                  </a:lnTo>
                  <a:lnTo>
                    <a:pt x="325" y="38"/>
                  </a:lnTo>
                  <a:lnTo>
                    <a:pt x="325" y="38"/>
                  </a:lnTo>
                  <a:lnTo>
                    <a:pt x="325" y="38"/>
                  </a:lnTo>
                  <a:lnTo>
                    <a:pt x="325" y="38"/>
                  </a:lnTo>
                  <a:lnTo>
                    <a:pt x="325" y="38"/>
                  </a:lnTo>
                  <a:lnTo>
                    <a:pt x="312" y="41"/>
                  </a:lnTo>
                  <a:lnTo>
                    <a:pt x="296" y="44"/>
                  </a:lnTo>
                  <a:lnTo>
                    <a:pt x="272" y="45"/>
                  </a:lnTo>
                  <a:lnTo>
                    <a:pt x="272" y="45"/>
                  </a:lnTo>
                  <a:lnTo>
                    <a:pt x="227" y="49"/>
                  </a:lnTo>
                  <a:lnTo>
                    <a:pt x="227" y="49"/>
                  </a:lnTo>
                  <a:lnTo>
                    <a:pt x="206" y="48"/>
                  </a:lnTo>
                  <a:lnTo>
                    <a:pt x="187" y="48"/>
                  </a:lnTo>
                  <a:lnTo>
                    <a:pt x="187" y="48"/>
                  </a:lnTo>
                  <a:lnTo>
                    <a:pt x="165" y="46"/>
                  </a:lnTo>
                  <a:lnTo>
                    <a:pt x="143" y="44"/>
                  </a:lnTo>
                  <a:lnTo>
                    <a:pt x="99" y="35"/>
                  </a:lnTo>
                  <a:lnTo>
                    <a:pt x="99" y="35"/>
                  </a:lnTo>
                  <a:lnTo>
                    <a:pt x="89" y="33"/>
                  </a:lnTo>
                  <a:lnTo>
                    <a:pt x="80" y="28"/>
                  </a:lnTo>
                  <a:lnTo>
                    <a:pt x="60" y="23"/>
                  </a:lnTo>
                  <a:lnTo>
                    <a:pt x="60" y="23"/>
                  </a:lnTo>
                  <a:lnTo>
                    <a:pt x="48" y="19"/>
                  </a:lnTo>
                  <a:lnTo>
                    <a:pt x="36" y="15"/>
                  </a:lnTo>
                  <a:lnTo>
                    <a:pt x="25" y="9"/>
                  </a:lnTo>
                  <a:lnTo>
                    <a:pt x="19" y="6"/>
                  </a:lnTo>
                  <a:lnTo>
                    <a:pt x="14" y="1"/>
                  </a:lnTo>
                  <a:lnTo>
                    <a:pt x="14" y="1"/>
                  </a:lnTo>
                  <a:lnTo>
                    <a:pt x="14" y="1"/>
                  </a:lnTo>
                  <a:lnTo>
                    <a:pt x="14" y="1"/>
                  </a:lnTo>
                  <a:lnTo>
                    <a:pt x="14" y="1"/>
                  </a:lnTo>
                  <a:lnTo>
                    <a:pt x="14" y="1"/>
                  </a:lnTo>
                  <a:lnTo>
                    <a:pt x="12" y="0"/>
                  </a:lnTo>
                  <a:lnTo>
                    <a:pt x="11" y="1"/>
                  </a:lnTo>
                  <a:lnTo>
                    <a:pt x="11" y="2"/>
                  </a:lnTo>
                  <a:lnTo>
                    <a:pt x="12" y="4"/>
                  </a:lnTo>
                  <a:lnTo>
                    <a:pt x="12" y="4"/>
                  </a:lnTo>
                  <a:close/>
                </a:path>
              </a:pathLst>
            </a:custGeom>
            <a:grpFill/>
            <a:ln w="9525">
              <a:no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384" name="Freeform 27"/>
            <p:cNvSpPr>
              <a:spLocks noEditPoints="1"/>
            </p:cNvSpPr>
            <p:nvPr/>
          </p:nvSpPr>
          <p:spPr bwMode="auto">
            <a:xfrm>
              <a:off x="4183063" y="4394200"/>
              <a:ext cx="219075" cy="106363"/>
            </a:xfrm>
            <a:custGeom>
              <a:avLst/>
              <a:gdLst/>
              <a:ahLst/>
              <a:cxnLst>
                <a:cxn ang="0">
                  <a:pos x="14" y="1"/>
                </a:cxn>
                <a:cxn ang="0">
                  <a:pos x="10" y="16"/>
                </a:cxn>
                <a:cxn ang="0">
                  <a:pos x="7" y="47"/>
                </a:cxn>
                <a:cxn ang="0">
                  <a:pos x="0" y="62"/>
                </a:cxn>
                <a:cxn ang="0">
                  <a:pos x="0" y="65"/>
                </a:cxn>
                <a:cxn ang="0">
                  <a:pos x="4" y="67"/>
                </a:cxn>
                <a:cxn ang="0">
                  <a:pos x="6" y="67"/>
                </a:cxn>
                <a:cxn ang="0">
                  <a:pos x="15" y="62"/>
                </a:cxn>
                <a:cxn ang="0">
                  <a:pos x="26" y="58"/>
                </a:cxn>
                <a:cxn ang="0">
                  <a:pos x="44" y="54"/>
                </a:cxn>
                <a:cxn ang="0">
                  <a:pos x="62" y="49"/>
                </a:cxn>
                <a:cxn ang="0">
                  <a:pos x="99" y="43"/>
                </a:cxn>
                <a:cxn ang="0">
                  <a:pos x="136" y="41"/>
                </a:cxn>
                <a:cxn ang="0">
                  <a:pos x="138" y="41"/>
                </a:cxn>
                <a:cxn ang="0">
                  <a:pos x="134" y="36"/>
                </a:cxn>
                <a:cxn ang="0">
                  <a:pos x="120" y="33"/>
                </a:cxn>
                <a:cxn ang="0">
                  <a:pos x="80" y="25"/>
                </a:cxn>
                <a:cxn ang="0">
                  <a:pos x="58" y="18"/>
                </a:cxn>
                <a:cxn ang="0">
                  <a:pos x="74" y="21"/>
                </a:cxn>
                <a:cxn ang="0">
                  <a:pos x="98" y="26"/>
                </a:cxn>
                <a:cxn ang="0">
                  <a:pos x="120" y="32"/>
                </a:cxn>
                <a:cxn ang="0">
                  <a:pos x="121" y="32"/>
                </a:cxn>
                <a:cxn ang="0">
                  <a:pos x="118" y="27"/>
                </a:cxn>
                <a:cxn ang="0">
                  <a:pos x="107" y="22"/>
                </a:cxn>
                <a:cxn ang="0">
                  <a:pos x="70" y="14"/>
                </a:cxn>
                <a:cxn ang="0">
                  <a:pos x="58" y="10"/>
                </a:cxn>
                <a:cxn ang="0">
                  <a:pos x="32" y="3"/>
                </a:cxn>
                <a:cxn ang="0">
                  <a:pos x="19" y="4"/>
                </a:cxn>
                <a:cxn ang="0">
                  <a:pos x="19" y="4"/>
                </a:cxn>
                <a:cxn ang="0">
                  <a:pos x="15" y="0"/>
                </a:cxn>
                <a:cxn ang="0">
                  <a:pos x="14" y="1"/>
                </a:cxn>
                <a:cxn ang="0">
                  <a:pos x="72" y="26"/>
                </a:cxn>
                <a:cxn ang="0">
                  <a:pos x="94" y="32"/>
                </a:cxn>
                <a:cxn ang="0">
                  <a:pos x="117" y="36"/>
                </a:cxn>
                <a:cxn ang="0">
                  <a:pos x="73" y="41"/>
                </a:cxn>
                <a:cxn ang="0">
                  <a:pos x="58" y="44"/>
                </a:cxn>
                <a:cxn ang="0">
                  <a:pos x="22" y="52"/>
                </a:cxn>
                <a:cxn ang="0">
                  <a:pos x="11" y="55"/>
                </a:cxn>
                <a:cxn ang="0">
                  <a:pos x="14" y="38"/>
                </a:cxn>
                <a:cxn ang="0">
                  <a:pos x="17" y="30"/>
                </a:cxn>
                <a:cxn ang="0">
                  <a:pos x="19" y="7"/>
                </a:cxn>
                <a:cxn ang="0">
                  <a:pos x="21" y="8"/>
                </a:cxn>
                <a:cxn ang="0">
                  <a:pos x="26" y="12"/>
                </a:cxn>
                <a:cxn ang="0">
                  <a:pos x="45" y="19"/>
                </a:cxn>
                <a:cxn ang="0">
                  <a:pos x="72" y="26"/>
                </a:cxn>
                <a:cxn ang="0">
                  <a:pos x="36" y="8"/>
                </a:cxn>
                <a:cxn ang="0">
                  <a:pos x="41" y="10"/>
                </a:cxn>
                <a:cxn ang="0">
                  <a:pos x="43" y="10"/>
                </a:cxn>
                <a:cxn ang="0">
                  <a:pos x="54" y="12"/>
                </a:cxn>
                <a:cxn ang="0">
                  <a:pos x="37" y="10"/>
                </a:cxn>
                <a:cxn ang="0">
                  <a:pos x="33" y="11"/>
                </a:cxn>
                <a:cxn ang="0">
                  <a:pos x="28" y="8"/>
                </a:cxn>
                <a:cxn ang="0">
                  <a:pos x="29" y="8"/>
                </a:cxn>
                <a:cxn ang="0">
                  <a:pos x="32" y="8"/>
                </a:cxn>
                <a:cxn ang="0">
                  <a:pos x="36" y="8"/>
                </a:cxn>
              </a:cxnLst>
              <a:rect l="0" t="0" r="r" b="b"/>
              <a:pathLst>
                <a:path w="138" h="67">
                  <a:moveTo>
                    <a:pt x="14" y="1"/>
                  </a:moveTo>
                  <a:lnTo>
                    <a:pt x="14" y="1"/>
                  </a:lnTo>
                  <a:lnTo>
                    <a:pt x="11" y="8"/>
                  </a:lnTo>
                  <a:lnTo>
                    <a:pt x="10" y="16"/>
                  </a:lnTo>
                  <a:lnTo>
                    <a:pt x="8" y="32"/>
                  </a:lnTo>
                  <a:lnTo>
                    <a:pt x="7" y="47"/>
                  </a:lnTo>
                  <a:lnTo>
                    <a:pt x="4" y="55"/>
                  </a:lnTo>
                  <a:lnTo>
                    <a:pt x="0" y="62"/>
                  </a:lnTo>
                  <a:lnTo>
                    <a:pt x="0" y="62"/>
                  </a:lnTo>
                  <a:lnTo>
                    <a:pt x="0" y="65"/>
                  </a:lnTo>
                  <a:lnTo>
                    <a:pt x="1" y="66"/>
                  </a:lnTo>
                  <a:lnTo>
                    <a:pt x="4" y="67"/>
                  </a:lnTo>
                  <a:lnTo>
                    <a:pt x="6" y="67"/>
                  </a:lnTo>
                  <a:lnTo>
                    <a:pt x="6" y="67"/>
                  </a:lnTo>
                  <a:lnTo>
                    <a:pt x="10" y="63"/>
                  </a:lnTo>
                  <a:lnTo>
                    <a:pt x="15" y="62"/>
                  </a:lnTo>
                  <a:lnTo>
                    <a:pt x="26" y="58"/>
                  </a:lnTo>
                  <a:lnTo>
                    <a:pt x="26" y="58"/>
                  </a:lnTo>
                  <a:lnTo>
                    <a:pt x="34" y="55"/>
                  </a:lnTo>
                  <a:lnTo>
                    <a:pt x="44" y="54"/>
                  </a:lnTo>
                  <a:lnTo>
                    <a:pt x="62" y="49"/>
                  </a:lnTo>
                  <a:lnTo>
                    <a:pt x="62" y="49"/>
                  </a:lnTo>
                  <a:lnTo>
                    <a:pt x="81" y="45"/>
                  </a:lnTo>
                  <a:lnTo>
                    <a:pt x="99" y="43"/>
                  </a:lnTo>
                  <a:lnTo>
                    <a:pt x="118" y="41"/>
                  </a:lnTo>
                  <a:lnTo>
                    <a:pt x="136" y="41"/>
                  </a:lnTo>
                  <a:lnTo>
                    <a:pt x="136" y="41"/>
                  </a:lnTo>
                  <a:lnTo>
                    <a:pt x="138" y="41"/>
                  </a:lnTo>
                  <a:lnTo>
                    <a:pt x="136" y="38"/>
                  </a:lnTo>
                  <a:lnTo>
                    <a:pt x="134" y="36"/>
                  </a:lnTo>
                  <a:lnTo>
                    <a:pt x="134" y="36"/>
                  </a:lnTo>
                  <a:lnTo>
                    <a:pt x="120" y="33"/>
                  </a:lnTo>
                  <a:lnTo>
                    <a:pt x="107" y="30"/>
                  </a:lnTo>
                  <a:lnTo>
                    <a:pt x="80" y="25"/>
                  </a:lnTo>
                  <a:lnTo>
                    <a:pt x="80" y="25"/>
                  </a:lnTo>
                  <a:lnTo>
                    <a:pt x="58" y="18"/>
                  </a:lnTo>
                  <a:lnTo>
                    <a:pt x="58" y="18"/>
                  </a:lnTo>
                  <a:lnTo>
                    <a:pt x="74" y="21"/>
                  </a:lnTo>
                  <a:lnTo>
                    <a:pt x="74" y="21"/>
                  </a:lnTo>
                  <a:lnTo>
                    <a:pt x="98" y="26"/>
                  </a:lnTo>
                  <a:lnTo>
                    <a:pt x="109" y="29"/>
                  </a:lnTo>
                  <a:lnTo>
                    <a:pt x="120" y="32"/>
                  </a:lnTo>
                  <a:lnTo>
                    <a:pt x="120" y="32"/>
                  </a:lnTo>
                  <a:lnTo>
                    <a:pt x="121" y="32"/>
                  </a:lnTo>
                  <a:lnTo>
                    <a:pt x="121" y="30"/>
                  </a:lnTo>
                  <a:lnTo>
                    <a:pt x="118" y="27"/>
                  </a:lnTo>
                  <a:lnTo>
                    <a:pt x="118" y="27"/>
                  </a:lnTo>
                  <a:lnTo>
                    <a:pt x="107" y="22"/>
                  </a:lnTo>
                  <a:lnTo>
                    <a:pt x="95" y="19"/>
                  </a:lnTo>
                  <a:lnTo>
                    <a:pt x="70" y="14"/>
                  </a:lnTo>
                  <a:lnTo>
                    <a:pt x="70" y="14"/>
                  </a:lnTo>
                  <a:lnTo>
                    <a:pt x="58" y="10"/>
                  </a:lnTo>
                  <a:lnTo>
                    <a:pt x="45" y="7"/>
                  </a:lnTo>
                  <a:lnTo>
                    <a:pt x="32" y="3"/>
                  </a:lnTo>
                  <a:lnTo>
                    <a:pt x="25" y="3"/>
                  </a:lnTo>
                  <a:lnTo>
                    <a:pt x="19" y="4"/>
                  </a:lnTo>
                  <a:lnTo>
                    <a:pt x="19" y="4"/>
                  </a:lnTo>
                  <a:lnTo>
                    <a:pt x="19" y="4"/>
                  </a:lnTo>
                  <a:lnTo>
                    <a:pt x="19" y="4"/>
                  </a:lnTo>
                  <a:lnTo>
                    <a:pt x="15" y="0"/>
                  </a:lnTo>
                  <a:lnTo>
                    <a:pt x="14" y="0"/>
                  </a:lnTo>
                  <a:lnTo>
                    <a:pt x="14" y="1"/>
                  </a:lnTo>
                  <a:lnTo>
                    <a:pt x="14" y="1"/>
                  </a:lnTo>
                  <a:close/>
                  <a:moveTo>
                    <a:pt x="72" y="26"/>
                  </a:moveTo>
                  <a:lnTo>
                    <a:pt x="72" y="26"/>
                  </a:lnTo>
                  <a:lnTo>
                    <a:pt x="94" y="32"/>
                  </a:lnTo>
                  <a:lnTo>
                    <a:pt x="117" y="36"/>
                  </a:lnTo>
                  <a:lnTo>
                    <a:pt x="117" y="36"/>
                  </a:lnTo>
                  <a:lnTo>
                    <a:pt x="87" y="38"/>
                  </a:lnTo>
                  <a:lnTo>
                    <a:pt x="73" y="41"/>
                  </a:lnTo>
                  <a:lnTo>
                    <a:pt x="58" y="44"/>
                  </a:lnTo>
                  <a:lnTo>
                    <a:pt x="58" y="44"/>
                  </a:lnTo>
                  <a:lnTo>
                    <a:pt x="22" y="52"/>
                  </a:lnTo>
                  <a:lnTo>
                    <a:pt x="22" y="52"/>
                  </a:lnTo>
                  <a:lnTo>
                    <a:pt x="11" y="55"/>
                  </a:lnTo>
                  <a:lnTo>
                    <a:pt x="11" y="55"/>
                  </a:lnTo>
                  <a:lnTo>
                    <a:pt x="12" y="47"/>
                  </a:lnTo>
                  <a:lnTo>
                    <a:pt x="14" y="38"/>
                  </a:lnTo>
                  <a:lnTo>
                    <a:pt x="14" y="38"/>
                  </a:lnTo>
                  <a:lnTo>
                    <a:pt x="17" y="30"/>
                  </a:lnTo>
                  <a:lnTo>
                    <a:pt x="19" y="22"/>
                  </a:lnTo>
                  <a:lnTo>
                    <a:pt x="19" y="7"/>
                  </a:lnTo>
                  <a:lnTo>
                    <a:pt x="19" y="7"/>
                  </a:lnTo>
                  <a:lnTo>
                    <a:pt x="21" y="8"/>
                  </a:lnTo>
                  <a:lnTo>
                    <a:pt x="21" y="8"/>
                  </a:lnTo>
                  <a:lnTo>
                    <a:pt x="26" y="12"/>
                  </a:lnTo>
                  <a:lnTo>
                    <a:pt x="32" y="15"/>
                  </a:lnTo>
                  <a:lnTo>
                    <a:pt x="45" y="19"/>
                  </a:lnTo>
                  <a:lnTo>
                    <a:pt x="72" y="26"/>
                  </a:lnTo>
                  <a:lnTo>
                    <a:pt x="72" y="26"/>
                  </a:lnTo>
                  <a:close/>
                  <a:moveTo>
                    <a:pt x="36" y="8"/>
                  </a:moveTo>
                  <a:lnTo>
                    <a:pt x="36" y="8"/>
                  </a:lnTo>
                  <a:lnTo>
                    <a:pt x="41" y="10"/>
                  </a:lnTo>
                  <a:lnTo>
                    <a:pt x="41" y="10"/>
                  </a:lnTo>
                  <a:lnTo>
                    <a:pt x="43" y="10"/>
                  </a:lnTo>
                  <a:lnTo>
                    <a:pt x="43" y="10"/>
                  </a:lnTo>
                  <a:lnTo>
                    <a:pt x="54" y="12"/>
                  </a:lnTo>
                  <a:lnTo>
                    <a:pt x="54" y="12"/>
                  </a:lnTo>
                  <a:lnTo>
                    <a:pt x="37" y="10"/>
                  </a:lnTo>
                  <a:lnTo>
                    <a:pt x="37" y="10"/>
                  </a:lnTo>
                  <a:lnTo>
                    <a:pt x="33" y="11"/>
                  </a:lnTo>
                  <a:lnTo>
                    <a:pt x="33" y="11"/>
                  </a:lnTo>
                  <a:lnTo>
                    <a:pt x="28" y="8"/>
                  </a:lnTo>
                  <a:lnTo>
                    <a:pt x="28" y="8"/>
                  </a:lnTo>
                  <a:lnTo>
                    <a:pt x="29" y="8"/>
                  </a:lnTo>
                  <a:lnTo>
                    <a:pt x="29" y="8"/>
                  </a:lnTo>
                  <a:lnTo>
                    <a:pt x="32" y="8"/>
                  </a:lnTo>
                  <a:lnTo>
                    <a:pt x="32" y="8"/>
                  </a:lnTo>
                  <a:lnTo>
                    <a:pt x="36" y="8"/>
                  </a:lnTo>
                  <a:lnTo>
                    <a:pt x="36" y="8"/>
                  </a:lnTo>
                  <a:close/>
                </a:path>
              </a:pathLst>
            </a:custGeom>
            <a:grpFill/>
            <a:ln w="9525">
              <a:no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grpSp>
      <p:grpSp>
        <p:nvGrpSpPr>
          <p:cNvPr id="385" name="组合 384"/>
          <p:cNvGrpSpPr/>
          <p:nvPr/>
        </p:nvGrpSpPr>
        <p:grpSpPr>
          <a:xfrm>
            <a:off x="5531056" y="2015972"/>
            <a:ext cx="704990" cy="133723"/>
            <a:chOff x="3665538" y="4375150"/>
            <a:chExt cx="736600" cy="139700"/>
          </a:xfrm>
          <a:solidFill>
            <a:schemeClr val="bg1"/>
          </a:solidFill>
        </p:grpSpPr>
        <p:sp>
          <p:nvSpPr>
            <p:cNvPr id="386" name="Freeform 26"/>
            <p:cNvSpPr/>
            <p:nvPr/>
          </p:nvSpPr>
          <p:spPr bwMode="auto">
            <a:xfrm>
              <a:off x="3665538" y="4375150"/>
              <a:ext cx="539750" cy="139700"/>
            </a:xfrm>
            <a:custGeom>
              <a:avLst/>
              <a:gdLst/>
              <a:ahLst/>
              <a:cxnLst>
                <a:cxn ang="0">
                  <a:pos x="12" y="4"/>
                </a:cxn>
                <a:cxn ang="0">
                  <a:pos x="16" y="17"/>
                </a:cxn>
                <a:cxn ang="0">
                  <a:pos x="18" y="30"/>
                </a:cxn>
                <a:cxn ang="0">
                  <a:pos x="16" y="53"/>
                </a:cxn>
                <a:cxn ang="0">
                  <a:pos x="10" y="75"/>
                </a:cxn>
                <a:cxn ang="0">
                  <a:pos x="0" y="81"/>
                </a:cxn>
                <a:cxn ang="0">
                  <a:pos x="1" y="82"/>
                </a:cxn>
                <a:cxn ang="0">
                  <a:pos x="15" y="74"/>
                </a:cxn>
                <a:cxn ang="0">
                  <a:pos x="22" y="46"/>
                </a:cxn>
                <a:cxn ang="0">
                  <a:pos x="22" y="19"/>
                </a:cxn>
                <a:cxn ang="0">
                  <a:pos x="26" y="15"/>
                </a:cxn>
                <a:cxn ang="0">
                  <a:pos x="66" y="28"/>
                </a:cxn>
                <a:cxn ang="0">
                  <a:pos x="92" y="38"/>
                </a:cxn>
                <a:cxn ang="0">
                  <a:pos x="128" y="45"/>
                </a:cxn>
                <a:cxn ang="0">
                  <a:pos x="176" y="53"/>
                </a:cxn>
                <a:cxn ang="0">
                  <a:pos x="224" y="55"/>
                </a:cxn>
                <a:cxn ang="0">
                  <a:pos x="281" y="50"/>
                </a:cxn>
                <a:cxn ang="0">
                  <a:pos x="316" y="46"/>
                </a:cxn>
                <a:cxn ang="0">
                  <a:pos x="332" y="45"/>
                </a:cxn>
                <a:cxn ang="0">
                  <a:pos x="332" y="46"/>
                </a:cxn>
                <a:cxn ang="0">
                  <a:pos x="272" y="68"/>
                </a:cxn>
                <a:cxn ang="0">
                  <a:pos x="228" y="78"/>
                </a:cxn>
                <a:cxn ang="0">
                  <a:pos x="182" y="81"/>
                </a:cxn>
                <a:cxn ang="0">
                  <a:pos x="51" y="82"/>
                </a:cxn>
                <a:cxn ang="0">
                  <a:pos x="7" y="82"/>
                </a:cxn>
                <a:cxn ang="0">
                  <a:pos x="32" y="85"/>
                </a:cxn>
                <a:cxn ang="0">
                  <a:pos x="149" y="88"/>
                </a:cxn>
                <a:cxn ang="0">
                  <a:pos x="217" y="83"/>
                </a:cxn>
                <a:cxn ang="0">
                  <a:pos x="282" y="71"/>
                </a:cxn>
                <a:cxn ang="0">
                  <a:pos x="311" y="63"/>
                </a:cxn>
                <a:cxn ang="0">
                  <a:pos x="329" y="56"/>
                </a:cxn>
                <a:cxn ang="0">
                  <a:pos x="337" y="53"/>
                </a:cxn>
                <a:cxn ang="0">
                  <a:pos x="338" y="53"/>
                </a:cxn>
                <a:cxn ang="0">
                  <a:pos x="338" y="53"/>
                </a:cxn>
                <a:cxn ang="0">
                  <a:pos x="338" y="52"/>
                </a:cxn>
                <a:cxn ang="0">
                  <a:pos x="340" y="46"/>
                </a:cxn>
                <a:cxn ang="0">
                  <a:pos x="338" y="44"/>
                </a:cxn>
                <a:cxn ang="0">
                  <a:pos x="334" y="44"/>
                </a:cxn>
                <a:cxn ang="0">
                  <a:pos x="334" y="44"/>
                </a:cxn>
                <a:cxn ang="0">
                  <a:pos x="333" y="39"/>
                </a:cxn>
                <a:cxn ang="0">
                  <a:pos x="330" y="37"/>
                </a:cxn>
                <a:cxn ang="0">
                  <a:pos x="329" y="37"/>
                </a:cxn>
                <a:cxn ang="0">
                  <a:pos x="325" y="37"/>
                </a:cxn>
                <a:cxn ang="0">
                  <a:pos x="323" y="37"/>
                </a:cxn>
                <a:cxn ang="0">
                  <a:pos x="325" y="38"/>
                </a:cxn>
                <a:cxn ang="0">
                  <a:pos x="312" y="41"/>
                </a:cxn>
                <a:cxn ang="0">
                  <a:pos x="272" y="45"/>
                </a:cxn>
                <a:cxn ang="0">
                  <a:pos x="206" y="48"/>
                </a:cxn>
                <a:cxn ang="0">
                  <a:pos x="165" y="46"/>
                </a:cxn>
                <a:cxn ang="0">
                  <a:pos x="99" y="35"/>
                </a:cxn>
                <a:cxn ang="0">
                  <a:pos x="60" y="23"/>
                </a:cxn>
                <a:cxn ang="0">
                  <a:pos x="36" y="15"/>
                </a:cxn>
                <a:cxn ang="0">
                  <a:pos x="14" y="1"/>
                </a:cxn>
                <a:cxn ang="0">
                  <a:pos x="14" y="1"/>
                </a:cxn>
                <a:cxn ang="0">
                  <a:pos x="12" y="0"/>
                </a:cxn>
                <a:cxn ang="0">
                  <a:pos x="12" y="4"/>
                </a:cxn>
              </a:cxnLst>
              <a:rect l="0" t="0" r="r" b="b"/>
              <a:pathLst>
                <a:path w="340" h="88">
                  <a:moveTo>
                    <a:pt x="12" y="4"/>
                  </a:moveTo>
                  <a:lnTo>
                    <a:pt x="12" y="4"/>
                  </a:lnTo>
                  <a:lnTo>
                    <a:pt x="12" y="4"/>
                  </a:lnTo>
                  <a:lnTo>
                    <a:pt x="12" y="4"/>
                  </a:lnTo>
                  <a:lnTo>
                    <a:pt x="15" y="11"/>
                  </a:lnTo>
                  <a:lnTo>
                    <a:pt x="16" y="17"/>
                  </a:lnTo>
                  <a:lnTo>
                    <a:pt x="16" y="17"/>
                  </a:lnTo>
                  <a:lnTo>
                    <a:pt x="18" y="24"/>
                  </a:lnTo>
                  <a:lnTo>
                    <a:pt x="18" y="30"/>
                  </a:lnTo>
                  <a:lnTo>
                    <a:pt x="18" y="44"/>
                  </a:lnTo>
                  <a:lnTo>
                    <a:pt x="18" y="44"/>
                  </a:lnTo>
                  <a:lnTo>
                    <a:pt x="16" y="53"/>
                  </a:lnTo>
                  <a:lnTo>
                    <a:pt x="15" y="66"/>
                  </a:lnTo>
                  <a:lnTo>
                    <a:pt x="12" y="71"/>
                  </a:lnTo>
                  <a:lnTo>
                    <a:pt x="10" y="75"/>
                  </a:lnTo>
                  <a:lnTo>
                    <a:pt x="5" y="79"/>
                  </a:lnTo>
                  <a:lnTo>
                    <a:pt x="0" y="81"/>
                  </a:lnTo>
                  <a:lnTo>
                    <a:pt x="0" y="81"/>
                  </a:lnTo>
                  <a:lnTo>
                    <a:pt x="0" y="82"/>
                  </a:lnTo>
                  <a:lnTo>
                    <a:pt x="1" y="82"/>
                  </a:lnTo>
                  <a:lnTo>
                    <a:pt x="1" y="82"/>
                  </a:lnTo>
                  <a:lnTo>
                    <a:pt x="7" y="81"/>
                  </a:lnTo>
                  <a:lnTo>
                    <a:pt x="12" y="78"/>
                  </a:lnTo>
                  <a:lnTo>
                    <a:pt x="15" y="74"/>
                  </a:lnTo>
                  <a:lnTo>
                    <a:pt x="18" y="70"/>
                  </a:lnTo>
                  <a:lnTo>
                    <a:pt x="21" y="57"/>
                  </a:lnTo>
                  <a:lnTo>
                    <a:pt x="22" y="46"/>
                  </a:lnTo>
                  <a:lnTo>
                    <a:pt x="22" y="46"/>
                  </a:lnTo>
                  <a:lnTo>
                    <a:pt x="23" y="28"/>
                  </a:lnTo>
                  <a:lnTo>
                    <a:pt x="22" y="19"/>
                  </a:lnTo>
                  <a:lnTo>
                    <a:pt x="19" y="11"/>
                  </a:lnTo>
                  <a:lnTo>
                    <a:pt x="19" y="11"/>
                  </a:lnTo>
                  <a:lnTo>
                    <a:pt x="26" y="15"/>
                  </a:lnTo>
                  <a:lnTo>
                    <a:pt x="34" y="19"/>
                  </a:lnTo>
                  <a:lnTo>
                    <a:pt x="49" y="24"/>
                  </a:lnTo>
                  <a:lnTo>
                    <a:pt x="66" y="28"/>
                  </a:lnTo>
                  <a:lnTo>
                    <a:pt x="81" y="35"/>
                  </a:lnTo>
                  <a:lnTo>
                    <a:pt x="81" y="35"/>
                  </a:lnTo>
                  <a:lnTo>
                    <a:pt x="92" y="38"/>
                  </a:lnTo>
                  <a:lnTo>
                    <a:pt x="105" y="41"/>
                  </a:lnTo>
                  <a:lnTo>
                    <a:pt x="128" y="45"/>
                  </a:lnTo>
                  <a:lnTo>
                    <a:pt x="128" y="45"/>
                  </a:lnTo>
                  <a:lnTo>
                    <a:pt x="153" y="50"/>
                  </a:lnTo>
                  <a:lnTo>
                    <a:pt x="165" y="52"/>
                  </a:lnTo>
                  <a:lnTo>
                    <a:pt x="176" y="53"/>
                  </a:lnTo>
                  <a:lnTo>
                    <a:pt x="176" y="53"/>
                  </a:lnTo>
                  <a:lnTo>
                    <a:pt x="201" y="53"/>
                  </a:lnTo>
                  <a:lnTo>
                    <a:pt x="224" y="55"/>
                  </a:lnTo>
                  <a:lnTo>
                    <a:pt x="224" y="55"/>
                  </a:lnTo>
                  <a:lnTo>
                    <a:pt x="252" y="53"/>
                  </a:lnTo>
                  <a:lnTo>
                    <a:pt x="281" y="50"/>
                  </a:lnTo>
                  <a:lnTo>
                    <a:pt x="281" y="50"/>
                  </a:lnTo>
                  <a:lnTo>
                    <a:pt x="301" y="48"/>
                  </a:lnTo>
                  <a:lnTo>
                    <a:pt x="316" y="46"/>
                  </a:lnTo>
                  <a:lnTo>
                    <a:pt x="329" y="42"/>
                  </a:lnTo>
                  <a:lnTo>
                    <a:pt x="329" y="42"/>
                  </a:lnTo>
                  <a:lnTo>
                    <a:pt x="332" y="45"/>
                  </a:lnTo>
                  <a:lnTo>
                    <a:pt x="332" y="45"/>
                  </a:lnTo>
                  <a:lnTo>
                    <a:pt x="332" y="46"/>
                  </a:lnTo>
                  <a:lnTo>
                    <a:pt x="332" y="46"/>
                  </a:lnTo>
                  <a:lnTo>
                    <a:pt x="318" y="53"/>
                  </a:lnTo>
                  <a:lnTo>
                    <a:pt x="304" y="59"/>
                  </a:lnTo>
                  <a:lnTo>
                    <a:pt x="272" y="68"/>
                  </a:lnTo>
                  <a:lnTo>
                    <a:pt x="272" y="68"/>
                  </a:lnTo>
                  <a:lnTo>
                    <a:pt x="250" y="74"/>
                  </a:lnTo>
                  <a:lnTo>
                    <a:pt x="228" y="78"/>
                  </a:lnTo>
                  <a:lnTo>
                    <a:pt x="205" y="79"/>
                  </a:lnTo>
                  <a:lnTo>
                    <a:pt x="182" y="81"/>
                  </a:lnTo>
                  <a:lnTo>
                    <a:pt x="182" y="81"/>
                  </a:lnTo>
                  <a:lnTo>
                    <a:pt x="95" y="82"/>
                  </a:lnTo>
                  <a:lnTo>
                    <a:pt x="95" y="82"/>
                  </a:lnTo>
                  <a:lnTo>
                    <a:pt x="51" y="82"/>
                  </a:lnTo>
                  <a:lnTo>
                    <a:pt x="7" y="81"/>
                  </a:lnTo>
                  <a:lnTo>
                    <a:pt x="7" y="81"/>
                  </a:lnTo>
                  <a:lnTo>
                    <a:pt x="7" y="82"/>
                  </a:lnTo>
                  <a:lnTo>
                    <a:pt x="8" y="82"/>
                  </a:lnTo>
                  <a:lnTo>
                    <a:pt x="8" y="82"/>
                  </a:lnTo>
                  <a:lnTo>
                    <a:pt x="32" y="85"/>
                  </a:lnTo>
                  <a:lnTo>
                    <a:pt x="55" y="86"/>
                  </a:lnTo>
                  <a:lnTo>
                    <a:pt x="102" y="88"/>
                  </a:lnTo>
                  <a:lnTo>
                    <a:pt x="149" y="88"/>
                  </a:lnTo>
                  <a:lnTo>
                    <a:pt x="197" y="85"/>
                  </a:lnTo>
                  <a:lnTo>
                    <a:pt x="197" y="85"/>
                  </a:lnTo>
                  <a:lnTo>
                    <a:pt x="217" y="83"/>
                  </a:lnTo>
                  <a:lnTo>
                    <a:pt x="239" y="81"/>
                  </a:lnTo>
                  <a:lnTo>
                    <a:pt x="261" y="77"/>
                  </a:lnTo>
                  <a:lnTo>
                    <a:pt x="282" y="71"/>
                  </a:lnTo>
                  <a:lnTo>
                    <a:pt x="282" y="71"/>
                  </a:lnTo>
                  <a:lnTo>
                    <a:pt x="301" y="66"/>
                  </a:lnTo>
                  <a:lnTo>
                    <a:pt x="311" y="63"/>
                  </a:lnTo>
                  <a:lnTo>
                    <a:pt x="321" y="59"/>
                  </a:lnTo>
                  <a:lnTo>
                    <a:pt x="321" y="59"/>
                  </a:lnTo>
                  <a:lnTo>
                    <a:pt x="329" y="56"/>
                  </a:lnTo>
                  <a:lnTo>
                    <a:pt x="336" y="50"/>
                  </a:lnTo>
                  <a:lnTo>
                    <a:pt x="336" y="50"/>
                  </a:lnTo>
                  <a:lnTo>
                    <a:pt x="337" y="53"/>
                  </a:lnTo>
                  <a:lnTo>
                    <a:pt x="337" y="53"/>
                  </a:lnTo>
                  <a:lnTo>
                    <a:pt x="338" y="53"/>
                  </a:lnTo>
                  <a:lnTo>
                    <a:pt x="338" y="53"/>
                  </a:lnTo>
                  <a:lnTo>
                    <a:pt x="338" y="53"/>
                  </a:lnTo>
                  <a:lnTo>
                    <a:pt x="338" y="53"/>
                  </a:lnTo>
                  <a:lnTo>
                    <a:pt x="338" y="53"/>
                  </a:lnTo>
                  <a:lnTo>
                    <a:pt x="338" y="53"/>
                  </a:lnTo>
                  <a:lnTo>
                    <a:pt x="338" y="52"/>
                  </a:lnTo>
                  <a:lnTo>
                    <a:pt x="338" y="52"/>
                  </a:lnTo>
                  <a:lnTo>
                    <a:pt x="338" y="49"/>
                  </a:lnTo>
                  <a:lnTo>
                    <a:pt x="338" y="49"/>
                  </a:lnTo>
                  <a:lnTo>
                    <a:pt x="340" y="46"/>
                  </a:lnTo>
                  <a:lnTo>
                    <a:pt x="340" y="46"/>
                  </a:lnTo>
                  <a:lnTo>
                    <a:pt x="340" y="45"/>
                  </a:lnTo>
                  <a:lnTo>
                    <a:pt x="338" y="44"/>
                  </a:lnTo>
                  <a:lnTo>
                    <a:pt x="336" y="42"/>
                  </a:lnTo>
                  <a:lnTo>
                    <a:pt x="336" y="42"/>
                  </a:lnTo>
                  <a:lnTo>
                    <a:pt x="334" y="44"/>
                  </a:lnTo>
                  <a:lnTo>
                    <a:pt x="334" y="44"/>
                  </a:lnTo>
                  <a:lnTo>
                    <a:pt x="334" y="44"/>
                  </a:lnTo>
                  <a:lnTo>
                    <a:pt x="334" y="44"/>
                  </a:lnTo>
                  <a:lnTo>
                    <a:pt x="332" y="41"/>
                  </a:lnTo>
                  <a:lnTo>
                    <a:pt x="332" y="41"/>
                  </a:lnTo>
                  <a:lnTo>
                    <a:pt x="333" y="39"/>
                  </a:lnTo>
                  <a:lnTo>
                    <a:pt x="333" y="39"/>
                  </a:lnTo>
                  <a:lnTo>
                    <a:pt x="333" y="38"/>
                  </a:lnTo>
                  <a:lnTo>
                    <a:pt x="330" y="37"/>
                  </a:lnTo>
                  <a:lnTo>
                    <a:pt x="329" y="35"/>
                  </a:lnTo>
                  <a:lnTo>
                    <a:pt x="329" y="37"/>
                  </a:lnTo>
                  <a:lnTo>
                    <a:pt x="329" y="37"/>
                  </a:lnTo>
                  <a:lnTo>
                    <a:pt x="327" y="38"/>
                  </a:lnTo>
                  <a:lnTo>
                    <a:pt x="327" y="38"/>
                  </a:lnTo>
                  <a:lnTo>
                    <a:pt x="325" y="37"/>
                  </a:lnTo>
                  <a:lnTo>
                    <a:pt x="325" y="37"/>
                  </a:lnTo>
                  <a:lnTo>
                    <a:pt x="325" y="37"/>
                  </a:lnTo>
                  <a:lnTo>
                    <a:pt x="323" y="37"/>
                  </a:lnTo>
                  <a:lnTo>
                    <a:pt x="325" y="38"/>
                  </a:lnTo>
                  <a:lnTo>
                    <a:pt x="325" y="38"/>
                  </a:lnTo>
                  <a:lnTo>
                    <a:pt x="325" y="38"/>
                  </a:lnTo>
                  <a:lnTo>
                    <a:pt x="325" y="38"/>
                  </a:lnTo>
                  <a:lnTo>
                    <a:pt x="325" y="38"/>
                  </a:lnTo>
                  <a:lnTo>
                    <a:pt x="312" y="41"/>
                  </a:lnTo>
                  <a:lnTo>
                    <a:pt x="296" y="44"/>
                  </a:lnTo>
                  <a:lnTo>
                    <a:pt x="272" y="45"/>
                  </a:lnTo>
                  <a:lnTo>
                    <a:pt x="272" y="45"/>
                  </a:lnTo>
                  <a:lnTo>
                    <a:pt x="227" y="49"/>
                  </a:lnTo>
                  <a:lnTo>
                    <a:pt x="227" y="49"/>
                  </a:lnTo>
                  <a:lnTo>
                    <a:pt x="206" y="48"/>
                  </a:lnTo>
                  <a:lnTo>
                    <a:pt x="187" y="48"/>
                  </a:lnTo>
                  <a:lnTo>
                    <a:pt x="187" y="48"/>
                  </a:lnTo>
                  <a:lnTo>
                    <a:pt x="165" y="46"/>
                  </a:lnTo>
                  <a:lnTo>
                    <a:pt x="143" y="44"/>
                  </a:lnTo>
                  <a:lnTo>
                    <a:pt x="99" y="35"/>
                  </a:lnTo>
                  <a:lnTo>
                    <a:pt x="99" y="35"/>
                  </a:lnTo>
                  <a:lnTo>
                    <a:pt x="89" y="33"/>
                  </a:lnTo>
                  <a:lnTo>
                    <a:pt x="80" y="28"/>
                  </a:lnTo>
                  <a:lnTo>
                    <a:pt x="60" y="23"/>
                  </a:lnTo>
                  <a:lnTo>
                    <a:pt x="60" y="23"/>
                  </a:lnTo>
                  <a:lnTo>
                    <a:pt x="48" y="19"/>
                  </a:lnTo>
                  <a:lnTo>
                    <a:pt x="36" y="15"/>
                  </a:lnTo>
                  <a:lnTo>
                    <a:pt x="25" y="9"/>
                  </a:lnTo>
                  <a:lnTo>
                    <a:pt x="19" y="6"/>
                  </a:lnTo>
                  <a:lnTo>
                    <a:pt x="14" y="1"/>
                  </a:lnTo>
                  <a:lnTo>
                    <a:pt x="14" y="1"/>
                  </a:lnTo>
                  <a:lnTo>
                    <a:pt x="14" y="1"/>
                  </a:lnTo>
                  <a:lnTo>
                    <a:pt x="14" y="1"/>
                  </a:lnTo>
                  <a:lnTo>
                    <a:pt x="14" y="1"/>
                  </a:lnTo>
                  <a:lnTo>
                    <a:pt x="14" y="1"/>
                  </a:lnTo>
                  <a:lnTo>
                    <a:pt x="12" y="0"/>
                  </a:lnTo>
                  <a:lnTo>
                    <a:pt x="11" y="1"/>
                  </a:lnTo>
                  <a:lnTo>
                    <a:pt x="11" y="2"/>
                  </a:lnTo>
                  <a:lnTo>
                    <a:pt x="12" y="4"/>
                  </a:lnTo>
                  <a:lnTo>
                    <a:pt x="12" y="4"/>
                  </a:lnTo>
                  <a:close/>
                </a:path>
              </a:pathLst>
            </a:custGeom>
            <a:grpFill/>
            <a:ln w="9525">
              <a:no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387" name="Freeform 27"/>
            <p:cNvSpPr>
              <a:spLocks noEditPoints="1"/>
            </p:cNvSpPr>
            <p:nvPr/>
          </p:nvSpPr>
          <p:spPr bwMode="auto">
            <a:xfrm>
              <a:off x="4183063" y="4394200"/>
              <a:ext cx="219075" cy="106363"/>
            </a:xfrm>
            <a:custGeom>
              <a:avLst/>
              <a:gdLst/>
              <a:ahLst/>
              <a:cxnLst>
                <a:cxn ang="0">
                  <a:pos x="14" y="1"/>
                </a:cxn>
                <a:cxn ang="0">
                  <a:pos x="10" y="16"/>
                </a:cxn>
                <a:cxn ang="0">
                  <a:pos x="7" y="47"/>
                </a:cxn>
                <a:cxn ang="0">
                  <a:pos x="0" y="62"/>
                </a:cxn>
                <a:cxn ang="0">
                  <a:pos x="0" y="65"/>
                </a:cxn>
                <a:cxn ang="0">
                  <a:pos x="4" y="67"/>
                </a:cxn>
                <a:cxn ang="0">
                  <a:pos x="6" y="67"/>
                </a:cxn>
                <a:cxn ang="0">
                  <a:pos x="15" y="62"/>
                </a:cxn>
                <a:cxn ang="0">
                  <a:pos x="26" y="58"/>
                </a:cxn>
                <a:cxn ang="0">
                  <a:pos x="44" y="54"/>
                </a:cxn>
                <a:cxn ang="0">
                  <a:pos x="62" y="49"/>
                </a:cxn>
                <a:cxn ang="0">
                  <a:pos x="99" y="43"/>
                </a:cxn>
                <a:cxn ang="0">
                  <a:pos x="136" y="41"/>
                </a:cxn>
                <a:cxn ang="0">
                  <a:pos x="138" y="41"/>
                </a:cxn>
                <a:cxn ang="0">
                  <a:pos x="134" y="36"/>
                </a:cxn>
                <a:cxn ang="0">
                  <a:pos x="120" y="33"/>
                </a:cxn>
                <a:cxn ang="0">
                  <a:pos x="80" y="25"/>
                </a:cxn>
                <a:cxn ang="0">
                  <a:pos x="58" y="18"/>
                </a:cxn>
                <a:cxn ang="0">
                  <a:pos x="74" y="21"/>
                </a:cxn>
                <a:cxn ang="0">
                  <a:pos x="98" y="26"/>
                </a:cxn>
                <a:cxn ang="0">
                  <a:pos x="120" y="32"/>
                </a:cxn>
                <a:cxn ang="0">
                  <a:pos x="121" y="32"/>
                </a:cxn>
                <a:cxn ang="0">
                  <a:pos x="118" y="27"/>
                </a:cxn>
                <a:cxn ang="0">
                  <a:pos x="107" y="22"/>
                </a:cxn>
                <a:cxn ang="0">
                  <a:pos x="70" y="14"/>
                </a:cxn>
                <a:cxn ang="0">
                  <a:pos x="58" y="10"/>
                </a:cxn>
                <a:cxn ang="0">
                  <a:pos x="32" y="3"/>
                </a:cxn>
                <a:cxn ang="0">
                  <a:pos x="19" y="4"/>
                </a:cxn>
                <a:cxn ang="0">
                  <a:pos x="19" y="4"/>
                </a:cxn>
                <a:cxn ang="0">
                  <a:pos x="15" y="0"/>
                </a:cxn>
                <a:cxn ang="0">
                  <a:pos x="14" y="1"/>
                </a:cxn>
                <a:cxn ang="0">
                  <a:pos x="72" y="26"/>
                </a:cxn>
                <a:cxn ang="0">
                  <a:pos x="94" y="32"/>
                </a:cxn>
                <a:cxn ang="0">
                  <a:pos x="117" y="36"/>
                </a:cxn>
                <a:cxn ang="0">
                  <a:pos x="73" y="41"/>
                </a:cxn>
                <a:cxn ang="0">
                  <a:pos x="58" y="44"/>
                </a:cxn>
                <a:cxn ang="0">
                  <a:pos x="22" y="52"/>
                </a:cxn>
                <a:cxn ang="0">
                  <a:pos x="11" y="55"/>
                </a:cxn>
                <a:cxn ang="0">
                  <a:pos x="14" y="38"/>
                </a:cxn>
                <a:cxn ang="0">
                  <a:pos x="17" y="30"/>
                </a:cxn>
                <a:cxn ang="0">
                  <a:pos x="19" y="7"/>
                </a:cxn>
                <a:cxn ang="0">
                  <a:pos x="21" y="8"/>
                </a:cxn>
                <a:cxn ang="0">
                  <a:pos x="26" y="12"/>
                </a:cxn>
                <a:cxn ang="0">
                  <a:pos x="45" y="19"/>
                </a:cxn>
                <a:cxn ang="0">
                  <a:pos x="72" y="26"/>
                </a:cxn>
                <a:cxn ang="0">
                  <a:pos x="36" y="8"/>
                </a:cxn>
                <a:cxn ang="0">
                  <a:pos x="41" y="10"/>
                </a:cxn>
                <a:cxn ang="0">
                  <a:pos x="43" y="10"/>
                </a:cxn>
                <a:cxn ang="0">
                  <a:pos x="54" y="12"/>
                </a:cxn>
                <a:cxn ang="0">
                  <a:pos x="37" y="10"/>
                </a:cxn>
                <a:cxn ang="0">
                  <a:pos x="33" y="11"/>
                </a:cxn>
                <a:cxn ang="0">
                  <a:pos x="28" y="8"/>
                </a:cxn>
                <a:cxn ang="0">
                  <a:pos x="29" y="8"/>
                </a:cxn>
                <a:cxn ang="0">
                  <a:pos x="32" y="8"/>
                </a:cxn>
                <a:cxn ang="0">
                  <a:pos x="36" y="8"/>
                </a:cxn>
              </a:cxnLst>
              <a:rect l="0" t="0" r="r" b="b"/>
              <a:pathLst>
                <a:path w="138" h="67">
                  <a:moveTo>
                    <a:pt x="14" y="1"/>
                  </a:moveTo>
                  <a:lnTo>
                    <a:pt x="14" y="1"/>
                  </a:lnTo>
                  <a:lnTo>
                    <a:pt x="11" y="8"/>
                  </a:lnTo>
                  <a:lnTo>
                    <a:pt x="10" y="16"/>
                  </a:lnTo>
                  <a:lnTo>
                    <a:pt x="8" y="32"/>
                  </a:lnTo>
                  <a:lnTo>
                    <a:pt x="7" y="47"/>
                  </a:lnTo>
                  <a:lnTo>
                    <a:pt x="4" y="55"/>
                  </a:lnTo>
                  <a:lnTo>
                    <a:pt x="0" y="62"/>
                  </a:lnTo>
                  <a:lnTo>
                    <a:pt x="0" y="62"/>
                  </a:lnTo>
                  <a:lnTo>
                    <a:pt x="0" y="65"/>
                  </a:lnTo>
                  <a:lnTo>
                    <a:pt x="1" y="66"/>
                  </a:lnTo>
                  <a:lnTo>
                    <a:pt x="4" y="67"/>
                  </a:lnTo>
                  <a:lnTo>
                    <a:pt x="6" y="67"/>
                  </a:lnTo>
                  <a:lnTo>
                    <a:pt x="6" y="67"/>
                  </a:lnTo>
                  <a:lnTo>
                    <a:pt x="10" y="63"/>
                  </a:lnTo>
                  <a:lnTo>
                    <a:pt x="15" y="62"/>
                  </a:lnTo>
                  <a:lnTo>
                    <a:pt x="26" y="58"/>
                  </a:lnTo>
                  <a:lnTo>
                    <a:pt x="26" y="58"/>
                  </a:lnTo>
                  <a:lnTo>
                    <a:pt x="34" y="55"/>
                  </a:lnTo>
                  <a:lnTo>
                    <a:pt x="44" y="54"/>
                  </a:lnTo>
                  <a:lnTo>
                    <a:pt x="62" y="49"/>
                  </a:lnTo>
                  <a:lnTo>
                    <a:pt x="62" y="49"/>
                  </a:lnTo>
                  <a:lnTo>
                    <a:pt x="81" y="45"/>
                  </a:lnTo>
                  <a:lnTo>
                    <a:pt x="99" y="43"/>
                  </a:lnTo>
                  <a:lnTo>
                    <a:pt x="118" y="41"/>
                  </a:lnTo>
                  <a:lnTo>
                    <a:pt x="136" y="41"/>
                  </a:lnTo>
                  <a:lnTo>
                    <a:pt x="136" y="41"/>
                  </a:lnTo>
                  <a:lnTo>
                    <a:pt x="138" y="41"/>
                  </a:lnTo>
                  <a:lnTo>
                    <a:pt x="136" y="38"/>
                  </a:lnTo>
                  <a:lnTo>
                    <a:pt x="134" y="36"/>
                  </a:lnTo>
                  <a:lnTo>
                    <a:pt x="134" y="36"/>
                  </a:lnTo>
                  <a:lnTo>
                    <a:pt x="120" y="33"/>
                  </a:lnTo>
                  <a:lnTo>
                    <a:pt x="107" y="30"/>
                  </a:lnTo>
                  <a:lnTo>
                    <a:pt x="80" y="25"/>
                  </a:lnTo>
                  <a:lnTo>
                    <a:pt x="80" y="25"/>
                  </a:lnTo>
                  <a:lnTo>
                    <a:pt x="58" y="18"/>
                  </a:lnTo>
                  <a:lnTo>
                    <a:pt x="58" y="18"/>
                  </a:lnTo>
                  <a:lnTo>
                    <a:pt x="74" y="21"/>
                  </a:lnTo>
                  <a:lnTo>
                    <a:pt x="74" y="21"/>
                  </a:lnTo>
                  <a:lnTo>
                    <a:pt x="98" y="26"/>
                  </a:lnTo>
                  <a:lnTo>
                    <a:pt x="109" y="29"/>
                  </a:lnTo>
                  <a:lnTo>
                    <a:pt x="120" y="32"/>
                  </a:lnTo>
                  <a:lnTo>
                    <a:pt x="120" y="32"/>
                  </a:lnTo>
                  <a:lnTo>
                    <a:pt x="121" y="32"/>
                  </a:lnTo>
                  <a:lnTo>
                    <a:pt x="121" y="30"/>
                  </a:lnTo>
                  <a:lnTo>
                    <a:pt x="118" y="27"/>
                  </a:lnTo>
                  <a:lnTo>
                    <a:pt x="118" y="27"/>
                  </a:lnTo>
                  <a:lnTo>
                    <a:pt x="107" y="22"/>
                  </a:lnTo>
                  <a:lnTo>
                    <a:pt x="95" y="19"/>
                  </a:lnTo>
                  <a:lnTo>
                    <a:pt x="70" y="14"/>
                  </a:lnTo>
                  <a:lnTo>
                    <a:pt x="70" y="14"/>
                  </a:lnTo>
                  <a:lnTo>
                    <a:pt x="58" y="10"/>
                  </a:lnTo>
                  <a:lnTo>
                    <a:pt x="45" y="7"/>
                  </a:lnTo>
                  <a:lnTo>
                    <a:pt x="32" y="3"/>
                  </a:lnTo>
                  <a:lnTo>
                    <a:pt x="25" y="3"/>
                  </a:lnTo>
                  <a:lnTo>
                    <a:pt x="19" y="4"/>
                  </a:lnTo>
                  <a:lnTo>
                    <a:pt x="19" y="4"/>
                  </a:lnTo>
                  <a:lnTo>
                    <a:pt x="19" y="4"/>
                  </a:lnTo>
                  <a:lnTo>
                    <a:pt x="19" y="4"/>
                  </a:lnTo>
                  <a:lnTo>
                    <a:pt x="15" y="0"/>
                  </a:lnTo>
                  <a:lnTo>
                    <a:pt x="14" y="0"/>
                  </a:lnTo>
                  <a:lnTo>
                    <a:pt x="14" y="1"/>
                  </a:lnTo>
                  <a:lnTo>
                    <a:pt x="14" y="1"/>
                  </a:lnTo>
                  <a:close/>
                  <a:moveTo>
                    <a:pt x="72" y="26"/>
                  </a:moveTo>
                  <a:lnTo>
                    <a:pt x="72" y="26"/>
                  </a:lnTo>
                  <a:lnTo>
                    <a:pt x="94" y="32"/>
                  </a:lnTo>
                  <a:lnTo>
                    <a:pt x="117" y="36"/>
                  </a:lnTo>
                  <a:lnTo>
                    <a:pt x="117" y="36"/>
                  </a:lnTo>
                  <a:lnTo>
                    <a:pt x="87" y="38"/>
                  </a:lnTo>
                  <a:lnTo>
                    <a:pt x="73" y="41"/>
                  </a:lnTo>
                  <a:lnTo>
                    <a:pt x="58" y="44"/>
                  </a:lnTo>
                  <a:lnTo>
                    <a:pt x="58" y="44"/>
                  </a:lnTo>
                  <a:lnTo>
                    <a:pt x="22" y="52"/>
                  </a:lnTo>
                  <a:lnTo>
                    <a:pt x="22" y="52"/>
                  </a:lnTo>
                  <a:lnTo>
                    <a:pt x="11" y="55"/>
                  </a:lnTo>
                  <a:lnTo>
                    <a:pt x="11" y="55"/>
                  </a:lnTo>
                  <a:lnTo>
                    <a:pt x="12" y="47"/>
                  </a:lnTo>
                  <a:lnTo>
                    <a:pt x="14" y="38"/>
                  </a:lnTo>
                  <a:lnTo>
                    <a:pt x="14" y="38"/>
                  </a:lnTo>
                  <a:lnTo>
                    <a:pt x="17" y="30"/>
                  </a:lnTo>
                  <a:lnTo>
                    <a:pt x="19" y="22"/>
                  </a:lnTo>
                  <a:lnTo>
                    <a:pt x="19" y="7"/>
                  </a:lnTo>
                  <a:lnTo>
                    <a:pt x="19" y="7"/>
                  </a:lnTo>
                  <a:lnTo>
                    <a:pt x="21" y="8"/>
                  </a:lnTo>
                  <a:lnTo>
                    <a:pt x="21" y="8"/>
                  </a:lnTo>
                  <a:lnTo>
                    <a:pt x="26" y="12"/>
                  </a:lnTo>
                  <a:lnTo>
                    <a:pt x="32" y="15"/>
                  </a:lnTo>
                  <a:lnTo>
                    <a:pt x="45" y="19"/>
                  </a:lnTo>
                  <a:lnTo>
                    <a:pt x="72" y="26"/>
                  </a:lnTo>
                  <a:lnTo>
                    <a:pt x="72" y="26"/>
                  </a:lnTo>
                  <a:close/>
                  <a:moveTo>
                    <a:pt x="36" y="8"/>
                  </a:moveTo>
                  <a:lnTo>
                    <a:pt x="36" y="8"/>
                  </a:lnTo>
                  <a:lnTo>
                    <a:pt x="41" y="10"/>
                  </a:lnTo>
                  <a:lnTo>
                    <a:pt x="41" y="10"/>
                  </a:lnTo>
                  <a:lnTo>
                    <a:pt x="43" y="10"/>
                  </a:lnTo>
                  <a:lnTo>
                    <a:pt x="43" y="10"/>
                  </a:lnTo>
                  <a:lnTo>
                    <a:pt x="54" y="12"/>
                  </a:lnTo>
                  <a:lnTo>
                    <a:pt x="54" y="12"/>
                  </a:lnTo>
                  <a:lnTo>
                    <a:pt x="37" y="10"/>
                  </a:lnTo>
                  <a:lnTo>
                    <a:pt x="37" y="10"/>
                  </a:lnTo>
                  <a:lnTo>
                    <a:pt x="33" y="11"/>
                  </a:lnTo>
                  <a:lnTo>
                    <a:pt x="33" y="11"/>
                  </a:lnTo>
                  <a:lnTo>
                    <a:pt x="28" y="8"/>
                  </a:lnTo>
                  <a:lnTo>
                    <a:pt x="28" y="8"/>
                  </a:lnTo>
                  <a:lnTo>
                    <a:pt x="29" y="8"/>
                  </a:lnTo>
                  <a:lnTo>
                    <a:pt x="29" y="8"/>
                  </a:lnTo>
                  <a:lnTo>
                    <a:pt x="32" y="8"/>
                  </a:lnTo>
                  <a:lnTo>
                    <a:pt x="32" y="8"/>
                  </a:lnTo>
                  <a:lnTo>
                    <a:pt x="36" y="8"/>
                  </a:lnTo>
                  <a:lnTo>
                    <a:pt x="36" y="8"/>
                  </a:lnTo>
                  <a:close/>
                </a:path>
              </a:pathLst>
            </a:custGeom>
            <a:grpFill/>
            <a:ln w="9525">
              <a:no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grpSp>
      <p:sp>
        <p:nvSpPr>
          <p:cNvPr id="388" name="Freeform 98"/>
          <p:cNvSpPr>
            <a:spLocks noEditPoints="1"/>
          </p:cNvSpPr>
          <p:nvPr/>
        </p:nvSpPr>
        <p:spPr bwMode="auto">
          <a:xfrm>
            <a:off x="1843425" y="1663056"/>
            <a:ext cx="577382" cy="824412"/>
          </a:xfrm>
          <a:custGeom>
            <a:avLst/>
            <a:gdLst>
              <a:gd name="T0" fmla="*/ 265 w 311"/>
              <a:gd name="T1" fmla="*/ 350 h 444"/>
              <a:gd name="T2" fmla="*/ 184 w 311"/>
              <a:gd name="T3" fmla="*/ 389 h 444"/>
              <a:gd name="T4" fmla="*/ 61 w 311"/>
              <a:gd name="T5" fmla="*/ 181 h 444"/>
              <a:gd name="T6" fmla="*/ 9 w 311"/>
              <a:gd name="T7" fmla="*/ 1 h 444"/>
              <a:gd name="T8" fmla="*/ 71 w 311"/>
              <a:gd name="T9" fmla="*/ 173 h 444"/>
              <a:gd name="T10" fmla="*/ 218 w 311"/>
              <a:gd name="T11" fmla="*/ 159 h 444"/>
              <a:gd name="T12" fmla="*/ 156 w 311"/>
              <a:gd name="T13" fmla="*/ 258 h 444"/>
              <a:gd name="T14" fmla="*/ 115 w 311"/>
              <a:gd name="T15" fmla="*/ 107 h 444"/>
              <a:gd name="T16" fmla="*/ 184 w 311"/>
              <a:gd name="T17" fmla="*/ 171 h 444"/>
              <a:gd name="T18" fmla="*/ 88 w 311"/>
              <a:gd name="T19" fmla="*/ 104 h 444"/>
              <a:gd name="T20" fmla="*/ 83 w 311"/>
              <a:gd name="T21" fmla="*/ 137 h 444"/>
              <a:gd name="T22" fmla="*/ 221 w 311"/>
              <a:gd name="T23" fmla="*/ 309 h 444"/>
              <a:gd name="T24" fmla="*/ 200 w 311"/>
              <a:gd name="T25" fmla="*/ 130 h 444"/>
              <a:gd name="T26" fmla="*/ 274 w 311"/>
              <a:gd name="T27" fmla="*/ 239 h 444"/>
              <a:gd name="T28" fmla="*/ 240 w 311"/>
              <a:gd name="T29" fmla="*/ 419 h 444"/>
              <a:gd name="T30" fmla="*/ 80 w 311"/>
              <a:gd name="T31" fmla="*/ 110 h 444"/>
              <a:gd name="T32" fmla="*/ 102 w 311"/>
              <a:gd name="T33" fmla="*/ 227 h 444"/>
              <a:gd name="T34" fmla="*/ 260 w 311"/>
              <a:gd name="T35" fmla="*/ 361 h 444"/>
              <a:gd name="T36" fmla="*/ 106 w 311"/>
              <a:gd name="T37" fmla="*/ 56 h 444"/>
              <a:gd name="T38" fmla="*/ 175 w 311"/>
              <a:gd name="T39" fmla="*/ 190 h 444"/>
              <a:gd name="T40" fmla="*/ 147 w 311"/>
              <a:gd name="T41" fmla="*/ 236 h 444"/>
              <a:gd name="T42" fmla="*/ 175 w 311"/>
              <a:gd name="T43" fmla="*/ 244 h 444"/>
              <a:gd name="T44" fmla="*/ 99 w 311"/>
              <a:gd name="T45" fmla="*/ 102 h 444"/>
              <a:gd name="T46" fmla="*/ 158 w 311"/>
              <a:gd name="T47" fmla="*/ 249 h 444"/>
              <a:gd name="T48" fmla="*/ 252 w 311"/>
              <a:gd name="T49" fmla="*/ 135 h 444"/>
              <a:gd name="T50" fmla="*/ 50 w 311"/>
              <a:gd name="T51" fmla="*/ 66 h 444"/>
              <a:gd name="T52" fmla="*/ 236 w 311"/>
              <a:gd name="T53" fmla="*/ 359 h 444"/>
              <a:gd name="T54" fmla="*/ 229 w 311"/>
              <a:gd name="T55" fmla="*/ 272 h 444"/>
              <a:gd name="T56" fmla="*/ 142 w 311"/>
              <a:gd name="T57" fmla="*/ 115 h 444"/>
              <a:gd name="T58" fmla="*/ 106 w 311"/>
              <a:gd name="T59" fmla="*/ 37 h 444"/>
              <a:gd name="T60" fmla="*/ 230 w 311"/>
              <a:gd name="T61" fmla="*/ 145 h 444"/>
              <a:gd name="T62" fmla="*/ 106 w 311"/>
              <a:gd name="T63" fmla="*/ 203 h 444"/>
              <a:gd name="T64" fmla="*/ 172 w 311"/>
              <a:gd name="T65" fmla="*/ 209 h 444"/>
              <a:gd name="T66" fmla="*/ 246 w 311"/>
              <a:gd name="T67" fmla="*/ 375 h 444"/>
              <a:gd name="T68" fmla="*/ 216 w 311"/>
              <a:gd name="T69" fmla="*/ 141 h 444"/>
              <a:gd name="T70" fmla="*/ 285 w 311"/>
              <a:gd name="T71" fmla="*/ 365 h 444"/>
              <a:gd name="T72" fmla="*/ 88 w 311"/>
              <a:gd name="T73" fmla="*/ 53 h 444"/>
              <a:gd name="T74" fmla="*/ 287 w 311"/>
              <a:gd name="T75" fmla="*/ 255 h 444"/>
              <a:gd name="T76" fmla="*/ 279 w 311"/>
              <a:gd name="T77" fmla="*/ 377 h 444"/>
              <a:gd name="T78" fmla="*/ 166 w 311"/>
              <a:gd name="T79" fmla="*/ 123 h 444"/>
              <a:gd name="T80" fmla="*/ 167 w 311"/>
              <a:gd name="T81" fmla="*/ 230 h 444"/>
              <a:gd name="T82" fmla="*/ 96 w 311"/>
              <a:gd name="T83" fmla="*/ 41 h 444"/>
              <a:gd name="T84" fmla="*/ 118 w 311"/>
              <a:gd name="T85" fmla="*/ 116 h 444"/>
              <a:gd name="T86" fmla="*/ 82 w 311"/>
              <a:gd name="T87" fmla="*/ 34 h 444"/>
              <a:gd name="T88" fmla="*/ 20 w 311"/>
              <a:gd name="T89" fmla="*/ 17 h 444"/>
              <a:gd name="T90" fmla="*/ 180 w 311"/>
              <a:gd name="T91" fmla="*/ 194 h 444"/>
              <a:gd name="T92" fmla="*/ 180 w 311"/>
              <a:gd name="T93" fmla="*/ 238 h 444"/>
              <a:gd name="T94" fmla="*/ 259 w 311"/>
              <a:gd name="T95" fmla="*/ 272 h 444"/>
              <a:gd name="T96" fmla="*/ 147 w 311"/>
              <a:gd name="T97" fmla="*/ 224 h 444"/>
              <a:gd name="T98" fmla="*/ 65 w 311"/>
              <a:gd name="T99" fmla="*/ 42 h 444"/>
              <a:gd name="T100" fmla="*/ 53 w 311"/>
              <a:gd name="T101" fmla="*/ 83 h 444"/>
              <a:gd name="T102" fmla="*/ 230 w 311"/>
              <a:gd name="T103" fmla="*/ 343 h 444"/>
              <a:gd name="T104" fmla="*/ 274 w 311"/>
              <a:gd name="T105" fmla="*/ 156 h 444"/>
              <a:gd name="T106" fmla="*/ 169 w 311"/>
              <a:gd name="T107" fmla="*/ 110 h 444"/>
              <a:gd name="T108" fmla="*/ 39 w 311"/>
              <a:gd name="T109" fmla="*/ 83 h 444"/>
              <a:gd name="T110" fmla="*/ 69 w 311"/>
              <a:gd name="T111" fmla="*/ 69 h 444"/>
              <a:gd name="T112" fmla="*/ 134 w 311"/>
              <a:gd name="T113" fmla="*/ 110 h 444"/>
              <a:gd name="T114" fmla="*/ 65 w 311"/>
              <a:gd name="T115" fmla="*/ 96 h 444"/>
              <a:gd name="T116" fmla="*/ 80 w 311"/>
              <a:gd name="T117" fmla="*/ 170 h 444"/>
              <a:gd name="T118" fmla="*/ 191 w 311"/>
              <a:gd name="T119" fmla="*/ 200 h 444"/>
              <a:gd name="T120" fmla="*/ 225 w 311"/>
              <a:gd name="T121" fmla="*/ 342 h 444"/>
              <a:gd name="T122" fmla="*/ 101 w 311"/>
              <a:gd name="T123" fmla="*/ 118 h 444"/>
              <a:gd name="T124" fmla="*/ 194 w 311"/>
              <a:gd name="T125" fmla="*/ 22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1" h="444">
                <a:moveTo>
                  <a:pt x="69" y="63"/>
                </a:moveTo>
                <a:lnTo>
                  <a:pt x="69" y="63"/>
                </a:lnTo>
                <a:lnTo>
                  <a:pt x="88" y="83"/>
                </a:lnTo>
                <a:lnTo>
                  <a:pt x="102" y="96"/>
                </a:lnTo>
                <a:lnTo>
                  <a:pt x="112" y="102"/>
                </a:lnTo>
                <a:lnTo>
                  <a:pt x="112" y="102"/>
                </a:lnTo>
                <a:lnTo>
                  <a:pt x="113" y="102"/>
                </a:lnTo>
                <a:lnTo>
                  <a:pt x="113" y="102"/>
                </a:lnTo>
                <a:lnTo>
                  <a:pt x="124" y="99"/>
                </a:lnTo>
                <a:lnTo>
                  <a:pt x="137" y="97"/>
                </a:lnTo>
                <a:lnTo>
                  <a:pt x="137" y="97"/>
                </a:lnTo>
                <a:lnTo>
                  <a:pt x="150" y="97"/>
                </a:lnTo>
                <a:lnTo>
                  <a:pt x="150" y="97"/>
                </a:lnTo>
                <a:lnTo>
                  <a:pt x="161" y="99"/>
                </a:lnTo>
                <a:lnTo>
                  <a:pt x="172" y="102"/>
                </a:lnTo>
                <a:lnTo>
                  <a:pt x="172" y="102"/>
                </a:lnTo>
                <a:lnTo>
                  <a:pt x="184" y="107"/>
                </a:lnTo>
                <a:lnTo>
                  <a:pt x="194" y="116"/>
                </a:lnTo>
                <a:lnTo>
                  <a:pt x="194" y="116"/>
                </a:lnTo>
                <a:lnTo>
                  <a:pt x="205" y="129"/>
                </a:lnTo>
                <a:lnTo>
                  <a:pt x="205" y="129"/>
                </a:lnTo>
                <a:lnTo>
                  <a:pt x="205" y="129"/>
                </a:lnTo>
                <a:lnTo>
                  <a:pt x="205" y="129"/>
                </a:lnTo>
                <a:lnTo>
                  <a:pt x="207" y="129"/>
                </a:lnTo>
                <a:lnTo>
                  <a:pt x="207" y="129"/>
                </a:lnTo>
                <a:lnTo>
                  <a:pt x="219" y="127"/>
                </a:lnTo>
                <a:lnTo>
                  <a:pt x="232" y="127"/>
                </a:lnTo>
                <a:lnTo>
                  <a:pt x="232" y="127"/>
                </a:lnTo>
                <a:lnTo>
                  <a:pt x="248" y="129"/>
                </a:lnTo>
                <a:lnTo>
                  <a:pt x="248" y="129"/>
                </a:lnTo>
                <a:lnTo>
                  <a:pt x="262" y="134"/>
                </a:lnTo>
                <a:lnTo>
                  <a:pt x="268" y="137"/>
                </a:lnTo>
                <a:lnTo>
                  <a:pt x="274" y="140"/>
                </a:lnTo>
                <a:lnTo>
                  <a:pt x="274" y="140"/>
                </a:lnTo>
                <a:lnTo>
                  <a:pt x="285" y="149"/>
                </a:lnTo>
                <a:lnTo>
                  <a:pt x="292" y="154"/>
                </a:lnTo>
                <a:lnTo>
                  <a:pt x="295" y="159"/>
                </a:lnTo>
                <a:lnTo>
                  <a:pt x="295" y="159"/>
                </a:lnTo>
                <a:lnTo>
                  <a:pt x="303" y="173"/>
                </a:lnTo>
                <a:lnTo>
                  <a:pt x="309" y="187"/>
                </a:lnTo>
                <a:lnTo>
                  <a:pt x="309" y="187"/>
                </a:lnTo>
                <a:lnTo>
                  <a:pt x="311" y="197"/>
                </a:lnTo>
                <a:lnTo>
                  <a:pt x="311" y="206"/>
                </a:lnTo>
                <a:lnTo>
                  <a:pt x="311" y="206"/>
                </a:lnTo>
                <a:lnTo>
                  <a:pt x="311" y="220"/>
                </a:lnTo>
                <a:lnTo>
                  <a:pt x="307" y="236"/>
                </a:lnTo>
                <a:lnTo>
                  <a:pt x="307" y="236"/>
                </a:lnTo>
                <a:lnTo>
                  <a:pt x="304" y="247"/>
                </a:lnTo>
                <a:lnTo>
                  <a:pt x="298" y="258"/>
                </a:lnTo>
                <a:lnTo>
                  <a:pt x="298" y="258"/>
                </a:lnTo>
                <a:lnTo>
                  <a:pt x="298" y="260"/>
                </a:lnTo>
                <a:lnTo>
                  <a:pt x="298" y="260"/>
                </a:lnTo>
                <a:lnTo>
                  <a:pt x="285" y="272"/>
                </a:lnTo>
                <a:lnTo>
                  <a:pt x="279" y="279"/>
                </a:lnTo>
                <a:lnTo>
                  <a:pt x="271" y="283"/>
                </a:lnTo>
                <a:lnTo>
                  <a:pt x="271" y="283"/>
                </a:lnTo>
                <a:lnTo>
                  <a:pt x="263" y="288"/>
                </a:lnTo>
                <a:lnTo>
                  <a:pt x="255" y="290"/>
                </a:lnTo>
                <a:lnTo>
                  <a:pt x="255" y="290"/>
                </a:lnTo>
                <a:lnTo>
                  <a:pt x="252" y="290"/>
                </a:lnTo>
                <a:lnTo>
                  <a:pt x="252" y="290"/>
                </a:lnTo>
                <a:lnTo>
                  <a:pt x="252" y="291"/>
                </a:lnTo>
                <a:lnTo>
                  <a:pt x="252" y="291"/>
                </a:lnTo>
                <a:lnTo>
                  <a:pt x="252" y="293"/>
                </a:lnTo>
                <a:lnTo>
                  <a:pt x="252" y="293"/>
                </a:lnTo>
                <a:lnTo>
                  <a:pt x="252" y="312"/>
                </a:lnTo>
                <a:lnTo>
                  <a:pt x="252" y="312"/>
                </a:lnTo>
                <a:lnTo>
                  <a:pt x="252" y="321"/>
                </a:lnTo>
                <a:lnTo>
                  <a:pt x="252" y="321"/>
                </a:lnTo>
                <a:lnTo>
                  <a:pt x="252" y="329"/>
                </a:lnTo>
                <a:lnTo>
                  <a:pt x="252" y="329"/>
                </a:lnTo>
                <a:lnTo>
                  <a:pt x="254" y="347"/>
                </a:lnTo>
                <a:lnTo>
                  <a:pt x="254" y="347"/>
                </a:lnTo>
                <a:lnTo>
                  <a:pt x="254" y="348"/>
                </a:lnTo>
                <a:lnTo>
                  <a:pt x="254" y="348"/>
                </a:lnTo>
                <a:lnTo>
                  <a:pt x="257" y="348"/>
                </a:lnTo>
                <a:lnTo>
                  <a:pt x="257" y="348"/>
                </a:lnTo>
                <a:lnTo>
                  <a:pt x="259" y="347"/>
                </a:lnTo>
                <a:lnTo>
                  <a:pt x="260" y="347"/>
                </a:lnTo>
                <a:lnTo>
                  <a:pt x="260" y="347"/>
                </a:lnTo>
                <a:lnTo>
                  <a:pt x="262" y="347"/>
                </a:lnTo>
                <a:lnTo>
                  <a:pt x="263" y="350"/>
                </a:lnTo>
                <a:lnTo>
                  <a:pt x="263" y="350"/>
                </a:lnTo>
                <a:lnTo>
                  <a:pt x="265" y="350"/>
                </a:lnTo>
                <a:lnTo>
                  <a:pt x="265" y="350"/>
                </a:lnTo>
                <a:lnTo>
                  <a:pt x="287" y="350"/>
                </a:lnTo>
                <a:lnTo>
                  <a:pt x="287" y="350"/>
                </a:lnTo>
                <a:lnTo>
                  <a:pt x="292" y="350"/>
                </a:lnTo>
                <a:lnTo>
                  <a:pt x="292" y="350"/>
                </a:lnTo>
                <a:lnTo>
                  <a:pt x="295" y="351"/>
                </a:lnTo>
                <a:lnTo>
                  <a:pt x="295" y="351"/>
                </a:lnTo>
                <a:lnTo>
                  <a:pt x="296" y="353"/>
                </a:lnTo>
                <a:lnTo>
                  <a:pt x="296" y="353"/>
                </a:lnTo>
                <a:lnTo>
                  <a:pt x="296" y="353"/>
                </a:lnTo>
                <a:lnTo>
                  <a:pt x="296" y="353"/>
                </a:lnTo>
                <a:lnTo>
                  <a:pt x="298" y="351"/>
                </a:lnTo>
                <a:lnTo>
                  <a:pt x="300" y="353"/>
                </a:lnTo>
                <a:lnTo>
                  <a:pt x="300" y="353"/>
                </a:lnTo>
                <a:lnTo>
                  <a:pt x="300" y="358"/>
                </a:lnTo>
                <a:lnTo>
                  <a:pt x="300" y="358"/>
                </a:lnTo>
                <a:lnTo>
                  <a:pt x="303" y="375"/>
                </a:lnTo>
                <a:lnTo>
                  <a:pt x="303" y="375"/>
                </a:lnTo>
                <a:lnTo>
                  <a:pt x="303" y="378"/>
                </a:lnTo>
                <a:lnTo>
                  <a:pt x="303" y="378"/>
                </a:lnTo>
                <a:lnTo>
                  <a:pt x="303" y="380"/>
                </a:lnTo>
                <a:lnTo>
                  <a:pt x="303" y="380"/>
                </a:lnTo>
                <a:lnTo>
                  <a:pt x="301" y="381"/>
                </a:lnTo>
                <a:lnTo>
                  <a:pt x="301" y="381"/>
                </a:lnTo>
                <a:lnTo>
                  <a:pt x="300" y="383"/>
                </a:lnTo>
                <a:lnTo>
                  <a:pt x="298" y="383"/>
                </a:lnTo>
                <a:lnTo>
                  <a:pt x="298" y="383"/>
                </a:lnTo>
                <a:lnTo>
                  <a:pt x="298" y="384"/>
                </a:lnTo>
                <a:lnTo>
                  <a:pt x="298" y="384"/>
                </a:lnTo>
                <a:lnTo>
                  <a:pt x="296" y="386"/>
                </a:lnTo>
                <a:lnTo>
                  <a:pt x="296" y="386"/>
                </a:lnTo>
                <a:lnTo>
                  <a:pt x="295" y="384"/>
                </a:lnTo>
                <a:lnTo>
                  <a:pt x="295" y="384"/>
                </a:lnTo>
                <a:lnTo>
                  <a:pt x="295" y="384"/>
                </a:lnTo>
                <a:lnTo>
                  <a:pt x="295" y="384"/>
                </a:lnTo>
                <a:lnTo>
                  <a:pt x="282" y="384"/>
                </a:lnTo>
                <a:lnTo>
                  <a:pt x="270" y="386"/>
                </a:lnTo>
                <a:lnTo>
                  <a:pt x="270" y="386"/>
                </a:lnTo>
                <a:lnTo>
                  <a:pt x="262" y="386"/>
                </a:lnTo>
                <a:lnTo>
                  <a:pt x="262" y="386"/>
                </a:lnTo>
                <a:lnTo>
                  <a:pt x="257" y="386"/>
                </a:lnTo>
                <a:lnTo>
                  <a:pt x="257" y="386"/>
                </a:lnTo>
                <a:lnTo>
                  <a:pt x="255" y="386"/>
                </a:lnTo>
                <a:lnTo>
                  <a:pt x="255" y="386"/>
                </a:lnTo>
                <a:lnTo>
                  <a:pt x="255" y="394"/>
                </a:lnTo>
                <a:lnTo>
                  <a:pt x="255" y="394"/>
                </a:lnTo>
                <a:lnTo>
                  <a:pt x="259" y="411"/>
                </a:lnTo>
                <a:lnTo>
                  <a:pt x="259" y="411"/>
                </a:lnTo>
                <a:lnTo>
                  <a:pt x="260" y="427"/>
                </a:lnTo>
                <a:lnTo>
                  <a:pt x="260" y="427"/>
                </a:lnTo>
                <a:lnTo>
                  <a:pt x="260" y="438"/>
                </a:lnTo>
                <a:lnTo>
                  <a:pt x="260" y="438"/>
                </a:lnTo>
                <a:lnTo>
                  <a:pt x="259" y="440"/>
                </a:lnTo>
                <a:lnTo>
                  <a:pt x="257" y="443"/>
                </a:lnTo>
                <a:lnTo>
                  <a:pt x="257" y="443"/>
                </a:lnTo>
                <a:lnTo>
                  <a:pt x="251" y="443"/>
                </a:lnTo>
                <a:lnTo>
                  <a:pt x="251" y="443"/>
                </a:lnTo>
                <a:lnTo>
                  <a:pt x="249" y="443"/>
                </a:lnTo>
                <a:lnTo>
                  <a:pt x="249" y="443"/>
                </a:lnTo>
                <a:lnTo>
                  <a:pt x="227" y="444"/>
                </a:lnTo>
                <a:lnTo>
                  <a:pt x="227" y="444"/>
                </a:lnTo>
                <a:lnTo>
                  <a:pt x="222" y="443"/>
                </a:lnTo>
                <a:lnTo>
                  <a:pt x="222" y="443"/>
                </a:lnTo>
                <a:lnTo>
                  <a:pt x="219" y="443"/>
                </a:lnTo>
                <a:lnTo>
                  <a:pt x="219" y="443"/>
                </a:lnTo>
                <a:lnTo>
                  <a:pt x="218" y="440"/>
                </a:lnTo>
                <a:lnTo>
                  <a:pt x="218" y="440"/>
                </a:lnTo>
                <a:lnTo>
                  <a:pt x="218" y="436"/>
                </a:lnTo>
                <a:lnTo>
                  <a:pt x="218" y="436"/>
                </a:lnTo>
                <a:lnTo>
                  <a:pt x="218" y="425"/>
                </a:lnTo>
                <a:lnTo>
                  <a:pt x="218" y="425"/>
                </a:lnTo>
                <a:lnTo>
                  <a:pt x="214" y="410"/>
                </a:lnTo>
                <a:lnTo>
                  <a:pt x="214" y="410"/>
                </a:lnTo>
                <a:lnTo>
                  <a:pt x="213" y="391"/>
                </a:lnTo>
                <a:lnTo>
                  <a:pt x="213" y="391"/>
                </a:lnTo>
                <a:lnTo>
                  <a:pt x="213" y="389"/>
                </a:lnTo>
                <a:lnTo>
                  <a:pt x="213" y="389"/>
                </a:lnTo>
                <a:lnTo>
                  <a:pt x="211" y="389"/>
                </a:lnTo>
                <a:lnTo>
                  <a:pt x="211" y="389"/>
                </a:lnTo>
                <a:lnTo>
                  <a:pt x="197" y="389"/>
                </a:lnTo>
                <a:lnTo>
                  <a:pt x="197" y="389"/>
                </a:lnTo>
                <a:lnTo>
                  <a:pt x="188" y="389"/>
                </a:lnTo>
                <a:lnTo>
                  <a:pt x="188" y="389"/>
                </a:lnTo>
                <a:lnTo>
                  <a:pt x="184" y="389"/>
                </a:lnTo>
                <a:lnTo>
                  <a:pt x="184" y="389"/>
                </a:lnTo>
                <a:lnTo>
                  <a:pt x="180" y="391"/>
                </a:lnTo>
                <a:lnTo>
                  <a:pt x="180" y="391"/>
                </a:lnTo>
                <a:lnTo>
                  <a:pt x="177" y="391"/>
                </a:lnTo>
                <a:lnTo>
                  <a:pt x="175" y="389"/>
                </a:lnTo>
                <a:lnTo>
                  <a:pt x="175" y="389"/>
                </a:lnTo>
                <a:lnTo>
                  <a:pt x="175" y="389"/>
                </a:lnTo>
                <a:lnTo>
                  <a:pt x="175" y="389"/>
                </a:lnTo>
                <a:lnTo>
                  <a:pt x="173" y="388"/>
                </a:lnTo>
                <a:lnTo>
                  <a:pt x="173" y="388"/>
                </a:lnTo>
                <a:lnTo>
                  <a:pt x="172" y="388"/>
                </a:lnTo>
                <a:lnTo>
                  <a:pt x="172" y="388"/>
                </a:lnTo>
                <a:lnTo>
                  <a:pt x="170" y="386"/>
                </a:lnTo>
                <a:lnTo>
                  <a:pt x="169" y="384"/>
                </a:lnTo>
                <a:lnTo>
                  <a:pt x="169" y="384"/>
                </a:lnTo>
                <a:lnTo>
                  <a:pt x="169" y="378"/>
                </a:lnTo>
                <a:lnTo>
                  <a:pt x="169" y="378"/>
                </a:lnTo>
                <a:lnTo>
                  <a:pt x="169" y="370"/>
                </a:lnTo>
                <a:lnTo>
                  <a:pt x="167" y="364"/>
                </a:lnTo>
                <a:lnTo>
                  <a:pt x="167" y="364"/>
                </a:lnTo>
                <a:lnTo>
                  <a:pt x="166" y="361"/>
                </a:lnTo>
                <a:lnTo>
                  <a:pt x="166" y="361"/>
                </a:lnTo>
                <a:lnTo>
                  <a:pt x="166" y="359"/>
                </a:lnTo>
                <a:lnTo>
                  <a:pt x="166" y="359"/>
                </a:lnTo>
                <a:lnTo>
                  <a:pt x="167" y="358"/>
                </a:lnTo>
                <a:lnTo>
                  <a:pt x="167" y="358"/>
                </a:lnTo>
                <a:lnTo>
                  <a:pt x="169" y="358"/>
                </a:lnTo>
                <a:lnTo>
                  <a:pt x="169" y="358"/>
                </a:lnTo>
                <a:lnTo>
                  <a:pt x="170" y="358"/>
                </a:lnTo>
                <a:lnTo>
                  <a:pt x="170" y="358"/>
                </a:lnTo>
                <a:lnTo>
                  <a:pt x="172" y="356"/>
                </a:lnTo>
                <a:lnTo>
                  <a:pt x="172" y="356"/>
                </a:lnTo>
                <a:lnTo>
                  <a:pt x="175" y="356"/>
                </a:lnTo>
                <a:lnTo>
                  <a:pt x="175" y="356"/>
                </a:lnTo>
                <a:lnTo>
                  <a:pt x="192" y="356"/>
                </a:lnTo>
                <a:lnTo>
                  <a:pt x="192" y="356"/>
                </a:lnTo>
                <a:lnTo>
                  <a:pt x="211" y="356"/>
                </a:lnTo>
                <a:lnTo>
                  <a:pt x="211" y="356"/>
                </a:lnTo>
                <a:lnTo>
                  <a:pt x="213" y="356"/>
                </a:lnTo>
                <a:lnTo>
                  <a:pt x="213" y="356"/>
                </a:lnTo>
                <a:lnTo>
                  <a:pt x="213" y="328"/>
                </a:lnTo>
                <a:lnTo>
                  <a:pt x="211" y="294"/>
                </a:lnTo>
                <a:lnTo>
                  <a:pt x="211" y="294"/>
                </a:lnTo>
                <a:lnTo>
                  <a:pt x="211" y="294"/>
                </a:lnTo>
                <a:lnTo>
                  <a:pt x="211" y="294"/>
                </a:lnTo>
                <a:lnTo>
                  <a:pt x="200" y="291"/>
                </a:lnTo>
                <a:lnTo>
                  <a:pt x="200" y="291"/>
                </a:lnTo>
                <a:lnTo>
                  <a:pt x="180" y="283"/>
                </a:lnTo>
                <a:lnTo>
                  <a:pt x="180" y="283"/>
                </a:lnTo>
                <a:lnTo>
                  <a:pt x="172" y="279"/>
                </a:lnTo>
                <a:lnTo>
                  <a:pt x="164" y="271"/>
                </a:lnTo>
                <a:lnTo>
                  <a:pt x="164" y="271"/>
                </a:lnTo>
                <a:lnTo>
                  <a:pt x="158" y="265"/>
                </a:lnTo>
                <a:lnTo>
                  <a:pt x="158" y="265"/>
                </a:lnTo>
                <a:lnTo>
                  <a:pt x="153" y="258"/>
                </a:lnTo>
                <a:lnTo>
                  <a:pt x="148" y="250"/>
                </a:lnTo>
                <a:lnTo>
                  <a:pt x="148" y="250"/>
                </a:lnTo>
                <a:lnTo>
                  <a:pt x="148" y="250"/>
                </a:lnTo>
                <a:lnTo>
                  <a:pt x="148" y="250"/>
                </a:lnTo>
                <a:lnTo>
                  <a:pt x="147" y="250"/>
                </a:lnTo>
                <a:lnTo>
                  <a:pt x="147" y="250"/>
                </a:lnTo>
                <a:lnTo>
                  <a:pt x="134" y="250"/>
                </a:lnTo>
                <a:lnTo>
                  <a:pt x="121" y="247"/>
                </a:lnTo>
                <a:lnTo>
                  <a:pt x="121" y="247"/>
                </a:lnTo>
                <a:lnTo>
                  <a:pt x="112" y="246"/>
                </a:lnTo>
                <a:lnTo>
                  <a:pt x="102" y="241"/>
                </a:lnTo>
                <a:lnTo>
                  <a:pt x="102" y="241"/>
                </a:lnTo>
                <a:lnTo>
                  <a:pt x="96" y="238"/>
                </a:lnTo>
                <a:lnTo>
                  <a:pt x="90" y="231"/>
                </a:lnTo>
                <a:lnTo>
                  <a:pt x="90" y="231"/>
                </a:lnTo>
                <a:lnTo>
                  <a:pt x="90" y="231"/>
                </a:lnTo>
                <a:lnTo>
                  <a:pt x="90" y="231"/>
                </a:lnTo>
                <a:lnTo>
                  <a:pt x="87" y="230"/>
                </a:lnTo>
                <a:lnTo>
                  <a:pt x="87" y="230"/>
                </a:lnTo>
                <a:lnTo>
                  <a:pt x="80" y="225"/>
                </a:lnTo>
                <a:lnTo>
                  <a:pt x="80" y="225"/>
                </a:lnTo>
                <a:lnTo>
                  <a:pt x="74" y="217"/>
                </a:lnTo>
                <a:lnTo>
                  <a:pt x="74" y="217"/>
                </a:lnTo>
                <a:lnTo>
                  <a:pt x="69" y="211"/>
                </a:lnTo>
                <a:lnTo>
                  <a:pt x="65" y="203"/>
                </a:lnTo>
                <a:lnTo>
                  <a:pt x="65" y="203"/>
                </a:lnTo>
                <a:lnTo>
                  <a:pt x="61" y="192"/>
                </a:lnTo>
                <a:lnTo>
                  <a:pt x="61" y="181"/>
                </a:lnTo>
                <a:lnTo>
                  <a:pt x="61" y="181"/>
                </a:lnTo>
                <a:lnTo>
                  <a:pt x="63" y="164"/>
                </a:lnTo>
                <a:lnTo>
                  <a:pt x="63" y="164"/>
                </a:lnTo>
                <a:lnTo>
                  <a:pt x="66" y="148"/>
                </a:lnTo>
                <a:lnTo>
                  <a:pt x="69" y="141"/>
                </a:lnTo>
                <a:lnTo>
                  <a:pt x="74" y="135"/>
                </a:lnTo>
                <a:lnTo>
                  <a:pt x="74" y="135"/>
                </a:lnTo>
                <a:lnTo>
                  <a:pt x="74" y="134"/>
                </a:lnTo>
                <a:lnTo>
                  <a:pt x="74" y="134"/>
                </a:lnTo>
                <a:lnTo>
                  <a:pt x="80" y="124"/>
                </a:lnTo>
                <a:lnTo>
                  <a:pt x="80" y="124"/>
                </a:lnTo>
                <a:lnTo>
                  <a:pt x="79" y="121"/>
                </a:lnTo>
                <a:lnTo>
                  <a:pt x="79" y="121"/>
                </a:lnTo>
                <a:lnTo>
                  <a:pt x="74" y="115"/>
                </a:lnTo>
                <a:lnTo>
                  <a:pt x="74" y="115"/>
                </a:lnTo>
                <a:lnTo>
                  <a:pt x="61" y="102"/>
                </a:lnTo>
                <a:lnTo>
                  <a:pt x="61" y="102"/>
                </a:lnTo>
                <a:lnTo>
                  <a:pt x="57" y="96"/>
                </a:lnTo>
                <a:lnTo>
                  <a:pt x="57" y="96"/>
                </a:lnTo>
                <a:lnTo>
                  <a:pt x="50" y="88"/>
                </a:lnTo>
                <a:lnTo>
                  <a:pt x="50" y="88"/>
                </a:lnTo>
                <a:lnTo>
                  <a:pt x="46" y="85"/>
                </a:lnTo>
                <a:lnTo>
                  <a:pt x="46" y="85"/>
                </a:lnTo>
                <a:lnTo>
                  <a:pt x="44" y="86"/>
                </a:lnTo>
                <a:lnTo>
                  <a:pt x="44" y="86"/>
                </a:lnTo>
                <a:lnTo>
                  <a:pt x="47" y="96"/>
                </a:lnTo>
                <a:lnTo>
                  <a:pt x="47" y="96"/>
                </a:lnTo>
                <a:lnTo>
                  <a:pt x="47" y="99"/>
                </a:lnTo>
                <a:lnTo>
                  <a:pt x="47" y="99"/>
                </a:lnTo>
                <a:lnTo>
                  <a:pt x="47" y="105"/>
                </a:lnTo>
                <a:lnTo>
                  <a:pt x="50" y="112"/>
                </a:lnTo>
                <a:lnTo>
                  <a:pt x="50" y="112"/>
                </a:lnTo>
                <a:lnTo>
                  <a:pt x="50" y="118"/>
                </a:lnTo>
                <a:lnTo>
                  <a:pt x="50" y="118"/>
                </a:lnTo>
                <a:lnTo>
                  <a:pt x="50" y="121"/>
                </a:lnTo>
                <a:lnTo>
                  <a:pt x="50" y="121"/>
                </a:lnTo>
                <a:lnTo>
                  <a:pt x="50" y="123"/>
                </a:lnTo>
                <a:lnTo>
                  <a:pt x="49" y="124"/>
                </a:lnTo>
                <a:lnTo>
                  <a:pt x="49" y="124"/>
                </a:lnTo>
                <a:lnTo>
                  <a:pt x="49" y="124"/>
                </a:lnTo>
                <a:lnTo>
                  <a:pt x="49" y="124"/>
                </a:lnTo>
                <a:lnTo>
                  <a:pt x="47" y="126"/>
                </a:lnTo>
                <a:lnTo>
                  <a:pt x="46" y="124"/>
                </a:lnTo>
                <a:lnTo>
                  <a:pt x="46" y="124"/>
                </a:lnTo>
                <a:lnTo>
                  <a:pt x="46" y="124"/>
                </a:lnTo>
                <a:lnTo>
                  <a:pt x="46" y="124"/>
                </a:lnTo>
                <a:lnTo>
                  <a:pt x="39" y="126"/>
                </a:lnTo>
                <a:lnTo>
                  <a:pt x="39" y="126"/>
                </a:lnTo>
                <a:lnTo>
                  <a:pt x="31" y="127"/>
                </a:lnTo>
                <a:lnTo>
                  <a:pt x="31" y="127"/>
                </a:lnTo>
                <a:lnTo>
                  <a:pt x="27" y="127"/>
                </a:lnTo>
                <a:lnTo>
                  <a:pt x="20" y="127"/>
                </a:lnTo>
                <a:lnTo>
                  <a:pt x="20" y="127"/>
                </a:lnTo>
                <a:lnTo>
                  <a:pt x="19" y="127"/>
                </a:lnTo>
                <a:lnTo>
                  <a:pt x="19" y="127"/>
                </a:lnTo>
                <a:lnTo>
                  <a:pt x="16" y="126"/>
                </a:lnTo>
                <a:lnTo>
                  <a:pt x="16" y="123"/>
                </a:lnTo>
                <a:lnTo>
                  <a:pt x="16" y="123"/>
                </a:lnTo>
                <a:lnTo>
                  <a:pt x="14" y="102"/>
                </a:lnTo>
                <a:lnTo>
                  <a:pt x="14" y="102"/>
                </a:lnTo>
                <a:lnTo>
                  <a:pt x="12" y="83"/>
                </a:lnTo>
                <a:lnTo>
                  <a:pt x="12" y="83"/>
                </a:lnTo>
                <a:lnTo>
                  <a:pt x="11" y="75"/>
                </a:lnTo>
                <a:lnTo>
                  <a:pt x="11" y="75"/>
                </a:lnTo>
                <a:lnTo>
                  <a:pt x="6" y="53"/>
                </a:lnTo>
                <a:lnTo>
                  <a:pt x="6" y="53"/>
                </a:lnTo>
                <a:lnTo>
                  <a:pt x="5" y="39"/>
                </a:lnTo>
                <a:lnTo>
                  <a:pt x="5" y="39"/>
                </a:lnTo>
                <a:lnTo>
                  <a:pt x="3" y="31"/>
                </a:lnTo>
                <a:lnTo>
                  <a:pt x="3" y="31"/>
                </a:lnTo>
                <a:lnTo>
                  <a:pt x="1" y="22"/>
                </a:lnTo>
                <a:lnTo>
                  <a:pt x="1" y="22"/>
                </a:lnTo>
                <a:lnTo>
                  <a:pt x="0" y="12"/>
                </a:lnTo>
                <a:lnTo>
                  <a:pt x="0" y="3"/>
                </a:lnTo>
                <a:lnTo>
                  <a:pt x="0" y="3"/>
                </a:lnTo>
                <a:lnTo>
                  <a:pt x="0" y="1"/>
                </a:lnTo>
                <a:lnTo>
                  <a:pt x="0" y="1"/>
                </a:lnTo>
                <a:lnTo>
                  <a:pt x="1" y="0"/>
                </a:lnTo>
                <a:lnTo>
                  <a:pt x="3" y="0"/>
                </a:lnTo>
                <a:lnTo>
                  <a:pt x="3" y="0"/>
                </a:lnTo>
                <a:lnTo>
                  <a:pt x="6" y="1"/>
                </a:lnTo>
                <a:lnTo>
                  <a:pt x="6" y="1"/>
                </a:lnTo>
                <a:lnTo>
                  <a:pt x="8" y="0"/>
                </a:lnTo>
                <a:lnTo>
                  <a:pt x="8" y="0"/>
                </a:lnTo>
                <a:lnTo>
                  <a:pt x="9" y="1"/>
                </a:lnTo>
                <a:lnTo>
                  <a:pt x="9" y="1"/>
                </a:lnTo>
                <a:lnTo>
                  <a:pt x="11" y="3"/>
                </a:lnTo>
                <a:lnTo>
                  <a:pt x="11" y="3"/>
                </a:lnTo>
                <a:lnTo>
                  <a:pt x="24" y="7"/>
                </a:lnTo>
                <a:lnTo>
                  <a:pt x="24" y="7"/>
                </a:lnTo>
                <a:lnTo>
                  <a:pt x="33" y="9"/>
                </a:lnTo>
                <a:lnTo>
                  <a:pt x="33" y="9"/>
                </a:lnTo>
                <a:lnTo>
                  <a:pt x="38" y="11"/>
                </a:lnTo>
                <a:lnTo>
                  <a:pt x="38" y="11"/>
                </a:lnTo>
                <a:lnTo>
                  <a:pt x="41" y="12"/>
                </a:lnTo>
                <a:lnTo>
                  <a:pt x="41" y="12"/>
                </a:lnTo>
                <a:lnTo>
                  <a:pt x="42" y="14"/>
                </a:lnTo>
                <a:lnTo>
                  <a:pt x="42" y="14"/>
                </a:lnTo>
                <a:lnTo>
                  <a:pt x="57" y="18"/>
                </a:lnTo>
                <a:lnTo>
                  <a:pt x="57" y="18"/>
                </a:lnTo>
                <a:lnTo>
                  <a:pt x="63" y="20"/>
                </a:lnTo>
                <a:lnTo>
                  <a:pt x="63" y="20"/>
                </a:lnTo>
                <a:lnTo>
                  <a:pt x="82" y="23"/>
                </a:lnTo>
                <a:lnTo>
                  <a:pt x="82" y="23"/>
                </a:lnTo>
                <a:lnTo>
                  <a:pt x="106" y="25"/>
                </a:lnTo>
                <a:lnTo>
                  <a:pt x="106" y="25"/>
                </a:lnTo>
                <a:lnTo>
                  <a:pt x="112" y="25"/>
                </a:lnTo>
                <a:lnTo>
                  <a:pt x="112" y="25"/>
                </a:lnTo>
                <a:lnTo>
                  <a:pt x="115" y="26"/>
                </a:lnTo>
                <a:lnTo>
                  <a:pt x="115" y="26"/>
                </a:lnTo>
                <a:lnTo>
                  <a:pt x="117" y="28"/>
                </a:lnTo>
                <a:lnTo>
                  <a:pt x="118" y="29"/>
                </a:lnTo>
                <a:lnTo>
                  <a:pt x="118" y="29"/>
                </a:lnTo>
                <a:lnTo>
                  <a:pt x="118" y="36"/>
                </a:lnTo>
                <a:lnTo>
                  <a:pt x="118" y="36"/>
                </a:lnTo>
                <a:lnTo>
                  <a:pt x="117" y="42"/>
                </a:lnTo>
                <a:lnTo>
                  <a:pt x="117" y="42"/>
                </a:lnTo>
                <a:lnTo>
                  <a:pt x="117" y="52"/>
                </a:lnTo>
                <a:lnTo>
                  <a:pt x="117" y="52"/>
                </a:lnTo>
                <a:lnTo>
                  <a:pt x="115" y="58"/>
                </a:lnTo>
                <a:lnTo>
                  <a:pt x="115" y="58"/>
                </a:lnTo>
                <a:lnTo>
                  <a:pt x="115" y="61"/>
                </a:lnTo>
                <a:lnTo>
                  <a:pt x="112" y="63"/>
                </a:lnTo>
                <a:lnTo>
                  <a:pt x="112" y="63"/>
                </a:lnTo>
                <a:lnTo>
                  <a:pt x="112" y="63"/>
                </a:lnTo>
                <a:lnTo>
                  <a:pt x="112" y="63"/>
                </a:lnTo>
                <a:lnTo>
                  <a:pt x="109" y="63"/>
                </a:lnTo>
                <a:lnTo>
                  <a:pt x="106" y="63"/>
                </a:lnTo>
                <a:lnTo>
                  <a:pt x="106" y="63"/>
                </a:lnTo>
                <a:lnTo>
                  <a:pt x="91" y="63"/>
                </a:lnTo>
                <a:lnTo>
                  <a:pt x="91" y="63"/>
                </a:lnTo>
                <a:lnTo>
                  <a:pt x="77" y="61"/>
                </a:lnTo>
                <a:lnTo>
                  <a:pt x="77" y="61"/>
                </a:lnTo>
                <a:lnTo>
                  <a:pt x="69" y="63"/>
                </a:lnTo>
                <a:lnTo>
                  <a:pt x="69" y="63"/>
                </a:lnTo>
                <a:close/>
                <a:moveTo>
                  <a:pt x="82" y="130"/>
                </a:moveTo>
                <a:lnTo>
                  <a:pt x="82" y="130"/>
                </a:lnTo>
                <a:lnTo>
                  <a:pt x="83" y="129"/>
                </a:lnTo>
                <a:lnTo>
                  <a:pt x="83" y="129"/>
                </a:lnTo>
                <a:lnTo>
                  <a:pt x="83" y="127"/>
                </a:lnTo>
                <a:lnTo>
                  <a:pt x="83" y="127"/>
                </a:lnTo>
                <a:lnTo>
                  <a:pt x="83" y="127"/>
                </a:lnTo>
                <a:lnTo>
                  <a:pt x="83" y="127"/>
                </a:lnTo>
                <a:lnTo>
                  <a:pt x="83" y="129"/>
                </a:lnTo>
                <a:lnTo>
                  <a:pt x="83" y="129"/>
                </a:lnTo>
                <a:lnTo>
                  <a:pt x="82" y="130"/>
                </a:lnTo>
                <a:lnTo>
                  <a:pt x="82" y="130"/>
                </a:lnTo>
                <a:lnTo>
                  <a:pt x="80" y="132"/>
                </a:lnTo>
                <a:lnTo>
                  <a:pt x="80" y="132"/>
                </a:lnTo>
                <a:lnTo>
                  <a:pt x="80" y="132"/>
                </a:lnTo>
                <a:lnTo>
                  <a:pt x="80" y="132"/>
                </a:lnTo>
                <a:lnTo>
                  <a:pt x="82" y="130"/>
                </a:lnTo>
                <a:lnTo>
                  <a:pt x="82" y="130"/>
                </a:lnTo>
                <a:close/>
                <a:moveTo>
                  <a:pt x="42" y="59"/>
                </a:moveTo>
                <a:lnTo>
                  <a:pt x="42" y="59"/>
                </a:lnTo>
                <a:lnTo>
                  <a:pt x="44" y="56"/>
                </a:lnTo>
                <a:lnTo>
                  <a:pt x="44" y="56"/>
                </a:lnTo>
                <a:lnTo>
                  <a:pt x="42" y="58"/>
                </a:lnTo>
                <a:lnTo>
                  <a:pt x="42" y="59"/>
                </a:lnTo>
                <a:lnTo>
                  <a:pt x="42" y="59"/>
                </a:lnTo>
                <a:lnTo>
                  <a:pt x="42" y="61"/>
                </a:lnTo>
                <a:lnTo>
                  <a:pt x="42" y="61"/>
                </a:lnTo>
                <a:lnTo>
                  <a:pt x="42" y="61"/>
                </a:lnTo>
                <a:lnTo>
                  <a:pt x="42" y="61"/>
                </a:lnTo>
                <a:lnTo>
                  <a:pt x="42" y="59"/>
                </a:lnTo>
                <a:lnTo>
                  <a:pt x="42" y="59"/>
                </a:lnTo>
                <a:close/>
                <a:moveTo>
                  <a:pt x="71" y="173"/>
                </a:moveTo>
                <a:lnTo>
                  <a:pt x="71" y="173"/>
                </a:lnTo>
                <a:lnTo>
                  <a:pt x="71" y="173"/>
                </a:lnTo>
                <a:lnTo>
                  <a:pt x="71" y="173"/>
                </a:lnTo>
                <a:lnTo>
                  <a:pt x="71" y="178"/>
                </a:lnTo>
                <a:lnTo>
                  <a:pt x="71" y="178"/>
                </a:lnTo>
                <a:lnTo>
                  <a:pt x="71" y="179"/>
                </a:lnTo>
                <a:lnTo>
                  <a:pt x="71" y="179"/>
                </a:lnTo>
                <a:lnTo>
                  <a:pt x="72" y="176"/>
                </a:lnTo>
                <a:lnTo>
                  <a:pt x="72" y="176"/>
                </a:lnTo>
                <a:lnTo>
                  <a:pt x="71" y="175"/>
                </a:lnTo>
                <a:lnTo>
                  <a:pt x="71" y="173"/>
                </a:lnTo>
                <a:lnTo>
                  <a:pt x="71" y="173"/>
                </a:lnTo>
                <a:lnTo>
                  <a:pt x="71" y="170"/>
                </a:lnTo>
                <a:lnTo>
                  <a:pt x="71" y="170"/>
                </a:lnTo>
                <a:lnTo>
                  <a:pt x="71" y="173"/>
                </a:lnTo>
                <a:lnTo>
                  <a:pt x="71" y="173"/>
                </a:lnTo>
                <a:close/>
                <a:moveTo>
                  <a:pt x="166" y="217"/>
                </a:moveTo>
                <a:lnTo>
                  <a:pt x="166" y="217"/>
                </a:lnTo>
                <a:lnTo>
                  <a:pt x="164" y="219"/>
                </a:lnTo>
                <a:lnTo>
                  <a:pt x="164" y="219"/>
                </a:lnTo>
                <a:lnTo>
                  <a:pt x="162" y="217"/>
                </a:lnTo>
                <a:lnTo>
                  <a:pt x="162" y="217"/>
                </a:lnTo>
                <a:lnTo>
                  <a:pt x="161" y="228"/>
                </a:lnTo>
                <a:lnTo>
                  <a:pt x="161" y="228"/>
                </a:lnTo>
                <a:lnTo>
                  <a:pt x="166" y="217"/>
                </a:lnTo>
                <a:lnTo>
                  <a:pt x="166" y="217"/>
                </a:lnTo>
                <a:lnTo>
                  <a:pt x="167" y="212"/>
                </a:lnTo>
                <a:lnTo>
                  <a:pt x="167" y="212"/>
                </a:lnTo>
                <a:lnTo>
                  <a:pt x="167" y="212"/>
                </a:lnTo>
                <a:lnTo>
                  <a:pt x="167" y="212"/>
                </a:lnTo>
                <a:lnTo>
                  <a:pt x="164" y="214"/>
                </a:lnTo>
                <a:lnTo>
                  <a:pt x="164" y="214"/>
                </a:lnTo>
                <a:lnTo>
                  <a:pt x="166" y="217"/>
                </a:lnTo>
                <a:lnTo>
                  <a:pt x="166" y="217"/>
                </a:lnTo>
                <a:close/>
                <a:moveTo>
                  <a:pt x="186" y="238"/>
                </a:moveTo>
                <a:lnTo>
                  <a:pt x="186" y="238"/>
                </a:lnTo>
                <a:lnTo>
                  <a:pt x="188" y="239"/>
                </a:lnTo>
                <a:lnTo>
                  <a:pt x="188" y="239"/>
                </a:lnTo>
                <a:lnTo>
                  <a:pt x="192" y="244"/>
                </a:lnTo>
                <a:lnTo>
                  <a:pt x="192" y="244"/>
                </a:lnTo>
                <a:lnTo>
                  <a:pt x="197" y="247"/>
                </a:lnTo>
                <a:lnTo>
                  <a:pt x="202" y="250"/>
                </a:lnTo>
                <a:lnTo>
                  <a:pt x="202" y="250"/>
                </a:lnTo>
                <a:lnTo>
                  <a:pt x="211" y="253"/>
                </a:lnTo>
                <a:lnTo>
                  <a:pt x="222" y="257"/>
                </a:lnTo>
                <a:lnTo>
                  <a:pt x="222" y="257"/>
                </a:lnTo>
                <a:lnTo>
                  <a:pt x="225" y="257"/>
                </a:lnTo>
                <a:lnTo>
                  <a:pt x="230" y="258"/>
                </a:lnTo>
                <a:lnTo>
                  <a:pt x="230" y="258"/>
                </a:lnTo>
                <a:lnTo>
                  <a:pt x="236" y="257"/>
                </a:lnTo>
                <a:lnTo>
                  <a:pt x="236" y="257"/>
                </a:lnTo>
                <a:lnTo>
                  <a:pt x="246" y="253"/>
                </a:lnTo>
                <a:lnTo>
                  <a:pt x="255" y="249"/>
                </a:lnTo>
                <a:lnTo>
                  <a:pt x="255" y="249"/>
                </a:lnTo>
                <a:lnTo>
                  <a:pt x="263" y="242"/>
                </a:lnTo>
                <a:lnTo>
                  <a:pt x="263" y="242"/>
                </a:lnTo>
                <a:lnTo>
                  <a:pt x="266" y="239"/>
                </a:lnTo>
                <a:lnTo>
                  <a:pt x="266" y="239"/>
                </a:lnTo>
                <a:lnTo>
                  <a:pt x="271" y="233"/>
                </a:lnTo>
                <a:lnTo>
                  <a:pt x="276" y="225"/>
                </a:lnTo>
                <a:lnTo>
                  <a:pt x="276" y="225"/>
                </a:lnTo>
                <a:lnTo>
                  <a:pt x="276" y="224"/>
                </a:lnTo>
                <a:lnTo>
                  <a:pt x="276" y="224"/>
                </a:lnTo>
                <a:lnTo>
                  <a:pt x="278" y="220"/>
                </a:lnTo>
                <a:lnTo>
                  <a:pt x="278" y="220"/>
                </a:lnTo>
                <a:lnTo>
                  <a:pt x="281" y="209"/>
                </a:lnTo>
                <a:lnTo>
                  <a:pt x="281" y="209"/>
                </a:lnTo>
                <a:lnTo>
                  <a:pt x="282" y="200"/>
                </a:lnTo>
                <a:lnTo>
                  <a:pt x="279" y="190"/>
                </a:lnTo>
                <a:lnTo>
                  <a:pt x="279" y="190"/>
                </a:lnTo>
                <a:lnTo>
                  <a:pt x="273" y="178"/>
                </a:lnTo>
                <a:lnTo>
                  <a:pt x="273" y="178"/>
                </a:lnTo>
                <a:lnTo>
                  <a:pt x="265" y="170"/>
                </a:lnTo>
                <a:lnTo>
                  <a:pt x="265" y="170"/>
                </a:lnTo>
                <a:lnTo>
                  <a:pt x="260" y="165"/>
                </a:lnTo>
                <a:lnTo>
                  <a:pt x="260" y="165"/>
                </a:lnTo>
                <a:lnTo>
                  <a:pt x="251" y="162"/>
                </a:lnTo>
                <a:lnTo>
                  <a:pt x="251" y="162"/>
                </a:lnTo>
                <a:lnTo>
                  <a:pt x="241" y="159"/>
                </a:lnTo>
                <a:lnTo>
                  <a:pt x="241" y="159"/>
                </a:lnTo>
                <a:lnTo>
                  <a:pt x="224" y="157"/>
                </a:lnTo>
                <a:lnTo>
                  <a:pt x="224" y="157"/>
                </a:lnTo>
                <a:lnTo>
                  <a:pt x="218" y="159"/>
                </a:lnTo>
                <a:lnTo>
                  <a:pt x="218" y="159"/>
                </a:lnTo>
                <a:lnTo>
                  <a:pt x="218" y="159"/>
                </a:lnTo>
                <a:lnTo>
                  <a:pt x="218" y="159"/>
                </a:lnTo>
                <a:lnTo>
                  <a:pt x="218" y="160"/>
                </a:lnTo>
                <a:lnTo>
                  <a:pt x="218" y="160"/>
                </a:lnTo>
                <a:lnTo>
                  <a:pt x="218" y="168"/>
                </a:lnTo>
                <a:lnTo>
                  <a:pt x="218" y="176"/>
                </a:lnTo>
                <a:lnTo>
                  <a:pt x="218" y="176"/>
                </a:lnTo>
                <a:lnTo>
                  <a:pt x="216" y="189"/>
                </a:lnTo>
                <a:lnTo>
                  <a:pt x="216" y="189"/>
                </a:lnTo>
                <a:lnTo>
                  <a:pt x="213" y="201"/>
                </a:lnTo>
                <a:lnTo>
                  <a:pt x="213" y="201"/>
                </a:lnTo>
                <a:lnTo>
                  <a:pt x="208" y="212"/>
                </a:lnTo>
                <a:lnTo>
                  <a:pt x="200" y="222"/>
                </a:lnTo>
                <a:lnTo>
                  <a:pt x="200" y="222"/>
                </a:lnTo>
                <a:lnTo>
                  <a:pt x="199" y="222"/>
                </a:lnTo>
                <a:lnTo>
                  <a:pt x="199" y="222"/>
                </a:lnTo>
                <a:lnTo>
                  <a:pt x="186" y="238"/>
                </a:lnTo>
                <a:lnTo>
                  <a:pt x="186" y="238"/>
                </a:lnTo>
                <a:close/>
                <a:moveTo>
                  <a:pt x="178" y="143"/>
                </a:moveTo>
                <a:lnTo>
                  <a:pt x="178" y="143"/>
                </a:lnTo>
                <a:lnTo>
                  <a:pt x="177" y="143"/>
                </a:lnTo>
                <a:lnTo>
                  <a:pt x="177" y="143"/>
                </a:lnTo>
                <a:lnTo>
                  <a:pt x="170" y="137"/>
                </a:lnTo>
                <a:lnTo>
                  <a:pt x="170" y="137"/>
                </a:lnTo>
                <a:lnTo>
                  <a:pt x="162" y="132"/>
                </a:lnTo>
                <a:lnTo>
                  <a:pt x="154" y="130"/>
                </a:lnTo>
                <a:lnTo>
                  <a:pt x="154" y="130"/>
                </a:lnTo>
                <a:lnTo>
                  <a:pt x="147" y="129"/>
                </a:lnTo>
                <a:lnTo>
                  <a:pt x="147" y="129"/>
                </a:lnTo>
                <a:lnTo>
                  <a:pt x="136" y="129"/>
                </a:lnTo>
                <a:lnTo>
                  <a:pt x="126" y="130"/>
                </a:lnTo>
                <a:lnTo>
                  <a:pt x="126" y="130"/>
                </a:lnTo>
                <a:lnTo>
                  <a:pt x="115" y="134"/>
                </a:lnTo>
                <a:lnTo>
                  <a:pt x="115" y="134"/>
                </a:lnTo>
                <a:lnTo>
                  <a:pt x="109" y="138"/>
                </a:lnTo>
                <a:lnTo>
                  <a:pt x="102" y="143"/>
                </a:lnTo>
                <a:lnTo>
                  <a:pt x="102" y="143"/>
                </a:lnTo>
                <a:lnTo>
                  <a:pt x="98" y="149"/>
                </a:lnTo>
                <a:lnTo>
                  <a:pt x="96" y="157"/>
                </a:lnTo>
                <a:lnTo>
                  <a:pt x="96" y="157"/>
                </a:lnTo>
                <a:lnTo>
                  <a:pt x="95" y="164"/>
                </a:lnTo>
                <a:lnTo>
                  <a:pt x="95" y="171"/>
                </a:lnTo>
                <a:lnTo>
                  <a:pt x="95" y="171"/>
                </a:lnTo>
                <a:lnTo>
                  <a:pt x="95" y="176"/>
                </a:lnTo>
                <a:lnTo>
                  <a:pt x="96" y="181"/>
                </a:lnTo>
                <a:lnTo>
                  <a:pt x="96" y="181"/>
                </a:lnTo>
                <a:lnTo>
                  <a:pt x="99" y="189"/>
                </a:lnTo>
                <a:lnTo>
                  <a:pt x="104" y="195"/>
                </a:lnTo>
                <a:lnTo>
                  <a:pt x="104" y="195"/>
                </a:lnTo>
                <a:lnTo>
                  <a:pt x="106" y="195"/>
                </a:lnTo>
                <a:lnTo>
                  <a:pt x="106" y="195"/>
                </a:lnTo>
                <a:lnTo>
                  <a:pt x="107" y="197"/>
                </a:lnTo>
                <a:lnTo>
                  <a:pt x="109" y="198"/>
                </a:lnTo>
                <a:lnTo>
                  <a:pt x="109" y="198"/>
                </a:lnTo>
                <a:lnTo>
                  <a:pt x="109" y="200"/>
                </a:lnTo>
                <a:lnTo>
                  <a:pt x="109" y="200"/>
                </a:lnTo>
                <a:lnTo>
                  <a:pt x="118" y="205"/>
                </a:lnTo>
                <a:lnTo>
                  <a:pt x="118" y="205"/>
                </a:lnTo>
                <a:lnTo>
                  <a:pt x="124" y="208"/>
                </a:lnTo>
                <a:lnTo>
                  <a:pt x="124" y="208"/>
                </a:lnTo>
                <a:lnTo>
                  <a:pt x="132" y="209"/>
                </a:lnTo>
                <a:lnTo>
                  <a:pt x="142" y="211"/>
                </a:lnTo>
                <a:lnTo>
                  <a:pt x="142" y="211"/>
                </a:lnTo>
                <a:lnTo>
                  <a:pt x="142" y="209"/>
                </a:lnTo>
                <a:lnTo>
                  <a:pt x="142" y="209"/>
                </a:lnTo>
                <a:lnTo>
                  <a:pt x="142" y="209"/>
                </a:lnTo>
                <a:lnTo>
                  <a:pt x="142" y="209"/>
                </a:lnTo>
                <a:lnTo>
                  <a:pt x="143" y="201"/>
                </a:lnTo>
                <a:lnTo>
                  <a:pt x="145" y="195"/>
                </a:lnTo>
                <a:lnTo>
                  <a:pt x="145" y="195"/>
                </a:lnTo>
                <a:lnTo>
                  <a:pt x="147" y="192"/>
                </a:lnTo>
                <a:lnTo>
                  <a:pt x="147" y="192"/>
                </a:lnTo>
                <a:lnTo>
                  <a:pt x="150" y="179"/>
                </a:lnTo>
                <a:lnTo>
                  <a:pt x="156" y="168"/>
                </a:lnTo>
                <a:lnTo>
                  <a:pt x="156" y="168"/>
                </a:lnTo>
                <a:lnTo>
                  <a:pt x="161" y="160"/>
                </a:lnTo>
                <a:lnTo>
                  <a:pt x="166" y="154"/>
                </a:lnTo>
                <a:lnTo>
                  <a:pt x="166" y="154"/>
                </a:lnTo>
                <a:lnTo>
                  <a:pt x="172" y="149"/>
                </a:lnTo>
                <a:lnTo>
                  <a:pt x="178" y="143"/>
                </a:lnTo>
                <a:lnTo>
                  <a:pt x="178" y="143"/>
                </a:lnTo>
                <a:close/>
                <a:moveTo>
                  <a:pt x="151" y="249"/>
                </a:moveTo>
                <a:lnTo>
                  <a:pt x="151" y="249"/>
                </a:lnTo>
                <a:lnTo>
                  <a:pt x="151" y="250"/>
                </a:lnTo>
                <a:lnTo>
                  <a:pt x="151" y="250"/>
                </a:lnTo>
                <a:lnTo>
                  <a:pt x="156" y="258"/>
                </a:lnTo>
                <a:lnTo>
                  <a:pt x="156" y="258"/>
                </a:lnTo>
                <a:lnTo>
                  <a:pt x="169" y="272"/>
                </a:lnTo>
                <a:lnTo>
                  <a:pt x="169" y="272"/>
                </a:lnTo>
                <a:lnTo>
                  <a:pt x="177" y="277"/>
                </a:lnTo>
                <a:lnTo>
                  <a:pt x="183" y="282"/>
                </a:lnTo>
                <a:lnTo>
                  <a:pt x="183" y="282"/>
                </a:lnTo>
                <a:lnTo>
                  <a:pt x="197" y="288"/>
                </a:lnTo>
                <a:lnTo>
                  <a:pt x="197" y="288"/>
                </a:lnTo>
                <a:lnTo>
                  <a:pt x="208" y="291"/>
                </a:lnTo>
                <a:lnTo>
                  <a:pt x="208" y="291"/>
                </a:lnTo>
                <a:lnTo>
                  <a:pt x="211" y="291"/>
                </a:lnTo>
                <a:lnTo>
                  <a:pt x="211" y="291"/>
                </a:lnTo>
                <a:lnTo>
                  <a:pt x="211" y="288"/>
                </a:lnTo>
                <a:lnTo>
                  <a:pt x="211" y="288"/>
                </a:lnTo>
                <a:lnTo>
                  <a:pt x="208" y="288"/>
                </a:lnTo>
                <a:lnTo>
                  <a:pt x="208" y="288"/>
                </a:lnTo>
                <a:lnTo>
                  <a:pt x="197" y="287"/>
                </a:lnTo>
                <a:lnTo>
                  <a:pt x="186" y="282"/>
                </a:lnTo>
                <a:lnTo>
                  <a:pt x="186" y="282"/>
                </a:lnTo>
                <a:lnTo>
                  <a:pt x="180" y="277"/>
                </a:lnTo>
                <a:lnTo>
                  <a:pt x="180" y="277"/>
                </a:lnTo>
                <a:lnTo>
                  <a:pt x="170" y="269"/>
                </a:lnTo>
                <a:lnTo>
                  <a:pt x="170" y="269"/>
                </a:lnTo>
                <a:lnTo>
                  <a:pt x="166" y="266"/>
                </a:lnTo>
                <a:lnTo>
                  <a:pt x="166" y="266"/>
                </a:lnTo>
                <a:lnTo>
                  <a:pt x="156" y="253"/>
                </a:lnTo>
                <a:lnTo>
                  <a:pt x="156" y="253"/>
                </a:lnTo>
                <a:lnTo>
                  <a:pt x="154" y="249"/>
                </a:lnTo>
                <a:lnTo>
                  <a:pt x="154" y="249"/>
                </a:lnTo>
                <a:lnTo>
                  <a:pt x="154" y="249"/>
                </a:lnTo>
                <a:lnTo>
                  <a:pt x="154" y="249"/>
                </a:lnTo>
                <a:lnTo>
                  <a:pt x="151" y="249"/>
                </a:lnTo>
                <a:lnTo>
                  <a:pt x="151" y="249"/>
                </a:lnTo>
                <a:close/>
                <a:moveTo>
                  <a:pt x="147" y="244"/>
                </a:moveTo>
                <a:lnTo>
                  <a:pt x="147" y="244"/>
                </a:lnTo>
                <a:lnTo>
                  <a:pt x="123" y="242"/>
                </a:lnTo>
                <a:lnTo>
                  <a:pt x="112" y="241"/>
                </a:lnTo>
                <a:lnTo>
                  <a:pt x="101" y="236"/>
                </a:lnTo>
                <a:lnTo>
                  <a:pt x="101" y="236"/>
                </a:lnTo>
                <a:lnTo>
                  <a:pt x="113" y="242"/>
                </a:lnTo>
                <a:lnTo>
                  <a:pt x="126" y="246"/>
                </a:lnTo>
                <a:lnTo>
                  <a:pt x="126" y="246"/>
                </a:lnTo>
                <a:lnTo>
                  <a:pt x="139" y="247"/>
                </a:lnTo>
                <a:lnTo>
                  <a:pt x="147" y="247"/>
                </a:lnTo>
                <a:lnTo>
                  <a:pt x="147" y="247"/>
                </a:lnTo>
                <a:lnTo>
                  <a:pt x="147" y="244"/>
                </a:lnTo>
                <a:lnTo>
                  <a:pt x="147" y="244"/>
                </a:lnTo>
                <a:close/>
                <a:moveTo>
                  <a:pt x="9" y="52"/>
                </a:moveTo>
                <a:lnTo>
                  <a:pt x="9" y="52"/>
                </a:lnTo>
                <a:lnTo>
                  <a:pt x="9" y="53"/>
                </a:lnTo>
                <a:lnTo>
                  <a:pt x="9" y="53"/>
                </a:lnTo>
                <a:lnTo>
                  <a:pt x="9" y="55"/>
                </a:lnTo>
                <a:lnTo>
                  <a:pt x="9" y="55"/>
                </a:lnTo>
                <a:lnTo>
                  <a:pt x="12" y="64"/>
                </a:lnTo>
                <a:lnTo>
                  <a:pt x="14" y="74"/>
                </a:lnTo>
                <a:lnTo>
                  <a:pt x="14" y="74"/>
                </a:lnTo>
                <a:lnTo>
                  <a:pt x="17" y="99"/>
                </a:lnTo>
                <a:lnTo>
                  <a:pt x="17" y="99"/>
                </a:lnTo>
                <a:lnTo>
                  <a:pt x="19" y="116"/>
                </a:lnTo>
                <a:lnTo>
                  <a:pt x="19" y="116"/>
                </a:lnTo>
                <a:lnTo>
                  <a:pt x="19" y="121"/>
                </a:lnTo>
                <a:lnTo>
                  <a:pt x="19" y="121"/>
                </a:lnTo>
                <a:lnTo>
                  <a:pt x="19" y="123"/>
                </a:lnTo>
                <a:lnTo>
                  <a:pt x="19" y="123"/>
                </a:lnTo>
                <a:lnTo>
                  <a:pt x="19" y="119"/>
                </a:lnTo>
                <a:lnTo>
                  <a:pt x="19" y="119"/>
                </a:lnTo>
                <a:lnTo>
                  <a:pt x="19" y="116"/>
                </a:lnTo>
                <a:lnTo>
                  <a:pt x="19" y="116"/>
                </a:lnTo>
                <a:lnTo>
                  <a:pt x="19" y="104"/>
                </a:lnTo>
                <a:lnTo>
                  <a:pt x="19" y="104"/>
                </a:lnTo>
                <a:lnTo>
                  <a:pt x="17" y="97"/>
                </a:lnTo>
                <a:lnTo>
                  <a:pt x="17" y="97"/>
                </a:lnTo>
                <a:lnTo>
                  <a:pt x="17" y="93"/>
                </a:lnTo>
                <a:lnTo>
                  <a:pt x="17" y="93"/>
                </a:lnTo>
                <a:lnTo>
                  <a:pt x="17" y="85"/>
                </a:lnTo>
                <a:lnTo>
                  <a:pt x="17" y="85"/>
                </a:lnTo>
                <a:lnTo>
                  <a:pt x="16" y="74"/>
                </a:lnTo>
                <a:lnTo>
                  <a:pt x="16" y="74"/>
                </a:lnTo>
                <a:lnTo>
                  <a:pt x="12" y="58"/>
                </a:lnTo>
                <a:lnTo>
                  <a:pt x="12" y="58"/>
                </a:lnTo>
                <a:lnTo>
                  <a:pt x="9" y="52"/>
                </a:lnTo>
                <a:lnTo>
                  <a:pt x="9" y="52"/>
                </a:lnTo>
                <a:close/>
                <a:moveTo>
                  <a:pt x="115" y="107"/>
                </a:moveTo>
                <a:lnTo>
                  <a:pt x="115" y="107"/>
                </a:lnTo>
                <a:lnTo>
                  <a:pt x="117" y="105"/>
                </a:lnTo>
                <a:lnTo>
                  <a:pt x="117" y="105"/>
                </a:lnTo>
                <a:lnTo>
                  <a:pt x="118" y="105"/>
                </a:lnTo>
                <a:lnTo>
                  <a:pt x="118" y="105"/>
                </a:lnTo>
                <a:lnTo>
                  <a:pt x="120" y="105"/>
                </a:lnTo>
                <a:lnTo>
                  <a:pt x="120" y="105"/>
                </a:lnTo>
                <a:lnTo>
                  <a:pt x="121" y="104"/>
                </a:lnTo>
                <a:lnTo>
                  <a:pt x="121" y="104"/>
                </a:lnTo>
                <a:lnTo>
                  <a:pt x="131" y="104"/>
                </a:lnTo>
                <a:lnTo>
                  <a:pt x="131" y="104"/>
                </a:lnTo>
                <a:lnTo>
                  <a:pt x="134" y="102"/>
                </a:lnTo>
                <a:lnTo>
                  <a:pt x="134" y="102"/>
                </a:lnTo>
                <a:lnTo>
                  <a:pt x="137" y="104"/>
                </a:lnTo>
                <a:lnTo>
                  <a:pt x="137" y="104"/>
                </a:lnTo>
                <a:lnTo>
                  <a:pt x="140" y="104"/>
                </a:lnTo>
                <a:lnTo>
                  <a:pt x="140" y="104"/>
                </a:lnTo>
                <a:lnTo>
                  <a:pt x="142" y="104"/>
                </a:lnTo>
                <a:lnTo>
                  <a:pt x="142" y="104"/>
                </a:lnTo>
                <a:lnTo>
                  <a:pt x="145" y="104"/>
                </a:lnTo>
                <a:lnTo>
                  <a:pt x="145" y="104"/>
                </a:lnTo>
                <a:lnTo>
                  <a:pt x="147" y="102"/>
                </a:lnTo>
                <a:lnTo>
                  <a:pt x="148" y="104"/>
                </a:lnTo>
                <a:lnTo>
                  <a:pt x="148" y="104"/>
                </a:lnTo>
                <a:lnTo>
                  <a:pt x="150" y="105"/>
                </a:lnTo>
                <a:lnTo>
                  <a:pt x="150" y="105"/>
                </a:lnTo>
                <a:lnTo>
                  <a:pt x="153" y="105"/>
                </a:lnTo>
                <a:lnTo>
                  <a:pt x="153" y="105"/>
                </a:lnTo>
                <a:lnTo>
                  <a:pt x="154" y="105"/>
                </a:lnTo>
                <a:lnTo>
                  <a:pt x="154" y="105"/>
                </a:lnTo>
                <a:lnTo>
                  <a:pt x="156" y="105"/>
                </a:lnTo>
                <a:lnTo>
                  <a:pt x="158" y="107"/>
                </a:lnTo>
                <a:lnTo>
                  <a:pt x="158" y="107"/>
                </a:lnTo>
                <a:lnTo>
                  <a:pt x="158" y="107"/>
                </a:lnTo>
                <a:lnTo>
                  <a:pt x="158" y="107"/>
                </a:lnTo>
                <a:lnTo>
                  <a:pt x="162" y="108"/>
                </a:lnTo>
                <a:lnTo>
                  <a:pt x="162" y="108"/>
                </a:lnTo>
                <a:lnTo>
                  <a:pt x="162" y="107"/>
                </a:lnTo>
                <a:lnTo>
                  <a:pt x="162" y="107"/>
                </a:lnTo>
                <a:lnTo>
                  <a:pt x="151" y="104"/>
                </a:lnTo>
                <a:lnTo>
                  <a:pt x="139" y="102"/>
                </a:lnTo>
                <a:lnTo>
                  <a:pt x="126" y="102"/>
                </a:lnTo>
                <a:lnTo>
                  <a:pt x="113" y="105"/>
                </a:lnTo>
                <a:lnTo>
                  <a:pt x="113" y="105"/>
                </a:lnTo>
                <a:lnTo>
                  <a:pt x="115" y="107"/>
                </a:lnTo>
                <a:lnTo>
                  <a:pt x="115" y="107"/>
                </a:lnTo>
                <a:close/>
                <a:moveTo>
                  <a:pt x="167" y="186"/>
                </a:moveTo>
                <a:lnTo>
                  <a:pt x="167" y="186"/>
                </a:lnTo>
                <a:lnTo>
                  <a:pt x="167" y="186"/>
                </a:lnTo>
                <a:lnTo>
                  <a:pt x="167" y="186"/>
                </a:lnTo>
                <a:lnTo>
                  <a:pt x="167" y="194"/>
                </a:lnTo>
                <a:lnTo>
                  <a:pt x="167" y="194"/>
                </a:lnTo>
                <a:lnTo>
                  <a:pt x="167" y="197"/>
                </a:lnTo>
                <a:lnTo>
                  <a:pt x="167" y="197"/>
                </a:lnTo>
                <a:lnTo>
                  <a:pt x="170" y="205"/>
                </a:lnTo>
                <a:lnTo>
                  <a:pt x="170" y="205"/>
                </a:lnTo>
                <a:lnTo>
                  <a:pt x="170" y="205"/>
                </a:lnTo>
                <a:lnTo>
                  <a:pt x="170" y="205"/>
                </a:lnTo>
                <a:lnTo>
                  <a:pt x="172" y="205"/>
                </a:lnTo>
                <a:lnTo>
                  <a:pt x="172" y="205"/>
                </a:lnTo>
                <a:lnTo>
                  <a:pt x="173" y="201"/>
                </a:lnTo>
                <a:lnTo>
                  <a:pt x="173" y="201"/>
                </a:lnTo>
                <a:lnTo>
                  <a:pt x="173" y="198"/>
                </a:lnTo>
                <a:lnTo>
                  <a:pt x="173" y="198"/>
                </a:lnTo>
                <a:lnTo>
                  <a:pt x="173" y="194"/>
                </a:lnTo>
                <a:lnTo>
                  <a:pt x="173" y="194"/>
                </a:lnTo>
                <a:lnTo>
                  <a:pt x="172" y="194"/>
                </a:lnTo>
                <a:lnTo>
                  <a:pt x="172" y="192"/>
                </a:lnTo>
                <a:lnTo>
                  <a:pt x="172" y="192"/>
                </a:lnTo>
                <a:lnTo>
                  <a:pt x="169" y="187"/>
                </a:lnTo>
                <a:lnTo>
                  <a:pt x="169" y="187"/>
                </a:lnTo>
                <a:lnTo>
                  <a:pt x="167" y="186"/>
                </a:lnTo>
                <a:lnTo>
                  <a:pt x="167" y="186"/>
                </a:lnTo>
                <a:close/>
                <a:moveTo>
                  <a:pt x="184" y="171"/>
                </a:moveTo>
                <a:lnTo>
                  <a:pt x="184" y="171"/>
                </a:lnTo>
                <a:lnTo>
                  <a:pt x="178" y="162"/>
                </a:lnTo>
                <a:lnTo>
                  <a:pt x="178" y="162"/>
                </a:lnTo>
                <a:lnTo>
                  <a:pt x="178" y="162"/>
                </a:lnTo>
                <a:lnTo>
                  <a:pt x="178" y="164"/>
                </a:lnTo>
                <a:lnTo>
                  <a:pt x="178" y="164"/>
                </a:lnTo>
                <a:lnTo>
                  <a:pt x="180" y="176"/>
                </a:lnTo>
                <a:lnTo>
                  <a:pt x="180" y="176"/>
                </a:lnTo>
                <a:lnTo>
                  <a:pt x="180" y="178"/>
                </a:lnTo>
                <a:lnTo>
                  <a:pt x="180" y="178"/>
                </a:lnTo>
                <a:lnTo>
                  <a:pt x="184" y="171"/>
                </a:lnTo>
                <a:lnTo>
                  <a:pt x="184" y="171"/>
                </a:lnTo>
                <a:close/>
                <a:moveTo>
                  <a:pt x="44" y="119"/>
                </a:moveTo>
                <a:lnTo>
                  <a:pt x="44" y="119"/>
                </a:lnTo>
                <a:lnTo>
                  <a:pt x="44" y="118"/>
                </a:lnTo>
                <a:lnTo>
                  <a:pt x="44" y="118"/>
                </a:lnTo>
                <a:lnTo>
                  <a:pt x="42" y="108"/>
                </a:lnTo>
                <a:lnTo>
                  <a:pt x="42" y="108"/>
                </a:lnTo>
                <a:lnTo>
                  <a:pt x="38" y="94"/>
                </a:lnTo>
                <a:lnTo>
                  <a:pt x="38" y="94"/>
                </a:lnTo>
                <a:lnTo>
                  <a:pt x="38" y="93"/>
                </a:lnTo>
                <a:lnTo>
                  <a:pt x="38" y="93"/>
                </a:lnTo>
                <a:lnTo>
                  <a:pt x="36" y="105"/>
                </a:lnTo>
                <a:lnTo>
                  <a:pt x="36" y="105"/>
                </a:lnTo>
                <a:lnTo>
                  <a:pt x="36" y="105"/>
                </a:lnTo>
                <a:lnTo>
                  <a:pt x="36" y="105"/>
                </a:lnTo>
                <a:lnTo>
                  <a:pt x="39" y="105"/>
                </a:lnTo>
                <a:lnTo>
                  <a:pt x="39" y="105"/>
                </a:lnTo>
                <a:lnTo>
                  <a:pt x="39" y="105"/>
                </a:lnTo>
                <a:lnTo>
                  <a:pt x="41" y="107"/>
                </a:lnTo>
                <a:lnTo>
                  <a:pt x="41" y="107"/>
                </a:lnTo>
                <a:lnTo>
                  <a:pt x="41" y="112"/>
                </a:lnTo>
                <a:lnTo>
                  <a:pt x="41" y="112"/>
                </a:lnTo>
                <a:lnTo>
                  <a:pt x="41" y="116"/>
                </a:lnTo>
                <a:lnTo>
                  <a:pt x="41" y="116"/>
                </a:lnTo>
                <a:lnTo>
                  <a:pt x="41" y="116"/>
                </a:lnTo>
                <a:lnTo>
                  <a:pt x="41" y="116"/>
                </a:lnTo>
                <a:lnTo>
                  <a:pt x="42" y="119"/>
                </a:lnTo>
                <a:lnTo>
                  <a:pt x="42" y="119"/>
                </a:lnTo>
                <a:lnTo>
                  <a:pt x="44" y="119"/>
                </a:lnTo>
                <a:lnTo>
                  <a:pt x="44" y="119"/>
                </a:lnTo>
                <a:close/>
                <a:moveTo>
                  <a:pt x="28" y="33"/>
                </a:moveTo>
                <a:lnTo>
                  <a:pt x="28" y="33"/>
                </a:lnTo>
                <a:lnTo>
                  <a:pt x="28" y="33"/>
                </a:lnTo>
                <a:lnTo>
                  <a:pt x="28" y="33"/>
                </a:lnTo>
                <a:lnTo>
                  <a:pt x="28" y="33"/>
                </a:lnTo>
                <a:lnTo>
                  <a:pt x="28" y="33"/>
                </a:lnTo>
                <a:lnTo>
                  <a:pt x="27" y="34"/>
                </a:lnTo>
                <a:lnTo>
                  <a:pt x="27" y="34"/>
                </a:lnTo>
                <a:lnTo>
                  <a:pt x="24" y="39"/>
                </a:lnTo>
                <a:lnTo>
                  <a:pt x="20" y="42"/>
                </a:lnTo>
                <a:lnTo>
                  <a:pt x="20" y="42"/>
                </a:lnTo>
                <a:lnTo>
                  <a:pt x="19" y="44"/>
                </a:lnTo>
                <a:lnTo>
                  <a:pt x="19" y="44"/>
                </a:lnTo>
                <a:lnTo>
                  <a:pt x="20" y="50"/>
                </a:lnTo>
                <a:lnTo>
                  <a:pt x="20" y="50"/>
                </a:lnTo>
                <a:lnTo>
                  <a:pt x="20" y="52"/>
                </a:lnTo>
                <a:lnTo>
                  <a:pt x="20" y="52"/>
                </a:lnTo>
                <a:lnTo>
                  <a:pt x="22" y="48"/>
                </a:lnTo>
                <a:lnTo>
                  <a:pt x="22" y="48"/>
                </a:lnTo>
                <a:lnTo>
                  <a:pt x="24" y="45"/>
                </a:lnTo>
                <a:lnTo>
                  <a:pt x="24" y="45"/>
                </a:lnTo>
                <a:lnTo>
                  <a:pt x="25" y="42"/>
                </a:lnTo>
                <a:lnTo>
                  <a:pt x="25" y="42"/>
                </a:lnTo>
                <a:lnTo>
                  <a:pt x="27" y="39"/>
                </a:lnTo>
                <a:lnTo>
                  <a:pt x="27" y="39"/>
                </a:lnTo>
                <a:lnTo>
                  <a:pt x="27" y="36"/>
                </a:lnTo>
                <a:lnTo>
                  <a:pt x="27" y="36"/>
                </a:lnTo>
                <a:lnTo>
                  <a:pt x="28" y="33"/>
                </a:lnTo>
                <a:lnTo>
                  <a:pt x="28" y="33"/>
                </a:lnTo>
                <a:close/>
                <a:moveTo>
                  <a:pt x="25" y="50"/>
                </a:moveTo>
                <a:lnTo>
                  <a:pt x="25" y="50"/>
                </a:lnTo>
                <a:lnTo>
                  <a:pt x="27" y="47"/>
                </a:lnTo>
                <a:lnTo>
                  <a:pt x="27" y="47"/>
                </a:lnTo>
                <a:lnTo>
                  <a:pt x="28" y="45"/>
                </a:lnTo>
                <a:lnTo>
                  <a:pt x="28" y="45"/>
                </a:lnTo>
                <a:lnTo>
                  <a:pt x="30" y="42"/>
                </a:lnTo>
                <a:lnTo>
                  <a:pt x="30" y="42"/>
                </a:lnTo>
                <a:lnTo>
                  <a:pt x="35" y="36"/>
                </a:lnTo>
                <a:lnTo>
                  <a:pt x="35" y="36"/>
                </a:lnTo>
                <a:lnTo>
                  <a:pt x="35" y="34"/>
                </a:lnTo>
                <a:lnTo>
                  <a:pt x="35" y="34"/>
                </a:lnTo>
                <a:lnTo>
                  <a:pt x="35" y="33"/>
                </a:lnTo>
                <a:lnTo>
                  <a:pt x="35" y="33"/>
                </a:lnTo>
                <a:lnTo>
                  <a:pt x="33" y="33"/>
                </a:lnTo>
                <a:lnTo>
                  <a:pt x="31" y="34"/>
                </a:lnTo>
                <a:lnTo>
                  <a:pt x="31" y="34"/>
                </a:lnTo>
                <a:lnTo>
                  <a:pt x="25" y="48"/>
                </a:lnTo>
                <a:lnTo>
                  <a:pt x="25" y="48"/>
                </a:lnTo>
                <a:lnTo>
                  <a:pt x="25" y="50"/>
                </a:lnTo>
                <a:lnTo>
                  <a:pt x="25" y="50"/>
                </a:lnTo>
                <a:close/>
                <a:moveTo>
                  <a:pt x="90" y="104"/>
                </a:moveTo>
                <a:lnTo>
                  <a:pt x="90" y="104"/>
                </a:lnTo>
                <a:lnTo>
                  <a:pt x="88" y="104"/>
                </a:lnTo>
                <a:lnTo>
                  <a:pt x="88" y="104"/>
                </a:lnTo>
                <a:lnTo>
                  <a:pt x="83" y="113"/>
                </a:lnTo>
                <a:lnTo>
                  <a:pt x="83" y="113"/>
                </a:lnTo>
                <a:lnTo>
                  <a:pt x="83" y="115"/>
                </a:lnTo>
                <a:lnTo>
                  <a:pt x="83" y="116"/>
                </a:lnTo>
                <a:lnTo>
                  <a:pt x="83" y="116"/>
                </a:lnTo>
                <a:lnTo>
                  <a:pt x="83" y="116"/>
                </a:lnTo>
                <a:lnTo>
                  <a:pt x="83" y="116"/>
                </a:lnTo>
                <a:lnTo>
                  <a:pt x="85" y="118"/>
                </a:lnTo>
                <a:lnTo>
                  <a:pt x="85" y="118"/>
                </a:lnTo>
                <a:lnTo>
                  <a:pt x="88" y="116"/>
                </a:lnTo>
                <a:lnTo>
                  <a:pt x="88" y="116"/>
                </a:lnTo>
                <a:lnTo>
                  <a:pt x="88" y="115"/>
                </a:lnTo>
                <a:lnTo>
                  <a:pt x="88" y="112"/>
                </a:lnTo>
                <a:lnTo>
                  <a:pt x="88" y="112"/>
                </a:lnTo>
                <a:lnTo>
                  <a:pt x="90" y="105"/>
                </a:lnTo>
                <a:lnTo>
                  <a:pt x="90" y="105"/>
                </a:lnTo>
                <a:lnTo>
                  <a:pt x="90" y="104"/>
                </a:lnTo>
                <a:lnTo>
                  <a:pt x="90" y="104"/>
                </a:lnTo>
                <a:close/>
                <a:moveTo>
                  <a:pt x="20" y="37"/>
                </a:moveTo>
                <a:lnTo>
                  <a:pt x="20" y="37"/>
                </a:lnTo>
                <a:lnTo>
                  <a:pt x="20" y="37"/>
                </a:lnTo>
                <a:lnTo>
                  <a:pt x="20" y="37"/>
                </a:lnTo>
                <a:lnTo>
                  <a:pt x="31" y="23"/>
                </a:lnTo>
                <a:lnTo>
                  <a:pt x="31" y="23"/>
                </a:lnTo>
                <a:lnTo>
                  <a:pt x="27" y="22"/>
                </a:lnTo>
                <a:lnTo>
                  <a:pt x="27" y="22"/>
                </a:lnTo>
                <a:lnTo>
                  <a:pt x="20" y="37"/>
                </a:lnTo>
                <a:lnTo>
                  <a:pt x="20" y="37"/>
                </a:lnTo>
                <a:close/>
                <a:moveTo>
                  <a:pt x="221" y="342"/>
                </a:moveTo>
                <a:lnTo>
                  <a:pt x="221" y="342"/>
                </a:lnTo>
                <a:lnTo>
                  <a:pt x="222" y="340"/>
                </a:lnTo>
                <a:lnTo>
                  <a:pt x="222" y="340"/>
                </a:lnTo>
                <a:lnTo>
                  <a:pt x="224" y="339"/>
                </a:lnTo>
                <a:lnTo>
                  <a:pt x="224" y="339"/>
                </a:lnTo>
                <a:lnTo>
                  <a:pt x="225" y="339"/>
                </a:lnTo>
                <a:lnTo>
                  <a:pt x="225" y="339"/>
                </a:lnTo>
                <a:lnTo>
                  <a:pt x="224" y="337"/>
                </a:lnTo>
                <a:lnTo>
                  <a:pt x="224" y="337"/>
                </a:lnTo>
                <a:lnTo>
                  <a:pt x="222" y="337"/>
                </a:lnTo>
                <a:lnTo>
                  <a:pt x="222" y="337"/>
                </a:lnTo>
                <a:lnTo>
                  <a:pt x="222" y="337"/>
                </a:lnTo>
                <a:lnTo>
                  <a:pt x="222" y="337"/>
                </a:lnTo>
                <a:lnTo>
                  <a:pt x="219" y="337"/>
                </a:lnTo>
                <a:lnTo>
                  <a:pt x="219" y="337"/>
                </a:lnTo>
                <a:lnTo>
                  <a:pt x="219" y="334"/>
                </a:lnTo>
                <a:lnTo>
                  <a:pt x="219" y="334"/>
                </a:lnTo>
                <a:lnTo>
                  <a:pt x="219" y="334"/>
                </a:lnTo>
                <a:lnTo>
                  <a:pt x="219" y="334"/>
                </a:lnTo>
                <a:lnTo>
                  <a:pt x="222" y="331"/>
                </a:lnTo>
                <a:lnTo>
                  <a:pt x="222" y="331"/>
                </a:lnTo>
                <a:lnTo>
                  <a:pt x="222" y="329"/>
                </a:lnTo>
                <a:lnTo>
                  <a:pt x="222" y="329"/>
                </a:lnTo>
                <a:lnTo>
                  <a:pt x="222" y="328"/>
                </a:lnTo>
                <a:lnTo>
                  <a:pt x="222" y="328"/>
                </a:lnTo>
                <a:lnTo>
                  <a:pt x="219" y="329"/>
                </a:lnTo>
                <a:lnTo>
                  <a:pt x="218" y="329"/>
                </a:lnTo>
                <a:lnTo>
                  <a:pt x="218" y="329"/>
                </a:lnTo>
                <a:lnTo>
                  <a:pt x="218" y="336"/>
                </a:lnTo>
                <a:lnTo>
                  <a:pt x="218" y="336"/>
                </a:lnTo>
                <a:lnTo>
                  <a:pt x="218" y="336"/>
                </a:lnTo>
                <a:lnTo>
                  <a:pt x="218" y="337"/>
                </a:lnTo>
                <a:lnTo>
                  <a:pt x="218" y="337"/>
                </a:lnTo>
                <a:lnTo>
                  <a:pt x="219" y="339"/>
                </a:lnTo>
                <a:lnTo>
                  <a:pt x="219" y="339"/>
                </a:lnTo>
                <a:lnTo>
                  <a:pt x="221" y="342"/>
                </a:lnTo>
                <a:lnTo>
                  <a:pt x="221" y="342"/>
                </a:lnTo>
                <a:close/>
                <a:moveTo>
                  <a:pt x="82" y="140"/>
                </a:moveTo>
                <a:lnTo>
                  <a:pt x="82" y="140"/>
                </a:lnTo>
                <a:lnTo>
                  <a:pt x="83" y="141"/>
                </a:lnTo>
                <a:lnTo>
                  <a:pt x="83" y="141"/>
                </a:lnTo>
                <a:lnTo>
                  <a:pt x="88" y="140"/>
                </a:lnTo>
                <a:lnTo>
                  <a:pt x="88" y="140"/>
                </a:lnTo>
                <a:lnTo>
                  <a:pt x="90" y="140"/>
                </a:lnTo>
                <a:lnTo>
                  <a:pt x="90" y="140"/>
                </a:lnTo>
                <a:lnTo>
                  <a:pt x="90" y="138"/>
                </a:lnTo>
                <a:lnTo>
                  <a:pt x="90" y="138"/>
                </a:lnTo>
                <a:lnTo>
                  <a:pt x="93" y="134"/>
                </a:lnTo>
                <a:lnTo>
                  <a:pt x="93" y="134"/>
                </a:lnTo>
                <a:lnTo>
                  <a:pt x="93" y="132"/>
                </a:lnTo>
                <a:lnTo>
                  <a:pt x="93" y="132"/>
                </a:lnTo>
                <a:lnTo>
                  <a:pt x="85" y="137"/>
                </a:lnTo>
                <a:lnTo>
                  <a:pt x="85" y="137"/>
                </a:lnTo>
                <a:lnTo>
                  <a:pt x="83" y="137"/>
                </a:lnTo>
                <a:lnTo>
                  <a:pt x="83" y="137"/>
                </a:lnTo>
                <a:lnTo>
                  <a:pt x="82" y="140"/>
                </a:lnTo>
                <a:lnTo>
                  <a:pt x="82" y="140"/>
                </a:lnTo>
                <a:close/>
                <a:moveTo>
                  <a:pt x="298" y="179"/>
                </a:moveTo>
                <a:lnTo>
                  <a:pt x="298" y="179"/>
                </a:lnTo>
                <a:lnTo>
                  <a:pt x="298" y="182"/>
                </a:lnTo>
                <a:lnTo>
                  <a:pt x="298" y="182"/>
                </a:lnTo>
                <a:lnTo>
                  <a:pt x="298" y="182"/>
                </a:lnTo>
                <a:lnTo>
                  <a:pt x="298" y="182"/>
                </a:lnTo>
                <a:lnTo>
                  <a:pt x="301" y="194"/>
                </a:lnTo>
                <a:lnTo>
                  <a:pt x="301" y="194"/>
                </a:lnTo>
                <a:lnTo>
                  <a:pt x="303" y="197"/>
                </a:lnTo>
                <a:lnTo>
                  <a:pt x="303" y="197"/>
                </a:lnTo>
                <a:lnTo>
                  <a:pt x="303" y="200"/>
                </a:lnTo>
                <a:lnTo>
                  <a:pt x="301" y="201"/>
                </a:lnTo>
                <a:lnTo>
                  <a:pt x="301" y="201"/>
                </a:lnTo>
                <a:lnTo>
                  <a:pt x="301" y="201"/>
                </a:lnTo>
                <a:lnTo>
                  <a:pt x="301" y="201"/>
                </a:lnTo>
                <a:lnTo>
                  <a:pt x="303" y="206"/>
                </a:lnTo>
                <a:lnTo>
                  <a:pt x="303" y="206"/>
                </a:lnTo>
                <a:lnTo>
                  <a:pt x="303" y="209"/>
                </a:lnTo>
                <a:lnTo>
                  <a:pt x="303" y="209"/>
                </a:lnTo>
                <a:lnTo>
                  <a:pt x="303" y="208"/>
                </a:lnTo>
                <a:lnTo>
                  <a:pt x="303" y="208"/>
                </a:lnTo>
                <a:lnTo>
                  <a:pt x="303" y="201"/>
                </a:lnTo>
                <a:lnTo>
                  <a:pt x="303" y="201"/>
                </a:lnTo>
                <a:lnTo>
                  <a:pt x="303" y="194"/>
                </a:lnTo>
                <a:lnTo>
                  <a:pt x="301" y="187"/>
                </a:lnTo>
                <a:lnTo>
                  <a:pt x="301" y="187"/>
                </a:lnTo>
                <a:lnTo>
                  <a:pt x="298" y="179"/>
                </a:lnTo>
                <a:lnTo>
                  <a:pt x="298" y="179"/>
                </a:lnTo>
                <a:close/>
                <a:moveTo>
                  <a:pt x="154" y="182"/>
                </a:moveTo>
                <a:lnTo>
                  <a:pt x="154" y="182"/>
                </a:lnTo>
                <a:lnTo>
                  <a:pt x="154" y="182"/>
                </a:lnTo>
                <a:lnTo>
                  <a:pt x="154" y="182"/>
                </a:lnTo>
                <a:lnTo>
                  <a:pt x="154" y="182"/>
                </a:lnTo>
                <a:lnTo>
                  <a:pt x="154" y="182"/>
                </a:lnTo>
                <a:lnTo>
                  <a:pt x="151" y="187"/>
                </a:lnTo>
                <a:lnTo>
                  <a:pt x="151" y="187"/>
                </a:lnTo>
                <a:lnTo>
                  <a:pt x="150" y="194"/>
                </a:lnTo>
                <a:lnTo>
                  <a:pt x="148" y="201"/>
                </a:lnTo>
                <a:lnTo>
                  <a:pt x="148" y="201"/>
                </a:lnTo>
                <a:lnTo>
                  <a:pt x="148" y="209"/>
                </a:lnTo>
                <a:lnTo>
                  <a:pt x="148" y="209"/>
                </a:lnTo>
                <a:lnTo>
                  <a:pt x="148" y="211"/>
                </a:lnTo>
                <a:lnTo>
                  <a:pt x="148" y="211"/>
                </a:lnTo>
                <a:lnTo>
                  <a:pt x="148" y="209"/>
                </a:lnTo>
                <a:lnTo>
                  <a:pt x="148" y="209"/>
                </a:lnTo>
                <a:lnTo>
                  <a:pt x="148" y="206"/>
                </a:lnTo>
                <a:lnTo>
                  <a:pt x="148" y="206"/>
                </a:lnTo>
                <a:lnTo>
                  <a:pt x="150" y="201"/>
                </a:lnTo>
                <a:lnTo>
                  <a:pt x="150" y="201"/>
                </a:lnTo>
                <a:lnTo>
                  <a:pt x="150" y="198"/>
                </a:lnTo>
                <a:lnTo>
                  <a:pt x="150" y="198"/>
                </a:lnTo>
                <a:lnTo>
                  <a:pt x="151" y="197"/>
                </a:lnTo>
                <a:lnTo>
                  <a:pt x="151" y="197"/>
                </a:lnTo>
                <a:lnTo>
                  <a:pt x="151" y="195"/>
                </a:lnTo>
                <a:lnTo>
                  <a:pt x="151" y="195"/>
                </a:lnTo>
                <a:lnTo>
                  <a:pt x="153" y="192"/>
                </a:lnTo>
                <a:lnTo>
                  <a:pt x="153" y="192"/>
                </a:lnTo>
                <a:lnTo>
                  <a:pt x="153" y="192"/>
                </a:lnTo>
                <a:lnTo>
                  <a:pt x="153" y="192"/>
                </a:lnTo>
                <a:lnTo>
                  <a:pt x="153" y="189"/>
                </a:lnTo>
                <a:lnTo>
                  <a:pt x="153" y="187"/>
                </a:lnTo>
                <a:lnTo>
                  <a:pt x="153" y="187"/>
                </a:lnTo>
                <a:lnTo>
                  <a:pt x="154" y="182"/>
                </a:lnTo>
                <a:lnTo>
                  <a:pt x="154" y="182"/>
                </a:lnTo>
                <a:close/>
                <a:moveTo>
                  <a:pt x="219" y="307"/>
                </a:moveTo>
                <a:lnTo>
                  <a:pt x="219" y="307"/>
                </a:lnTo>
                <a:lnTo>
                  <a:pt x="216" y="315"/>
                </a:lnTo>
                <a:lnTo>
                  <a:pt x="216" y="315"/>
                </a:lnTo>
                <a:lnTo>
                  <a:pt x="216" y="317"/>
                </a:lnTo>
                <a:lnTo>
                  <a:pt x="216" y="317"/>
                </a:lnTo>
                <a:lnTo>
                  <a:pt x="216" y="320"/>
                </a:lnTo>
                <a:lnTo>
                  <a:pt x="216" y="320"/>
                </a:lnTo>
                <a:lnTo>
                  <a:pt x="218" y="324"/>
                </a:lnTo>
                <a:lnTo>
                  <a:pt x="218" y="324"/>
                </a:lnTo>
                <a:lnTo>
                  <a:pt x="219" y="321"/>
                </a:lnTo>
                <a:lnTo>
                  <a:pt x="219" y="321"/>
                </a:lnTo>
                <a:lnTo>
                  <a:pt x="221" y="313"/>
                </a:lnTo>
                <a:lnTo>
                  <a:pt x="221" y="313"/>
                </a:lnTo>
                <a:lnTo>
                  <a:pt x="221" y="312"/>
                </a:lnTo>
                <a:lnTo>
                  <a:pt x="221" y="312"/>
                </a:lnTo>
                <a:lnTo>
                  <a:pt x="221" y="309"/>
                </a:lnTo>
                <a:lnTo>
                  <a:pt x="221" y="309"/>
                </a:lnTo>
                <a:lnTo>
                  <a:pt x="221" y="307"/>
                </a:lnTo>
                <a:lnTo>
                  <a:pt x="221" y="307"/>
                </a:lnTo>
                <a:lnTo>
                  <a:pt x="219" y="307"/>
                </a:lnTo>
                <a:lnTo>
                  <a:pt x="219" y="307"/>
                </a:lnTo>
                <a:close/>
                <a:moveTo>
                  <a:pt x="88" y="203"/>
                </a:moveTo>
                <a:lnTo>
                  <a:pt x="88" y="203"/>
                </a:lnTo>
                <a:lnTo>
                  <a:pt x="87" y="198"/>
                </a:lnTo>
                <a:lnTo>
                  <a:pt x="87" y="198"/>
                </a:lnTo>
                <a:lnTo>
                  <a:pt x="85" y="195"/>
                </a:lnTo>
                <a:lnTo>
                  <a:pt x="85" y="195"/>
                </a:lnTo>
                <a:lnTo>
                  <a:pt x="82" y="190"/>
                </a:lnTo>
                <a:lnTo>
                  <a:pt x="82" y="190"/>
                </a:lnTo>
                <a:lnTo>
                  <a:pt x="80" y="190"/>
                </a:lnTo>
                <a:lnTo>
                  <a:pt x="80" y="190"/>
                </a:lnTo>
                <a:lnTo>
                  <a:pt x="87" y="205"/>
                </a:lnTo>
                <a:lnTo>
                  <a:pt x="87" y="205"/>
                </a:lnTo>
                <a:lnTo>
                  <a:pt x="88" y="203"/>
                </a:lnTo>
                <a:lnTo>
                  <a:pt x="88" y="203"/>
                </a:lnTo>
                <a:close/>
                <a:moveTo>
                  <a:pt x="69" y="94"/>
                </a:moveTo>
                <a:lnTo>
                  <a:pt x="69" y="94"/>
                </a:lnTo>
                <a:lnTo>
                  <a:pt x="69" y="93"/>
                </a:lnTo>
                <a:lnTo>
                  <a:pt x="69" y="93"/>
                </a:lnTo>
                <a:lnTo>
                  <a:pt x="71" y="83"/>
                </a:lnTo>
                <a:lnTo>
                  <a:pt x="71" y="83"/>
                </a:lnTo>
                <a:lnTo>
                  <a:pt x="71" y="83"/>
                </a:lnTo>
                <a:lnTo>
                  <a:pt x="71" y="83"/>
                </a:lnTo>
                <a:lnTo>
                  <a:pt x="69" y="82"/>
                </a:lnTo>
                <a:lnTo>
                  <a:pt x="69" y="82"/>
                </a:lnTo>
                <a:lnTo>
                  <a:pt x="66" y="85"/>
                </a:lnTo>
                <a:lnTo>
                  <a:pt x="66" y="85"/>
                </a:lnTo>
                <a:lnTo>
                  <a:pt x="66" y="86"/>
                </a:lnTo>
                <a:lnTo>
                  <a:pt x="65" y="86"/>
                </a:lnTo>
                <a:lnTo>
                  <a:pt x="65" y="86"/>
                </a:lnTo>
                <a:lnTo>
                  <a:pt x="69" y="94"/>
                </a:lnTo>
                <a:lnTo>
                  <a:pt x="69" y="94"/>
                </a:lnTo>
                <a:close/>
                <a:moveTo>
                  <a:pt x="295" y="209"/>
                </a:moveTo>
                <a:lnTo>
                  <a:pt x="295" y="209"/>
                </a:lnTo>
                <a:lnTo>
                  <a:pt x="296" y="208"/>
                </a:lnTo>
                <a:lnTo>
                  <a:pt x="296" y="208"/>
                </a:lnTo>
                <a:lnTo>
                  <a:pt x="296" y="203"/>
                </a:lnTo>
                <a:lnTo>
                  <a:pt x="293" y="198"/>
                </a:lnTo>
                <a:lnTo>
                  <a:pt x="293" y="198"/>
                </a:lnTo>
                <a:lnTo>
                  <a:pt x="292" y="198"/>
                </a:lnTo>
                <a:lnTo>
                  <a:pt x="292" y="198"/>
                </a:lnTo>
                <a:lnTo>
                  <a:pt x="292" y="200"/>
                </a:lnTo>
                <a:lnTo>
                  <a:pt x="292" y="200"/>
                </a:lnTo>
                <a:lnTo>
                  <a:pt x="292" y="206"/>
                </a:lnTo>
                <a:lnTo>
                  <a:pt x="292" y="206"/>
                </a:lnTo>
                <a:lnTo>
                  <a:pt x="292" y="208"/>
                </a:lnTo>
                <a:lnTo>
                  <a:pt x="292" y="208"/>
                </a:lnTo>
                <a:lnTo>
                  <a:pt x="295" y="209"/>
                </a:lnTo>
                <a:lnTo>
                  <a:pt x="295" y="209"/>
                </a:lnTo>
                <a:close/>
                <a:moveTo>
                  <a:pt x="158" y="192"/>
                </a:moveTo>
                <a:lnTo>
                  <a:pt x="158" y="192"/>
                </a:lnTo>
                <a:lnTo>
                  <a:pt x="158" y="192"/>
                </a:lnTo>
                <a:lnTo>
                  <a:pt x="158" y="192"/>
                </a:lnTo>
                <a:lnTo>
                  <a:pt x="162" y="209"/>
                </a:lnTo>
                <a:lnTo>
                  <a:pt x="162" y="209"/>
                </a:lnTo>
                <a:lnTo>
                  <a:pt x="167" y="206"/>
                </a:lnTo>
                <a:lnTo>
                  <a:pt x="167" y="206"/>
                </a:lnTo>
                <a:lnTo>
                  <a:pt x="158" y="192"/>
                </a:lnTo>
                <a:lnTo>
                  <a:pt x="158" y="192"/>
                </a:lnTo>
                <a:close/>
                <a:moveTo>
                  <a:pt x="184" y="115"/>
                </a:moveTo>
                <a:lnTo>
                  <a:pt x="184" y="115"/>
                </a:lnTo>
                <a:lnTo>
                  <a:pt x="184" y="116"/>
                </a:lnTo>
                <a:lnTo>
                  <a:pt x="184" y="116"/>
                </a:lnTo>
                <a:lnTo>
                  <a:pt x="188" y="121"/>
                </a:lnTo>
                <a:lnTo>
                  <a:pt x="188" y="121"/>
                </a:lnTo>
                <a:lnTo>
                  <a:pt x="189" y="121"/>
                </a:lnTo>
                <a:lnTo>
                  <a:pt x="189" y="121"/>
                </a:lnTo>
                <a:lnTo>
                  <a:pt x="191" y="121"/>
                </a:lnTo>
                <a:lnTo>
                  <a:pt x="192" y="123"/>
                </a:lnTo>
                <a:lnTo>
                  <a:pt x="192" y="123"/>
                </a:lnTo>
                <a:lnTo>
                  <a:pt x="192" y="124"/>
                </a:lnTo>
                <a:lnTo>
                  <a:pt x="192" y="124"/>
                </a:lnTo>
                <a:lnTo>
                  <a:pt x="194" y="126"/>
                </a:lnTo>
                <a:lnTo>
                  <a:pt x="195" y="127"/>
                </a:lnTo>
                <a:lnTo>
                  <a:pt x="195" y="127"/>
                </a:lnTo>
                <a:lnTo>
                  <a:pt x="197" y="129"/>
                </a:lnTo>
                <a:lnTo>
                  <a:pt x="197" y="129"/>
                </a:lnTo>
                <a:lnTo>
                  <a:pt x="199" y="130"/>
                </a:lnTo>
                <a:lnTo>
                  <a:pt x="199" y="130"/>
                </a:lnTo>
                <a:lnTo>
                  <a:pt x="199" y="130"/>
                </a:lnTo>
                <a:lnTo>
                  <a:pt x="200" y="130"/>
                </a:lnTo>
                <a:lnTo>
                  <a:pt x="200" y="130"/>
                </a:lnTo>
                <a:lnTo>
                  <a:pt x="192" y="121"/>
                </a:lnTo>
                <a:lnTo>
                  <a:pt x="184" y="115"/>
                </a:lnTo>
                <a:lnTo>
                  <a:pt x="184" y="115"/>
                </a:lnTo>
                <a:close/>
                <a:moveTo>
                  <a:pt x="83" y="214"/>
                </a:moveTo>
                <a:lnTo>
                  <a:pt x="83" y="214"/>
                </a:lnTo>
                <a:lnTo>
                  <a:pt x="85" y="217"/>
                </a:lnTo>
                <a:lnTo>
                  <a:pt x="85" y="217"/>
                </a:lnTo>
                <a:lnTo>
                  <a:pt x="88" y="220"/>
                </a:lnTo>
                <a:lnTo>
                  <a:pt x="88" y="220"/>
                </a:lnTo>
                <a:lnTo>
                  <a:pt x="96" y="227"/>
                </a:lnTo>
                <a:lnTo>
                  <a:pt x="96" y="227"/>
                </a:lnTo>
                <a:lnTo>
                  <a:pt x="96" y="227"/>
                </a:lnTo>
                <a:lnTo>
                  <a:pt x="96" y="227"/>
                </a:lnTo>
                <a:lnTo>
                  <a:pt x="96" y="225"/>
                </a:lnTo>
                <a:lnTo>
                  <a:pt x="95" y="224"/>
                </a:lnTo>
                <a:lnTo>
                  <a:pt x="95" y="224"/>
                </a:lnTo>
                <a:lnTo>
                  <a:pt x="91" y="222"/>
                </a:lnTo>
                <a:lnTo>
                  <a:pt x="91" y="222"/>
                </a:lnTo>
                <a:lnTo>
                  <a:pt x="88" y="219"/>
                </a:lnTo>
                <a:lnTo>
                  <a:pt x="88" y="219"/>
                </a:lnTo>
                <a:lnTo>
                  <a:pt x="87" y="214"/>
                </a:lnTo>
                <a:lnTo>
                  <a:pt x="87" y="214"/>
                </a:lnTo>
                <a:lnTo>
                  <a:pt x="85" y="214"/>
                </a:lnTo>
                <a:lnTo>
                  <a:pt x="85" y="214"/>
                </a:lnTo>
                <a:lnTo>
                  <a:pt x="83" y="214"/>
                </a:lnTo>
                <a:lnTo>
                  <a:pt x="83" y="214"/>
                </a:lnTo>
                <a:close/>
                <a:moveTo>
                  <a:pt x="99" y="28"/>
                </a:moveTo>
                <a:lnTo>
                  <a:pt x="99" y="28"/>
                </a:lnTo>
                <a:lnTo>
                  <a:pt x="99" y="28"/>
                </a:lnTo>
                <a:lnTo>
                  <a:pt x="99" y="28"/>
                </a:lnTo>
                <a:lnTo>
                  <a:pt x="101" y="28"/>
                </a:lnTo>
                <a:lnTo>
                  <a:pt x="101" y="28"/>
                </a:lnTo>
                <a:lnTo>
                  <a:pt x="104" y="29"/>
                </a:lnTo>
                <a:lnTo>
                  <a:pt x="107" y="29"/>
                </a:lnTo>
                <a:lnTo>
                  <a:pt x="107" y="29"/>
                </a:lnTo>
                <a:lnTo>
                  <a:pt x="110" y="28"/>
                </a:lnTo>
                <a:lnTo>
                  <a:pt x="110" y="28"/>
                </a:lnTo>
                <a:lnTo>
                  <a:pt x="110" y="29"/>
                </a:lnTo>
                <a:lnTo>
                  <a:pt x="112" y="29"/>
                </a:lnTo>
                <a:lnTo>
                  <a:pt x="112" y="29"/>
                </a:lnTo>
                <a:lnTo>
                  <a:pt x="112" y="33"/>
                </a:lnTo>
                <a:lnTo>
                  <a:pt x="112" y="33"/>
                </a:lnTo>
                <a:lnTo>
                  <a:pt x="112" y="33"/>
                </a:lnTo>
                <a:lnTo>
                  <a:pt x="112" y="33"/>
                </a:lnTo>
                <a:lnTo>
                  <a:pt x="113" y="39"/>
                </a:lnTo>
                <a:lnTo>
                  <a:pt x="113" y="39"/>
                </a:lnTo>
                <a:lnTo>
                  <a:pt x="113" y="39"/>
                </a:lnTo>
                <a:lnTo>
                  <a:pt x="113" y="39"/>
                </a:lnTo>
                <a:lnTo>
                  <a:pt x="115" y="34"/>
                </a:lnTo>
                <a:lnTo>
                  <a:pt x="115" y="29"/>
                </a:lnTo>
                <a:lnTo>
                  <a:pt x="115" y="29"/>
                </a:lnTo>
                <a:lnTo>
                  <a:pt x="107" y="28"/>
                </a:lnTo>
                <a:lnTo>
                  <a:pt x="99" y="28"/>
                </a:lnTo>
                <a:lnTo>
                  <a:pt x="99" y="28"/>
                </a:lnTo>
                <a:close/>
                <a:moveTo>
                  <a:pt x="303" y="238"/>
                </a:moveTo>
                <a:lnTo>
                  <a:pt x="303" y="238"/>
                </a:lnTo>
                <a:lnTo>
                  <a:pt x="303" y="238"/>
                </a:lnTo>
                <a:lnTo>
                  <a:pt x="303" y="238"/>
                </a:lnTo>
                <a:lnTo>
                  <a:pt x="303" y="238"/>
                </a:lnTo>
                <a:lnTo>
                  <a:pt x="303" y="238"/>
                </a:lnTo>
                <a:lnTo>
                  <a:pt x="296" y="249"/>
                </a:lnTo>
                <a:lnTo>
                  <a:pt x="296" y="249"/>
                </a:lnTo>
                <a:lnTo>
                  <a:pt x="290" y="258"/>
                </a:lnTo>
                <a:lnTo>
                  <a:pt x="290" y="258"/>
                </a:lnTo>
                <a:lnTo>
                  <a:pt x="284" y="266"/>
                </a:lnTo>
                <a:lnTo>
                  <a:pt x="276" y="272"/>
                </a:lnTo>
                <a:lnTo>
                  <a:pt x="276" y="272"/>
                </a:lnTo>
                <a:lnTo>
                  <a:pt x="276" y="274"/>
                </a:lnTo>
                <a:lnTo>
                  <a:pt x="276" y="274"/>
                </a:lnTo>
                <a:lnTo>
                  <a:pt x="278" y="272"/>
                </a:lnTo>
                <a:lnTo>
                  <a:pt x="278" y="272"/>
                </a:lnTo>
                <a:lnTo>
                  <a:pt x="282" y="269"/>
                </a:lnTo>
                <a:lnTo>
                  <a:pt x="282" y="269"/>
                </a:lnTo>
                <a:lnTo>
                  <a:pt x="290" y="261"/>
                </a:lnTo>
                <a:lnTo>
                  <a:pt x="296" y="252"/>
                </a:lnTo>
                <a:lnTo>
                  <a:pt x="296" y="252"/>
                </a:lnTo>
                <a:lnTo>
                  <a:pt x="300" y="246"/>
                </a:lnTo>
                <a:lnTo>
                  <a:pt x="301" y="239"/>
                </a:lnTo>
                <a:lnTo>
                  <a:pt x="301" y="239"/>
                </a:lnTo>
                <a:lnTo>
                  <a:pt x="303" y="238"/>
                </a:lnTo>
                <a:lnTo>
                  <a:pt x="303" y="238"/>
                </a:lnTo>
                <a:close/>
                <a:moveTo>
                  <a:pt x="274" y="239"/>
                </a:moveTo>
                <a:lnTo>
                  <a:pt x="274" y="239"/>
                </a:lnTo>
                <a:lnTo>
                  <a:pt x="279" y="233"/>
                </a:lnTo>
                <a:lnTo>
                  <a:pt x="284" y="225"/>
                </a:lnTo>
                <a:lnTo>
                  <a:pt x="285" y="216"/>
                </a:lnTo>
                <a:lnTo>
                  <a:pt x="287" y="208"/>
                </a:lnTo>
                <a:lnTo>
                  <a:pt x="287" y="208"/>
                </a:lnTo>
                <a:lnTo>
                  <a:pt x="285" y="212"/>
                </a:lnTo>
                <a:lnTo>
                  <a:pt x="285" y="212"/>
                </a:lnTo>
                <a:lnTo>
                  <a:pt x="284" y="220"/>
                </a:lnTo>
                <a:lnTo>
                  <a:pt x="279" y="230"/>
                </a:lnTo>
                <a:lnTo>
                  <a:pt x="279" y="230"/>
                </a:lnTo>
                <a:lnTo>
                  <a:pt x="279" y="231"/>
                </a:lnTo>
                <a:lnTo>
                  <a:pt x="279" y="231"/>
                </a:lnTo>
                <a:lnTo>
                  <a:pt x="274" y="239"/>
                </a:lnTo>
                <a:lnTo>
                  <a:pt x="274" y="239"/>
                </a:lnTo>
                <a:lnTo>
                  <a:pt x="274" y="239"/>
                </a:lnTo>
                <a:lnTo>
                  <a:pt x="274" y="239"/>
                </a:lnTo>
                <a:close/>
                <a:moveTo>
                  <a:pt x="24" y="22"/>
                </a:moveTo>
                <a:lnTo>
                  <a:pt x="24" y="22"/>
                </a:lnTo>
                <a:lnTo>
                  <a:pt x="22" y="22"/>
                </a:lnTo>
                <a:lnTo>
                  <a:pt x="20" y="22"/>
                </a:lnTo>
                <a:lnTo>
                  <a:pt x="20" y="22"/>
                </a:lnTo>
                <a:lnTo>
                  <a:pt x="17" y="25"/>
                </a:lnTo>
                <a:lnTo>
                  <a:pt x="17" y="25"/>
                </a:lnTo>
                <a:lnTo>
                  <a:pt x="17" y="29"/>
                </a:lnTo>
                <a:lnTo>
                  <a:pt x="19" y="33"/>
                </a:lnTo>
                <a:lnTo>
                  <a:pt x="19" y="33"/>
                </a:lnTo>
                <a:lnTo>
                  <a:pt x="24" y="22"/>
                </a:lnTo>
                <a:lnTo>
                  <a:pt x="24" y="22"/>
                </a:lnTo>
                <a:close/>
                <a:moveTo>
                  <a:pt x="83" y="165"/>
                </a:moveTo>
                <a:lnTo>
                  <a:pt x="83" y="165"/>
                </a:lnTo>
                <a:lnTo>
                  <a:pt x="85" y="157"/>
                </a:lnTo>
                <a:lnTo>
                  <a:pt x="85" y="157"/>
                </a:lnTo>
                <a:lnTo>
                  <a:pt x="85" y="157"/>
                </a:lnTo>
                <a:lnTo>
                  <a:pt x="85" y="157"/>
                </a:lnTo>
                <a:lnTo>
                  <a:pt x="80" y="160"/>
                </a:lnTo>
                <a:lnTo>
                  <a:pt x="80" y="160"/>
                </a:lnTo>
                <a:lnTo>
                  <a:pt x="80" y="162"/>
                </a:lnTo>
                <a:lnTo>
                  <a:pt x="80" y="162"/>
                </a:lnTo>
                <a:lnTo>
                  <a:pt x="79" y="167"/>
                </a:lnTo>
                <a:lnTo>
                  <a:pt x="79" y="167"/>
                </a:lnTo>
                <a:lnTo>
                  <a:pt x="83" y="165"/>
                </a:lnTo>
                <a:lnTo>
                  <a:pt x="83" y="165"/>
                </a:lnTo>
                <a:close/>
                <a:moveTo>
                  <a:pt x="205" y="154"/>
                </a:moveTo>
                <a:lnTo>
                  <a:pt x="205" y="154"/>
                </a:lnTo>
                <a:lnTo>
                  <a:pt x="203" y="148"/>
                </a:lnTo>
                <a:lnTo>
                  <a:pt x="203" y="148"/>
                </a:lnTo>
                <a:lnTo>
                  <a:pt x="203" y="148"/>
                </a:lnTo>
                <a:lnTo>
                  <a:pt x="203" y="148"/>
                </a:lnTo>
                <a:lnTo>
                  <a:pt x="194" y="151"/>
                </a:lnTo>
                <a:lnTo>
                  <a:pt x="194" y="151"/>
                </a:lnTo>
                <a:lnTo>
                  <a:pt x="192" y="153"/>
                </a:lnTo>
                <a:lnTo>
                  <a:pt x="192" y="153"/>
                </a:lnTo>
                <a:lnTo>
                  <a:pt x="191" y="156"/>
                </a:lnTo>
                <a:lnTo>
                  <a:pt x="191" y="156"/>
                </a:lnTo>
                <a:lnTo>
                  <a:pt x="191" y="157"/>
                </a:lnTo>
                <a:lnTo>
                  <a:pt x="191" y="157"/>
                </a:lnTo>
                <a:lnTo>
                  <a:pt x="191" y="157"/>
                </a:lnTo>
                <a:lnTo>
                  <a:pt x="191" y="157"/>
                </a:lnTo>
                <a:lnTo>
                  <a:pt x="192" y="156"/>
                </a:lnTo>
                <a:lnTo>
                  <a:pt x="192" y="156"/>
                </a:lnTo>
                <a:lnTo>
                  <a:pt x="200" y="151"/>
                </a:lnTo>
                <a:lnTo>
                  <a:pt x="200" y="151"/>
                </a:lnTo>
                <a:lnTo>
                  <a:pt x="202" y="149"/>
                </a:lnTo>
                <a:lnTo>
                  <a:pt x="202" y="149"/>
                </a:lnTo>
                <a:lnTo>
                  <a:pt x="203" y="149"/>
                </a:lnTo>
                <a:lnTo>
                  <a:pt x="203" y="149"/>
                </a:lnTo>
                <a:lnTo>
                  <a:pt x="203" y="151"/>
                </a:lnTo>
                <a:lnTo>
                  <a:pt x="203" y="151"/>
                </a:lnTo>
                <a:lnTo>
                  <a:pt x="203" y="153"/>
                </a:lnTo>
                <a:lnTo>
                  <a:pt x="203" y="153"/>
                </a:lnTo>
                <a:lnTo>
                  <a:pt x="203" y="154"/>
                </a:lnTo>
                <a:lnTo>
                  <a:pt x="203" y="154"/>
                </a:lnTo>
                <a:lnTo>
                  <a:pt x="205" y="154"/>
                </a:lnTo>
                <a:lnTo>
                  <a:pt x="205" y="154"/>
                </a:lnTo>
                <a:close/>
                <a:moveTo>
                  <a:pt x="240" y="413"/>
                </a:moveTo>
                <a:lnTo>
                  <a:pt x="240" y="413"/>
                </a:lnTo>
                <a:lnTo>
                  <a:pt x="235" y="416"/>
                </a:lnTo>
                <a:lnTo>
                  <a:pt x="235" y="416"/>
                </a:lnTo>
                <a:lnTo>
                  <a:pt x="235" y="418"/>
                </a:lnTo>
                <a:lnTo>
                  <a:pt x="235" y="418"/>
                </a:lnTo>
                <a:lnTo>
                  <a:pt x="235" y="422"/>
                </a:lnTo>
                <a:lnTo>
                  <a:pt x="235" y="422"/>
                </a:lnTo>
                <a:lnTo>
                  <a:pt x="240" y="419"/>
                </a:lnTo>
                <a:lnTo>
                  <a:pt x="240" y="419"/>
                </a:lnTo>
                <a:lnTo>
                  <a:pt x="240" y="418"/>
                </a:lnTo>
                <a:lnTo>
                  <a:pt x="240" y="418"/>
                </a:lnTo>
                <a:lnTo>
                  <a:pt x="240" y="413"/>
                </a:lnTo>
                <a:lnTo>
                  <a:pt x="240" y="413"/>
                </a:lnTo>
                <a:close/>
                <a:moveTo>
                  <a:pt x="235" y="378"/>
                </a:moveTo>
                <a:lnTo>
                  <a:pt x="235" y="378"/>
                </a:lnTo>
                <a:lnTo>
                  <a:pt x="233" y="372"/>
                </a:lnTo>
                <a:lnTo>
                  <a:pt x="233" y="372"/>
                </a:lnTo>
                <a:lnTo>
                  <a:pt x="232" y="372"/>
                </a:lnTo>
                <a:lnTo>
                  <a:pt x="232" y="373"/>
                </a:lnTo>
                <a:lnTo>
                  <a:pt x="232" y="373"/>
                </a:lnTo>
                <a:lnTo>
                  <a:pt x="230" y="375"/>
                </a:lnTo>
                <a:lnTo>
                  <a:pt x="229" y="375"/>
                </a:lnTo>
                <a:lnTo>
                  <a:pt x="229" y="375"/>
                </a:lnTo>
                <a:lnTo>
                  <a:pt x="229" y="375"/>
                </a:lnTo>
                <a:lnTo>
                  <a:pt x="229" y="375"/>
                </a:lnTo>
                <a:lnTo>
                  <a:pt x="227" y="377"/>
                </a:lnTo>
                <a:lnTo>
                  <a:pt x="227" y="377"/>
                </a:lnTo>
                <a:lnTo>
                  <a:pt x="229" y="380"/>
                </a:lnTo>
                <a:lnTo>
                  <a:pt x="229" y="380"/>
                </a:lnTo>
                <a:lnTo>
                  <a:pt x="235" y="378"/>
                </a:lnTo>
                <a:lnTo>
                  <a:pt x="235" y="378"/>
                </a:lnTo>
                <a:close/>
                <a:moveTo>
                  <a:pt x="76" y="102"/>
                </a:moveTo>
                <a:lnTo>
                  <a:pt x="76" y="102"/>
                </a:lnTo>
                <a:lnTo>
                  <a:pt x="76" y="102"/>
                </a:lnTo>
                <a:lnTo>
                  <a:pt x="76" y="102"/>
                </a:lnTo>
                <a:lnTo>
                  <a:pt x="77" y="100"/>
                </a:lnTo>
                <a:lnTo>
                  <a:pt x="77" y="100"/>
                </a:lnTo>
                <a:lnTo>
                  <a:pt x="79" y="93"/>
                </a:lnTo>
                <a:lnTo>
                  <a:pt x="79" y="93"/>
                </a:lnTo>
                <a:lnTo>
                  <a:pt x="79" y="91"/>
                </a:lnTo>
                <a:lnTo>
                  <a:pt x="77" y="89"/>
                </a:lnTo>
                <a:lnTo>
                  <a:pt x="77" y="89"/>
                </a:lnTo>
                <a:lnTo>
                  <a:pt x="72" y="99"/>
                </a:lnTo>
                <a:lnTo>
                  <a:pt x="72" y="99"/>
                </a:lnTo>
                <a:lnTo>
                  <a:pt x="76" y="102"/>
                </a:lnTo>
                <a:lnTo>
                  <a:pt x="76" y="102"/>
                </a:lnTo>
                <a:close/>
                <a:moveTo>
                  <a:pt x="240" y="309"/>
                </a:moveTo>
                <a:lnTo>
                  <a:pt x="240" y="309"/>
                </a:lnTo>
                <a:lnTo>
                  <a:pt x="236" y="299"/>
                </a:lnTo>
                <a:lnTo>
                  <a:pt x="236" y="299"/>
                </a:lnTo>
                <a:lnTo>
                  <a:pt x="235" y="301"/>
                </a:lnTo>
                <a:lnTo>
                  <a:pt x="236" y="302"/>
                </a:lnTo>
                <a:lnTo>
                  <a:pt x="236" y="302"/>
                </a:lnTo>
                <a:lnTo>
                  <a:pt x="235" y="304"/>
                </a:lnTo>
                <a:lnTo>
                  <a:pt x="235" y="304"/>
                </a:lnTo>
                <a:lnTo>
                  <a:pt x="235" y="306"/>
                </a:lnTo>
                <a:lnTo>
                  <a:pt x="235" y="306"/>
                </a:lnTo>
                <a:lnTo>
                  <a:pt x="233" y="310"/>
                </a:lnTo>
                <a:lnTo>
                  <a:pt x="233" y="310"/>
                </a:lnTo>
                <a:lnTo>
                  <a:pt x="235" y="309"/>
                </a:lnTo>
                <a:lnTo>
                  <a:pt x="235" y="309"/>
                </a:lnTo>
                <a:lnTo>
                  <a:pt x="238" y="309"/>
                </a:lnTo>
                <a:lnTo>
                  <a:pt x="238" y="309"/>
                </a:lnTo>
                <a:lnTo>
                  <a:pt x="240" y="309"/>
                </a:lnTo>
                <a:lnTo>
                  <a:pt x="240" y="309"/>
                </a:lnTo>
                <a:close/>
                <a:moveTo>
                  <a:pt x="184" y="373"/>
                </a:moveTo>
                <a:lnTo>
                  <a:pt x="184" y="373"/>
                </a:lnTo>
                <a:lnTo>
                  <a:pt x="184" y="373"/>
                </a:lnTo>
                <a:lnTo>
                  <a:pt x="184" y="373"/>
                </a:lnTo>
                <a:lnTo>
                  <a:pt x="191" y="362"/>
                </a:lnTo>
                <a:lnTo>
                  <a:pt x="191" y="362"/>
                </a:lnTo>
                <a:lnTo>
                  <a:pt x="186" y="362"/>
                </a:lnTo>
                <a:lnTo>
                  <a:pt x="186" y="362"/>
                </a:lnTo>
                <a:lnTo>
                  <a:pt x="184" y="373"/>
                </a:lnTo>
                <a:lnTo>
                  <a:pt x="184" y="373"/>
                </a:lnTo>
                <a:close/>
                <a:moveTo>
                  <a:pt x="80" y="110"/>
                </a:moveTo>
                <a:lnTo>
                  <a:pt x="80" y="110"/>
                </a:lnTo>
                <a:lnTo>
                  <a:pt x="82" y="108"/>
                </a:lnTo>
                <a:lnTo>
                  <a:pt x="82" y="108"/>
                </a:lnTo>
                <a:lnTo>
                  <a:pt x="83" y="100"/>
                </a:lnTo>
                <a:lnTo>
                  <a:pt x="83" y="100"/>
                </a:lnTo>
                <a:lnTo>
                  <a:pt x="83" y="99"/>
                </a:lnTo>
                <a:lnTo>
                  <a:pt x="83" y="99"/>
                </a:lnTo>
                <a:lnTo>
                  <a:pt x="83" y="97"/>
                </a:lnTo>
                <a:lnTo>
                  <a:pt x="83" y="97"/>
                </a:lnTo>
                <a:lnTo>
                  <a:pt x="83" y="97"/>
                </a:lnTo>
                <a:lnTo>
                  <a:pt x="83" y="97"/>
                </a:lnTo>
                <a:lnTo>
                  <a:pt x="80" y="102"/>
                </a:lnTo>
                <a:lnTo>
                  <a:pt x="80" y="102"/>
                </a:lnTo>
                <a:lnTo>
                  <a:pt x="79" y="104"/>
                </a:lnTo>
                <a:lnTo>
                  <a:pt x="77" y="105"/>
                </a:lnTo>
                <a:lnTo>
                  <a:pt x="77" y="105"/>
                </a:lnTo>
                <a:lnTo>
                  <a:pt x="80" y="110"/>
                </a:lnTo>
                <a:lnTo>
                  <a:pt x="80" y="110"/>
                </a:lnTo>
                <a:close/>
                <a:moveTo>
                  <a:pt x="184" y="138"/>
                </a:moveTo>
                <a:lnTo>
                  <a:pt x="184" y="138"/>
                </a:lnTo>
                <a:lnTo>
                  <a:pt x="186" y="129"/>
                </a:lnTo>
                <a:lnTo>
                  <a:pt x="186" y="129"/>
                </a:lnTo>
                <a:lnTo>
                  <a:pt x="186" y="129"/>
                </a:lnTo>
                <a:lnTo>
                  <a:pt x="186" y="127"/>
                </a:lnTo>
                <a:lnTo>
                  <a:pt x="186" y="127"/>
                </a:lnTo>
                <a:lnTo>
                  <a:pt x="181" y="134"/>
                </a:lnTo>
                <a:lnTo>
                  <a:pt x="181" y="134"/>
                </a:lnTo>
                <a:lnTo>
                  <a:pt x="184" y="138"/>
                </a:lnTo>
                <a:lnTo>
                  <a:pt x="184" y="138"/>
                </a:lnTo>
                <a:close/>
                <a:moveTo>
                  <a:pt x="107" y="130"/>
                </a:moveTo>
                <a:lnTo>
                  <a:pt x="107" y="130"/>
                </a:lnTo>
                <a:lnTo>
                  <a:pt x="121" y="126"/>
                </a:lnTo>
                <a:lnTo>
                  <a:pt x="121" y="126"/>
                </a:lnTo>
                <a:lnTo>
                  <a:pt x="115" y="124"/>
                </a:lnTo>
                <a:lnTo>
                  <a:pt x="115" y="124"/>
                </a:lnTo>
                <a:lnTo>
                  <a:pt x="115" y="124"/>
                </a:lnTo>
                <a:lnTo>
                  <a:pt x="115" y="124"/>
                </a:lnTo>
                <a:lnTo>
                  <a:pt x="109" y="127"/>
                </a:lnTo>
                <a:lnTo>
                  <a:pt x="109" y="127"/>
                </a:lnTo>
                <a:lnTo>
                  <a:pt x="107" y="130"/>
                </a:lnTo>
                <a:lnTo>
                  <a:pt x="107" y="130"/>
                </a:lnTo>
                <a:close/>
                <a:moveTo>
                  <a:pt x="117" y="230"/>
                </a:moveTo>
                <a:lnTo>
                  <a:pt x="117" y="230"/>
                </a:lnTo>
                <a:lnTo>
                  <a:pt x="113" y="228"/>
                </a:lnTo>
                <a:lnTo>
                  <a:pt x="113" y="228"/>
                </a:lnTo>
                <a:lnTo>
                  <a:pt x="112" y="230"/>
                </a:lnTo>
                <a:lnTo>
                  <a:pt x="109" y="231"/>
                </a:lnTo>
                <a:lnTo>
                  <a:pt x="109" y="231"/>
                </a:lnTo>
                <a:lnTo>
                  <a:pt x="115" y="235"/>
                </a:lnTo>
                <a:lnTo>
                  <a:pt x="115" y="235"/>
                </a:lnTo>
                <a:lnTo>
                  <a:pt x="117" y="230"/>
                </a:lnTo>
                <a:lnTo>
                  <a:pt x="117" y="230"/>
                </a:lnTo>
                <a:close/>
                <a:moveTo>
                  <a:pt x="178" y="263"/>
                </a:moveTo>
                <a:lnTo>
                  <a:pt x="178" y="263"/>
                </a:lnTo>
                <a:lnTo>
                  <a:pt x="183" y="265"/>
                </a:lnTo>
                <a:lnTo>
                  <a:pt x="183" y="265"/>
                </a:lnTo>
                <a:lnTo>
                  <a:pt x="183" y="265"/>
                </a:lnTo>
                <a:lnTo>
                  <a:pt x="183" y="265"/>
                </a:lnTo>
                <a:lnTo>
                  <a:pt x="184" y="260"/>
                </a:lnTo>
                <a:lnTo>
                  <a:pt x="184" y="260"/>
                </a:lnTo>
                <a:lnTo>
                  <a:pt x="183" y="258"/>
                </a:lnTo>
                <a:lnTo>
                  <a:pt x="183" y="258"/>
                </a:lnTo>
                <a:lnTo>
                  <a:pt x="183" y="257"/>
                </a:lnTo>
                <a:lnTo>
                  <a:pt x="183" y="257"/>
                </a:lnTo>
                <a:lnTo>
                  <a:pt x="178" y="263"/>
                </a:lnTo>
                <a:lnTo>
                  <a:pt x="178" y="263"/>
                </a:lnTo>
                <a:close/>
                <a:moveTo>
                  <a:pt x="90" y="164"/>
                </a:moveTo>
                <a:lnTo>
                  <a:pt x="90" y="164"/>
                </a:lnTo>
                <a:lnTo>
                  <a:pt x="93" y="154"/>
                </a:lnTo>
                <a:lnTo>
                  <a:pt x="98" y="145"/>
                </a:lnTo>
                <a:lnTo>
                  <a:pt x="98" y="145"/>
                </a:lnTo>
                <a:lnTo>
                  <a:pt x="95" y="145"/>
                </a:lnTo>
                <a:lnTo>
                  <a:pt x="95" y="145"/>
                </a:lnTo>
                <a:lnTo>
                  <a:pt x="93" y="149"/>
                </a:lnTo>
                <a:lnTo>
                  <a:pt x="93" y="149"/>
                </a:lnTo>
                <a:lnTo>
                  <a:pt x="93" y="151"/>
                </a:lnTo>
                <a:lnTo>
                  <a:pt x="93" y="151"/>
                </a:lnTo>
                <a:lnTo>
                  <a:pt x="91" y="153"/>
                </a:lnTo>
                <a:lnTo>
                  <a:pt x="91" y="153"/>
                </a:lnTo>
                <a:lnTo>
                  <a:pt x="90" y="156"/>
                </a:lnTo>
                <a:lnTo>
                  <a:pt x="90" y="156"/>
                </a:lnTo>
                <a:lnTo>
                  <a:pt x="90" y="157"/>
                </a:lnTo>
                <a:lnTo>
                  <a:pt x="90" y="157"/>
                </a:lnTo>
                <a:lnTo>
                  <a:pt x="90" y="164"/>
                </a:lnTo>
                <a:lnTo>
                  <a:pt x="90" y="164"/>
                </a:lnTo>
                <a:close/>
                <a:moveTo>
                  <a:pt x="240" y="425"/>
                </a:moveTo>
                <a:lnTo>
                  <a:pt x="240" y="425"/>
                </a:lnTo>
                <a:lnTo>
                  <a:pt x="240" y="425"/>
                </a:lnTo>
                <a:lnTo>
                  <a:pt x="240" y="425"/>
                </a:lnTo>
                <a:lnTo>
                  <a:pt x="235" y="429"/>
                </a:lnTo>
                <a:lnTo>
                  <a:pt x="235" y="429"/>
                </a:lnTo>
                <a:lnTo>
                  <a:pt x="235" y="430"/>
                </a:lnTo>
                <a:lnTo>
                  <a:pt x="235" y="433"/>
                </a:lnTo>
                <a:lnTo>
                  <a:pt x="235" y="433"/>
                </a:lnTo>
                <a:lnTo>
                  <a:pt x="241" y="429"/>
                </a:lnTo>
                <a:lnTo>
                  <a:pt x="241" y="429"/>
                </a:lnTo>
                <a:lnTo>
                  <a:pt x="240" y="425"/>
                </a:lnTo>
                <a:lnTo>
                  <a:pt x="240" y="425"/>
                </a:lnTo>
                <a:close/>
                <a:moveTo>
                  <a:pt x="107" y="222"/>
                </a:moveTo>
                <a:lnTo>
                  <a:pt x="107" y="222"/>
                </a:lnTo>
                <a:lnTo>
                  <a:pt x="102" y="227"/>
                </a:lnTo>
                <a:lnTo>
                  <a:pt x="102" y="227"/>
                </a:lnTo>
                <a:lnTo>
                  <a:pt x="107" y="230"/>
                </a:lnTo>
                <a:lnTo>
                  <a:pt x="107" y="230"/>
                </a:lnTo>
                <a:lnTo>
                  <a:pt x="107" y="228"/>
                </a:lnTo>
                <a:lnTo>
                  <a:pt x="107" y="228"/>
                </a:lnTo>
                <a:lnTo>
                  <a:pt x="109" y="224"/>
                </a:lnTo>
                <a:lnTo>
                  <a:pt x="109" y="224"/>
                </a:lnTo>
                <a:lnTo>
                  <a:pt x="109" y="224"/>
                </a:lnTo>
                <a:lnTo>
                  <a:pt x="107" y="222"/>
                </a:lnTo>
                <a:lnTo>
                  <a:pt x="107" y="222"/>
                </a:lnTo>
                <a:close/>
                <a:moveTo>
                  <a:pt x="156" y="227"/>
                </a:moveTo>
                <a:lnTo>
                  <a:pt x="156" y="227"/>
                </a:lnTo>
                <a:lnTo>
                  <a:pt x="154" y="230"/>
                </a:lnTo>
                <a:lnTo>
                  <a:pt x="154" y="230"/>
                </a:lnTo>
                <a:lnTo>
                  <a:pt x="156" y="235"/>
                </a:lnTo>
                <a:lnTo>
                  <a:pt x="156" y="235"/>
                </a:lnTo>
                <a:lnTo>
                  <a:pt x="158" y="236"/>
                </a:lnTo>
                <a:lnTo>
                  <a:pt x="158" y="236"/>
                </a:lnTo>
                <a:lnTo>
                  <a:pt x="159" y="220"/>
                </a:lnTo>
                <a:lnTo>
                  <a:pt x="159" y="220"/>
                </a:lnTo>
                <a:lnTo>
                  <a:pt x="158" y="220"/>
                </a:lnTo>
                <a:lnTo>
                  <a:pt x="158" y="220"/>
                </a:lnTo>
                <a:lnTo>
                  <a:pt x="158" y="222"/>
                </a:lnTo>
                <a:lnTo>
                  <a:pt x="158" y="224"/>
                </a:lnTo>
                <a:lnTo>
                  <a:pt x="158" y="224"/>
                </a:lnTo>
                <a:lnTo>
                  <a:pt x="158" y="227"/>
                </a:lnTo>
                <a:lnTo>
                  <a:pt x="156" y="227"/>
                </a:lnTo>
                <a:lnTo>
                  <a:pt x="156" y="227"/>
                </a:lnTo>
                <a:close/>
                <a:moveTo>
                  <a:pt x="30" y="66"/>
                </a:moveTo>
                <a:lnTo>
                  <a:pt x="30" y="66"/>
                </a:lnTo>
                <a:lnTo>
                  <a:pt x="30" y="66"/>
                </a:lnTo>
                <a:lnTo>
                  <a:pt x="30" y="66"/>
                </a:lnTo>
                <a:lnTo>
                  <a:pt x="35" y="61"/>
                </a:lnTo>
                <a:lnTo>
                  <a:pt x="35" y="61"/>
                </a:lnTo>
                <a:lnTo>
                  <a:pt x="35" y="59"/>
                </a:lnTo>
                <a:lnTo>
                  <a:pt x="35" y="59"/>
                </a:lnTo>
                <a:lnTo>
                  <a:pt x="36" y="55"/>
                </a:lnTo>
                <a:lnTo>
                  <a:pt x="36" y="55"/>
                </a:lnTo>
                <a:lnTo>
                  <a:pt x="36" y="50"/>
                </a:lnTo>
                <a:lnTo>
                  <a:pt x="36" y="50"/>
                </a:lnTo>
                <a:lnTo>
                  <a:pt x="33" y="55"/>
                </a:lnTo>
                <a:lnTo>
                  <a:pt x="33" y="55"/>
                </a:lnTo>
                <a:lnTo>
                  <a:pt x="35" y="56"/>
                </a:lnTo>
                <a:lnTo>
                  <a:pt x="35" y="58"/>
                </a:lnTo>
                <a:lnTo>
                  <a:pt x="35" y="58"/>
                </a:lnTo>
                <a:lnTo>
                  <a:pt x="33" y="59"/>
                </a:lnTo>
                <a:lnTo>
                  <a:pt x="33" y="59"/>
                </a:lnTo>
                <a:lnTo>
                  <a:pt x="31" y="64"/>
                </a:lnTo>
                <a:lnTo>
                  <a:pt x="31" y="64"/>
                </a:lnTo>
                <a:lnTo>
                  <a:pt x="30" y="66"/>
                </a:lnTo>
                <a:lnTo>
                  <a:pt x="30" y="66"/>
                </a:lnTo>
                <a:close/>
                <a:moveTo>
                  <a:pt x="30" y="93"/>
                </a:moveTo>
                <a:lnTo>
                  <a:pt x="30" y="93"/>
                </a:lnTo>
                <a:lnTo>
                  <a:pt x="31" y="86"/>
                </a:lnTo>
                <a:lnTo>
                  <a:pt x="33" y="80"/>
                </a:lnTo>
                <a:lnTo>
                  <a:pt x="33" y="80"/>
                </a:lnTo>
                <a:lnTo>
                  <a:pt x="30" y="85"/>
                </a:lnTo>
                <a:lnTo>
                  <a:pt x="30" y="85"/>
                </a:lnTo>
                <a:lnTo>
                  <a:pt x="28" y="86"/>
                </a:lnTo>
                <a:lnTo>
                  <a:pt x="28" y="86"/>
                </a:lnTo>
                <a:lnTo>
                  <a:pt x="28" y="86"/>
                </a:lnTo>
                <a:lnTo>
                  <a:pt x="28" y="86"/>
                </a:lnTo>
                <a:lnTo>
                  <a:pt x="30" y="93"/>
                </a:lnTo>
                <a:lnTo>
                  <a:pt x="30" y="93"/>
                </a:lnTo>
                <a:close/>
                <a:moveTo>
                  <a:pt x="184" y="225"/>
                </a:moveTo>
                <a:lnTo>
                  <a:pt x="184" y="225"/>
                </a:lnTo>
                <a:lnTo>
                  <a:pt x="188" y="222"/>
                </a:lnTo>
                <a:lnTo>
                  <a:pt x="191" y="219"/>
                </a:lnTo>
                <a:lnTo>
                  <a:pt x="191" y="219"/>
                </a:lnTo>
                <a:lnTo>
                  <a:pt x="191" y="217"/>
                </a:lnTo>
                <a:lnTo>
                  <a:pt x="191" y="217"/>
                </a:lnTo>
                <a:lnTo>
                  <a:pt x="186" y="220"/>
                </a:lnTo>
                <a:lnTo>
                  <a:pt x="186" y="220"/>
                </a:lnTo>
                <a:lnTo>
                  <a:pt x="184" y="220"/>
                </a:lnTo>
                <a:lnTo>
                  <a:pt x="184" y="220"/>
                </a:lnTo>
                <a:lnTo>
                  <a:pt x="184" y="225"/>
                </a:lnTo>
                <a:lnTo>
                  <a:pt x="184" y="225"/>
                </a:lnTo>
                <a:close/>
                <a:moveTo>
                  <a:pt x="257" y="367"/>
                </a:moveTo>
                <a:lnTo>
                  <a:pt x="257" y="367"/>
                </a:lnTo>
                <a:lnTo>
                  <a:pt x="260" y="367"/>
                </a:lnTo>
                <a:lnTo>
                  <a:pt x="260" y="367"/>
                </a:lnTo>
                <a:lnTo>
                  <a:pt x="260" y="365"/>
                </a:lnTo>
                <a:lnTo>
                  <a:pt x="260" y="365"/>
                </a:lnTo>
                <a:lnTo>
                  <a:pt x="260" y="361"/>
                </a:lnTo>
                <a:lnTo>
                  <a:pt x="260" y="361"/>
                </a:lnTo>
                <a:lnTo>
                  <a:pt x="259" y="361"/>
                </a:lnTo>
                <a:lnTo>
                  <a:pt x="259" y="361"/>
                </a:lnTo>
                <a:lnTo>
                  <a:pt x="257" y="361"/>
                </a:lnTo>
                <a:lnTo>
                  <a:pt x="257" y="361"/>
                </a:lnTo>
                <a:lnTo>
                  <a:pt x="255" y="362"/>
                </a:lnTo>
                <a:lnTo>
                  <a:pt x="255" y="362"/>
                </a:lnTo>
                <a:lnTo>
                  <a:pt x="255" y="362"/>
                </a:lnTo>
                <a:lnTo>
                  <a:pt x="257" y="367"/>
                </a:lnTo>
                <a:lnTo>
                  <a:pt x="257" y="367"/>
                </a:lnTo>
                <a:close/>
                <a:moveTo>
                  <a:pt x="246" y="430"/>
                </a:moveTo>
                <a:lnTo>
                  <a:pt x="246" y="430"/>
                </a:lnTo>
                <a:lnTo>
                  <a:pt x="240" y="436"/>
                </a:lnTo>
                <a:lnTo>
                  <a:pt x="240" y="436"/>
                </a:lnTo>
                <a:lnTo>
                  <a:pt x="244" y="436"/>
                </a:lnTo>
                <a:lnTo>
                  <a:pt x="248" y="435"/>
                </a:lnTo>
                <a:lnTo>
                  <a:pt x="248" y="435"/>
                </a:lnTo>
                <a:lnTo>
                  <a:pt x="246" y="430"/>
                </a:lnTo>
                <a:lnTo>
                  <a:pt x="246" y="430"/>
                </a:lnTo>
                <a:close/>
                <a:moveTo>
                  <a:pt x="52" y="53"/>
                </a:moveTo>
                <a:lnTo>
                  <a:pt x="52" y="53"/>
                </a:lnTo>
                <a:lnTo>
                  <a:pt x="52" y="56"/>
                </a:lnTo>
                <a:lnTo>
                  <a:pt x="52" y="56"/>
                </a:lnTo>
                <a:lnTo>
                  <a:pt x="55" y="52"/>
                </a:lnTo>
                <a:lnTo>
                  <a:pt x="55" y="52"/>
                </a:lnTo>
                <a:lnTo>
                  <a:pt x="53" y="50"/>
                </a:lnTo>
                <a:lnTo>
                  <a:pt x="53" y="48"/>
                </a:lnTo>
                <a:lnTo>
                  <a:pt x="53" y="48"/>
                </a:lnTo>
                <a:lnTo>
                  <a:pt x="52" y="47"/>
                </a:lnTo>
                <a:lnTo>
                  <a:pt x="50" y="47"/>
                </a:lnTo>
                <a:lnTo>
                  <a:pt x="50" y="47"/>
                </a:lnTo>
                <a:lnTo>
                  <a:pt x="50" y="50"/>
                </a:lnTo>
                <a:lnTo>
                  <a:pt x="50" y="50"/>
                </a:lnTo>
                <a:lnTo>
                  <a:pt x="52" y="52"/>
                </a:lnTo>
                <a:lnTo>
                  <a:pt x="52" y="53"/>
                </a:lnTo>
                <a:lnTo>
                  <a:pt x="52" y="53"/>
                </a:lnTo>
                <a:lnTo>
                  <a:pt x="52" y="53"/>
                </a:lnTo>
                <a:lnTo>
                  <a:pt x="52" y="53"/>
                </a:lnTo>
                <a:close/>
                <a:moveTo>
                  <a:pt x="36" y="119"/>
                </a:moveTo>
                <a:lnTo>
                  <a:pt x="36" y="119"/>
                </a:lnTo>
                <a:lnTo>
                  <a:pt x="38" y="113"/>
                </a:lnTo>
                <a:lnTo>
                  <a:pt x="38" y="108"/>
                </a:lnTo>
                <a:lnTo>
                  <a:pt x="38" y="108"/>
                </a:lnTo>
                <a:lnTo>
                  <a:pt x="35" y="112"/>
                </a:lnTo>
                <a:lnTo>
                  <a:pt x="35" y="112"/>
                </a:lnTo>
                <a:lnTo>
                  <a:pt x="35" y="113"/>
                </a:lnTo>
                <a:lnTo>
                  <a:pt x="35" y="113"/>
                </a:lnTo>
                <a:lnTo>
                  <a:pt x="36" y="115"/>
                </a:lnTo>
                <a:lnTo>
                  <a:pt x="36" y="115"/>
                </a:lnTo>
                <a:lnTo>
                  <a:pt x="36" y="118"/>
                </a:lnTo>
                <a:lnTo>
                  <a:pt x="35" y="119"/>
                </a:lnTo>
                <a:lnTo>
                  <a:pt x="35" y="119"/>
                </a:lnTo>
                <a:lnTo>
                  <a:pt x="35" y="119"/>
                </a:lnTo>
                <a:lnTo>
                  <a:pt x="35" y="119"/>
                </a:lnTo>
                <a:lnTo>
                  <a:pt x="35" y="119"/>
                </a:lnTo>
                <a:lnTo>
                  <a:pt x="35" y="119"/>
                </a:lnTo>
                <a:lnTo>
                  <a:pt x="36" y="119"/>
                </a:lnTo>
                <a:lnTo>
                  <a:pt x="36" y="119"/>
                </a:lnTo>
                <a:close/>
                <a:moveTo>
                  <a:pt x="44" y="66"/>
                </a:moveTo>
                <a:lnTo>
                  <a:pt x="44" y="66"/>
                </a:lnTo>
                <a:lnTo>
                  <a:pt x="50" y="58"/>
                </a:lnTo>
                <a:lnTo>
                  <a:pt x="50" y="58"/>
                </a:lnTo>
                <a:lnTo>
                  <a:pt x="47" y="56"/>
                </a:lnTo>
                <a:lnTo>
                  <a:pt x="47" y="56"/>
                </a:lnTo>
                <a:lnTo>
                  <a:pt x="44" y="66"/>
                </a:lnTo>
                <a:lnTo>
                  <a:pt x="44" y="66"/>
                </a:lnTo>
                <a:close/>
                <a:moveTo>
                  <a:pt x="200" y="367"/>
                </a:moveTo>
                <a:lnTo>
                  <a:pt x="200" y="367"/>
                </a:lnTo>
                <a:lnTo>
                  <a:pt x="197" y="373"/>
                </a:lnTo>
                <a:lnTo>
                  <a:pt x="197" y="373"/>
                </a:lnTo>
                <a:lnTo>
                  <a:pt x="197" y="373"/>
                </a:lnTo>
                <a:lnTo>
                  <a:pt x="197" y="373"/>
                </a:lnTo>
                <a:lnTo>
                  <a:pt x="200" y="378"/>
                </a:lnTo>
                <a:lnTo>
                  <a:pt x="200" y="378"/>
                </a:lnTo>
                <a:lnTo>
                  <a:pt x="200" y="372"/>
                </a:lnTo>
                <a:lnTo>
                  <a:pt x="200" y="372"/>
                </a:lnTo>
                <a:lnTo>
                  <a:pt x="200" y="367"/>
                </a:lnTo>
                <a:lnTo>
                  <a:pt x="200" y="367"/>
                </a:lnTo>
                <a:close/>
                <a:moveTo>
                  <a:pt x="101" y="53"/>
                </a:moveTo>
                <a:lnTo>
                  <a:pt x="101" y="53"/>
                </a:lnTo>
                <a:lnTo>
                  <a:pt x="102" y="55"/>
                </a:lnTo>
                <a:lnTo>
                  <a:pt x="102" y="55"/>
                </a:lnTo>
                <a:lnTo>
                  <a:pt x="104" y="55"/>
                </a:lnTo>
                <a:lnTo>
                  <a:pt x="106" y="56"/>
                </a:lnTo>
                <a:lnTo>
                  <a:pt x="106" y="56"/>
                </a:lnTo>
                <a:lnTo>
                  <a:pt x="106" y="58"/>
                </a:lnTo>
                <a:lnTo>
                  <a:pt x="106" y="58"/>
                </a:lnTo>
                <a:lnTo>
                  <a:pt x="107" y="58"/>
                </a:lnTo>
                <a:lnTo>
                  <a:pt x="107" y="58"/>
                </a:lnTo>
                <a:lnTo>
                  <a:pt x="109" y="55"/>
                </a:lnTo>
                <a:lnTo>
                  <a:pt x="109" y="55"/>
                </a:lnTo>
                <a:lnTo>
                  <a:pt x="107" y="55"/>
                </a:lnTo>
                <a:lnTo>
                  <a:pt x="106" y="53"/>
                </a:lnTo>
                <a:lnTo>
                  <a:pt x="106" y="53"/>
                </a:lnTo>
                <a:lnTo>
                  <a:pt x="102" y="53"/>
                </a:lnTo>
                <a:lnTo>
                  <a:pt x="102" y="53"/>
                </a:lnTo>
                <a:lnTo>
                  <a:pt x="101" y="53"/>
                </a:lnTo>
                <a:lnTo>
                  <a:pt x="101" y="53"/>
                </a:lnTo>
                <a:lnTo>
                  <a:pt x="101" y="53"/>
                </a:lnTo>
                <a:close/>
                <a:moveTo>
                  <a:pt x="195" y="370"/>
                </a:moveTo>
                <a:lnTo>
                  <a:pt x="195" y="370"/>
                </a:lnTo>
                <a:lnTo>
                  <a:pt x="199" y="362"/>
                </a:lnTo>
                <a:lnTo>
                  <a:pt x="199" y="362"/>
                </a:lnTo>
                <a:lnTo>
                  <a:pt x="195" y="362"/>
                </a:lnTo>
                <a:lnTo>
                  <a:pt x="195" y="362"/>
                </a:lnTo>
                <a:lnTo>
                  <a:pt x="194" y="369"/>
                </a:lnTo>
                <a:lnTo>
                  <a:pt x="194" y="369"/>
                </a:lnTo>
                <a:lnTo>
                  <a:pt x="195" y="370"/>
                </a:lnTo>
                <a:lnTo>
                  <a:pt x="195" y="370"/>
                </a:lnTo>
                <a:close/>
                <a:moveTo>
                  <a:pt x="38" y="91"/>
                </a:moveTo>
                <a:lnTo>
                  <a:pt x="38" y="91"/>
                </a:lnTo>
                <a:lnTo>
                  <a:pt x="36" y="82"/>
                </a:lnTo>
                <a:lnTo>
                  <a:pt x="36" y="82"/>
                </a:lnTo>
                <a:lnTo>
                  <a:pt x="35" y="86"/>
                </a:lnTo>
                <a:lnTo>
                  <a:pt x="35" y="86"/>
                </a:lnTo>
                <a:lnTo>
                  <a:pt x="33" y="91"/>
                </a:lnTo>
                <a:lnTo>
                  <a:pt x="33" y="91"/>
                </a:lnTo>
                <a:lnTo>
                  <a:pt x="36" y="89"/>
                </a:lnTo>
                <a:lnTo>
                  <a:pt x="38" y="91"/>
                </a:lnTo>
                <a:lnTo>
                  <a:pt x="38" y="91"/>
                </a:lnTo>
                <a:close/>
                <a:moveTo>
                  <a:pt x="252" y="425"/>
                </a:moveTo>
                <a:lnTo>
                  <a:pt x="252" y="425"/>
                </a:lnTo>
                <a:lnTo>
                  <a:pt x="249" y="429"/>
                </a:lnTo>
                <a:lnTo>
                  <a:pt x="249" y="429"/>
                </a:lnTo>
                <a:lnTo>
                  <a:pt x="249" y="429"/>
                </a:lnTo>
                <a:lnTo>
                  <a:pt x="249" y="429"/>
                </a:lnTo>
                <a:lnTo>
                  <a:pt x="251" y="435"/>
                </a:lnTo>
                <a:lnTo>
                  <a:pt x="251" y="435"/>
                </a:lnTo>
                <a:lnTo>
                  <a:pt x="252" y="433"/>
                </a:lnTo>
                <a:lnTo>
                  <a:pt x="252" y="433"/>
                </a:lnTo>
                <a:lnTo>
                  <a:pt x="252" y="433"/>
                </a:lnTo>
                <a:lnTo>
                  <a:pt x="252" y="433"/>
                </a:lnTo>
                <a:lnTo>
                  <a:pt x="252" y="433"/>
                </a:lnTo>
                <a:lnTo>
                  <a:pt x="252" y="433"/>
                </a:lnTo>
                <a:lnTo>
                  <a:pt x="251" y="432"/>
                </a:lnTo>
                <a:lnTo>
                  <a:pt x="252" y="429"/>
                </a:lnTo>
                <a:lnTo>
                  <a:pt x="252" y="429"/>
                </a:lnTo>
                <a:lnTo>
                  <a:pt x="252" y="429"/>
                </a:lnTo>
                <a:lnTo>
                  <a:pt x="252" y="429"/>
                </a:lnTo>
                <a:lnTo>
                  <a:pt x="252" y="425"/>
                </a:lnTo>
                <a:lnTo>
                  <a:pt x="252" y="425"/>
                </a:lnTo>
                <a:close/>
                <a:moveTo>
                  <a:pt x="25" y="61"/>
                </a:moveTo>
                <a:lnTo>
                  <a:pt x="25" y="61"/>
                </a:lnTo>
                <a:lnTo>
                  <a:pt x="25" y="61"/>
                </a:lnTo>
                <a:lnTo>
                  <a:pt x="25" y="61"/>
                </a:lnTo>
                <a:lnTo>
                  <a:pt x="31" y="55"/>
                </a:lnTo>
                <a:lnTo>
                  <a:pt x="31" y="55"/>
                </a:lnTo>
                <a:lnTo>
                  <a:pt x="31" y="53"/>
                </a:lnTo>
                <a:lnTo>
                  <a:pt x="31" y="52"/>
                </a:lnTo>
                <a:lnTo>
                  <a:pt x="31" y="52"/>
                </a:lnTo>
                <a:lnTo>
                  <a:pt x="30" y="52"/>
                </a:lnTo>
                <a:lnTo>
                  <a:pt x="30" y="52"/>
                </a:lnTo>
                <a:lnTo>
                  <a:pt x="25" y="59"/>
                </a:lnTo>
                <a:lnTo>
                  <a:pt x="25" y="59"/>
                </a:lnTo>
                <a:lnTo>
                  <a:pt x="25" y="61"/>
                </a:lnTo>
                <a:lnTo>
                  <a:pt x="25" y="61"/>
                </a:lnTo>
                <a:close/>
                <a:moveTo>
                  <a:pt x="257" y="280"/>
                </a:moveTo>
                <a:lnTo>
                  <a:pt x="257" y="280"/>
                </a:lnTo>
                <a:lnTo>
                  <a:pt x="257" y="277"/>
                </a:lnTo>
                <a:lnTo>
                  <a:pt x="257" y="277"/>
                </a:lnTo>
                <a:lnTo>
                  <a:pt x="251" y="279"/>
                </a:lnTo>
                <a:lnTo>
                  <a:pt x="251" y="279"/>
                </a:lnTo>
                <a:lnTo>
                  <a:pt x="251" y="282"/>
                </a:lnTo>
                <a:lnTo>
                  <a:pt x="251" y="282"/>
                </a:lnTo>
                <a:lnTo>
                  <a:pt x="257" y="280"/>
                </a:lnTo>
                <a:lnTo>
                  <a:pt x="257" y="280"/>
                </a:lnTo>
                <a:close/>
                <a:moveTo>
                  <a:pt x="175" y="190"/>
                </a:moveTo>
                <a:lnTo>
                  <a:pt x="175" y="190"/>
                </a:lnTo>
                <a:lnTo>
                  <a:pt x="178" y="181"/>
                </a:lnTo>
                <a:lnTo>
                  <a:pt x="178" y="181"/>
                </a:lnTo>
                <a:lnTo>
                  <a:pt x="177" y="179"/>
                </a:lnTo>
                <a:lnTo>
                  <a:pt x="177" y="179"/>
                </a:lnTo>
                <a:lnTo>
                  <a:pt x="177" y="181"/>
                </a:lnTo>
                <a:lnTo>
                  <a:pt x="177" y="181"/>
                </a:lnTo>
                <a:lnTo>
                  <a:pt x="177" y="182"/>
                </a:lnTo>
                <a:lnTo>
                  <a:pt x="177" y="182"/>
                </a:lnTo>
                <a:lnTo>
                  <a:pt x="175" y="184"/>
                </a:lnTo>
                <a:lnTo>
                  <a:pt x="173" y="184"/>
                </a:lnTo>
                <a:lnTo>
                  <a:pt x="173" y="184"/>
                </a:lnTo>
                <a:lnTo>
                  <a:pt x="173" y="184"/>
                </a:lnTo>
                <a:lnTo>
                  <a:pt x="173" y="184"/>
                </a:lnTo>
                <a:lnTo>
                  <a:pt x="173" y="184"/>
                </a:lnTo>
                <a:lnTo>
                  <a:pt x="173" y="184"/>
                </a:lnTo>
                <a:lnTo>
                  <a:pt x="175" y="190"/>
                </a:lnTo>
                <a:lnTo>
                  <a:pt x="175" y="190"/>
                </a:lnTo>
                <a:close/>
                <a:moveTo>
                  <a:pt x="252" y="422"/>
                </a:moveTo>
                <a:lnTo>
                  <a:pt x="252" y="422"/>
                </a:lnTo>
                <a:lnTo>
                  <a:pt x="251" y="408"/>
                </a:lnTo>
                <a:lnTo>
                  <a:pt x="251" y="408"/>
                </a:lnTo>
                <a:lnTo>
                  <a:pt x="249" y="424"/>
                </a:lnTo>
                <a:lnTo>
                  <a:pt x="249" y="424"/>
                </a:lnTo>
                <a:lnTo>
                  <a:pt x="252" y="422"/>
                </a:lnTo>
                <a:lnTo>
                  <a:pt x="252" y="422"/>
                </a:lnTo>
                <a:close/>
                <a:moveTo>
                  <a:pt x="129" y="116"/>
                </a:moveTo>
                <a:lnTo>
                  <a:pt x="129" y="116"/>
                </a:lnTo>
                <a:lnTo>
                  <a:pt x="134" y="118"/>
                </a:lnTo>
                <a:lnTo>
                  <a:pt x="134" y="118"/>
                </a:lnTo>
                <a:lnTo>
                  <a:pt x="134" y="113"/>
                </a:lnTo>
                <a:lnTo>
                  <a:pt x="134" y="113"/>
                </a:lnTo>
                <a:lnTo>
                  <a:pt x="131" y="113"/>
                </a:lnTo>
                <a:lnTo>
                  <a:pt x="131" y="113"/>
                </a:lnTo>
                <a:lnTo>
                  <a:pt x="129" y="116"/>
                </a:lnTo>
                <a:lnTo>
                  <a:pt x="129" y="116"/>
                </a:lnTo>
                <a:close/>
                <a:moveTo>
                  <a:pt x="218" y="343"/>
                </a:moveTo>
                <a:lnTo>
                  <a:pt x="218" y="343"/>
                </a:lnTo>
                <a:lnTo>
                  <a:pt x="218" y="343"/>
                </a:lnTo>
                <a:lnTo>
                  <a:pt x="218" y="343"/>
                </a:lnTo>
                <a:lnTo>
                  <a:pt x="218" y="353"/>
                </a:lnTo>
                <a:lnTo>
                  <a:pt x="218" y="353"/>
                </a:lnTo>
                <a:lnTo>
                  <a:pt x="221" y="351"/>
                </a:lnTo>
                <a:lnTo>
                  <a:pt x="221" y="351"/>
                </a:lnTo>
                <a:lnTo>
                  <a:pt x="218" y="343"/>
                </a:lnTo>
                <a:lnTo>
                  <a:pt x="218" y="343"/>
                </a:lnTo>
                <a:close/>
                <a:moveTo>
                  <a:pt x="194" y="203"/>
                </a:moveTo>
                <a:lnTo>
                  <a:pt x="194" y="203"/>
                </a:lnTo>
                <a:lnTo>
                  <a:pt x="191" y="206"/>
                </a:lnTo>
                <a:lnTo>
                  <a:pt x="191" y="206"/>
                </a:lnTo>
                <a:lnTo>
                  <a:pt x="189" y="208"/>
                </a:lnTo>
                <a:lnTo>
                  <a:pt x="191" y="209"/>
                </a:lnTo>
                <a:lnTo>
                  <a:pt x="191" y="209"/>
                </a:lnTo>
                <a:lnTo>
                  <a:pt x="191" y="209"/>
                </a:lnTo>
                <a:lnTo>
                  <a:pt x="191" y="209"/>
                </a:lnTo>
                <a:lnTo>
                  <a:pt x="194" y="206"/>
                </a:lnTo>
                <a:lnTo>
                  <a:pt x="194" y="203"/>
                </a:lnTo>
                <a:lnTo>
                  <a:pt x="194" y="203"/>
                </a:lnTo>
                <a:close/>
                <a:moveTo>
                  <a:pt x="132" y="227"/>
                </a:moveTo>
                <a:lnTo>
                  <a:pt x="132" y="227"/>
                </a:lnTo>
                <a:lnTo>
                  <a:pt x="134" y="222"/>
                </a:lnTo>
                <a:lnTo>
                  <a:pt x="134" y="222"/>
                </a:lnTo>
                <a:lnTo>
                  <a:pt x="131" y="220"/>
                </a:lnTo>
                <a:lnTo>
                  <a:pt x="131" y="220"/>
                </a:lnTo>
                <a:lnTo>
                  <a:pt x="129" y="227"/>
                </a:lnTo>
                <a:lnTo>
                  <a:pt x="129" y="227"/>
                </a:lnTo>
                <a:lnTo>
                  <a:pt x="132" y="227"/>
                </a:lnTo>
                <a:lnTo>
                  <a:pt x="132" y="227"/>
                </a:lnTo>
                <a:close/>
                <a:moveTo>
                  <a:pt x="173" y="258"/>
                </a:moveTo>
                <a:lnTo>
                  <a:pt x="173" y="258"/>
                </a:lnTo>
                <a:lnTo>
                  <a:pt x="175" y="252"/>
                </a:lnTo>
                <a:lnTo>
                  <a:pt x="175" y="252"/>
                </a:lnTo>
                <a:lnTo>
                  <a:pt x="173" y="250"/>
                </a:lnTo>
                <a:lnTo>
                  <a:pt x="173" y="250"/>
                </a:lnTo>
                <a:lnTo>
                  <a:pt x="170" y="253"/>
                </a:lnTo>
                <a:lnTo>
                  <a:pt x="170" y="253"/>
                </a:lnTo>
                <a:lnTo>
                  <a:pt x="172" y="257"/>
                </a:lnTo>
                <a:lnTo>
                  <a:pt x="173" y="258"/>
                </a:lnTo>
                <a:lnTo>
                  <a:pt x="173" y="258"/>
                </a:lnTo>
                <a:close/>
                <a:moveTo>
                  <a:pt x="145" y="228"/>
                </a:moveTo>
                <a:lnTo>
                  <a:pt x="145" y="228"/>
                </a:lnTo>
                <a:lnTo>
                  <a:pt x="147" y="236"/>
                </a:lnTo>
                <a:lnTo>
                  <a:pt x="147" y="236"/>
                </a:lnTo>
                <a:lnTo>
                  <a:pt x="147" y="236"/>
                </a:lnTo>
                <a:lnTo>
                  <a:pt x="147" y="236"/>
                </a:lnTo>
                <a:lnTo>
                  <a:pt x="148" y="228"/>
                </a:lnTo>
                <a:lnTo>
                  <a:pt x="148" y="228"/>
                </a:lnTo>
                <a:lnTo>
                  <a:pt x="145" y="228"/>
                </a:lnTo>
                <a:lnTo>
                  <a:pt x="145" y="228"/>
                </a:lnTo>
                <a:close/>
                <a:moveTo>
                  <a:pt x="123" y="219"/>
                </a:moveTo>
                <a:lnTo>
                  <a:pt x="123" y="219"/>
                </a:lnTo>
                <a:lnTo>
                  <a:pt x="121" y="225"/>
                </a:lnTo>
                <a:lnTo>
                  <a:pt x="121" y="225"/>
                </a:lnTo>
                <a:lnTo>
                  <a:pt x="123" y="225"/>
                </a:lnTo>
                <a:lnTo>
                  <a:pt x="123" y="225"/>
                </a:lnTo>
                <a:lnTo>
                  <a:pt x="123" y="225"/>
                </a:lnTo>
                <a:lnTo>
                  <a:pt x="123" y="225"/>
                </a:lnTo>
                <a:lnTo>
                  <a:pt x="126" y="219"/>
                </a:lnTo>
                <a:lnTo>
                  <a:pt x="126" y="219"/>
                </a:lnTo>
                <a:lnTo>
                  <a:pt x="123" y="219"/>
                </a:lnTo>
                <a:lnTo>
                  <a:pt x="123" y="219"/>
                </a:lnTo>
                <a:close/>
                <a:moveTo>
                  <a:pt x="189" y="380"/>
                </a:moveTo>
                <a:lnTo>
                  <a:pt x="189" y="380"/>
                </a:lnTo>
                <a:lnTo>
                  <a:pt x="191" y="375"/>
                </a:lnTo>
                <a:lnTo>
                  <a:pt x="191" y="375"/>
                </a:lnTo>
                <a:lnTo>
                  <a:pt x="191" y="373"/>
                </a:lnTo>
                <a:lnTo>
                  <a:pt x="189" y="370"/>
                </a:lnTo>
                <a:lnTo>
                  <a:pt x="189" y="370"/>
                </a:lnTo>
                <a:lnTo>
                  <a:pt x="188" y="375"/>
                </a:lnTo>
                <a:lnTo>
                  <a:pt x="188" y="375"/>
                </a:lnTo>
                <a:lnTo>
                  <a:pt x="188" y="377"/>
                </a:lnTo>
                <a:lnTo>
                  <a:pt x="188" y="377"/>
                </a:lnTo>
                <a:lnTo>
                  <a:pt x="189" y="380"/>
                </a:lnTo>
                <a:lnTo>
                  <a:pt x="189" y="380"/>
                </a:lnTo>
                <a:close/>
                <a:moveTo>
                  <a:pt x="238" y="400"/>
                </a:moveTo>
                <a:lnTo>
                  <a:pt x="238" y="400"/>
                </a:lnTo>
                <a:lnTo>
                  <a:pt x="235" y="402"/>
                </a:lnTo>
                <a:lnTo>
                  <a:pt x="235" y="402"/>
                </a:lnTo>
                <a:lnTo>
                  <a:pt x="235" y="406"/>
                </a:lnTo>
                <a:lnTo>
                  <a:pt x="235" y="406"/>
                </a:lnTo>
                <a:lnTo>
                  <a:pt x="236" y="405"/>
                </a:lnTo>
                <a:lnTo>
                  <a:pt x="236" y="405"/>
                </a:lnTo>
                <a:lnTo>
                  <a:pt x="238" y="403"/>
                </a:lnTo>
                <a:lnTo>
                  <a:pt x="238" y="402"/>
                </a:lnTo>
                <a:lnTo>
                  <a:pt x="238" y="402"/>
                </a:lnTo>
                <a:lnTo>
                  <a:pt x="238" y="400"/>
                </a:lnTo>
                <a:lnTo>
                  <a:pt x="238" y="400"/>
                </a:lnTo>
                <a:lnTo>
                  <a:pt x="238" y="400"/>
                </a:lnTo>
                <a:close/>
                <a:moveTo>
                  <a:pt x="177" y="127"/>
                </a:moveTo>
                <a:lnTo>
                  <a:pt x="177" y="127"/>
                </a:lnTo>
                <a:lnTo>
                  <a:pt x="178" y="123"/>
                </a:lnTo>
                <a:lnTo>
                  <a:pt x="178" y="123"/>
                </a:lnTo>
                <a:lnTo>
                  <a:pt x="177" y="121"/>
                </a:lnTo>
                <a:lnTo>
                  <a:pt x="177" y="121"/>
                </a:lnTo>
                <a:lnTo>
                  <a:pt x="173" y="126"/>
                </a:lnTo>
                <a:lnTo>
                  <a:pt x="173" y="126"/>
                </a:lnTo>
                <a:lnTo>
                  <a:pt x="177" y="127"/>
                </a:lnTo>
                <a:lnTo>
                  <a:pt x="177" y="127"/>
                </a:lnTo>
                <a:close/>
                <a:moveTo>
                  <a:pt x="74" y="194"/>
                </a:moveTo>
                <a:lnTo>
                  <a:pt x="74" y="194"/>
                </a:lnTo>
                <a:lnTo>
                  <a:pt x="74" y="184"/>
                </a:lnTo>
                <a:lnTo>
                  <a:pt x="74" y="184"/>
                </a:lnTo>
                <a:lnTo>
                  <a:pt x="71" y="182"/>
                </a:lnTo>
                <a:lnTo>
                  <a:pt x="71" y="182"/>
                </a:lnTo>
                <a:lnTo>
                  <a:pt x="72" y="189"/>
                </a:lnTo>
                <a:lnTo>
                  <a:pt x="74" y="194"/>
                </a:lnTo>
                <a:lnTo>
                  <a:pt x="74" y="194"/>
                </a:lnTo>
                <a:close/>
                <a:moveTo>
                  <a:pt x="210" y="383"/>
                </a:moveTo>
                <a:lnTo>
                  <a:pt x="210" y="383"/>
                </a:lnTo>
                <a:lnTo>
                  <a:pt x="210" y="380"/>
                </a:lnTo>
                <a:lnTo>
                  <a:pt x="210" y="380"/>
                </a:lnTo>
                <a:lnTo>
                  <a:pt x="210" y="380"/>
                </a:lnTo>
                <a:lnTo>
                  <a:pt x="210" y="380"/>
                </a:lnTo>
                <a:lnTo>
                  <a:pt x="207" y="375"/>
                </a:lnTo>
                <a:lnTo>
                  <a:pt x="207" y="375"/>
                </a:lnTo>
                <a:lnTo>
                  <a:pt x="205" y="373"/>
                </a:lnTo>
                <a:lnTo>
                  <a:pt x="205" y="373"/>
                </a:lnTo>
                <a:lnTo>
                  <a:pt x="208" y="383"/>
                </a:lnTo>
                <a:lnTo>
                  <a:pt x="208" y="383"/>
                </a:lnTo>
                <a:lnTo>
                  <a:pt x="210" y="383"/>
                </a:lnTo>
                <a:lnTo>
                  <a:pt x="210" y="383"/>
                </a:lnTo>
                <a:close/>
                <a:moveTo>
                  <a:pt x="172" y="239"/>
                </a:moveTo>
                <a:lnTo>
                  <a:pt x="172" y="239"/>
                </a:lnTo>
                <a:lnTo>
                  <a:pt x="170" y="244"/>
                </a:lnTo>
                <a:lnTo>
                  <a:pt x="170" y="244"/>
                </a:lnTo>
                <a:lnTo>
                  <a:pt x="173" y="246"/>
                </a:lnTo>
                <a:lnTo>
                  <a:pt x="173" y="246"/>
                </a:lnTo>
                <a:lnTo>
                  <a:pt x="175" y="244"/>
                </a:lnTo>
                <a:lnTo>
                  <a:pt x="175" y="244"/>
                </a:lnTo>
                <a:lnTo>
                  <a:pt x="172" y="239"/>
                </a:lnTo>
                <a:lnTo>
                  <a:pt x="172" y="239"/>
                </a:lnTo>
                <a:close/>
                <a:moveTo>
                  <a:pt x="83" y="148"/>
                </a:moveTo>
                <a:lnTo>
                  <a:pt x="83" y="148"/>
                </a:lnTo>
                <a:lnTo>
                  <a:pt x="83" y="151"/>
                </a:lnTo>
                <a:lnTo>
                  <a:pt x="83" y="151"/>
                </a:lnTo>
                <a:lnTo>
                  <a:pt x="83" y="153"/>
                </a:lnTo>
                <a:lnTo>
                  <a:pt x="83" y="153"/>
                </a:lnTo>
                <a:lnTo>
                  <a:pt x="85" y="153"/>
                </a:lnTo>
                <a:lnTo>
                  <a:pt x="85" y="153"/>
                </a:lnTo>
                <a:lnTo>
                  <a:pt x="85" y="151"/>
                </a:lnTo>
                <a:lnTo>
                  <a:pt x="85" y="151"/>
                </a:lnTo>
                <a:lnTo>
                  <a:pt x="88" y="146"/>
                </a:lnTo>
                <a:lnTo>
                  <a:pt x="88" y="146"/>
                </a:lnTo>
                <a:lnTo>
                  <a:pt x="83" y="148"/>
                </a:lnTo>
                <a:lnTo>
                  <a:pt x="83" y="148"/>
                </a:lnTo>
                <a:close/>
                <a:moveTo>
                  <a:pt x="124" y="236"/>
                </a:moveTo>
                <a:lnTo>
                  <a:pt x="124" y="236"/>
                </a:lnTo>
                <a:lnTo>
                  <a:pt x="126" y="230"/>
                </a:lnTo>
                <a:lnTo>
                  <a:pt x="126" y="230"/>
                </a:lnTo>
                <a:lnTo>
                  <a:pt x="124" y="230"/>
                </a:lnTo>
                <a:lnTo>
                  <a:pt x="124" y="230"/>
                </a:lnTo>
                <a:lnTo>
                  <a:pt x="121" y="235"/>
                </a:lnTo>
                <a:lnTo>
                  <a:pt x="121" y="235"/>
                </a:lnTo>
                <a:lnTo>
                  <a:pt x="124" y="236"/>
                </a:lnTo>
                <a:lnTo>
                  <a:pt x="124" y="236"/>
                </a:lnTo>
                <a:close/>
                <a:moveTo>
                  <a:pt x="271" y="171"/>
                </a:moveTo>
                <a:lnTo>
                  <a:pt x="271" y="171"/>
                </a:lnTo>
                <a:lnTo>
                  <a:pt x="271" y="173"/>
                </a:lnTo>
                <a:lnTo>
                  <a:pt x="271" y="173"/>
                </a:lnTo>
                <a:lnTo>
                  <a:pt x="278" y="181"/>
                </a:lnTo>
                <a:lnTo>
                  <a:pt x="278" y="181"/>
                </a:lnTo>
                <a:lnTo>
                  <a:pt x="284" y="190"/>
                </a:lnTo>
                <a:lnTo>
                  <a:pt x="284" y="190"/>
                </a:lnTo>
                <a:lnTo>
                  <a:pt x="282" y="189"/>
                </a:lnTo>
                <a:lnTo>
                  <a:pt x="282" y="187"/>
                </a:lnTo>
                <a:lnTo>
                  <a:pt x="282" y="187"/>
                </a:lnTo>
                <a:lnTo>
                  <a:pt x="281" y="186"/>
                </a:lnTo>
                <a:lnTo>
                  <a:pt x="281" y="186"/>
                </a:lnTo>
                <a:lnTo>
                  <a:pt x="281" y="184"/>
                </a:lnTo>
                <a:lnTo>
                  <a:pt x="281" y="184"/>
                </a:lnTo>
                <a:lnTo>
                  <a:pt x="278" y="179"/>
                </a:lnTo>
                <a:lnTo>
                  <a:pt x="278" y="179"/>
                </a:lnTo>
                <a:lnTo>
                  <a:pt x="274" y="175"/>
                </a:lnTo>
                <a:lnTo>
                  <a:pt x="274" y="175"/>
                </a:lnTo>
                <a:lnTo>
                  <a:pt x="271" y="171"/>
                </a:lnTo>
                <a:lnTo>
                  <a:pt x="271" y="171"/>
                </a:lnTo>
                <a:close/>
                <a:moveTo>
                  <a:pt x="24" y="14"/>
                </a:moveTo>
                <a:lnTo>
                  <a:pt x="24" y="14"/>
                </a:lnTo>
                <a:lnTo>
                  <a:pt x="14" y="9"/>
                </a:lnTo>
                <a:lnTo>
                  <a:pt x="14" y="9"/>
                </a:lnTo>
                <a:lnTo>
                  <a:pt x="12" y="11"/>
                </a:lnTo>
                <a:lnTo>
                  <a:pt x="12" y="11"/>
                </a:lnTo>
                <a:lnTo>
                  <a:pt x="16" y="11"/>
                </a:lnTo>
                <a:lnTo>
                  <a:pt x="16" y="11"/>
                </a:lnTo>
                <a:lnTo>
                  <a:pt x="17" y="11"/>
                </a:lnTo>
                <a:lnTo>
                  <a:pt x="19" y="12"/>
                </a:lnTo>
                <a:lnTo>
                  <a:pt x="19" y="12"/>
                </a:lnTo>
                <a:lnTo>
                  <a:pt x="20" y="12"/>
                </a:lnTo>
                <a:lnTo>
                  <a:pt x="20" y="12"/>
                </a:lnTo>
                <a:lnTo>
                  <a:pt x="24" y="14"/>
                </a:lnTo>
                <a:lnTo>
                  <a:pt x="24" y="14"/>
                </a:lnTo>
                <a:close/>
                <a:moveTo>
                  <a:pt x="210" y="194"/>
                </a:moveTo>
                <a:lnTo>
                  <a:pt x="210" y="194"/>
                </a:lnTo>
                <a:lnTo>
                  <a:pt x="205" y="201"/>
                </a:lnTo>
                <a:lnTo>
                  <a:pt x="205" y="201"/>
                </a:lnTo>
                <a:lnTo>
                  <a:pt x="200" y="211"/>
                </a:lnTo>
                <a:lnTo>
                  <a:pt x="200" y="211"/>
                </a:lnTo>
                <a:lnTo>
                  <a:pt x="207" y="201"/>
                </a:lnTo>
                <a:lnTo>
                  <a:pt x="210" y="194"/>
                </a:lnTo>
                <a:lnTo>
                  <a:pt x="210" y="194"/>
                </a:lnTo>
                <a:close/>
                <a:moveTo>
                  <a:pt x="199" y="260"/>
                </a:moveTo>
                <a:lnTo>
                  <a:pt x="199" y="260"/>
                </a:lnTo>
                <a:lnTo>
                  <a:pt x="197" y="266"/>
                </a:lnTo>
                <a:lnTo>
                  <a:pt x="197" y="266"/>
                </a:lnTo>
                <a:lnTo>
                  <a:pt x="199" y="266"/>
                </a:lnTo>
                <a:lnTo>
                  <a:pt x="199" y="266"/>
                </a:lnTo>
                <a:lnTo>
                  <a:pt x="202" y="261"/>
                </a:lnTo>
                <a:lnTo>
                  <a:pt x="202" y="261"/>
                </a:lnTo>
                <a:lnTo>
                  <a:pt x="199" y="260"/>
                </a:lnTo>
                <a:lnTo>
                  <a:pt x="199" y="260"/>
                </a:lnTo>
                <a:close/>
                <a:moveTo>
                  <a:pt x="99" y="99"/>
                </a:moveTo>
                <a:lnTo>
                  <a:pt x="99" y="99"/>
                </a:lnTo>
                <a:lnTo>
                  <a:pt x="99" y="102"/>
                </a:lnTo>
                <a:lnTo>
                  <a:pt x="99" y="102"/>
                </a:lnTo>
                <a:lnTo>
                  <a:pt x="102" y="105"/>
                </a:lnTo>
                <a:lnTo>
                  <a:pt x="102" y="105"/>
                </a:lnTo>
                <a:lnTo>
                  <a:pt x="102" y="107"/>
                </a:lnTo>
                <a:lnTo>
                  <a:pt x="102" y="107"/>
                </a:lnTo>
                <a:lnTo>
                  <a:pt x="106" y="105"/>
                </a:lnTo>
                <a:lnTo>
                  <a:pt x="106" y="105"/>
                </a:lnTo>
                <a:lnTo>
                  <a:pt x="102" y="102"/>
                </a:lnTo>
                <a:lnTo>
                  <a:pt x="102" y="102"/>
                </a:lnTo>
                <a:lnTo>
                  <a:pt x="99" y="99"/>
                </a:lnTo>
                <a:lnTo>
                  <a:pt x="99" y="99"/>
                </a:lnTo>
                <a:close/>
                <a:moveTo>
                  <a:pt x="88" y="187"/>
                </a:moveTo>
                <a:lnTo>
                  <a:pt x="88" y="187"/>
                </a:lnTo>
                <a:lnTo>
                  <a:pt x="88" y="190"/>
                </a:lnTo>
                <a:lnTo>
                  <a:pt x="88" y="190"/>
                </a:lnTo>
                <a:lnTo>
                  <a:pt x="90" y="197"/>
                </a:lnTo>
                <a:lnTo>
                  <a:pt x="90" y="197"/>
                </a:lnTo>
                <a:lnTo>
                  <a:pt x="91" y="200"/>
                </a:lnTo>
                <a:lnTo>
                  <a:pt x="91" y="200"/>
                </a:lnTo>
                <a:lnTo>
                  <a:pt x="88" y="187"/>
                </a:lnTo>
                <a:lnTo>
                  <a:pt x="88" y="187"/>
                </a:lnTo>
                <a:close/>
                <a:moveTo>
                  <a:pt x="90" y="126"/>
                </a:moveTo>
                <a:lnTo>
                  <a:pt x="90" y="126"/>
                </a:lnTo>
                <a:lnTo>
                  <a:pt x="98" y="126"/>
                </a:lnTo>
                <a:lnTo>
                  <a:pt x="98" y="126"/>
                </a:lnTo>
                <a:lnTo>
                  <a:pt x="96" y="121"/>
                </a:lnTo>
                <a:lnTo>
                  <a:pt x="96" y="121"/>
                </a:lnTo>
                <a:lnTo>
                  <a:pt x="95" y="123"/>
                </a:lnTo>
                <a:lnTo>
                  <a:pt x="95" y="123"/>
                </a:lnTo>
                <a:lnTo>
                  <a:pt x="95" y="124"/>
                </a:lnTo>
                <a:lnTo>
                  <a:pt x="95" y="124"/>
                </a:lnTo>
                <a:lnTo>
                  <a:pt x="91" y="124"/>
                </a:lnTo>
                <a:lnTo>
                  <a:pt x="90" y="126"/>
                </a:lnTo>
                <a:lnTo>
                  <a:pt x="90" y="126"/>
                </a:lnTo>
                <a:close/>
                <a:moveTo>
                  <a:pt x="236" y="384"/>
                </a:moveTo>
                <a:lnTo>
                  <a:pt x="236" y="384"/>
                </a:lnTo>
                <a:lnTo>
                  <a:pt x="235" y="381"/>
                </a:lnTo>
                <a:lnTo>
                  <a:pt x="235" y="381"/>
                </a:lnTo>
                <a:lnTo>
                  <a:pt x="232" y="384"/>
                </a:lnTo>
                <a:lnTo>
                  <a:pt x="232" y="384"/>
                </a:lnTo>
                <a:lnTo>
                  <a:pt x="232" y="386"/>
                </a:lnTo>
                <a:lnTo>
                  <a:pt x="235" y="386"/>
                </a:lnTo>
                <a:lnTo>
                  <a:pt x="235" y="386"/>
                </a:lnTo>
                <a:lnTo>
                  <a:pt x="235" y="384"/>
                </a:lnTo>
                <a:lnTo>
                  <a:pt x="235" y="384"/>
                </a:lnTo>
                <a:lnTo>
                  <a:pt x="236" y="384"/>
                </a:lnTo>
                <a:lnTo>
                  <a:pt x="236" y="384"/>
                </a:lnTo>
                <a:close/>
                <a:moveTo>
                  <a:pt x="102" y="198"/>
                </a:moveTo>
                <a:lnTo>
                  <a:pt x="102" y="198"/>
                </a:lnTo>
                <a:lnTo>
                  <a:pt x="102" y="197"/>
                </a:lnTo>
                <a:lnTo>
                  <a:pt x="102" y="197"/>
                </a:lnTo>
                <a:lnTo>
                  <a:pt x="98" y="190"/>
                </a:lnTo>
                <a:lnTo>
                  <a:pt x="93" y="184"/>
                </a:lnTo>
                <a:lnTo>
                  <a:pt x="93" y="184"/>
                </a:lnTo>
                <a:lnTo>
                  <a:pt x="93" y="184"/>
                </a:lnTo>
                <a:lnTo>
                  <a:pt x="93" y="184"/>
                </a:lnTo>
                <a:lnTo>
                  <a:pt x="96" y="192"/>
                </a:lnTo>
                <a:lnTo>
                  <a:pt x="102" y="198"/>
                </a:lnTo>
                <a:lnTo>
                  <a:pt x="102" y="198"/>
                </a:lnTo>
                <a:close/>
                <a:moveTo>
                  <a:pt x="104" y="45"/>
                </a:moveTo>
                <a:lnTo>
                  <a:pt x="104" y="45"/>
                </a:lnTo>
                <a:lnTo>
                  <a:pt x="102" y="48"/>
                </a:lnTo>
                <a:lnTo>
                  <a:pt x="102" y="48"/>
                </a:lnTo>
                <a:lnTo>
                  <a:pt x="106" y="50"/>
                </a:lnTo>
                <a:lnTo>
                  <a:pt x="106" y="50"/>
                </a:lnTo>
                <a:lnTo>
                  <a:pt x="107" y="50"/>
                </a:lnTo>
                <a:lnTo>
                  <a:pt x="107" y="50"/>
                </a:lnTo>
                <a:lnTo>
                  <a:pt x="107" y="45"/>
                </a:lnTo>
                <a:lnTo>
                  <a:pt x="107" y="45"/>
                </a:lnTo>
                <a:lnTo>
                  <a:pt x="104" y="45"/>
                </a:lnTo>
                <a:lnTo>
                  <a:pt x="104" y="45"/>
                </a:lnTo>
                <a:close/>
                <a:moveTo>
                  <a:pt x="158" y="249"/>
                </a:moveTo>
                <a:lnTo>
                  <a:pt x="158" y="249"/>
                </a:lnTo>
                <a:lnTo>
                  <a:pt x="164" y="258"/>
                </a:lnTo>
                <a:lnTo>
                  <a:pt x="169" y="263"/>
                </a:lnTo>
                <a:lnTo>
                  <a:pt x="172" y="265"/>
                </a:lnTo>
                <a:lnTo>
                  <a:pt x="172" y="265"/>
                </a:lnTo>
                <a:lnTo>
                  <a:pt x="170" y="265"/>
                </a:lnTo>
                <a:lnTo>
                  <a:pt x="170" y="265"/>
                </a:lnTo>
                <a:lnTo>
                  <a:pt x="164" y="257"/>
                </a:lnTo>
                <a:lnTo>
                  <a:pt x="164" y="257"/>
                </a:lnTo>
                <a:lnTo>
                  <a:pt x="159" y="250"/>
                </a:lnTo>
                <a:lnTo>
                  <a:pt x="159" y="250"/>
                </a:lnTo>
                <a:lnTo>
                  <a:pt x="158" y="249"/>
                </a:lnTo>
                <a:lnTo>
                  <a:pt x="158" y="249"/>
                </a:lnTo>
                <a:close/>
                <a:moveTo>
                  <a:pt x="208" y="268"/>
                </a:moveTo>
                <a:lnTo>
                  <a:pt x="208" y="268"/>
                </a:lnTo>
                <a:lnTo>
                  <a:pt x="211" y="269"/>
                </a:lnTo>
                <a:lnTo>
                  <a:pt x="211" y="269"/>
                </a:lnTo>
                <a:lnTo>
                  <a:pt x="211" y="268"/>
                </a:lnTo>
                <a:lnTo>
                  <a:pt x="211" y="268"/>
                </a:lnTo>
                <a:lnTo>
                  <a:pt x="214" y="268"/>
                </a:lnTo>
                <a:lnTo>
                  <a:pt x="214" y="268"/>
                </a:lnTo>
                <a:lnTo>
                  <a:pt x="208" y="265"/>
                </a:lnTo>
                <a:lnTo>
                  <a:pt x="208" y="265"/>
                </a:lnTo>
                <a:lnTo>
                  <a:pt x="208" y="268"/>
                </a:lnTo>
                <a:lnTo>
                  <a:pt x="208" y="268"/>
                </a:lnTo>
                <a:close/>
                <a:moveTo>
                  <a:pt x="46" y="33"/>
                </a:moveTo>
                <a:lnTo>
                  <a:pt x="46" y="33"/>
                </a:lnTo>
                <a:lnTo>
                  <a:pt x="42" y="33"/>
                </a:lnTo>
                <a:lnTo>
                  <a:pt x="42" y="33"/>
                </a:lnTo>
                <a:lnTo>
                  <a:pt x="39" y="39"/>
                </a:lnTo>
                <a:lnTo>
                  <a:pt x="39" y="39"/>
                </a:lnTo>
                <a:lnTo>
                  <a:pt x="39" y="41"/>
                </a:lnTo>
                <a:lnTo>
                  <a:pt x="39" y="41"/>
                </a:lnTo>
                <a:lnTo>
                  <a:pt x="39" y="41"/>
                </a:lnTo>
                <a:lnTo>
                  <a:pt x="39" y="41"/>
                </a:lnTo>
                <a:lnTo>
                  <a:pt x="46" y="33"/>
                </a:lnTo>
                <a:lnTo>
                  <a:pt x="46" y="33"/>
                </a:lnTo>
                <a:close/>
                <a:moveTo>
                  <a:pt x="218" y="395"/>
                </a:moveTo>
                <a:lnTo>
                  <a:pt x="218" y="395"/>
                </a:lnTo>
                <a:lnTo>
                  <a:pt x="216" y="395"/>
                </a:lnTo>
                <a:lnTo>
                  <a:pt x="216" y="395"/>
                </a:lnTo>
                <a:lnTo>
                  <a:pt x="216" y="397"/>
                </a:lnTo>
                <a:lnTo>
                  <a:pt x="216" y="397"/>
                </a:lnTo>
                <a:lnTo>
                  <a:pt x="218" y="410"/>
                </a:lnTo>
                <a:lnTo>
                  <a:pt x="218" y="410"/>
                </a:lnTo>
                <a:lnTo>
                  <a:pt x="218" y="410"/>
                </a:lnTo>
                <a:lnTo>
                  <a:pt x="218" y="410"/>
                </a:lnTo>
                <a:lnTo>
                  <a:pt x="218" y="399"/>
                </a:lnTo>
                <a:lnTo>
                  <a:pt x="218" y="399"/>
                </a:lnTo>
                <a:lnTo>
                  <a:pt x="218" y="395"/>
                </a:lnTo>
                <a:lnTo>
                  <a:pt x="218" y="395"/>
                </a:lnTo>
                <a:close/>
                <a:moveTo>
                  <a:pt x="210" y="365"/>
                </a:moveTo>
                <a:lnTo>
                  <a:pt x="210" y="365"/>
                </a:lnTo>
                <a:lnTo>
                  <a:pt x="207" y="370"/>
                </a:lnTo>
                <a:lnTo>
                  <a:pt x="207" y="370"/>
                </a:lnTo>
                <a:lnTo>
                  <a:pt x="207" y="370"/>
                </a:lnTo>
                <a:lnTo>
                  <a:pt x="207" y="370"/>
                </a:lnTo>
                <a:lnTo>
                  <a:pt x="210" y="373"/>
                </a:lnTo>
                <a:lnTo>
                  <a:pt x="210" y="373"/>
                </a:lnTo>
                <a:lnTo>
                  <a:pt x="210" y="373"/>
                </a:lnTo>
                <a:lnTo>
                  <a:pt x="210" y="373"/>
                </a:lnTo>
                <a:lnTo>
                  <a:pt x="210" y="370"/>
                </a:lnTo>
                <a:lnTo>
                  <a:pt x="210" y="365"/>
                </a:lnTo>
                <a:lnTo>
                  <a:pt x="210" y="365"/>
                </a:lnTo>
                <a:close/>
                <a:moveTo>
                  <a:pt x="276" y="365"/>
                </a:moveTo>
                <a:lnTo>
                  <a:pt x="276" y="365"/>
                </a:lnTo>
                <a:lnTo>
                  <a:pt x="279" y="365"/>
                </a:lnTo>
                <a:lnTo>
                  <a:pt x="279" y="365"/>
                </a:lnTo>
                <a:lnTo>
                  <a:pt x="279" y="364"/>
                </a:lnTo>
                <a:lnTo>
                  <a:pt x="279" y="364"/>
                </a:lnTo>
                <a:lnTo>
                  <a:pt x="279" y="361"/>
                </a:lnTo>
                <a:lnTo>
                  <a:pt x="279" y="361"/>
                </a:lnTo>
                <a:lnTo>
                  <a:pt x="278" y="362"/>
                </a:lnTo>
                <a:lnTo>
                  <a:pt x="276" y="364"/>
                </a:lnTo>
                <a:lnTo>
                  <a:pt x="276" y="364"/>
                </a:lnTo>
                <a:lnTo>
                  <a:pt x="276" y="365"/>
                </a:lnTo>
                <a:lnTo>
                  <a:pt x="276" y="365"/>
                </a:lnTo>
                <a:close/>
                <a:moveTo>
                  <a:pt x="248" y="359"/>
                </a:moveTo>
                <a:lnTo>
                  <a:pt x="248" y="359"/>
                </a:lnTo>
                <a:lnTo>
                  <a:pt x="246" y="364"/>
                </a:lnTo>
                <a:lnTo>
                  <a:pt x="246" y="364"/>
                </a:lnTo>
                <a:lnTo>
                  <a:pt x="248" y="367"/>
                </a:lnTo>
                <a:lnTo>
                  <a:pt x="248" y="367"/>
                </a:lnTo>
                <a:lnTo>
                  <a:pt x="249" y="367"/>
                </a:lnTo>
                <a:lnTo>
                  <a:pt x="249" y="367"/>
                </a:lnTo>
                <a:lnTo>
                  <a:pt x="249" y="362"/>
                </a:lnTo>
                <a:lnTo>
                  <a:pt x="249" y="362"/>
                </a:lnTo>
                <a:lnTo>
                  <a:pt x="249" y="362"/>
                </a:lnTo>
                <a:lnTo>
                  <a:pt x="249" y="362"/>
                </a:lnTo>
                <a:lnTo>
                  <a:pt x="248" y="359"/>
                </a:lnTo>
                <a:lnTo>
                  <a:pt x="248" y="359"/>
                </a:lnTo>
                <a:close/>
                <a:moveTo>
                  <a:pt x="273" y="141"/>
                </a:moveTo>
                <a:lnTo>
                  <a:pt x="273" y="141"/>
                </a:lnTo>
                <a:lnTo>
                  <a:pt x="262" y="138"/>
                </a:lnTo>
                <a:lnTo>
                  <a:pt x="252" y="135"/>
                </a:lnTo>
                <a:lnTo>
                  <a:pt x="252" y="135"/>
                </a:lnTo>
                <a:lnTo>
                  <a:pt x="255" y="135"/>
                </a:lnTo>
                <a:lnTo>
                  <a:pt x="255" y="135"/>
                </a:lnTo>
                <a:lnTo>
                  <a:pt x="263" y="138"/>
                </a:lnTo>
                <a:lnTo>
                  <a:pt x="270" y="141"/>
                </a:lnTo>
                <a:lnTo>
                  <a:pt x="270" y="141"/>
                </a:lnTo>
                <a:lnTo>
                  <a:pt x="273" y="141"/>
                </a:lnTo>
                <a:lnTo>
                  <a:pt x="273" y="141"/>
                </a:lnTo>
                <a:close/>
                <a:moveTo>
                  <a:pt x="83" y="176"/>
                </a:moveTo>
                <a:lnTo>
                  <a:pt x="83" y="176"/>
                </a:lnTo>
                <a:lnTo>
                  <a:pt x="83" y="171"/>
                </a:lnTo>
                <a:lnTo>
                  <a:pt x="83" y="171"/>
                </a:lnTo>
                <a:lnTo>
                  <a:pt x="80" y="173"/>
                </a:lnTo>
                <a:lnTo>
                  <a:pt x="80" y="173"/>
                </a:lnTo>
                <a:lnTo>
                  <a:pt x="79" y="175"/>
                </a:lnTo>
                <a:lnTo>
                  <a:pt x="79" y="176"/>
                </a:lnTo>
                <a:lnTo>
                  <a:pt x="79" y="176"/>
                </a:lnTo>
                <a:lnTo>
                  <a:pt x="80" y="176"/>
                </a:lnTo>
                <a:lnTo>
                  <a:pt x="83" y="176"/>
                </a:lnTo>
                <a:lnTo>
                  <a:pt x="83" y="176"/>
                </a:lnTo>
                <a:close/>
                <a:moveTo>
                  <a:pt x="115" y="220"/>
                </a:moveTo>
                <a:lnTo>
                  <a:pt x="115" y="220"/>
                </a:lnTo>
                <a:lnTo>
                  <a:pt x="118" y="217"/>
                </a:lnTo>
                <a:lnTo>
                  <a:pt x="118" y="217"/>
                </a:lnTo>
                <a:lnTo>
                  <a:pt x="115" y="216"/>
                </a:lnTo>
                <a:lnTo>
                  <a:pt x="115" y="216"/>
                </a:lnTo>
                <a:lnTo>
                  <a:pt x="113" y="219"/>
                </a:lnTo>
                <a:lnTo>
                  <a:pt x="115" y="220"/>
                </a:lnTo>
                <a:lnTo>
                  <a:pt x="115" y="220"/>
                </a:lnTo>
                <a:close/>
                <a:moveTo>
                  <a:pt x="52" y="31"/>
                </a:moveTo>
                <a:lnTo>
                  <a:pt x="52" y="31"/>
                </a:lnTo>
                <a:lnTo>
                  <a:pt x="55" y="33"/>
                </a:lnTo>
                <a:lnTo>
                  <a:pt x="55" y="33"/>
                </a:lnTo>
                <a:lnTo>
                  <a:pt x="57" y="33"/>
                </a:lnTo>
                <a:lnTo>
                  <a:pt x="57" y="33"/>
                </a:lnTo>
                <a:lnTo>
                  <a:pt x="58" y="29"/>
                </a:lnTo>
                <a:lnTo>
                  <a:pt x="58" y="29"/>
                </a:lnTo>
                <a:lnTo>
                  <a:pt x="53" y="29"/>
                </a:lnTo>
                <a:lnTo>
                  <a:pt x="53" y="29"/>
                </a:lnTo>
                <a:lnTo>
                  <a:pt x="52" y="31"/>
                </a:lnTo>
                <a:lnTo>
                  <a:pt x="52" y="31"/>
                </a:lnTo>
                <a:close/>
                <a:moveTo>
                  <a:pt x="101" y="33"/>
                </a:moveTo>
                <a:lnTo>
                  <a:pt x="101" y="33"/>
                </a:lnTo>
                <a:lnTo>
                  <a:pt x="96" y="33"/>
                </a:lnTo>
                <a:lnTo>
                  <a:pt x="96" y="33"/>
                </a:lnTo>
                <a:lnTo>
                  <a:pt x="96" y="34"/>
                </a:lnTo>
                <a:lnTo>
                  <a:pt x="96" y="34"/>
                </a:lnTo>
                <a:lnTo>
                  <a:pt x="98" y="36"/>
                </a:lnTo>
                <a:lnTo>
                  <a:pt x="98" y="36"/>
                </a:lnTo>
                <a:lnTo>
                  <a:pt x="101" y="33"/>
                </a:lnTo>
                <a:lnTo>
                  <a:pt x="101" y="33"/>
                </a:lnTo>
                <a:close/>
                <a:moveTo>
                  <a:pt x="197" y="205"/>
                </a:moveTo>
                <a:lnTo>
                  <a:pt x="197" y="205"/>
                </a:lnTo>
                <a:lnTo>
                  <a:pt x="202" y="200"/>
                </a:lnTo>
                <a:lnTo>
                  <a:pt x="202" y="200"/>
                </a:lnTo>
                <a:lnTo>
                  <a:pt x="200" y="197"/>
                </a:lnTo>
                <a:lnTo>
                  <a:pt x="200" y="197"/>
                </a:lnTo>
                <a:lnTo>
                  <a:pt x="199" y="198"/>
                </a:lnTo>
                <a:lnTo>
                  <a:pt x="197" y="200"/>
                </a:lnTo>
                <a:lnTo>
                  <a:pt x="197" y="200"/>
                </a:lnTo>
                <a:lnTo>
                  <a:pt x="197" y="205"/>
                </a:lnTo>
                <a:lnTo>
                  <a:pt x="197" y="205"/>
                </a:lnTo>
                <a:close/>
                <a:moveTo>
                  <a:pt x="181" y="140"/>
                </a:moveTo>
                <a:lnTo>
                  <a:pt x="181" y="140"/>
                </a:lnTo>
                <a:lnTo>
                  <a:pt x="177" y="135"/>
                </a:lnTo>
                <a:lnTo>
                  <a:pt x="177" y="135"/>
                </a:lnTo>
                <a:lnTo>
                  <a:pt x="177" y="135"/>
                </a:lnTo>
                <a:lnTo>
                  <a:pt x="177" y="135"/>
                </a:lnTo>
                <a:lnTo>
                  <a:pt x="175" y="134"/>
                </a:lnTo>
                <a:lnTo>
                  <a:pt x="175" y="134"/>
                </a:lnTo>
                <a:lnTo>
                  <a:pt x="167" y="129"/>
                </a:lnTo>
                <a:lnTo>
                  <a:pt x="167" y="129"/>
                </a:lnTo>
                <a:lnTo>
                  <a:pt x="166" y="129"/>
                </a:lnTo>
                <a:lnTo>
                  <a:pt x="166" y="129"/>
                </a:lnTo>
                <a:lnTo>
                  <a:pt x="166" y="129"/>
                </a:lnTo>
                <a:lnTo>
                  <a:pt x="166" y="129"/>
                </a:lnTo>
                <a:lnTo>
                  <a:pt x="173" y="134"/>
                </a:lnTo>
                <a:lnTo>
                  <a:pt x="180" y="140"/>
                </a:lnTo>
                <a:lnTo>
                  <a:pt x="180" y="140"/>
                </a:lnTo>
                <a:lnTo>
                  <a:pt x="181" y="140"/>
                </a:lnTo>
                <a:lnTo>
                  <a:pt x="181" y="140"/>
                </a:lnTo>
                <a:close/>
                <a:moveTo>
                  <a:pt x="49" y="66"/>
                </a:moveTo>
                <a:lnTo>
                  <a:pt x="49" y="66"/>
                </a:lnTo>
                <a:lnTo>
                  <a:pt x="50" y="66"/>
                </a:lnTo>
                <a:lnTo>
                  <a:pt x="50" y="66"/>
                </a:lnTo>
                <a:lnTo>
                  <a:pt x="52" y="67"/>
                </a:lnTo>
                <a:lnTo>
                  <a:pt x="52" y="67"/>
                </a:lnTo>
                <a:lnTo>
                  <a:pt x="53" y="63"/>
                </a:lnTo>
                <a:lnTo>
                  <a:pt x="53" y="63"/>
                </a:lnTo>
                <a:lnTo>
                  <a:pt x="53" y="63"/>
                </a:lnTo>
                <a:lnTo>
                  <a:pt x="52" y="61"/>
                </a:lnTo>
                <a:lnTo>
                  <a:pt x="52" y="61"/>
                </a:lnTo>
                <a:lnTo>
                  <a:pt x="49" y="66"/>
                </a:lnTo>
                <a:lnTo>
                  <a:pt x="49" y="66"/>
                </a:lnTo>
                <a:close/>
                <a:moveTo>
                  <a:pt x="14" y="50"/>
                </a:moveTo>
                <a:lnTo>
                  <a:pt x="14" y="50"/>
                </a:lnTo>
                <a:lnTo>
                  <a:pt x="9" y="28"/>
                </a:lnTo>
                <a:lnTo>
                  <a:pt x="9" y="28"/>
                </a:lnTo>
                <a:lnTo>
                  <a:pt x="11" y="39"/>
                </a:lnTo>
                <a:lnTo>
                  <a:pt x="14" y="50"/>
                </a:lnTo>
                <a:lnTo>
                  <a:pt x="14" y="50"/>
                </a:lnTo>
                <a:close/>
                <a:moveTo>
                  <a:pt x="167" y="173"/>
                </a:moveTo>
                <a:lnTo>
                  <a:pt x="167" y="173"/>
                </a:lnTo>
                <a:lnTo>
                  <a:pt x="167" y="175"/>
                </a:lnTo>
                <a:lnTo>
                  <a:pt x="167" y="175"/>
                </a:lnTo>
                <a:lnTo>
                  <a:pt x="167" y="178"/>
                </a:lnTo>
                <a:lnTo>
                  <a:pt x="167" y="178"/>
                </a:lnTo>
                <a:lnTo>
                  <a:pt x="167" y="181"/>
                </a:lnTo>
                <a:lnTo>
                  <a:pt x="169" y="182"/>
                </a:lnTo>
                <a:lnTo>
                  <a:pt x="169" y="182"/>
                </a:lnTo>
                <a:lnTo>
                  <a:pt x="167" y="175"/>
                </a:lnTo>
                <a:lnTo>
                  <a:pt x="167" y="175"/>
                </a:lnTo>
                <a:lnTo>
                  <a:pt x="167" y="173"/>
                </a:lnTo>
                <a:lnTo>
                  <a:pt x="167" y="173"/>
                </a:lnTo>
                <a:close/>
                <a:moveTo>
                  <a:pt x="292" y="179"/>
                </a:moveTo>
                <a:lnTo>
                  <a:pt x="292" y="179"/>
                </a:lnTo>
                <a:lnTo>
                  <a:pt x="290" y="173"/>
                </a:lnTo>
                <a:lnTo>
                  <a:pt x="290" y="173"/>
                </a:lnTo>
                <a:lnTo>
                  <a:pt x="289" y="175"/>
                </a:lnTo>
                <a:lnTo>
                  <a:pt x="289" y="176"/>
                </a:lnTo>
                <a:lnTo>
                  <a:pt x="289" y="176"/>
                </a:lnTo>
                <a:lnTo>
                  <a:pt x="290" y="181"/>
                </a:lnTo>
                <a:lnTo>
                  <a:pt x="290" y="181"/>
                </a:lnTo>
                <a:lnTo>
                  <a:pt x="292" y="179"/>
                </a:lnTo>
                <a:lnTo>
                  <a:pt x="292" y="179"/>
                </a:lnTo>
                <a:close/>
                <a:moveTo>
                  <a:pt x="293" y="236"/>
                </a:moveTo>
                <a:lnTo>
                  <a:pt x="293" y="236"/>
                </a:lnTo>
                <a:lnTo>
                  <a:pt x="290" y="239"/>
                </a:lnTo>
                <a:lnTo>
                  <a:pt x="290" y="239"/>
                </a:lnTo>
                <a:lnTo>
                  <a:pt x="290" y="241"/>
                </a:lnTo>
                <a:lnTo>
                  <a:pt x="290" y="241"/>
                </a:lnTo>
                <a:lnTo>
                  <a:pt x="292" y="244"/>
                </a:lnTo>
                <a:lnTo>
                  <a:pt x="292" y="244"/>
                </a:lnTo>
                <a:lnTo>
                  <a:pt x="293" y="241"/>
                </a:lnTo>
                <a:lnTo>
                  <a:pt x="293" y="236"/>
                </a:lnTo>
                <a:lnTo>
                  <a:pt x="293" y="236"/>
                </a:lnTo>
                <a:close/>
                <a:moveTo>
                  <a:pt x="99" y="105"/>
                </a:moveTo>
                <a:lnTo>
                  <a:pt x="99" y="105"/>
                </a:lnTo>
                <a:lnTo>
                  <a:pt x="98" y="104"/>
                </a:lnTo>
                <a:lnTo>
                  <a:pt x="98" y="104"/>
                </a:lnTo>
                <a:lnTo>
                  <a:pt x="96" y="102"/>
                </a:lnTo>
                <a:lnTo>
                  <a:pt x="96" y="102"/>
                </a:lnTo>
                <a:lnTo>
                  <a:pt x="95" y="102"/>
                </a:lnTo>
                <a:lnTo>
                  <a:pt x="93" y="100"/>
                </a:lnTo>
                <a:lnTo>
                  <a:pt x="93" y="100"/>
                </a:lnTo>
                <a:lnTo>
                  <a:pt x="93" y="100"/>
                </a:lnTo>
                <a:lnTo>
                  <a:pt x="93" y="100"/>
                </a:lnTo>
                <a:lnTo>
                  <a:pt x="93" y="102"/>
                </a:lnTo>
                <a:lnTo>
                  <a:pt x="93" y="102"/>
                </a:lnTo>
                <a:lnTo>
                  <a:pt x="96" y="107"/>
                </a:lnTo>
                <a:lnTo>
                  <a:pt x="96" y="107"/>
                </a:lnTo>
                <a:lnTo>
                  <a:pt x="99" y="105"/>
                </a:lnTo>
                <a:lnTo>
                  <a:pt x="99" y="105"/>
                </a:lnTo>
                <a:close/>
                <a:moveTo>
                  <a:pt x="195" y="378"/>
                </a:moveTo>
                <a:lnTo>
                  <a:pt x="195" y="378"/>
                </a:lnTo>
                <a:lnTo>
                  <a:pt x="195" y="378"/>
                </a:lnTo>
                <a:lnTo>
                  <a:pt x="195" y="378"/>
                </a:lnTo>
                <a:lnTo>
                  <a:pt x="195" y="380"/>
                </a:lnTo>
                <a:lnTo>
                  <a:pt x="195" y="380"/>
                </a:lnTo>
                <a:lnTo>
                  <a:pt x="197" y="383"/>
                </a:lnTo>
                <a:lnTo>
                  <a:pt x="197" y="383"/>
                </a:lnTo>
                <a:lnTo>
                  <a:pt x="199" y="383"/>
                </a:lnTo>
                <a:lnTo>
                  <a:pt x="199" y="383"/>
                </a:lnTo>
                <a:lnTo>
                  <a:pt x="199" y="381"/>
                </a:lnTo>
                <a:lnTo>
                  <a:pt x="199" y="381"/>
                </a:lnTo>
                <a:lnTo>
                  <a:pt x="195" y="378"/>
                </a:lnTo>
                <a:lnTo>
                  <a:pt x="195" y="378"/>
                </a:lnTo>
                <a:close/>
                <a:moveTo>
                  <a:pt x="236" y="359"/>
                </a:moveTo>
                <a:lnTo>
                  <a:pt x="236" y="359"/>
                </a:lnTo>
                <a:lnTo>
                  <a:pt x="233" y="359"/>
                </a:lnTo>
                <a:lnTo>
                  <a:pt x="233" y="359"/>
                </a:lnTo>
                <a:lnTo>
                  <a:pt x="233" y="361"/>
                </a:lnTo>
                <a:lnTo>
                  <a:pt x="233" y="361"/>
                </a:lnTo>
                <a:lnTo>
                  <a:pt x="235" y="362"/>
                </a:lnTo>
                <a:lnTo>
                  <a:pt x="235" y="362"/>
                </a:lnTo>
                <a:lnTo>
                  <a:pt x="238" y="362"/>
                </a:lnTo>
                <a:lnTo>
                  <a:pt x="238" y="362"/>
                </a:lnTo>
                <a:lnTo>
                  <a:pt x="236" y="359"/>
                </a:lnTo>
                <a:lnTo>
                  <a:pt x="236" y="359"/>
                </a:lnTo>
                <a:close/>
                <a:moveTo>
                  <a:pt x="71" y="53"/>
                </a:moveTo>
                <a:lnTo>
                  <a:pt x="71" y="53"/>
                </a:lnTo>
                <a:lnTo>
                  <a:pt x="71" y="53"/>
                </a:lnTo>
                <a:lnTo>
                  <a:pt x="71" y="53"/>
                </a:lnTo>
                <a:lnTo>
                  <a:pt x="63" y="52"/>
                </a:lnTo>
                <a:lnTo>
                  <a:pt x="63" y="52"/>
                </a:lnTo>
                <a:lnTo>
                  <a:pt x="60" y="50"/>
                </a:lnTo>
                <a:lnTo>
                  <a:pt x="60" y="50"/>
                </a:lnTo>
                <a:lnTo>
                  <a:pt x="58" y="50"/>
                </a:lnTo>
                <a:lnTo>
                  <a:pt x="58" y="50"/>
                </a:lnTo>
                <a:lnTo>
                  <a:pt x="60" y="52"/>
                </a:lnTo>
                <a:lnTo>
                  <a:pt x="60" y="52"/>
                </a:lnTo>
                <a:lnTo>
                  <a:pt x="71" y="53"/>
                </a:lnTo>
                <a:lnTo>
                  <a:pt x="71" y="53"/>
                </a:lnTo>
                <a:close/>
                <a:moveTo>
                  <a:pt x="172" y="168"/>
                </a:moveTo>
                <a:lnTo>
                  <a:pt x="172" y="168"/>
                </a:lnTo>
                <a:lnTo>
                  <a:pt x="170" y="170"/>
                </a:lnTo>
                <a:lnTo>
                  <a:pt x="170" y="170"/>
                </a:lnTo>
                <a:lnTo>
                  <a:pt x="173" y="178"/>
                </a:lnTo>
                <a:lnTo>
                  <a:pt x="173" y="178"/>
                </a:lnTo>
                <a:lnTo>
                  <a:pt x="173" y="173"/>
                </a:lnTo>
                <a:lnTo>
                  <a:pt x="172" y="168"/>
                </a:lnTo>
                <a:lnTo>
                  <a:pt x="172" y="168"/>
                </a:lnTo>
                <a:close/>
                <a:moveTo>
                  <a:pt x="41" y="48"/>
                </a:moveTo>
                <a:lnTo>
                  <a:pt x="41" y="48"/>
                </a:lnTo>
                <a:lnTo>
                  <a:pt x="42" y="44"/>
                </a:lnTo>
                <a:lnTo>
                  <a:pt x="42" y="44"/>
                </a:lnTo>
                <a:lnTo>
                  <a:pt x="41" y="45"/>
                </a:lnTo>
                <a:lnTo>
                  <a:pt x="41" y="45"/>
                </a:lnTo>
                <a:lnTo>
                  <a:pt x="38" y="50"/>
                </a:lnTo>
                <a:lnTo>
                  <a:pt x="38" y="50"/>
                </a:lnTo>
                <a:lnTo>
                  <a:pt x="41" y="48"/>
                </a:lnTo>
                <a:lnTo>
                  <a:pt x="41" y="48"/>
                </a:lnTo>
                <a:close/>
                <a:moveTo>
                  <a:pt x="96" y="205"/>
                </a:moveTo>
                <a:lnTo>
                  <a:pt x="96" y="205"/>
                </a:lnTo>
                <a:lnTo>
                  <a:pt x="99" y="203"/>
                </a:lnTo>
                <a:lnTo>
                  <a:pt x="99" y="203"/>
                </a:lnTo>
                <a:lnTo>
                  <a:pt x="96" y="200"/>
                </a:lnTo>
                <a:lnTo>
                  <a:pt x="96" y="200"/>
                </a:lnTo>
                <a:lnTo>
                  <a:pt x="95" y="197"/>
                </a:lnTo>
                <a:lnTo>
                  <a:pt x="95" y="197"/>
                </a:lnTo>
                <a:lnTo>
                  <a:pt x="96" y="205"/>
                </a:lnTo>
                <a:lnTo>
                  <a:pt x="96" y="205"/>
                </a:lnTo>
                <a:close/>
                <a:moveTo>
                  <a:pt x="243" y="277"/>
                </a:moveTo>
                <a:lnTo>
                  <a:pt x="243" y="277"/>
                </a:lnTo>
                <a:lnTo>
                  <a:pt x="243" y="274"/>
                </a:lnTo>
                <a:lnTo>
                  <a:pt x="243" y="274"/>
                </a:lnTo>
                <a:lnTo>
                  <a:pt x="241" y="274"/>
                </a:lnTo>
                <a:lnTo>
                  <a:pt x="241" y="274"/>
                </a:lnTo>
                <a:lnTo>
                  <a:pt x="240" y="276"/>
                </a:lnTo>
                <a:lnTo>
                  <a:pt x="238" y="277"/>
                </a:lnTo>
                <a:lnTo>
                  <a:pt x="238" y="277"/>
                </a:lnTo>
                <a:lnTo>
                  <a:pt x="243" y="277"/>
                </a:lnTo>
                <a:lnTo>
                  <a:pt x="243" y="277"/>
                </a:lnTo>
                <a:close/>
                <a:moveTo>
                  <a:pt x="230" y="440"/>
                </a:moveTo>
                <a:lnTo>
                  <a:pt x="230" y="440"/>
                </a:lnTo>
                <a:lnTo>
                  <a:pt x="238" y="440"/>
                </a:lnTo>
                <a:lnTo>
                  <a:pt x="238" y="440"/>
                </a:lnTo>
                <a:lnTo>
                  <a:pt x="238" y="440"/>
                </a:lnTo>
                <a:lnTo>
                  <a:pt x="238" y="440"/>
                </a:lnTo>
                <a:lnTo>
                  <a:pt x="236" y="440"/>
                </a:lnTo>
                <a:lnTo>
                  <a:pt x="236" y="440"/>
                </a:lnTo>
                <a:lnTo>
                  <a:pt x="230" y="438"/>
                </a:lnTo>
                <a:lnTo>
                  <a:pt x="230" y="438"/>
                </a:lnTo>
                <a:lnTo>
                  <a:pt x="230" y="438"/>
                </a:lnTo>
                <a:lnTo>
                  <a:pt x="230" y="438"/>
                </a:lnTo>
                <a:lnTo>
                  <a:pt x="230" y="440"/>
                </a:lnTo>
                <a:lnTo>
                  <a:pt x="230" y="440"/>
                </a:lnTo>
                <a:close/>
                <a:moveTo>
                  <a:pt x="225" y="276"/>
                </a:moveTo>
                <a:lnTo>
                  <a:pt x="225" y="276"/>
                </a:lnTo>
                <a:lnTo>
                  <a:pt x="229" y="277"/>
                </a:lnTo>
                <a:lnTo>
                  <a:pt x="229" y="277"/>
                </a:lnTo>
                <a:lnTo>
                  <a:pt x="229" y="272"/>
                </a:lnTo>
                <a:lnTo>
                  <a:pt x="229" y="272"/>
                </a:lnTo>
                <a:lnTo>
                  <a:pt x="225" y="272"/>
                </a:lnTo>
                <a:lnTo>
                  <a:pt x="225" y="272"/>
                </a:lnTo>
                <a:lnTo>
                  <a:pt x="225" y="276"/>
                </a:lnTo>
                <a:lnTo>
                  <a:pt x="225" y="276"/>
                </a:lnTo>
                <a:close/>
                <a:moveTo>
                  <a:pt x="41" y="26"/>
                </a:moveTo>
                <a:lnTo>
                  <a:pt x="41" y="26"/>
                </a:lnTo>
                <a:lnTo>
                  <a:pt x="38" y="25"/>
                </a:lnTo>
                <a:lnTo>
                  <a:pt x="38" y="25"/>
                </a:lnTo>
                <a:lnTo>
                  <a:pt x="38" y="28"/>
                </a:lnTo>
                <a:lnTo>
                  <a:pt x="38" y="28"/>
                </a:lnTo>
                <a:lnTo>
                  <a:pt x="39" y="28"/>
                </a:lnTo>
                <a:lnTo>
                  <a:pt x="41" y="28"/>
                </a:lnTo>
                <a:lnTo>
                  <a:pt x="41" y="28"/>
                </a:lnTo>
                <a:lnTo>
                  <a:pt x="41" y="26"/>
                </a:lnTo>
                <a:lnTo>
                  <a:pt x="41" y="26"/>
                </a:lnTo>
                <a:close/>
                <a:moveTo>
                  <a:pt x="200" y="143"/>
                </a:moveTo>
                <a:lnTo>
                  <a:pt x="200" y="143"/>
                </a:lnTo>
                <a:lnTo>
                  <a:pt x="199" y="145"/>
                </a:lnTo>
                <a:lnTo>
                  <a:pt x="197" y="148"/>
                </a:lnTo>
                <a:lnTo>
                  <a:pt x="197" y="148"/>
                </a:lnTo>
                <a:lnTo>
                  <a:pt x="202" y="145"/>
                </a:lnTo>
                <a:lnTo>
                  <a:pt x="202" y="145"/>
                </a:lnTo>
                <a:lnTo>
                  <a:pt x="200" y="143"/>
                </a:lnTo>
                <a:lnTo>
                  <a:pt x="200" y="143"/>
                </a:lnTo>
                <a:close/>
                <a:moveTo>
                  <a:pt x="263" y="257"/>
                </a:moveTo>
                <a:lnTo>
                  <a:pt x="263" y="257"/>
                </a:lnTo>
                <a:lnTo>
                  <a:pt x="268" y="253"/>
                </a:lnTo>
                <a:lnTo>
                  <a:pt x="273" y="249"/>
                </a:lnTo>
                <a:lnTo>
                  <a:pt x="273" y="249"/>
                </a:lnTo>
                <a:lnTo>
                  <a:pt x="271" y="249"/>
                </a:lnTo>
                <a:lnTo>
                  <a:pt x="271" y="249"/>
                </a:lnTo>
                <a:lnTo>
                  <a:pt x="263" y="257"/>
                </a:lnTo>
                <a:lnTo>
                  <a:pt x="263" y="257"/>
                </a:lnTo>
                <a:close/>
                <a:moveTo>
                  <a:pt x="178" y="253"/>
                </a:moveTo>
                <a:lnTo>
                  <a:pt x="178" y="253"/>
                </a:lnTo>
                <a:lnTo>
                  <a:pt x="177" y="260"/>
                </a:lnTo>
                <a:lnTo>
                  <a:pt x="177" y="260"/>
                </a:lnTo>
                <a:lnTo>
                  <a:pt x="177" y="260"/>
                </a:lnTo>
                <a:lnTo>
                  <a:pt x="177" y="260"/>
                </a:lnTo>
                <a:lnTo>
                  <a:pt x="180" y="255"/>
                </a:lnTo>
                <a:lnTo>
                  <a:pt x="180" y="255"/>
                </a:lnTo>
                <a:lnTo>
                  <a:pt x="178" y="253"/>
                </a:lnTo>
                <a:lnTo>
                  <a:pt x="178" y="253"/>
                </a:lnTo>
                <a:close/>
                <a:moveTo>
                  <a:pt x="58" y="56"/>
                </a:moveTo>
                <a:lnTo>
                  <a:pt x="58" y="56"/>
                </a:lnTo>
                <a:lnTo>
                  <a:pt x="57" y="61"/>
                </a:lnTo>
                <a:lnTo>
                  <a:pt x="57" y="61"/>
                </a:lnTo>
                <a:lnTo>
                  <a:pt x="57" y="61"/>
                </a:lnTo>
                <a:lnTo>
                  <a:pt x="58" y="63"/>
                </a:lnTo>
                <a:lnTo>
                  <a:pt x="58" y="63"/>
                </a:lnTo>
                <a:lnTo>
                  <a:pt x="60" y="59"/>
                </a:lnTo>
                <a:lnTo>
                  <a:pt x="60" y="59"/>
                </a:lnTo>
                <a:lnTo>
                  <a:pt x="58" y="56"/>
                </a:lnTo>
                <a:lnTo>
                  <a:pt x="58" y="56"/>
                </a:lnTo>
                <a:close/>
                <a:moveTo>
                  <a:pt x="183" y="203"/>
                </a:moveTo>
                <a:lnTo>
                  <a:pt x="183" y="203"/>
                </a:lnTo>
                <a:lnTo>
                  <a:pt x="180" y="206"/>
                </a:lnTo>
                <a:lnTo>
                  <a:pt x="180" y="206"/>
                </a:lnTo>
                <a:lnTo>
                  <a:pt x="181" y="208"/>
                </a:lnTo>
                <a:lnTo>
                  <a:pt x="181" y="208"/>
                </a:lnTo>
                <a:lnTo>
                  <a:pt x="183" y="206"/>
                </a:lnTo>
                <a:lnTo>
                  <a:pt x="184" y="203"/>
                </a:lnTo>
                <a:lnTo>
                  <a:pt x="184" y="203"/>
                </a:lnTo>
                <a:lnTo>
                  <a:pt x="183" y="203"/>
                </a:lnTo>
                <a:lnTo>
                  <a:pt x="183" y="203"/>
                </a:lnTo>
                <a:close/>
                <a:moveTo>
                  <a:pt x="289" y="238"/>
                </a:moveTo>
                <a:lnTo>
                  <a:pt x="289" y="238"/>
                </a:lnTo>
                <a:lnTo>
                  <a:pt x="289" y="238"/>
                </a:lnTo>
                <a:lnTo>
                  <a:pt x="289" y="238"/>
                </a:lnTo>
                <a:lnTo>
                  <a:pt x="292" y="233"/>
                </a:lnTo>
                <a:lnTo>
                  <a:pt x="292" y="233"/>
                </a:lnTo>
                <a:lnTo>
                  <a:pt x="292" y="231"/>
                </a:lnTo>
                <a:lnTo>
                  <a:pt x="292" y="230"/>
                </a:lnTo>
                <a:lnTo>
                  <a:pt x="292" y="230"/>
                </a:lnTo>
                <a:lnTo>
                  <a:pt x="290" y="230"/>
                </a:lnTo>
                <a:lnTo>
                  <a:pt x="290" y="230"/>
                </a:lnTo>
                <a:lnTo>
                  <a:pt x="289" y="236"/>
                </a:lnTo>
                <a:lnTo>
                  <a:pt x="289" y="236"/>
                </a:lnTo>
                <a:lnTo>
                  <a:pt x="289" y="238"/>
                </a:lnTo>
                <a:lnTo>
                  <a:pt x="289" y="238"/>
                </a:lnTo>
                <a:close/>
                <a:moveTo>
                  <a:pt x="143" y="115"/>
                </a:moveTo>
                <a:lnTo>
                  <a:pt x="143" y="115"/>
                </a:lnTo>
                <a:lnTo>
                  <a:pt x="142" y="115"/>
                </a:lnTo>
                <a:lnTo>
                  <a:pt x="142" y="115"/>
                </a:lnTo>
                <a:lnTo>
                  <a:pt x="140" y="115"/>
                </a:lnTo>
                <a:lnTo>
                  <a:pt x="140" y="115"/>
                </a:lnTo>
                <a:lnTo>
                  <a:pt x="139" y="116"/>
                </a:lnTo>
                <a:lnTo>
                  <a:pt x="139" y="116"/>
                </a:lnTo>
                <a:lnTo>
                  <a:pt x="143" y="116"/>
                </a:lnTo>
                <a:lnTo>
                  <a:pt x="143" y="116"/>
                </a:lnTo>
                <a:lnTo>
                  <a:pt x="143" y="115"/>
                </a:lnTo>
                <a:lnTo>
                  <a:pt x="143" y="115"/>
                </a:lnTo>
                <a:close/>
                <a:moveTo>
                  <a:pt x="273" y="143"/>
                </a:moveTo>
                <a:lnTo>
                  <a:pt x="273" y="143"/>
                </a:lnTo>
                <a:lnTo>
                  <a:pt x="274" y="145"/>
                </a:lnTo>
                <a:lnTo>
                  <a:pt x="274" y="145"/>
                </a:lnTo>
                <a:lnTo>
                  <a:pt x="282" y="151"/>
                </a:lnTo>
                <a:lnTo>
                  <a:pt x="282" y="151"/>
                </a:lnTo>
                <a:lnTo>
                  <a:pt x="284" y="151"/>
                </a:lnTo>
                <a:lnTo>
                  <a:pt x="284" y="151"/>
                </a:lnTo>
                <a:lnTo>
                  <a:pt x="284" y="151"/>
                </a:lnTo>
                <a:lnTo>
                  <a:pt x="284" y="151"/>
                </a:lnTo>
                <a:lnTo>
                  <a:pt x="273" y="143"/>
                </a:lnTo>
                <a:lnTo>
                  <a:pt x="273" y="143"/>
                </a:lnTo>
                <a:close/>
                <a:moveTo>
                  <a:pt x="77" y="47"/>
                </a:moveTo>
                <a:lnTo>
                  <a:pt x="77" y="47"/>
                </a:lnTo>
                <a:lnTo>
                  <a:pt x="80" y="47"/>
                </a:lnTo>
                <a:lnTo>
                  <a:pt x="80" y="47"/>
                </a:lnTo>
                <a:lnTo>
                  <a:pt x="82" y="41"/>
                </a:lnTo>
                <a:lnTo>
                  <a:pt x="82" y="41"/>
                </a:lnTo>
                <a:lnTo>
                  <a:pt x="82" y="41"/>
                </a:lnTo>
                <a:lnTo>
                  <a:pt x="80" y="42"/>
                </a:lnTo>
                <a:lnTo>
                  <a:pt x="80" y="42"/>
                </a:lnTo>
                <a:lnTo>
                  <a:pt x="80" y="44"/>
                </a:lnTo>
                <a:lnTo>
                  <a:pt x="80" y="44"/>
                </a:lnTo>
                <a:lnTo>
                  <a:pt x="80" y="44"/>
                </a:lnTo>
                <a:lnTo>
                  <a:pt x="79" y="45"/>
                </a:lnTo>
                <a:lnTo>
                  <a:pt x="79" y="45"/>
                </a:lnTo>
                <a:lnTo>
                  <a:pt x="77" y="47"/>
                </a:lnTo>
                <a:lnTo>
                  <a:pt x="77" y="47"/>
                </a:lnTo>
                <a:close/>
                <a:moveTo>
                  <a:pt x="142" y="214"/>
                </a:moveTo>
                <a:lnTo>
                  <a:pt x="142" y="214"/>
                </a:lnTo>
                <a:lnTo>
                  <a:pt x="129" y="211"/>
                </a:lnTo>
                <a:lnTo>
                  <a:pt x="118" y="208"/>
                </a:lnTo>
                <a:lnTo>
                  <a:pt x="118" y="208"/>
                </a:lnTo>
                <a:lnTo>
                  <a:pt x="129" y="212"/>
                </a:lnTo>
                <a:lnTo>
                  <a:pt x="142" y="214"/>
                </a:lnTo>
                <a:lnTo>
                  <a:pt x="142" y="214"/>
                </a:lnTo>
                <a:close/>
                <a:moveTo>
                  <a:pt x="107" y="108"/>
                </a:moveTo>
                <a:lnTo>
                  <a:pt x="107" y="108"/>
                </a:lnTo>
                <a:lnTo>
                  <a:pt x="101" y="112"/>
                </a:lnTo>
                <a:lnTo>
                  <a:pt x="101" y="112"/>
                </a:lnTo>
                <a:lnTo>
                  <a:pt x="102" y="113"/>
                </a:lnTo>
                <a:lnTo>
                  <a:pt x="102" y="113"/>
                </a:lnTo>
                <a:lnTo>
                  <a:pt x="109" y="110"/>
                </a:lnTo>
                <a:lnTo>
                  <a:pt x="109" y="110"/>
                </a:lnTo>
                <a:lnTo>
                  <a:pt x="107" y="108"/>
                </a:lnTo>
                <a:lnTo>
                  <a:pt x="107" y="108"/>
                </a:lnTo>
                <a:close/>
                <a:moveTo>
                  <a:pt x="154" y="205"/>
                </a:moveTo>
                <a:lnTo>
                  <a:pt x="154" y="205"/>
                </a:lnTo>
                <a:lnTo>
                  <a:pt x="154" y="208"/>
                </a:lnTo>
                <a:lnTo>
                  <a:pt x="154" y="211"/>
                </a:lnTo>
                <a:lnTo>
                  <a:pt x="154" y="211"/>
                </a:lnTo>
                <a:lnTo>
                  <a:pt x="158" y="209"/>
                </a:lnTo>
                <a:lnTo>
                  <a:pt x="158" y="209"/>
                </a:lnTo>
                <a:lnTo>
                  <a:pt x="154" y="205"/>
                </a:lnTo>
                <a:lnTo>
                  <a:pt x="154" y="205"/>
                </a:lnTo>
                <a:close/>
                <a:moveTo>
                  <a:pt x="170" y="160"/>
                </a:moveTo>
                <a:lnTo>
                  <a:pt x="170" y="160"/>
                </a:lnTo>
                <a:lnTo>
                  <a:pt x="173" y="157"/>
                </a:lnTo>
                <a:lnTo>
                  <a:pt x="173" y="156"/>
                </a:lnTo>
                <a:lnTo>
                  <a:pt x="173" y="156"/>
                </a:lnTo>
                <a:lnTo>
                  <a:pt x="169" y="160"/>
                </a:lnTo>
                <a:lnTo>
                  <a:pt x="169" y="160"/>
                </a:lnTo>
                <a:lnTo>
                  <a:pt x="170" y="160"/>
                </a:lnTo>
                <a:lnTo>
                  <a:pt x="170" y="160"/>
                </a:lnTo>
                <a:close/>
                <a:moveTo>
                  <a:pt x="52" y="42"/>
                </a:moveTo>
                <a:lnTo>
                  <a:pt x="52" y="42"/>
                </a:lnTo>
                <a:lnTo>
                  <a:pt x="55" y="42"/>
                </a:lnTo>
                <a:lnTo>
                  <a:pt x="55" y="42"/>
                </a:lnTo>
                <a:lnTo>
                  <a:pt x="57" y="42"/>
                </a:lnTo>
                <a:lnTo>
                  <a:pt x="57" y="42"/>
                </a:lnTo>
                <a:lnTo>
                  <a:pt x="57" y="41"/>
                </a:lnTo>
                <a:lnTo>
                  <a:pt x="57" y="41"/>
                </a:lnTo>
                <a:lnTo>
                  <a:pt x="53" y="41"/>
                </a:lnTo>
                <a:lnTo>
                  <a:pt x="52" y="42"/>
                </a:lnTo>
                <a:lnTo>
                  <a:pt x="52" y="42"/>
                </a:lnTo>
                <a:close/>
                <a:moveTo>
                  <a:pt x="106" y="37"/>
                </a:moveTo>
                <a:lnTo>
                  <a:pt x="106" y="37"/>
                </a:lnTo>
                <a:lnTo>
                  <a:pt x="107" y="34"/>
                </a:lnTo>
                <a:lnTo>
                  <a:pt x="107" y="34"/>
                </a:lnTo>
                <a:lnTo>
                  <a:pt x="102" y="33"/>
                </a:lnTo>
                <a:lnTo>
                  <a:pt x="102" y="33"/>
                </a:lnTo>
                <a:lnTo>
                  <a:pt x="104" y="34"/>
                </a:lnTo>
                <a:lnTo>
                  <a:pt x="104" y="37"/>
                </a:lnTo>
                <a:lnTo>
                  <a:pt x="104" y="37"/>
                </a:lnTo>
                <a:lnTo>
                  <a:pt x="106" y="37"/>
                </a:lnTo>
                <a:lnTo>
                  <a:pt x="106" y="37"/>
                </a:lnTo>
                <a:close/>
                <a:moveTo>
                  <a:pt x="271" y="261"/>
                </a:moveTo>
                <a:lnTo>
                  <a:pt x="271" y="261"/>
                </a:lnTo>
                <a:lnTo>
                  <a:pt x="274" y="258"/>
                </a:lnTo>
                <a:lnTo>
                  <a:pt x="274" y="258"/>
                </a:lnTo>
                <a:lnTo>
                  <a:pt x="274" y="257"/>
                </a:lnTo>
                <a:lnTo>
                  <a:pt x="274" y="255"/>
                </a:lnTo>
                <a:lnTo>
                  <a:pt x="274" y="255"/>
                </a:lnTo>
                <a:lnTo>
                  <a:pt x="271" y="258"/>
                </a:lnTo>
                <a:lnTo>
                  <a:pt x="271" y="258"/>
                </a:lnTo>
                <a:lnTo>
                  <a:pt x="271" y="261"/>
                </a:lnTo>
                <a:lnTo>
                  <a:pt x="271" y="261"/>
                </a:lnTo>
                <a:close/>
                <a:moveTo>
                  <a:pt x="263" y="156"/>
                </a:moveTo>
                <a:lnTo>
                  <a:pt x="263" y="156"/>
                </a:lnTo>
                <a:lnTo>
                  <a:pt x="266" y="157"/>
                </a:lnTo>
                <a:lnTo>
                  <a:pt x="266" y="157"/>
                </a:lnTo>
                <a:lnTo>
                  <a:pt x="268" y="154"/>
                </a:lnTo>
                <a:lnTo>
                  <a:pt x="268" y="154"/>
                </a:lnTo>
                <a:lnTo>
                  <a:pt x="266" y="154"/>
                </a:lnTo>
                <a:lnTo>
                  <a:pt x="266" y="154"/>
                </a:lnTo>
                <a:lnTo>
                  <a:pt x="263" y="156"/>
                </a:lnTo>
                <a:lnTo>
                  <a:pt x="263" y="156"/>
                </a:lnTo>
                <a:close/>
                <a:moveTo>
                  <a:pt x="102" y="219"/>
                </a:moveTo>
                <a:lnTo>
                  <a:pt x="102" y="219"/>
                </a:lnTo>
                <a:lnTo>
                  <a:pt x="101" y="224"/>
                </a:lnTo>
                <a:lnTo>
                  <a:pt x="101" y="224"/>
                </a:lnTo>
                <a:lnTo>
                  <a:pt x="101" y="225"/>
                </a:lnTo>
                <a:lnTo>
                  <a:pt x="101" y="225"/>
                </a:lnTo>
                <a:lnTo>
                  <a:pt x="106" y="220"/>
                </a:lnTo>
                <a:lnTo>
                  <a:pt x="106" y="220"/>
                </a:lnTo>
                <a:lnTo>
                  <a:pt x="102" y="219"/>
                </a:lnTo>
                <a:lnTo>
                  <a:pt x="102" y="219"/>
                </a:lnTo>
                <a:close/>
                <a:moveTo>
                  <a:pt x="24" y="107"/>
                </a:moveTo>
                <a:lnTo>
                  <a:pt x="24" y="107"/>
                </a:lnTo>
                <a:lnTo>
                  <a:pt x="24" y="107"/>
                </a:lnTo>
                <a:lnTo>
                  <a:pt x="24" y="107"/>
                </a:lnTo>
                <a:lnTo>
                  <a:pt x="25" y="121"/>
                </a:lnTo>
                <a:lnTo>
                  <a:pt x="25" y="121"/>
                </a:lnTo>
                <a:lnTo>
                  <a:pt x="27" y="123"/>
                </a:lnTo>
                <a:lnTo>
                  <a:pt x="27" y="123"/>
                </a:lnTo>
                <a:lnTo>
                  <a:pt x="24" y="107"/>
                </a:lnTo>
                <a:lnTo>
                  <a:pt x="24" y="107"/>
                </a:lnTo>
                <a:close/>
                <a:moveTo>
                  <a:pt x="271" y="271"/>
                </a:moveTo>
                <a:lnTo>
                  <a:pt x="271" y="271"/>
                </a:lnTo>
                <a:lnTo>
                  <a:pt x="271" y="272"/>
                </a:lnTo>
                <a:lnTo>
                  <a:pt x="271" y="272"/>
                </a:lnTo>
                <a:lnTo>
                  <a:pt x="265" y="276"/>
                </a:lnTo>
                <a:lnTo>
                  <a:pt x="265" y="276"/>
                </a:lnTo>
                <a:lnTo>
                  <a:pt x="263" y="277"/>
                </a:lnTo>
                <a:lnTo>
                  <a:pt x="263" y="277"/>
                </a:lnTo>
                <a:lnTo>
                  <a:pt x="271" y="271"/>
                </a:lnTo>
                <a:lnTo>
                  <a:pt x="271" y="271"/>
                </a:lnTo>
                <a:close/>
                <a:moveTo>
                  <a:pt x="230" y="265"/>
                </a:moveTo>
                <a:lnTo>
                  <a:pt x="230" y="265"/>
                </a:lnTo>
                <a:lnTo>
                  <a:pt x="230" y="265"/>
                </a:lnTo>
                <a:lnTo>
                  <a:pt x="232" y="266"/>
                </a:lnTo>
                <a:lnTo>
                  <a:pt x="232" y="266"/>
                </a:lnTo>
                <a:lnTo>
                  <a:pt x="240" y="265"/>
                </a:lnTo>
                <a:lnTo>
                  <a:pt x="240" y="265"/>
                </a:lnTo>
                <a:lnTo>
                  <a:pt x="241" y="263"/>
                </a:lnTo>
                <a:lnTo>
                  <a:pt x="241" y="263"/>
                </a:lnTo>
                <a:lnTo>
                  <a:pt x="230" y="265"/>
                </a:lnTo>
                <a:lnTo>
                  <a:pt x="230" y="265"/>
                </a:lnTo>
                <a:close/>
                <a:moveTo>
                  <a:pt x="230" y="145"/>
                </a:moveTo>
                <a:lnTo>
                  <a:pt x="230" y="145"/>
                </a:lnTo>
                <a:lnTo>
                  <a:pt x="229" y="143"/>
                </a:lnTo>
                <a:lnTo>
                  <a:pt x="229" y="145"/>
                </a:lnTo>
                <a:lnTo>
                  <a:pt x="229" y="145"/>
                </a:lnTo>
                <a:lnTo>
                  <a:pt x="227" y="146"/>
                </a:lnTo>
                <a:lnTo>
                  <a:pt x="227" y="146"/>
                </a:lnTo>
                <a:lnTo>
                  <a:pt x="227" y="148"/>
                </a:lnTo>
                <a:lnTo>
                  <a:pt x="227" y="148"/>
                </a:lnTo>
                <a:lnTo>
                  <a:pt x="229" y="148"/>
                </a:lnTo>
                <a:lnTo>
                  <a:pt x="229" y="148"/>
                </a:lnTo>
                <a:lnTo>
                  <a:pt x="230" y="145"/>
                </a:lnTo>
                <a:lnTo>
                  <a:pt x="230" y="145"/>
                </a:lnTo>
                <a:close/>
                <a:moveTo>
                  <a:pt x="35" y="97"/>
                </a:moveTo>
                <a:lnTo>
                  <a:pt x="35" y="97"/>
                </a:lnTo>
                <a:lnTo>
                  <a:pt x="35" y="97"/>
                </a:lnTo>
                <a:lnTo>
                  <a:pt x="35" y="97"/>
                </a:lnTo>
                <a:lnTo>
                  <a:pt x="31" y="100"/>
                </a:lnTo>
                <a:lnTo>
                  <a:pt x="31" y="100"/>
                </a:lnTo>
                <a:lnTo>
                  <a:pt x="31" y="100"/>
                </a:lnTo>
                <a:lnTo>
                  <a:pt x="31" y="100"/>
                </a:lnTo>
                <a:lnTo>
                  <a:pt x="33" y="105"/>
                </a:lnTo>
                <a:lnTo>
                  <a:pt x="33" y="105"/>
                </a:lnTo>
                <a:lnTo>
                  <a:pt x="35" y="97"/>
                </a:lnTo>
                <a:lnTo>
                  <a:pt x="35" y="97"/>
                </a:lnTo>
                <a:close/>
                <a:moveTo>
                  <a:pt x="131" y="236"/>
                </a:moveTo>
                <a:lnTo>
                  <a:pt x="131" y="236"/>
                </a:lnTo>
                <a:lnTo>
                  <a:pt x="137" y="236"/>
                </a:lnTo>
                <a:lnTo>
                  <a:pt x="137" y="236"/>
                </a:lnTo>
                <a:lnTo>
                  <a:pt x="136" y="235"/>
                </a:lnTo>
                <a:lnTo>
                  <a:pt x="136" y="235"/>
                </a:lnTo>
                <a:lnTo>
                  <a:pt x="132" y="233"/>
                </a:lnTo>
                <a:lnTo>
                  <a:pt x="132" y="233"/>
                </a:lnTo>
                <a:lnTo>
                  <a:pt x="131" y="236"/>
                </a:lnTo>
                <a:lnTo>
                  <a:pt x="131" y="236"/>
                </a:lnTo>
                <a:close/>
                <a:moveTo>
                  <a:pt x="49" y="37"/>
                </a:moveTo>
                <a:lnTo>
                  <a:pt x="49" y="37"/>
                </a:lnTo>
                <a:lnTo>
                  <a:pt x="52" y="37"/>
                </a:lnTo>
                <a:lnTo>
                  <a:pt x="53" y="36"/>
                </a:lnTo>
                <a:lnTo>
                  <a:pt x="53" y="36"/>
                </a:lnTo>
                <a:lnTo>
                  <a:pt x="50" y="34"/>
                </a:lnTo>
                <a:lnTo>
                  <a:pt x="50" y="34"/>
                </a:lnTo>
                <a:lnTo>
                  <a:pt x="49" y="37"/>
                </a:lnTo>
                <a:lnTo>
                  <a:pt x="49" y="37"/>
                </a:lnTo>
                <a:lnTo>
                  <a:pt x="49" y="37"/>
                </a:lnTo>
                <a:lnTo>
                  <a:pt x="49" y="37"/>
                </a:lnTo>
                <a:close/>
                <a:moveTo>
                  <a:pt x="65" y="31"/>
                </a:moveTo>
                <a:lnTo>
                  <a:pt x="65" y="31"/>
                </a:lnTo>
                <a:lnTo>
                  <a:pt x="63" y="34"/>
                </a:lnTo>
                <a:lnTo>
                  <a:pt x="63" y="34"/>
                </a:lnTo>
                <a:lnTo>
                  <a:pt x="66" y="34"/>
                </a:lnTo>
                <a:lnTo>
                  <a:pt x="68" y="31"/>
                </a:lnTo>
                <a:lnTo>
                  <a:pt x="68" y="31"/>
                </a:lnTo>
                <a:lnTo>
                  <a:pt x="65" y="31"/>
                </a:lnTo>
                <a:lnTo>
                  <a:pt x="65" y="31"/>
                </a:lnTo>
                <a:close/>
                <a:moveTo>
                  <a:pt x="44" y="29"/>
                </a:moveTo>
                <a:lnTo>
                  <a:pt x="44" y="29"/>
                </a:lnTo>
                <a:lnTo>
                  <a:pt x="47" y="29"/>
                </a:lnTo>
                <a:lnTo>
                  <a:pt x="47" y="29"/>
                </a:lnTo>
                <a:lnTo>
                  <a:pt x="47" y="29"/>
                </a:lnTo>
                <a:lnTo>
                  <a:pt x="47" y="29"/>
                </a:lnTo>
                <a:lnTo>
                  <a:pt x="49" y="28"/>
                </a:lnTo>
                <a:lnTo>
                  <a:pt x="49" y="28"/>
                </a:lnTo>
                <a:lnTo>
                  <a:pt x="44" y="26"/>
                </a:lnTo>
                <a:lnTo>
                  <a:pt x="44" y="26"/>
                </a:lnTo>
                <a:lnTo>
                  <a:pt x="44" y="29"/>
                </a:lnTo>
                <a:lnTo>
                  <a:pt x="44" y="29"/>
                </a:lnTo>
                <a:close/>
                <a:moveTo>
                  <a:pt x="104" y="209"/>
                </a:moveTo>
                <a:lnTo>
                  <a:pt x="104" y="209"/>
                </a:lnTo>
                <a:lnTo>
                  <a:pt x="102" y="208"/>
                </a:lnTo>
                <a:lnTo>
                  <a:pt x="102" y="208"/>
                </a:lnTo>
                <a:lnTo>
                  <a:pt x="99" y="209"/>
                </a:lnTo>
                <a:lnTo>
                  <a:pt x="99" y="209"/>
                </a:lnTo>
                <a:lnTo>
                  <a:pt x="101" y="211"/>
                </a:lnTo>
                <a:lnTo>
                  <a:pt x="104" y="209"/>
                </a:lnTo>
                <a:lnTo>
                  <a:pt x="104" y="209"/>
                </a:lnTo>
                <a:close/>
                <a:moveTo>
                  <a:pt x="230" y="299"/>
                </a:moveTo>
                <a:lnTo>
                  <a:pt x="230" y="299"/>
                </a:lnTo>
                <a:lnTo>
                  <a:pt x="229" y="301"/>
                </a:lnTo>
                <a:lnTo>
                  <a:pt x="227" y="302"/>
                </a:lnTo>
                <a:lnTo>
                  <a:pt x="227" y="302"/>
                </a:lnTo>
                <a:lnTo>
                  <a:pt x="230" y="302"/>
                </a:lnTo>
                <a:lnTo>
                  <a:pt x="230" y="302"/>
                </a:lnTo>
                <a:lnTo>
                  <a:pt x="230" y="299"/>
                </a:lnTo>
                <a:lnTo>
                  <a:pt x="230" y="299"/>
                </a:lnTo>
                <a:close/>
                <a:moveTo>
                  <a:pt x="216" y="367"/>
                </a:moveTo>
                <a:lnTo>
                  <a:pt x="216" y="367"/>
                </a:lnTo>
                <a:lnTo>
                  <a:pt x="216" y="364"/>
                </a:lnTo>
                <a:lnTo>
                  <a:pt x="214" y="362"/>
                </a:lnTo>
                <a:lnTo>
                  <a:pt x="214" y="362"/>
                </a:lnTo>
                <a:lnTo>
                  <a:pt x="213" y="362"/>
                </a:lnTo>
                <a:lnTo>
                  <a:pt x="213" y="362"/>
                </a:lnTo>
                <a:lnTo>
                  <a:pt x="216" y="367"/>
                </a:lnTo>
                <a:lnTo>
                  <a:pt x="216" y="367"/>
                </a:lnTo>
                <a:close/>
                <a:moveTo>
                  <a:pt x="106" y="203"/>
                </a:moveTo>
                <a:lnTo>
                  <a:pt x="106" y="203"/>
                </a:lnTo>
                <a:lnTo>
                  <a:pt x="112" y="206"/>
                </a:lnTo>
                <a:lnTo>
                  <a:pt x="117" y="208"/>
                </a:lnTo>
                <a:lnTo>
                  <a:pt x="117" y="208"/>
                </a:lnTo>
                <a:lnTo>
                  <a:pt x="107" y="201"/>
                </a:lnTo>
                <a:lnTo>
                  <a:pt x="107" y="201"/>
                </a:lnTo>
                <a:lnTo>
                  <a:pt x="106" y="203"/>
                </a:lnTo>
                <a:lnTo>
                  <a:pt x="106" y="203"/>
                </a:lnTo>
                <a:close/>
                <a:moveTo>
                  <a:pt x="202" y="268"/>
                </a:moveTo>
                <a:lnTo>
                  <a:pt x="202" y="268"/>
                </a:lnTo>
                <a:lnTo>
                  <a:pt x="205" y="268"/>
                </a:lnTo>
                <a:lnTo>
                  <a:pt x="205" y="268"/>
                </a:lnTo>
                <a:lnTo>
                  <a:pt x="205" y="263"/>
                </a:lnTo>
                <a:lnTo>
                  <a:pt x="205" y="263"/>
                </a:lnTo>
                <a:lnTo>
                  <a:pt x="203" y="263"/>
                </a:lnTo>
                <a:lnTo>
                  <a:pt x="203" y="263"/>
                </a:lnTo>
                <a:lnTo>
                  <a:pt x="202" y="268"/>
                </a:lnTo>
                <a:lnTo>
                  <a:pt x="202" y="268"/>
                </a:lnTo>
                <a:close/>
                <a:moveTo>
                  <a:pt x="55" y="71"/>
                </a:moveTo>
                <a:lnTo>
                  <a:pt x="55" y="71"/>
                </a:lnTo>
                <a:lnTo>
                  <a:pt x="58" y="72"/>
                </a:lnTo>
                <a:lnTo>
                  <a:pt x="58" y="72"/>
                </a:lnTo>
                <a:lnTo>
                  <a:pt x="60" y="71"/>
                </a:lnTo>
                <a:lnTo>
                  <a:pt x="58" y="69"/>
                </a:lnTo>
                <a:lnTo>
                  <a:pt x="58" y="69"/>
                </a:lnTo>
                <a:lnTo>
                  <a:pt x="55" y="71"/>
                </a:lnTo>
                <a:lnTo>
                  <a:pt x="55" y="71"/>
                </a:lnTo>
                <a:close/>
                <a:moveTo>
                  <a:pt x="98" y="44"/>
                </a:moveTo>
                <a:lnTo>
                  <a:pt x="98" y="44"/>
                </a:lnTo>
                <a:lnTo>
                  <a:pt x="95" y="48"/>
                </a:lnTo>
                <a:lnTo>
                  <a:pt x="95" y="48"/>
                </a:lnTo>
                <a:lnTo>
                  <a:pt x="98" y="48"/>
                </a:lnTo>
                <a:lnTo>
                  <a:pt x="98" y="48"/>
                </a:lnTo>
                <a:lnTo>
                  <a:pt x="99" y="45"/>
                </a:lnTo>
                <a:lnTo>
                  <a:pt x="99" y="45"/>
                </a:lnTo>
                <a:lnTo>
                  <a:pt x="98" y="44"/>
                </a:lnTo>
                <a:lnTo>
                  <a:pt x="98" y="44"/>
                </a:lnTo>
                <a:close/>
                <a:moveTo>
                  <a:pt x="248" y="143"/>
                </a:moveTo>
                <a:lnTo>
                  <a:pt x="248" y="143"/>
                </a:lnTo>
                <a:lnTo>
                  <a:pt x="251" y="143"/>
                </a:lnTo>
                <a:lnTo>
                  <a:pt x="251" y="141"/>
                </a:lnTo>
                <a:lnTo>
                  <a:pt x="251" y="141"/>
                </a:lnTo>
                <a:lnTo>
                  <a:pt x="248" y="140"/>
                </a:lnTo>
                <a:lnTo>
                  <a:pt x="248" y="140"/>
                </a:lnTo>
                <a:lnTo>
                  <a:pt x="248" y="143"/>
                </a:lnTo>
                <a:lnTo>
                  <a:pt x="248" y="143"/>
                </a:lnTo>
                <a:close/>
                <a:moveTo>
                  <a:pt x="87" y="36"/>
                </a:moveTo>
                <a:lnTo>
                  <a:pt x="87" y="36"/>
                </a:lnTo>
                <a:lnTo>
                  <a:pt x="87" y="39"/>
                </a:lnTo>
                <a:lnTo>
                  <a:pt x="87" y="39"/>
                </a:lnTo>
                <a:lnTo>
                  <a:pt x="88" y="39"/>
                </a:lnTo>
                <a:lnTo>
                  <a:pt x="88" y="39"/>
                </a:lnTo>
                <a:lnTo>
                  <a:pt x="90" y="36"/>
                </a:lnTo>
                <a:lnTo>
                  <a:pt x="90" y="36"/>
                </a:lnTo>
                <a:lnTo>
                  <a:pt x="87" y="36"/>
                </a:lnTo>
                <a:lnTo>
                  <a:pt x="87" y="36"/>
                </a:lnTo>
                <a:close/>
                <a:moveTo>
                  <a:pt x="90" y="48"/>
                </a:moveTo>
                <a:lnTo>
                  <a:pt x="90" y="48"/>
                </a:lnTo>
                <a:lnTo>
                  <a:pt x="90" y="44"/>
                </a:lnTo>
                <a:lnTo>
                  <a:pt x="90" y="44"/>
                </a:lnTo>
                <a:lnTo>
                  <a:pt x="90" y="44"/>
                </a:lnTo>
                <a:lnTo>
                  <a:pt x="90" y="44"/>
                </a:lnTo>
                <a:lnTo>
                  <a:pt x="90" y="44"/>
                </a:lnTo>
                <a:lnTo>
                  <a:pt x="88" y="47"/>
                </a:lnTo>
                <a:lnTo>
                  <a:pt x="88" y="47"/>
                </a:lnTo>
                <a:lnTo>
                  <a:pt x="87" y="48"/>
                </a:lnTo>
                <a:lnTo>
                  <a:pt x="87" y="48"/>
                </a:lnTo>
                <a:lnTo>
                  <a:pt x="90" y="48"/>
                </a:lnTo>
                <a:lnTo>
                  <a:pt x="90" y="48"/>
                </a:lnTo>
                <a:close/>
                <a:moveTo>
                  <a:pt x="76" y="34"/>
                </a:moveTo>
                <a:lnTo>
                  <a:pt x="76" y="34"/>
                </a:lnTo>
                <a:lnTo>
                  <a:pt x="72" y="33"/>
                </a:lnTo>
                <a:lnTo>
                  <a:pt x="72" y="33"/>
                </a:lnTo>
                <a:lnTo>
                  <a:pt x="71" y="36"/>
                </a:lnTo>
                <a:lnTo>
                  <a:pt x="71" y="36"/>
                </a:lnTo>
                <a:lnTo>
                  <a:pt x="74" y="36"/>
                </a:lnTo>
                <a:lnTo>
                  <a:pt x="74" y="36"/>
                </a:lnTo>
                <a:lnTo>
                  <a:pt x="76" y="34"/>
                </a:lnTo>
                <a:lnTo>
                  <a:pt x="76" y="34"/>
                </a:lnTo>
                <a:close/>
                <a:moveTo>
                  <a:pt x="170" y="216"/>
                </a:moveTo>
                <a:lnTo>
                  <a:pt x="170" y="216"/>
                </a:lnTo>
                <a:lnTo>
                  <a:pt x="172" y="214"/>
                </a:lnTo>
                <a:lnTo>
                  <a:pt x="172" y="212"/>
                </a:lnTo>
                <a:lnTo>
                  <a:pt x="172" y="212"/>
                </a:lnTo>
                <a:lnTo>
                  <a:pt x="172" y="209"/>
                </a:lnTo>
                <a:lnTo>
                  <a:pt x="172" y="209"/>
                </a:lnTo>
                <a:lnTo>
                  <a:pt x="169" y="212"/>
                </a:lnTo>
                <a:lnTo>
                  <a:pt x="169" y="212"/>
                </a:lnTo>
                <a:lnTo>
                  <a:pt x="170" y="212"/>
                </a:lnTo>
                <a:lnTo>
                  <a:pt x="170" y="216"/>
                </a:lnTo>
                <a:lnTo>
                  <a:pt x="170" y="216"/>
                </a:lnTo>
                <a:close/>
                <a:moveTo>
                  <a:pt x="183" y="126"/>
                </a:moveTo>
                <a:lnTo>
                  <a:pt x="183" y="126"/>
                </a:lnTo>
                <a:lnTo>
                  <a:pt x="181" y="124"/>
                </a:lnTo>
                <a:lnTo>
                  <a:pt x="181" y="124"/>
                </a:lnTo>
                <a:lnTo>
                  <a:pt x="180" y="130"/>
                </a:lnTo>
                <a:lnTo>
                  <a:pt x="180" y="130"/>
                </a:lnTo>
                <a:lnTo>
                  <a:pt x="180" y="130"/>
                </a:lnTo>
                <a:lnTo>
                  <a:pt x="180" y="130"/>
                </a:lnTo>
                <a:lnTo>
                  <a:pt x="183" y="126"/>
                </a:lnTo>
                <a:lnTo>
                  <a:pt x="183" y="126"/>
                </a:lnTo>
                <a:close/>
                <a:moveTo>
                  <a:pt x="289" y="377"/>
                </a:moveTo>
                <a:lnTo>
                  <a:pt x="289" y="377"/>
                </a:lnTo>
                <a:lnTo>
                  <a:pt x="287" y="373"/>
                </a:lnTo>
                <a:lnTo>
                  <a:pt x="287" y="373"/>
                </a:lnTo>
                <a:lnTo>
                  <a:pt x="285" y="373"/>
                </a:lnTo>
                <a:lnTo>
                  <a:pt x="285" y="373"/>
                </a:lnTo>
                <a:lnTo>
                  <a:pt x="285" y="377"/>
                </a:lnTo>
                <a:lnTo>
                  <a:pt x="285" y="377"/>
                </a:lnTo>
                <a:lnTo>
                  <a:pt x="289" y="377"/>
                </a:lnTo>
                <a:lnTo>
                  <a:pt x="289" y="377"/>
                </a:lnTo>
                <a:close/>
                <a:moveTo>
                  <a:pt x="225" y="350"/>
                </a:moveTo>
                <a:lnTo>
                  <a:pt x="225" y="350"/>
                </a:lnTo>
                <a:lnTo>
                  <a:pt x="227" y="348"/>
                </a:lnTo>
                <a:lnTo>
                  <a:pt x="227" y="348"/>
                </a:lnTo>
                <a:lnTo>
                  <a:pt x="227" y="347"/>
                </a:lnTo>
                <a:lnTo>
                  <a:pt x="227" y="347"/>
                </a:lnTo>
                <a:lnTo>
                  <a:pt x="225" y="347"/>
                </a:lnTo>
                <a:lnTo>
                  <a:pt x="225" y="347"/>
                </a:lnTo>
                <a:lnTo>
                  <a:pt x="224" y="347"/>
                </a:lnTo>
                <a:lnTo>
                  <a:pt x="224" y="347"/>
                </a:lnTo>
                <a:lnTo>
                  <a:pt x="225" y="350"/>
                </a:lnTo>
                <a:lnTo>
                  <a:pt x="225" y="350"/>
                </a:lnTo>
                <a:close/>
                <a:moveTo>
                  <a:pt x="205" y="362"/>
                </a:moveTo>
                <a:lnTo>
                  <a:pt x="205" y="362"/>
                </a:lnTo>
                <a:lnTo>
                  <a:pt x="205" y="365"/>
                </a:lnTo>
                <a:lnTo>
                  <a:pt x="205" y="367"/>
                </a:lnTo>
                <a:lnTo>
                  <a:pt x="205" y="367"/>
                </a:lnTo>
                <a:lnTo>
                  <a:pt x="207" y="362"/>
                </a:lnTo>
                <a:lnTo>
                  <a:pt x="207" y="362"/>
                </a:lnTo>
                <a:lnTo>
                  <a:pt x="205" y="362"/>
                </a:lnTo>
                <a:lnTo>
                  <a:pt x="205" y="362"/>
                </a:lnTo>
                <a:close/>
                <a:moveTo>
                  <a:pt x="240" y="408"/>
                </a:moveTo>
                <a:lnTo>
                  <a:pt x="240" y="408"/>
                </a:lnTo>
                <a:lnTo>
                  <a:pt x="238" y="408"/>
                </a:lnTo>
                <a:lnTo>
                  <a:pt x="238" y="408"/>
                </a:lnTo>
                <a:lnTo>
                  <a:pt x="235" y="410"/>
                </a:lnTo>
                <a:lnTo>
                  <a:pt x="235" y="410"/>
                </a:lnTo>
                <a:lnTo>
                  <a:pt x="235" y="413"/>
                </a:lnTo>
                <a:lnTo>
                  <a:pt x="235" y="413"/>
                </a:lnTo>
                <a:lnTo>
                  <a:pt x="238" y="410"/>
                </a:lnTo>
                <a:lnTo>
                  <a:pt x="238" y="410"/>
                </a:lnTo>
                <a:lnTo>
                  <a:pt x="240" y="408"/>
                </a:lnTo>
                <a:lnTo>
                  <a:pt x="240" y="408"/>
                </a:lnTo>
                <a:close/>
                <a:moveTo>
                  <a:pt x="161" y="119"/>
                </a:moveTo>
                <a:lnTo>
                  <a:pt x="161" y="119"/>
                </a:lnTo>
                <a:lnTo>
                  <a:pt x="161" y="119"/>
                </a:lnTo>
                <a:lnTo>
                  <a:pt x="161" y="119"/>
                </a:lnTo>
                <a:lnTo>
                  <a:pt x="156" y="121"/>
                </a:lnTo>
                <a:lnTo>
                  <a:pt x="156" y="121"/>
                </a:lnTo>
                <a:lnTo>
                  <a:pt x="156" y="121"/>
                </a:lnTo>
                <a:lnTo>
                  <a:pt x="156" y="121"/>
                </a:lnTo>
                <a:lnTo>
                  <a:pt x="156" y="121"/>
                </a:lnTo>
                <a:lnTo>
                  <a:pt x="156" y="121"/>
                </a:lnTo>
                <a:lnTo>
                  <a:pt x="159" y="123"/>
                </a:lnTo>
                <a:lnTo>
                  <a:pt x="159" y="123"/>
                </a:lnTo>
                <a:lnTo>
                  <a:pt x="161" y="119"/>
                </a:lnTo>
                <a:lnTo>
                  <a:pt x="161" y="119"/>
                </a:lnTo>
                <a:close/>
                <a:moveTo>
                  <a:pt x="214" y="165"/>
                </a:moveTo>
                <a:lnTo>
                  <a:pt x="214" y="165"/>
                </a:lnTo>
                <a:lnTo>
                  <a:pt x="214" y="176"/>
                </a:lnTo>
                <a:lnTo>
                  <a:pt x="214" y="176"/>
                </a:lnTo>
                <a:lnTo>
                  <a:pt x="214" y="176"/>
                </a:lnTo>
                <a:lnTo>
                  <a:pt x="214" y="176"/>
                </a:lnTo>
                <a:lnTo>
                  <a:pt x="214" y="165"/>
                </a:lnTo>
                <a:lnTo>
                  <a:pt x="214" y="165"/>
                </a:lnTo>
                <a:close/>
                <a:moveTo>
                  <a:pt x="248" y="377"/>
                </a:moveTo>
                <a:lnTo>
                  <a:pt x="248" y="377"/>
                </a:lnTo>
                <a:lnTo>
                  <a:pt x="246" y="375"/>
                </a:lnTo>
                <a:lnTo>
                  <a:pt x="246" y="373"/>
                </a:lnTo>
                <a:lnTo>
                  <a:pt x="246" y="373"/>
                </a:lnTo>
                <a:lnTo>
                  <a:pt x="244" y="375"/>
                </a:lnTo>
                <a:lnTo>
                  <a:pt x="244" y="375"/>
                </a:lnTo>
                <a:lnTo>
                  <a:pt x="246" y="378"/>
                </a:lnTo>
                <a:lnTo>
                  <a:pt x="246" y="378"/>
                </a:lnTo>
                <a:lnTo>
                  <a:pt x="248" y="377"/>
                </a:lnTo>
                <a:lnTo>
                  <a:pt x="248" y="377"/>
                </a:lnTo>
                <a:close/>
                <a:moveTo>
                  <a:pt x="238" y="378"/>
                </a:moveTo>
                <a:lnTo>
                  <a:pt x="238" y="378"/>
                </a:lnTo>
                <a:lnTo>
                  <a:pt x="240" y="383"/>
                </a:lnTo>
                <a:lnTo>
                  <a:pt x="240" y="383"/>
                </a:lnTo>
                <a:lnTo>
                  <a:pt x="241" y="381"/>
                </a:lnTo>
                <a:lnTo>
                  <a:pt x="241" y="381"/>
                </a:lnTo>
                <a:lnTo>
                  <a:pt x="240" y="378"/>
                </a:lnTo>
                <a:lnTo>
                  <a:pt x="240" y="378"/>
                </a:lnTo>
                <a:lnTo>
                  <a:pt x="238" y="378"/>
                </a:lnTo>
                <a:lnTo>
                  <a:pt x="238" y="378"/>
                </a:lnTo>
                <a:close/>
                <a:moveTo>
                  <a:pt x="199" y="171"/>
                </a:moveTo>
                <a:lnTo>
                  <a:pt x="199" y="171"/>
                </a:lnTo>
                <a:lnTo>
                  <a:pt x="199" y="170"/>
                </a:lnTo>
                <a:lnTo>
                  <a:pt x="199" y="170"/>
                </a:lnTo>
                <a:lnTo>
                  <a:pt x="195" y="171"/>
                </a:lnTo>
                <a:lnTo>
                  <a:pt x="195" y="171"/>
                </a:lnTo>
                <a:lnTo>
                  <a:pt x="195" y="171"/>
                </a:lnTo>
                <a:lnTo>
                  <a:pt x="195" y="171"/>
                </a:lnTo>
                <a:lnTo>
                  <a:pt x="194" y="176"/>
                </a:lnTo>
                <a:lnTo>
                  <a:pt x="194" y="176"/>
                </a:lnTo>
                <a:lnTo>
                  <a:pt x="194" y="176"/>
                </a:lnTo>
                <a:lnTo>
                  <a:pt x="194" y="176"/>
                </a:lnTo>
                <a:lnTo>
                  <a:pt x="199" y="171"/>
                </a:lnTo>
                <a:lnTo>
                  <a:pt x="199" y="171"/>
                </a:lnTo>
                <a:close/>
                <a:moveTo>
                  <a:pt x="28" y="63"/>
                </a:moveTo>
                <a:lnTo>
                  <a:pt x="28" y="63"/>
                </a:lnTo>
                <a:lnTo>
                  <a:pt x="28" y="63"/>
                </a:lnTo>
                <a:lnTo>
                  <a:pt x="28" y="63"/>
                </a:lnTo>
                <a:lnTo>
                  <a:pt x="25" y="66"/>
                </a:lnTo>
                <a:lnTo>
                  <a:pt x="25" y="66"/>
                </a:lnTo>
                <a:lnTo>
                  <a:pt x="25" y="66"/>
                </a:lnTo>
                <a:lnTo>
                  <a:pt x="25" y="66"/>
                </a:lnTo>
                <a:lnTo>
                  <a:pt x="25" y="67"/>
                </a:lnTo>
                <a:lnTo>
                  <a:pt x="25" y="67"/>
                </a:lnTo>
                <a:lnTo>
                  <a:pt x="25" y="67"/>
                </a:lnTo>
                <a:lnTo>
                  <a:pt x="25" y="67"/>
                </a:lnTo>
                <a:lnTo>
                  <a:pt x="28" y="63"/>
                </a:lnTo>
                <a:lnTo>
                  <a:pt x="28" y="63"/>
                </a:lnTo>
                <a:close/>
                <a:moveTo>
                  <a:pt x="172" y="222"/>
                </a:moveTo>
                <a:lnTo>
                  <a:pt x="172" y="222"/>
                </a:lnTo>
                <a:lnTo>
                  <a:pt x="170" y="225"/>
                </a:lnTo>
                <a:lnTo>
                  <a:pt x="170" y="225"/>
                </a:lnTo>
                <a:lnTo>
                  <a:pt x="170" y="228"/>
                </a:lnTo>
                <a:lnTo>
                  <a:pt x="170" y="228"/>
                </a:lnTo>
                <a:lnTo>
                  <a:pt x="170" y="230"/>
                </a:lnTo>
                <a:lnTo>
                  <a:pt x="170" y="230"/>
                </a:lnTo>
                <a:lnTo>
                  <a:pt x="172" y="228"/>
                </a:lnTo>
                <a:lnTo>
                  <a:pt x="172" y="228"/>
                </a:lnTo>
                <a:lnTo>
                  <a:pt x="172" y="222"/>
                </a:lnTo>
                <a:lnTo>
                  <a:pt x="172" y="222"/>
                </a:lnTo>
                <a:close/>
                <a:moveTo>
                  <a:pt x="271" y="159"/>
                </a:moveTo>
                <a:lnTo>
                  <a:pt x="271" y="159"/>
                </a:lnTo>
                <a:lnTo>
                  <a:pt x="271" y="160"/>
                </a:lnTo>
                <a:lnTo>
                  <a:pt x="271" y="160"/>
                </a:lnTo>
                <a:lnTo>
                  <a:pt x="271" y="160"/>
                </a:lnTo>
                <a:lnTo>
                  <a:pt x="271" y="160"/>
                </a:lnTo>
                <a:lnTo>
                  <a:pt x="273" y="162"/>
                </a:lnTo>
                <a:lnTo>
                  <a:pt x="273" y="162"/>
                </a:lnTo>
                <a:lnTo>
                  <a:pt x="274" y="160"/>
                </a:lnTo>
                <a:lnTo>
                  <a:pt x="271" y="159"/>
                </a:lnTo>
                <a:lnTo>
                  <a:pt x="271" y="159"/>
                </a:lnTo>
                <a:close/>
                <a:moveTo>
                  <a:pt x="205" y="272"/>
                </a:moveTo>
                <a:lnTo>
                  <a:pt x="205" y="272"/>
                </a:lnTo>
                <a:lnTo>
                  <a:pt x="205" y="271"/>
                </a:lnTo>
                <a:lnTo>
                  <a:pt x="205" y="271"/>
                </a:lnTo>
                <a:lnTo>
                  <a:pt x="200" y="269"/>
                </a:lnTo>
                <a:lnTo>
                  <a:pt x="200" y="269"/>
                </a:lnTo>
                <a:lnTo>
                  <a:pt x="200" y="271"/>
                </a:lnTo>
                <a:lnTo>
                  <a:pt x="200" y="271"/>
                </a:lnTo>
                <a:lnTo>
                  <a:pt x="205" y="272"/>
                </a:lnTo>
                <a:lnTo>
                  <a:pt x="205" y="272"/>
                </a:lnTo>
                <a:close/>
                <a:moveTo>
                  <a:pt x="221" y="138"/>
                </a:moveTo>
                <a:lnTo>
                  <a:pt x="221" y="138"/>
                </a:lnTo>
                <a:lnTo>
                  <a:pt x="216" y="140"/>
                </a:lnTo>
                <a:lnTo>
                  <a:pt x="216" y="140"/>
                </a:lnTo>
                <a:lnTo>
                  <a:pt x="216" y="141"/>
                </a:lnTo>
                <a:lnTo>
                  <a:pt x="216" y="141"/>
                </a:lnTo>
                <a:lnTo>
                  <a:pt x="219" y="141"/>
                </a:lnTo>
                <a:lnTo>
                  <a:pt x="219" y="141"/>
                </a:lnTo>
                <a:lnTo>
                  <a:pt x="221" y="140"/>
                </a:lnTo>
                <a:lnTo>
                  <a:pt x="221" y="138"/>
                </a:lnTo>
                <a:lnTo>
                  <a:pt x="221" y="138"/>
                </a:lnTo>
                <a:close/>
                <a:moveTo>
                  <a:pt x="188" y="198"/>
                </a:moveTo>
                <a:lnTo>
                  <a:pt x="188" y="198"/>
                </a:lnTo>
                <a:lnTo>
                  <a:pt x="191" y="192"/>
                </a:lnTo>
                <a:lnTo>
                  <a:pt x="191" y="192"/>
                </a:lnTo>
                <a:lnTo>
                  <a:pt x="186" y="197"/>
                </a:lnTo>
                <a:lnTo>
                  <a:pt x="186" y="197"/>
                </a:lnTo>
                <a:lnTo>
                  <a:pt x="188" y="198"/>
                </a:lnTo>
                <a:lnTo>
                  <a:pt x="188" y="198"/>
                </a:lnTo>
                <a:close/>
                <a:moveTo>
                  <a:pt x="161" y="113"/>
                </a:moveTo>
                <a:lnTo>
                  <a:pt x="161" y="113"/>
                </a:lnTo>
                <a:lnTo>
                  <a:pt x="159" y="116"/>
                </a:lnTo>
                <a:lnTo>
                  <a:pt x="159" y="116"/>
                </a:lnTo>
                <a:lnTo>
                  <a:pt x="162" y="118"/>
                </a:lnTo>
                <a:lnTo>
                  <a:pt x="162" y="118"/>
                </a:lnTo>
                <a:lnTo>
                  <a:pt x="162" y="115"/>
                </a:lnTo>
                <a:lnTo>
                  <a:pt x="162" y="115"/>
                </a:lnTo>
                <a:lnTo>
                  <a:pt x="161" y="113"/>
                </a:lnTo>
                <a:lnTo>
                  <a:pt x="161" y="113"/>
                </a:lnTo>
                <a:close/>
                <a:moveTo>
                  <a:pt x="244" y="421"/>
                </a:moveTo>
                <a:lnTo>
                  <a:pt x="244" y="421"/>
                </a:lnTo>
                <a:lnTo>
                  <a:pt x="244" y="422"/>
                </a:lnTo>
                <a:lnTo>
                  <a:pt x="244" y="422"/>
                </a:lnTo>
                <a:lnTo>
                  <a:pt x="244" y="425"/>
                </a:lnTo>
                <a:lnTo>
                  <a:pt x="244" y="425"/>
                </a:lnTo>
                <a:lnTo>
                  <a:pt x="244" y="427"/>
                </a:lnTo>
                <a:lnTo>
                  <a:pt x="244" y="427"/>
                </a:lnTo>
                <a:lnTo>
                  <a:pt x="246" y="425"/>
                </a:lnTo>
                <a:lnTo>
                  <a:pt x="246" y="425"/>
                </a:lnTo>
                <a:lnTo>
                  <a:pt x="244" y="421"/>
                </a:lnTo>
                <a:lnTo>
                  <a:pt x="244" y="421"/>
                </a:lnTo>
                <a:close/>
                <a:moveTo>
                  <a:pt x="230" y="361"/>
                </a:moveTo>
                <a:lnTo>
                  <a:pt x="230" y="361"/>
                </a:lnTo>
                <a:lnTo>
                  <a:pt x="229" y="361"/>
                </a:lnTo>
                <a:lnTo>
                  <a:pt x="229" y="361"/>
                </a:lnTo>
                <a:lnTo>
                  <a:pt x="230" y="365"/>
                </a:lnTo>
                <a:lnTo>
                  <a:pt x="230" y="365"/>
                </a:lnTo>
                <a:lnTo>
                  <a:pt x="232" y="365"/>
                </a:lnTo>
                <a:lnTo>
                  <a:pt x="232" y="365"/>
                </a:lnTo>
                <a:lnTo>
                  <a:pt x="230" y="361"/>
                </a:lnTo>
                <a:lnTo>
                  <a:pt x="230" y="361"/>
                </a:lnTo>
                <a:lnTo>
                  <a:pt x="230" y="361"/>
                </a:lnTo>
                <a:lnTo>
                  <a:pt x="230" y="361"/>
                </a:lnTo>
                <a:close/>
                <a:moveTo>
                  <a:pt x="169" y="116"/>
                </a:moveTo>
                <a:lnTo>
                  <a:pt x="169" y="116"/>
                </a:lnTo>
                <a:lnTo>
                  <a:pt x="167" y="119"/>
                </a:lnTo>
                <a:lnTo>
                  <a:pt x="167" y="119"/>
                </a:lnTo>
                <a:lnTo>
                  <a:pt x="169" y="121"/>
                </a:lnTo>
                <a:lnTo>
                  <a:pt x="169" y="121"/>
                </a:lnTo>
                <a:lnTo>
                  <a:pt x="170" y="118"/>
                </a:lnTo>
                <a:lnTo>
                  <a:pt x="170" y="118"/>
                </a:lnTo>
                <a:lnTo>
                  <a:pt x="169" y="116"/>
                </a:lnTo>
                <a:lnTo>
                  <a:pt x="169" y="116"/>
                </a:lnTo>
                <a:close/>
                <a:moveTo>
                  <a:pt x="137" y="222"/>
                </a:moveTo>
                <a:lnTo>
                  <a:pt x="137" y="222"/>
                </a:lnTo>
                <a:lnTo>
                  <a:pt x="137" y="222"/>
                </a:lnTo>
                <a:lnTo>
                  <a:pt x="137" y="222"/>
                </a:lnTo>
                <a:lnTo>
                  <a:pt x="136" y="227"/>
                </a:lnTo>
                <a:lnTo>
                  <a:pt x="136" y="227"/>
                </a:lnTo>
                <a:lnTo>
                  <a:pt x="137" y="227"/>
                </a:lnTo>
                <a:lnTo>
                  <a:pt x="137" y="227"/>
                </a:lnTo>
                <a:lnTo>
                  <a:pt x="137" y="222"/>
                </a:lnTo>
                <a:lnTo>
                  <a:pt x="137" y="222"/>
                </a:lnTo>
                <a:close/>
                <a:moveTo>
                  <a:pt x="191" y="258"/>
                </a:moveTo>
                <a:lnTo>
                  <a:pt x="191" y="258"/>
                </a:lnTo>
                <a:lnTo>
                  <a:pt x="192" y="257"/>
                </a:lnTo>
                <a:lnTo>
                  <a:pt x="192" y="257"/>
                </a:lnTo>
                <a:lnTo>
                  <a:pt x="191" y="255"/>
                </a:lnTo>
                <a:lnTo>
                  <a:pt x="191" y="255"/>
                </a:lnTo>
                <a:lnTo>
                  <a:pt x="189" y="257"/>
                </a:lnTo>
                <a:lnTo>
                  <a:pt x="189" y="257"/>
                </a:lnTo>
                <a:lnTo>
                  <a:pt x="191" y="258"/>
                </a:lnTo>
                <a:lnTo>
                  <a:pt x="191" y="258"/>
                </a:lnTo>
                <a:close/>
                <a:moveTo>
                  <a:pt x="289" y="365"/>
                </a:moveTo>
                <a:lnTo>
                  <a:pt x="289" y="365"/>
                </a:lnTo>
                <a:lnTo>
                  <a:pt x="289" y="361"/>
                </a:lnTo>
                <a:lnTo>
                  <a:pt x="289" y="361"/>
                </a:lnTo>
                <a:lnTo>
                  <a:pt x="285" y="365"/>
                </a:lnTo>
                <a:lnTo>
                  <a:pt x="285" y="365"/>
                </a:lnTo>
                <a:lnTo>
                  <a:pt x="289" y="365"/>
                </a:lnTo>
                <a:lnTo>
                  <a:pt x="289" y="365"/>
                </a:lnTo>
                <a:close/>
                <a:moveTo>
                  <a:pt x="93" y="52"/>
                </a:moveTo>
                <a:lnTo>
                  <a:pt x="93" y="52"/>
                </a:lnTo>
                <a:lnTo>
                  <a:pt x="91" y="53"/>
                </a:lnTo>
                <a:lnTo>
                  <a:pt x="91" y="53"/>
                </a:lnTo>
                <a:lnTo>
                  <a:pt x="96" y="53"/>
                </a:lnTo>
                <a:lnTo>
                  <a:pt x="96" y="53"/>
                </a:lnTo>
                <a:lnTo>
                  <a:pt x="96" y="52"/>
                </a:lnTo>
                <a:lnTo>
                  <a:pt x="96" y="52"/>
                </a:lnTo>
                <a:lnTo>
                  <a:pt x="93" y="52"/>
                </a:lnTo>
                <a:lnTo>
                  <a:pt x="93" y="52"/>
                </a:lnTo>
                <a:close/>
                <a:moveTo>
                  <a:pt x="260" y="143"/>
                </a:moveTo>
                <a:lnTo>
                  <a:pt x="260" y="143"/>
                </a:lnTo>
                <a:lnTo>
                  <a:pt x="257" y="143"/>
                </a:lnTo>
                <a:lnTo>
                  <a:pt x="257" y="143"/>
                </a:lnTo>
                <a:lnTo>
                  <a:pt x="255" y="145"/>
                </a:lnTo>
                <a:lnTo>
                  <a:pt x="255" y="145"/>
                </a:lnTo>
                <a:lnTo>
                  <a:pt x="259" y="146"/>
                </a:lnTo>
                <a:lnTo>
                  <a:pt x="259" y="146"/>
                </a:lnTo>
                <a:lnTo>
                  <a:pt x="260" y="143"/>
                </a:lnTo>
                <a:lnTo>
                  <a:pt x="260" y="143"/>
                </a:lnTo>
                <a:close/>
                <a:moveTo>
                  <a:pt x="172" y="118"/>
                </a:moveTo>
                <a:lnTo>
                  <a:pt x="172" y="118"/>
                </a:lnTo>
                <a:lnTo>
                  <a:pt x="172" y="123"/>
                </a:lnTo>
                <a:lnTo>
                  <a:pt x="172" y="123"/>
                </a:lnTo>
                <a:lnTo>
                  <a:pt x="175" y="119"/>
                </a:lnTo>
                <a:lnTo>
                  <a:pt x="175" y="119"/>
                </a:lnTo>
                <a:lnTo>
                  <a:pt x="172" y="118"/>
                </a:lnTo>
                <a:lnTo>
                  <a:pt x="172" y="118"/>
                </a:lnTo>
                <a:close/>
                <a:moveTo>
                  <a:pt x="158" y="205"/>
                </a:moveTo>
                <a:lnTo>
                  <a:pt x="158" y="205"/>
                </a:lnTo>
                <a:lnTo>
                  <a:pt x="158" y="205"/>
                </a:lnTo>
                <a:lnTo>
                  <a:pt x="158" y="205"/>
                </a:lnTo>
                <a:lnTo>
                  <a:pt x="156" y="198"/>
                </a:lnTo>
                <a:lnTo>
                  <a:pt x="156" y="198"/>
                </a:lnTo>
                <a:lnTo>
                  <a:pt x="156" y="200"/>
                </a:lnTo>
                <a:lnTo>
                  <a:pt x="156" y="200"/>
                </a:lnTo>
                <a:lnTo>
                  <a:pt x="156" y="200"/>
                </a:lnTo>
                <a:lnTo>
                  <a:pt x="156" y="200"/>
                </a:lnTo>
                <a:lnTo>
                  <a:pt x="158" y="205"/>
                </a:lnTo>
                <a:lnTo>
                  <a:pt x="158" y="205"/>
                </a:lnTo>
                <a:close/>
                <a:moveTo>
                  <a:pt x="240" y="313"/>
                </a:moveTo>
                <a:lnTo>
                  <a:pt x="240" y="313"/>
                </a:lnTo>
                <a:lnTo>
                  <a:pt x="240" y="312"/>
                </a:lnTo>
                <a:lnTo>
                  <a:pt x="240" y="312"/>
                </a:lnTo>
                <a:lnTo>
                  <a:pt x="238" y="313"/>
                </a:lnTo>
                <a:lnTo>
                  <a:pt x="236" y="315"/>
                </a:lnTo>
                <a:lnTo>
                  <a:pt x="236" y="315"/>
                </a:lnTo>
                <a:lnTo>
                  <a:pt x="236" y="317"/>
                </a:lnTo>
                <a:lnTo>
                  <a:pt x="236" y="317"/>
                </a:lnTo>
                <a:lnTo>
                  <a:pt x="240" y="313"/>
                </a:lnTo>
                <a:lnTo>
                  <a:pt x="240" y="313"/>
                </a:lnTo>
                <a:close/>
                <a:moveTo>
                  <a:pt x="205" y="187"/>
                </a:moveTo>
                <a:lnTo>
                  <a:pt x="205" y="187"/>
                </a:lnTo>
                <a:lnTo>
                  <a:pt x="205" y="181"/>
                </a:lnTo>
                <a:lnTo>
                  <a:pt x="205" y="181"/>
                </a:lnTo>
                <a:lnTo>
                  <a:pt x="205" y="179"/>
                </a:lnTo>
                <a:lnTo>
                  <a:pt x="205" y="179"/>
                </a:lnTo>
                <a:lnTo>
                  <a:pt x="205" y="181"/>
                </a:lnTo>
                <a:lnTo>
                  <a:pt x="205" y="181"/>
                </a:lnTo>
                <a:lnTo>
                  <a:pt x="205" y="187"/>
                </a:lnTo>
                <a:lnTo>
                  <a:pt x="205" y="187"/>
                </a:lnTo>
                <a:close/>
                <a:moveTo>
                  <a:pt x="80" y="201"/>
                </a:moveTo>
                <a:lnTo>
                  <a:pt x="80" y="201"/>
                </a:lnTo>
                <a:lnTo>
                  <a:pt x="80" y="201"/>
                </a:lnTo>
                <a:lnTo>
                  <a:pt x="80" y="201"/>
                </a:lnTo>
                <a:lnTo>
                  <a:pt x="79" y="201"/>
                </a:lnTo>
                <a:lnTo>
                  <a:pt x="79" y="201"/>
                </a:lnTo>
                <a:lnTo>
                  <a:pt x="80" y="206"/>
                </a:lnTo>
                <a:lnTo>
                  <a:pt x="80" y="206"/>
                </a:lnTo>
                <a:lnTo>
                  <a:pt x="82" y="205"/>
                </a:lnTo>
                <a:lnTo>
                  <a:pt x="82" y="205"/>
                </a:lnTo>
                <a:lnTo>
                  <a:pt x="80" y="201"/>
                </a:lnTo>
                <a:lnTo>
                  <a:pt x="80" y="201"/>
                </a:lnTo>
                <a:close/>
                <a:moveTo>
                  <a:pt x="88" y="52"/>
                </a:moveTo>
                <a:lnTo>
                  <a:pt x="88" y="52"/>
                </a:lnTo>
                <a:lnTo>
                  <a:pt x="87" y="52"/>
                </a:lnTo>
                <a:lnTo>
                  <a:pt x="87" y="52"/>
                </a:lnTo>
                <a:lnTo>
                  <a:pt x="85" y="52"/>
                </a:lnTo>
                <a:lnTo>
                  <a:pt x="85" y="53"/>
                </a:lnTo>
                <a:lnTo>
                  <a:pt x="85" y="53"/>
                </a:lnTo>
                <a:lnTo>
                  <a:pt x="88" y="53"/>
                </a:lnTo>
                <a:lnTo>
                  <a:pt x="88" y="53"/>
                </a:lnTo>
                <a:lnTo>
                  <a:pt x="88" y="52"/>
                </a:lnTo>
                <a:lnTo>
                  <a:pt x="88" y="52"/>
                </a:lnTo>
                <a:close/>
                <a:moveTo>
                  <a:pt x="150" y="246"/>
                </a:moveTo>
                <a:lnTo>
                  <a:pt x="150" y="246"/>
                </a:lnTo>
                <a:lnTo>
                  <a:pt x="151" y="246"/>
                </a:lnTo>
                <a:lnTo>
                  <a:pt x="151" y="246"/>
                </a:lnTo>
                <a:lnTo>
                  <a:pt x="153" y="246"/>
                </a:lnTo>
                <a:lnTo>
                  <a:pt x="153" y="246"/>
                </a:lnTo>
                <a:lnTo>
                  <a:pt x="151" y="244"/>
                </a:lnTo>
                <a:lnTo>
                  <a:pt x="150" y="244"/>
                </a:lnTo>
                <a:lnTo>
                  <a:pt x="150" y="244"/>
                </a:lnTo>
                <a:lnTo>
                  <a:pt x="150" y="246"/>
                </a:lnTo>
                <a:lnTo>
                  <a:pt x="150" y="246"/>
                </a:lnTo>
                <a:close/>
                <a:moveTo>
                  <a:pt x="249" y="391"/>
                </a:moveTo>
                <a:lnTo>
                  <a:pt x="249" y="391"/>
                </a:lnTo>
                <a:lnTo>
                  <a:pt x="248" y="392"/>
                </a:lnTo>
                <a:lnTo>
                  <a:pt x="248" y="394"/>
                </a:lnTo>
                <a:lnTo>
                  <a:pt x="248" y="394"/>
                </a:lnTo>
                <a:lnTo>
                  <a:pt x="248" y="395"/>
                </a:lnTo>
                <a:lnTo>
                  <a:pt x="248" y="395"/>
                </a:lnTo>
                <a:lnTo>
                  <a:pt x="248" y="397"/>
                </a:lnTo>
                <a:lnTo>
                  <a:pt x="248" y="397"/>
                </a:lnTo>
                <a:lnTo>
                  <a:pt x="248" y="397"/>
                </a:lnTo>
                <a:lnTo>
                  <a:pt x="248" y="397"/>
                </a:lnTo>
                <a:lnTo>
                  <a:pt x="249" y="391"/>
                </a:lnTo>
                <a:lnTo>
                  <a:pt x="249" y="391"/>
                </a:lnTo>
                <a:close/>
                <a:moveTo>
                  <a:pt x="230" y="397"/>
                </a:moveTo>
                <a:lnTo>
                  <a:pt x="230" y="397"/>
                </a:lnTo>
                <a:lnTo>
                  <a:pt x="233" y="395"/>
                </a:lnTo>
                <a:lnTo>
                  <a:pt x="233" y="394"/>
                </a:lnTo>
                <a:lnTo>
                  <a:pt x="233" y="394"/>
                </a:lnTo>
                <a:lnTo>
                  <a:pt x="232" y="395"/>
                </a:lnTo>
                <a:lnTo>
                  <a:pt x="230" y="397"/>
                </a:lnTo>
                <a:lnTo>
                  <a:pt x="230" y="397"/>
                </a:lnTo>
                <a:close/>
                <a:moveTo>
                  <a:pt x="167" y="246"/>
                </a:moveTo>
                <a:lnTo>
                  <a:pt x="167" y="246"/>
                </a:lnTo>
                <a:lnTo>
                  <a:pt x="164" y="244"/>
                </a:lnTo>
                <a:lnTo>
                  <a:pt x="164" y="246"/>
                </a:lnTo>
                <a:lnTo>
                  <a:pt x="164" y="246"/>
                </a:lnTo>
                <a:lnTo>
                  <a:pt x="166" y="249"/>
                </a:lnTo>
                <a:lnTo>
                  <a:pt x="166" y="249"/>
                </a:lnTo>
                <a:lnTo>
                  <a:pt x="167" y="246"/>
                </a:lnTo>
                <a:lnTo>
                  <a:pt x="167" y="246"/>
                </a:lnTo>
                <a:close/>
                <a:moveTo>
                  <a:pt x="36" y="41"/>
                </a:moveTo>
                <a:lnTo>
                  <a:pt x="36" y="41"/>
                </a:lnTo>
                <a:lnTo>
                  <a:pt x="35" y="41"/>
                </a:lnTo>
                <a:lnTo>
                  <a:pt x="35" y="41"/>
                </a:lnTo>
                <a:lnTo>
                  <a:pt x="31" y="45"/>
                </a:lnTo>
                <a:lnTo>
                  <a:pt x="31" y="45"/>
                </a:lnTo>
                <a:lnTo>
                  <a:pt x="33" y="47"/>
                </a:lnTo>
                <a:lnTo>
                  <a:pt x="33" y="47"/>
                </a:lnTo>
                <a:lnTo>
                  <a:pt x="36" y="41"/>
                </a:lnTo>
                <a:lnTo>
                  <a:pt x="36" y="41"/>
                </a:lnTo>
                <a:close/>
                <a:moveTo>
                  <a:pt x="232" y="274"/>
                </a:moveTo>
                <a:lnTo>
                  <a:pt x="232" y="274"/>
                </a:lnTo>
                <a:lnTo>
                  <a:pt x="232" y="274"/>
                </a:lnTo>
                <a:lnTo>
                  <a:pt x="232" y="274"/>
                </a:lnTo>
                <a:lnTo>
                  <a:pt x="232" y="277"/>
                </a:lnTo>
                <a:lnTo>
                  <a:pt x="232" y="277"/>
                </a:lnTo>
                <a:lnTo>
                  <a:pt x="233" y="277"/>
                </a:lnTo>
                <a:lnTo>
                  <a:pt x="233" y="277"/>
                </a:lnTo>
                <a:lnTo>
                  <a:pt x="235" y="277"/>
                </a:lnTo>
                <a:lnTo>
                  <a:pt x="235" y="276"/>
                </a:lnTo>
                <a:lnTo>
                  <a:pt x="235" y="276"/>
                </a:lnTo>
                <a:lnTo>
                  <a:pt x="233" y="276"/>
                </a:lnTo>
                <a:lnTo>
                  <a:pt x="232" y="274"/>
                </a:lnTo>
                <a:lnTo>
                  <a:pt x="232" y="274"/>
                </a:lnTo>
                <a:close/>
                <a:moveTo>
                  <a:pt x="134" y="228"/>
                </a:moveTo>
                <a:lnTo>
                  <a:pt x="134" y="228"/>
                </a:lnTo>
                <a:lnTo>
                  <a:pt x="134" y="230"/>
                </a:lnTo>
                <a:lnTo>
                  <a:pt x="134" y="230"/>
                </a:lnTo>
                <a:lnTo>
                  <a:pt x="136" y="231"/>
                </a:lnTo>
                <a:lnTo>
                  <a:pt x="136" y="231"/>
                </a:lnTo>
                <a:lnTo>
                  <a:pt x="137" y="231"/>
                </a:lnTo>
                <a:lnTo>
                  <a:pt x="137" y="231"/>
                </a:lnTo>
                <a:lnTo>
                  <a:pt x="137" y="228"/>
                </a:lnTo>
                <a:lnTo>
                  <a:pt x="137" y="228"/>
                </a:lnTo>
                <a:lnTo>
                  <a:pt x="134" y="228"/>
                </a:lnTo>
                <a:lnTo>
                  <a:pt x="134" y="228"/>
                </a:lnTo>
                <a:close/>
                <a:moveTo>
                  <a:pt x="285" y="253"/>
                </a:moveTo>
                <a:lnTo>
                  <a:pt x="285" y="253"/>
                </a:lnTo>
                <a:lnTo>
                  <a:pt x="285" y="258"/>
                </a:lnTo>
                <a:lnTo>
                  <a:pt x="285" y="258"/>
                </a:lnTo>
                <a:lnTo>
                  <a:pt x="287" y="255"/>
                </a:lnTo>
                <a:lnTo>
                  <a:pt x="287" y="255"/>
                </a:lnTo>
                <a:lnTo>
                  <a:pt x="285" y="253"/>
                </a:lnTo>
                <a:lnTo>
                  <a:pt x="285" y="253"/>
                </a:lnTo>
                <a:close/>
                <a:moveTo>
                  <a:pt x="112" y="212"/>
                </a:moveTo>
                <a:lnTo>
                  <a:pt x="112" y="212"/>
                </a:lnTo>
                <a:lnTo>
                  <a:pt x="109" y="209"/>
                </a:lnTo>
                <a:lnTo>
                  <a:pt x="109" y="209"/>
                </a:lnTo>
                <a:lnTo>
                  <a:pt x="109" y="211"/>
                </a:lnTo>
                <a:lnTo>
                  <a:pt x="109" y="211"/>
                </a:lnTo>
                <a:lnTo>
                  <a:pt x="110" y="212"/>
                </a:lnTo>
                <a:lnTo>
                  <a:pt x="112" y="212"/>
                </a:lnTo>
                <a:lnTo>
                  <a:pt x="112" y="212"/>
                </a:lnTo>
                <a:close/>
                <a:moveTo>
                  <a:pt x="88" y="186"/>
                </a:moveTo>
                <a:lnTo>
                  <a:pt x="88" y="186"/>
                </a:lnTo>
                <a:lnTo>
                  <a:pt x="88" y="179"/>
                </a:lnTo>
                <a:lnTo>
                  <a:pt x="88" y="179"/>
                </a:lnTo>
                <a:lnTo>
                  <a:pt x="87" y="181"/>
                </a:lnTo>
                <a:lnTo>
                  <a:pt x="87" y="181"/>
                </a:lnTo>
                <a:lnTo>
                  <a:pt x="87" y="184"/>
                </a:lnTo>
                <a:lnTo>
                  <a:pt x="88" y="186"/>
                </a:lnTo>
                <a:lnTo>
                  <a:pt x="88" y="186"/>
                </a:lnTo>
                <a:close/>
                <a:moveTo>
                  <a:pt x="210" y="271"/>
                </a:moveTo>
                <a:lnTo>
                  <a:pt x="210" y="271"/>
                </a:lnTo>
                <a:lnTo>
                  <a:pt x="207" y="271"/>
                </a:lnTo>
                <a:lnTo>
                  <a:pt x="207" y="271"/>
                </a:lnTo>
                <a:lnTo>
                  <a:pt x="207" y="272"/>
                </a:lnTo>
                <a:lnTo>
                  <a:pt x="207" y="272"/>
                </a:lnTo>
                <a:lnTo>
                  <a:pt x="210" y="274"/>
                </a:lnTo>
                <a:lnTo>
                  <a:pt x="210" y="274"/>
                </a:lnTo>
                <a:lnTo>
                  <a:pt x="210" y="271"/>
                </a:lnTo>
                <a:lnTo>
                  <a:pt x="210" y="271"/>
                </a:lnTo>
                <a:close/>
                <a:moveTo>
                  <a:pt x="282" y="162"/>
                </a:moveTo>
                <a:lnTo>
                  <a:pt x="282" y="162"/>
                </a:lnTo>
                <a:lnTo>
                  <a:pt x="281" y="164"/>
                </a:lnTo>
                <a:lnTo>
                  <a:pt x="281" y="164"/>
                </a:lnTo>
                <a:lnTo>
                  <a:pt x="282" y="165"/>
                </a:lnTo>
                <a:lnTo>
                  <a:pt x="282" y="165"/>
                </a:lnTo>
                <a:lnTo>
                  <a:pt x="282" y="164"/>
                </a:lnTo>
                <a:lnTo>
                  <a:pt x="282" y="162"/>
                </a:lnTo>
                <a:lnTo>
                  <a:pt x="282" y="162"/>
                </a:lnTo>
                <a:close/>
                <a:moveTo>
                  <a:pt x="91" y="34"/>
                </a:moveTo>
                <a:lnTo>
                  <a:pt x="91" y="34"/>
                </a:lnTo>
                <a:lnTo>
                  <a:pt x="93" y="33"/>
                </a:lnTo>
                <a:lnTo>
                  <a:pt x="93" y="33"/>
                </a:lnTo>
                <a:lnTo>
                  <a:pt x="88" y="33"/>
                </a:lnTo>
                <a:lnTo>
                  <a:pt x="88" y="33"/>
                </a:lnTo>
                <a:lnTo>
                  <a:pt x="88" y="33"/>
                </a:lnTo>
                <a:lnTo>
                  <a:pt x="88" y="33"/>
                </a:lnTo>
                <a:lnTo>
                  <a:pt x="91" y="34"/>
                </a:lnTo>
                <a:lnTo>
                  <a:pt x="91" y="34"/>
                </a:lnTo>
                <a:close/>
                <a:moveTo>
                  <a:pt x="188" y="184"/>
                </a:moveTo>
                <a:lnTo>
                  <a:pt x="188" y="184"/>
                </a:lnTo>
                <a:lnTo>
                  <a:pt x="191" y="173"/>
                </a:lnTo>
                <a:lnTo>
                  <a:pt x="191" y="173"/>
                </a:lnTo>
                <a:lnTo>
                  <a:pt x="191" y="175"/>
                </a:lnTo>
                <a:lnTo>
                  <a:pt x="191" y="175"/>
                </a:lnTo>
                <a:lnTo>
                  <a:pt x="189" y="178"/>
                </a:lnTo>
                <a:lnTo>
                  <a:pt x="189" y="178"/>
                </a:lnTo>
                <a:lnTo>
                  <a:pt x="188" y="184"/>
                </a:lnTo>
                <a:lnTo>
                  <a:pt x="188" y="184"/>
                </a:lnTo>
                <a:close/>
                <a:moveTo>
                  <a:pt x="259" y="154"/>
                </a:moveTo>
                <a:lnTo>
                  <a:pt x="259" y="154"/>
                </a:lnTo>
                <a:lnTo>
                  <a:pt x="260" y="151"/>
                </a:lnTo>
                <a:lnTo>
                  <a:pt x="260" y="151"/>
                </a:lnTo>
                <a:lnTo>
                  <a:pt x="260" y="149"/>
                </a:lnTo>
                <a:lnTo>
                  <a:pt x="260" y="149"/>
                </a:lnTo>
                <a:lnTo>
                  <a:pt x="259" y="149"/>
                </a:lnTo>
                <a:lnTo>
                  <a:pt x="259" y="149"/>
                </a:lnTo>
                <a:lnTo>
                  <a:pt x="257" y="153"/>
                </a:lnTo>
                <a:lnTo>
                  <a:pt x="257" y="153"/>
                </a:lnTo>
                <a:lnTo>
                  <a:pt x="259" y="154"/>
                </a:lnTo>
                <a:lnTo>
                  <a:pt x="259" y="154"/>
                </a:lnTo>
                <a:close/>
                <a:moveTo>
                  <a:pt x="46" y="69"/>
                </a:moveTo>
                <a:lnTo>
                  <a:pt x="46" y="69"/>
                </a:lnTo>
                <a:lnTo>
                  <a:pt x="52" y="75"/>
                </a:lnTo>
                <a:lnTo>
                  <a:pt x="52" y="75"/>
                </a:lnTo>
                <a:lnTo>
                  <a:pt x="52" y="75"/>
                </a:lnTo>
                <a:lnTo>
                  <a:pt x="52" y="75"/>
                </a:lnTo>
                <a:lnTo>
                  <a:pt x="47" y="67"/>
                </a:lnTo>
                <a:lnTo>
                  <a:pt x="47" y="67"/>
                </a:lnTo>
                <a:lnTo>
                  <a:pt x="46" y="69"/>
                </a:lnTo>
                <a:lnTo>
                  <a:pt x="46" y="69"/>
                </a:lnTo>
                <a:close/>
                <a:moveTo>
                  <a:pt x="279" y="377"/>
                </a:moveTo>
                <a:lnTo>
                  <a:pt x="279" y="377"/>
                </a:lnTo>
                <a:lnTo>
                  <a:pt x="279" y="377"/>
                </a:lnTo>
                <a:lnTo>
                  <a:pt x="278" y="377"/>
                </a:lnTo>
                <a:lnTo>
                  <a:pt x="278" y="377"/>
                </a:lnTo>
                <a:lnTo>
                  <a:pt x="278" y="375"/>
                </a:lnTo>
                <a:lnTo>
                  <a:pt x="276" y="375"/>
                </a:lnTo>
                <a:lnTo>
                  <a:pt x="276" y="375"/>
                </a:lnTo>
                <a:lnTo>
                  <a:pt x="276" y="378"/>
                </a:lnTo>
                <a:lnTo>
                  <a:pt x="276" y="378"/>
                </a:lnTo>
                <a:lnTo>
                  <a:pt x="279" y="377"/>
                </a:lnTo>
                <a:lnTo>
                  <a:pt x="279" y="377"/>
                </a:lnTo>
                <a:close/>
                <a:moveTo>
                  <a:pt x="222" y="280"/>
                </a:moveTo>
                <a:lnTo>
                  <a:pt x="222" y="280"/>
                </a:lnTo>
                <a:lnTo>
                  <a:pt x="229" y="280"/>
                </a:lnTo>
                <a:lnTo>
                  <a:pt x="229" y="280"/>
                </a:lnTo>
                <a:lnTo>
                  <a:pt x="229" y="280"/>
                </a:lnTo>
                <a:lnTo>
                  <a:pt x="229" y="280"/>
                </a:lnTo>
                <a:lnTo>
                  <a:pt x="224" y="279"/>
                </a:lnTo>
                <a:lnTo>
                  <a:pt x="224" y="279"/>
                </a:lnTo>
                <a:lnTo>
                  <a:pt x="222" y="280"/>
                </a:lnTo>
                <a:lnTo>
                  <a:pt x="222" y="280"/>
                </a:lnTo>
                <a:close/>
                <a:moveTo>
                  <a:pt x="142" y="227"/>
                </a:moveTo>
                <a:lnTo>
                  <a:pt x="142" y="227"/>
                </a:lnTo>
                <a:lnTo>
                  <a:pt x="142" y="224"/>
                </a:lnTo>
                <a:lnTo>
                  <a:pt x="142" y="224"/>
                </a:lnTo>
                <a:lnTo>
                  <a:pt x="140" y="224"/>
                </a:lnTo>
                <a:lnTo>
                  <a:pt x="140" y="224"/>
                </a:lnTo>
                <a:lnTo>
                  <a:pt x="140" y="227"/>
                </a:lnTo>
                <a:lnTo>
                  <a:pt x="140" y="227"/>
                </a:lnTo>
                <a:lnTo>
                  <a:pt x="142" y="227"/>
                </a:lnTo>
                <a:lnTo>
                  <a:pt x="142" y="227"/>
                </a:lnTo>
                <a:close/>
                <a:moveTo>
                  <a:pt x="233" y="320"/>
                </a:moveTo>
                <a:lnTo>
                  <a:pt x="233" y="320"/>
                </a:lnTo>
                <a:lnTo>
                  <a:pt x="233" y="323"/>
                </a:lnTo>
                <a:lnTo>
                  <a:pt x="233" y="323"/>
                </a:lnTo>
                <a:lnTo>
                  <a:pt x="235" y="321"/>
                </a:lnTo>
                <a:lnTo>
                  <a:pt x="235" y="320"/>
                </a:lnTo>
                <a:lnTo>
                  <a:pt x="235" y="320"/>
                </a:lnTo>
                <a:lnTo>
                  <a:pt x="233" y="320"/>
                </a:lnTo>
                <a:lnTo>
                  <a:pt x="233" y="320"/>
                </a:lnTo>
                <a:close/>
                <a:moveTo>
                  <a:pt x="270" y="364"/>
                </a:moveTo>
                <a:lnTo>
                  <a:pt x="270" y="364"/>
                </a:lnTo>
                <a:lnTo>
                  <a:pt x="270" y="362"/>
                </a:lnTo>
                <a:lnTo>
                  <a:pt x="270" y="362"/>
                </a:lnTo>
                <a:lnTo>
                  <a:pt x="266" y="364"/>
                </a:lnTo>
                <a:lnTo>
                  <a:pt x="266" y="364"/>
                </a:lnTo>
                <a:lnTo>
                  <a:pt x="268" y="365"/>
                </a:lnTo>
                <a:lnTo>
                  <a:pt x="268" y="365"/>
                </a:lnTo>
                <a:lnTo>
                  <a:pt x="270" y="364"/>
                </a:lnTo>
                <a:lnTo>
                  <a:pt x="270" y="364"/>
                </a:lnTo>
                <a:close/>
                <a:moveTo>
                  <a:pt x="74" y="151"/>
                </a:moveTo>
                <a:lnTo>
                  <a:pt x="74" y="151"/>
                </a:lnTo>
                <a:lnTo>
                  <a:pt x="76" y="149"/>
                </a:lnTo>
                <a:lnTo>
                  <a:pt x="77" y="145"/>
                </a:lnTo>
                <a:lnTo>
                  <a:pt x="77" y="145"/>
                </a:lnTo>
                <a:lnTo>
                  <a:pt x="77" y="145"/>
                </a:lnTo>
                <a:lnTo>
                  <a:pt x="77" y="145"/>
                </a:lnTo>
                <a:lnTo>
                  <a:pt x="74" y="151"/>
                </a:lnTo>
                <a:lnTo>
                  <a:pt x="74" y="151"/>
                </a:lnTo>
                <a:close/>
                <a:moveTo>
                  <a:pt x="229" y="321"/>
                </a:moveTo>
                <a:lnTo>
                  <a:pt x="229" y="321"/>
                </a:lnTo>
                <a:lnTo>
                  <a:pt x="229" y="321"/>
                </a:lnTo>
                <a:lnTo>
                  <a:pt x="229" y="321"/>
                </a:lnTo>
                <a:lnTo>
                  <a:pt x="225" y="324"/>
                </a:lnTo>
                <a:lnTo>
                  <a:pt x="225" y="324"/>
                </a:lnTo>
                <a:lnTo>
                  <a:pt x="225" y="326"/>
                </a:lnTo>
                <a:lnTo>
                  <a:pt x="225" y="326"/>
                </a:lnTo>
                <a:lnTo>
                  <a:pt x="227" y="323"/>
                </a:lnTo>
                <a:lnTo>
                  <a:pt x="229" y="321"/>
                </a:lnTo>
                <a:lnTo>
                  <a:pt x="229" y="321"/>
                </a:lnTo>
                <a:close/>
                <a:moveTo>
                  <a:pt x="216" y="265"/>
                </a:moveTo>
                <a:lnTo>
                  <a:pt x="216" y="265"/>
                </a:lnTo>
                <a:lnTo>
                  <a:pt x="208" y="260"/>
                </a:lnTo>
                <a:lnTo>
                  <a:pt x="208" y="260"/>
                </a:lnTo>
                <a:lnTo>
                  <a:pt x="208" y="261"/>
                </a:lnTo>
                <a:lnTo>
                  <a:pt x="208" y="261"/>
                </a:lnTo>
                <a:lnTo>
                  <a:pt x="216" y="265"/>
                </a:lnTo>
                <a:lnTo>
                  <a:pt x="216" y="265"/>
                </a:lnTo>
                <a:close/>
                <a:moveTo>
                  <a:pt x="164" y="124"/>
                </a:moveTo>
                <a:lnTo>
                  <a:pt x="164" y="124"/>
                </a:lnTo>
                <a:lnTo>
                  <a:pt x="167" y="126"/>
                </a:lnTo>
                <a:lnTo>
                  <a:pt x="167" y="126"/>
                </a:lnTo>
                <a:lnTo>
                  <a:pt x="167" y="124"/>
                </a:lnTo>
                <a:lnTo>
                  <a:pt x="167" y="124"/>
                </a:lnTo>
                <a:lnTo>
                  <a:pt x="166" y="123"/>
                </a:lnTo>
                <a:lnTo>
                  <a:pt x="166" y="123"/>
                </a:lnTo>
                <a:lnTo>
                  <a:pt x="164" y="124"/>
                </a:lnTo>
                <a:lnTo>
                  <a:pt x="164" y="124"/>
                </a:lnTo>
                <a:close/>
                <a:moveTo>
                  <a:pt x="191" y="280"/>
                </a:moveTo>
                <a:lnTo>
                  <a:pt x="191" y="280"/>
                </a:lnTo>
                <a:lnTo>
                  <a:pt x="181" y="276"/>
                </a:lnTo>
                <a:lnTo>
                  <a:pt x="181" y="276"/>
                </a:lnTo>
                <a:lnTo>
                  <a:pt x="186" y="279"/>
                </a:lnTo>
                <a:lnTo>
                  <a:pt x="191" y="280"/>
                </a:lnTo>
                <a:lnTo>
                  <a:pt x="191" y="280"/>
                </a:lnTo>
                <a:close/>
                <a:moveTo>
                  <a:pt x="251" y="151"/>
                </a:moveTo>
                <a:lnTo>
                  <a:pt x="251" y="151"/>
                </a:lnTo>
                <a:lnTo>
                  <a:pt x="252" y="146"/>
                </a:lnTo>
                <a:lnTo>
                  <a:pt x="252" y="146"/>
                </a:lnTo>
                <a:lnTo>
                  <a:pt x="251" y="146"/>
                </a:lnTo>
                <a:lnTo>
                  <a:pt x="251" y="146"/>
                </a:lnTo>
                <a:lnTo>
                  <a:pt x="249" y="149"/>
                </a:lnTo>
                <a:lnTo>
                  <a:pt x="249" y="149"/>
                </a:lnTo>
                <a:lnTo>
                  <a:pt x="251" y="151"/>
                </a:lnTo>
                <a:lnTo>
                  <a:pt x="251" y="151"/>
                </a:lnTo>
                <a:close/>
                <a:moveTo>
                  <a:pt x="177" y="153"/>
                </a:moveTo>
                <a:lnTo>
                  <a:pt x="177" y="153"/>
                </a:lnTo>
                <a:lnTo>
                  <a:pt x="178" y="151"/>
                </a:lnTo>
                <a:lnTo>
                  <a:pt x="178" y="151"/>
                </a:lnTo>
                <a:lnTo>
                  <a:pt x="180" y="149"/>
                </a:lnTo>
                <a:lnTo>
                  <a:pt x="180" y="148"/>
                </a:lnTo>
                <a:lnTo>
                  <a:pt x="180" y="148"/>
                </a:lnTo>
                <a:lnTo>
                  <a:pt x="175" y="153"/>
                </a:lnTo>
                <a:lnTo>
                  <a:pt x="175" y="153"/>
                </a:lnTo>
                <a:lnTo>
                  <a:pt x="177" y="153"/>
                </a:lnTo>
                <a:lnTo>
                  <a:pt x="177" y="153"/>
                </a:lnTo>
                <a:close/>
                <a:moveTo>
                  <a:pt x="240" y="148"/>
                </a:moveTo>
                <a:lnTo>
                  <a:pt x="240" y="148"/>
                </a:lnTo>
                <a:lnTo>
                  <a:pt x="243" y="149"/>
                </a:lnTo>
                <a:lnTo>
                  <a:pt x="243" y="149"/>
                </a:lnTo>
                <a:lnTo>
                  <a:pt x="243" y="145"/>
                </a:lnTo>
                <a:lnTo>
                  <a:pt x="243" y="145"/>
                </a:lnTo>
                <a:lnTo>
                  <a:pt x="240" y="148"/>
                </a:lnTo>
                <a:lnTo>
                  <a:pt x="240" y="148"/>
                </a:lnTo>
                <a:close/>
                <a:moveTo>
                  <a:pt x="181" y="113"/>
                </a:moveTo>
                <a:lnTo>
                  <a:pt x="181" y="113"/>
                </a:lnTo>
                <a:lnTo>
                  <a:pt x="175" y="110"/>
                </a:lnTo>
                <a:lnTo>
                  <a:pt x="175" y="110"/>
                </a:lnTo>
                <a:lnTo>
                  <a:pt x="180" y="113"/>
                </a:lnTo>
                <a:lnTo>
                  <a:pt x="180" y="113"/>
                </a:lnTo>
                <a:lnTo>
                  <a:pt x="181" y="113"/>
                </a:lnTo>
                <a:lnTo>
                  <a:pt x="181" y="113"/>
                </a:lnTo>
                <a:close/>
                <a:moveTo>
                  <a:pt x="200" y="192"/>
                </a:moveTo>
                <a:lnTo>
                  <a:pt x="200" y="192"/>
                </a:lnTo>
                <a:lnTo>
                  <a:pt x="202" y="190"/>
                </a:lnTo>
                <a:lnTo>
                  <a:pt x="202" y="190"/>
                </a:lnTo>
                <a:lnTo>
                  <a:pt x="202" y="187"/>
                </a:lnTo>
                <a:lnTo>
                  <a:pt x="202" y="187"/>
                </a:lnTo>
                <a:lnTo>
                  <a:pt x="200" y="192"/>
                </a:lnTo>
                <a:lnTo>
                  <a:pt x="200" y="192"/>
                </a:lnTo>
                <a:close/>
                <a:moveTo>
                  <a:pt x="28" y="77"/>
                </a:moveTo>
                <a:lnTo>
                  <a:pt x="28" y="77"/>
                </a:lnTo>
                <a:lnTo>
                  <a:pt x="30" y="71"/>
                </a:lnTo>
                <a:lnTo>
                  <a:pt x="30" y="71"/>
                </a:lnTo>
                <a:lnTo>
                  <a:pt x="30" y="71"/>
                </a:lnTo>
                <a:lnTo>
                  <a:pt x="30" y="71"/>
                </a:lnTo>
                <a:lnTo>
                  <a:pt x="28" y="74"/>
                </a:lnTo>
                <a:lnTo>
                  <a:pt x="28" y="74"/>
                </a:lnTo>
                <a:lnTo>
                  <a:pt x="28" y="75"/>
                </a:lnTo>
                <a:lnTo>
                  <a:pt x="28" y="77"/>
                </a:lnTo>
                <a:lnTo>
                  <a:pt x="28" y="77"/>
                </a:lnTo>
                <a:close/>
                <a:moveTo>
                  <a:pt x="83" y="47"/>
                </a:moveTo>
                <a:lnTo>
                  <a:pt x="83" y="47"/>
                </a:lnTo>
                <a:lnTo>
                  <a:pt x="83" y="47"/>
                </a:lnTo>
                <a:lnTo>
                  <a:pt x="83" y="47"/>
                </a:lnTo>
                <a:lnTo>
                  <a:pt x="87" y="42"/>
                </a:lnTo>
                <a:lnTo>
                  <a:pt x="87" y="42"/>
                </a:lnTo>
                <a:lnTo>
                  <a:pt x="85" y="42"/>
                </a:lnTo>
                <a:lnTo>
                  <a:pt x="85" y="42"/>
                </a:lnTo>
                <a:lnTo>
                  <a:pt x="83" y="47"/>
                </a:lnTo>
                <a:lnTo>
                  <a:pt x="83" y="47"/>
                </a:lnTo>
                <a:close/>
                <a:moveTo>
                  <a:pt x="167" y="230"/>
                </a:moveTo>
                <a:lnTo>
                  <a:pt x="167" y="230"/>
                </a:lnTo>
                <a:lnTo>
                  <a:pt x="164" y="235"/>
                </a:lnTo>
                <a:lnTo>
                  <a:pt x="164" y="235"/>
                </a:lnTo>
                <a:lnTo>
                  <a:pt x="167" y="233"/>
                </a:lnTo>
                <a:lnTo>
                  <a:pt x="167" y="233"/>
                </a:lnTo>
                <a:lnTo>
                  <a:pt x="167" y="230"/>
                </a:lnTo>
                <a:lnTo>
                  <a:pt x="167" y="230"/>
                </a:lnTo>
                <a:close/>
                <a:moveTo>
                  <a:pt x="246" y="304"/>
                </a:moveTo>
                <a:lnTo>
                  <a:pt x="246" y="304"/>
                </a:lnTo>
                <a:lnTo>
                  <a:pt x="246" y="304"/>
                </a:lnTo>
                <a:lnTo>
                  <a:pt x="246" y="304"/>
                </a:lnTo>
                <a:lnTo>
                  <a:pt x="246" y="304"/>
                </a:lnTo>
                <a:lnTo>
                  <a:pt x="246" y="304"/>
                </a:lnTo>
                <a:lnTo>
                  <a:pt x="246" y="317"/>
                </a:lnTo>
                <a:lnTo>
                  <a:pt x="246" y="317"/>
                </a:lnTo>
                <a:lnTo>
                  <a:pt x="246" y="317"/>
                </a:lnTo>
                <a:lnTo>
                  <a:pt x="246" y="317"/>
                </a:lnTo>
                <a:lnTo>
                  <a:pt x="246" y="304"/>
                </a:lnTo>
                <a:lnTo>
                  <a:pt x="246" y="304"/>
                </a:lnTo>
                <a:close/>
                <a:moveTo>
                  <a:pt x="181" y="373"/>
                </a:moveTo>
                <a:lnTo>
                  <a:pt x="181" y="373"/>
                </a:lnTo>
                <a:lnTo>
                  <a:pt x="180" y="375"/>
                </a:lnTo>
                <a:lnTo>
                  <a:pt x="180" y="375"/>
                </a:lnTo>
                <a:lnTo>
                  <a:pt x="180" y="377"/>
                </a:lnTo>
                <a:lnTo>
                  <a:pt x="181" y="378"/>
                </a:lnTo>
                <a:lnTo>
                  <a:pt x="181" y="378"/>
                </a:lnTo>
                <a:lnTo>
                  <a:pt x="181" y="377"/>
                </a:lnTo>
                <a:lnTo>
                  <a:pt x="181" y="373"/>
                </a:lnTo>
                <a:lnTo>
                  <a:pt x="181" y="373"/>
                </a:lnTo>
                <a:close/>
                <a:moveTo>
                  <a:pt x="35" y="71"/>
                </a:moveTo>
                <a:lnTo>
                  <a:pt x="35" y="71"/>
                </a:lnTo>
                <a:lnTo>
                  <a:pt x="35" y="71"/>
                </a:lnTo>
                <a:lnTo>
                  <a:pt x="35" y="71"/>
                </a:lnTo>
                <a:lnTo>
                  <a:pt x="31" y="75"/>
                </a:lnTo>
                <a:lnTo>
                  <a:pt x="31" y="75"/>
                </a:lnTo>
                <a:lnTo>
                  <a:pt x="35" y="74"/>
                </a:lnTo>
                <a:lnTo>
                  <a:pt x="35" y="74"/>
                </a:lnTo>
                <a:lnTo>
                  <a:pt x="35" y="71"/>
                </a:lnTo>
                <a:lnTo>
                  <a:pt x="35" y="71"/>
                </a:lnTo>
                <a:close/>
                <a:moveTo>
                  <a:pt x="120" y="228"/>
                </a:moveTo>
                <a:lnTo>
                  <a:pt x="120" y="228"/>
                </a:lnTo>
                <a:lnTo>
                  <a:pt x="118" y="233"/>
                </a:lnTo>
                <a:lnTo>
                  <a:pt x="118" y="233"/>
                </a:lnTo>
                <a:lnTo>
                  <a:pt x="120" y="233"/>
                </a:lnTo>
                <a:lnTo>
                  <a:pt x="120" y="233"/>
                </a:lnTo>
                <a:lnTo>
                  <a:pt x="121" y="228"/>
                </a:lnTo>
                <a:lnTo>
                  <a:pt x="121" y="228"/>
                </a:lnTo>
                <a:lnTo>
                  <a:pt x="120" y="228"/>
                </a:lnTo>
                <a:lnTo>
                  <a:pt x="120" y="228"/>
                </a:lnTo>
                <a:close/>
                <a:moveTo>
                  <a:pt x="53" y="26"/>
                </a:moveTo>
                <a:lnTo>
                  <a:pt x="53" y="26"/>
                </a:lnTo>
                <a:lnTo>
                  <a:pt x="44" y="23"/>
                </a:lnTo>
                <a:lnTo>
                  <a:pt x="44" y="23"/>
                </a:lnTo>
                <a:lnTo>
                  <a:pt x="49" y="25"/>
                </a:lnTo>
                <a:lnTo>
                  <a:pt x="53" y="26"/>
                </a:lnTo>
                <a:lnTo>
                  <a:pt x="53" y="26"/>
                </a:lnTo>
                <a:close/>
                <a:moveTo>
                  <a:pt x="195" y="261"/>
                </a:moveTo>
                <a:lnTo>
                  <a:pt x="195" y="261"/>
                </a:lnTo>
                <a:lnTo>
                  <a:pt x="195" y="258"/>
                </a:lnTo>
                <a:lnTo>
                  <a:pt x="195" y="258"/>
                </a:lnTo>
                <a:lnTo>
                  <a:pt x="195" y="258"/>
                </a:lnTo>
                <a:lnTo>
                  <a:pt x="195" y="258"/>
                </a:lnTo>
                <a:lnTo>
                  <a:pt x="194" y="261"/>
                </a:lnTo>
                <a:lnTo>
                  <a:pt x="194" y="261"/>
                </a:lnTo>
                <a:lnTo>
                  <a:pt x="195" y="261"/>
                </a:lnTo>
                <a:lnTo>
                  <a:pt x="195" y="261"/>
                </a:lnTo>
                <a:close/>
                <a:moveTo>
                  <a:pt x="222" y="143"/>
                </a:moveTo>
                <a:lnTo>
                  <a:pt x="222" y="143"/>
                </a:lnTo>
                <a:lnTo>
                  <a:pt x="222" y="143"/>
                </a:lnTo>
                <a:lnTo>
                  <a:pt x="222" y="143"/>
                </a:lnTo>
                <a:lnTo>
                  <a:pt x="219" y="148"/>
                </a:lnTo>
                <a:lnTo>
                  <a:pt x="219" y="148"/>
                </a:lnTo>
                <a:lnTo>
                  <a:pt x="221" y="148"/>
                </a:lnTo>
                <a:lnTo>
                  <a:pt x="221" y="148"/>
                </a:lnTo>
                <a:lnTo>
                  <a:pt x="222" y="143"/>
                </a:lnTo>
                <a:lnTo>
                  <a:pt x="222" y="143"/>
                </a:lnTo>
                <a:close/>
                <a:moveTo>
                  <a:pt x="270" y="266"/>
                </a:moveTo>
                <a:lnTo>
                  <a:pt x="270" y="266"/>
                </a:lnTo>
                <a:lnTo>
                  <a:pt x="270" y="266"/>
                </a:lnTo>
                <a:lnTo>
                  <a:pt x="270" y="266"/>
                </a:lnTo>
                <a:lnTo>
                  <a:pt x="266" y="268"/>
                </a:lnTo>
                <a:lnTo>
                  <a:pt x="266" y="268"/>
                </a:lnTo>
                <a:lnTo>
                  <a:pt x="265" y="269"/>
                </a:lnTo>
                <a:lnTo>
                  <a:pt x="265" y="269"/>
                </a:lnTo>
                <a:lnTo>
                  <a:pt x="270" y="266"/>
                </a:lnTo>
                <a:lnTo>
                  <a:pt x="270" y="266"/>
                </a:lnTo>
                <a:close/>
                <a:moveTo>
                  <a:pt x="95" y="37"/>
                </a:moveTo>
                <a:lnTo>
                  <a:pt x="95" y="37"/>
                </a:lnTo>
                <a:lnTo>
                  <a:pt x="95" y="41"/>
                </a:lnTo>
                <a:lnTo>
                  <a:pt x="95" y="41"/>
                </a:lnTo>
                <a:lnTo>
                  <a:pt x="96" y="41"/>
                </a:lnTo>
                <a:lnTo>
                  <a:pt x="96" y="41"/>
                </a:lnTo>
                <a:lnTo>
                  <a:pt x="98" y="39"/>
                </a:lnTo>
                <a:lnTo>
                  <a:pt x="98" y="39"/>
                </a:lnTo>
                <a:lnTo>
                  <a:pt x="95" y="37"/>
                </a:lnTo>
                <a:lnTo>
                  <a:pt x="95" y="37"/>
                </a:lnTo>
                <a:close/>
                <a:moveTo>
                  <a:pt x="279" y="159"/>
                </a:moveTo>
                <a:lnTo>
                  <a:pt x="279" y="159"/>
                </a:lnTo>
                <a:lnTo>
                  <a:pt x="278" y="157"/>
                </a:lnTo>
                <a:lnTo>
                  <a:pt x="278" y="157"/>
                </a:lnTo>
                <a:lnTo>
                  <a:pt x="278" y="159"/>
                </a:lnTo>
                <a:lnTo>
                  <a:pt x="279" y="160"/>
                </a:lnTo>
                <a:lnTo>
                  <a:pt x="279" y="160"/>
                </a:lnTo>
                <a:lnTo>
                  <a:pt x="279" y="160"/>
                </a:lnTo>
                <a:lnTo>
                  <a:pt x="279" y="160"/>
                </a:lnTo>
                <a:lnTo>
                  <a:pt x="279" y="159"/>
                </a:lnTo>
                <a:lnTo>
                  <a:pt x="279" y="159"/>
                </a:lnTo>
                <a:close/>
                <a:moveTo>
                  <a:pt x="238" y="280"/>
                </a:moveTo>
                <a:lnTo>
                  <a:pt x="238" y="280"/>
                </a:lnTo>
                <a:lnTo>
                  <a:pt x="236" y="280"/>
                </a:lnTo>
                <a:lnTo>
                  <a:pt x="235" y="282"/>
                </a:lnTo>
                <a:lnTo>
                  <a:pt x="235" y="282"/>
                </a:lnTo>
                <a:lnTo>
                  <a:pt x="238" y="282"/>
                </a:lnTo>
                <a:lnTo>
                  <a:pt x="238" y="282"/>
                </a:lnTo>
                <a:lnTo>
                  <a:pt x="238" y="280"/>
                </a:lnTo>
                <a:lnTo>
                  <a:pt x="238" y="280"/>
                </a:lnTo>
                <a:close/>
                <a:moveTo>
                  <a:pt x="72" y="91"/>
                </a:moveTo>
                <a:lnTo>
                  <a:pt x="72" y="91"/>
                </a:lnTo>
                <a:lnTo>
                  <a:pt x="74" y="91"/>
                </a:lnTo>
                <a:lnTo>
                  <a:pt x="74" y="91"/>
                </a:lnTo>
                <a:lnTo>
                  <a:pt x="76" y="88"/>
                </a:lnTo>
                <a:lnTo>
                  <a:pt x="76" y="88"/>
                </a:lnTo>
                <a:lnTo>
                  <a:pt x="74" y="86"/>
                </a:lnTo>
                <a:lnTo>
                  <a:pt x="74" y="86"/>
                </a:lnTo>
                <a:lnTo>
                  <a:pt x="72" y="91"/>
                </a:lnTo>
                <a:lnTo>
                  <a:pt x="72" y="91"/>
                </a:lnTo>
                <a:close/>
                <a:moveTo>
                  <a:pt x="205" y="383"/>
                </a:moveTo>
                <a:lnTo>
                  <a:pt x="205" y="383"/>
                </a:lnTo>
                <a:lnTo>
                  <a:pt x="203" y="378"/>
                </a:lnTo>
                <a:lnTo>
                  <a:pt x="203" y="378"/>
                </a:lnTo>
                <a:lnTo>
                  <a:pt x="203" y="381"/>
                </a:lnTo>
                <a:lnTo>
                  <a:pt x="205" y="383"/>
                </a:lnTo>
                <a:lnTo>
                  <a:pt x="205" y="383"/>
                </a:lnTo>
                <a:close/>
                <a:moveTo>
                  <a:pt x="295" y="222"/>
                </a:moveTo>
                <a:lnTo>
                  <a:pt x="295" y="222"/>
                </a:lnTo>
                <a:lnTo>
                  <a:pt x="293" y="225"/>
                </a:lnTo>
                <a:lnTo>
                  <a:pt x="293" y="225"/>
                </a:lnTo>
                <a:lnTo>
                  <a:pt x="293" y="225"/>
                </a:lnTo>
                <a:lnTo>
                  <a:pt x="293" y="227"/>
                </a:lnTo>
                <a:lnTo>
                  <a:pt x="293" y="227"/>
                </a:lnTo>
                <a:lnTo>
                  <a:pt x="295" y="224"/>
                </a:lnTo>
                <a:lnTo>
                  <a:pt x="295" y="222"/>
                </a:lnTo>
                <a:lnTo>
                  <a:pt x="295" y="222"/>
                </a:lnTo>
                <a:close/>
                <a:moveTo>
                  <a:pt x="219" y="293"/>
                </a:moveTo>
                <a:lnTo>
                  <a:pt x="219" y="293"/>
                </a:lnTo>
                <a:lnTo>
                  <a:pt x="221" y="293"/>
                </a:lnTo>
                <a:lnTo>
                  <a:pt x="221" y="293"/>
                </a:lnTo>
                <a:lnTo>
                  <a:pt x="221" y="290"/>
                </a:lnTo>
                <a:lnTo>
                  <a:pt x="221" y="290"/>
                </a:lnTo>
                <a:lnTo>
                  <a:pt x="219" y="290"/>
                </a:lnTo>
                <a:lnTo>
                  <a:pt x="219" y="290"/>
                </a:lnTo>
                <a:lnTo>
                  <a:pt x="219" y="293"/>
                </a:lnTo>
                <a:lnTo>
                  <a:pt x="219" y="293"/>
                </a:lnTo>
                <a:close/>
                <a:moveTo>
                  <a:pt x="192" y="182"/>
                </a:moveTo>
                <a:lnTo>
                  <a:pt x="192" y="182"/>
                </a:lnTo>
                <a:lnTo>
                  <a:pt x="195" y="181"/>
                </a:lnTo>
                <a:lnTo>
                  <a:pt x="195" y="178"/>
                </a:lnTo>
                <a:lnTo>
                  <a:pt x="195" y="178"/>
                </a:lnTo>
                <a:lnTo>
                  <a:pt x="195" y="179"/>
                </a:lnTo>
                <a:lnTo>
                  <a:pt x="195" y="179"/>
                </a:lnTo>
                <a:lnTo>
                  <a:pt x="192" y="182"/>
                </a:lnTo>
                <a:lnTo>
                  <a:pt x="192" y="182"/>
                </a:lnTo>
                <a:close/>
                <a:moveTo>
                  <a:pt x="238" y="375"/>
                </a:moveTo>
                <a:lnTo>
                  <a:pt x="238" y="375"/>
                </a:lnTo>
                <a:lnTo>
                  <a:pt x="235" y="370"/>
                </a:lnTo>
                <a:lnTo>
                  <a:pt x="235" y="370"/>
                </a:lnTo>
                <a:lnTo>
                  <a:pt x="236" y="375"/>
                </a:lnTo>
                <a:lnTo>
                  <a:pt x="236" y="375"/>
                </a:lnTo>
                <a:lnTo>
                  <a:pt x="238" y="375"/>
                </a:lnTo>
                <a:lnTo>
                  <a:pt x="238" y="375"/>
                </a:lnTo>
                <a:close/>
                <a:moveTo>
                  <a:pt x="118" y="113"/>
                </a:moveTo>
                <a:lnTo>
                  <a:pt x="118" y="113"/>
                </a:lnTo>
                <a:lnTo>
                  <a:pt x="117" y="118"/>
                </a:lnTo>
                <a:lnTo>
                  <a:pt x="117" y="118"/>
                </a:lnTo>
                <a:lnTo>
                  <a:pt x="118" y="116"/>
                </a:lnTo>
                <a:lnTo>
                  <a:pt x="118" y="116"/>
                </a:lnTo>
                <a:lnTo>
                  <a:pt x="118" y="113"/>
                </a:lnTo>
                <a:lnTo>
                  <a:pt x="118" y="113"/>
                </a:lnTo>
                <a:close/>
                <a:moveTo>
                  <a:pt x="169" y="252"/>
                </a:moveTo>
                <a:lnTo>
                  <a:pt x="169" y="252"/>
                </a:lnTo>
                <a:lnTo>
                  <a:pt x="169" y="252"/>
                </a:lnTo>
                <a:lnTo>
                  <a:pt x="169" y="252"/>
                </a:lnTo>
                <a:lnTo>
                  <a:pt x="170" y="249"/>
                </a:lnTo>
                <a:lnTo>
                  <a:pt x="170" y="249"/>
                </a:lnTo>
                <a:lnTo>
                  <a:pt x="169" y="247"/>
                </a:lnTo>
                <a:lnTo>
                  <a:pt x="169" y="247"/>
                </a:lnTo>
                <a:lnTo>
                  <a:pt x="169" y="252"/>
                </a:lnTo>
                <a:lnTo>
                  <a:pt x="169" y="252"/>
                </a:lnTo>
                <a:close/>
                <a:moveTo>
                  <a:pt x="148" y="113"/>
                </a:moveTo>
                <a:lnTo>
                  <a:pt x="148" y="113"/>
                </a:lnTo>
                <a:lnTo>
                  <a:pt x="150" y="113"/>
                </a:lnTo>
                <a:lnTo>
                  <a:pt x="150" y="112"/>
                </a:lnTo>
                <a:lnTo>
                  <a:pt x="150" y="112"/>
                </a:lnTo>
                <a:lnTo>
                  <a:pt x="148" y="110"/>
                </a:lnTo>
                <a:lnTo>
                  <a:pt x="148" y="110"/>
                </a:lnTo>
                <a:lnTo>
                  <a:pt x="148" y="113"/>
                </a:lnTo>
                <a:lnTo>
                  <a:pt x="148" y="113"/>
                </a:lnTo>
                <a:close/>
                <a:moveTo>
                  <a:pt x="281" y="170"/>
                </a:moveTo>
                <a:lnTo>
                  <a:pt x="281" y="170"/>
                </a:lnTo>
                <a:lnTo>
                  <a:pt x="281" y="170"/>
                </a:lnTo>
                <a:lnTo>
                  <a:pt x="281" y="170"/>
                </a:lnTo>
                <a:lnTo>
                  <a:pt x="279" y="165"/>
                </a:lnTo>
                <a:lnTo>
                  <a:pt x="279" y="165"/>
                </a:lnTo>
                <a:lnTo>
                  <a:pt x="278" y="167"/>
                </a:lnTo>
                <a:lnTo>
                  <a:pt x="278" y="167"/>
                </a:lnTo>
                <a:lnTo>
                  <a:pt x="281" y="170"/>
                </a:lnTo>
                <a:lnTo>
                  <a:pt x="281" y="170"/>
                </a:lnTo>
                <a:close/>
                <a:moveTo>
                  <a:pt x="282" y="261"/>
                </a:moveTo>
                <a:lnTo>
                  <a:pt x="282" y="261"/>
                </a:lnTo>
                <a:lnTo>
                  <a:pt x="282" y="261"/>
                </a:lnTo>
                <a:lnTo>
                  <a:pt x="282" y="261"/>
                </a:lnTo>
                <a:lnTo>
                  <a:pt x="282" y="261"/>
                </a:lnTo>
                <a:lnTo>
                  <a:pt x="282" y="261"/>
                </a:lnTo>
                <a:lnTo>
                  <a:pt x="278" y="266"/>
                </a:lnTo>
                <a:lnTo>
                  <a:pt x="278" y="266"/>
                </a:lnTo>
                <a:lnTo>
                  <a:pt x="279" y="266"/>
                </a:lnTo>
                <a:lnTo>
                  <a:pt x="279" y="266"/>
                </a:lnTo>
                <a:lnTo>
                  <a:pt x="282" y="261"/>
                </a:lnTo>
                <a:lnTo>
                  <a:pt x="282" y="261"/>
                </a:lnTo>
                <a:close/>
                <a:moveTo>
                  <a:pt x="124" y="116"/>
                </a:moveTo>
                <a:lnTo>
                  <a:pt x="124" y="116"/>
                </a:lnTo>
                <a:lnTo>
                  <a:pt x="124" y="113"/>
                </a:lnTo>
                <a:lnTo>
                  <a:pt x="124" y="113"/>
                </a:lnTo>
                <a:lnTo>
                  <a:pt x="123" y="116"/>
                </a:lnTo>
                <a:lnTo>
                  <a:pt x="123" y="116"/>
                </a:lnTo>
                <a:lnTo>
                  <a:pt x="124" y="116"/>
                </a:lnTo>
                <a:lnTo>
                  <a:pt x="124" y="116"/>
                </a:lnTo>
                <a:close/>
                <a:moveTo>
                  <a:pt x="189" y="261"/>
                </a:moveTo>
                <a:lnTo>
                  <a:pt x="189" y="261"/>
                </a:lnTo>
                <a:lnTo>
                  <a:pt x="188" y="260"/>
                </a:lnTo>
                <a:lnTo>
                  <a:pt x="188" y="260"/>
                </a:lnTo>
                <a:lnTo>
                  <a:pt x="186" y="263"/>
                </a:lnTo>
                <a:lnTo>
                  <a:pt x="186" y="263"/>
                </a:lnTo>
                <a:lnTo>
                  <a:pt x="188" y="263"/>
                </a:lnTo>
                <a:lnTo>
                  <a:pt x="188" y="263"/>
                </a:lnTo>
                <a:lnTo>
                  <a:pt x="189" y="261"/>
                </a:lnTo>
                <a:lnTo>
                  <a:pt x="189" y="261"/>
                </a:lnTo>
                <a:close/>
                <a:moveTo>
                  <a:pt x="180" y="220"/>
                </a:moveTo>
                <a:lnTo>
                  <a:pt x="180" y="220"/>
                </a:lnTo>
                <a:lnTo>
                  <a:pt x="180" y="216"/>
                </a:lnTo>
                <a:lnTo>
                  <a:pt x="180" y="216"/>
                </a:lnTo>
                <a:lnTo>
                  <a:pt x="178" y="219"/>
                </a:lnTo>
                <a:lnTo>
                  <a:pt x="180" y="220"/>
                </a:lnTo>
                <a:lnTo>
                  <a:pt x="180" y="220"/>
                </a:lnTo>
                <a:close/>
                <a:moveTo>
                  <a:pt x="254" y="151"/>
                </a:moveTo>
                <a:lnTo>
                  <a:pt x="254" y="151"/>
                </a:lnTo>
                <a:lnTo>
                  <a:pt x="255" y="148"/>
                </a:lnTo>
                <a:lnTo>
                  <a:pt x="255" y="148"/>
                </a:lnTo>
                <a:lnTo>
                  <a:pt x="255" y="148"/>
                </a:lnTo>
                <a:lnTo>
                  <a:pt x="255" y="148"/>
                </a:lnTo>
                <a:lnTo>
                  <a:pt x="254" y="151"/>
                </a:lnTo>
                <a:lnTo>
                  <a:pt x="254" y="151"/>
                </a:lnTo>
                <a:close/>
                <a:moveTo>
                  <a:pt x="79" y="34"/>
                </a:moveTo>
                <a:lnTo>
                  <a:pt x="79" y="34"/>
                </a:lnTo>
                <a:lnTo>
                  <a:pt x="79" y="37"/>
                </a:lnTo>
                <a:lnTo>
                  <a:pt x="79" y="37"/>
                </a:lnTo>
                <a:lnTo>
                  <a:pt x="80" y="36"/>
                </a:lnTo>
                <a:lnTo>
                  <a:pt x="82" y="34"/>
                </a:lnTo>
                <a:lnTo>
                  <a:pt x="82" y="34"/>
                </a:lnTo>
                <a:lnTo>
                  <a:pt x="80" y="34"/>
                </a:lnTo>
                <a:lnTo>
                  <a:pt x="80" y="34"/>
                </a:lnTo>
                <a:lnTo>
                  <a:pt x="79" y="34"/>
                </a:lnTo>
                <a:lnTo>
                  <a:pt x="79" y="34"/>
                </a:lnTo>
                <a:close/>
                <a:moveTo>
                  <a:pt x="50" y="41"/>
                </a:moveTo>
                <a:lnTo>
                  <a:pt x="50" y="41"/>
                </a:lnTo>
                <a:lnTo>
                  <a:pt x="47" y="41"/>
                </a:lnTo>
                <a:lnTo>
                  <a:pt x="47" y="42"/>
                </a:lnTo>
                <a:lnTo>
                  <a:pt x="47" y="42"/>
                </a:lnTo>
                <a:lnTo>
                  <a:pt x="49" y="42"/>
                </a:lnTo>
                <a:lnTo>
                  <a:pt x="50" y="41"/>
                </a:lnTo>
                <a:lnTo>
                  <a:pt x="50" y="41"/>
                </a:lnTo>
                <a:close/>
                <a:moveTo>
                  <a:pt x="175" y="227"/>
                </a:moveTo>
                <a:lnTo>
                  <a:pt x="175" y="227"/>
                </a:lnTo>
                <a:lnTo>
                  <a:pt x="175" y="228"/>
                </a:lnTo>
                <a:lnTo>
                  <a:pt x="175" y="230"/>
                </a:lnTo>
                <a:lnTo>
                  <a:pt x="175" y="230"/>
                </a:lnTo>
                <a:lnTo>
                  <a:pt x="177" y="230"/>
                </a:lnTo>
                <a:lnTo>
                  <a:pt x="177" y="230"/>
                </a:lnTo>
                <a:lnTo>
                  <a:pt x="175" y="227"/>
                </a:lnTo>
                <a:lnTo>
                  <a:pt x="175" y="227"/>
                </a:lnTo>
                <a:close/>
                <a:moveTo>
                  <a:pt x="216" y="291"/>
                </a:moveTo>
                <a:lnTo>
                  <a:pt x="216" y="291"/>
                </a:lnTo>
                <a:lnTo>
                  <a:pt x="216" y="290"/>
                </a:lnTo>
                <a:lnTo>
                  <a:pt x="216" y="290"/>
                </a:lnTo>
                <a:lnTo>
                  <a:pt x="214" y="290"/>
                </a:lnTo>
                <a:lnTo>
                  <a:pt x="214" y="290"/>
                </a:lnTo>
                <a:lnTo>
                  <a:pt x="214" y="291"/>
                </a:lnTo>
                <a:lnTo>
                  <a:pt x="214" y="291"/>
                </a:lnTo>
                <a:lnTo>
                  <a:pt x="216" y="291"/>
                </a:lnTo>
                <a:lnTo>
                  <a:pt x="216" y="291"/>
                </a:lnTo>
                <a:close/>
                <a:moveTo>
                  <a:pt x="189" y="189"/>
                </a:moveTo>
                <a:lnTo>
                  <a:pt x="189" y="189"/>
                </a:lnTo>
                <a:lnTo>
                  <a:pt x="189" y="189"/>
                </a:lnTo>
                <a:lnTo>
                  <a:pt x="189" y="189"/>
                </a:lnTo>
                <a:lnTo>
                  <a:pt x="192" y="186"/>
                </a:lnTo>
                <a:lnTo>
                  <a:pt x="192" y="186"/>
                </a:lnTo>
                <a:lnTo>
                  <a:pt x="191" y="187"/>
                </a:lnTo>
                <a:lnTo>
                  <a:pt x="191" y="187"/>
                </a:lnTo>
                <a:lnTo>
                  <a:pt x="189" y="189"/>
                </a:lnTo>
                <a:lnTo>
                  <a:pt x="189" y="189"/>
                </a:lnTo>
                <a:close/>
                <a:moveTo>
                  <a:pt x="91" y="110"/>
                </a:moveTo>
                <a:lnTo>
                  <a:pt x="91" y="110"/>
                </a:lnTo>
                <a:lnTo>
                  <a:pt x="91" y="110"/>
                </a:lnTo>
                <a:lnTo>
                  <a:pt x="91" y="110"/>
                </a:lnTo>
                <a:lnTo>
                  <a:pt x="93" y="108"/>
                </a:lnTo>
                <a:lnTo>
                  <a:pt x="93" y="108"/>
                </a:lnTo>
                <a:lnTo>
                  <a:pt x="91" y="107"/>
                </a:lnTo>
                <a:lnTo>
                  <a:pt x="91" y="107"/>
                </a:lnTo>
                <a:lnTo>
                  <a:pt x="91" y="110"/>
                </a:lnTo>
                <a:lnTo>
                  <a:pt x="91" y="110"/>
                </a:lnTo>
                <a:close/>
                <a:moveTo>
                  <a:pt x="225" y="320"/>
                </a:moveTo>
                <a:lnTo>
                  <a:pt x="225" y="320"/>
                </a:lnTo>
                <a:lnTo>
                  <a:pt x="224" y="318"/>
                </a:lnTo>
                <a:lnTo>
                  <a:pt x="224" y="318"/>
                </a:lnTo>
                <a:lnTo>
                  <a:pt x="222" y="323"/>
                </a:lnTo>
                <a:lnTo>
                  <a:pt x="222" y="323"/>
                </a:lnTo>
                <a:lnTo>
                  <a:pt x="225" y="320"/>
                </a:lnTo>
                <a:lnTo>
                  <a:pt x="225" y="320"/>
                </a:lnTo>
                <a:close/>
                <a:moveTo>
                  <a:pt x="186" y="149"/>
                </a:moveTo>
                <a:lnTo>
                  <a:pt x="186" y="149"/>
                </a:lnTo>
                <a:lnTo>
                  <a:pt x="184" y="143"/>
                </a:lnTo>
                <a:lnTo>
                  <a:pt x="184" y="143"/>
                </a:lnTo>
                <a:lnTo>
                  <a:pt x="184" y="146"/>
                </a:lnTo>
                <a:lnTo>
                  <a:pt x="184" y="146"/>
                </a:lnTo>
                <a:lnTo>
                  <a:pt x="186" y="149"/>
                </a:lnTo>
                <a:lnTo>
                  <a:pt x="186" y="149"/>
                </a:lnTo>
                <a:close/>
                <a:moveTo>
                  <a:pt x="79" y="50"/>
                </a:moveTo>
                <a:lnTo>
                  <a:pt x="79" y="50"/>
                </a:lnTo>
                <a:lnTo>
                  <a:pt x="74" y="50"/>
                </a:lnTo>
                <a:lnTo>
                  <a:pt x="74" y="50"/>
                </a:lnTo>
                <a:lnTo>
                  <a:pt x="79" y="52"/>
                </a:lnTo>
                <a:lnTo>
                  <a:pt x="79" y="52"/>
                </a:lnTo>
                <a:lnTo>
                  <a:pt x="79" y="50"/>
                </a:lnTo>
                <a:lnTo>
                  <a:pt x="79" y="50"/>
                </a:lnTo>
                <a:close/>
                <a:moveTo>
                  <a:pt x="20" y="17"/>
                </a:moveTo>
                <a:lnTo>
                  <a:pt x="20" y="17"/>
                </a:lnTo>
                <a:lnTo>
                  <a:pt x="19" y="17"/>
                </a:lnTo>
                <a:lnTo>
                  <a:pt x="19" y="17"/>
                </a:lnTo>
                <a:lnTo>
                  <a:pt x="17" y="17"/>
                </a:lnTo>
                <a:lnTo>
                  <a:pt x="17" y="18"/>
                </a:lnTo>
                <a:lnTo>
                  <a:pt x="17" y="18"/>
                </a:lnTo>
                <a:lnTo>
                  <a:pt x="19" y="18"/>
                </a:lnTo>
                <a:lnTo>
                  <a:pt x="20" y="17"/>
                </a:lnTo>
                <a:lnTo>
                  <a:pt x="20" y="17"/>
                </a:lnTo>
                <a:close/>
                <a:moveTo>
                  <a:pt x="181" y="362"/>
                </a:moveTo>
                <a:lnTo>
                  <a:pt x="181" y="362"/>
                </a:lnTo>
                <a:lnTo>
                  <a:pt x="180" y="362"/>
                </a:lnTo>
                <a:lnTo>
                  <a:pt x="180" y="362"/>
                </a:lnTo>
                <a:lnTo>
                  <a:pt x="180" y="365"/>
                </a:lnTo>
                <a:lnTo>
                  <a:pt x="180" y="365"/>
                </a:lnTo>
                <a:lnTo>
                  <a:pt x="180" y="365"/>
                </a:lnTo>
                <a:lnTo>
                  <a:pt x="180" y="365"/>
                </a:lnTo>
                <a:lnTo>
                  <a:pt x="180" y="365"/>
                </a:lnTo>
                <a:lnTo>
                  <a:pt x="180" y="365"/>
                </a:lnTo>
                <a:lnTo>
                  <a:pt x="181" y="362"/>
                </a:lnTo>
                <a:lnTo>
                  <a:pt x="181" y="362"/>
                </a:lnTo>
                <a:close/>
                <a:moveTo>
                  <a:pt x="216" y="383"/>
                </a:moveTo>
                <a:lnTo>
                  <a:pt x="216" y="383"/>
                </a:lnTo>
                <a:lnTo>
                  <a:pt x="218" y="383"/>
                </a:lnTo>
                <a:lnTo>
                  <a:pt x="218" y="383"/>
                </a:lnTo>
                <a:lnTo>
                  <a:pt x="218" y="381"/>
                </a:lnTo>
                <a:lnTo>
                  <a:pt x="216" y="380"/>
                </a:lnTo>
                <a:lnTo>
                  <a:pt x="216" y="380"/>
                </a:lnTo>
                <a:lnTo>
                  <a:pt x="216" y="383"/>
                </a:lnTo>
                <a:lnTo>
                  <a:pt x="216" y="383"/>
                </a:lnTo>
                <a:close/>
                <a:moveTo>
                  <a:pt x="188" y="145"/>
                </a:moveTo>
                <a:lnTo>
                  <a:pt x="188" y="145"/>
                </a:lnTo>
                <a:lnTo>
                  <a:pt x="189" y="140"/>
                </a:lnTo>
                <a:lnTo>
                  <a:pt x="189" y="140"/>
                </a:lnTo>
                <a:lnTo>
                  <a:pt x="188" y="141"/>
                </a:lnTo>
                <a:lnTo>
                  <a:pt x="188" y="141"/>
                </a:lnTo>
                <a:lnTo>
                  <a:pt x="188" y="145"/>
                </a:lnTo>
                <a:lnTo>
                  <a:pt x="188" y="145"/>
                </a:lnTo>
                <a:close/>
                <a:moveTo>
                  <a:pt x="74" y="45"/>
                </a:moveTo>
                <a:lnTo>
                  <a:pt x="74" y="45"/>
                </a:lnTo>
                <a:lnTo>
                  <a:pt x="72" y="45"/>
                </a:lnTo>
                <a:lnTo>
                  <a:pt x="71" y="47"/>
                </a:lnTo>
                <a:lnTo>
                  <a:pt x="71" y="47"/>
                </a:lnTo>
                <a:lnTo>
                  <a:pt x="72" y="47"/>
                </a:lnTo>
                <a:lnTo>
                  <a:pt x="72" y="47"/>
                </a:lnTo>
                <a:lnTo>
                  <a:pt x="74" y="45"/>
                </a:lnTo>
                <a:lnTo>
                  <a:pt x="74" y="45"/>
                </a:lnTo>
                <a:close/>
                <a:moveTo>
                  <a:pt x="233" y="329"/>
                </a:moveTo>
                <a:lnTo>
                  <a:pt x="233" y="329"/>
                </a:lnTo>
                <a:lnTo>
                  <a:pt x="232" y="329"/>
                </a:lnTo>
                <a:lnTo>
                  <a:pt x="232" y="329"/>
                </a:lnTo>
                <a:lnTo>
                  <a:pt x="230" y="331"/>
                </a:lnTo>
                <a:lnTo>
                  <a:pt x="230" y="331"/>
                </a:lnTo>
                <a:lnTo>
                  <a:pt x="230" y="332"/>
                </a:lnTo>
                <a:lnTo>
                  <a:pt x="230" y="332"/>
                </a:lnTo>
                <a:lnTo>
                  <a:pt x="233" y="329"/>
                </a:lnTo>
                <a:lnTo>
                  <a:pt x="233" y="329"/>
                </a:lnTo>
                <a:lnTo>
                  <a:pt x="233" y="329"/>
                </a:lnTo>
                <a:lnTo>
                  <a:pt x="233" y="329"/>
                </a:lnTo>
                <a:close/>
                <a:moveTo>
                  <a:pt x="191" y="162"/>
                </a:moveTo>
                <a:lnTo>
                  <a:pt x="191" y="162"/>
                </a:lnTo>
                <a:lnTo>
                  <a:pt x="194" y="160"/>
                </a:lnTo>
                <a:lnTo>
                  <a:pt x="195" y="159"/>
                </a:lnTo>
                <a:lnTo>
                  <a:pt x="195" y="159"/>
                </a:lnTo>
                <a:lnTo>
                  <a:pt x="192" y="159"/>
                </a:lnTo>
                <a:lnTo>
                  <a:pt x="191" y="162"/>
                </a:lnTo>
                <a:lnTo>
                  <a:pt x="191" y="162"/>
                </a:lnTo>
                <a:close/>
                <a:moveTo>
                  <a:pt x="93" y="212"/>
                </a:moveTo>
                <a:lnTo>
                  <a:pt x="93" y="212"/>
                </a:lnTo>
                <a:lnTo>
                  <a:pt x="93" y="216"/>
                </a:lnTo>
                <a:lnTo>
                  <a:pt x="93" y="216"/>
                </a:lnTo>
                <a:lnTo>
                  <a:pt x="95" y="212"/>
                </a:lnTo>
                <a:lnTo>
                  <a:pt x="95" y="212"/>
                </a:lnTo>
                <a:lnTo>
                  <a:pt x="93" y="212"/>
                </a:lnTo>
                <a:lnTo>
                  <a:pt x="93" y="212"/>
                </a:lnTo>
                <a:close/>
                <a:moveTo>
                  <a:pt x="27" y="18"/>
                </a:moveTo>
                <a:lnTo>
                  <a:pt x="27" y="18"/>
                </a:lnTo>
                <a:lnTo>
                  <a:pt x="27" y="18"/>
                </a:lnTo>
                <a:lnTo>
                  <a:pt x="27" y="18"/>
                </a:lnTo>
                <a:lnTo>
                  <a:pt x="27" y="20"/>
                </a:lnTo>
                <a:lnTo>
                  <a:pt x="27" y="20"/>
                </a:lnTo>
                <a:lnTo>
                  <a:pt x="31" y="20"/>
                </a:lnTo>
                <a:lnTo>
                  <a:pt x="31" y="20"/>
                </a:lnTo>
                <a:lnTo>
                  <a:pt x="31" y="20"/>
                </a:lnTo>
                <a:lnTo>
                  <a:pt x="31" y="20"/>
                </a:lnTo>
                <a:lnTo>
                  <a:pt x="27" y="18"/>
                </a:lnTo>
                <a:lnTo>
                  <a:pt x="27" y="18"/>
                </a:lnTo>
                <a:close/>
                <a:moveTo>
                  <a:pt x="183" y="187"/>
                </a:moveTo>
                <a:lnTo>
                  <a:pt x="183" y="187"/>
                </a:lnTo>
                <a:lnTo>
                  <a:pt x="181" y="190"/>
                </a:lnTo>
                <a:lnTo>
                  <a:pt x="180" y="194"/>
                </a:lnTo>
                <a:lnTo>
                  <a:pt x="180" y="194"/>
                </a:lnTo>
                <a:lnTo>
                  <a:pt x="181" y="189"/>
                </a:lnTo>
                <a:lnTo>
                  <a:pt x="181" y="189"/>
                </a:lnTo>
                <a:lnTo>
                  <a:pt x="183" y="187"/>
                </a:lnTo>
                <a:lnTo>
                  <a:pt x="183" y="187"/>
                </a:lnTo>
                <a:close/>
                <a:moveTo>
                  <a:pt x="203" y="258"/>
                </a:moveTo>
                <a:lnTo>
                  <a:pt x="203" y="258"/>
                </a:lnTo>
                <a:lnTo>
                  <a:pt x="203" y="258"/>
                </a:lnTo>
                <a:lnTo>
                  <a:pt x="203" y="258"/>
                </a:lnTo>
                <a:lnTo>
                  <a:pt x="199" y="257"/>
                </a:lnTo>
                <a:lnTo>
                  <a:pt x="199" y="257"/>
                </a:lnTo>
                <a:lnTo>
                  <a:pt x="200" y="257"/>
                </a:lnTo>
                <a:lnTo>
                  <a:pt x="203" y="258"/>
                </a:lnTo>
                <a:lnTo>
                  <a:pt x="203" y="258"/>
                </a:lnTo>
                <a:close/>
                <a:moveTo>
                  <a:pt x="88" y="208"/>
                </a:moveTo>
                <a:lnTo>
                  <a:pt x="88" y="208"/>
                </a:lnTo>
                <a:lnTo>
                  <a:pt x="88" y="209"/>
                </a:lnTo>
                <a:lnTo>
                  <a:pt x="88" y="209"/>
                </a:lnTo>
                <a:lnTo>
                  <a:pt x="91" y="208"/>
                </a:lnTo>
                <a:lnTo>
                  <a:pt x="91" y="206"/>
                </a:lnTo>
                <a:lnTo>
                  <a:pt x="91" y="206"/>
                </a:lnTo>
                <a:lnTo>
                  <a:pt x="88" y="208"/>
                </a:lnTo>
                <a:lnTo>
                  <a:pt x="88" y="208"/>
                </a:lnTo>
                <a:close/>
                <a:moveTo>
                  <a:pt x="192" y="195"/>
                </a:moveTo>
                <a:lnTo>
                  <a:pt x="192" y="195"/>
                </a:lnTo>
                <a:lnTo>
                  <a:pt x="195" y="194"/>
                </a:lnTo>
                <a:lnTo>
                  <a:pt x="194" y="192"/>
                </a:lnTo>
                <a:lnTo>
                  <a:pt x="194" y="192"/>
                </a:lnTo>
                <a:lnTo>
                  <a:pt x="192" y="195"/>
                </a:lnTo>
                <a:lnTo>
                  <a:pt x="192" y="195"/>
                </a:lnTo>
                <a:close/>
                <a:moveTo>
                  <a:pt x="82" y="146"/>
                </a:moveTo>
                <a:lnTo>
                  <a:pt x="82" y="146"/>
                </a:lnTo>
                <a:lnTo>
                  <a:pt x="85" y="143"/>
                </a:lnTo>
                <a:lnTo>
                  <a:pt x="85" y="143"/>
                </a:lnTo>
                <a:lnTo>
                  <a:pt x="83" y="143"/>
                </a:lnTo>
                <a:lnTo>
                  <a:pt x="83" y="143"/>
                </a:lnTo>
                <a:lnTo>
                  <a:pt x="82" y="145"/>
                </a:lnTo>
                <a:lnTo>
                  <a:pt x="82" y="145"/>
                </a:lnTo>
                <a:lnTo>
                  <a:pt x="82" y="146"/>
                </a:lnTo>
                <a:lnTo>
                  <a:pt x="82" y="146"/>
                </a:lnTo>
                <a:close/>
                <a:moveTo>
                  <a:pt x="145" y="110"/>
                </a:moveTo>
                <a:lnTo>
                  <a:pt x="145" y="110"/>
                </a:lnTo>
                <a:lnTo>
                  <a:pt x="143" y="110"/>
                </a:lnTo>
                <a:lnTo>
                  <a:pt x="142" y="112"/>
                </a:lnTo>
                <a:lnTo>
                  <a:pt x="142" y="112"/>
                </a:lnTo>
                <a:lnTo>
                  <a:pt x="145" y="112"/>
                </a:lnTo>
                <a:lnTo>
                  <a:pt x="145" y="112"/>
                </a:lnTo>
                <a:lnTo>
                  <a:pt x="145" y="110"/>
                </a:lnTo>
                <a:lnTo>
                  <a:pt x="145" y="110"/>
                </a:lnTo>
                <a:close/>
                <a:moveTo>
                  <a:pt x="87" y="170"/>
                </a:moveTo>
                <a:lnTo>
                  <a:pt x="87" y="170"/>
                </a:lnTo>
                <a:lnTo>
                  <a:pt x="87" y="170"/>
                </a:lnTo>
                <a:lnTo>
                  <a:pt x="87" y="170"/>
                </a:lnTo>
                <a:lnTo>
                  <a:pt x="87" y="175"/>
                </a:lnTo>
                <a:lnTo>
                  <a:pt x="87" y="175"/>
                </a:lnTo>
                <a:lnTo>
                  <a:pt x="87" y="175"/>
                </a:lnTo>
                <a:lnTo>
                  <a:pt x="87" y="175"/>
                </a:lnTo>
                <a:lnTo>
                  <a:pt x="87" y="170"/>
                </a:lnTo>
                <a:lnTo>
                  <a:pt x="87" y="170"/>
                </a:lnTo>
                <a:close/>
                <a:moveTo>
                  <a:pt x="98" y="222"/>
                </a:moveTo>
                <a:lnTo>
                  <a:pt x="98" y="222"/>
                </a:lnTo>
                <a:lnTo>
                  <a:pt x="99" y="219"/>
                </a:lnTo>
                <a:lnTo>
                  <a:pt x="99" y="219"/>
                </a:lnTo>
                <a:lnTo>
                  <a:pt x="99" y="219"/>
                </a:lnTo>
                <a:lnTo>
                  <a:pt x="99" y="219"/>
                </a:lnTo>
                <a:lnTo>
                  <a:pt x="98" y="220"/>
                </a:lnTo>
                <a:lnTo>
                  <a:pt x="98" y="220"/>
                </a:lnTo>
                <a:lnTo>
                  <a:pt x="98" y="222"/>
                </a:lnTo>
                <a:lnTo>
                  <a:pt x="98" y="222"/>
                </a:lnTo>
                <a:close/>
                <a:moveTo>
                  <a:pt x="106" y="216"/>
                </a:moveTo>
                <a:lnTo>
                  <a:pt x="106" y="216"/>
                </a:lnTo>
                <a:lnTo>
                  <a:pt x="109" y="217"/>
                </a:lnTo>
                <a:lnTo>
                  <a:pt x="109" y="217"/>
                </a:lnTo>
                <a:lnTo>
                  <a:pt x="107" y="216"/>
                </a:lnTo>
                <a:lnTo>
                  <a:pt x="106" y="216"/>
                </a:lnTo>
                <a:lnTo>
                  <a:pt x="106" y="216"/>
                </a:lnTo>
                <a:close/>
                <a:moveTo>
                  <a:pt x="180" y="238"/>
                </a:moveTo>
                <a:lnTo>
                  <a:pt x="180" y="238"/>
                </a:lnTo>
                <a:lnTo>
                  <a:pt x="180" y="236"/>
                </a:lnTo>
                <a:lnTo>
                  <a:pt x="180" y="236"/>
                </a:lnTo>
                <a:lnTo>
                  <a:pt x="178" y="236"/>
                </a:lnTo>
                <a:lnTo>
                  <a:pt x="178" y="236"/>
                </a:lnTo>
                <a:lnTo>
                  <a:pt x="180" y="238"/>
                </a:lnTo>
                <a:lnTo>
                  <a:pt x="180" y="238"/>
                </a:lnTo>
                <a:lnTo>
                  <a:pt x="180" y="238"/>
                </a:lnTo>
                <a:lnTo>
                  <a:pt x="180" y="238"/>
                </a:lnTo>
                <a:close/>
                <a:moveTo>
                  <a:pt x="106" y="42"/>
                </a:moveTo>
                <a:lnTo>
                  <a:pt x="106" y="42"/>
                </a:lnTo>
                <a:lnTo>
                  <a:pt x="107" y="42"/>
                </a:lnTo>
                <a:lnTo>
                  <a:pt x="107" y="42"/>
                </a:lnTo>
                <a:lnTo>
                  <a:pt x="107" y="41"/>
                </a:lnTo>
                <a:lnTo>
                  <a:pt x="107" y="41"/>
                </a:lnTo>
                <a:lnTo>
                  <a:pt x="107" y="41"/>
                </a:lnTo>
                <a:lnTo>
                  <a:pt x="106" y="42"/>
                </a:lnTo>
                <a:lnTo>
                  <a:pt x="106" y="42"/>
                </a:lnTo>
                <a:close/>
                <a:moveTo>
                  <a:pt x="178" y="250"/>
                </a:moveTo>
                <a:lnTo>
                  <a:pt x="178" y="250"/>
                </a:lnTo>
                <a:lnTo>
                  <a:pt x="181" y="252"/>
                </a:lnTo>
                <a:lnTo>
                  <a:pt x="181" y="252"/>
                </a:lnTo>
                <a:lnTo>
                  <a:pt x="181" y="252"/>
                </a:lnTo>
                <a:lnTo>
                  <a:pt x="181" y="252"/>
                </a:lnTo>
                <a:lnTo>
                  <a:pt x="178" y="249"/>
                </a:lnTo>
                <a:lnTo>
                  <a:pt x="178" y="249"/>
                </a:lnTo>
                <a:lnTo>
                  <a:pt x="178" y="250"/>
                </a:lnTo>
                <a:lnTo>
                  <a:pt x="178" y="250"/>
                </a:lnTo>
                <a:close/>
                <a:moveTo>
                  <a:pt x="246" y="440"/>
                </a:moveTo>
                <a:lnTo>
                  <a:pt x="246" y="440"/>
                </a:lnTo>
                <a:lnTo>
                  <a:pt x="246" y="440"/>
                </a:lnTo>
                <a:lnTo>
                  <a:pt x="246" y="440"/>
                </a:lnTo>
                <a:lnTo>
                  <a:pt x="252" y="440"/>
                </a:lnTo>
                <a:lnTo>
                  <a:pt x="252" y="440"/>
                </a:lnTo>
                <a:lnTo>
                  <a:pt x="254" y="440"/>
                </a:lnTo>
                <a:lnTo>
                  <a:pt x="254" y="440"/>
                </a:lnTo>
                <a:lnTo>
                  <a:pt x="254" y="440"/>
                </a:lnTo>
                <a:lnTo>
                  <a:pt x="254" y="440"/>
                </a:lnTo>
                <a:lnTo>
                  <a:pt x="246" y="440"/>
                </a:lnTo>
                <a:lnTo>
                  <a:pt x="246" y="440"/>
                </a:lnTo>
                <a:close/>
                <a:moveTo>
                  <a:pt x="230" y="435"/>
                </a:moveTo>
                <a:lnTo>
                  <a:pt x="230" y="435"/>
                </a:lnTo>
                <a:lnTo>
                  <a:pt x="232" y="433"/>
                </a:lnTo>
                <a:lnTo>
                  <a:pt x="232" y="433"/>
                </a:lnTo>
                <a:lnTo>
                  <a:pt x="232" y="433"/>
                </a:lnTo>
                <a:lnTo>
                  <a:pt x="232" y="433"/>
                </a:lnTo>
                <a:lnTo>
                  <a:pt x="230" y="433"/>
                </a:lnTo>
                <a:lnTo>
                  <a:pt x="230" y="435"/>
                </a:lnTo>
                <a:lnTo>
                  <a:pt x="230" y="435"/>
                </a:lnTo>
                <a:close/>
                <a:moveTo>
                  <a:pt x="61" y="63"/>
                </a:moveTo>
                <a:lnTo>
                  <a:pt x="61" y="63"/>
                </a:lnTo>
                <a:lnTo>
                  <a:pt x="61" y="63"/>
                </a:lnTo>
                <a:lnTo>
                  <a:pt x="61" y="63"/>
                </a:lnTo>
                <a:lnTo>
                  <a:pt x="60" y="66"/>
                </a:lnTo>
                <a:lnTo>
                  <a:pt x="60" y="66"/>
                </a:lnTo>
                <a:lnTo>
                  <a:pt x="60" y="66"/>
                </a:lnTo>
                <a:lnTo>
                  <a:pt x="60" y="66"/>
                </a:lnTo>
                <a:lnTo>
                  <a:pt x="61" y="63"/>
                </a:lnTo>
                <a:lnTo>
                  <a:pt x="61" y="63"/>
                </a:lnTo>
                <a:close/>
                <a:moveTo>
                  <a:pt x="14" y="26"/>
                </a:moveTo>
                <a:lnTo>
                  <a:pt x="14" y="26"/>
                </a:lnTo>
                <a:lnTo>
                  <a:pt x="14" y="31"/>
                </a:lnTo>
                <a:lnTo>
                  <a:pt x="14" y="31"/>
                </a:lnTo>
                <a:lnTo>
                  <a:pt x="14" y="28"/>
                </a:lnTo>
                <a:lnTo>
                  <a:pt x="14" y="26"/>
                </a:lnTo>
                <a:lnTo>
                  <a:pt x="14" y="26"/>
                </a:lnTo>
                <a:close/>
                <a:moveTo>
                  <a:pt x="156" y="115"/>
                </a:moveTo>
                <a:lnTo>
                  <a:pt x="156" y="115"/>
                </a:lnTo>
                <a:lnTo>
                  <a:pt x="156" y="115"/>
                </a:lnTo>
                <a:lnTo>
                  <a:pt x="156" y="115"/>
                </a:lnTo>
                <a:lnTo>
                  <a:pt x="158" y="113"/>
                </a:lnTo>
                <a:lnTo>
                  <a:pt x="158" y="113"/>
                </a:lnTo>
                <a:lnTo>
                  <a:pt x="156" y="113"/>
                </a:lnTo>
                <a:lnTo>
                  <a:pt x="156" y="113"/>
                </a:lnTo>
                <a:lnTo>
                  <a:pt x="156" y="115"/>
                </a:lnTo>
                <a:lnTo>
                  <a:pt x="156" y="115"/>
                </a:lnTo>
                <a:close/>
                <a:moveTo>
                  <a:pt x="162" y="173"/>
                </a:moveTo>
                <a:lnTo>
                  <a:pt x="162" y="173"/>
                </a:lnTo>
                <a:lnTo>
                  <a:pt x="164" y="171"/>
                </a:lnTo>
                <a:lnTo>
                  <a:pt x="162" y="170"/>
                </a:lnTo>
                <a:lnTo>
                  <a:pt x="162" y="170"/>
                </a:lnTo>
                <a:lnTo>
                  <a:pt x="162" y="173"/>
                </a:lnTo>
                <a:lnTo>
                  <a:pt x="162" y="173"/>
                </a:lnTo>
                <a:close/>
                <a:moveTo>
                  <a:pt x="110" y="118"/>
                </a:moveTo>
                <a:lnTo>
                  <a:pt x="110" y="118"/>
                </a:lnTo>
                <a:lnTo>
                  <a:pt x="112" y="118"/>
                </a:lnTo>
                <a:lnTo>
                  <a:pt x="112" y="118"/>
                </a:lnTo>
                <a:lnTo>
                  <a:pt x="110" y="115"/>
                </a:lnTo>
                <a:lnTo>
                  <a:pt x="110" y="115"/>
                </a:lnTo>
                <a:lnTo>
                  <a:pt x="110" y="118"/>
                </a:lnTo>
                <a:lnTo>
                  <a:pt x="110" y="118"/>
                </a:lnTo>
                <a:close/>
                <a:moveTo>
                  <a:pt x="259" y="272"/>
                </a:moveTo>
                <a:lnTo>
                  <a:pt x="259" y="272"/>
                </a:lnTo>
                <a:lnTo>
                  <a:pt x="262" y="272"/>
                </a:lnTo>
                <a:lnTo>
                  <a:pt x="262" y="271"/>
                </a:lnTo>
                <a:lnTo>
                  <a:pt x="262" y="271"/>
                </a:lnTo>
                <a:lnTo>
                  <a:pt x="260" y="271"/>
                </a:lnTo>
                <a:lnTo>
                  <a:pt x="259" y="272"/>
                </a:lnTo>
                <a:lnTo>
                  <a:pt x="259" y="272"/>
                </a:lnTo>
                <a:close/>
                <a:moveTo>
                  <a:pt x="194" y="265"/>
                </a:moveTo>
                <a:lnTo>
                  <a:pt x="194" y="265"/>
                </a:lnTo>
                <a:lnTo>
                  <a:pt x="192" y="265"/>
                </a:lnTo>
                <a:lnTo>
                  <a:pt x="192" y="265"/>
                </a:lnTo>
                <a:lnTo>
                  <a:pt x="191" y="265"/>
                </a:lnTo>
                <a:lnTo>
                  <a:pt x="191" y="265"/>
                </a:lnTo>
                <a:lnTo>
                  <a:pt x="194" y="266"/>
                </a:lnTo>
                <a:lnTo>
                  <a:pt x="194" y="266"/>
                </a:lnTo>
                <a:lnTo>
                  <a:pt x="194" y="265"/>
                </a:lnTo>
                <a:lnTo>
                  <a:pt x="194" y="265"/>
                </a:lnTo>
                <a:close/>
                <a:moveTo>
                  <a:pt x="199" y="178"/>
                </a:moveTo>
                <a:lnTo>
                  <a:pt x="199" y="178"/>
                </a:lnTo>
                <a:lnTo>
                  <a:pt x="200" y="178"/>
                </a:lnTo>
                <a:lnTo>
                  <a:pt x="200" y="175"/>
                </a:lnTo>
                <a:lnTo>
                  <a:pt x="200" y="175"/>
                </a:lnTo>
                <a:lnTo>
                  <a:pt x="199" y="178"/>
                </a:lnTo>
                <a:lnTo>
                  <a:pt x="199" y="178"/>
                </a:lnTo>
                <a:close/>
                <a:moveTo>
                  <a:pt x="236" y="331"/>
                </a:moveTo>
                <a:lnTo>
                  <a:pt x="236" y="331"/>
                </a:lnTo>
                <a:lnTo>
                  <a:pt x="238" y="334"/>
                </a:lnTo>
                <a:lnTo>
                  <a:pt x="238" y="334"/>
                </a:lnTo>
                <a:lnTo>
                  <a:pt x="238" y="331"/>
                </a:lnTo>
                <a:lnTo>
                  <a:pt x="238" y="331"/>
                </a:lnTo>
                <a:lnTo>
                  <a:pt x="236" y="331"/>
                </a:lnTo>
                <a:lnTo>
                  <a:pt x="236" y="331"/>
                </a:lnTo>
                <a:close/>
                <a:moveTo>
                  <a:pt x="270" y="370"/>
                </a:moveTo>
                <a:lnTo>
                  <a:pt x="270" y="370"/>
                </a:lnTo>
                <a:lnTo>
                  <a:pt x="271" y="372"/>
                </a:lnTo>
                <a:lnTo>
                  <a:pt x="271" y="372"/>
                </a:lnTo>
                <a:lnTo>
                  <a:pt x="271" y="372"/>
                </a:lnTo>
                <a:lnTo>
                  <a:pt x="271" y="372"/>
                </a:lnTo>
                <a:lnTo>
                  <a:pt x="271" y="372"/>
                </a:lnTo>
                <a:lnTo>
                  <a:pt x="271" y="370"/>
                </a:lnTo>
                <a:lnTo>
                  <a:pt x="271" y="370"/>
                </a:lnTo>
                <a:lnTo>
                  <a:pt x="270" y="370"/>
                </a:lnTo>
                <a:lnTo>
                  <a:pt x="270" y="370"/>
                </a:lnTo>
                <a:close/>
                <a:moveTo>
                  <a:pt x="240" y="353"/>
                </a:moveTo>
                <a:lnTo>
                  <a:pt x="240" y="353"/>
                </a:lnTo>
                <a:lnTo>
                  <a:pt x="240" y="351"/>
                </a:lnTo>
                <a:lnTo>
                  <a:pt x="240" y="351"/>
                </a:lnTo>
                <a:lnTo>
                  <a:pt x="240" y="351"/>
                </a:lnTo>
                <a:lnTo>
                  <a:pt x="240" y="351"/>
                </a:lnTo>
                <a:lnTo>
                  <a:pt x="238" y="353"/>
                </a:lnTo>
                <a:lnTo>
                  <a:pt x="238" y="353"/>
                </a:lnTo>
                <a:lnTo>
                  <a:pt x="240" y="353"/>
                </a:lnTo>
                <a:lnTo>
                  <a:pt x="240" y="353"/>
                </a:lnTo>
                <a:close/>
                <a:moveTo>
                  <a:pt x="240" y="296"/>
                </a:moveTo>
                <a:lnTo>
                  <a:pt x="240" y="296"/>
                </a:lnTo>
                <a:lnTo>
                  <a:pt x="240" y="296"/>
                </a:lnTo>
                <a:lnTo>
                  <a:pt x="240" y="296"/>
                </a:lnTo>
                <a:lnTo>
                  <a:pt x="240" y="293"/>
                </a:lnTo>
                <a:lnTo>
                  <a:pt x="240" y="293"/>
                </a:lnTo>
                <a:lnTo>
                  <a:pt x="240" y="294"/>
                </a:lnTo>
                <a:lnTo>
                  <a:pt x="240" y="294"/>
                </a:lnTo>
                <a:lnTo>
                  <a:pt x="240" y="296"/>
                </a:lnTo>
                <a:lnTo>
                  <a:pt x="240" y="296"/>
                </a:lnTo>
                <a:close/>
                <a:moveTo>
                  <a:pt x="68" y="74"/>
                </a:moveTo>
                <a:lnTo>
                  <a:pt x="68" y="74"/>
                </a:lnTo>
                <a:lnTo>
                  <a:pt x="68" y="75"/>
                </a:lnTo>
                <a:lnTo>
                  <a:pt x="69" y="77"/>
                </a:lnTo>
                <a:lnTo>
                  <a:pt x="69" y="77"/>
                </a:lnTo>
                <a:lnTo>
                  <a:pt x="69" y="75"/>
                </a:lnTo>
                <a:lnTo>
                  <a:pt x="68" y="74"/>
                </a:lnTo>
                <a:lnTo>
                  <a:pt x="68" y="74"/>
                </a:lnTo>
                <a:close/>
                <a:moveTo>
                  <a:pt x="219" y="143"/>
                </a:moveTo>
                <a:lnTo>
                  <a:pt x="219" y="143"/>
                </a:lnTo>
                <a:lnTo>
                  <a:pt x="216" y="143"/>
                </a:lnTo>
                <a:lnTo>
                  <a:pt x="216" y="143"/>
                </a:lnTo>
                <a:lnTo>
                  <a:pt x="216" y="146"/>
                </a:lnTo>
                <a:lnTo>
                  <a:pt x="216" y="146"/>
                </a:lnTo>
                <a:lnTo>
                  <a:pt x="219" y="143"/>
                </a:lnTo>
                <a:lnTo>
                  <a:pt x="219" y="143"/>
                </a:lnTo>
                <a:close/>
                <a:moveTo>
                  <a:pt x="148" y="227"/>
                </a:moveTo>
                <a:lnTo>
                  <a:pt x="148" y="227"/>
                </a:lnTo>
                <a:lnTo>
                  <a:pt x="147" y="224"/>
                </a:lnTo>
                <a:lnTo>
                  <a:pt x="147" y="224"/>
                </a:lnTo>
                <a:lnTo>
                  <a:pt x="147" y="224"/>
                </a:lnTo>
                <a:lnTo>
                  <a:pt x="147" y="224"/>
                </a:lnTo>
                <a:lnTo>
                  <a:pt x="145" y="227"/>
                </a:lnTo>
                <a:lnTo>
                  <a:pt x="145" y="227"/>
                </a:lnTo>
                <a:lnTo>
                  <a:pt x="148" y="227"/>
                </a:lnTo>
                <a:lnTo>
                  <a:pt x="148" y="227"/>
                </a:lnTo>
                <a:close/>
                <a:moveTo>
                  <a:pt x="243" y="140"/>
                </a:moveTo>
                <a:lnTo>
                  <a:pt x="243" y="140"/>
                </a:lnTo>
                <a:lnTo>
                  <a:pt x="241" y="140"/>
                </a:lnTo>
                <a:lnTo>
                  <a:pt x="241" y="141"/>
                </a:lnTo>
                <a:lnTo>
                  <a:pt x="241" y="141"/>
                </a:lnTo>
                <a:lnTo>
                  <a:pt x="243" y="140"/>
                </a:lnTo>
                <a:lnTo>
                  <a:pt x="243" y="140"/>
                </a:lnTo>
                <a:close/>
                <a:moveTo>
                  <a:pt x="243" y="263"/>
                </a:moveTo>
                <a:lnTo>
                  <a:pt x="243" y="263"/>
                </a:lnTo>
                <a:lnTo>
                  <a:pt x="248" y="261"/>
                </a:lnTo>
                <a:lnTo>
                  <a:pt x="248" y="261"/>
                </a:lnTo>
                <a:lnTo>
                  <a:pt x="243" y="263"/>
                </a:lnTo>
                <a:lnTo>
                  <a:pt x="243" y="263"/>
                </a:lnTo>
                <a:close/>
                <a:moveTo>
                  <a:pt x="238" y="269"/>
                </a:moveTo>
                <a:lnTo>
                  <a:pt x="238" y="269"/>
                </a:lnTo>
                <a:lnTo>
                  <a:pt x="236" y="269"/>
                </a:lnTo>
                <a:lnTo>
                  <a:pt x="233" y="269"/>
                </a:lnTo>
                <a:lnTo>
                  <a:pt x="233" y="269"/>
                </a:lnTo>
                <a:lnTo>
                  <a:pt x="238" y="269"/>
                </a:lnTo>
                <a:lnTo>
                  <a:pt x="238" y="269"/>
                </a:lnTo>
                <a:close/>
                <a:moveTo>
                  <a:pt x="236" y="394"/>
                </a:moveTo>
                <a:lnTo>
                  <a:pt x="236" y="394"/>
                </a:lnTo>
                <a:lnTo>
                  <a:pt x="236" y="391"/>
                </a:lnTo>
                <a:lnTo>
                  <a:pt x="236" y="391"/>
                </a:lnTo>
                <a:lnTo>
                  <a:pt x="236" y="392"/>
                </a:lnTo>
                <a:lnTo>
                  <a:pt x="236" y="394"/>
                </a:lnTo>
                <a:lnTo>
                  <a:pt x="236" y="394"/>
                </a:lnTo>
                <a:close/>
                <a:moveTo>
                  <a:pt x="184" y="192"/>
                </a:moveTo>
                <a:lnTo>
                  <a:pt x="184" y="192"/>
                </a:lnTo>
                <a:lnTo>
                  <a:pt x="183" y="197"/>
                </a:lnTo>
                <a:lnTo>
                  <a:pt x="183" y="197"/>
                </a:lnTo>
                <a:lnTo>
                  <a:pt x="184" y="192"/>
                </a:lnTo>
                <a:lnTo>
                  <a:pt x="184" y="192"/>
                </a:lnTo>
                <a:close/>
                <a:moveTo>
                  <a:pt x="233" y="332"/>
                </a:moveTo>
                <a:lnTo>
                  <a:pt x="233" y="332"/>
                </a:lnTo>
                <a:lnTo>
                  <a:pt x="232" y="334"/>
                </a:lnTo>
                <a:lnTo>
                  <a:pt x="232" y="334"/>
                </a:lnTo>
                <a:lnTo>
                  <a:pt x="232" y="334"/>
                </a:lnTo>
                <a:lnTo>
                  <a:pt x="232" y="334"/>
                </a:lnTo>
                <a:lnTo>
                  <a:pt x="235" y="334"/>
                </a:lnTo>
                <a:lnTo>
                  <a:pt x="235" y="334"/>
                </a:lnTo>
                <a:lnTo>
                  <a:pt x="233" y="332"/>
                </a:lnTo>
                <a:lnTo>
                  <a:pt x="233" y="332"/>
                </a:lnTo>
                <a:close/>
                <a:moveTo>
                  <a:pt x="98" y="216"/>
                </a:moveTo>
                <a:lnTo>
                  <a:pt x="98" y="216"/>
                </a:lnTo>
                <a:lnTo>
                  <a:pt x="98" y="216"/>
                </a:lnTo>
                <a:lnTo>
                  <a:pt x="98" y="216"/>
                </a:lnTo>
                <a:lnTo>
                  <a:pt x="96" y="217"/>
                </a:lnTo>
                <a:lnTo>
                  <a:pt x="96" y="217"/>
                </a:lnTo>
                <a:lnTo>
                  <a:pt x="96" y="217"/>
                </a:lnTo>
                <a:lnTo>
                  <a:pt x="96" y="217"/>
                </a:lnTo>
                <a:lnTo>
                  <a:pt x="98" y="216"/>
                </a:lnTo>
                <a:lnTo>
                  <a:pt x="98" y="216"/>
                </a:lnTo>
                <a:close/>
                <a:moveTo>
                  <a:pt x="137" y="110"/>
                </a:moveTo>
                <a:lnTo>
                  <a:pt x="137" y="110"/>
                </a:lnTo>
                <a:lnTo>
                  <a:pt x="137" y="110"/>
                </a:lnTo>
                <a:lnTo>
                  <a:pt x="139" y="110"/>
                </a:lnTo>
                <a:lnTo>
                  <a:pt x="139" y="110"/>
                </a:lnTo>
                <a:lnTo>
                  <a:pt x="139" y="110"/>
                </a:lnTo>
                <a:lnTo>
                  <a:pt x="139" y="110"/>
                </a:lnTo>
                <a:lnTo>
                  <a:pt x="137" y="110"/>
                </a:lnTo>
                <a:lnTo>
                  <a:pt x="137" y="110"/>
                </a:lnTo>
                <a:close/>
                <a:moveTo>
                  <a:pt x="90" y="97"/>
                </a:moveTo>
                <a:lnTo>
                  <a:pt x="90" y="97"/>
                </a:lnTo>
                <a:lnTo>
                  <a:pt x="88" y="94"/>
                </a:lnTo>
                <a:lnTo>
                  <a:pt x="88" y="94"/>
                </a:lnTo>
                <a:lnTo>
                  <a:pt x="88" y="96"/>
                </a:lnTo>
                <a:lnTo>
                  <a:pt x="88" y="96"/>
                </a:lnTo>
                <a:lnTo>
                  <a:pt x="90" y="97"/>
                </a:lnTo>
                <a:lnTo>
                  <a:pt x="90" y="97"/>
                </a:lnTo>
                <a:lnTo>
                  <a:pt x="90" y="97"/>
                </a:lnTo>
                <a:close/>
                <a:moveTo>
                  <a:pt x="238" y="433"/>
                </a:moveTo>
                <a:lnTo>
                  <a:pt x="238" y="433"/>
                </a:lnTo>
                <a:lnTo>
                  <a:pt x="235" y="436"/>
                </a:lnTo>
                <a:lnTo>
                  <a:pt x="235" y="436"/>
                </a:lnTo>
                <a:lnTo>
                  <a:pt x="236" y="436"/>
                </a:lnTo>
                <a:lnTo>
                  <a:pt x="238" y="433"/>
                </a:lnTo>
                <a:lnTo>
                  <a:pt x="238" y="433"/>
                </a:lnTo>
                <a:close/>
                <a:moveTo>
                  <a:pt x="65" y="42"/>
                </a:moveTo>
                <a:lnTo>
                  <a:pt x="65" y="42"/>
                </a:lnTo>
                <a:lnTo>
                  <a:pt x="66" y="42"/>
                </a:lnTo>
                <a:lnTo>
                  <a:pt x="66" y="41"/>
                </a:lnTo>
                <a:lnTo>
                  <a:pt x="66" y="41"/>
                </a:lnTo>
                <a:lnTo>
                  <a:pt x="65" y="41"/>
                </a:lnTo>
                <a:lnTo>
                  <a:pt x="65" y="42"/>
                </a:lnTo>
                <a:lnTo>
                  <a:pt x="65" y="42"/>
                </a:lnTo>
                <a:close/>
                <a:moveTo>
                  <a:pt x="195" y="140"/>
                </a:moveTo>
                <a:lnTo>
                  <a:pt x="195" y="140"/>
                </a:lnTo>
                <a:lnTo>
                  <a:pt x="194" y="138"/>
                </a:lnTo>
                <a:lnTo>
                  <a:pt x="194" y="138"/>
                </a:lnTo>
                <a:lnTo>
                  <a:pt x="192" y="140"/>
                </a:lnTo>
                <a:lnTo>
                  <a:pt x="192" y="140"/>
                </a:lnTo>
                <a:lnTo>
                  <a:pt x="195" y="140"/>
                </a:lnTo>
                <a:lnTo>
                  <a:pt x="195" y="140"/>
                </a:lnTo>
                <a:lnTo>
                  <a:pt x="195" y="140"/>
                </a:lnTo>
                <a:lnTo>
                  <a:pt x="195" y="140"/>
                </a:lnTo>
                <a:close/>
                <a:moveTo>
                  <a:pt x="63" y="75"/>
                </a:moveTo>
                <a:lnTo>
                  <a:pt x="63" y="75"/>
                </a:lnTo>
                <a:lnTo>
                  <a:pt x="63" y="75"/>
                </a:lnTo>
                <a:lnTo>
                  <a:pt x="63" y="75"/>
                </a:lnTo>
                <a:lnTo>
                  <a:pt x="65" y="77"/>
                </a:lnTo>
                <a:lnTo>
                  <a:pt x="65" y="77"/>
                </a:lnTo>
                <a:lnTo>
                  <a:pt x="65" y="75"/>
                </a:lnTo>
                <a:lnTo>
                  <a:pt x="63" y="75"/>
                </a:lnTo>
                <a:lnTo>
                  <a:pt x="63" y="75"/>
                </a:lnTo>
                <a:close/>
                <a:moveTo>
                  <a:pt x="192" y="130"/>
                </a:moveTo>
                <a:lnTo>
                  <a:pt x="192" y="130"/>
                </a:lnTo>
                <a:lnTo>
                  <a:pt x="192" y="129"/>
                </a:lnTo>
                <a:lnTo>
                  <a:pt x="191" y="127"/>
                </a:lnTo>
                <a:lnTo>
                  <a:pt x="191" y="127"/>
                </a:lnTo>
                <a:lnTo>
                  <a:pt x="191" y="129"/>
                </a:lnTo>
                <a:lnTo>
                  <a:pt x="192" y="130"/>
                </a:lnTo>
                <a:lnTo>
                  <a:pt x="192" y="130"/>
                </a:lnTo>
                <a:close/>
                <a:moveTo>
                  <a:pt x="284" y="168"/>
                </a:moveTo>
                <a:lnTo>
                  <a:pt x="284" y="168"/>
                </a:lnTo>
                <a:lnTo>
                  <a:pt x="285" y="168"/>
                </a:lnTo>
                <a:lnTo>
                  <a:pt x="285" y="168"/>
                </a:lnTo>
                <a:lnTo>
                  <a:pt x="285" y="168"/>
                </a:lnTo>
                <a:lnTo>
                  <a:pt x="285" y="168"/>
                </a:lnTo>
                <a:lnTo>
                  <a:pt x="285" y="167"/>
                </a:lnTo>
                <a:lnTo>
                  <a:pt x="285" y="167"/>
                </a:lnTo>
                <a:lnTo>
                  <a:pt x="285" y="167"/>
                </a:lnTo>
                <a:lnTo>
                  <a:pt x="284" y="168"/>
                </a:lnTo>
                <a:lnTo>
                  <a:pt x="284" y="168"/>
                </a:lnTo>
                <a:close/>
                <a:moveTo>
                  <a:pt x="254" y="272"/>
                </a:moveTo>
                <a:lnTo>
                  <a:pt x="254" y="272"/>
                </a:lnTo>
                <a:lnTo>
                  <a:pt x="255" y="271"/>
                </a:lnTo>
                <a:lnTo>
                  <a:pt x="255" y="271"/>
                </a:lnTo>
                <a:lnTo>
                  <a:pt x="254" y="271"/>
                </a:lnTo>
                <a:lnTo>
                  <a:pt x="254" y="272"/>
                </a:lnTo>
                <a:lnTo>
                  <a:pt x="254" y="272"/>
                </a:lnTo>
                <a:close/>
                <a:moveTo>
                  <a:pt x="254" y="410"/>
                </a:moveTo>
                <a:lnTo>
                  <a:pt x="254" y="410"/>
                </a:lnTo>
                <a:lnTo>
                  <a:pt x="254" y="410"/>
                </a:lnTo>
                <a:lnTo>
                  <a:pt x="254" y="410"/>
                </a:lnTo>
                <a:lnTo>
                  <a:pt x="254" y="405"/>
                </a:lnTo>
                <a:lnTo>
                  <a:pt x="254" y="405"/>
                </a:lnTo>
                <a:lnTo>
                  <a:pt x="252" y="405"/>
                </a:lnTo>
                <a:lnTo>
                  <a:pt x="252" y="405"/>
                </a:lnTo>
                <a:lnTo>
                  <a:pt x="254" y="410"/>
                </a:lnTo>
                <a:lnTo>
                  <a:pt x="254" y="410"/>
                </a:lnTo>
                <a:close/>
                <a:moveTo>
                  <a:pt x="232" y="405"/>
                </a:moveTo>
                <a:lnTo>
                  <a:pt x="232" y="405"/>
                </a:lnTo>
                <a:lnTo>
                  <a:pt x="232" y="405"/>
                </a:lnTo>
                <a:lnTo>
                  <a:pt x="232" y="405"/>
                </a:lnTo>
                <a:lnTo>
                  <a:pt x="232" y="406"/>
                </a:lnTo>
                <a:lnTo>
                  <a:pt x="232" y="408"/>
                </a:lnTo>
                <a:lnTo>
                  <a:pt x="232" y="408"/>
                </a:lnTo>
                <a:lnTo>
                  <a:pt x="232" y="406"/>
                </a:lnTo>
                <a:lnTo>
                  <a:pt x="232" y="406"/>
                </a:lnTo>
                <a:lnTo>
                  <a:pt x="232" y="405"/>
                </a:lnTo>
                <a:lnTo>
                  <a:pt x="232" y="405"/>
                </a:lnTo>
                <a:close/>
                <a:moveTo>
                  <a:pt x="225" y="380"/>
                </a:moveTo>
                <a:lnTo>
                  <a:pt x="225" y="380"/>
                </a:lnTo>
                <a:lnTo>
                  <a:pt x="224" y="380"/>
                </a:lnTo>
                <a:lnTo>
                  <a:pt x="224" y="380"/>
                </a:lnTo>
                <a:lnTo>
                  <a:pt x="225" y="381"/>
                </a:lnTo>
                <a:lnTo>
                  <a:pt x="225" y="381"/>
                </a:lnTo>
                <a:lnTo>
                  <a:pt x="225" y="380"/>
                </a:lnTo>
                <a:lnTo>
                  <a:pt x="225" y="380"/>
                </a:lnTo>
                <a:close/>
                <a:moveTo>
                  <a:pt x="53" y="83"/>
                </a:moveTo>
                <a:lnTo>
                  <a:pt x="53" y="83"/>
                </a:lnTo>
                <a:lnTo>
                  <a:pt x="53" y="83"/>
                </a:lnTo>
                <a:lnTo>
                  <a:pt x="53" y="83"/>
                </a:lnTo>
                <a:lnTo>
                  <a:pt x="55" y="86"/>
                </a:lnTo>
                <a:lnTo>
                  <a:pt x="55" y="86"/>
                </a:lnTo>
                <a:lnTo>
                  <a:pt x="57" y="86"/>
                </a:lnTo>
                <a:lnTo>
                  <a:pt x="57" y="86"/>
                </a:lnTo>
                <a:lnTo>
                  <a:pt x="53" y="83"/>
                </a:lnTo>
                <a:lnTo>
                  <a:pt x="53" y="83"/>
                </a:lnTo>
                <a:close/>
                <a:moveTo>
                  <a:pt x="213" y="140"/>
                </a:moveTo>
                <a:lnTo>
                  <a:pt x="213" y="140"/>
                </a:lnTo>
                <a:lnTo>
                  <a:pt x="213" y="140"/>
                </a:lnTo>
                <a:lnTo>
                  <a:pt x="213" y="140"/>
                </a:lnTo>
                <a:lnTo>
                  <a:pt x="210" y="140"/>
                </a:lnTo>
                <a:lnTo>
                  <a:pt x="210" y="140"/>
                </a:lnTo>
                <a:lnTo>
                  <a:pt x="213" y="140"/>
                </a:lnTo>
                <a:lnTo>
                  <a:pt x="213" y="140"/>
                </a:lnTo>
                <a:close/>
                <a:moveTo>
                  <a:pt x="266" y="353"/>
                </a:moveTo>
                <a:lnTo>
                  <a:pt x="266" y="353"/>
                </a:lnTo>
                <a:lnTo>
                  <a:pt x="266" y="351"/>
                </a:lnTo>
                <a:lnTo>
                  <a:pt x="266" y="351"/>
                </a:lnTo>
                <a:lnTo>
                  <a:pt x="265" y="351"/>
                </a:lnTo>
                <a:lnTo>
                  <a:pt x="265" y="351"/>
                </a:lnTo>
                <a:lnTo>
                  <a:pt x="262" y="353"/>
                </a:lnTo>
                <a:lnTo>
                  <a:pt x="262" y="353"/>
                </a:lnTo>
                <a:lnTo>
                  <a:pt x="266" y="353"/>
                </a:lnTo>
                <a:lnTo>
                  <a:pt x="266" y="353"/>
                </a:lnTo>
                <a:close/>
                <a:moveTo>
                  <a:pt x="268" y="261"/>
                </a:moveTo>
                <a:lnTo>
                  <a:pt x="268" y="261"/>
                </a:lnTo>
                <a:lnTo>
                  <a:pt x="268" y="263"/>
                </a:lnTo>
                <a:lnTo>
                  <a:pt x="268" y="263"/>
                </a:lnTo>
                <a:lnTo>
                  <a:pt x="268" y="263"/>
                </a:lnTo>
                <a:lnTo>
                  <a:pt x="268" y="263"/>
                </a:lnTo>
                <a:lnTo>
                  <a:pt x="268" y="261"/>
                </a:lnTo>
                <a:lnTo>
                  <a:pt x="268" y="261"/>
                </a:lnTo>
                <a:close/>
                <a:moveTo>
                  <a:pt x="251" y="272"/>
                </a:moveTo>
                <a:lnTo>
                  <a:pt x="251" y="272"/>
                </a:lnTo>
                <a:lnTo>
                  <a:pt x="248" y="272"/>
                </a:lnTo>
                <a:lnTo>
                  <a:pt x="248" y="272"/>
                </a:lnTo>
                <a:lnTo>
                  <a:pt x="248" y="272"/>
                </a:lnTo>
                <a:lnTo>
                  <a:pt x="248" y="272"/>
                </a:lnTo>
                <a:lnTo>
                  <a:pt x="249" y="274"/>
                </a:lnTo>
                <a:lnTo>
                  <a:pt x="249" y="274"/>
                </a:lnTo>
                <a:lnTo>
                  <a:pt x="251" y="272"/>
                </a:lnTo>
                <a:lnTo>
                  <a:pt x="251" y="272"/>
                </a:lnTo>
                <a:close/>
                <a:moveTo>
                  <a:pt x="57" y="37"/>
                </a:moveTo>
                <a:lnTo>
                  <a:pt x="57" y="37"/>
                </a:lnTo>
                <a:lnTo>
                  <a:pt x="58" y="37"/>
                </a:lnTo>
                <a:lnTo>
                  <a:pt x="58" y="36"/>
                </a:lnTo>
                <a:lnTo>
                  <a:pt x="58" y="36"/>
                </a:lnTo>
                <a:lnTo>
                  <a:pt x="57" y="36"/>
                </a:lnTo>
                <a:lnTo>
                  <a:pt x="57" y="37"/>
                </a:lnTo>
                <a:lnTo>
                  <a:pt x="57" y="37"/>
                </a:lnTo>
                <a:close/>
                <a:moveTo>
                  <a:pt x="295" y="233"/>
                </a:moveTo>
                <a:lnTo>
                  <a:pt x="295" y="233"/>
                </a:lnTo>
                <a:lnTo>
                  <a:pt x="295" y="233"/>
                </a:lnTo>
                <a:lnTo>
                  <a:pt x="295" y="233"/>
                </a:lnTo>
                <a:lnTo>
                  <a:pt x="295" y="235"/>
                </a:lnTo>
                <a:lnTo>
                  <a:pt x="295" y="235"/>
                </a:lnTo>
                <a:lnTo>
                  <a:pt x="296" y="235"/>
                </a:lnTo>
                <a:lnTo>
                  <a:pt x="296" y="235"/>
                </a:lnTo>
                <a:lnTo>
                  <a:pt x="296" y="233"/>
                </a:lnTo>
                <a:lnTo>
                  <a:pt x="296" y="233"/>
                </a:lnTo>
                <a:lnTo>
                  <a:pt x="295" y="233"/>
                </a:lnTo>
                <a:lnTo>
                  <a:pt x="295" y="233"/>
                </a:lnTo>
                <a:close/>
                <a:moveTo>
                  <a:pt x="189" y="132"/>
                </a:moveTo>
                <a:lnTo>
                  <a:pt x="189" y="132"/>
                </a:lnTo>
                <a:lnTo>
                  <a:pt x="188" y="134"/>
                </a:lnTo>
                <a:lnTo>
                  <a:pt x="188" y="134"/>
                </a:lnTo>
                <a:lnTo>
                  <a:pt x="189" y="134"/>
                </a:lnTo>
                <a:lnTo>
                  <a:pt x="189" y="134"/>
                </a:lnTo>
                <a:lnTo>
                  <a:pt x="189" y="132"/>
                </a:lnTo>
                <a:lnTo>
                  <a:pt x="189" y="132"/>
                </a:lnTo>
                <a:lnTo>
                  <a:pt x="189" y="132"/>
                </a:lnTo>
                <a:lnTo>
                  <a:pt x="189" y="132"/>
                </a:lnTo>
                <a:close/>
                <a:moveTo>
                  <a:pt x="164" y="182"/>
                </a:moveTo>
                <a:lnTo>
                  <a:pt x="164" y="182"/>
                </a:lnTo>
                <a:lnTo>
                  <a:pt x="164" y="182"/>
                </a:lnTo>
                <a:lnTo>
                  <a:pt x="164" y="182"/>
                </a:lnTo>
                <a:lnTo>
                  <a:pt x="164" y="181"/>
                </a:lnTo>
                <a:lnTo>
                  <a:pt x="162" y="179"/>
                </a:lnTo>
                <a:lnTo>
                  <a:pt x="162" y="179"/>
                </a:lnTo>
                <a:lnTo>
                  <a:pt x="164" y="182"/>
                </a:lnTo>
                <a:lnTo>
                  <a:pt x="164" y="182"/>
                </a:lnTo>
                <a:close/>
                <a:moveTo>
                  <a:pt x="230" y="343"/>
                </a:moveTo>
                <a:lnTo>
                  <a:pt x="230" y="343"/>
                </a:lnTo>
                <a:lnTo>
                  <a:pt x="232" y="343"/>
                </a:lnTo>
                <a:lnTo>
                  <a:pt x="232" y="343"/>
                </a:lnTo>
                <a:lnTo>
                  <a:pt x="232" y="343"/>
                </a:lnTo>
                <a:lnTo>
                  <a:pt x="232" y="342"/>
                </a:lnTo>
                <a:lnTo>
                  <a:pt x="232" y="342"/>
                </a:lnTo>
                <a:lnTo>
                  <a:pt x="230" y="343"/>
                </a:lnTo>
                <a:lnTo>
                  <a:pt x="230" y="343"/>
                </a:lnTo>
                <a:close/>
                <a:moveTo>
                  <a:pt x="61" y="41"/>
                </a:moveTo>
                <a:lnTo>
                  <a:pt x="61" y="41"/>
                </a:lnTo>
                <a:lnTo>
                  <a:pt x="60" y="41"/>
                </a:lnTo>
                <a:lnTo>
                  <a:pt x="60" y="42"/>
                </a:lnTo>
                <a:lnTo>
                  <a:pt x="60" y="42"/>
                </a:lnTo>
                <a:lnTo>
                  <a:pt x="61" y="41"/>
                </a:lnTo>
                <a:lnTo>
                  <a:pt x="61" y="41"/>
                </a:lnTo>
                <a:close/>
                <a:moveTo>
                  <a:pt x="186" y="380"/>
                </a:moveTo>
                <a:lnTo>
                  <a:pt x="186" y="380"/>
                </a:lnTo>
                <a:lnTo>
                  <a:pt x="188" y="383"/>
                </a:lnTo>
                <a:lnTo>
                  <a:pt x="188" y="383"/>
                </a:lnTo>
                <a:lnTo>
                  <a:pt x="188" y="383"/>
                </a:lnTo>
                <a:lnTo>
                  <a:pt x="186" y="380"/>
                </a:lnTo>
                <a:lnTo>
                  <a:pt x="186" y="380"/>
                </a:lnTo>
                <a:close/>
                <a:moveTo>
                  <a:pt x="260" y="266"/>
                </a:moveTo>
                <a:lnTo>
                  <a:pt x="260" y="266"/>
                </a:lnTo>
                <a:lnTo>
                  <a:pt x="259" y="265"/>
                </a:lnTo>
                <a:lnTo>
                  <a:pt x="259" y="265"/>
                </a:lnTo>
                <a:lnTo>
                  <a:pt x="259" y="265"/>
                </a:lnTo>
                <a:lnTo>
                  <a:pt x="259" y="265"/>
                </a:lnTo>
                <a:lnTo>
                  <a:pt x="259" y="268"/>
                </a:lnTo>
                <a:lnTo>
                  <a:pt x="259" y="268"/>
                </a:lnTo>
                <a:lnTo>
                  <a:pt x="260" y="266"/>
                </a:lnTo>
                <a:lnTo>
                  <a:pt x="260" y="266"/>
                </a:lnTo>
                <a:close/>
                <a:moveTo>
                  <a:pt x="246" y="148"/>
                </a:moveTo>
                <a:lnTo>
                  <a:pt x="246" y="148"/>
                </a:lnTo>
                <a:lnTo>
                  <a:pt x="246" y="148"/>
                </a:lnTo>
                <a:lnTo>
                  <a:pt x="246" y="148"/>
                </a:lnTo>
                <a:lnTo>
                  <a:pt x="248" y="146"/>
                </a:lnTo>
                <a:lnTo>
                  <a:pt x="248" y="146"/>
                </a:lnTo>
                <a:lnTo>
                  <a:pt x="248" y="146"/>
                </a:lnTo>
                <a:lnTo>
                  <a:pt x="246" y="146"/>
                </a:lnTo>
                <a:lnTo>
                  <a:pt x="246" y="146"/>
                </a:lnTo>
                <a:lnTo>
                  <a:pt x="246" y="148"/>
                </a:lnTo>
                <a:lnTo>
                  <a:pt x="246" y="148"/>
                </a:lnTo>
                <a:close/>
                <a:moveTo>
                  <a:pt x="79" y="198"/>
                </a:moveTo>
                <a:lnTo>
                  <a:pt x="79" y="198"/>
                </a:lnTo>
                <a:lnTo>
                  <a:pt x="79" y="197"/>
                </a:lnTo>
                <a:lnTo>
                  <a:pt x="79" y="197"/>
                </a:lnTo>
                <a:lnTo>
                  <a:pt x="77" y="195"/>
                </a:lnTo>
                <a:lnTo>
                  <a:pt x="77" y="195"/>
                </a:lnTo>
                <a:lnTo>
                  <a:pt x="77" y="197"/>
                </a:lnTo>
                <a:lnTo>
                  <a:pt x="79" y="198"/>
                </a:lnTo>
                <a:lnTo>
                  <a:pt x="79" y="198"/>
                </a:lnTo>
                <a:close/>
                <a:moveTo>
                  <a:pt x="262" y="370"/>
                </a:moveTo>
                <a:lnTo>
                  <a:pt x="262" y="370"/>
                </a:lnTo>
                <a:lnTo>
                  <a:pt x="260" y="372"/>
                </a:lnTo>
                <a:lnTo>
                  <a:pt x="260" y="372"/>
                </a:lnTo>
                <a:lnTo>
                  <a:pt x="260" y="372"/>
                </a:lnTo>
                <a:lnTo>
                  <a:pt x="262" y="372"/>
                </a:lnTo>
                <a:lnTo>
                  <a:pt x="262" y="370"/>
                </a:lnTo>
                <a:lnTo>
                  <a:pt x="262" y="370"/>
                </a:lnTo>
                <a:close/>
                <a:moveTo>
                  <a:pt x="99" y="39"/>
                </a:moveTo>
                <a:lnTo>
                  <a:pt x="99" y="39"/>
                </a:lnTo>
                <a:lnTo>
                  <a:pt x="99" y="42"/>
                </a:lnTo>
                <a:lnTo>
                  <a:pt x="99" y="42"/>
                </a:lnTo>
                <a:lnTo>
                  <a:pt x="99" y="41"/>
                </a:lnTo>
                <a:lnTo>
                  <a:pt x="99" y="39"/>
                </a:lnTo>
                <a:lnTo>
                  <a:pt x="99" y="39"/>
                </a:lnTo>
                <a:close/>
                <a:moveTo>
                  <a:pt x="140" y="231"/>
                </a:moveTo>
                <a:lnTo>
                  <a:pt x="140" y="231"/>
                </a:lnTo>
                <a:lnTo>
                  <a:pt x="142" y="228"/>
                </a:lnTo>
                <a:lnTo>
                  <a:pt x="142" y="228"/>
                </a:lnTo>
                <a:lnTo>
                  <a:pt x="140" y="230"/>
                </a:lnTo>
                <a:lnTo>
                  <a:pt x="140" y="231"/>
                </a:lnTo>
                <a:lnTo>
                  <a:pt x="140" y="231"/>
                </a:lnTo>
                <a:close/>
                <a:moveTo>
                  <a:pt x="118" y="224"/>
                </a:moveTo>
                <a:lnTo>
                  <a:pt x="118" y="224"/>
                </a:lnTo>
                <a:lnTo>
                  <a:pt x="120" y="220"/>
                </a:lnTo>
                <a:lnTo>
                  <a:pt x="120" y="220"/>
                </a:lnTo>
                <a:lnTo>
                  <a:pt x="120" y="220"/>
                </a:lnTo>
                <a:lnTo>
                  <a:pt x="120" y="220"/>
                </a:lnTo>
                <a:lnTo>
                  <a:pt x="118" y="222"/>
                </a:lnTo>
                <a:lnTo>
                  <a:pt x="118" y="222"/>
                </a:lnTo>
                <a:lnTo>
                  <a:pt x="118" y="224"/>
                </a:lnTo>
                <a:lnTo>
                  <a:pt x="118" y="224"/>
                </a:lnTo>
                <a:close/>
                <a:moveTo>
                  <a:pt x="274" y="156"/>
                </a:moveTo>
                <a:lnTo>
                  <a:pt x="274" y="156"/>
                </a:lnTo>
                <a:lnTo>
                  <a:pt x="274" y="157"/>
                </a:lnTo>
                <a:lnTo>
                  <a:pt x="274" y="157"/>
                </a:lnTo>
                <a:lnTo>
                  <a:pt x="274" y="156"/>
                </a:lnTo>
                <a:lnTo>
                  <a:pt x="274" y="154"/>
                </a:lnTo>
                <a:lnTo>
                  <a:pt x="274" y="154"/>
                </a:lnTo>
                <a:lnTo>
                  <a:pt x="274" y="156"/>
                </a:lnTo>
                <a:lnTo>
                  <a:pt x="274" y="156"/>
                </a:lnTo>
                <a:close/>
                <a:moveTo>
                  <a:pt x="225" y="265"/>
                </a:moveTo>
                <a:lnTo>
                  <a:pt x="225" y="265"/>
                </a:lnTo>
                <a:lnTo>
                  <a:pt x="225" y="265"/>
                </a:lnTo>
                <a:lnTo>
                  <a:pt x="225" y="265"/>
                </a:lnTo>
                <a:lnTo>
                  <a:pt x="227" y="265"/>
                </a:lnTo>
                <a:lnTo>
                  <a:pt x="227" y="265"/>
                </a:lnTo>
                <a:lnTo>
                  <a:pt x="225" y="265"/>
                </a:lnTo>
                <a:lnTo>
                  <a:pt x="225" y="265"/>
                </a:lnTo>
                <a:lnTo>
                  <a:pt x="225" y="265"/>
                </a:lnTo>
                <a:lnTo>
                  <a:pt x="225" y="265"/>
                </a:lnTo>
                <a:close/>
                <a:moveTo>
                  <a:pt x="102" y="132"/>
                </a:moveTo>
                <a:lnTo>
                  <a:pt x="102" y="132"/>
                </a:lnTo>
                <a:lnTo>
                  <a:pt x="106" y="130"/>
                </a:lnTo>
                <a:lnTo>
                  <a:pt x="106" y="130"/>
                </a:lnTo>
                <a:lnTo>
                  <a:pt x="104" y="130"/>
                </a:lnTo>
                <a:lnTo>
                  <a:pt x="102" y="132"/>
                </a:lnTo>
                <a:lnTo>
                  <a:pt x="102" y="132"/>
                </a:lnTo>
                <a:close/>
                <a:moveTo>
                  <a:pt x="169" y="362"/>
                </a:moveTo>
                <a:lnTo>
                  <a:pt x="169" y="362"/>
                </a:lnTo>
                <a:lnTo>
                  <a:pt x="170" y="364"/>
                </a:lnTo>
                <a:lnTo>
                  <a:pt x="170" y="364"/>
                </a:lnTo>
                <a:lnTo>
                  <a:pt x="170" y="364"/>
                </a:lnTo>
                <a:lnTo>
                  <a:pt x="170" y="364"/>
                </a:lnTo>
                <a:lnTo>
                  <a:pt x="170" y="362"/>
                </a:lnTo>
                <a:lnTo>
                  <a:pt x="170" y="362"/>
                </a:lnTo>
                <a:lnTo>
                  <a:pt x="169" y="362"/>
                </a:lnTo>
                <a:lnTo>
                  <a:pt x="169" y="362"/>
                </a:lnTo>
                <a:close/>
                <a:moveTo>
                  <a:pt x="178" y="381"/>
                </a:moveTo>
                <a:lnTo>
                  <a:pt x="178" y="381"/>
                </a:lnTo>
                <a:lnTo>
                  <a:pt x="180" y="381"/>
                </a:lnTo>
                <a:lnTo>
                  <a:pt x="180" y="381"/>
                </a:lnTo>
                <a:lnTo>
                  <a:pt x="178" y="380"/>
                </a:lnTo>
                <a:lnTo>
                  <a:pt x="178" y="380"/>
                </a:lnTo>
                <a:lnTo>
                  <a:pt x="178" y="381"/>
                </a:lnTo>
                <a:lnTo>
                  <a:pt x="178" y="381"/>
                </a:lnTo>
                <a:lnTo>
                  <a:pt x="178" y="381"/>
                </a:lnTo>
                <a:lnTo>
                  <a:pt x="178" y="381"/>
                </a:lnTo>
                <a:close/>
                <a:moveTo>
                  <a:pt x="83" y="89"/>
                </a:moveTo>
                <a:lnTo>
                  <a:pt x="83" y="89"/>
                </a:lnTo>
                <a:lnTo>
                  <a:pt x="82" y="88"/>
                </a:lnTo>
                <a:lnTo>
                  <a:pt x="82" y="88"/>
                </a:lnTo>
                <a:lnTo>
                  <a:pt x="83" y="89"/>
                </a:lnTo>
                <a:lnTo>
                  <a:pt x="83" y="89"/>
                </a:lnTo>
                <a:close/>
                <a:moveTo>
                  <a:pt x="238" y="343"/>
                </a:moveTo>
                <a:lnTo>
                  <a:pt x="238" y="343"/>
                </a:lnTo>
                <a:lnTo>
                  <a:pt x="236" y="342"/>
                </a:lnTo>
                <a:lnTo>
                  <a:pt x="236" y="342"/>
                </a:lnTo>
                <a:lnTo>
                  <a:pt x="236" y="342"/>
                </a:lnTo>
                <a:lnTo>
                  <a:pt x="236" y="342"/>
                </a:lnTo>
                <a:lnTo>
                  <a:pt x="236" y="343"/>
                </a:lnTo>
                <a:lnTo>
                  <a:pt x="236" y="343"/>
                </a:lnTo>
                <a:lnTo>
                  <a:pt x="238" y="343"/>
                </a:lnTo>
                <a:lnTo>
                  <a:pt x="238" y="343"/>
                </a:lnTo>
                <a:close/>
                <a:moveTo>
                  <a:pt x="290" y="189"/>
                </a:moveTo>
                <a:lnTo>
                  <a:pt x="290" y="189"/>
                </a:lnTo>
                <a:lnTo>
                  <a:pt x="290" y="190"/>
                </a:lnTo>
                <a:lnTo>
                  <a:pt x="290" y="190"/>
                </a:lnTo>
                <a:lnTo>
                  <a:pt x="292" y="189"/>
                </a:lnTo>
                <a:lnTo>
                  <a:pt x="290" y="189"/>
                </a:lnTo>
                <a:lnTo>
                  <a:pt x="290" y="189"/>
                </a:lnTo>
                <a:close/>
                <a:moveTo>
                  <a:pt x="227" y="394"/>
                </a:moveTo>
                <a:lnTo>
                  <a:pt x="227" y="394"/>
                </a:lnTo>
                <a:lnTo>
                  <a:pt x="227" y="395"/>
                </a:lnTo>
                <a:lnTo>
                  <a:pt x="227" y="395"/>
                </a:lnTo>
                <a:lnTo>
                  <a:pt x="227" y="392"/>
                </a:lnTo>
                <a:lnTo>
                  <a:pt x="227" y="392"/>
                </a:lnTo>
                <a:lnTo>
                  <a:pt x="227" y="394"/>
                </a:lnTo>
                <a:lnTo>
                  <a:pt x="227" y="394"/>
                </a:lnTo>
                <a:lnTo>
                  <a:pt x="227" y="394"/>
                </a:lnTo>
                <a:close/>
                <a:moveTo>
                  <a:pt x="170" y="110"/>
                </a:moveTo>
                <a:lnTo>
                  <a:pt x="170" y="110"/>
                </a:lnTo>
                <a:lnTo>
                  <a:pt x="169" y="110"/>
                </a:lnTo>
                <a:lnTo>
                  <a:pt x="169" y="110"/>
                </a:lnTo>
                <a:lnTo>
                  <a:pt x="169" y="110"/>
                </a:lnTo>
                <a:lnTo>
                  <a:pt x="169" y="110"/>
                </a:lnTo>
                <a:lnTo>
                  <a:pt x="169" y="110"/>
                </a:lnTo>
                <a:lnTo>
                  <a:pt x="169" y="110"/>
                </a:lnTo>
                <a:lnTo>
                  <a:pt x="169" y="110"/>
                </a:lnTo>
                <a:lnTo>
                  <a:pt x="170" y="110"/>
                </a:lnTo>
                <a:lnTo>
                  <a:pt x="170" y="110"/>
                </a:lnTo>
                <a:close/>
                <a:moveTo>
                  <a:pt x="255" y="351"/>
                </a:moveTo>
                <a:lnTo>
                  <a:pt x="255" y="351"/>
                </a:lnTo>
                <a:lnTo>
                  <a:pt x="255" y="353"/>
                </a:lnTo>
                <a:lnTo>
                  <a:pt x="255" y="353"/>
                </a:lnTo>
                <a:lnTo>
                  <a:pt x="255" y="353"/>
                </a:lnTo>
                <a:lnTo>
                  <a:pt x="257" y="351"/>
                </a:lnTo>
                <a:lnTo>
                  <a:pt x="257" y="351"/>
                </a:lnTo>
                <a:lnTo>
                  <a:pt x="255" y="351"/>
                </a:lnTo>
                <a:lnTo>
                  <a:pt x="255" y="351"/>
                </a:lnTo>
                <a:close/>
                <a:moveTo>
                  <a:pt x="246" y="153"/>
                </a:moveTo>
                <a:lnTo>
                  <a:pt x="246" y="153"/>
                </a:lnTo>
                <a:lnTo>
                  <a:pt x="249" y="154"/>
                </a:lnTo>
                <a:lnTo>
                  <a:pt x="249" y="154"/>
                </a:lnTo>
                <a:lnTo>
                  <a:pt x="248" y="153"/>
                </a:lnTo>
                <a:lnTo>
                  <a:pt x="246" y="153"/>
                </a:lnTo>
                <a:lnTo>
                  <a:pt x="246" y="153"/>
                </a:lnTo>
                <a:close/>
                <a:moveTo>
                  <a:pt x="263" y="146"/>
                </a:moveTo>
                <a:lnTo>
                  <a:pt x="263" y="146"/>
                </a:lnTo>
                <a:lnTo>
                  <a:pt x="263" y="148"/>
                </a:lnTo>
                <a:lnTo>
                  <a:pt x="263" y="148"/>
                </a:lnTo>
                <a:lnTo>
                  <a:pt x="263" y="148"/>
                </a:lnTo>
                <a:lnTo>
                  <a:pt x="263" y="148"/>
                </a:lnTo>
                <a:lnTo>
                  <a:pt x="265" y="146"/>
                </a:lnTo>
                <a:lnTo>
                  <a:pt x="265" y="146"/>
                </a:lnTo>
                <a:lnTo>
                  <a:pt x="263" y="146"/>
                </a:lnTo>
                <a:lnTo>
                  <a:pt x="263" y="146"/>
                </a:lnTo>
                <a:close/>
                <a:moveTo>
                  <a:pt x="229" y="351"/>
                </a:moveTo>
                <a:lnTo>
                  <a:pt x="229" y="351"/>
                </a:lnTo>
                <a:lnTo>
                  <a:pt x="227" y="351"/>
                </a:lnTo>
                <a:lnTo>
                  <a:pt x="229" y="353"/>
                </a:lnTo>
                <a:lnTo>
                  <a:pt x="229" y="353"/>
                </a:lnTo>
                <a:lnTo>
                  <a:pt x="229" y="351"/>
                </a:lnTo>
                <a:lnTo>
                  <a:pt x="229" y="351"/>
                </a:lnTo>
                <a:close/>
                <a:moveTo>
                  <a:pt x="188" y="160"/>
                </a:moveTo>
                <a:lnTo>
                  <a:pt x="188" y="160"/>
                </a:lnTo>
                <a:lnTo>
                  <a:pt x="188" y="160"/>
                </a:lnTo>
                <a:lnTo>
                  <a:pt x="188" y="160"/>
                </a:lnTo>
                <a:lnTo>
                  <a:pt x="188" y="164"/>
                </a:lnTo>
                <a:lnTo>
                  <a:pt x="188" y="164"/>
                </a:lnTo>
                <a:lnTo>
                  <a:pt x="188" y="160"/>
                </a:lnTo>
                <a:lnTo>
                  <a:pt x="188" y="160"/>
                </a:lnTo>
                <a:close/>
                <a:moveTo>
                  <a:pt x="218" y="135"/>
                </a:moveTo>
                <a:lnTo>
                  <a:pt x="218" y="135"/>
                </a:lnTo>
                <a:lnTo>
                  <a:pt x="216" y="135"/>
                </a:lnTo>
                <a:lnTo>
                  <a:pt x="216" y="135"/>
                </a:lnTo>
                <a:lnTo>
                  <a:pt x="216" y="135"/>
                </a:lnTo>
                <a:lnTo>
                  <a:pt x="218" y="135"/>
                </a:lnTo>
                <a:lnTo>
                  <a:pt x="218" y="135"/>
                </a:lnTo>
                <a:close/>
                <a:moveTo>
                  <a:pt x="222" y="375"/>
                </a:moveTo>
                <a:lnTo>
                  <a:pt x="222" y="375"/>
                </a:lnTo>
                <a:lnTo>
                  <a:pt x="222" y="377"/>
                </a:lnTo>
                <a:lnTo>
                  <a:pt x="222" y="377"/>
                </a:lnTo>
                <a:lnTo>
                  <a:pt x="222" y="377"/>
                </a:lnTo>
                <a:lnTo>
                  <a:pt x="222" y="377"/>
                </a:lnTo>
                <a:lnTo>
                  <a:pt x="222" y="377"/>
                </a:lnTo>
                <a:lnTo>
                  <a:pt x="222" y="375"/>
                </a:lnTo>
                <a:lnTo>
                  <a:pt x="222" y="375"/>
                </a:lnTo>
                <a:close/>
                <a:moveTo>
                  <a:pt x="63" y="45"/>
                </a:moveTo>
                <a:lnTo>
                  <a:pt x="63" y="45"/>
                </a:lnTo>
                <a:lnTo>
                  <a:pt x="65" y="45"/>
                </a:lnTo>
                <a:lnTo>
                  <a:pt x="65" y="45"/>
                </a:lnTo>
                <a:lnTo>
                  <a:pt x="63" y="45"/>
                </a:lnTo>
                <a:lnTo>
                  <a:pt x="63" y="45"/>
                </a:lnTo>
                <a:close/>
                <a:moveTo>
                  <a:pt x="224" y="440"/>
                </a:moveTo>
                <a:lnTo>
                  <a:pt x="224" y="440"/>
                </a:lnTo>
                <a:lnTo>
                  <a:pt x="225" y="440"/>
                </a:lnTo>
                <a:lnTo>
                  <a:pt x="225" y="440"/>
                </a:lnTo>
                <a:lnTo>
                  <a:pt x="225" y="440"/>
                </a:lnTo>
                <a:lnTo>
                  <a:pt x="224" y="440"/>
                </a:lnTo>
                <a:lnTo>
                  <a:pt x="224" y="440"/>
                </a:lnTo>
                <a:close/>
                <a:moveTo>
                  <a:pt x="39" y="83"/>
                </a:moveTo>
                <a:lnTo>
                  <a:pt x="39" y="83"/>
                </a:lnTo>
                <a:lnTo>
                  <a:pt x="39" y="83"/>
                </a:lnTo>
                <a:lnTo>
                  <a:pt x="39" y="83"/>
                </a:lnTo>
                <a:lnTo>
                  <a:pt x="39" y="80"/>
                </a:lnTo>
                <a:lnTo>
                  <a:pt x="39" y="80"/>
                </a:lnTo>
                <a:lnTo>
                  <a:pt x="39" y="80"/>
                </a:lnTo>
                <a:lnTo>
                  <a:pt x="39" y="80"/>
                </a:lnTo>
                <a:lnTo>
                  <a:pt x="39" y="83"/>
                </a:lnTo>
                <a:lnTo>
                  <a:pt x="39" y="83"/>
                </a:lnTo>
                <a:close/>
                <a:moveTo>
                  <a:pt x="194" y="214"/>
                </a:moveTo>
                <a:lnTo>
                  <a:pt x="194" y="214"/>
                </a:lnTo>
                <a:lnTo>
                  <a:pt x="192" y="214"/>
                </a:lnTo>
                <a:lnTo>
                  <a:pt x="192" y="216"/>
                </a:lnTo>
                <a:lnTo>
                  <a:pt x="192" y="216"/>
                </a:lnTo>
                <a:lnTo>
                  <a:pt x="194" y="214"/>
                </a:lnTo>
                <a:lnTo>
                  <a:pt x="194" y="214"/>
                </a:lnTo>
                <a:close/>
                <a:moveTo>
                  <a:pt x="197" y="219"/>
                </a:moveTo>
                <a:lnTo>
                  <a:pt x="197" y="219"/>
                </a:lnTo>
                <a:lnTo>
                  <a:pt x="197" y="219"/>
                </a:lnTo>
                <a:lnTo>
                  <a:pt x="197" y="219"/>
                </a:lnTo>
                <a:lnTo>
                  <a:pt x="195" y="220"/>
                </a:lnTo>
                <a:lnTo>
                  <a:pt x="195" y="220"/>
                </a:lnTo>
                <a:lnTo>
                  <a:pt x="195" y="222"/>
                </a:lnTo>
                <a:lnTo>
                  <a:pt x="195" y="222"/>
                </a:lnTo>
                <a:lnTo>
                  <a:pt x="197" y="219"/>
                </a:lnTo>
                <a:lnTo>
                  <a:pt x="197" y="219"/>
                </a:lnTo>
                <a:close/>
                <a:moveTo>
                  <a:pt x="61" y="83"/>
                </a:moveTo>
                <a:lnTo>
                  <a:pt x="61" y="83"/>
                </a:lnTo>
                <a:lnTo>
                  <a:pt x="63" y="85"/>
                </a:lnTo>
                <a:lnTo>
                  <a:pt x="63" y="85"/>
                </a:lnTo>
                <a:lnTo>
                  <a:pt x="63" y="83"/>
                </a:lnTo>
                <a:lnTo>
                  <a:pt x="61" y="83"/>
                </a:lnTo>
                <a:lnTo>
                  <a:pt x="61" y="83"/>
                </a:lnTo>
                <a:close/>
                <a:moveTo>
                  <a:pt x="249" y="380"/>
                </a:moveTo>
                <a:lnTo>
                  <a:pt x="249" y="380"/>
                </a:lnTo>
                <a:lnTo>
                  <a:pt x="249" y="381"/>
                </a:lnTo>
                <a:lnTo>
                  <a:pt x="249" y="381"/>
                </a:lnTo>
                <a:lnTo>
                  <a:pt x="249" y="381"/>
                </a:lnTo>
                <a:lnTo>
                  <a:pt x="249" y="380"/>
                </a:lnTo>
                <a:lnTo>
                  <a:pt x="249" y="380"/>
                </a:lnTo>
                <a:close/>
                <a:moveTo>
                  <a:pt x="107" y="118"/>
                </a:moveTo>
                <a:lnTo>
                  <a:pt x="107" y="118"/>
                </a:lnTo>
                <a:lnTo>
                  <a:pt x="107" y="116"/>
                </a:lnTo>
                <a:lnTo>
                  <a:pt x="107" y="116"/>
                </a:lnTo>
                <a:lnTo>
                  <a:pt x="107" y="116"/>
                </a:lnTo>
                <a:lnTo>
                  <a:pt x="107" y="118"/>
                </a:lnTo>
                <a:lnTo>
                  <a:pt x="107" y="118"/>
                </a:lnTo>
                <a:close/>
                <a:moveTo>
                  <a:pt x="69" y="39"/>
                </a:moveTo>
                <a:lnTo>
                  <a:pt x="69" y="39"/>
                </a:lnTo>
                <a:lnTo>
                  <a:pt x="71" y="39"/>
                </a:lnTo>
                <a:lnTo>
                  <a:pt x="72" y="39"/>
                </a:lnTo>
                <a:lnTo>
                  <a:pt x="72" y="39"/>
                </a:lnTo>
                <a:lnTo>
                  <a:pt x="71" y="39"/>
                </a:lnTo>
                <a:lnTo>
                  <a:pt x="69" y="39"/>
                </a:lnTo>
                <a:lnTo>
                  <a:pt x="69" y="39"/>
                </a:lnTo>
                <a:close/>
                <a:moveTo>
                  <a:pt x="99" y="230"/>
                </a:moveTo>
                <a:lnTo>
                  <a:pt x="99" y="230"/>
                </a:lnTo>
                <a:lnTo>
                  <a:pt x="102" y="230"/>
                </a:lnTo>
                <a:lnTo>
                  <a:pt x="102" y="230"/>
                </a:lnTo>
                <a:lnTo>
                  <a:pt x="101" y="230"/>
                </a:lnTo>
                <a:lnTo>
                  <a:pt x="99" y="230"/>
                </a:lnTo>
                <a:lnTo>
                  <a:pt x="99" y="230"/>
                </a:lnTo>
                <a:close/>
                <a:moveTo>
                  <a:pt x="298" y="222"/>
                </a:moveTo>
                <a:lnTo>
                  <a:pt x="298" y="222"/>
                </a:lnTo>
                <a:lnTo>
                  <a:pt x="298" y="222"/>
                </a:lnTo>
                <a:lnTo>
                  <a:pt x="298" y="224"/>
                </a:lnTo>
                <a:lnTo>
                  <a:pt x="298" y="224"/>
                </a:lnTo>
                <a:lnTo>
                  <a:pt x="298" y="222"/>
                </a:lnTo>
                <a:lnTo>
                  <a:pt x="298" y="222"/>
                </a:lnTo>
                <a:close/>
                <a:moveTo>
                  <a:pt x="266" y="372"/>
                </a:moveTo>
                <a:lnTo>
                  <a:pt x="266" y="372"/>
                </a:lnTo>
                <a:lnTo>
                  <a:pt x="266" y="372"/>
                </a:lnTo>
                <a:lnTo>
                  <a:pt x="266" y="372"/>
                </a:lnTo>
                <a:lnTo>
                  <a:pt x="265" y="372"/>
                </a:lnTo>
                <a:lnTo>
                  <a:pt x="265" y="373"/>
                </a:lnTo>
                <a:lnTo>
                  <a:pt x="265" y="373"/>
                </a:lnTo>
                <a:lnTo>
                  <a:pt x="266" y="372"/>
                </a:lnTo>
                <a:lnTo>
                  <a:pt x="266" y="372"/>
                </a:lnTo>
                <a:close/>
                <a:moveTo>
                  <a:pt x="83" y="208"/>
                </a:moveTo>
                <a:lnTo>
                  <a:pt x="83" y="208"/>
                </a:lnTo>
                <a:lnTo>
                  <a:pt x="82" y="208"/>
                </a:lnTo>
                <a:lnTo>
                  <a:pt x="82" y="208"/>
                </a:lnTo>
                <a:lnTo>
                  <a:pt x="82" y="208"/>
                </a:lnTo>
                <a:lnTo>
                  <a:pt x="82" y="208"/>
                </a:lnTo>
                <a:lnTo>
                  <a:pt x="82" y="209"/>
                </a:lnTo>
                <a:lnTo>
                  <a:pt x="82" y="209"/>
                </a:lnTo>
                <a:lnTo>
                  <a:pt x="83" y="208"/>
                </a:lnTo>
                <a:lnTo>
                  <a:pt x="83" y="208"/>
                </a:lnTo>
                <a:close/>
                <a:moveTo>
                  <a:pt x="69" y="69"/>
                </a:moveTo>
                <a:lnTo>
                  <a:pt x="69" y="69"/>
                </a:lnTo>
                <a:lnTo>
                  <a:pt x="71" y="71"/>
                </a:lnTo>
                <a:lnTo>
                  <a:pt x="71" y="71"/>
                </a:lnTo>
                <a:lnTo>
                  <a:pt x="69" y="69"/>
                </a:lnTo>
                <a:lnTo>
                  <a:pt x="69" y="69"/>
                </a:lnTo>
                <a:close/>
                <a:moveTo>
                  <a:pt x="83" y="211"/>
                </a:moveTo>
                <a:lnTo>
                  <a:pt x="83" y="211"/>
                </a:lnTo>
                <a:lnTo>
                  <a:pt x="83" y="212"/>
                </a:lnTo>
                <a:lnTo>
                  <a:pt x="83" y="212"/>
                </a:lnTo>
                <a:lnTo>
                  <a:pt x="83" y="211"/>
                </a:lnTo>
                <a:lnTo>
                  <a:pt x="83" y="211"/>
                </a:lnTo>
                <a:lnTo>
                  <a:pt x="83" y="211"/>
                </a:lnTo>
                <a:close/>
                <a:moveTo>
                  <a:pt x="188" y="156"/>
                </a:moveTo>
                <a:lnTo>
                  <a:pt x="188" y="156"/>
                </a:lnTo>
                <a:lnTo>
                  <a:pt x="188" y="156"/>
                </a:lnTo>
                <a:lnTo>
                  <a:pt x="188" y="157"/>
                </a:lnTo>
                <a:lnTo>
                  <a:pt x="188" y="157"/>
                </a:lnTo>
                <a:lnTo>
                  <a:pt x="188" y="156"/>
                </a:lnTo>
                <a:lnTo>
                  <a:pt x="188" y="156"/>
                </a:lnTo>
                <a:close/>
                <a:moveTo>
                  <a:pt x="177" y="247"/>
                </a:moveTo>
                <a:lnTo>
                  <a:pt x="177" y="247"/>
                </a:lnTo>
                <a:lnTo>
                  <a:pt x="175" y="247"/>
                </a:lnTo>
                <a:lnTo>
                  <a:pt x="177" y="249"/>
                </a:lnTo>
                <a:lnTo>
                  <a:pt x="177" y="249"/>
                </a:lnTo>
                <a:lnTo>
                  <a:pt x="177" y="247"/>
                </a:lnTo>
                <a:lnTo>
                  <a:pt x="177" y="247"/>
                </a:lnTo>
                <a:close/>
                <a:moveTo>
                  <a:pt x="184" y="233"/>
                </a:moveTo>
                <a:lnTo>
                  <a:pt x="184" y="233"/>
                </a:lnTo>
                <a:lnTo>
                  <a:pt x="186" y="233"/>
                </a:lnTo>
                <a:lnTo>
                  <a:pt x="186" y="233"/>
                </a:lnTo>
                <a:lnTo>
                  <a:pt x="184" y="233"/>
                </a:lnTo>
                <a:lnTo>
                  <a:pt x="184" y="233"/>
                </a:lnTo>
                <a:close/>
                <a:moveTo>
                  <a:pt x="219" y="296"/>
                </a:moveTo>
                <a:lnTo>
                  <a:pt x="219" y="296"/>
                </a:lnTo>
                <a:lnTo>
                  <a:pt x="218" y="296"/>
                </a:lnTo>
                <a:lnTo>
                  <a:pt x="218" y="298"/>
                </a:lnTo>
                <a:lnTo>
                  <a:pt x="218" y="298"/>
                </a:lnTo>
                <a:lnTo>
                  <a:pt x="219" y="296"/>
                </a:lnTo>
                <a:lnTo>
                  <a:pt x="219" y="296"/>
                </a:lnTo>
                <a:close/>
                <a:moveTo>
                  <a:pt x="63" y="37"/>
                </a:moveTo>
                <a:lnTo>
                  <a:pt x="63" y="37"/>
                </a:lnTo>
                <a:lnTo>
                  <a:pt x="61" y="37"/>
                </a:lnTo>
                <a:lnTo>
                  <a:pt x="61" y="37"/>
                </a:lnTo>
                <a:lnTo>
                  <a:pt x="63" y="37"/>
                </a:lnTo>
                <a:lnTo>
                  <a:pt x="63" y="37"/>
                </a:lnTo>
                <a:close/>
                <a:moveTo>
                  <a:pt x="254" y="365"/>
                </a:moveTo>
                <a:lnTo>
                  <a:pt x="254" y="365"/>
                </a:lnTo>
                <a:lnTo>
                  <a:pt x="254" y="367"/>
                </a:lnTo>
                <a:lnTo>
                  <a:pt x="254" y="367"/>
                </a:lnTo>
                <a:lnTo>
                  <a:pt x="254" y="367"/>
                </a:lnTo>
                <a:lnTo>
                  <a:pt x="254" y="365"/>
                </a:lnTo>
                <a:lnTo>
                  <a:pt x="254" y="365"/>
                </a:lnTo>
                <a:close/>
                <a:moveTo>
                  <a:pt x="199" y="187"/>
                </a:moveTo>
                <a:lnTo>
                  <a:pt x="199" y="187"/>
                </a:lnTo>
                <a:lnTo>
                  <a:pt x="199" y="184"/>
                </a:lnTo>
                <a:lnTo>
                  <a:pt x="199" y="184"/>
                </a:lnTo>
                <a:lnTo>
                  <a:pt x="199" y="186"/>
                </a:lnTo>
                <a:lnTo>
                  <a:pt x="199" y="187"/>
                </a:lnTo>
                <a:lnTo>
                  <a:pt x="199" y="187"/>
                </a:lnTo>
                <a:close/>
                <a:moveTo>
                  <a:pt x="229" y="392"/>
                </a:moveTo>
                <a:lnTo>
                  <a:pt x="229" y="392"/>
                </a:lnTo>
                <a:lnTo>
                  <a:pt x="230" y="392"/>
                </a:lnTo>
                <a:lnTo>
                  <a:pt x="232" y="391"/>
                </a:lnTo>
                <a:lnTo>
                  <a:pt x="232" y="391"/>
                </a:lnTo>
                <a:lnTo>
                  <a:pt x="229" y="392"/>
                </a:lnTo>
                <a:lnTo>
                  <a:pt x="229" y="392"/>
                </a:lnTo>
                <a:close/>
                <a:moveTo>
                  <a:pt x="221" y="272"/>
                </a:moveTo>
                <a:lnTo>
                  <a:pt x="221" y="272"/>
                </a:lnTo>
                <a:lnTo>
                  <a:pt x="222" y="272"/>
                </a:lnTo>
                <a:lnTo>
                  <a:pt x="222" y="272"/>
                </a:lnTo>
                <a:lnTo>
                  <a:pt x="222" y="272"/>
                </a:lnTo>
                <a:lnTo>
                  <a:pt x="222" y="272"/>
                </a:lnTo>
                <a:lnTo>
                  <a:pt x="221" y="272"/>
                </a:lnTo>
                <a:lnTo>
                  <a:pt x="221" y="272"/>
                </a:lnTo>
                <a:close/>
                <a:moveTo>
                  <a:pt x="153" y="113"/>
                </a:moveTo>
                <a:lnTo>
                  <a:pt x="153" y="113"/>
                </a:lnTo>
                <a:lnTo>
                  <a:pt x="153" y="113"/>
                </a:lnTo>
                <a:lnTo>
                  <a:pt x="153" y="112"/>
                </a:lnTo>
                <a:lnTo>
                  <a:pt x="153" y="112"/>
                </a:lnTo>
                <a:lnTo>
                  <a:pt x="153" y="113"/>
                </a:lnTo>
                <a:lnTo>
                  <a:pt x="153" y="113"/>
                </a:lnTo>
                <a:close/>
                <a:moveTo>
                  <a:pt x="132" y="110"/>
                </a:moveTo>
                <a:lnTo>
                  <a:pt x="132" y="110"/>
                </a:lnTo>
                <a:lnTo>
                  <a:pt x="132" y="110"/>
                </a:lnTo>
                <a:lnTo>
                  <a:pt x="132" y="110"/>
                </a:lnTo>
                <a:lnTo>
                  <a:pt x="134" y="110"/>
                </a:lnTo>
                <a:lnTo>
                  <a:pt x="134" y="110"/>
                </a:lnTo>
                <a:lnTo>
                  <a:pt x="134" y="110"/>
                </a:lnTo>
                <a:lnTo>
                  <a:pt x="134" y="110"/>
                </a:lnTo>
                <a:lnTo>
                  <a:pt x="132" y="110"/>
                </a:lnTo>
                <a:lnTo>
                  <a:pt x="132" y="110"/>
                </a:lnTo>
                <a:close/>
                <a:moveTo>
                  <a:pt x="124" y="214"/>
                </a:moveTo>
                <a:lnTo>
                  <a:pt x="124" y="214"/>
                </a:lnTo>
                <a:lnTo>
                  <a:pt x="124" y="214"/>
                </a:lnTo>
                <a:lnTo>
                  <a:pt x="124" y="214"/>
                </a:lnTo>
                <a:lnTo>
                  <a:pt x="128" y="214"/>
                </a:lnTo>
                <a:lnTo>
                  <a:pt x="128" y="214"/>
                </a:lnTo>
                <a:lnTo>
                  <a:pt x="128" y="214"/>
                </a:lnTo>
                <a:lnTo>
                  <a:pt x="128" y="214"/>
                </a:lnTo>
                <a:lnTo>
                  <a:pt x="124" y="214"/>
                </a:lnTo>
                <a:lnTo>
                  <a:pt x="124" y="214"/>
                </a:lnTo>
                <a:close/>
                <a:moveTo>
                  <a:pt x="255" y="156"/>
                </a:moveTo>
                <a:lnTo>
                  <a:pt x="255" y="156"/>
                </a:lnTo>
                <a:lnTo>
                  <a:pt x="255" y="156"/>
                </a:lnTo>
                <a:lnTo>
                  <a:pt x="255" y="156"/>
                </a:lnTo>
                <a:lnTo>
                  <a:pt x="257" y="157"/>
                </a:lnTo>
                <a:lnTo>
                  <a:pt x="257" y="157"/>
                </a:lnTo>
                <a:lnTo>
                  <a:pt x="257" y="156"/>
                </a:lnTo>
                <a:lnTo>
                  <a:pt x="257" y="156"/>
                </a:lnTo>
                <a:lnTo>
                  <a:pt x="255" y="156"/>
                </a:lnTo>
                <a:lnTo>
                  <a:pt x="255" y="156"/>
                </a:lnTo>
                <a:close/>
                <a:moveTo>
                  <a:pt x="233" y="148"/>
                </a:moveTo>
                <a:lnTo>
                  <a:pt x="233" y="148"/>
                </a:lnTo>
                <a:lnTo>
                  <a:pt x="235" y="148"/>
                </a:lnTo>
                <a:lnTo>
                  <a:pt x="235" y="148"/>
                </a:lnTo>
                <a:lnTo>
                  <a:pt x="235" y="146"/>
                </a:lnTo>
                <a:lnTo>
                  <a:pt x="235" y="146"/>
                </a:lnTo>
                <a:lnTo>
                  <a:pt x="235" y="146"/>
                </a:lnTo>
                <a:lnTo>
                  <a:pt x="235" y="146"/>
                </a:lnTo>
                <a:lnTo>
                  <a:pt x="233" y="148"/>
                </a:lnTo>
                <a:lnTo>
                  <a:pt x="233" y="148"/>
                </a:lnTo>
                <a:lnTo>
                  <a:pt x="233" y="148"/>
                </a:lnTo>
                <a:lnTo>
                  <a:pt x="233" y="148"/>
                </a:lnTo>
                <a:close/>
                <a:moveTo>
                  <a:pt x="216" y="274"/>
                </a:moveTo>
                <a:lnTo>
                  <a:pt x="216" y="274"/>
                </a:lnTo>
                <a:lnTo>
                  <a:pt x="214" y="276"/>
                </a:lnTo>
                <a:lnTo>
                  <a:pt x="214" y="276"/>
                </a:lnTo>
                <a:lnTo>
                  <a:pt x="216" y="274"/>
                </a:lnTo>
                <a:lnTo>
                  <a:pt x="216" y="274"/>
                </a:lnTo>
                <a:lnTo>
                  <a:pt x="216" y="274"/>
                </a:lnTo>
                <a:close/>
                <a:moveTo>
                  <a:pt x="284" y="377"/>
                </a:moveTo>
                <a:lnTo>
                  <a:pt x="284" y="377"/>
                </a:lnTo>
                <a:lnTo>
                  <a:pt x="282" y="375"/>
                </a:lnTo>
                <a:lnTo>
                  <a:pt x="282" y="375"/>
                </a:lnTo>
                <a:lnTo>
                  <a:pt x="282" y="375"/>
                </a:lnTo>
                <a:lnTo>
                  <a:pt x="284" y="377"/>
                </a:lnTo>
                <a:lnTo>
                  <a:pt x="284" y="377"/>
                </a:lnTo>
                <a:close/>
                <a:moveTo>
                  <a:pt x="254" y="370"/>
                </a:moveTo>
                <a:lnTo>
                  <a:pt x="254" y="370"/>
                </a:lnTo>
                <a:lnTo>
                  <a:pt x="254" y="370"/>
                </a:lnTo>
                <a:lnTo>
                  <a:pt x="254" y="370"/>
                </a:lnTo>
                <a:lnTo>
                  <a:pt x="255" y="370"/>
                </a:lnTo>
                <a:lnTo>
                  <a:pt x="255" y="370"/>
                </a:lnTo>
                <a:lnTo>
                  <a:pt x="255" y="370"/>
                </a:lnTo>
                <a:lnTo>
                  <a:pt x="255" y="370"/>
                </a:lnTo>
                <a:lnTo>
                  <a:pt x="254" y="370"/>
                </a:lnTo>
                <a:lnTo>
                  <a:pt x="254" y="370"/>
                </a:lnTo>
                <a:close/>
                <a:moveTo>
                  <a:pt x="241" y="153"/>
                </a:moveTo>
                <a:lnTo>
                  <a:pt x="241" y="153"/>
                </a:lnTo>
                <a:lnTo>
                  <a:pt x="241" y="151"/>
                </a:lnTo>
                <a:lnTo>
                  <a:pt x="241" y="151"/>
                </a:lnTo>
                <a:lnTo>
                  <a:pt x="238" y="151"/>
                </a:lnTo>
                <a:lnTo>
                  <a:pt x="238" y="151"/>
                </a:lnTo>
                <a:lnTo>
                  <a:pt x="238" y="151"/>
                </a:lnTo>
                <a:lnTo>
                  <a:pt x="238" y="151"/>
                </a:lnTo>
                <a:lnTo>
                  <a:pt x="241" y="153"/>
                </a:lnTo>
                <a:lnTo>
                  <a:pt x="241" y="153"/>
                </a:lnTo>
                <a:close/>
                <a:moveTo>
                  <a:pt x="205" y="168"/>
                </a:moveTo>
                <a:lnTo>
                  <a:pt x="205" y="168"/>
                </a:lnTo>
                <a:lnTo>
                  <a:pt x="203" y="170"/>
                </a:lnTo>
                <a:lnTo>
                  <a:pt x="203" y="171"/>
                </a:lnTo>
                <a:lnTo>
                  <a:pt x="203" y="171"/>
                </a:lnTo>
                <a:lnTo>
                  <a:pt x="205" y="168"/>
                </a:lnTo>
                <a:lnTo>
                  <a:pt x="205" y="168"/>
                </a:lnTo>
                <a:close/>
                <a:moveTo>
                  <a:pt x="80" y="94"/>
                </a:moveTo>
                <a:lnTo>
                  <a:pt x="80" y="94"/>
                </a:lnTo>
                <a:lnTo>
                  <a:pt x="80" y="96"/>
                </a:lnTo>
                <a:lnTo>
                  <a:pt x="80" y="96"/>
                </a:lnTo>
                <a:lnTo>
                  <a:pt x="82" y="94"/>
                </a:lnTo>
                <a:lnTo>
                  <a:pt x="80" y="94"/>
                </a:lnTo>
                <a:lnTo>
                  <a:pt x="80" y="94"/>
                </a:lnTo>
                <a:close/>
                <a:moveTo>
                  <a:pt x="65" y="96"/>
                </a:moveTo>
                <a:lnTo>
                  <a:pt x="65" y="96"/>
                </a:lnTo>
                <a:lnTo>
                  <a:pt x="65" y="96"/>
                </a:lnTo>
                <a:lnTo>
                  <a:pt x="65" y="96"/>
                </a:lnTo>
                <a:lnTo>
                  <a:pt x="63" y="94"/>
                </a:lnTo>
                <a:lnTo>
                  <a:pt x="63" y="94"/>
                </a:lnTo>
                <a:lnTo>
                  <a:pt x="63" y="94"/>
                </a:lnTo>
                <a:lnTo>
                  <a:pt x="63" y="94"/>
                </a:lnTo>
                <a:lnTo>
                  <a:pt x="65" y="96"/>
                </a:lnTo>
                <a:lnTo>
                  <a:pt x="65" y="96"/>
                </a:lnTo>
                <a:close/>
                <a:moveTo>
                  <a:pt x="61" y="93"/>
                </a:moveTo>
                <a:lnTo>
                  <a:pt x="61" y="93"/>
                </a:lnTo>
                <a:lnTo>
                  <a:pt x="63" y="93"/>
                </a:lnTo>
                <a:lnTo>
                  <a:pt x="63" y="93"/>
                </a:lnTo>
                <a:lnTo>
                  <a:pt x="61" y="91"/>
                </a:lnTo>
                <a:lnTo>
                  <a:pt x="61" y="91"/>
                </a:lnTo>
                <a:lnTo>
                  <a:pt x="60" y="91"/>
                </a:lnTo>
                <a:lnTo>
                  <a:pt x="60" y="91"/>
                </a:lnTo>
                <a:lnTo>
                  <a:pt x="61" y="93"/>
                </a:lnTo>
                <a:lnTo>
                  <a:pt x="61" y="93"/>
                </a:lnTo>
                <a:close/>
                <a:moveTo>
                  <a:pt x="129" y="233"/>
                </a:moveTo>
                <a:lnTo>
                  <a:pt x="129" y="233"/>
                </a:lnTo>
                <a:lnTo>
                  <a:pt x="129" y="233"/>
                </a:lnTo>
                <a:lnTo>
                  <a:pt x="129" y="231"/>
                </a:lnTo>
                <a:lnTo>
                  <a:pt x="129" y="231"/>
                </a:lnTo>
                <a:lnTo>
                  <a:pt x="129" y="233"/>
                </a:lnTo>
                <a:lnTo>
                  <a:pt x="129" y="233"/>
                </a:lnTo>
                <a:close/>
                <a:moveTo>
                  <a:pt x="129" y="110"/>
                </a:moveTo>
                <a:lnTo>
                  <a:pt x="129" y="110"/>
                </a:lnTo>
                <a:lnTo>
                  <a:pt x="128" y="110"/>
                </a:lnTo>
                <a:lnTo>
                  <a:pt x="128" y="110"/>
                </a:lnTo>
                <a:lnTo>
                  <a:pt x="129" y="110"/>
                </a:lnTo>
                <a:lnTo>
                  <a:pt x="129" y="110"/>
                </a:lnTo>
                <a:lnTo>
                  <a:pt x="129" y="110"/>
                </a:lnTo>
                <a:close/>
                <a:moveTo>
                  <a:pt x="134" y="121"/>
                </a:moveTo>
                <a:lnTo>
                  <a:pt x="134" y="121"/>
                </a:lnTo>
                <a:lnTo>
                  <a:pt x="134" y="121"/>
                </a:lnTo>
                <a:lnTo>
                  <a:pt x="134" y="121"/>
                </a:lnTo>
                <a:lnTo>
                  <a:pt x="136" y="121"/>
                </a:lnTo>
                <a:lnTo>
                  <a:pt x="136" y="121"/>
                </a:lnTo>
                <a:lnTo>
                  <a:pt x="136" y="121"/>
                </a:lnTo>
                <a:lnTo>
                  <a:pt x="136" y="121"/>
                </a:lnTo>
                <a:lnTo>
                  <a:pt x="134" y="121"/>
                </a:lnTo>
                <a:lnTo>
                  <a:pt x="134" y="121"/>
                </a:lnTo>
                <a:close/>
                <a:moveTo>
                  <a:pt x="262" y="153"/>
                </a:moveTo>
                <a:lnTo>
                  <a:pt x="262" y="153"/>
                </a:lnTo>
                <a:lnTo>
                  <a:pt x="263" y="151"/>
                </a:lnTo>
                <a:lnTo>
                  <a:pt x="263" y="151"/>
                </a:lnTo>
                <a:lnTo>
                  <a:pt x="262" y="153"/>
                </a:lnTo>
                <a:lnTo>
                  <a:pt x="262" y="153"/>
                </a:lnTo>
                <a:close/>
                <a:moveTo>
                  <a:pt x="60" y="33"/>
                </a:moveTo>
                <a:lnTo>
                  <a:pt x="60" y="33"/>
                </a:lnTo>
                <a:lnTo>
                  <a:pt x="60" y="34"/>
                </a:lnTo>
                <a:lnTo>
                  <a:pt x="60" y="34"/>
                </a:lnTo>
                <a:lnTo>
                  <a:pt x="60" y="33"/>
                </a:lnTo>
                <a:lnTo>
                  <a:pt x="60" y="33"/>
                </a:lnTo>
                <a:close/>
                <a:moveTo>
                  <a:pt x="65" y="72"/>
                </a:moveTo>
                <a:lnTo>
                  <a:pt x="65" y="72"/>
                </a:lnTo>
                <a:lnTo>
                  <a:pt x="65" y="72"/>
                </a:lnTo>
                <a:lnTo>
                  <a:pt x="65" y="72"/>
                </a:lnTo>
                <a:lnTo>
                  <a:pt x="65" y="71"/>
                </a:lnTo>
                <a:lnTo>
                  <a:pt x="65" y="71"/>
                </a:lnTo>
                <a:lnTo>
                  <a:pt x="65" y="72"/>
                </a:lnTo>
                <a:lnTo>
                  <a:pt x="65" y="72"/>
                </a:lnTo>
                <a:close/>
                <a:moveTo>
                  <a:pt x="65" y="63"/>
                </a:moveTo>
                <a:lnTo>
                  <a:pt x="65" y="63"/>
                </a:lnTo>
                <a:lnTo>
                  <a:pt x="65" y="64"/>
                </a:lnTo>
                <a:lnTo>
                  <a:pt x="65" y="64"/>
                </a:lnTo>
                <a:lnTo>
                  <a:pt x="65" y="64"/>
                </a:lnTo>
                <a:lnTo>
                  <a:pt x="65" y="63"/>
                </a:lnTo>
                <a:lnTo>
                  <a:pt x="65" y="63"/>
                </a:lnTo>
                <a:close/>
                <a:moveTo>
                  <a:pt x="227" y="140"/>
                </a:moveTo>
                <a:lnTo>
                  <a:pt x="227" y="140"/>
                </a:lnTo>
                <a:lnTo>
                  <a:pt x="229" y="140"/>
                </a:lnTo>
                <a:lnTo>
                  <a:pt x="229" y="140"/>
                </a:lnTo>
                <a:lnTo>
                  <a:pt x="227" y="140"/>
                </a:lnTo>
                <a:lnTo>
                  <a:pt x="227" y="140"/>
                </a:lnTo>
                <a:close/>
                <a:moveTo>
                  <a:pt x="232" y="324"/>
                </a:moveTo>
                <a:lnTo>
                  <a:pt x="232" y="324"/>
                </a:lnTo>
                <a:lnTo>
                  <a:pt x="230" y="326"/>
                </a:lnTo>
                <a:lnTo>
                  <a:pt x="230" y="326"/>
                </a:lnTo>
                <a:lnTo>
                  <a:pt x="232" y="326"/>
                </a:lnTo>
                <a:lnTo>
                  <a:pt x="232" y="324"/>
                </a:lnTo>
                <a:lnTo>
                  <a:pt x="232" y="324"/>
                </a:lnTo>
                <a:close/>
                <a:moveTo>
                  <a:pt x="80" y="170"/>
                </a:moveTo>
                <a:lnTo>
                  <a:pt x="80" y="170"/>
                </a:lnTo>
                <a:lnTo>
                  <a:pt x="79" y="170"/>
                </a:lnTo>
                <a:lnTo>
                  <a:pt x="79" y="171"/>
                </a:lnTo>
                <a:lnTo>
                  <a:pt x="79" y="171"/>
                </a:lnTo>
                <a:lnTo>
                  <a:pt x="80" y="170"/>
                </a:lnTo>
                <a:lnTo>
                  <a:pt x="80" y="170"/>
                </a:lnTo>
                <a:close/>
                <a:moveTo>
                  <a:pt x="44" y="48"/>
                </a:moveTo>
                <a:lnTo>
                  <a:pt x="44" y="48"/>
                </a:lnTo>
                <a:lnTo>
                  <a:pt x="46" y="47"/>
                </a:lnTo>
                <a:lnTo>
                  <a:pt x="46" y="47"/>
                </a:lnTo>
                <a:lnTo>
                  <a:pt x="44" y="47"/>
                </a:lnTo>
                <a:lnTo>
                  <a:pt x="44" y="48"/>
                </a:lnTo>
                <a:lnTo>
                  <a:pt x="44" y="48"/>
                </a:lnTo>
                <a:close/>
                <a:moveTo>
                  <a:pt x="241" y="372"/>
                </a:moveTo>
                <a:lnTo>
                  <a:pt x="241" y="372"/>
                </a:lnTo>
                <a:lnTo>
                  <a:pt x="240" y="370"/>
                </a:lnTo>
                <a:lnTo>
                  <a:pt x="240" y="370"/>
                </a:lnTo>
                <a:lnTo>
                  <a:pt x="241" y="372"/>
                </a:lnTo>
                <a:lnTo>
                  <a:pt x="241" y="372"/>
                </a:lnTo>
                <a:close/>
                <a:moveTo>
                  <a:pt x="243" y="370"/>
                </a:moveTo>
                <a:lnTo>
                  <a:pt x="243" y="370"/>
                </a:lnTo>
                <a:lnTo>
                  <a:pt x="244" y="370"/>
                </a:lnTo>
                <a:lnTo>
                  <a:pt x="244" y="370"/>
                </a:lnTo>
                <a:lnTo>
                  <a:pt x="244" y="370"/>
                </a:lnTo>
                <a:lnTo>
                  <a:pt x="243" y="370"/>
                </a:lnTo>
                <a:lnTo>
                  <a:pt x="243" y="370"/>
                </a:lnTo>
                <a:close/>
                <a:moveTo>
                  <a:pt x="284" y="175"/>
                </a:moveTo>
                <a:lnTo>
                  <a:pt x="284" y="175"/>
                </a:lnTo>
                <a:lnTo>
                  <a:pt x="284" y="175"/>
                </a:lnTo>
                <a:lnTo>
                  <a:pt x="284" y="175"/>
                </a:lnTo>
                <a:lnTo>
                  <a:pt x="285" y="176"/>
                </a:lnTo>
                <a:lnTo>
                  <a:pt x="285" y="176"/>
                </a:lnTo>
                <a:lnTo>
                  <a:pt x="285" y="176"/>
                </a:lnTo>
                <a:lnTo>
                  <a:pt x="285" y="176"/>
                </a:lnTo>
                <a:lnTo>
                  <a:pt x="284" y="175"/>
                </a:lnTo>
                <a:lnTo>
                  <a:pt x="284" y="175"/>
                </a:lnTo>
                <a:close/>
                <a:moveTo>
                  <a:pt x="289" y="242"/>
                </a:moveTo>
                <a:lnTo>
                  <a:pt x="289" y="242"/>
                </a:lnTo>
                <a:lnTo>
                  <a:pt x="287" y="244"/>
                </a:lnTo>
                <a:lnTo>
                  <a:pt x="287" y="244"/>
                </a:lnTo>
                <a:lnTo>
                  <a:pt x="289" y="244"/>
                </a:lnTo>
                <a:lnTo>
                  <a:pt x="289" y="244"/>
                </a:lnTo>
                <a:lnTo>
                  <a:pt x="289" y="242"/>
                </a:lnTo>
                <a:lnTo>
                  <a:pt x="289" y="242"/>
                </a:lnTo>
                <a:close/>
                <a:moveTo>
                  <a:pt x="254" y="268"/>
                </a:moveTo>
                <a:lnTo>
                  <a:pt x="254" y="268"/>
                </a:lnTo>
                <a:lnTo>
                  <a:pt x="255" y="268"/>
                </a:lnTo>
                <a:lnTo>
                  <a:pt x="255" y="268"/>
                </a:lnTo>
                <a:lnTo>
                  <a:pt x="255" y="268"/>
                </a:lnTo>
                <a:lnTo>
                  <a:pt x="254" y="268"/>
                </a:lnTo>
                <a:lnTo>
                  <a:pt x="254" y="268"/>
                </a:lnTo>
                <a:close/>
                <a:moveTo>
                  <a:pt x="230" y="429"/>
                </a:moveTo>
                <a:lnTo>
                  <a:pt x="230" y="429"/>
                </a:lnTo>
                <a:lnTo>
                  <a:pt x="230" y="429"/>
                </a:lnTo>
                <a:lnTo>
                  <a:pt x="230" y="429"/>
                </a:lnTo>
                <a:lnTo>
                  <a:pt x="230" y="429"/>
                </a:lnTo>
                <a:lnTo>
                  <a:pt x="230" y="429"/>
                </a:lnTo>
                <a:close/>
                <a:moveTo>
                  <a:pt x="227" y="389"/>
                </a:moveTo>
                <a:lnTo>
                  <a:pt x="227" y="389"/>
                </a:lnTo>
                <a:lnTo>
                  <a:pt x="227" y="389"/>
                </a:lnTo>
                <a:lnTo>
                  <a:pt x="227" y="389"/>
                </a:lnTo>
                <a:lnTo>
                  <a:pt x="227" y="389"/>
                </a:lnTo>
                <a:lnTo>
                  <a:pt x="227" y="389"/>
                </a:lnTo>
                <a:lnTo>
                  <a:pt x="227" y="389"/>
                </a:lnTo>
                <a:close/>
                <a:moveTo>
                  <a:pt x="270" y="378"/>
                </a:moveTo>
                <a:lnTo>
                  <a:pt x="270" y="378"/>
                </a:lnTo>
                <a:lnTo>
                  <a:pt x="271" y="378"/>
                </a:lnTo>
                <a:lnTo>
                  <a:pt x="271" y="378"/>
                </a:lnTo>
                <a:lnTo>
                  <a:pt x="270" y="377"/>
                </a:lnTo>
                <a:lnTo>
                  <a:pt x="270" y="378"/>
                </a:lnTo>
                <a:lnTo>
                  <a:pt x="270" y="378"/>
                </a:lnTo>
                <a:close/>
                <a:moveTo>
                  <a:pt x="99" y="108"/>
                </a:moveTo>
                <a:lnTo>
                  <a:pt x="99" y="108"/>
                </a:lnTo>
                <a:lnTo>
                  <a:pt x="99" y="108"/>
                </a:lnTo>
                <a:lnTo>
                  <a:pt x="99" y="108"/>
                </a:lnTo>
                <a:lnTo>
                  <a:pt x="99" y="108"/>
                </a:lnTo>
                <a:lnTo>
                  <a:pt x="99" y="108"/>
                </a:lnTo>
                <a:lnTo>
                  <a:pt x="99" y="108"/>
                </a:lnTo>
                <a:lnTo>
                  <a:pt x="99" y="108"/>
                </a:lnTo>
                <a:close/>
                <a:moveTo>
                  <a:pt x="189" y="201"/>
                </a:moveTo>
                <a:lnTo>
                  <a:pt x="189" y="201"/>
                </a:lnTo>
                <a:lnTo>
                  <a:pt x="189" y="201"/>
                </a:lnTo>
                <a:lnTo>
                  <a:pt x="189" y="201"/>
                </a:lnTo>
                <a:lnTo>
                  <a:pt x="191" y="200"/>
                </a:lnTo>
                <a:lnTo>
                  <a:pt x="191" y="200"/>
                </a:lnTo>
                <a:lnTo>
                  <a:pt x="191" y="200"/>
                </a:lnTo>
                <a:lnTo>
                  <a:pt x="191" y="200"/>
                </a:lnTo>
                <a:lnTo>
                  <a:pt x="189" y="201"/>
                </a:lnTo>
                <a:lnTo>
                  <a:pt x="189" y="201"/>
                </a:lnTo>
                <a:close/>
                <a:moveTo>
                  <a:pt x="232" y="269"/>
                </a:moveTo>
                <a:lnTo>
                  <a:pt x="232" y="269"/>
                </a:lnTo>
                <a:lnTo>
                  <a:pt x="232" y="271"/>
                </a:lnTo>
                <a:lnTo>
                  <a:pt x="233" y="269"/>
                </a:lnTo>
                <a:lnTo>
                  <a:pt x="233" y="269"/>
                </a:lnTo>
                <a:lnTo>
                  <a:pt x="232" y="269"/>
                </a:lnTo>
                <a:lnTo>
                  <a:pt x="232" y="269"/>
                </a:lnTo>
                <a:close/>
                <a:moveTo>
                  <a:pt x="292" y="217"/>
                </a:moveTo>
                <a:lnTo>
                  <a:pt x="292" y="217"/>
                </a:lnTo>
                <a:lnTo>
                  <a:pt x="292" y="217"/>
                </a:lnTo>
                <a:lnTo>
                  <a:pt x="292" y="217"/>
                </a:lnTo>
                <a:lnTo>
                  <a:pt x="292" y="216"/>
                </a:lnTo>
                <a:lnTo>
                  <a:pt x="292" y="216"/>
                </a:lnTo>
                <a:lnTo>
                  <a:pt x="292" y="216"/>
                </a:lnTo>
                <a:lnTo>
                  <a:pt x="292" y="216"/>
                </a:lnTo>
                <a:lnTo>
                  <a:pt x="292" y="217"/>
                </a:lnTo>
                <a:lnTo>
                  <a:pt x="292" y="217"/>
                </a:lnTo>
                <a:close/>
                <a:moveTo>
                  <a:pt x="77" y="209"/>
                </a:moveTo>
                <a:lnTo>
                  <a:pt x="77" y="209"/>
                </a:lnTo>
                <a:lnTo>
                  <a:pt x="77" y="209"/>
                </a:lnTo>
                <a:lnTo>
                  <a:pt x="77" y="209"/>
                </a:lnTo>
                <a:lnTo>
                  <a:pt x="79" y="209"/>
                </a:lnTo>
                <a:lnTo>
                  <a:pt x="79" y="209"/>
                </a:lnTo>
                <a:lnTo>
                  <a:pt x="79" y="209"/>
                </a:lnTo>
                <a:lnTo>
                  <a:pt x="79" y="209"/>
                </a:lnTo>
                <a:lnTo>
                  <a:pt x="77" y="209"/>
                </a:lnTo>
                <a:lnTo>
                  <a:pt x="77" y="209"/>
                </a:lnTo>
                <a:close/>
                <a:moveTo>
                  <a:pt x="126" y="227"/>
                </a:moveTo>
                <a:lnTo>
                  <a:pt x="126" y="227"/>
                </a:lnTo>
                <a:lnTo>
                  <a:pt x="126" y="225"/>
                </a:lnTo>
                <a:lnTo>
                  <a:pt x="126" y="225"/>
                </a:lnTo>
                <a:lnTo>
                  <a:pt x="126" y="227"/>
                </a:lnTo>
                <a:lnTo>
                  <a:pt x="126" y="227"/>
                </a:lnTo>
                <a:lnTo>
                  <a:pt x="126" y="227"/>
                </a:lnTo>
                <a:close/>
                <a:moveTo>
                  <a:pt x="128" y="113"/>
                </a:moveTo>
                <a:lnTo>
                  <a:pt x="128" y="113"/>
                </a:lnTo>
                <a:lnTo>
                  <a:pt x="128" y="113"/>
                </a:lnTo>
                <a:lnTo>
                  <a:pt x="128" y="113"/>
                </a:lnTo>
                <a:lnTo>
                  <a:pt x="128" y="113"/>
                </a:lnTo>
                <a:lnTo>
                  <a:pt x="128" y="113"/>
                </a:lnTo>
                <a:lnTo>
                  <a:pt x="128" y="113"/>
                </a:lnTo>
                <a:lnTo>
                  <a:pt x="128" y="113"/>
                </a:lnTo>
                <a:close/>
                <a:moveTo>
                  <a:pt x="147" y="116"/>
                </a:moveTo>
                <a:lnTo>
                  <a:pt x="147" y="116"/>
                </a:lnTo>
                <a:lnTo>
                  <a:pt x="147" y="116"/>
                </a:lnTo>
                <a:lnTo>
                  <a:pt x="147" y="116"/>
                </a:lnTo>
                <a:lnTo>
                  <a:pt x="147" y="116"/>
                </a:lnTo>
                <a:lnTo>
                  <a:pt x="147" y="116"/>
                </a:lnTo>
                <a:lnTo>
                  <a:pt x="147" y="115"/>
                </a:lnTo>
                <a:lnTo>
                  <a:pt x="147" y="115"/>
                </a:lnTo>
                <a:lnTo>
                  <a:pt x="147" y="116"/>
                </a:lnTo>
                <a:lnTo>
                  <a:pt x="147" y="116"/>
                </a:lnTo>
                <a:close/>
                <a:moveTo>
                  <a:pt x="60" y="89"/>
                </a:moveTo>
                <a:lnTo>
                  <a:pt x="60" y="89"/>
                </a:lnTo>
                <a:lnTo>
                  <a:pt x="60" y="89"/>
                </a:lnTo>
                <a:lnTo>
                  <a:pt x="60" y="89"/>
                </a:lnTo>
                <a:lnTo>
                  <a:pt x="60" y="89"/>
                </a:lnTo>
                <a:lnTo>
                  <a:pt x="60" y="89"/>
                </a:lnTo>
                <a:lnTo>
                  <a:pt x="58" y="89"/>
                </a:lnTo>
                <a:lnTo>
                  <a:pt x="58" y="89"/>
                </a:lnTo>
                <a:lnTo>
                  <a:pt x="60" y="89"/>
                </a:lnTo>
                <a:lnTo>
                  <a:pt x="60" y="89"/>
                </a:lnTo>
                <a:close/>
                <a:moveTo>
                  <a:pt x="298" y="373"/>
                </a:moveTo>
                <a:lnTo>
                  <a:pt x="298" y="373"/>
                </a:lnTo>
                <a:lnTo>
                  <a:pt x="300" y="375"/>
                </a:lnTo>
                <a:lnTo>
                  <a:pt x="300" y="375"/>
                </a:lnTo>
                <a:lnTo>
                  <a:pt x="300" y="373"/>
                </a:lnTo>
                <a:lnTo>
                  <a:pt x="298" y="373"/>
                </a:lnTo>
                <a:lnTo>
                  <a:pt x="298" y="373"/>
                </a:lnTo>
                <a:close/>
                <a:moveTo>
                  <a:pt x="207" y="167"/>
                </a:moveTo>
                <a:lnTo>
                  <a:pt x="207" y="167"/>
                </a:lnTo>
                <a:lnTo>
                  <a:pt x="205" y="168"/>
                </a:lnTo>
                <a:lnTo>
                  <a:pt x="205" y="168"/>
                </a:lnTo>
                <a:lnTo>
                  <a:pt x="207" y="168"/>
                </a:lnTo>
                <a:lnTo>
                  <a:pt x="207" y="167"/>
                </a:lnTo>
                <a:lnTo>
                  <a:pt x="207" y="167"/>
                </a:lnTo>
                <a:close/>
                <a:moveTo>
                  <a:pt x="225" y="342"/>
                </a:moveTo>
                <a:lnTo>
                  <a:pt x="225" y="342"/>
                </a:lnTo>
                <a:lnTo>
                  <a:pt x="225" y="342"/>
                </a:lnTo>
                <a:lnTo>
                  <a:pt x="225" y="342"/>
                </a:lnTo>
                <a:lnTo>
                  <a:pt x="225" y="342"/>
                </a:lnTo>
                <a:lnTo>
                  <a:pt x="225" y="342"/>
                </a:lnTo>
                <a:lnTo>
                  <a:pt x="225" y="342"/>
                </a:lnTo>
                <a:close/>
                <a:moveTo>
                  <a:pt x="284" y="361"/>
                </a:moveTo>
                <a:lnTo>
                  <a:pt x="284" y="361"/>
                </a:lnTo>
                <a:lnTo>
                  <a:pt x="284" y="361"/>
                </a:lnTo>
                <a:lnTo>
                  <a:pt x="284" y="361"/>
                </a:lnTo>
                <a:lnTo>
                  <a:pt x="282" y="361"/>
                </a:lnTo>
                <a:lnTo>
                  <a:pt x="282" y="361"/>
                </a:lnTo>
                <a:lnTo>
                  <a:pt x="284" y="361"/>
                </a:lnTo>
                <a:lnTo>
                  <a:pt x="284" y="361"/>
                </a:lnTo>
                <a:lnTo>
                  <a:pt x="284" y="361"/>
                </a:lnTo>
                <a:lnTo>
                  <a:pt x="284" y="361"/>
                </a:lnTo>
                <a:close/>
                <a:moveTo>
                  <a:pt x="87" y="102"/>
                </a:moveTo>
                <a:lnTo>
                  <a:pt x="87" y="102"/>
                </a:lnTo>
                <a:lnTo>
                  <a:pt x="87" y="100"/>
                </a:lnTo>
                <a:lnTo>
                  <a:pt x="87" y="100"/>
                </a:lnTo>
                <a:lnTo>
                  <a:pt x="87" y="102"/>
                </a:lnTo>
                <a:lnTo>
                  <a:pt x="87" y="102"/>
                </a:lnTo>
                <a:close/>
                <a:moveTo>
                  <a:pt x="252" y="351"/>
                </a:moveTo>
                <a:lnTo>
                  <a:pt x="252" y="351"/>
                </a:lnTo>
                <a:lnTo>
                  <a:pt x="251" y="351"/>
                </a:lnTo>
                <a:lnTo>
                  <a:pt x="251" y="351"/>
                </a:lnTo>
                <a:lnTo>
                  <a:pt x="251" y="353"/>
                </a:lnTo>
                <a:lnTo>
                  <a:pt x="251" y="353"/>
                </a:lnTo>
                <a:lnTo>
                  <a:pt x="252" y="353"/>
                </a:lnTo>
                <a:lnTo>
                  <a:pt x="252" y="353"/>
                </a:lnTo>
                <a:lnTo>
                  <a:pt x="252" y="351"/>
                </a:lnTo>
                <a:lnTo>
                  <a:pt x="252" y="351"/>
                </a:lnTo>
                <a:close/>
                <a:moveTo>
                  <a:pt x="255" y="274"/>
                </a:moveTo>
                <a:lnTo>
                  <a:pt x="255" y="274"/>
                </a:lnTo>
                <a:lnTo>
                  <a:pt x="255" y="274"/>
                </a:lnTo>
                <a:lnTo>
                  <a:pt x="255" y="274"/>
                </a:lnTo>
                <a:lnTo>
                  <a:pt x="255" y="274"/>
                </a:lnTo>
                <a:lnTo>
                  <a:pt x="255" y="274"/>
                </a:lnTo>
                <a:lnTo>
                  <a:pt x="255" y="274"/>
                </a:lnTo>
                <a:lnTo>
                  <a:pt x="255" y="274"/>
                </a:lnTo>
                <a:lnTo>
                  <a:pt x="255" y="274"/>
                </a:lnTo>
                <a:lnTo>
                  <a:pt x="255" y="274"/>
                </a:lnTo>
                <a:close/>
                <a:moveTo>
                  <a:pt x="292" y="170"/>
                </a:moveTo>
                <a:lnTo>
                  <a:pt x="292" y="170"/>
                </a:lnTo>
                <a:lnTo>
                  <a:pt x="292" y="170"/>
                </a:lnTo>
                <a:lnTo>
                  <a:pt x="292" y="170"/>
                </a:lnTo>
                <a:lnTo>
                  <a:pt x="292" y="170"/>
                </a:lnTo>
                <a:lnTo>
                  <a:pt x="292" y="170"/>
                </a:lnTo>
                <a:lnTo>
                  <a:pt x="292" y="170"/>
                </a:lnTo>
                <a:lnTo>
                  <a:pt x="292" y="170"/>
                </a:lnTo>
                <a:lnTo>
                  <a:pt x="292" y="170"/>
                </a:lnTo>
                <a:lnTo>
                  <a:pt x="292" y="170"/>
                </a:lnTo>
                <a:close/>
                <a:moveTo>
                  <a:pt x="69" y="42"/>
                </a:moveTo>
                <a:lnTo>
                  <a:pt x="69" y="42"/>
                </a:lnTo>
                <a:lnTo>
                  <a:pt x="69" y="42"/>
                </a:lnTo>
                <a:lnTo>
                  <a:pt x="69" y="42"/>
                </a:lnTo>
                <a:lnTo>
                  <a:pt x="69" y="42"/>
                </a:lnTo>
                <a:lnTo>
                  <a:pt x="69" y="42"/>
                </a:lnTo>
                <a:lnTo>
                  <a:pt x="69" y="42"/>
                </a:lnTo>
                <a:lnTo>
                  <a:pt x="69" y="42"/>
                </a:lnTo>
                <a:lnTo>
                  <a:pt x="69" y="42"/>
                </a:lnTo>
                <a:lnTo>
                  <a:pt x="69" y="42"/>
                </a:lnTo>
                <a:lnTo>
                  <a:pt x="69" y="42"/>
                </a:lnTo>
                <a:lnTo>
                  <a:pt x="69" y="42"/>
                </a:lnTo>
                <a:close/>
                <a:moveTo>
                  <a:pt x="229" y="340"/>
                </a:moveTo>
                <a:lnTo>
                  <a:pt x="229" y="340"/>
                </a:lnTo>
                <a:lnTo>
                  <a:pt x="229" y="340"/>
                </a:lnTo>
                <a:lnTo>
                  <a:pt x="229" y="340"/>
                </a:lnTo>
                <a:lnTo>
                  <a:pt x="230" y="340"/>
                </a:lnTo>
                <a:lnTo>
                  <a:pt x="230" y="340"/>
                </a:lnTo>
                <a:lnTo>
                  <a:pt x="230" y="340"/>
                </a:lnTo>
                <a:lnTo>
                  <a:pt x="230" y="340"/>
                </a:lnTo>
                <a:lnTo>
                  <a:pt x="229" y="340"/>
                </a:lnTo>
                <a:lnTo>
                  <a:pt x="229" y="340"/>
                </a:lnTo>
                <a:close/>
                <a:moveTo>
                  <a:pt x="69" y="192"/>
                </a:moveTo>
                <a:lnTo>
                  <a:pt x="69" y="192"/>
                </a:lnTo>
                <a:lnTo>
                  <a:pt x="69" y="192"/>
                </a:lnTo>
                <a:lnTo>
                  <a:pt x="69" y="192"/>
                </a:lnTo>
                <a:lnTo>
                  <a:pt x="71" y="194"/>
                </a:lnTo>
                <a:lnTo>
                  <a:pt x="71" y="194"/>
                </a:lnTo>
                <a:lnTo>
                  <a:pt x="71" y="192"/>
                </a:lnTo>
                <a:lnTo>
                  <a:pt x="71" y="192"/>
                </a:lnTo>
                <a:lnTo>
                  <a:pt x="69" y="192"/>
                </a:lnTo>
                <a:lnTo>
                  <a:pt x="69" y="192"/>
                </a:lnTo>
                <a:close/>
                <a:moveTo>
                  <a:pt x="101" y="118"/>
                </a:moveTo>
                <a:lnTo>
                  <a:pt x="101" y="118"/>
                </a:lnTo>
                <a:lnTo>
                  <a:pt x="101" y="118"/>
                </a:lnTo>
                <a:lnTo>
                  <a:pt x="101" y="118"/>
                </a:lnTo>
                <a:lnTo>
                  <a:pt x="101" y="118"/>
                </a:lnTo>
                <a:lnTo>
                  <a:pt x="101" y="118"/>
                </a:lnTo>
                <a:lnTo>
                  <a:pt x="101" y="118"/>
                </a:lnTo>
                <a:close/>
                <a:moveTo>
                  <a:pt x="151" y="116"/>
                </a:moveTo>
                <a:lnTo>
                  <a:pt x="151" y="116"/>
                </a:lnTo>
                <a:lnTo>
                  <a:pt x="151" y="116"/>
                </a:lnTo>
                <a:lnTo>
                  <a:pt x="151" y="116"/>
                </a:lnTo>
                <a:lnTo>
                  <a:pt x="150" y="116"/>
                </a:lnTo>
                <a:lnTo>
                  <a:pt x="150" y="116"/>
                </a:lnTo>
                <a:lnTo>
                  <a:pt x="150" y="116"/>
                </a:lnTo>
                <a:lnTo>
                  <a:pt x="150" y="116"/>
                </a:lnTo>
                <a:lnTo>
                  <a:pt x="151" y="116"/>
                </a:lnTo>
                <a:lnTo>
                  <a:pt x="151" y="116"/>
                </a:lnTo>
                <a:close/>
                <a:moveTo>
                  <a:pt x="229" y="317"/>
                </a:moveTo>
                <a:lnTo>
                  <a:pt x="229" y="317"/>
                </a:lnTo>
                <a:lnTo>
                  <a:pt x="229" y="317"/>
                </a:lnTo>
                <a:lnTo>
                  <a:pt x="229" y="317"/>
                </a:lnTo>
                <a:lnTo>
                  <a:pt x="227" y="317"/>
                </a:lnTo>
                <a:lnTo>
                  <a:pt x="227" y="317"/>
                </a:lnTo>
                <a:lnTo>
                  <a:pt x="227" y="317"/>
                </a:lnTo>
                <a:lnTo>
                  <a:pt x="227" y="317"/>
                </a:lnTo>
                <a:lnTo>
                  <a:pt x="229" y="317"/>
                </a:lnTo>
                <a:lnTo>
                  <a:pt x="229" y="317"/>
                </a:lnTo>
                <a:close/>
                <a:moveTo>
                  <a:pt x="296" y="230"/>
                </a:moveTo>
                <a:lnTo>
                  <a:pt x="296" y="230"/>
                </a:lnTo>
                <a:lnTo>
                  <a:pt x="296" y="230"/>
                </a:lnTo>
                <a:lnTo>
                  <a:pt x="296" y="230"/>
                </a:lnTo>
                <a:lnTo>
                  <a:pt x="296" y="228"/>
                </a:lnTo>
                <a:lnTo>
                  <a:pt x="296" y="228"/>
                </a:lnTo>
                <a:lnTo>
                  <a:pt x="296" y="228"/>
                </a:lnTo>
                <a:lnTo>
                  <a:pt x="296" y="228"/>
                </a:lnTo>
                <a:lnTo>
                  <a:pt x="296" y="230"/>
                </a:lnTo>
                <a:lnTo>
                  <a:pt x="296" y="230"/>
                </a:lnTo>
                <a:close/>
                <a:moveTo>
                  <a:pt x="68" y="78"/>
                </a:moveTo>
                <a:lnTo>
                  <a:pt x="68" y="78"/>
                </a:lnTo>
                <a:lnTo>
                  <a:pt x="66" y="78"/>
                </a:lnTo>
                <a:lnTo>
                  <a:pt x="66" y="78"/>
                </a:lnTo>
                <a:lnTo>
                  <a:pt x="66" y="80"/>
                </a:lnTo>
                <a:lnTo>
                  <a:pt x="66" y="80"/>
                </a:lnTo>
                <a:lnTo>
                  <a:pt x="68" y="80"/>
                </a:lnTo>
                <a:lnTo>
                  <a:pt x="68" y="80"/>
                </a:lnTo>
                <a:lnTo>
                  <a:pt x="68" y="78"/>
                </a:lnTo>
                <a:lnTo>
                  <a:pt x="68" y="78"/>
                </a:lnTo>
                <a:close/>
                <a:moveTo>
                  <a:pt x="244" y="416"/>
                </a:moveTo>
                <a:lnTo>
                  <a:pt x="244" y="416"/>
                </a:lnTo>
                <a:lnTo>
                  <a:pt x="244" y="416"/>
                </a:lnTo>
                <a:lnTo>
                  <a:pt x="244" y="416"/>
                </a:lnTo>
                <a:lnTo>
                  <a:pt x="244" y="414"/>
                </a:lnTo>
                <a:lnTo>
                  <a:pt x="244" y="414"/>
                </a:lnTo>
                <a:lnTo>
                  <a:pt x="244" y="414"/>
                </a:lnTo>
                <a:lnTo>
                  <a:pt x="244" y="414"/>
                </a:lnTo>
                <a:lnTo>
                  <a:pt x="244" y="416"/>
                </a:lnTo>
                <a:lnTo>
                  <a:pt x="244" y="416"/>
                </a:lnTo>
                <a:close/>
                <a:moveTo>
                  <a:pt x="79" y="184"/>
                </a:moveTo>
                <a:lnTo>
                  <a:pt x="79" y="184"/>
                </a:lnTo>
                <a:lnTo>
                  <a:pt x="79" y="184"/>
                </a:lnTo>
                <a:lnTo>
                  <a:pt x="79" y="184"/>
                </a:lnTo>
                <a:lnTo>
                  <a:pt x="79" y="184"/>
                </a:lnTo>
                <a:lnTo>
                  <a:pt x="79" y="184"/>
                </a:lnTo>
                <a:lnTo>
                  <a:pt x="79" y="184"/>
                </a:lnTo>
                <a:lnTo>
                  <a:pt x="79" y="184"/>
                </a:lnTo>
                <a:lnTo>
                  <a:pt x="79" y="184"/>
                </a:lnTo>
                <a:lnTo>
                  <a:pt x="79" y="184"/>
                </a:lnTo>
                <a:close/>
                <a:moveTo>
                  <a:pt x="55" y="66"/>
                </a:moveTo>
                <a:lnTo>
                  <a:pt x="55" y="66"/>
                </a:lnTo>
                <a:lnTo>
                  <a:pt x="55" y="66"/>
                </a:lnTo>
                <a:lnTo>
                  <a:pt x="55" y="66"/>
                </a:lnTo>
                <a:lnTo>
                  <a:pt x="55" y="66"/>
                </a:lnTo>
                <a:lnTo>
                  <a:pt x="55" y="66"/>
                </a:lnTo>
                <a:lnTo>
                  <a:pt x="55" y="66"/>
                </a:lnTo>
                <a:lnTo>
                  <a:pt x="55" y="66"/>
                </a:lnTo>
                <a:lnTo>
                  <a:pt x="55" y="66"/>
                </a:lnTo>
                <a:lnTo>
                  <a:pt x="55" y="66"/>
                </a:lnTo>
                <a:close/>
                <a:moveTo>
                  <a:pt x="194" y="222"/>
                </a:moveTo>
                <a:lnTo>
                  <a:pt x="194" y="222"/>
                </a:lnTo>
                <a:lnTo>
                  <a:pt x="194" y="222"/>
                </a:lnTo>
                <a:lnTo>
                  <a:pt x="194" y="222"/>
                </a:lnTo>
                <a:lnTo>
                  <a:pt x="194" y="222"/>
                </a:lnTo>
                <a:lnTo>
                  <a:pt x="194" y="222"/>
                </a:lnTo>
                <a:lnTo>
                  <a:pt x="194" y="224"/>
                </a:lnTo>
                <a:lnTo>
                  <a:pt x="194" y="224"/>
                </a:lnTo>
                <a:lnTo>
                  <a:pt x="194" y="222"/>
                </a:lnTo>
                <a:lnTo>
                  <a:pt x="194" y="222"/>
                </a:lnTo>
                <a:close/>
                <a:moveTo>
                  <a:pt x="6" y="9"/>
                </a:moveTo>
                <a:lnTo>
                  <a:pt x="6" y="9"/>
                </a:lnTo>
                <a:lnTo>
                  <a:pt x="8" y="9"/>
                </a:lnTo>
                <a:lnTo>
                  <a:pt x="8" y="9"/>
                </a:lnTo>
                <a:lnTo>
                  <a:pt x="8" y="7"/>
                </a:lnTo>
                <a:lnTo>
                  <a:pt x="8" y="7"/>
                </a:lnTo>
                <a:lnTo>
                  <a:pt x="6" y="7"/>
                </a:lnTo>
                <a:lnTo>
                  <a:pt x="6" y="7"/>
                </a:lnTo>
                <a:lnTo>
                  <a:pt x="6" y="9"/>
                </a:lnTo>
                <a:lnTo>
                  <a:pt x="6" y="9"/>
                </a:lnTo>
                <a:close/>
                <a:moveTo>
                  <a:pt x="44" y="72"/>
                </a:moveTo>
                <a:lnTo>
                  <a:pt x="44" y="72"/>
                </a:lnTo>
                <a:lnTo>
                  <a:pt x="44" y="71"/>
                </a:lnTo>
                <a:lnTo>
                  <a:pt x="44" y="71"/>
                </a:lnTo>
                <a:lnTo>
                  <a:pt x="44" y="71"/>
                </a:lnTo>
                <a:lnTo>
                  <a:pt x="44" y="71"/>
                </a:lnTo>
                <a:lnTo>
                  <a:pt x="44" y="71"/>
                </a:lnTo>
                <a:lnTo>
                  <a:pt x="44" y="71"/>
                </a:lnTo>
                <a:lnTo>
                  <a:pt x="44" y="72"/>
                </a:lnTo>
                <a:lnTo>
                  <a:pt x="44" y="72"/>
                </a:lnTo>
                <a:close/>
                <a:moveTo>
                  <a:pt x="192" y="269"/>
                </a:moveTo>
                <a:lnTo>
                  <a:pt x="192" y="269"/>
                </a:lnTo>
                <a:lnTo>
                  <a:pt x="192" y="269"/>
                </a:lnTo>
                <a:lnTo>
                  <a:pt x="192" y="269"/>
                </a:lnTo>
                <a:lnTo>
                  <a:pt x="194" y="269"/>
                </a:lnTo>
                <a:lnTo>
                  <a:pt x="194" y="269"/>
                </a:lnTo>
                <a:lnTo>
                  <a:pt x="194" y="269"/>
                </a:lnTo>
                <a:lnTo>
                  <a:pt x="194" y="269"/>
                </a:lnTo>
                <a:lnTo>
                  <a:pt x="192" y="269"/>
                </a:lnTo>
                <a:lnTo>
                  <a:pt x="192" y="269"/>
                </a:lnTo>
                <a:close/>
                <a:moveTo>
                  <a:pt x="232" y="140"/>
                </a:moveTo>
                <a:lnTo>
                  <a:pt x="232" y="140"/>
                </a:lnTo>
                <a:lnTo>
                  <a:pt x="232" y="140"/>
                </a:lnTo>
                <a:lnTo>
                  <a:pt x="232" y="140"/>
                </a:lnTo>
                <a:lnTo>
                  <a:pt x="232" y="140"/>
                </a:lnTo>
                <a:lnTo>
                  <a:pt x="232" y="140"/>
                </a:lnTo>
                <a:lnTo>
                  <a:pt x="232" y="140"/>
                </a:lnTo>
                <a:lnTo>
                  <a:pt x="232" y="140"/>
                </a:lnTo>
                <a:lnTo>
                  <a:pt x="232" y="140"/>
                </a:lnTo>
                <a:lnTo>
                  <a:pt x="232" y="140"/>
                </a:lnTo>
                <a:close/>
              </a:path>
            </a:pathLst>
          </a:custGeom>
          <a:solidFill>
            <a:schemeClr val="bg1"/>
          </a:solidFill>
          <a:ln>
            <a:noFill/>
          </a:ln>
        </p:spPr>
        <p:txBody>
          <a:bodyPr vert="horz" wrap="square" lIns="68589" tIns="34295" rIns="68589" bIns="34295"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grpSp>
        <p:nvGrpSpPr>
          <p:cNvPr id="389" name="组合 388"/>
          <p:cNvGrpSpPr/>
          <p:nvPr/>
        </p:nvGrpSpPr>
        <p:grpSpPr>
          <a:xfrm>
            <a:off x="4262472" y="1674340"/>
            <a:ext cx="685062" cy="816986"/>
            <a:chOff x="7742804" y="1225849"/>
            <a:chExt cx="585788" cy="698501"/>
          </a:xfrm>
          <a:solidFill>
            <a:schemeClr val="bg1"/>
          </a:solidFill>
        </p:grpSpPr>
        <p:sp>
          <p:nvSpPr>
            <p:cNvPr id="390" name="Freeform 115"/>
            <p:cNvSpPr>
              <a:spLocks noEditPoints="1"/>
            </p:cNvSpPr>
            <p:nvPr/>
          </p:nvSpPr>
          <p:spPr bwMode="auto">
            <a:xfrm>
              <a:off x="8038079" y="1225849"/>
              <a:ext cx="290513" cy="312738"/>
            </a:xfrm>
            <a:custGeom>
              <a:avLst/>
              <a:gdLst>
                <a:gd name="T0" fmla="*/ 105 w 183"/>
                <a:gd name="T1" fmla="*/ 0 h 197"/>
                <a:gd name="T2" fmla="*/ 116 w 183"/>
                <a:gd name="T3" fmla="*/ 183 h 197"/>
                <a:gd name="T4" fmla="*/ 28 w 183"/>
                <a:gd name="T5" fmla="*/ 183 h 197"/>
                <a:gd name="T6" fmla="*/ 14 w 183"/>
                <a:gd name="T7" fmla="*/ 145 h 197"/>
                <a:gd name="T8" fmla="*/ 109 w 183"/>
                <a:gd name="T9" fmla="*/ 180 h 197"/>
                <a:gd name="T10" fmla="*/ 75 w 183"/>
                <a:gd name="T11" fmla="*/ 145 h 197"/>
                <a:gd name="T12" fmla="*/ 140 w 183"/>
                <a:gd name="T13" fmla="*/ 19 h 197"/>
                <a:gd name="T14" fmla="*/ 90 w 183"/>
                <a:gd name="T15" fmla="*/ 104 h 197"/>
                <a:gd name="T16" fmla="*/ 47 w 183"/>
                <a:gd name="T17" fmla="*/ 52 h 197"/>
                <a:gd name="T18" fmla="*/ 157 w 183"/>
                <a:gd name="T19" fmla="*/ 85 h 197"/>
                <a:gd name="T20" fmla="*/ 97 w 183"/>
                <a:gd name="T21" fmla="*/ 55 h 197"/>
                <a:gd name="T22" fmla="*/ 90 w 183"/>
                <a:gd name="T23" fmla="*/ 36 h 197"/>
                <a:gd name="T24" fmla="*/ 53 w 183"/>
                <a:gd name="T25" fmla="*/ 58 h 197"/>
                <a:gd name="T26" fmla="*/ 77 w 183"/>
                <a:gd name="T27" fmla="*/ 82 h 197"/>
                <a:gd name="T28" fmla="*/ 150 w 183"/>
                <a:gd name="T29" fmla="*/ 34 h 197"/>
                <a:gd name="T30" fmla="*/ 131 w 183"/>
                <a:gd name="T31" fmla="*/ 77 h 197"/>
                <a:gd name="T32" fmla="*/ 66 w 183"/>
                <a:gd name="T33" fmla="*/ 45 h 197"/>
                <a:gd name="T34" fmla="*/ 109 w 183"/>
                <a:gd name="T35" fmla="*/ 80 h 197"/>
                <a:gd name="T36" fmla="*/ 17 w 183"/>
                <a:gd name="T37" fmla="*/ 102 h 197"/>
                <a:gd name="T38" fmla="*/ 86 w 183"/>
                <a:gd name="T39" fmla="*/ 66 h 197"/>
                <a:gd name="T40" fmla="*/ 121 w 183"/>
                <a:gd name="T41" fmla="*/ 126 h 197"/>
                <a:gd name="T42" fmla="*/ 154 w 183"/>
                <a:gd name="T43" fmla="*/ 72 h 197"/>
                <a:gd name="T44" fmla="*/ 86 w 183"/>
                <a:gd name="T45" fmla="*/ 22 h 197"/>
                <a:gd name="T46" fmla="*/ 107 w 183"/>
                <a:gd name="T47" fmla="*/ 88 h 197"/>
                <a:gd name="T48" fmla="*/ 109 w 183"/>
                <a:gd name="T49" fmla="*/ 112 h 197"/>
                <a:gd name="T50" fmla="*/ 109 w 183"/>
                <a:gd name="T51" fmla="*/ 31 h 197"/>
                <a:gd name="T52" fmla="*/ 6 w 183"/>
                <a:gd name="T53" fmla="*/ 126 h 197"/>
                <a:gd name="T54" fmla="*/ 132 w 183"/>
                <a:gd name="T55" fmla="*/ 58 h 197"/>
                <a:gd name="T56" fmla="*/ 58 w 183"/>
                <a:gd name="T57" fmla="*/ 58 h 197"/>
                <a:gd name="T58" fmla="*/ 165 w 183"/>
                <a:gd name="T59" fmla="*/ 87 h 197"/>
                <a:gd name="T60" fmla="*/ 74 w 183"/>
                <a:gd name="T61" fmla="*/ 94 h 197"/>
                <a:gd name="T62" fmla="*/ 77 w 183"/>
                <a:gd name="T63" fmla="*/ 154 h 197"/>
                <a:gd name="T64" fmla="*/ 116 w 183"/>
                <a:gd name="T65" fmla="*/ 20 h 197"/>
                <a:gd name="T66" fmla="*/ 80 w 183"/>
                <a:gd name="T67" fmla="*/ 153 h 197"/>
                <a:gd name="T68" fmla="*/ 60 w 183"/>
                <a:gd name="T69" fmla="*/ 88 h 197"/>
                <a:gd name="T70" fmla="*/ 104 w 183"/>
                <a:gd name="T71" fmla="*/ 34 h 197"/>
                <a:gd name="T72" fmla="*/ 102 w 183"/>
                <a:gd name="T73" fmla="*/ 47 h 197"/>
                <a:gd name="T74" fmla="*/ 80 w 183"/>
                <a:gd name="T75" fmla="*/ 27 h 197"/>
                <a:gd name="T76" fmla="*/ 44 w 183"/>
                <a:gd name="T77" fmla="*/ 115 h 197"/>
                <a:gd name="T78" fmla="*/ 64 w 183"/>
                <a:gd name="T79" fmla="*/ 115 h 197"/>
                <a:gd name="T80" fmla="*/ 145 w 183"/>
                <a:gd name="T81" fmla="*/ 88 h 197"/>
                <a:gd name="T82" fmla="*/ 135 w 183"/>
                <a:gd name="T83" fmla="*/ 34 h 197"/>
                <a:gd name="T84" fmla="*/ 180 w 183"/>
                <a:gd name="T85" fmla="*/ 49 h 197"/>
                <a:gd name="T86" fmla="*/ 77 w 183"/>
                <a:gd name="T87" fmla="*/ 124 h 197"/>
                <a:gd name="T88" fmla="*/ 112 w 183"/>
                <a:gd name="T89" fmla="*/ 87 h 197"/>
                <a:gd name="T90" fmla="*/ 31 w 183"/>
                <a:gd name="T91" fmla="*/ 123 h 197"/>
                <a:gd name="T92" fmla="*/ 74 w 183"/>
                <a:gd name="T93" fmla="*/ 101 h 197"/>
                <a:gd name="T94" fmla="*/ 134 w 183"/>
                <a:gd name="T95" fmla="*/ 113 h 197"/>
                <a:gd name="T96" fmla="*/ 82 w 183"/>
                <a:gd name="T97" fmla="*/ 134 h 197"/>
                <a:gd name="T98" fmla="*/ 97 w 183"/>
                <a:gd name="T99" fmla="*/ 33 h 197"/>
                <a:gd name="T100" fmla="*/ 167 w 183"/>
                <a:gd name="T101" fmla="*/ 94 h 197"/>
                <a:gd name="T102" fmla="*/ 116 w 183"/>
                <a:gd name="T103" fmla="*/ 162 h 197"/>
                <a:gd name="T104" fmla="*/ 104 w 183"/>
                <a:gd name="T105" fmla="*/ 124 h 197"/>
                <a:gd name="T106" fmla="*/ 140 w 183"/>
                <a:gd name="T107" fmla="*/ 80 h 197"/>
                <a:gd name="T108" fmla="*/ 99 w 183"/>
                <a:gd name="T109" fmla="*/ 115 h 197"/>
                <a:gd name="T110" fmla="*/ 150 w 183"/>
                <a:gd name="T111" fmla="*/ 61 h 197"/>
                <a:gd name="T112" fmla="*/ 113 w 183"/>
                <a:gd name="T113" fmla="*/ 22 h 197"/>
                <a:gd name="T114" fmla="*/ 83 w 183"/>
                <a:gd name="T115" fmla="*/ 33 h 197"/>
                <a:gd name="T116" fmla="*/ 90 w 183"/>
                <a:gd name="T117" fmla="*/ 25 h 197"/>
                <a:gd name="T118" fmla="*/ 34 w 183"/>
                <a:gd name="T119" fmla="*/ 93 h 197"/>
                <a:gd name="T120" fmla="*/ 104 w 183"/>
                <a:gd name="T121" fmla="*/ 94 h 197"/>
                <a:gd name="T122" fmla="*/ 153 w 183"/>
                <a:gd name="T123" fmla="*/ 82 h 197"/>
                <a:gd name="T124" fmla="*/ 60 w 183"/>
                <a:gd name="T125" fmla="*/ 11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3" h="197">
                  <a:moveTo>
                    <a:pt x="25" y="172"/>
                  </a:moveTo>
                  <a:lnTo>
                    <a:pt x="25" y="172"/>
                  </a:lnTo>
                  <a:lnTo>
                    <a:pt x="25" y="170"/>
                  </a:lnTo>
                  <a:lnTo>
                    <a:pt x="25" y="170"/>
                  </a:lnTo>
                  <a:lnTo>
                    <a:pt x="15" y="162"/>
                  </a:lnTo>
                  <a:lnTo>
                    <a:pt x="8" y="154"/>
                  </a:lnTo>
                  <a:lnTo>
                    <a:pt x="8" y="154"/>
                  </a:lnTo>
                  <a:lnTo>
                    <a:pt x="4" y="150"/>
                  </a:lnTo>
                  <a:lnTo>
                    <a:pt x="3" y="145"/>
                  </a:lnTo>
                  <a:lnTo>
                    <a:pt x="3" y="145"/>
                  </a:lnTo>
                  <a:lnTo>
                    <a:pt x="1" y="135"/>
                  </a:lnTo>
                  <a:lnTo>
                    <a:pt x="0" y="128"/>
                  </a:lnTo>
                  <a:lnTo>
                    <a:pt x="0" y="128"/>
                  </a:lnTo>
                  <a:lnTo>
                    <a:pt x="1" y="120"/>
                  </a:lnTo>
                  <a:lnTo>
                    <a:pt x="1" y="120"/>
                  </a:lnTo>
                  <a:lnTo>
                    <a:pt x="3" y="116"/>
                  </a:lnTo>
                  <a:lnTo>
                    <a:pt x="3" y="116"/>
                  </a:lnTo>
                  <a:lnTo>
                    <a:pt x="3" y="113"/>
                  </a:lnTo>
                  <a:lnTo>
                    <a:pt x="3" y="113"/>
                  </a:lnTo>
                  <a:lnTo>
                    <a:pt x="6" y="105"/>
                  </a:lnTo>
                  <a:lnTo>
                    <a:pt x="6" y="105"/>
                  </a:lnTo>
                  <a:lnTo>
                    <a:pt x="11" y="96"/>
                  </a:lnTo>
                  <a:lnTo>
                    <a:pt x="11" y="96"/>
                  </a:lnTo>
                  <a:lnTo>
                    <a:pt x="20" y="82"/>
                  </a:lnTo>
                  <a:lnTo>
                    <a:pt x="20" y="82"/>
                  </a:lnTo>
                  <a:lnTo>
                    <a:pt x="30" y="66"/>
                  </a:lnTo>
                  <a:lnTo>
                    <a:pt x="41" y="50"/>
                  </a:lnTo>
                  <a:lnTo>
                    <a:pt x="41" y="50"/>
                  </a:lnTo>
                  <a:lnTo>
                    <a:pt x="45" y="44"/>
                  </a:lnTo>
                  <a:lnTo>
                    <a:pt x="45" y="44"/>
                  </a:lnTo>
                  <a:lnTo>
                    <a:pt x="53" y="34"/>
                  </a:lnTo>
                  <a:lnTo>
                    <a:pt x="61" y="27"/>
                  </a:lnTo>
                  <a:lnTo>
                    <a:pt x="61" y="27"/>
                  </a:lnTo>
                  <a:lnTo>
                    <a:pt x="72" y="17"/>
                  </a:lnTo>
                  <a:lnTo>
                    <a:pt x="72" y="17"/>
                  </a:lnTo>
                  <a:lnTo>
                    <a:pt x="83" y="9"/>
                  </a:lnTo>
                  <a:lnTo>
                    <a:pt x="83" y="9"/>
                  </a:lnTo>
                  <a:lnTo>
                    <a:pt x="97" y="1"/>
                  </a:lnTo>
                  <a:lnTo>
                    <a:pt x="97" y="1"/>
                  </a:lnTo>
                  <a:lnTo>
                    <a:pt x="105" y="0"/>
                  </a:lnTo>
                  <a:lnTo>
                    <a:pt x="115" y="0"/>
                  </a:lnTo>
                  <a:lnTo>
                    <a:pt x="115" y="0"/>
                  </a:lnTo>
                  <a:lnTo>
                    <a:pt x="132" y="0"/>
                  </a:lnTo>
                  <a:lnTo>
                    <a:pt x="132" y="0"/>
                  </a:lnTo>
                  <a:lnTo>
                    <a:pt x="143" y="3"/>
                  </a:lnTo>
                  <a:lnTo>
                    <a:pt x="156" y="8"/>
                  </a:lnTo>
                  <a:lnTo>
                    <a:pt x="156" y="8"/>
                  </a:lnTo>
                  <a:lnTo>
                    <a:pt x="162" y="12"/>
                  </a:lnTo>
                  <a:lnTo>
                    <a:pt x="170" y="17"/>
                  </a:lnTo>
                  <a:lnTo>
                    <a:pt x="170" y="17"/>
                  </a:lnTo>
                  <a:lnTo>
                    <a:pt x="173" y="20"/>
                  </a:lnTo>
                  <a:lnTo>
                    <a:pt x="176" y="25"/>
                  </a:lnTo>
                  <a:lnTo>
                    <a:pt x="178" y="30"/>
                  </a:lnTo>
                  <a:lnTo>
                    <a:pt x="180" y="36"/>
                  </a:lnTo>
                  <a:lnTo>
                    <a:pt x="180" y="36"/>
                  </a:lnTo>
                  <a:lnTo>
                    <a:pt x="181" y="41"/>
                  </a:lnTo>
                  <a:lnTo>
                    <a:pt x="181" y="41"/>
                  </a:lnTo>
                  <a:lnTo>
                    <a:pt x="183" y="50"/>
                  </a:lnTo>
                  <a:lnTo>
                    <a:pt x="183" y="60"/>
                  </a:lnTo>
                  <a:lnTo>
                    <a:pt x="183" y="60"/>
                  </a:lnTo>
                  <a:lnTo>
                    <a:pt x="178" y="77"/>
                  </a:lnTo>
                  <a:lnTo>
                    <a:pt x="172" y="93"/>
                  </a:lnTo>
                  <a:lnTo>
                    <a:pt x="172" y="93"/>
                  </a:lnTo>
                  <a:lnTo>
                    <a:pt x="167" y="104"/>
                  </a:lnTo>
                  <a:lnTo>
                    <a:pt x="167" y="104"/>
                  </a:lnTo>
                  <a:lnTo>
                    <a:pt x="159" y="116"/>
                  </a:lnTo>
                  <a:lnTo>
                    <a:pt x="159" y="116"/>
                  </a:lnTo>
                  <a:lnTo>
                    <a:pt x="157" y="120"/>
                  </a:lnTo>
                  <a:lnTo>
                    <a:pt x="157" y="120"/>
                  </a:lnTo>
                  <a:lnTo>
                    <a:pt x="153" y="131"/>
                  </a:lnTo>
                  <a:lnTo>
                    <a:pt x="146" y="143"/>
                  </a:lnTo>
                  <a:lnTo>
                    <a:pt x="146" y="143"/>
                  </a:lnTo>
                  <a:lnTo>
                    <a:pt x="145" y="143"/>
                  </a:lnTo>
                  <a:lnTo>
                    <a:pt x="145" y="143"/>
                  </a:lnTo>
                  <a:lnTo>
                    <a:pt x="137" y="157"/>
                  </a:lnTo>
                  <a:lnTo>
                    <a:pt x="127" y="170"/>
                  </a:lnTo>
                  <a:lnTo>
                    <a:pt x="127" y="170"/>
                  </a:lnTo>
                  <a:lnTo>
                    <a:pt x="121" y="178"/>
                  </a:lnTo>
                  <a:lnTo>
                    <a:pt x="121" y="178"/>
                  </a:lnTo>
                  <a:lnTo>
                    <a:pt x="116" y="183"/>
                  </a:lnTo>
                  <a:lnTo>
                    <a:pt x="116" y="183"/>
                  </a:lnTo>
                  <a:lnTo>
                    <a:pt x="116" y="184"/>
                  </a:lnTo>
                  <a:lnTo>
                    <a:pt x="116" y="184"/>
                  </a:lnTo>
                  <a:lnTo>
                    <a:pt x="115" y="186"/>
                  </a:lnTo>
                  <a:lnTo>
                    <a:pt x="115" y="186"/>
                  </a:lnTo>
                  <a:lnTo>
                    <a:pt x="113" y="186"/>
                  </a:lnTo>
                  <a:lnTo>
                    <a:pt x="113" y="187"/>
                  </a:lnTo>
                  <a:lnTo>
                    <a:pt x="113" y="187"/>
                  </a:lnTo>
                  <a:lnTo>
                    <a:pt x="112" y="189"/>
                  </a:lnTo>
                  <a:lnTo>
                    <a:pt x="110" y="189"/>
                  </a:lnTo>
                  <a:lnTo>
                    <a:pt x="110" y="189"/>
                  </a:lnTo>
                  <a:lnTo>
                    <a:pt x="110" y="189"/>
                  </a:lnTo>
                  <a:lnTo>
                    <a:pt x="110" y="189"/>
                  </a:lnTo>
                  <a:lnTo>
                    <a:pt x="104" y="192"/>
                  </a:lnTo>
                  <a:lnTo>
                    <a:pt x="104" y="192"/>
                  </a:lnTo>
                  <a:lnTo>
                    <a:pt x="102" y="194"/>
                  </a:lnTo>
                  <a:lnTo>
                    <a:pt x="102" y="194"/>
                  </a:lnTo>
                  <a:lnTo>
                    <a:pt x="97" y="197"/>
                  </a:lnTo>
                  <a:lnTo>
                    <a:pt x="93" y="197"/>
                  </a:lnTo>
                  <a:lnTo>
                    <a:pt x="93" y="197"/>
                  </a:lnTo>
                  <a:lnTo>
                    <a:pt x="85" y="197"/>
                  </a:lnTo>
                  <a:lnTo>
                    <a:pt x="77" y="197"/>
                  </a:lnTo>
                  <a:lnTo>
                    <a:pt x="77" y="197"/>
                  </a:lnTo>
                  <a:lnTo>
                    <a:pt x="66" y="194"/>
                  </a:lnTo>
                  <a:lnTo>
                    <a:pt x="55" y="189"/>
                  </a:lnTo>
                  <a:lnTo>
                    <a:pt x="55" y="189"/>
                  </a:lnTo>
                  <a:lnTo>
                    <a:pt x="49" y="184"/>
                  </a:lnTo>
                  <a:lnTo>
                    <a:pt x="49" y="184"/>
                  </a:lnTo>
                  <a:lnTo>
                    <a:pt x="45" y="183"/>
                  </a:lnTo>
                  <a:lnTo>
                    <a:pt x="45" y="183"/>
                  </a:lnTo>
                  <a:lnTo>
                    <a:pt x="44" y="183"/>
                  </a:lnTo>
                  <a:lnTo>
                    <a:pt x="44" y="183"/>
                  </a:lnTo>
                  <a:lnTo>
                    <a:pt x="41" y="184"/>
                  </a:lnTo>
                  <a:lnTo>
                    <a:pt x="41" y="184"/>
                  </a:lnTo>
                  <a:lnTo>
                    <a:pt x="39" y="184"/>
                  </a:lnTo>
                  <a:lnTo>
                    <a:pt x="39" y="184"/>
                  </a:lnTo>
                  <a:lnTo>
                    <a:pt x="36" y="186"/>
                  </a:lnTo>
                  <a:lnTo>
                    <a:pt x="33" y="186"/>
                  </a:lnTo>
                  <a:lnTo>
                    <a:pt x="33" y="186"/>
                  </a:lnTo>
                  <a:lnTo>
                    <a:pt x="28" y="183"/>
                  </a:lnTo>
                  <a:lnTo>
                    <a:pt x="27" y="180"/>
                  </a:lnTo>
                  <a:lnTo>
                    <a:pt x="25" y="176"/>
                  </a:lnTo>
                  <a:lnTo>
                    <a:pt x="25" y="176"/>
                  </a:lnTo>
                  <a:lnTo>
                    <a:pt x="25" y="173"/>
                  </a:lnTo>
                  <a:lnTo>
                    <a:pt x="25" y="173"/>
                  </a:lnTo>
                  <a:lnTo>
                    <a:pt x="25" y="172"/>
                  </a:lnTo>
                  <a:lnTo>
                    <a:pt x="25" y="172"/>
                  </a:lnTo>
                  <a:close/>
                  <a:moveTo>
                    <a:pt x="41" y="118"/>
                  </a:moveTo>
                  <a:lnTo>
                    <a:pt x="41" y="118"/>
                  </a:lnTo>
                  <a:lnTo>
                    <a:pt x="41" y="120"/>
                  </a:lnTo>
                  <a:lnTo>
                    <a:pt x="41" y="120"/>
                  </a:lnTo>
                  <a:lnTo>
                    <a:pt x="39" y="124"/>
                  </a:lnTo>
                  <a:lnTo>
                    <a:pt x="39" y="124"/>
                  </a:lnTo>
                  <a:lnTo>
                    <a:pt x="38" y="129"/>
                  </a:lnTo>
                  <a:lnTo>
                    <a:pt x="33" y="129"/>
                  </a:lnTo>
                  <a:lnTo>
                    <a:pt x="33" y="129"/>
                  </a:lnTo>
                  <a:lnTo>
                    <a:pt x="30" y="129"/>
                  </a:lnTo>
                  <a:lnTo>
                    <a:pt x="27" y="128"/>
                  </a:lnTo>
                  <a:lnTo>
                    <a:pt x="27" y="128"/>
                  </a:lnTo>
                  <a:lnTo>
                    <a:pt x="25" y="126"/>
                  </a:lnTo>
                  <a:lnTo>
                    <a:pt x="23" y="123"/>
                  </a:lnTo>
                  <a:lnTo>
                    <a:pt x="23" y="123"/>
                  </a:lnTo>
                  <a:lnTo>
                    <a:pt x="23" y="118"/>
                  </a:lnTo>
                  <a:lnTo>
                    <a:pt x="23" y="118"/>
                  </a:lnTo>
                  <a:lnTo>
                    <a:pt x="23" y="113"/>
                  </a:lnTo>
                  <a:lnTo>
                    <a:pt x="23" y="113"/>
                  </a:lnTo>
                  <a:lnTo>
                    <a:pt x="17" y="113"/>
                  </a:lnTo>
                  <a:lnTo>
                    <a:pt x="17" y="113"/>
                  </a:lnTo>
                  <a:lnTo>
                    <a:pt x="12" y="115"/>
                  </a:lnTo>
                  <a:lnTo>
                    <a:pt x="12" y="115"/>
                  </a:lnTo>
                  <a:lnTo>
                    <a:pt x="11" y="116"/>
                  </a:lnTo>
                  <a:lnTo>
                    <a:pt x="11" y="116"/>
                  </a:lnTo>
                  <a:lnTo>
                    <a:pt x="11" y="120"/>
                  </a:lnTo>
                  <a:lnTo>
                    <a:pt x="11" y="120"/>
                  </a:lnTo>
                  <a:lnTo>
                    <a:pt x="9" y="129"/>
                  </a:lnTo>
                  <a:lnTo>
                    <a:pt x="9" y="129"/>
                  </a:lnTo>
                  <a:lnTo>
                    <a:pt x="9" y="139"/>
                  </a:lnTo>
                  <a:lnTo>
                    <a:pt x="9" y="139"/>
                  </a:lnTo>
                  <a:lnTo>
                    <a:pt x="11" y="142"/>
                  </a:lnTo>
                  <a:lnTo>
                    <a:pt x="14" y="145"/>
                  </a:lnTo>
                  <a:lnTo>
                    <a:pt x="14" y="145"/>
                  </a:lnTo>
                  <a:lnTo>
                    <a:pt x="20" y="156"/>
                  </a:lnTo>
                  <a:lnTo>
                    <a:pt x="20" y="156"/>
                  </a:lnTo>
                  <a:lnTo>
                    <a:pt x="25" y="161"/>
                  </a:lnTo>
                  <a:lnTo>
                    <a:pt x="31" y="164"/>
                  </a:lnTo>
                  <a:lnTo>
                    <a:pt x="31" y="164"/>
                  </a:lnTo>
                  <a:lnTo>
                    <a:pt x="33" y="162"/>
                  </a:lnTo>
                  <a:lnTo>
                    <a:pt x="33" y="162"/>
                  </a:lnTo>
                  <a:lnTo>
                    <a:pt x="36" y="161"/>
                  </a:lnTo>
                  <a:lnTo>
                    <a:pt x="38" y="161"/>
                  </a:lnTo>
                  <a:lnTo>
                    <a:pt x="38" y="161"/>
                  </a:lnTo>
                  <a:lnTo>
                    <a:pt x="42" y="161"/>
                  </a:lnTo>
                  <a:lnTo>
                    <a:pt x="45" y="162"/>
                  </a:lnTo>
                  <a:lnTo>
                    <a:pt x="45" y="162"/>
                  </a:lnTo>
                  <a:lnTo>
                    <a:pt x="49" y="165"/>
                  </a:lnTo>
                  <a:lnTo>
                    <a:pt x="49" y="170"/>
                  </a:lnTo>
                  <a:lnTo>
                    <a:pt x="49" y="170"/>
                  </a:lnTo>
                  <a:lnTo>
                    <a:pt x="49" y="170"/>
                  </a:lnTo>
                  <a:lnTo>
                    <a:pt x="49" y="170"/>
                  </a:lnTo>
                  <a:lnTo>
                    <a:pt x="49" y="172"/>
                  </a:lnTo>
                  <a:lnTo>
                    <a:pt x="50" y="173"/>
                  </a:lnTo>
                  <a:lnTo>
                    <a:pt x="50" y="173"/>
                  </a:lnTo>
                  <a:lnTo>
                    <a:pt x="53" y="175"/>
                  </a:lnTo>
                  <a:lnTo>
                    <a:pt x="53" y="175"/>
                  </a:lnTo>
                  <a:lnTo>
                    <a:pt x="75" y="184"/>
                  </a:lnTo>
                  <a:lnTo>
                    <a:pt x="75" y="184"/>
                  </a:lnTo>
                  <a:lnTo>
                    <a:pt x="85" y="187"/>
                  </a:lnTo>
                  <a:lnTo>
                    <a:pt x="94" y="189"/>
                  </a:lnTo>
                  <a:lnTo>
                    <a:pt x="94" y="189"/>
                  </a:lnTo>
                  <a:lnTo>
                    <a:pt x="99" y="187"/>
                  </a:lnTo>
                  <a:lnTo>
                    <a:pt x="99" y="187"/>
                  </a:lnTo>
                  <a:lnTo>
                    <a:pt x="102" y="187"/>
                  </a:lnTo>
                  <a:lnTo>
                    <a:pt x="102" y="187"/>
                  </a:lnTo>
                  <a:lnTo>
                    <a:pt x="105" y="184"/>
                  </a:lnTo>
                  <a:lnTo>
                    <a:pt x="105" y="184"/>
                  </a:lnTo>
                  <a:lnTo>
                    <a:pt x="105" y="184"/>
                  </a:lnTo>
                  <a:lnTo>
                    <a:pt x="105" y="184"/>
                  </a:lnTo>
                  <a:lnTo>
                    <a:pt x="109" y="183"/>
                  </a:lnTo>
                  <a:lnTo>
                    <a:pt x="109" y="180"/>
                  </a:lnTo>
                  <a:lnTo>
                    <a:pt x="109" y="180"/>
                  </a:lnTo>
                  <a:lnTo>
                    <a:pt x="110" y="172"/>
                  </a:lnTo>
                  <a:lnTo>
                    <a:pt x="107" y="165"/>
                  </a:lnTo>
                  <a:lnTo>
                    <a:pt x="107" y="165"/>
                  </a:lnTo>
                  <a:lnTo>
                    <a:pt x="104" y="159"/>
                  </a:lnTo>
                  <a:lnTo>
                    <a:pt x="104" y="159"/>
                  </a:lnTo>
                  <a:lnTo>
                    <a:pt x="101" y="154"/>
                  </a:lnTo>
                  <a:lnTo>
                    <a:pt x="97" y="153"/>
                  </a:lnTo>
                  <a:lnTo>
                    <a:pt x="97" y="153"/>
                  </a:lnTo>
                  <a:lnTo>
                    <a:pt x="96" y="150"/>
                  </a:lnTo>
                  <a:lnTo>
                    <a:pt x="96" y="150"/>
                  </a:lnTo>
                  <a:lnTo>
                    <a:pt x="88" y="145"/>
                  </a:lnTo>
                  <a:lnTo>
                    <a:pt x="88" y="145"/>
                  </a:lnTo>
                  <a:lnTo>
                    <a:pt x="86" y="143"/>
                  </a:lnTo>
                  <a:lnTo>
                    <a:pt x="86" y="143"/>
                  </a:lnTo>
                  <a:lnTo>
                    <a:pt x="86" y="146"/>
                  </a:lnTo>
                  <a:lnTo>
                    <a:pt x="86" y="146"/>
                  </a:lnTo>
                  <a:lnTo>
                    <a:pt x="88" y="146"/>
                  </a:lnTo>
                  <a:lnTo>
                    <a:pt x="88" y="146"/>
                  </a:lnTo>
                  <a:lnTo>
                    <a:pt x="88" y="150"/>
                  </a:lnTo>
                  <a:lnTo>
                    <a:pt x="88" y="153"/>
                  </a:lnTo>
                  <a:lnTo>
                    <a:pt x="88" y="153"/>
                  </a:lnTo>
                  <a:lnTo>
                    <a:pt x="88" y="154"/>
                  </a:lnTo>
                  <a:lnTo>
                    <a:pt x="88" y="154"/>
                  </a:lnTo>
                  <a:lnTo>
                    <a:pt x="86" y="159"/>
                  </a:lnTo>
                  <a:lnTo>
                    <a:pt x="83" y="162"/>
                  </a:lnTo>
                  <a:lnTo>
                    <a:pt x="83" y="162"/>
                  </a:lnTo>
                  <a:lnTo>
                    <a:pt x="82" y="164"/>
                  </a:lnTo>
                  <a:lnTo>
                    <a:pt x="82" y="164"/>
                  </a:lnTo>
                  <a:lnTo>
                    <a:pt x="77" y="164"/>
                  </a:lnTo>
                  <a:lnTo>
                    <a:pt x="71" y="161"/>
                  </a:lnTo>
                  <a:lnTo>
                    <a:pt x="71" y="161"/>
                  </a:lnTo>
                  <a:lnTo>
                    <a:pt x="69" y="157"/>
                  </a:lnTo>
                  <a:lnTo>
                    <a:pt x="69" y="154"/>
                  </a:lnTo>
                  <a:lnTo>
                    <a:pt x="69" y="154"/>
                  </a:lnTo>
                  <a:lnTo>
                    <a:pt x="69" y="150"/>
                  </a:lnTo>
                  <a:lnTo>
                    <a:pt x="69" y="150"/>
                  </a:lnTo>
                  <a:lnTo>
                    <a:pt x="72" y="146"/>
                  </a:lnTo>
                  <a:lnTo>
                    <a:pt x="75" y="145"/>
                  </a:lnTo>
                  <a:lnTo>
                    <a:pt x="75" y="145"/>
                  </a:lnTo>
                  <a:lnTo>
                    <a:pt x="75" y="145"/>
                  </a:lnTo>
                  <a:lnTo>
                    <a:pt x="75" y="145"/>
                  </a:lnTo>
                  <a:lnTo>
                    <a:pt x="79" y="143"/>
                  </a:lnTo>
                  <a:lnTo>
                    <a:pt x="79" y="143"/>
                  </a:lnTo>
                  <a:lnTo>
                    <a:pt x="85" y="143"/>
                  </a:lnTo>
                  <a:lnTo>
                    <a:pt x="85" y="143"/>
                  </a:lnTo>
                  <a:lnTo>
                    <a:pt x="85" y="143"/>
                  </a:lnTo>
                  <a:lnTo>
                    <a:pt x="85" y="143"/>
                  </a:lnTo>
                  <a:lnTo>
                    <a:pt x="77" y="137"/>
                  </a:lnTo>
                  <a:lnTo>
                    <a:pt x="77" y="137"/>
                  </a:lnTo>
                  <a:lnTo>
                    <a:pt x="64" y="131"/>
                  </a:lnTo>
                  <a:lnTo>
                    <a:pt x="64" y="131"/>
                  </a:lnTo>
                  <a:lnTo>
                    <a:pt x="55" y="128"/>
                  </a:lnTo>
                  <a:lnTo>
                    <a:pt x="55" y="128"/>
                  </a:lnTo>
                  <a:lnTo>
                    <a:pt x="52" y="126"/>
                  </a:lnTo>
                  <a:lnTo>
                    <a:pt x="52" y="126"/>
                  </a:lnTo>
                  <a:lnTo>
                    <a:pt x="44" y="120"/>
                  </a:lnTo>
                  <a:lnTo>
                    <a:pt x="44" y="120"/>
                  </a:lnTo>
                  <a:lnTo>
                    <a:pt x="41" y="118"/>
                  </a:lnTo>
                  <a:lnTo>
                    <a:pt x="41" y="118"/>
                  </a:lnTo>
                  <a:close/>
                  <a:moveTo>
                    <a:pt x="131" y="19"/>
                  </a:moveTo>
                  <a:lnTo>
                    <a:pt x="131" y="19"/>
                  </a:lnTo>
                  <a:lnTo>
                    <a:pt x="134" y="30"/>
                  </a:lnTo>
                  <a:lnTo>
                    <a:pt x="134" y="30"/>
                  </a:lnTo>
                  <a:lnTo>
                    <a:pt x="135" y="28"/>
                  </a:lnTo>
                  <a:lnTo>
                    <a:pt x="135" y="28"/>
                  </a:lnTo>
                  <a:lnTo>
                    <a:pt x="135" y="27"/>
                  </a:lnTo>
                  <a:lnTo>
                    <a:pt x="135" y="27"/>
                  </a:lnTo>
                  <a:lnTo>
                    <a:pt x="134" y="23"/>
                  </a:lnTo>
                  <a:lnTo>
                    <a:pt x="134" y="23"/>
                  </a:lnTo>
                  <a:lnTo>
                    <a:pt x="135" y="22"/>
                  </a:lnTo>
                  <a:lnTo>
                    <a:pt x="135" y="22"/>
                  </a:lnTo>
                  <a:lnTo>
                    <a:pt x="137" y="22"/>
                  </a:lnTo>
                  <a:lnTo>
                    <a:pt x="137" y="22"/>
                  </a:lnTo>
                  <a:lnTo>
                    <a:pt x="139" y="23"/>
                  </a:lnTo>
                  <a:lnTo>
                    <a:pt x="139" y="23"/>
                  </a:lnTo>
                  <a:lnTo>
                    <a:pt x="140" y="27"/>
                  </a:lnTo>
                  <a:lnTo>
                    <a:pt x="140" y="27"/>
                  </a:lnTo>
                  <a:lnTo>
                    <a:pt x="143" y="25"/>
                  </a:lnTo>
                  <a:lnTo>
                    <a:pt x="143" y="25"/>
                  </a:lnTo>
                  <a:lnTo>
                    <a:pt x="140" y="19"/>
                  </a:lnTo>
                  <a:lnTo>
                    <a:pt x="140" y="19"/>
                  </a:lnTo>
                  <a:lnTo>
                    <a:pt x="139" y="19"/>
                  </a:lnTo>
                  <a:lnTo>
                    <a:pt x="139" y="19"/>
                  </a:lnTo>
                  <a:lnTo>
                    <a:pt x="134" y="17"/>
                  </a:lnTo>
                  <a:lnTo>
                    <a:pt x="134" y="17"/>
                  </a:lnTo>
                  <a:lnTo>
                    <a:pt x="132" y="17"/>
                  </a:lnTo>
                  <a:lnTo>
                    <a:pt x="132" y="17"/>
                  </a:lnTo>
                  <a:lnTo>
                    <a:pt x="131" y="19"/>
                  </a:lnTo>
                  <a:lnTo>
                    <a:pt x="131" y="19"/>
                  </a:lnTo>
                  <a:close/>
                  <a:moveTo>
                    <a:pt x="56" y="44"/>
                  </a:moveTo>
                  <a:lnTo>
                    <a:pt x="56" y="44"/>
                  </a:lnTo>
                  <a:lnTo>
                    <a:pt x="58" y="41"/>
                  </a:lnTo>
                  <a:lnTo>
                    <a:pt x="58" y="41"/>
                  </a:lnTo>
                  <a:lnTo>
                    <a:pt x="63" y="38"/>
                  </a:lnTo>
                  <a:lnTo>
                    <a:pt x="63" y="38"/>
                  </a:lnTo>
                  <a:lnTo>
                    <a:pt x="63" y="36"/>
                  </a:lnTo>
                  <a:lnTo>
                    <a:pt x="63" y="36"/>
                  </a:lnTo>
                  <a:lnTo>
                    <a:pt x="66" y="34"/>
                  </a:lnTo>
                  <a:lnTo>
                    <a:pt x="66" y="34"/>
                  </a:lnTo>
                  <a:lnTo>
                    <a:pt x="72" y="30"/>
                  </a:lnTo>
                  <a:lnTo>
                    <a:pt x="72" y="30"/>
                  </a:lnTo>
                  <a:lnTo>
                    <a:pt x="80" y="23"/>
                  </a:lnTo>
                  <a:lnTo>
                    <a:pt x="80" y="23"/>
                  </a:lnTo>
                  <a:lnTo>
                    <a:pt x="82" y="22"/>
                  </a:lnTo>
                  <a:lnTo>
                    <a:pt x="82" y="19"/>
                  </a:lnTo>
                  <a:lnTo>
                    <a:pt x="82" y="19"/>
                  </a:lnTo>
                  <a:lnTo>
                    <a:pt x="74" y="23"/>
                  </a:lnTo>
                  <a:lnTo>
                    <a:pt x="68" y="30"/>
                  </a:lnTo>
                  <a:lnTo>
                    <a:pt x="61" y="38"/>
                  </a:lnTo>
                  <a:lnTo>
                    <a:pt x="56" y="44"/>
                  </a:lnTo>
                  <a:lnTo>
                    <a:pt x="56" y="44"/>
                  </a:lnTo>
                  <a:close/>
                  <a:moveTo>
                    <a:pt x="94" y="107"/>
                  </a:moveTo>
                  <a:lnTo>
                    <a:pt x="94" y="107"/>
                  </a:lnTo>
                  <a:lnTo>
                    <a:pt x="96" y="104"/>
                  </a:lnTo>
                  <a:lnTo>
                    <a:pt x="96" y="104"/>
                  </a:lnTo>
                  <a:lnTo>
                    <a:pt x="102" y="98"/>
                  </a:lnTo>
                  <a:lnTo>
                    <a:pt x="102" y="98"/>
                  </a:lnTo>
                  <a:lnTo>
                    <a:pt x="99" y="93"/>
                  </a:lnTo>
                  <a:lnTo>
                    <a:pt x="99" y="93"/>
                  </a:lnTo>
                  <a:lnTo>
                    <a:pt x="90" y="104"/>
                  </a:lnTo>
                  <a:lnTo>
                    <a:pt x="90" y="104"/>
                  </a:lnTo>
                  <a:lnTo>
                    <a:pt x="94" y="107"/>
                  </a:lnTo>
                  <a:lnTo>
                    <a:pt x="94" y="107"/>
                  </a:lnTo>
                  <a:close/>
                  <a:moveTo>
                    <a:pt x="85" y="19"/>
                  </a:moveTo>
                  <a:lnTo>
                    <a:pt x="85" y="19"/>
                  </a:lnTo>
                  <a:lnTo>
                    <a:pt x="86" y="19"/>
                  </a:lnTo>
                  <a:lnTo>
                    <a:pt x="86" y="19"/>
                  </a:lnTo>
                  <a:lnTo>
                    <a:pt x="97" y="12"/>
                  </a:lnTo>
                  <a:lnTo>
                    <a:pt x="110" y="9"/>
                  </a:lnTo>
                  <a:lnTo>
                    <a:pt x="110" y="9"/>
                  </a:lnTo>
                  <a:lnTo>
                    <a:pt x="113" y="9"/>
                  </a:lnTo>
                  <a:lnTo>
                    <a:pt x="113" y="9"/>
                  </a:lnTo>
                  <a:lnTo>
                    <a:pt x="113" y="8"/>
                  </a:lnTo>
                  <a:lnTo>
                    <a:pt x="113" y="8"/>
                  </a:lnTo>
                  <a:lnTo>
                    <a:pt x="107" y="8"/>
                  </a:lnTo>
                  <a:lnTo>
                    <a:pt x="99" y="11"/>
                  </a:lnTo>
                  <a:lnTo>
                    <a:pt x="90" y="14"/>
                  </a:lnTo>
                  <a:lnTo>
                    <a:pt x="83" y="19"/>
                  </a:lnTo>
                  <a:lnTo>
                    <a:pt x="83" y="19"/>
                  </a:lnTo>
                  <a:lnTo>
                    <a:pt x="85" y="19"/>
                  </a:lnTo>
                  <a:lnTo>
                    <a:pt x="85" y="19"/>
                  </a:lnTo>
                  <a:close/>
                  <a:moveTo>
                    <a:pt x="82" y="66"/>
                  </a:moveTo>
                  <a:lnTo>
                    <a:pt x="82" y="66"/>
                  </a:lnTo>
                  <a:lnTo>
                    <a:pt x="86" y="63"/>
                  </a:lnTo>
                  <a:lnTo>
                    <a:pt x="86" y="63"/>
                  </a:lnTo>
                  <a:lnTo>
                    <a:pt x="85" y="53"/>
                  </a:lnTo>
                  <a:lnTo>
                    <a:pt x="85" y="53"/>
                  </a:lnTo>
                  <a:lnTo>
                    <a:pt x="80" y="57"/>
                  </a:lnTo>
                  <a:lnTo>
                    <a:pt x="80" y="57"/>
                  </a:lnTo>
                  <a:lnTo>
                    <a:pt x="80" y="58"/>
                  </a:lnTo>
                  <a:lnTo>
                    <a:pt x="80" y="58"/>
                  </a:lnTo>
                  <a:lnTo>
                    <a:pt x="80" y="61"/>
                  </a:lnTo>
                  <a:lnTo>
                    <a:pt x="82" y="66"/>
                  </a:lnTo>
                  <a:lnTo>
                    <a:pt x="82" y="66"/>
                  </a:lnTo>
                  <a:close/>
                  <a:moveTo>
                    <a:pt x="47" y="52"/>
                  </a:moveTo>
                  <a:lnTo>
                    <a:pt x="47" y="52"/>
                  </a:lnTo>
                  <a:lnTo>
                    <a:pt x="47" y="52"/>
                  </a:lnTo>
                  <a:lnTo>
                    <a:pt x="47" y="52"/>
                  </a:lnTo>
                  <a:lnTo>
                    <a:pt x="47" y="52"/>
                  </a:lnTo>
                  <a:lnTo>
                    <a:pt x="47" y="52"/>
                  </a:lnTo>
                  <a:lnTo>
                    <a:pt x="41" y="60"/>
                  </a:lnTo>
                  <a:lnTo>
                    <a:pt x="41" y="60"/>
                  </a:lnTo>
                  <a:lnTo>
                    <a:pt x="36" y="66"/>
                  </a:lnTo>
                  <a:lnTo>
                    <a:pt x="36" y="66"/>
                  </a:lnTo>
                  <a:lnTo>
                    <a:pt x="31" y="74"/>
                  </a:lnTo>
                  <a:lnTo>
                    <a:pt x="31" y="74"/>
                  </a:lnTo>
                  <a:lnTo>
                    <a:pt x="30" y="79"/>
                  </a:lnTo>
                  <a:lnTo>
                    <a:pt x="30" y="79"/>
                  </a:lnTo>
                  <a:lnTo>
                    <a:pt x="31" y="80"/>
                  </a:lnTo>
                  <a:lnTo>
                    <a:pt x="31" y="80"/>
                  </a:lnTo>
                  <a:lnTo>
                    <a:pt x="31" y="80"/>
                  </a:lnTo>
                  <a:lnTo>
                    <a:pt x="31" y="80"/>
                  </a:lnTo>
                  <a:lnTo>
                    <a:pt x="34" y="72"/>
                  </a:lnTo>
                  <a:lnTo>
                    <a:pt x="34" y="72"/>
                  </a:lnTo>
                  <a:lnTo>
                    <a:pt x="41" y="60"/>
                  </a:lnTo>
                  <a:lnTo>
                    <a:pt x="41" y="60"/>
                  </a:lnTo>
                  <a:lnTo>
                    <a:pt x="42" y="58"/>
                  </a:lnTo>
                  <a:lnTo>
                    <a:pt x="42" y="58"/>
                  </a:lnTo>
                  <a:lnTo>
                    <a:pt x="42" y="57"/>
                  </a:lnTo>
                  <a:lnTo>
                    <a:pt x="44" y="57"/>
                  </a:lnTo>
                  <a:lnTo>
                    <a:pt x="44" y="57"/>
                  </a:lnTo>
                  <a:lnTo>
                    <a:pt x="44" y="57"/>
                  </a:lnTo>
                  <a:lnTo>
                    <a:pt x="44" y="57"/>
                  </a:lnTo>
                  <a:lnTo>
                    <a:pt x="47" y="52"/>
                  </a:lnTo>
                  <a:lnTo>
                    <a:pt x="47" y="52"/>
                  </a:lnTo>
                  <a:close/>
                  <a:moveTo>
                    <a:pt x="110" y="50"/>
                  </a:moveTo>
                  <a:lnTo>
                    <a:pt x="110" y="50"/>
                  </a:lnTo>
                  <a:lnTo>
                    <a:pt x="104" y="52"/>
                  </a:lnTo>
                  <a:lnTo>
                    <a:pt x="104" y="52"/>
                  </a:lnTo>
                  <a:lnTo>
                    <a:pt x="107" y="60"/>
                  </a:lnTo>
                  <a:lnTo>
                    <a:pt x="107" y="60"/>
                  </a:lnTo>
                  <a:lnTo>
                    <a:pt x="112" y="58"/>
                  </a:lnTo>
                  <a:lnTo>
                    <a:pt x="112" y="58"/>
                  </a:lnTo>
                  <a:lnTo>
                    <a:pt x="110" y="50"/>
                  </a:lnTo>
                  <a:lnTo>
                    <a:pt x="110" y="50"/>
                  </a:lnTo>
                  <a:close/>
                  <a:moveTo>
                    <a:pt x="150" y="94"/>
                  </a:moveTo>
                  <a:lnTo>
                    <a:pt x="150" y="94"/>
                  </a:lnTo>
                  <a:lnTo>
                    <a:pt x="151" y="94"/>
                  </a:lnTo>
                  <a:lnTo>
                    <a:pt x="151" y="94"/>
                  </a:lnTo>
                  <a:lnTo>
                    <a:pt x="157" y="85"/>
                  </a:lnTo>
                  <a:lnTo>
                    <a:pt x="157" y="85"/>
                  </a:lnTo>
                  <a:lnTo>
                    <a:pt x="157" y="85"/>
                  </a:lnTo>
                  <a:lnTo>
                    <a:pt x="157" y="85"/>
                  </a:lnTo>
                  <a:lnTo>
                    <a:pt x="148" y="87"/>
                  </a:lnTo>
                  <a:lnTo>
                    <a:pt x="148" y="87"/>
                  </a:lnTo>
                  <a:lnTo>
                    <a:pt x="150" y="94"/>
                  </a:lnTo>
                  <a:lnTo>
                    <a:pt x="150" y="94"/>
                  </a:lnTo>
                  <a:close/>
                  <a:moveTo>
                    <a:pt x="126" y="22"/>
                  </a:moveTo>
                  <a:lnTo>
                    <a:pt x="126" y="22"/>
                  </a:lnTo>
                  <a:lnTo>
                    <a:pt x="121" y="27"/>
                  </a:lnTo>
                  <a:lnTo>
                    <a:pt x="121" y="27"/>
                  </a:lnTo>
                  <a:lnTo>
                    <a:pt x="123" y="30"/>
                  </a:lnTo>
                  <a:lnTo>
                    <a:pt x="123" y="30"/>
                  </a:lnTo>
                  <a:lnTo>
                    <a:pt x="126" y="30"/>
                  </a:lnTo>
                  <a:lnTo>
                    <a:pt x="126" y="30"/>
                  </a:lnTo>
                  <a:lnTo>
                    <a:pt x="127" y="30"/>
                  </a:lnTo>
                  <a:lnTo>
                    <a:pt x="127" y="30"/>
                  </a:lnTo>
                  <a:lnTo>
                    <a:pt x="127" y="28"/>
                  </a:lnTo>
                  <a:lnTo>
                    <a:pt x="127" y="28"/>
                  </a:lnTo>
                  <a:lnTo>
                    <a:pt x="126" y="22"/>
                  </a:lnTo>
                  <a:lnTo>
                    <a:pt x="126" y="22"/>
                  </a:lnTo>
                  <a:close/>
                  <a:moveTo>
                    <a:pt x="94" y="53"/>
                  </a:moveTo>
                  <a:lnTo>
                    <a:pt x="94" y="53"/>
                  </a:lnTo>
                  <a:lnTo>
                    <a:pt x="94" y="55"/>
                  </a:lnTo>
                  <a:lnTo>
                    <a:pt x="94" y="55"/>
                  </a:lnTo>
                  <a:lnTo>
                    <a:pt x="91" y="55"/>
                  </a:lnTo>
                  <a:lnTo>
                    <a:pt x="90" y="55"/>
                  </a:lnTo>
                  <a:lnTo>
                    <a:pt x="90" y="55"/>
                  </a:lnTo>
                  <a:lnTo>
                    <a:pt x="90" y="53"/>
                  </a:lnTo>
                  <a:lnTo>
                    <a:pt x="90" y="53"/>
                  </a:lnTo>
                  <a:lnTo>
                    <a:pt x="90" y="50"/>
                  </a:lnTo>
                  <a:lnTo>
                    <a:pt x="90" y="50"/>
                  </a:lnTo>
                  <a:lnTo>
                    <a:pt x="88" y="52"/>
                  </a:lnTo>
                  <a:lnTo>
                    <a:pt x="88" y="52"/>
                  </a:lnTo>
                  <a:lnTo>
                    <a:pt x="91" y="60"/>
                  </a:lnTo>
                  <a:lnTo>
                    <a:pt x="91" y="60"/>
                  </a:lnTo>
                  <a:lnTo>
                    <a:pt x="97" y="57"/>
                  </a:lnTo>
                  <a:lnTo>
                    <a:pt x="97" y="57"/>
                  </a:lnTo>
                  <a:lnTo>
                    <a:pt x="97" y="55"/>
                  </a:lnTo>
                  <a:lnTo>
                    <a:pt x="97" y="55"/>
                  </a:lnTo>
                  <a:lnTo>
                    <a:pt x="96" y="55"/>
                  </a:lnTo>
                  <a:lnTo>
                    <a:pt x="94" y="53"/>
                  </a:lnTo>
                  <a:lnTo>
                    <a:pt x="94" y="53"/>
                  </a:lnTo>
                  <a:close/>
                  <a:moveTo>
                    <a:pt x="113" y="139"/>
                  </a:moveTo>
                  <a:lnTo>
                    <a:pt x="113" y="139"/>
                  </a:lnTo>
                  <a:lnTo>
                    <a:pt x="115" y="135"/>
                  </a:lnTo>
                  <a:lnTo>
                    <a:pt x="115" y="135"/>
                  </a:lnTo>
                  <a:lnTo>
                    <a:pt x="116" y="134"/>
                  </a:lnTo>
                  <a:lnTo>
                    <a:pt x="116" y="134"/>
                  </a:lnTo>
                  <a:lnTo>
                    <a:pt x="113" y="134"/>
                  </a:lnTo>
                  <a:lnTo>
                    <a:pt x="113" y="134"/>
                  </a:lnTo>
                  <a:lnTo>
                    <a:pt x="105" y="137"/>
                  </a:lnTo>
                  <a:lnTo>
                    <a:pt x="105" y="137"/>
                  </a:lnTo>
                  <a:lnTo>
                    <a:pt x="105" y="139"/>
                  </a:lnTo>
                  <a:lnTo>
                    <a:pt x="105" y="140"/>
                  </a:lnTo>
                  <a:lnTo>
                    <a:pt x="105" y="140"/>
                  </a:lnTo>
                  <a:lnTo>
                    <a:pt x="105" y="142"/>
                  </a:lnTo>
                  <a:lnTo>
                    <a:pt x="105" y="142"/>
                  </a:lnTo>
                  <a:lnTo>
                    <a:pt x="109" y="139"/>
                  </a:lnTo>
                  <a:lnTo>
                    <a:pt x="109" y="139"/>
                  </a:lnTo>
                  <a:lnTo>
                    <a:pt x="110" y="139"/>
                  </a:lnTo>
                  <a:lnTo>
                    <a:pt x="113" y="139"/>
                  </a:lnTo>
                  <a:lnTo>
                    <a:pt x="113" y="139"/>
                  </a:lnTo>
                  <a:close/>
                  <a:moveTo>
                    <a:pt x="90" y="39"/>
                  </a:moveTo>
                  <a:lnTo>
                    <a:pt x="90" y="39"/>
                  </a:lnTo>
                  <a:lnTo>
                    <a:pt x="94" y="36"/>
                  </a:lnTo>
                  <a:lnTo>
                    <a:pt x="94" y="36"/>
                  </a:lnTo>
                  <a:lnTo>
                    <a:pt x="94" y="34"/>
                  </a:lnTo>
                  <a:lnTo>
                    <a:pt x="94" y="34"/>
                  </a:lnTo>
                  <a:lnTo>
                    <a:pt x="96" y="28"/>
                  </a:lnTo>
                  <a:lnTo>
                    <a:pt x="96" y="28"/>
                  </a:lnTo>
                  <a:lnTo>
                    <a:pt x="96" y="27"/>
                  </a:lnTo>
                  <a:lnTo>
                    <a:pt x="96" y="27"/>
                  </a:lnTo>
                  <a:lnTo>
                    <a:pt x="96" y="27"/>
                  </a:lnTo>
                  <a:lnTo>
                    <a:pt x="96" y="27"/>
                  </a:lnTo>
                  <a:lnTo>
                    <a:pt x="94" y="28"/>
                  </a:lnTo>
                  <a:lnTo>
                    <a:pt x="94" y="28"/>
                  </a:lnTo>
                  <a:lnTo>
                    <a:pt x="90" y="34"/>
                  </a:lnTo>
                  <a:lnTo>
                    <a:pt x="90" y="34"/>
                  </a:lnTo>
                  <a:lnTo>
                    <a:pt x="90" y="36"/>
                  </a:lnTo>
                  <a:lnTo>
                    <a:pt x="90" y="36"/>
                  </a:lnTo>
                  <a:lnTo>
                    <a:pt x="90" y="39"/>
                  </a:lnTo>
                  <a:lnTo>
                    <a:pt x="90" y="39"/>
                  </a:lnTo>
                  <a:close/>
                  <a:moveTo>
                    <a:pt x="148" y="41"/>
                  </a:moveTo>
                  <a:lnTo>
                    <a:pt x="148" y="41"/>
                  </a:lnTo>
                  <a:lnTo>
                    <a:pt x="146" y="41"/>
                  </a:lnTo>
                  <a:lnTo>
                    <a:pt x="146" y="41"/>
                  </a:lnTo>
                  <a:lnTo>
                    <a:pt x="140" y="31"/>
                  </a:lnTo>
                  <a:lnTo>
                    <a:pt x="140" y="31"/>
                  </a:lnTo>
                  <a:lnTo>
                    <a:pt x="140" y="31"/>
                  </a:lnTo>
                  <a:lnTo>
                    <a:pt x="140" y="31"/>
                  </a:lnTo>
                  <a:lnTo>
                    <a:pt x="140" y="31"/>
                  </a:lnTo>
                  <a:lnTo>
                    <a:pt x="140" y="31"/>
                  </a:lnTo>
                  <a:lnTo>
                    <a:pt x="140" y="31"/>
                  </a:lnTo>
                  <a:lnTo>
                    <a:pt x="140" y="31"/>
                  </a:lnTo>
                  <a:lnTo>
                    <a:pt x="142" y="38"/>
                  </a:lnTo>
                  <a:lnTo>
                    <a:pt x="142" y="38"/>
                  </a:lnTo>
                  <a:lnTo>
                    <a:pt x="142" y="41"/>
                  </a:lnTo>
                  <a:lnTo>
                    <a:pt x="143" y="41"/>
                  </a:lnTo>
                  <a:lnTo>
                    <a:pt x="143" y="41"/>
                  </a:lnTo>
                  <a:lnTo>
                    <a:pt x="145" y="42"/>
                  </a:lnTo>
                  <a:lnTo>
                    <a:pt x="145" y="42"/>
                  </a:lnTo>
                  <a:lnTo>
                    <a:pt x="146" y="42"/>
                  </a:lnTo>
                  <a:lnTo>
                    <a:pt x="148" y="41"/>
                  </a:lnTo>
                  <a:lnTo>
                    <a:pt x="148" y="41"/>
                  </a:lnTo>
                  <a:close/>
                  <a:moveTo>
                    <a:pt x="96" y="6"/>
                  </a:moveTo>
                  <a:lnTo>
                    <a:pt x="96" y="6"/>
                  </a:lnTo>
                  <a:lnTo>
                    <a:pt x="107" y="4"/>
                  </a:lnTo>
                  <a:lnTo>
                    <a:pt x="107" y="4"/>
                  </a:lnTo>
                  <a:lnTo>
                    <a:pt x="120" y="3"/>
                  </a:lnTo>
                  <a:lnTo>
                    <a:pt x="120" y="3"/>
                  </a:lnTo>
                  <a:lnTo>
                    <a:pt x="113" y="3"/>
                  </a:lnTo>
                  <a:lnTo>
                    <a:pt x="107" y="3"/>
                  </a:lnTo>
                  <a:lnTo>
                    <a:pt x="101" y="4"/>
                  </a:lnTo>
                  <a:lnTo>
                    <a:pt x="96" y="6"/>
                  </a:lnTo>
                  <a:lnTo>
                    <a:pt x="96" y="6"/>
                  </a:lnTo>
                  <a:close/>
                  <a:moveTo>
                    <a:pt x="55" y="58"/>
                  </a:moveTo>
                  <a:lnTo>
                    <a:pt x="55" y="58"/>
                  </a:lnTo>
                  <a:lnTo>
                    <a:pt x="53" y="58"/>
                  </a:lnTo>
                  <a:lnTo>
                    <a:pt x="53" y="58"/>
                  </a:lnTo>
                  <a:lnTo>
                    <a:pt x="47" y="68"/>
                  </a:lnTo>
                  <a:lnTo>
                    <a:pt x="47" y="68"/>
                  </a:lnTo>
                  <a:lnTo>
                    <a:pt x="47" y="69"/>
                  </a:lnTo>
                  <a:lnTo>
                    <a:pt x="47" y="69"/>
                  </a:lnTo>
                  <a:lnTo>
                    <a:pt x="47" y="71"/>
                  </a:lnTo>
                  <a:lnTo>
                    <a:pt x="47" y="71"/>
                  </a:lnTo>
                  <a:lnTo>
                    <a:pt x="47" y="71"/>
                  </a:lnTo>
                  <a:lnTo>
                    <a:pt x="47" y="71"/>
                  </a:lnTo>
                  <a:lnTo>
                    <a:pt x="53" y="61"/>
                  </a:lnTo>
                  <a:lnTo>
                    <a:pt x="53" y="61"/>
                  </a:lnTo>
                  <a:lnTo>
                    <a:pt x="53" y="61"/>
                  </a:lnTo>
                  <a:lnTo>
                    <a:pt x="53" y="61"/>
                  </a:lnTo>
                  <a:lnTo>
                    <a:pt x="55" y="58"/>
                  </a:lnTo>
                  <a:lnTo>
                    <a:pt x="55" y="58"/>
                  </a:lnTo>
                  <a:close/>
                  <a:moveTo>
                    <a:pt x="83" y="38"/>
                  </a:moveTo>
                  <a:lnTo>
                    <a:pt x="83" y="38"/>
                  </a:lnTo>
                  <a:lnTo>
                    <a:pt x="83" y="39"/>
                  </a:lnTo>
                  <a:lnTo>
                    <a:pt x="83" y="39"/>
                  </a:lnTo>
                  <a:lnTo>
                    <a:pt x="82" y="41"/>
                  </a:lnTo>
                  <a:lnTo>
                    <a:pt x="82" y="41"/>
                  </a:lnTo>
                  <a:lnTo>
                    <a:pt x="82" y="45"/>
                  </a:lnTo>
                  <a:lnTo>
                    <a:pt x="82" y="45"/>
                  </a:lnTo>
                  <a:lnTo>
                    <a:pt x="80" y="47"/>
                  </a:lnTo>
                  <a:lnTo>
                    <a:pt x="80" y="47"/>
                  </a:lnTo>
                  <a:lnTo>
                    <a:pt x="83" y="47"/>
                  </a:lnTo>
                  <a:lnTo>
                    <a:pt x="83" y="47"/>
                  </a:lnTo>
                  <a:lnTo>
                    <a:pt x="82" y="44"/>
                  </a:lnTo>
                  <a:lnTo>
                    <a:pt x="83" y="44"/>
                  </a:lnTo>
                  <a:lnTo>
                    <a:pt x="83" y="44"/>
                  </a:lnTo>
                  <a:lnTo>
                    <a:pt x="86" y="42"/>
                  </a:lnTo>
                  <a:lnTo>
                    <a:pt x="86" y="42"/>
                  </a:lnTo>
                  <a:lnTo>
                    <a:pt x="88" y="41"/>
                  </a:lnTo>
                  <a:lnTo>
                    <a:pt x="86" y="39"/>
                  </a:lnTo>
                  <a:lnTo>
                    <a:pt x="86" y="39"/>
                  </a:lnTo>
                  <a:lnTo>
                    <a:pt x="86" y="39"/>
                  </a:lnTo>
                  <a:lnTo>
                    <a:pt x="86" y="39"/>
                  </a:lnTo>
                  <a:lnTo>
                    <a:pt x="83" y="38"/>
                  </a:lnTo>
                  <a:lnTo>
                    <a:pt x="83" y="38"/>
                  </a:lnTo>
                  <a:close/>
                  <a:moveTo>
                    <a:pt x="77" y="82"/>
                  </a:moveTo>
                  <a:lnTo>
                    <a:pt x="77" y="82"/>
                  </a:lnTo>
                  <a:lnTo>
                    <a:pt x="77" y="80"/>
                  </a:lnTo>
                  <a:lnTo>
                    <a:pt x="77" y="80"/>
                  </a:lnTo>
                  <a:lnTo>
                    <a:pt x="77" y="79"/>
                  </a:lnTo>
                  <a:lnTo>
                    <a:pt x="77" y="79"/>
                  </a:lnTo>
                  <a:lnTo>
                    <a:pt x="77" y="77"/>
                  </a:lnTo>
                  <a:lnTo>
                    <a:pt x="75" y="75"/>
                  </a:lnTo>
                  <a:lnTo>
                    <a:pt x="75" y="75"/>
                  </a:lnTo>
                  <a:lnTo>
                    <a:pt x="72" y="74"/>
                  </a:lnTo>
                  <a:lnTo>
                    <a:pt x="72" y="74"/>
                  </a:lnTo>
                  <a:lnTo>
                    <a:pt x="71" y="74"/>
                  </a:lnTo>
                  <a:lnTo>
                    <a:pt x="69" y="74"/>
                  </a:lnTo>
                  <a:lnTo>
                    <a:pt x="69" y="74"/>
                  </a:lnTo>
                  <a:lnTo>
                    <a:pt x="69" y="75"/>
                  </a:lnTo>
                  <a:lnTo>
                    <a:pt x="69" y="75"/>
                  </a:lnTo>
                  <a:lnTo>
                    <a:pt x="77" y="82"/>
                  </a:lnTo>
                  <a:lnTo>
                    <a:pt x="77" y="82"/>
                  </a:lnTo>
                  <a:close/>
                  <a:moveTo>
                    <a:pt x="143" y="16"/>
                  </a:moveTo>
                  <a:lnTo>
                    <a:pt x="143" y="16"/>
                  </a:lnTo>
                  <a:lnTo>
                    <a:pt x="145" y="17"/>
                  </a:lnTo>
                  <a:lnTo>
                    <a:pt x="145" y="17"/>
                  </a:lnTo>
                  <a:lnTo>
                    <a:pt x="154" y="22"/>
                  </a:lnTo>
                  <a:lnTo>
                    <a:pt x="154" y="22"/>
                  </a:lnTo>
                  <a:lnTo>
                    <a:pt x="156" y="22"/>
                  </a:lnTo>
                  <a:lnTo>
                    <a:pt x="156" y="22"/>
                  </a:lnTo>
                  <a:lnTo>
                    <a:pt x="156" y="20"/>
                  </a:lnTo>
                  <a:lnTo>
                    <a:pt x="156" y="20"/>
                  </a:lnTo>
                  <a:lnTo>
                    <a:pt x="154" y="19"/>
                  </a:lnTo>
                  <a:lnTo>
                    <a:pt x="154" y="19"/>
                  </a:lnTo>
                  <a:lnTo>
                    <a:pt x="154" y="17"/>
                  </a:lnTo>
                  <a:lnTo>
                    <a:pt x="153" y="17"/>
                  </a:lnTo>
                  <a:lnTo>
                    <a:pt x="153" y="17"/>
                  </a:lnTo>
                  <a:lnTo>
                    <a:pt x="145" y="16"/>
                  </a:lnTo>
                  <a:lnTo>
                    <a:pt x="145" y="16"/>
                  </a:lnTo>
                  <a:lnTo>
                    <a:pt x="143" y="16"/>
                  </a:lnTo>
                  <a:lnTo>
                    <a:pt x="143" y="16"/>
                  </a:lnTo>
                  <a:close/>
                  <a:moveTo>
                    <a:pt x="150" y="41"/>
                  </a:moveTo>
                  <a:lnTo>
                    <a:pt x="150" y="41"/>
                  </a:lnTo>
                  <a:lnTo>
                    <a:pt x="151" y="41"/>
                  </a:lnTo>
                  <a:lnTo>
                    <a:pt x="151" y="41"/>
                  </a:lnTo>
                  <a:lnTo>
                    <a:pt x="150" y="34"/>
                  </a:lnTo>
                  <a:lnTo>
                    <a:pt x="150" y="34"/>
                  </a:lnTo>
                  <a:lnTo>
                    <a:pt x="150" y="34"/>
                  </a:lnTo>
                  <a:lnTo>
                    <a:pt x="150" y="34"/>
                  </a:lnTo>
                  <a:lnTo>
                    <a:pt x="146" y="33"/>
                  </a:lnTo>
                  <a:lnTo>
                    <a:pt x="146" y="31"/>
                  </a:lnTo>
                  <a:lnTo>
                    <a:pt x="146" y="31"/>
                  </a:lnTo>
                  <a:lnTo>
                    <a:pt x="145" y="28"/>
                  </a:lnTo>
                  <a:lnTo>
                    <a:pt x="145" y="28"/>
                  </a:lnTo>
                  <a:lnTo>
                    <a:pt x="142" y="28"/>
                  </a:lnTo>
                  <a:lnTo>
                    <a:pt x="142" y="28"/>
                  </a:lnTo>
                  <a:lnTo>
                    <a:pt x="150" y="41"/>
                  </a:lnTo>
                  <a:lnTo>
                    <a:pt x="150" y="41"/>
                  </a:lnTo>
                  <a:close/>
                  <a:moveTo>
                    <a:pt x="113" y="66"/>
                  </a:moveTo>
                  <a:lnTo>
                    <a:pt x="113" y="66"/>
                  </a:lnTo>
                  <a:lnTo>
                    <a:pt x="110" y="68"/>
                  </a:lnTo>
                  <a:lnTo>
                    <a:pt x="110" y="68"/>
                  </a:lnTo>
                  <a:lnTo>
                    <a:pt x="113" y="75"/>
                  </a:lnTo>
                  <a:lnTo>
                    <a:pt x="113" y="75"/>
                  </a:lnTo>
                  <a:lnTo>
                    <a:pt x="115" y="74"/>
                  </a:lnTo>
                  <a:lnTo>
                    <a:pt x="115" y="74"/>
                  </a:lnTo>
                  <a:lnTo>
                    <a:pt x="115" y="74"/>
                  </a:lnTo>
                  <a:lnTo>
                    <a:pt x="115" y="74"/>
                  </a:lnTo>
                  <a:lnTo>
                    <a:pt x="113" y="66"/>
                  </a:lnTo>
                  <a:lnTo>
                    <a:pt x="113" y="66"/>
                  </a:lnTo>
                  <a:close/>
                  <a:moveTo>
                    <a:pt x="71" y="82"/>
                  </a:moveTo>
                  <a:lnTo>
                    <a:pt x="71" y="82"/>
                  </a:lnTo>
                  <a:lnTo>
                    <a:pt x="64" y="79"/>
                  </a:lnTo>
                  <a:lnTo>
                    <a:pt x="64" y="79"/>
                  </a:lnTo>
                  <a:lnTo>
                    <a:pt x="64" y="83"/>
                  </a:lnTo>
                  <a:lnTo>
                    <a:pt x="64" y="83"/>
                  </a:lnTo>
                  <a:lnTo>
                    <a:pt x="66" y="83"/>
                  </a:lnTo>
                  <a:lnTo>
                    <a:pt x="66" y="83"/>
                  </a:lnTo>
                  <a:lnTo>
                    <a:pt x="69" y="87"/>
                  </a:lnTo>
                  <a:lnTo>
                    <a:pt x="69" y="87"/>
                  </a:lnTo>
                  <a:lnTo>
                    <a:pt x="71" y="82"/>
                  </a:lnTo>
                  <a:lnTo>
                    <a:pt x="71" y="82"/>
                  </a:lnTo>
                  <a:close/>
                  <a:moveTo>
                    <a:pt x="124" y="80"/>
                  </a:moveTo>
                  <a:lnTo>
                    <a:pt x="124" y="80"/>
                  </a:lnTo>
                  <a:lnTo>
                    <a:pt x="131" y="77"/>
                  </a:lnTo>
                  <a:lnTo>
                    <a:pt x="131" y="77"/>
                  </a:lnTo>
                  <a:lnTo>
                    <a:pt x="131" y="74"/>
                  </a:lnTo>
                  <a:lnTo>
                    <a:pt x="131" y="74"/>
                  </a:lnTo>
                  <a:lnTo>
                    <a:pt x="123" y="77"/>
                  </a:lnTo>
                  <a:lnTo>
                    <a:pt x="123" y="77"/>
                  </a:lnTo>
                  <a:lnTo>
                    <a:pt x="124" y="80"/>
                  </a:lnTo>
                  <a:lnTo>
                    <a:pt x="124" y="80"/>
                  </a:lnTo>
                  <a:close/>
                  <a:moveTo>
                    <a:pt x="110" y="17"/>
                  </a:moveTo>
                  <a:lnTo>
                    <a:pt x="110" y="17"/>
                  </a:lnTo>
                  <a:lnTo>
                    <a:pt x="105" y="19"/>
                  </a:lnTo>
                  <a:lnTo>
                    <a:pt x="102" y="20"/>
                  </a:lnTo>
                  <a:lnTo>
                    <a:pt x="102" y="20"/>
                  </a:lnTo>
                  <a:lnTo>
                    <a:pt x="102" y="23"/>
                  </a:lnTo>
                  <a:lnTo>
                    <a:pt x="102" y="23"/>
                  </a:lnTo>
                  <a:lnTo>
                    <a:pt x="105" y="23"/>
                  </a:lnTo>
                  <a:lnTo>
                    <a:pt x="105" y="23"/>
                  </a:lnTo>
                  <a:lnTo>
                    <a:pt x="109" y="22"/>
                  </a:lnTo>
                  <a:lnTo>
                    <a:pt x="109" y="22"/>
                  </a:lnTo>
                  <a:lnTo>
                    <a:pt x="109" y="20"/>
                  </a:lnTo>
                  <a:lnTo>
                    <a:pt x="109" y="20"/>
                  </a:lnTo>
                  <a:lnTo>
                    <a:pt x="110" y="17"/>
                  </a:lnTo>
                  <a:lnTo>
                    <a:pt x="110" y="17"/>
                  </a:lnTo>
                  <a:close/>
                  <a:moveTo>
                    <a:pt x="75" y="63"/>
                  </a:moveTo>
                  <a:lnTo>
                    <a:pt x="75" y="63"/>
                  </a:lnTo>
                  <a:lnTo>
                    <a:pt x="69" y="69"/>
                  </a:lnTo>
                  <a:lnTo>
                    <a:pt x="69" y="69"/>
                  </a:lnTo>
                  <a:lnTo>
                    <a:pt x="71" y="69"/>
                  </a:lnTo>
                  <a:lnTo>
                    <a:pt x="72" y="69"/>
                  </a:lnTo>
                  <a:lnTo>
                    <a:pt x="72" y="69"/>
                  </a:lnTo>
                  <a:lnTo>
                    <a:pt x="75" y="68"/>
                  </a:lnTo>
                  <a:lnTo>
                    <a:pt x="75" y="68"/>
                  </a:lnTo>
                  <a:lnTo>
                    <a:pt x="75" y="63"/>
                  </a:lnTo>
                  <a:lnTo>
                    <a:pt x="75" y="63"/>
                  </a:lnTo>
                  <a:close/>
                  <a:moveTo>
                    <a:pt x="63" y="53"/>
                  </a:moveTo>
                  <a:lnTo>
                    <a:pt x="63" y="53"/>
                  </a:lnTo>
                  <a:lnTo>
                    <a:pt x="66" y="50"/>
                  </a:lnTo>
                  <a:lnTo>
                    <a:pt x="66" y="50"/>
                  </a:lnTo>
                  <a:lnTo>
                    <a:pt x="66" y="49"/>
                  </a:lnTo>
                  <a:lnTo>
                    <a:pt x="66" y="49"/>
                  </a:lnTo>
                  <a:lnTo>
                    <a:pt x="66" y="45"/>
                  </a:lnTo>
                  <a:lnTo>
                    <a:pt x="66" y="45"/>
                  </a:lnTo>
                  <a:lnTo>
                    <a:pt x="61" y="50"/>
                  </a:lnTo>
                  <a:lnTo>
                    <a:pt x="61" y="50"/>
                  </a:lnTo>
                  <a:lnTo>
                    <a:pt x="63" y="53"/>
                  </a:lnTo>
                  <a:lnTo>
                    <a:pt x="63" y="53"/>
                  </a:lnTo>
                  <a:close/>
                  <a:moveTo>
                    <a:pt x="97" y="82"/>
                  </a:moveTo>
                  <a:lnTo>
                    <a:pt x="97" y="82"/>
                  </a:lnTo>
                  <a:lnTo>
                    <a:pt x="99" y="87"/>
                  </a:lnTo>
                  <a:lnTo>
                    <a:pt x="99" y="87"/>
                  </a:lnTo>
                  <a:lnTo>
                    <a:pt x="101" y="87"/>
                  </a:lnTo>
                  <a:lnTo>
                    <a:pt x="101" y="87"/>
                  </a:lnTo>
                  <a:lnTo>
                    <a:pt x="102" y="87"/>
                  </a:lnTo>
                  <a:lnTo>
                    <a:pt x="102" y="85"/>
                  </a:lnTo>
                  <a:lnTo>
                    <a:pt x="102" y="85"/>
                  </a:lnTo>
                  <a:lnTo>
                    <a:pt x="102" y="80"/>
                  </a:lnTo>
                  <a:lnTo>
                    <a:pt x="102" y="80"/>
                  </a:lnTo>
                  <a:lnTo>
                    <a:pt x="101" y="79"/>
                  </a:lnTo>
                  <a:lnTo>
                    <a:pt x="101" y="79"/>
                  </a:lnTo>
                  <a:lnTo>
                    <a:pt x="97" y="82"/>
                  </a:lnTo>
                  <a:lnTo>
                    <a:pt x="97" y="82"/>
                  </a:lnTo>
                  <a:close/>
                  <a:moveTo>
                    <a:pt x="49" y="85"/>
                  </a:moveTo>
                  <a:lnTo>
                    <a:pt x="49" y="85"/>
                  </a:lnTo>
                  <a:lnTo>
                    <a:pt x="49" y="85"/>
                  </a:lnTo>
                  <a:lnTo>
                    <a:pt x="49" y="85"/>
                  </a:lnTo>
                  <a:lnTo>
                    <a:pt x="44" y="91"/>
                  </a:lnTo>
                  <a:lnTo>
                    <a:pt x="44" y="91"/>
                  </a:lnTo>
                  <a:lnTo>
                    <a:pt x="44" y="94"/>
                  </a:lnTo>
                  <a:lnTo>
                    <a:pt x="44" y="94"/>
                  </a:lnTo>
                  <a:lnTo>
                    <a:pt x="49" y="90"/>
                  </a:lnTo>
                  <a:lnTo>
                    <a:pt x="49" y="90"/>
                  </a:lnTo>
                  <a:lnTo>
                    <a:pt x="50" y="88"/>
                  </a:lnTo>
                  <a:lnTo>
                    <a:pt x="50" y="88"/>
                  </a:lnTo>
                  <a:lnTo>
                    <a:pt x="49" y="85"/>
                  </a:lnTo>
                  <a:lnTo>
                    <a:pt x="49" y="85"/>
                  </a:lnTo>
                  <a:close/>
                  <a:moveTo>
                    <a:pt x="110" y="79"/>
                  </a:moveTo>
                  <a:lnTo>
                    <a:pt x="110" y="79"/>
                  </a:lnTo>
                  <a:lnTo>
                    <a:pt x="109" y="72"/>
                  </a:lnTo>
                  <a:lnTo>
                    <a:pt x="109" y="72"/>
                  </a:lnTo>
                  <a:lnTo>
                    <a:pt x="105" y="75"/>
                  </a:lnTo>
                  <a:lnTo>
                    <a:pt x="105" y="75"/>
                  </a:lnTo>
                  <a:lnTo>
                    <a:pt x="109" y="80"/>
                  </a:lnTo>
                  <a:lnTo>
                    <a:pt x="109" y="80"/>
                  </a:lnTo>
                  <a:lnTo>
                    <a:pt x="110" y="79"/>
                  </a:lnTo>
                  <a:lnTo>
                    <a:pt x="110" y="79"/>
                  </a:lnTo>
                  <a:close/>
                  <a:moveTo>
                    <a:pt x="52" y="87"/>
                  </a:moveTo>
                  <a:lnTo>
                    <a:pt x="52" y="87"/>
                  </a:lnTo>
                  <a:lnTo>
                    <a:pt x="53" y="85"/>
                  </a:lnTo>
                  <a:lnTo>
                    <a:pt x="53" y="83"/>
                  </a:lnTo>
                  <a:lnTo>
                    <a:pt x="53" y="83"/>
                  </a:lnTo>
                  <a:lnTo>
                    <a:pt x="53" y="80"/>
                  </a:lnTo>
                  <a:lnTo>
                    <a:pt x="53" y="80"/>
                  </a:lnTo>
                  <a:lnTo>
                    <a:pt x="53" y="77"/>
                  </a:lnTo>
                  <a:lnTo>
                    <a:pt x="53" y="77"/>
                  </a:lnTo>
                  <a:lnTo>
                    <a:pt x="50" y="80"/>
                  </a:lnTo>
                  <a:lnTo>
                    <a:pt x="50" y="80"/>
                  </a:lnTo>
                  <a:lnTo>
                    <a:pt x="50" y="80"/>
                  </a:lnTo>
                  <a:lnTo>
                    <a:pt x="50" y="80"/>
                  </a:lnTo>
                  <a:lnTo>
                    <a:pt x="52" y="87"/>
                  </a:lnTo>
                  <a:lnTo>
                    <a:pt x="52" y="87"/>
                  </a:lnTo>
                  <a:close/>
                  <a:moveTo>
                    <a:pt x="156" y="36"/>
                  </a:moveTo>
                  <a:lnTo>
                    <a:pt x="156" y="36"/>
                  </a:lnTo>
                  <a:lnTo>
                    <a:pt x="156" y="34"/>
                  </a:lnTo>
                  <a:lnTo>
                    <a:pt x="156" y="34"/>
                  </a:lnTo>
                  <a:lnTo>
                    <a:pt x="156" y="33"/>
                  </a:lnTo>
                  <a:lnTo>
                    <a:pt x="156" y="31"/>
                  </a:lnTo>
                  <a:lnTo>
                    <a:pt x="156" y="31"/>
                  </a:lnTo>
                  <a:lnTo>
                    <a:pt x="157" y="31"/>
                  </a:lnTo>
                  <a:lnTo>
                    <a:pt x="157" y="31"/>
                  </a:lnTo>
                  <a:lnTo>
                    <a:pt x="156" y="27"/>
                  </a:lnTo>
                  <a:lnTo>
                    <a:pt x="156" y="27"/>
                  </a:lnTo>
                  <a:lnTo>
                    <a:pt x="154" y="27"/>
                  </a:lnTo>
                  <a:lnTo>
                    <a:pt x="153" y="25"/>
                  </a:lnTo>
                  <a:lnTo>
                    <a:pt x="153" y="25"/>
                  </a:lnTo>
                  <a:lnTo>
                    <a:pt x="151" y="25"/>
                  </a:lnTo>
                  <a:lnTo>
                    <a:pt x="151" y="25"/>
                  </a:lnTo>
                  <a:lnTo>
                    <a:pt x="154" y="30"/>
                  </a:lnTo>
                  <a:lnTo>
                    <a:pt x="156" y="36"/>
                  </a:lnTo>
                  <a:lnTo>
                    <a:pt x="156" y="36"/>
                  </a:lnTo>
                  <a:close/>
                  <a:moveTo>
                    <a:pt x="15" y="105"/>
                  </a:moveTo>
                  <a:lnTo>
                    <a:pt x="15" y="105"/>
                  </a:lnTo>
                  <a:lnTo>
                    <a:pt x="17" y="102"/>
                  </a:lnTo>
                  <a:lnTo>
                    <a:pt x="17" y="102"/>
                  </a:lnTo>
                  <a:lnTo>
                    <a:pt x="20" y="94"/>
                  </a:lnTo>
                  <a:lnTo>
                    <a:pt x="20" y="94"/>
                  </a:lnTo>
                  <a:lnTo>
                    <a:pt x="20" y="93"/>
                  </a:lnTo>
                  <a:lnTo>
                    <a:pt x="20" y="93"/>
                  </a:lnTo>
                  <a:lnTo>
                    <a:pt x="20" y="93"/>
                  </a:lnTo>
                  <a:lnTo>
                    <a:pt x="20" y="93"/>
                  </a:lnTo>
                  <a:lnTo>
                    <a:pt x="14" y="104"/>
                  </a:lnTo>
                  <a:lnTo>
                    <a:pt x="14" y="104"/>
                  </a:lnTo>
                  <a:lnTo>
                    <a:pt x="15" y="105"/>
                  </a:lnTo>
                  <a:lnTo>
                    <a:pt x="15" y="105"/>
                  </a:lnTo>
                  <a:close/>
                  <a:moveTo>
                    <a:pt x="74" y="52"/>
                  </a:moveTo>
                  <a:lnTo>
                    <a:pt x="74" y="52"/>
                  </a:lnTo>
                  <a:lnTo>
                    <a:pt x="72" y="47"/>
                  </a:lnTo>
                  <a:lnTo>
                    <a:pt x="72" y="47"/>
                  </a:lnTo>
                  <a:lnTo>
                    <a:pt x="71" y="50"/>
                  </a:lnTo>
                  <a:lnTo>
                    <a:pt x="71" y="50"/>
                  </a:lnTo>
                  <a:lnTo>
                    <a:pt x="69" y="50"/>
                  </a:lnTo>
                  <a:lnTo>
                    <a:pt x="69" y="50"/>
                  </a:lnTo>
                  <a:lnTo>
                    <a:pt x="69" y="55"/>
                  </a:lnTo>
                  <a:lnTo>
                    <a:pt x="69" y="55"/>
                  </a:lnTo>
                  <a:lnTo>
                    <a:pt x="74" y="52"/>
                  </a:lnTo>
                  <a:lnTo>
                    <a:pt x="74" y="52"/>
                  </a:lnTo>
                  <a:close/>
                  <a:moveTo>
                    <a:pt x="28" y="99"/>
                  </a:moveTo>
                  <a:lnTo>
                    <a:pt x="28" y="99"/>
                  </a:lnTo>
                  <a:lnTo>
                    <a:pt x="31" y="99"/>
                  </a:lnTo>
                  <a:lnTo>
                    <a:pt x="31" y="99"/>
                  </a:lnTo>
                  <a:lnTo>
                    <a:pt x="31" y="91"/>
                  </a:lnTo>
                  <a:lnTo>
                    <a:pt x="31" y="91"/>
                  </a:lnTo>
                  <a:lnTo>
                    <a:pt x="30" y="93"/>
                  </a:lnTo>
                  <a:lnTo>
                    <a:pt x="30" y="94"/>
                  </a:lnTo>
                  <a:lnTo>
                    <a:pt x="30" y="94"/>
                  </a:lnTo>
                  <a:lnTo>
                    <a:pt x="30" y="94"/>
                  </a:lnTo>
                  <a:lnTo>
                    <a:pt x="28" y="96"/>
                  </a:lnTo>
                  <a:lnTo>
                    <a:pt x="28" y="96"/>
                  </a:lnTo>
                  <a:lnTo>
                    <a:pt x="28" y="96"/>
                  </a:lnTo>
                  <a:lnTo>
                    <a:pt x="28" y="96"/>
                  </a:lnTo>
                  <a:lnTo>
                    <a:pt x="28" y="99"/>
                  </a:lnTo>
                  <a:lnTo>
                    <a:pt x="28" y="99"/>
                  </a:lnTo>
                  <a:close/>
                  <a:moveTo>
                    <a:pt x="86" y="66"/>
                  </a:moveTo>
                  <a:lnTo>
                    <a:pt x="86" y="66"/>
                  </a:lnTo>
                  <a:lnTo>
                    <a:pt x="82" y="69"/>
                  </a:lnTo>
                  <a:lnTo>
                    <a:pt x="82" y="69"/>
                  </a:lnTo>
                  <a:lnTo>
                    <a:pt x="83" y="74"/>
                  </a:lnTo>
                  <a:lnTo>
                    <a:pt x="83" y="74"/>
                  </a:lnTo>
                  <a:lnTo>
                    <a:pt x="86" y="69"/>
                  </a:lnTo>
                  <a:lnTo>
                    <a:pt x="86" y="69"/>
                  </a:lnTo>
                  <a:lnTo>
                    <a:pt x="86" y="69"/>
                  </a:lnTo>
                  <a:lnTo>
                    <a:pt x="86" y="69"/>
                  </a:lnTo>
                  <a:lnTo>
                    <a:pt x="86" y="66"/>
                  </a:lnTo>
                  <a:lnTo>
                    <a:pt x="86" y="66"/>
                  </a:lnTo>
                  <a:close/>
                  <a:moveTo>
                    <a:pt x="77" y="93"/>
                  </a:moveTo>
                  <a:lnTo>
                    <a:pt x="77" y="93"/>
                  </a:lnTo>
                  <a:lnTo>
                    <a:pt x="77" y="88"/>
                  </a:lnTo>
                  <a:lnTo>
                    <a:pt x="77" y="88"/>
                  </a:lnTo>
                  <a:lnTo>
                    <a:pt x="75" y="88"/>
                  </a:lnTo>
                  <a:lnTo>
                    <a:pt x="75" y="88"/>
                  </a:lnTo>
                  <a:lnTo>
                    <a:pt x="74" y="87"/>
                  </a:lnTo>
                  <a:lnTo>
                    <a:pt x="74" y="87"/>
                  </a:lnTo>
                  <a:lnTo>
                    <a:pt x="74" y="83"/>
                  </a:lnTo>
                  <a:lnTo>
                    <a:pt x="74" y="83"/>
                  </a:lnTo>
                  <a:lnTo>
                    <a:pt x="74" y="83"/>
                  </a:lnTo>
                  <a:lnTo>
                    <a:pt x="74" y="83"/>
                  </a:lnTo>
                  <a:lnTo>
                    <a:pt x="72" y="90"/>
                  </a:lnTo>
                  <a:lnTo>
                    <a:pt x="72" y="90"/>
                  </a:lnTo>
                  <a:lnTo>
                    <a:pt x="74" y="90"/>
                  </a:lnTo>
                  <a:lnTo>
                    <a:pt x="74" y="90"/>
                  </a:lnTo>
                  <a:lnTo>
                    <a:pt x="77" y="93"/>
                  </a:lnTo>
                  <a:lnTo>
                    <a:pt x="77" y="93"/>
                  </a:lnTo>
                  <a:close/>
                  <a:moveTo>
                    <a:pt x="120" y="64"/>
                  </a:moveTo>
                  <a:lnTo>
                    <a:pt x="120" y="64"/>
                  </a:lnTo>
                  <a:lnTo>
                    <a:pt x="116" y="64"/>
                  </a:lnTo>
                  <a:lnTo>
                    <a:pt x="116" y="64"/>
                  </a:lnTo>
                  <a:lnTo>
                    <a:pt x="118" y="71"/>
                  </a:lnTo>
                  <a:lnTo>
                    <a:pt x="118" y="71"/>
                  </a:lnTo>
                  <a:lnTo>
                    <a:pt x="121" y="68"/>
                  </a:lnTo>
                  <a:lnTo>
                    <a:pt x="121" y="68"/>
                  </a:lnTo>
                  <a:lnTo>
                    <a:pt x="120" y="64"/>
                  </a:lnTo>
                  <a:lnTo>
                    <a:pt x="120" y="64"/>
                  </a:lnTo>
                  <a:close/>
                  <a:moveTo>
                    <a:pt x="121" y="126"/>
                  </a:moveTo>
                  <a:lnTo>
                    <a:pt x="121" y="126"/>
                  </a:lnTo>
                  <a:lnTo>
                    <a:pt x="124" y="124"/>
                  </a:lnTo>
                  <a:lnTo>
                    <a:pt x="126" y="121"/>
                  </a:lnTo>
                  <a:lnTo>
                    <a:pt x="126" y="121"/>
                  </a:lnTo>
                  <a:lnTo>
                    <a:pt x="124" y="120"/>
                  </a:lnTo>
                  <a:lnTo>
                    <a:pt x="124" y="120"/>
                  </a:lnTo>
                  <a:lnTo>
                    <a:pt x="123" y="121"/>
                  </a:lnTo>
                  <a:lnTo>
                    <a:pt x="123" y="121"/>
                  </a:lnTo>
                  <a:lnTo>
                    <a:pt x="121" y="123"/>
                  </a:lnTo>
                  <a:lnTo>
                    <a:pt x="121" y="126"/>
                  </a:lnTo>
                  <a:lnTo>
                    <a:pt x="121" y="126"/>
                  </a:lnTo>
                  <a:close/>
                  <a:moveTo>
                    <a:pt x="38" y="83"/>
                  </a:moveTo>
                  <a:lnTo>
                    <a:pt x="38" y="83"/>
                  </a:lnTo>
                  <a:lnTo>
                    <a:pt x="41" y="85"/>
                  </a:lnTo>
                  <a:lnTo>
                    <a:pt x="41" y="85"/>
                  </a:lnTo>
                  <a:lnTo>
                    <a:pt x="41" y="83"/>
                  </a:lnTo>
                  <a:lnTo>
                    <a:pt x="41" y="83"/>
                  </a:lnTo>
                  <a:lnTo>
                    <a:pt x="41" y="77"/>
                  </a:lnTo>
                  <a:lnTo>
                    <a:pt x="41" y="77"/>
                  </a:lnTo>
                  <a:lnTo>
                    <a:pt x="39" y="77"/>
                  </a:lnTo>
                  <a:lnTo>
                    <a:pt x="39" y="77"/>
                  </a:lnTo>
                  <a:lnTo>
                    <a:pt x="38" y="80"/>
                  </a:lnTo>
                  <a:lnTo>
                    <a:pt x="38" y="80"/>
                  </a:lnTo>
                  <a:lnTo>
                    <a:pt x="38" y="82"/>
                  </a:lnTo>
                  <a:lnTo>
                    <a:pt x="38" y="83"/>
                  </a:lnTo>
                  <a:lnTo>
                    <a:pt x="38" y="83"/>
                  </a:lnTo>
                  <a:close/>
                  <a:moveTo>
                    <a:pt x="113" y="107"/>
                  </a:moveTo>
                  <a:lnTo>
                    <a:pt x="113" y="107"/>
                  </a:lnTo>
                  <a:lnTo>
                    <a:pt x="118" y="105"/>
                  </a:lnTo>
                  <a:lnTo>
                    <a:pt x="118" y="105"/>
                  </a:lnTo>
                  <a:lnTo>
                    <a:pt x="120" y="105"/>
                  </a:lnTo>
                  <a:lnTo>
                    <a:pt x="120" y="104"/>
                  </a:lnTo>
                  <a:lnTo>
                    <a:pt x="120" y="104"/>
                  </a:lnTo>
                  <a:lnTo>
                    <a:pt x="118" y="101"/>
                  </a:lnTo>
                  <a:lnTo>
                    <a:pt x="118" y="101"/>
                  </a:lnTo>
                  <a:lnTo>
                    <a:pt x="115" y="104"/>
                  </a:lnTo>
                  <a:lnTo>
                    <a:pt x="115" y="104"/>
                  </a:lnTo>
                  <a:lnTo>
                    <a:pt x="113" y="107"/>
                  </a:lnTo>
                  <a:lnTo>
                    <a:pt x="113" y="107"/>
                  </a:lnTo>
                  <a:close/>
                  <a:moveTo>
                    <a:pt x="154" y="72"/>
                  </a:moveTo>
                  <a:lnTo>
                    <a:pt x="154" y="72"/>
                  </a:lnTo>
                  <a:lnTo>
                    <a:pt x="153" y="72"/>
                  </a:lnTo>
                  <a:lnTo>
                    <a:pt x="153" y="72"/>
                  </a:lnTo>
                  <a:lnTo>
                    <a:pt x="151" y="74"/>
                  </a:lnTo>
                  <a:lnTo>
                    <a:pt x="151" y="74"/>
                  </a:lnTo>
                  <a:lnTo>
                    <a:pt x="156" y="79"/>
                  </a:lnTo>
                  <a:lnTo>
                    <a:pt x="156" y="79"/>
                  </a:lnTo>
                  <a:lnTo>
                    <a:pt x="154" y="72"/>
                  </a:lnTo>
                  <a:lnTo>
                    <a:pt x="154" y="72"/>
                  </a:lnTo>
                  <a:close/>
                  <a:moveTo>
                    <a:pt x="137" y="105"/>
                  </a:moveTo>
                  <a:lnTo>
                    <a:pt x="137" y="105"/>
                  </a:lnTo>
                  <a:lnTo>
                    <a:pt x="137" y="105"/>
                  </a:lnTo>
                  <a:lnTo>
                    <a:pt x="137" y="105"/>
                  </a:lnTo>
                  <a:lnTo>
                    <a:pt x="140" y="99"/>
                  </a:lnTo>
                  <a:lnTo>
                    <a:pt x="140" y="99"/>
                  </a:lnTo>
                  <a:lnTo>
                    <a:pt x="140" y="99"/>
                  </a:lnTo>
                  <a:lnTo>
                    <a:pt x="140" y="99"/>
                  </a:lnTo>
                  <a:lnTo>
                    <a:pt x="140" y="99"/>
                  </a:lnTo>
                  <a:lnTo>
                    <a:pt x="140" y="99"/>
                  </a:lnTo>
                  <a:lnTo>
                    <a:pt x="137" y="101"/>
                  </a:lnTo>
                  <a:lnTo>
                    <a:pt x="137" y="101"/>
                  </a:lnTo>
                  <a:lnTo>
                    <a:pt x="137" y="105"/>
                  </a:lnTo>
                  <a:lnTo>
                    <a:pt x="137" y="105"/>
                  </a:lnTo>
                  <a:close/>
                  <a:moveTo>
                    <a:pt x="96" y="121"/>
                  </a:moveTo>
                  <a:lnTo>
                    <a:pt x="96" y="121"/>
                  </a:lnTo>
                  <a:lnTo>
                    <a:pt x="97" y="124"/>
                  </a:lnTo>
                  <a:lnTo>
                    <a:pt x="97" y="124"/>
                  </a:lnTo>
                  <a:lnTo>
                    <a:pt x="99" y="123"/>
                  </a:lnTo>
                  <a:lnTo>
                    <a:pt x="99" y="123"/>
                  </a:lnTo>
                  <a:lnTo>
                    <a:pt x="101" y="123"/>
                  </a:lnTo>
                  <a:lnTo>
                    <a:pt x="101" y="123"/>
                  </a:lnTo>
                  <a:lnTo>
                    <a:pt x="101" y="118"/>
                  </a:lnTo>
                  <a:lnTo>
                    <a:pt x="101" y="118"/>
                  </a:lnTo>
                  <a:lnTo>
                    <a:pt x="96" y="121"/>
                  </a:lnTo>
                  <a:lnTo>
                    <a:pt x="96" y="121"/>
                  </a:lnTo>
                  <a:close/>
                  <a:moveTo>
                    <a:pt x="97" y="16"/>
                  </a:moveTo>
                  <a:lnTo>
                    <a:pt x="97" y="16"/>
                  </a:lnTo>
                  <a:lnTo>
                    <a:pt x="91" y="19"/>
                  </a:lnTo>
                  <a:lnTo>
                    <a:pt x="91" y="19"/>
                  </a:lnTo>
                  <a:lnTo>
                    <a:pt x="86" y="22"/>
                  </a:lnTo>
                  <a:lnTo>
                    <a:pt x="86" y="22"/>
                  </a:lnTo>
                  <a:lnTo>
                    <a:pt x="86" y="22"/>
                  </a:lnTo>
                  <a:lnTo>
                    <a:pt x="86" y="22"/>
                  </a:lnTo>
                  <a:lnTo>
                    <a:pt x="88" y="22"/>
                  </a:lnTo>
                  <a:lnTo>
                    <a:pt x="88" y="22"/>
                  </a:lnTo>
                  <a:lnTo>
                    <a:pt x="96" y="19"/>
                  </a:lnTo>
                  <a:lnTo>
                    <a:pt x="96" y="19"/>
                  </a:lnTo>
                  <a:lnTo>
                    <a:pt x="97" y="17"/>
                  </a:lnTo>
                  <a:lnTo>
                    <a:pt x="97" y="16"/>
                  </a:lnTo>
                  <a:lnTo>
                    <a:pt x="97" y="16"/>
                  </a:lnTo>
                  <a:close/>
                  <a:moveTo>
                    <a:pt x="56" y="74"/>
                  </a:moveTo>
                  <a:lnTo>
                    <a:pt x="56" y="74"/>
                  </a:lnTo>
                  <a:lnTo>
                    <a:pt x="60" y="74"/>
                  </a:lnTo>
                  <a:lnTo>
                    <a:pt x="60" y="74"/>
                  </a:lnTo>
                  <a:lnTo>
                    <a:pt x="63" y="75"/>
                  </a:lnTo>
                  <a:lnTo>
                    <a:pt x="63" y="75"/>
                  </a:lnTo>
                  <a:lnTo>
                    <a:pt x="64" y="75"/>
                  </a:lnTo>
                  <a:lnTo>
                    <a:pt x="64" y="75"/>
                  </a:lnTo>
                  <a:lnTo>
                    <a:pt x="60" y="71"/>
                  </a:lnTo>
                  <a:lnTo>
                    <a:pt x="60" y="71"/>
                  </a:lnTo>
                  <a:lnTo>
                    <a:pt x="56" y="74"/>
                  </a:lnTo>
                  <a:lnTo>
                    <a:pt x="56" y="74"/>
                  </a:lnTo>
                  <a:close/>
                  <a:moveTo>
                    <a:pt x="63" y="102"/>
                  </a:moveTo>
                  <a:lnTo>
                    <a:pt x="63" y="102"/>
                  </a:lnTo>
                  <a:lnTo>
                    <a:pt x="66" y="104"/>
                  </a:lnTo>
                  <a:lnTo>
                    <a:pt x="66" y="104"/>
                  </a:lnTo>
                  <a:lnTo>
                    <a:pt x="66" y="104"/>
                  </a:lnTo>
                  <a:lnTo>
                    <a:pt x="66" y="104"/>
                  </a:lnTo>
                  <a:lnTo>
                    <a:pt x="68" y="101"/>
                  </a:lnTo>
                  <a:lnTo>
                    <a:pt x="68" y="101"/>
                  </a:lnTo>
                  <a:lnTo>
                    <a:pt x="68" y="101"/>
                  </a:lnTo>
                  <a:lnTo>
                    <a:pt x="68" y="101"/>
                  </a:lnTo>
                  <a:lnTo>
                    <a:pt x="66" y="98"/>
                  </a:lnTo>
                  <a:lnTo>
                    <a:pt x="66" y="98"/>
                  </a:lnTo>
                  <a:lnTo>
                    <a:pt x="63" y="102"/>
                  </a:lnTo>
                  <a:lnTo>
                    <a:pt x="63" y="102"/>
                  </a:lnTo>
                  <a:close/>
                  <a:moveTo>
                    <a:pt x="107" y="87"/>
                  </a:moveTo>
                  <a:lnTo>
                    <a:pt x="107" y="87"/>
                  </a:lnTo>
                  <a:lnTo>
                    <a:pt x="107" y="88"/>
                  </a:lnTo>
                  <a:lnTo>
                    <a:pt x="107" y="88"/>
                  </a:lnTo>
                  <a:lnTo>
                    <a:pt x="107" y="93"/>
                  </a:lnTo>
                  <a:lnTo>
                    <a:pt x="107" y="93"/>
                  </a:lnTo>
                  <a:lnTo>
                    <a:pt x="110" y="91"/>
                  </a:lnTo>
                  <a:lnTo>
                    <a:pt x="110" y="91"/>
                  </a:lnTo>
                  <a:lnTo>
                    <a:pt x="107" y="87"/>
                  </a:lnTo>
                  <a:lnTo>
                    <a:pt x="107" y="87"/>
                  </a:lnTo>
                  <a:close/>
                  <a:moveTo>
                    <a:pt x="129" y="121"/>
                  </a:moveTo>
                  <a:lnTo>
                    <a:pt x="129" y="121"/>
                  </a:lnTo>
                  <a:lnTo>
                    <a:pt x="131" y="121"/>
                  </a:lnTo>
                  <a:lnTo>
                    <a:pt x="132" y="118"/>
                  </a:lnTo>
                  <a:lnTo>
                    <a:pt x="132" y="118"/>
                  </a:lnTo>
                  <a:lnTo>
                    <a:pt x="129" y="115"/>
                  </a:lnTo>
                  <a:lnTo>
                    <a:pt x="129" y="115"/>
                  </a:lnTo>
                  <a:lnTo>
                    <a:pt x="127" y="116"/>
                  </a:lnTo>
                  <a:lnTo>
                    <a:pt x="127" y="116"/>
                  </a:lnTo>
                  <a:lnTo>
                    <a:pt x="127" y="118"/>
                  </a:lnTo>
                  <a:lnTo>
                    <a:pt x="127" y="118"/>
                  </a:lnTo>
                  <a:lnTo>
                    <a:pt x="129" y="121"/>
                  </a:lnTo>
                  <a:lnTo>
                    <a:pt x="129" y="121"/>
                  </a:lnTo>
                  <a:close/>
                  <a:moveTo>
                    <a:pt x="109" y="112"/>
                  </a:moveTo>
                  <a:lnTo>
                    <a:pt x="109" y="112"/>
                  </a:lnTo>
                  <a:lnTo>
                    <a:pt x="109" y="112"/>
                  </a:lnTo>
                  <a:lnTo>
                    <a:pt x="109" y="112"/>
                  </a:lnTo>
                  <a:lnTo>
                    <a:pt x="109" y="110"/>
                  </a:lnTo>
                  <a:lnTo>
                    <a:pt x="109" y="110"/>
                  </a:lnTo>
                  <a:lnTo>
                    <a:pt x="109" y="109"/>
                  </a:lnTo>
                  <a:lnTo>
                    <a:pt x="109" y="109"/>
                  </a:lnTo>
                  <a:lnTo>
                    <a:pt x="109" y="107"/>
                  </a:lnTo>
                  <a:lnTo>
                    <a:pt x="110" y="105"/>
                  </a:lnTo>
                  <a:lnTo>
                    <a:pt x="110" y="105"/>
                  </a:lnTo>
                  <a:lnTo>
                    <a:pt x="112" y="104"/>
                  </a:lnTo>
                  <a:lnTo>
                    <a:pt x="112" y="104"/>
                  </a:lnTo>
                  <a:lnTo>
                    <a:pt x="113" y="99"/>
                  </a:lnTo>
                  <a:lnTo>
                    <a:pt x="113" y="99"/>
                  </a:lnTo>
                  <a:lnTo>
                    <a:pt x="109" y="105"/>
                  </a:lnTo>
                  <a:lnTo>
                    <a:pt x="109" y="105"/>
                  </a:lnTo>
                  <a:lnTo>
                    <a:pt x="109" y="105"/>
                  </a:lnTo>
                  <a:lnTo>
                    <a:pt x="109" y="105"/>
                  </a:lnTo>
                  <a:lnTo>
                    <a:pt x="109" y="112"/>
                  </a:lnTo>
                  <a:lnTo>
                    <a:pt x="109" y="112"/>
                  </a:lnTo>
                  <a:close/>
                  <a:moveTo>
                    <a:pt x="137" y="80"/>
                  </a:moveTo>
                  <a:lnTo>
                    <a:pt x="137" y="80"/>
                  </a:lnTo>
                  <a:lnTo>
                    <a:pt x="134" y="82"/>
                  </a:lnTo>
                  <a:lnTo>
                    <a:pt x="134" y="82"/>
                  </a:lnTo>
                  <a:lnTo>
                    <a:pt x="135" y="87"/>
                  </a:lnTo>
                  <a:lnTo>
                    <a:pt x="135" y="87"/>
                  </a:lnTo>
                  <a:lnTo>
                    <a:pt x="137" y="85"/>
                  </a:lnTo>
                  <a:lnTo>
                    <a:pt x="137" y="83"/>
                  </a:lnTo>
                  <a:lnTo>
                    <a:pt x="137" y="83"/>
                  </a:lnTo>
                  <a:lnTo>
                    <a:pt x="137" y="82"/>
                  </a:lnTo>
                  <a:lnTo>
                    <a:pt x="137" y="80"/>
                  </a:lnTo>
                  <a:lnTo>
                    <a:pt x="137" y="80"/>
                  </a:lnTo>
                  <a:close/>
                  <a:moveTo>
                    <a:pt x="110" y="36"/>
                  </a:moveTo>
                  <a:lnTo>
                    <a:pt x="110" y="36"/>
                  </a:lnTo>
                  <a:lnTo>
                    <a:pt x="112" y="39"/>
                  </a:lnTo>
                  <a:lnTo>
                    <a:pt x="112" y="39"/>
                  </a:lnTo>
                  <a:lnTo>
                    <a:pt x="115" y="38"/>
                  </a:lnTo>
                  <a:lnTo>
                    <a:pt x="115" y="38"/>
                  </a:lnTo>
                  <a:lnTo>
                    <a:pt x="115" y="34"/>
                  </a:lnTo>
                  <a:lnTo>
                    <a:pt x="115" y="34"/>
                  </a:lnTo>
                  <a:lnTo>
                    <a:pt x="110" y="36"/>
                  </a:lnTo>
                  <a:lnTo>
                    <a:pt x="110" y="36"/>
                  </a:lnTo>
                  <a:close/>
                  <a:moveTo>
                    <a:pt x="101" y="53"/>
                  </a:moveTo>
                  <a:lnTo>
                    <a:pt x="101" y="53"/>
                  </a:lnTo>
                  <a:lnTo>
                    <a:pt x="101" y="53"/>
                  </a:lnTo>
                  <a:lnTo>
                    <a:pt x="101" y="53"/>
                  </a:lnTo>
                  <a:lnTo>
                    <a:pt x="102" y="63"/>
                  </a:lnTo>
                  <a:lnTo>
                    <a:pt x="102" y="63"/>
                  </a:lnTo>
                  <a:lnTo>
                    <a:pt x="104" y="61"/>
                  </a:lnTo>
                  <a:lnTo>
                    <a:pt x="104" y="61"/>
                  </a:lnTo>
                  <a:lnTo>
                    <a:pt x="101" y="53"/>
                  </a:lnTo>
                  <a:lnTo>
                    <a:pt x="101" y="53"/>
                  </a:lnTo>
                  <a:close/>
                  <a:moveTo>
                    <a:pt x="113" y="25"/>
                  </a:moveTo>
                  <a:lnTo>
                    <a:pt x="113" y="25"/>
                  </a:lnTo>
                  <a:lnTo>
                    <a:pt x="110" y="27"/>
                  </a:lnTo>
                  <a:lnTo>
                    <a:pt x="110" y="27"/>
                  </a:lnTo>
                  <a:lnTo>
                    <a:pt x="110" y="27"/>
                  </a:lnTo>
                  <a:lnTo>
                    <a:pt x="110" y="27"/>
                  </a:lnTo>
                  <a:lnTo>
                    <a:pt x="109" y="31"/>
                  </a:lnTo>
                  <a:lnTo>
                    <a:pt x="109" y="31"/>
                  </a:lnTo>
                  <a:lnTo>
                    <a:pt x="113" y="28"/>
                  </a:lnTo>
                  <a:lnTo>
                    <a:pt x="113" y="28"/>
                  </a:lnTo>
                  <a:lnTo>
                    <a:pt x="113" y="27"/>
                  </a:lnTo>
                  <a:lnTo>
                    <a:pt x="113" y="25"/>
                  </a:lnTo>
                  <a:lnTo>
                    <a:pt x="113" y="25"/>
                  </a:lnTo>
                  <a:close/>
                  <a:moveTo>
                    <a:pt x="175" y="28"/>
                  </a:moveTo>
                  <a:lnTo>
                    <a:pt x="175" y="28"/>
                  </a:lnTo>
                  <a:lnTo>
                    <a:pt x="172" y="23"/>
                  </a:lnTo>
                  <a:lnTo>
                    <a:pt x="167" y="19"/>
                  </a:lnTo>
                  <a:lnTo>
                    <a:pt x="167" y="19"/>
                  </a:lnTo>
                  <a:lnTo>
                    <a:pt x="170" y="23"/>
                  </a:lnTo>
                  <a:lnTo>
                    <a:pt x="175" y="28"/>
                  </a:lnTo>
                  <a:lnTo>
                    <a:pt x="175" y="28"/>
                  </a:lnTo>
                  <a:close/>
                  <a:moveTo>
                    <a:pt x="135" y="91"/>
                  </a:moveTo>
                  <a:lnTo>
                    <a:pt x="135" y="91"/>
                  </a:lnTo>
                  <a:lnTo>
                    <a:pt x="139" y="93"/>
                  </a:lnTo>
                  <a:lnTo>
                    <a:pt x="139" y="93"/>
                  </a:lnTo>
                  <a:lnTo>
                    <a:pt x="142" y="93"/>
                  </a:lnTo>
                  <a:lnTo>
                    <a:pt x="142" y="93"/>
                  </a:lnTo>
                  <a:lnTo>
                    <a:pt x="140" y="90"/>
                  </a:lnTo>
                  <a:lnTo>
                    <a:pt x="140" y="90"/>
                  </a:lnTo>
                  <a:lnTo>
                    <a:pt x="135" y="91"/>
                  </a:lnTo>
                  <a:lnTo>
                    <a:pt x="135" y="91"/>
                  </a:lnTo>
                  <a:close/>
                  <a:moveTo>
                    <a:pt x="33" y="120"/>
                  </a:moveTo>
                  <a:lnTo>
                    <a:pt x="33" y="120"/>
                  </a:lnTo>
                  <a:lnTo>
                    <a:pt x="36" y="120"/>
                  </a:lnTo>
                  <a:lnTo>
                    <a:pt x="36" y="120"/>
                  </a:lnTo>
                  <a:lnTo>
                    <a:pt x="36" y="118"/>
                  </a:lnTo>
                  <a:lnTo>
                    <a:pt x="36" y="116"/>
                  </a:lnTo>
                  <a:lnTo>
                    <a:pt x="36" y="116"/>
                  </a:lnTo>
                  <a:lnTo>
                    <a:pt x="33" y="115"/>
                  </a:lnTo>
                  <a:lnTo>
                    <a:pt x="33" y="115"/>
                  </a:lnTo>
                  <a:lnTo>
                    <a:pt x="33" y="118"/>
                  </a:lnTo>
                  <a:lnTo>
                    <a:pt x="33" y="120"/>
                  </a:lnTo>
                  <a:lnTo>
                    <a:pt x="33" y="120"/>
                  </a:lnTo>
                  <a:close/>
                  <a:moveTo>
                    <a:pt x="8" y="140"/>
                  </a:moveTo>
                  <a:lnTo>
                    <a:pt x="8" y="140"/>
                  </a:lnTo>
                  <a:lnTo>
                    <a:pt x="6" y="132"/>
                  </a:lnTo>
                  <a:lnTo>
                    <a:pt x="6" y="126"/>
                  </a:lnTo>
                  <a:lnTo>
                    <a:pt x="6" y="126"/>
                  </a:lnTo>
                  <a:lnTo>
                    <a:pt x="6" y="132"/>
                  </a:lnTo>
                  <a:lnTo>
                    <a:pt x="6" y="137"/>
                  </a:lnTo>
                  <a:lnTo>
                    <a:pt x="6" y="137"/>
                  </a:lnTo>
                  <a:lnTo>
                    <a:pt x="8" y="140"/>
                  </a:lnTo>
                  <a:lnTo>
                    <a:pt x="8" y="140"/>
                  </a:lnTo>
                  <a:close/>
                  <a:moveTo>
                    <a:pt x="77" y="50"/>
                  </a:moveTo>
                  <a:lnTo>
                    <a:pt x="77" y="50"/>
                  </a:lnTo>
                  <a:lnTo>
                    <a:pt x="77" y="49"/>
                  </a:lnTo>
                  <a:lnTo>
                    <a:pt x="77" y="49"/>
                  </a:lnTo>
                  <a:lnTo>
                    <a:pt x="79" y="45"/>
                  </a:lnTo>
                  <a:lnTo>
                    <a:pt x="79" y="45"/>
                  </a:lnTo>
                  <a:lnTo>
                    <a:pt x="79" y="44"/>
                  </a:lnTo>
                  <a:lnTo>
                    <a:pt x="79" y="44"/>
                  </a:lnTo>
                  <a:lnTo>
                    <a:pt x="79" y="42"/>
                  </a:lnTo>
                  <a:lnTo>
                    <a:pt x="79" y="42"/>
                  </a:lnTo>
                  <a:lnTo>
                    <a:pt x="75" y="45"/>
                  </a:lnTo>
                  <a:lnTo>
                    <a:pt x="75" y="45"/>
                  </a:lnTo>
                  <a:lnTo>
                    <a:pt x="75" y="45"/>
                  </a:lnTo>
                  <a:lnTo>
                    <a:pt x="75" y="45"/>
                  </a:lnTo>
                  <a:lnTo>
                    <a:pt x="77" y="50"/>
                  </a:lnTo>
                  <a:lnTo>
                    <a:pt x="77" y="50"/>
                  </a:lnTo>
                  <a:close/>
                  <a:moveTo>
                    <a:pt x="99" y="61"/>
                  </a:moveTo>
                  <a:lnTo>
                    <a:pt x="99" y="61"/>
                  </a:lnTo>
                  <a:lnTo>
                    <a:pt x="93" y="68"/>
                  </a:lnTo>
                  <a:lnTo>
                    <a:pt x="93" y="68"/>
                  </a:lnTo>
                  <a:lnTo>
                    <a:pt x="94" y="68"/>
                  </a:lnTo>
                  <a:lnTo>
                    <a:pt x="94" y="68"/>
                  </a:lnTo>
                  <a:lnTo>
                    <a:pt x="99" y="64"/>
                  </a:lnTo>
                  <a:lnTo>
                    <a:pt x="99" y="64"/>
                  </a:lnTo>
                  <a:lnTo>
                    <a:pt x="99" y="61"/>
                  </a:lnTo>
                  <a:lnTo>
                    <a:pt x="99" y="61"/>
                  </a:lnTo>
                  <a:close/>
                  <a:moveTo>
                    <a:pt x="132" y="58"/>
                  </a:moveTo>
                  <a:lnTo>
                    <a:pt x="132" y="58"/>
                  </a:lnTo>
                  <a:lnTo>
                    <a:pt x="127" y="60"/>
                  </a:lnTo>
                  <a:lnTo>
                    <a:pt x="127" y="60"/>
                  </a:lnTo>
                  <a:lnTo>
                    <a:pt x="127" y="63"/>
                  </a:lnTo>
                  <a:lnTo>
                    <a:pt x="127" y="63"/>
                  </a:lnTo>
                  <a:lnTo>
                    <a:pt x="132" y="58"/>
                  </a:lnTo>
                  <a:lnTo>
                    <a:pt x="132" y="58"/>
                  </a:lnTo>
                  <a:lnTo>
                    <a:pt x="132" y="58"/>
                  </a:lnTo>
                  <a:lnTo>
                    <a:pt x="132" y="58"/>
                  </a:lnTo>
                  <a:close/>
                  <a:moveTo>
                    <a:pt x="150" y="55"/>
                  </a:moveTo>
                  <a:lnTo>
                    <a:pt x="150" y="55"/>
                  </a:lnTo>
                  <a:lnTo>
                    <a:pt x="150" y="55"/>
                  </a:lnTo>
                  <a:lnTo>
                    <a:pt x="150" y="55"/>
                  </a:lnTo>
                  <a:lnTo>
                    <a:pt x="150" y="49"/>
                  </a:lnTo>
                  <a:lnTo>
                    <a:pt x="150" y="49"/>
                  </a:lnTo>
                  <a:lnTo>
                    <a:pt x="146" y="52"/>
                  </a:lnTo>
                  <a:lnTo>
                    <a:pt x="146" y="52"/>
                  </a:lnTo>
                  <a:lnTo>
                    <a:pt x="148" y="53"/>
                  </a:lnTo>
                  <a:lnTo>
                    <a:pt x="150" y="55"/>
                  </a:lnTo>
                  <a:lnTo>
                    <a:pt x="150" y="55"/>
                  </a:lnTo>
                  <a:close/>
                  <a:moveTo>
                    <a:pt x="75" y="42"/>
                  </a:moveTo>
                  <a:lnTo>
                    <a:pt x="75" y="42"/>
                  </a:lnTo>
                  <a:lnTo>
                    <a:pt x="79" y="39"/>
                  </a:lnTo>
                  <a:lnTo>
                    <a:pt x="79" y="39"/>
                  </a:lnTo>
                  <a:lnTo>
                    <a:pt x="79" y="36"/>
                  </a:lnTo>
                  <a:lnTo>
                    <a:pt x="79" y="36"/>
                  </a:lnTo>
                  <a:lnTo>
                    <a:pt x="74" y="39"/>
                  </a:lnTo>
                  <a:lnTo>
                    <a:pt x="74" y="39"/>
                  </a:lnTo>
                  <a:lnTo>
                    <a:pt x="75" y="42"/>
                  </a:lnTo>
                  <a:lnTo>
                    <a:pt x="75" y="42"/>
                  </a:lnTo>
                  <a:close/>
                  <a:moveTo>
                    <a:pt x="142" y="60"/>
                  </a:moveTo>
                  <a:lnTo>
                    <a:pt x="142" y="60"/>
                  </a:lnTo>
                  <a:lnTo>
                    <a:pt x="140" y="57"/>
                  </a:lnTo>
                  <a:lnTo>
                    <a:pt x="140" y="57"/>
                  </a:lnTo>
                  <a:lnTo>
                    <a:pt x="139" y="58"/>
                  </a:lnTo>
                  <a:lnTo>
                    <a:pt x="139" y="58"/>
                  </a:lnTo>
                  <a:lnTo>
                    <a:pt x="139" y="60"/>
                  </a:lnTo>
                  <a:lnTo>
                    <a:pt x="139" y="61"/>
                  </a:lnTo>
                  <a:lnTo>
                    <a:pt x="139" y="61"/>
                  </a:lnTo>
                  <a:lnTo>
                    <a:pt x="142" y="60"/>
                  </a:lnTo>
                  <a:lnTo>
                    <a:pt x="142" y="60"/>
                  </a:lnTo>
                  <a:close/>
                  <a:moveTo>
                    <a:pt x="60" y="57"/>
                  </a:moveTo>
                  <a:lnTo>
                    <a:pt x="60" y="57"/>
                  </a:lnTo>
                  <a:lnTo>
                    <a:pt x="58" y="52"/>
                  </a:lnTo>
                  <a:lnTo>
                    <a:pt x="58" y="52"/>
                  </a:lnTo>
                  <a:lnTo>
                    <a:pt x="58" y="53"/>
                  </a:lnTo>
                  <a:lnTo>
                    <a:pt x="58" y="53"/>
                  </a:lnTo>
                  <a:lnTo>
                    <a:pt x="58" y="58"/>
                  </a:lnTo>
                  <a:lnTo>
                    <a:pt x="58" y="58"/>
                  </a:lnTo>
                  <a:lnTo>
                    <a:pt x="60" y="57"/>
                  </a:lnTo>
                  <a:lnTo>
                    <a:pt x="60" y="57"/>
                  </a:lnTo>
                  <a:close/>
                  <a:moveTo>
                    <a:pt x="131" y="82"/>
                  </a:moveTo>
                  <a:lnTo>
                    <a:pt x="131" y="82"/>
                  </a:lnTo>
                  <a:lnTo>
                    <a:pt x="126" y="87"/>
                  </a:lnTo>
                  <a:lnTo>
                    <a:pt x="126" y="87"/>
                  </a:lnTo>
                  <a:lnTo>
                    <a:pt x="129" y="85"/>
                  </a:lnTo>
                  <a:lnTo>
                    <a:pt x="129" y="85"/>
                  </a:lnTo>
                  <a:lnTo>
                    <a:pt x="132" y="88"/>
                  </a:lnTo>
                  <a:lnTo>
                    <a:pt x="132" y="88"/>
                  </a:lnTo>
                  <a:lnTo>
                    <a:pt x="131" y="82"/>
                  </a:lnTo>
                  <a:lnTo>
                    <a:pt x="131" y="82"/>
                  </a:lnTo>
                  <a:close/>
                  <a:moveTo>
                    <a:pt x="109" y="153"/>
                  </a:moveTo>
                  <a:lnTo>
                    <a:pt x="109" y="153"/>
                  </a:lnTo>
                  <a:lnTo>
                    <a:pt x="109" y="153"/>
                  </a:lnTo>
                  <a:lnTo>
                    <a:pt x="109" y="153"/>
                  </a:lnTo>
                  <a:lnTo>
                    <a:pt x="110" y="146"/>
                  </a:lnTo>
                  <a:lnTo>
                    <a:pt x="110" y="146"/>
                  </a:lnTo>
                  <a:lnTo>
                    <a:pt x="107" y="146"/>
                  </a:lnTo>
                  <a:lnTo>
                    <a:pt x="107" y="146"/>
                  </a:lnTo>
                  <a:lnTo>
                    <a:pt x="109" y="153"/>
                  </a:lnTo>
                  <a:lnTo>
                    <a:pt x="109" y="153"/>
                  </a:lnTo>
                  <a:close/>
                  <a:moveTo>
                    <a:pt x="176" y="44"/>
                  </a:moveTo>
                  <a:lnTo>
                    <a:pt x="176" y="44"/>
                  </a:lnTo>
                  <a:lnTo>
                    <a:pt x="176" y="39"/>
                  </a:lnTo>
                  <a:lnTo>
                    <a:pt x="175" y="34"/>
                  </a:lnTo>
                  <a:lnTo>
                    <a:pt x="175" y="34"/>
                  </a:lnTo>
                  <a:lnTo>
                    <a:pt x="176" y="39"/>
                  </a:lnTo>
                  <a:lnTo>
                    <a:pt x="176" y="44"/>
                  </a:lnTo>
                  <a:lnTo>
                    <a:pt x="176" y="44"/>
                  </a:lnTo>
                  <a:close/>
                  <a:moveTo>
                    <a:pt x="170" y="75"/>
                  </a:moveTo>
                  <a:lnTo>
                    <a:pt x="170" y="75"/>
                  </a:lnTo>
                  <a:lnTo>
                    <a:pt x="168" y="75"/>
                  </a:lnTo>
                  <a:lnTo>
                    <a:pt x="168" y="75"/>
                  </a:lnTo>
                  <a:lnTo>
                    <a:pt x="167" y="79"/>
                  </a:lnTo>
                  <a:lnTo>
                    <a:pt x="167" y="79"/>
                  </a:lnTo>
                  <a:lnTo>
                    <a:pt x="165" y="87"/>
                  </a:lnTo>
                  <a:lnTo>
                    <a:pt x="165" y="87"/>
                  </a:lnTo>
                  <a:lnTo>
                    <a:pt x="165" y="87"/>
                  </a:lnTo>
                  <a:lnTo>
                    <a:pt x="165" y="87"/>
                  </a:lnTo>
                  <a:lnTo>
                    <a:pt x="170" y="75"/>
                  </a:lnTo>
                  <a:lnTo>
                    <a:pt x="170" y="75"/>
                  </a:lnTo>
                  <a:close/>
                  <a:moveTo>
                    <a:pt x="124" y="74"/>
                  </a:moveTo>
                  <a:lnTo>
                    <a:pt x="124" y="74"/>
                  </a:lnTo>
                  <a:lnTo>
                    <a:pt x="123" y="72"/>
                  </a:lnTo>
                  <a:lnTo>
                    <a:pt x="123" y="72"/>
                  </a:lnTo>
                  <a:lnTo>
                    <a:pt x="120" y="74"/>
                  </a:lnTo>
                  <a:lnTo>
                    <a:pt x="120" y="74"/>
                  </a:lnTo>
                  <a:lnTo>
                    <a:pt x="118" y="74"/>
                  </a:lnTo>
                  <a:lnTo>
                    <a:pt x="118" y="77"/>
                  </a:lnTo>
                  <a:lnTo>
                    <a:pt x="118" y="77"/>
                  </a:lnTo>
                  <a:lnTo>
                    <a:pt x="124" y="74"/>
                  </a:lnTo>
                  <a:lnTo>
                    <a:pt x="124" y="74"/>
                  </a:lnTo>
                  <a:close/>
                  <a:moveTo>
                    <a:pt x="146" y="131"/>
                  </a:moveTo>
                  <a:lnTo>
                    <a:pt x="146" y="131"/>
                  </a:lnTo>
                  <a:lnTo>
                    <a:pt x="142" y="135"/>
                  </a:lnTo>
                  <a:lnTo>
                    <a:pt x="140" y="142"/>
                  </a:lnTo>
                  <a:lnTo>
                    <a:pt x="140" y="142"/>
                  </a:lnTo>
                  <a:lnTo>
                    <a:pt x="143" y="135"/>
                  </a:lnTo>
                  <a:lnTo>
                    <a:pt x="146" y="131"/>
                  </a:lnTo>
                  <a:lnTo>
                    <a:pt x="146" y="131"/>
                  </a:lnTo>
                  <a:close/>
                  <a:moveTo>
                    <a:pt x="77" y="105"/>
                  </a:moveTo>
                  <a:lnTo>
                    <a:pt x="77" y="105"/>
                  </a:lnTo>
                  <a:lnTo>
                    <a:pt x="80" y="109"/>
                  </a:lnTo>
                  <a:lnTo>
                    <a:pt x="80" y="109"/>
                  </a:lnTo>
                  <a:lnTo>
                    <a:pt x="80" y="105"/>
                  </a:lnTo>
                  <a:lnTo>
                    <a:pt x="80" y="105"/>
                  </a:lnTo>
                  <a:lnTo>
                    <a:pt x="80" y="104"/>
                  </a:lnTo>
                  <a:lnTo>
                    <a:pt x="80" y="104"/>
                  </a:lnTo>
                  <a:lnTo>
                    <a:pt x="79" y="104"/>
                  </a:lnTo>
                  <a:lnTo>
                    <a:pt x="79" y="104"/>
                  </a:lnTo>
                  <a:lnTo>
                    <a:pt x="77" y="105"/>
                  </a:lnTo>
                  <a:lnTo>
                    <a:pt x="77" y="105"/>
                  </a:lnTo>
                  <a:close/>
                  <a:moveTo>
                    <a:pt x="77" y="99"/>
                  </a:moveTo>
                  <a:lnTo>
                    <a:pt x="77" y="99"/>
                  </a:lnTo>
                  <a:lnTo>
                    <a:pt x="77" y="98"/>
                  </a:lnTo>
                  <a:lnTo>
                    <a:pt x="77" y="98"/>
                  </a:lnTo>
                  <a:lnTo>
                    <a:pt x="77" y="98"/>
                  </a:lnTo>
                  <a:lnTo>
                    <a:pt x="74" y="94"/>
                  </a:lnTo>
                  <a:lnTo>
                    <a:pt x="74" y="94"/>
                  </a:lnTo>
                  <a:lnTo>
                    <a:pt x="72" y="93"/>
                  </a:lnTo>
                  <a:lnTo>
                    <a:pt x="72" y="93"/>
                  </a:lnTo>
                  <a:lnTo>
                    <a:pt x="72" y="94"/>
                  </a:lnTo>
                  <a:lnTo>
                    <a:pt x="72" y="94"/>
                  </a:lnTo>
                  <a:lnTo>
                    <a:pt x="77" y="99"/>
                  </a:lnTo>
                  <a:lnTo>
                    <a:pt x="77" y="99"/>
                  </a:lnTo>
                  <a:close/>
                  <a:moveTo>
                    <a:pt x="96" y="90"/>
                  </a:moveTo>
                  <a:lnTo>
                    <a:pt x="96" y="90"/>
                  </a:lnTo>
                  <a:lnTo>
                    <a:pt x="93" y="88"/>
                  </a:lnTo>
                  <a:lnTo>
                    <a:pt x="93" y="88"/>
                  </a:lnTo>
                  <a:lnTo>
                    <a:pt x="93" y="93"/>
                  </a:lnTo>
                  <a:lnTo>
                    <a:pt x="93" y="93"/>
                  </a:lnTo>
                  <a:lnTo>
                    <a:pt x="96" y="90"/>
                  </a:lnTo>
                  <a:lnTo>
                    <a:pt x="96" y="90"/>
                  </a:lnTo>
                  <a:close/>
                  <a:moveTo>
                    <a:pt x="88" y="96"/>
                  </a:moveTo>
                  <a:lnTo>
                    <a:pt x="88" y="96"/>
                  </a:lnTo>
                  <a:lnTo>
                    <a:pt x="86" y="93"/>
                  </a:lnTo>
                  <a:lnTo>
                    <a:pt x="86" y="93"/>
                  </a:lnTo>
                  <a:lnTo>
                    <a:pt x="85" y="94"/>
                  </a:lnTo>
                  <a:lnTo>
                    <a:pt x="85" y="98"/>
                  </a:lnTo>
                  <a:lnTo>
                    <a:pt x="85" y="98"/>
                  </a:lnTo>
                  <a:lnTo>
                    <a:pt x="88" y="96"/>
                  </a:lnTo>
                  <a:lnTo>
                    <a:pt x="88" y="96"/>
                  </a:lnTo>
                  <a:close/>
                  <a:moveTo>
                    <a:pt x="104" y="148"/>
                  </a:moveTo>
                  <a:lnTo>
                    <a:pt x="104" y="148"/>
                  </a:lnTo>
                  <a:lnTo>
                    <a:pt x="104" y="148"/>
                  </a:lnTo>
                  <a:lnTo>
                    <a:pt x="104" y="148"/>
                  </a:lnTo>
                  <a:lnTo>
                    <a:pt x="104" y="151"/>
                  </a:lnTo>
                  <a:lnTo>
                    <a:pt x="104" y="151"/>
                  </a:lnTo>
                  <a:lnTo>
                    <a:pt x="105" y="153"/>
                  </a:lnTo>
                  <a:lnTo>
                    <a:pt x="105" y="153"/>
                  </a:lnTo>
                  <a:lnTo>
                    <a:pt x="105" y="153"/>
                  </a:lnTo>
                  <a:lnTo>
                    <a:pt x="105" y="153"/>
                  </a:lnTo>
                  <a:lnTo>
                    <a:pt x="104" y="148"/>
                  </a:lnTo>
                  <a:lnTo>
                    <a:pt x="104" y="148"/>
                  </a:lnTo>
                  <a:close/>
                  <a:moveTo>
                    <a:pt x="77" y="157"/>
                  </a:moveTo>
                  <a:lnTo>
                    <a:pt x="77" y="157"/>
                  </a:lnTo>
                  <a:lnTo>
                    <a:pt x="77" y="154"/>
                  </a:lnTo>
                  <a:lnTo>
                    <a:pt x="77" y="154"/>
                  </a:lnTo>
                  <a:lnTo>
                    <a:pt x="77" y="153"/>
                  </a:lnTo>
                  <a:lnTo>
                    <a:pt x="77" y="151"/>
                  </a:lnTo>
                  <a:lnTo>
                    <a:pt x="77" y="151"/>
                  </a:lnTo>
                  <a:lnTo>
                    <a:pt x="75" y="154"/>
                  </a:lnTo>
                  <a:lnTo>
                    <a:pt x="77" y="157"/>
                  </a:lnTo>
                  <a:lnTo>
                    <a:pt x="77" y="157"/>
                  </a:lnTo>
                  <a:close/>
                  <a:moveTo>
                    <a:pt x="165" y="93"/>
                  </a:moveTo>
                  <a:lnTo>
                    <a:pt x="165" y="93"/>
                  </a:lnTo>
                  <a:lnTo>
                    <a:pt x="162" y="98"/>
                  </a:lnTo>
                  <a:lnTo>
                    <a:pt x="161" y="102"/>
                  </a:lnTo>
                  <a:lnTo>
                    <a:pt x="161" y="102"/>
                  </a:lnTo>
                  <a:lnTo>
                    <a:pt x="162" y="98"/>
                  </a:lnTo>
                  <a:lnTo>
                    <a:pt x="165" y="93"/>
                  </a:lnTo>
                  <a:lnTo>
                    <a:pt x="165" y="93"/>
                  </a:lnTo>
                  <a:close/>
                  <a:moveTo>
                    <a:pt x="123" y="66"/>
                  </a:moveTo>
                  <a:lnTo>
                    <a:pt x="123" y="66"/>
                  </a:lnTo>
                  <a:lnTo>
                    <a:pt x="124" y="64"/>
                  </a:lnTo>
                  <a:lnTo>
                    <a:pt x="124" y="64"/>
                  </a:lnTo>
                  <a:lnTo>
                    <a:pt x="124" y="61"/>
                  </a:lnTo>
                  <a:lnTo>
                    <a:pt x="124" y="61"/>
                  </a:lnTo>
                  <a:lnTo>
                    <a:pt x="121" y="63"/>
                  </a:lnTo>
                  <a:lnTo>
                    <a:pt x="121" y="63"/>
                  </a:lnTo>
                  <a:lnTo>
                    <a:pt x="123" y="66"/>
                  </a:lnTo>
                  <a:lnTo>
                    <a:pt x="123" y="66"/>
                  </a:lnTo>
                  <a:close/>
                  <a:moveTo>
                    <a:pt x="99" y="109"/>
                  </a:moveTo>
                  <a:lnTo>
                    <a:pt x="99" y="109"/>
                  </a:lnTo>
                  <a:lnTo>
                    <a:pt x="102" y="104"/>
                  </a:lnTo>
                  <a:lnTo>
                    <a:pt x="102" y="104"/>
                  </a:lnTo>
                  <a:lnTo>
                    <a:pt x="102" y="104"/>
                  </a:lnTo>
                  <a:lnTo>
                    <a:pt x="102" y="104"/>
                  </a:lnTo>
                  <a:lnTo>
                    <a:pt x="97" y="109"/>
                  </a:lnTo>
                  <a:lnTo>
                    <a:pt x="97" y="109"/>
                  </a:lnTo>
                  <a:lnTo>
                    <a:pt x="99" y="109"/>
                  </a:lnTo>
                  <a:lnTo>
                    <a:pt x="99" y="109"/>
                  </a:lnTo>
                  <a:close/>
                  <a:moveTo>
                    <a:pt x="116" y="20"/>
                  </a:moveTo>
                  <a:lnTo>
                    <a:pt x="116" y="20"/>
                  </a:lnTo>
                  <a:lnTo>
                    <a:pt x="124" y="17"/>
                  </a:lnTo>
                  <a:lnTo>
                    <a:pt x="124" y="17"/>
                  </a:lnTo>
                  <a:lnTo>
                    <a:pt x="121" y="19"/>
                  </a:lnTo>
                  <a:lnTo>
                    <a:pt x="116" y="20"/>
                  </a:lnTo>
                  <a:lnTo>
                    <a:pt x="116" y="20"/>
                  </a:lnTo>
                  <a:close/>
                  <a:moveTo>
                    <a:pt x="77" y="194"/>
                  </a:moveTo>
                  <a:lnTo>
                    <a:pt x="77" y="194"/>
                  </a:lnTo>
                  <a:lnTo>
                    <a:pt x="71" y="191"/>
                  </a:lnTo>
                  <a:lnTo>
                    <a:pt x="64" y="191"/>
                  </a:lnTo>
                  <a:lnTo>
                    <a:pt x="64" y="191"/>
                  </a:lnTo>
                  <a:lnTo>
                    <a:pt x="77" y="194"/>
                  </a:lnTo>
                  <a:lnTo>
                    <a:pt x="77" y="194"/>
                  </a:lnTo>
                  <a:close/>
                  <a:moveTo>
                    <a:pt x="74" y="128"/>
                  </a:moveTo>
                  <a:lnTo>
                    <a:pt x="74" y="128"/>
                  </a:lnTo>
                  <a:lnTo>
                    <a:pt x="71" y="124"/>
                  </a:lnTo>
                  <a:lnTo>
                    <a:pt x="71" y="124"/>
                  </a:lnTo>
                  <a:lnTo>
                    <a:pt x="69" y="128"/>
                  </a:lnTo>
                  <a:lnTo>
                    <a:pt x="69" y="128"/>
                  </a:lnTo>
                  <a:lnTo>
                    <a:pt x="71" y="128"/>
                  </a:lnTo>
                  <a:lnTo>
                    <a:pt x="71" y="128"/>
                  </a:lnTo>
                  <a:lnTo>
                    <a:pt x="71" y="128"/>
                  </a:lnTo>
                  <a:lnTo>
                    <a:pt x="71" y="128"/>
                  </a:lnTo>
                  <a:lnTo>
                    <a:pt x="74" y="128"/>
                  </a:lnTo>
                  <a:lnTo>
                    <a:pt x="74" y="128"/>
                  </a:lnTo>
                  <a:close/>
                  <a:moveTo>
                    <a:pt x="127" y="47"/>
                  </a:moveTo>
                  <a:lnTo>
                    <a:pt x="127" y="47"/>
                  </a:lnTo>
                  <a:lnTo>
                    <a:pt x="124" y="47"/>
                  </a:lnTo>
                  <a:lnTo>
                    <a:pt x="124" y="50"/>
                  </a:lnTo>
                  <a:lnTo>
                    <a:pt x="124" y="50"/>
                  </a:lnTo>
                  <a:lnTo>
                    <a:pt x="127" y="49"/>
                  </a:lnTo>
                  <a:lnTo>
                    <a:pt x="127" y="49"/>
                  </a:lnTo>
                  <a:lnTo>
                    <a:pt x="127" y="47"/>
                  </a:lnTo>
                  <a:lnTo>
                    <a:pt x="127" y="47"/>
                  </a:lnTo>
                  <a:close/>
                  <a:moveTo>
                    <a:pt x="88" y="77"/>
                  </a:moveTo>
                  <a:lnTo>
                    <a:pt x="88" y="77"/>
                  </a:lnTo>
                  <a:lnTo>
                    <a:pt x="85" y="79"/>
                  </a:lnTo>
                  <a:lnTo>
                    <a:pt x="85" y="79"/>
                  </a:lnTo>
                  <a:lnTo>
                    <a:pt x="88" y="80"/>
                  </a:lnTo>
                  <a:lnTo>
                    <a:pt x="88" y="80"/>
                  </a:lnTo>
                  <a:lnTo>
                    <a:pt x="88" y="77"/>
                  </a:lnTo>
                  <a:lnTo>
                    <a:pt x="88" y="77"/>
                  </a:lnTo>
                  <a:close/>
                  <a:moveTo>
                    <a:pt x="79" y="150"/>
                  </a:moveTo>
                  <a:lnTo>
                    <a:pt x="79" y="150"/>
                  </a:lnTo>
                  <a:lnTo>
                    <a:pt x="80" y="153"/>
                  </a:lnTo>
                  <a:lnTo>
                    <a:pt x="83" y="154"/>
                  </a:lnTo>
                  <a:lnTo>
                    <a:pt x="83" y="154"/>
                  </a:lnTo>
                  <a:lnTo>
                    <a:pt x="83" y="153"/>
                  </a:lnTo>
                  <a:lnTo>
                    <a:pt x="83" y="153"/>
                  </a:lnTo>
                  <a:lnTo>
                    <a:pt x="83" y="151"/>
                  </a:lnTo>
                  <a:lnTo>
                    <a:pt x="82" y="151"/>
                  </a:lnTo>
                  <a:lnTo>
                    <a:pt x="82" y="151"/>
                  </a:lnTo>
                  <a:lnTo>
                    <a:pt x="79" y="150"/>
                  </a:lnTo>
                  <a:lnTo>
                    <a:pt x="79" y="150"/>
                  </a:lnTo>
                  <a:close/>
                  <a:moveTo>
                    <a:pt x="99" y="72"/>
                  </a:moveTo>
                  <a:lnTo>
                    <a:pt x="99" y="72"/>
                  </a:lnTo>
                  <a:lnTo>
                    <a:pt x="96" y="74"/>
                  </a:lnTo>
                  <a:lnTo>
                    <a:pt x="96" y="74"/>
                  </a:lnTo>
                  <a:lnTo>
                    <a:pt x="96" y="75"/>
                  </a:lnTo>
                  <a:lnTo>
                    <a:pt x="96" y="75"/>
                  </a:lnTo>
                  <a:lnTo>
                    <a:pt x="99" y="75"/>
                  </a:lnTo>
                  <a:lnTo>
                    <a:pt x="99" y="72"/>
                  </a:lnTo>
                  <a:lnTo>
                    <a:pt x="99" y="72"/>
                  </a:lnTo>
                  <a:close/>
                  <a:moveTo>
                    <a:pt x="91" y="75"/>
                  </a:moveTo>
                  <a:lnTo>
                    <a:pt x="91" y="75"/>
                  </a:lnTo>
                  <a:lnTo>
                    <a:pt x="91" y="79"/>
                  </a:lnTo>
                  <a:lnTo>
                    <a:pt x="91" y="79"/>
                  </a:lnTo>
                  <a:lnTo>
                    <a:pt x="93" y="77"/>
                  </a:lnTo>
                  <a:lnTo>
                    <a:pt x="93" y="77"/>
                  </a:lnTo>
                  <a:lnTo>
                    <a:pt x="93" y="75"/>
                  </a:lnTo>
                  <a:lnTo>
                    <a:pt x="93" y="75"/>
                  </a:lnTo>
                  <a:lnTo>
                    <a:pt x="93" y="75"/>
                  </a:lnTo>
                  <a:lnTo>
                    <a:pt x="93" y="75"/>
                  </a:lnTo>
                  <a:lnTo>
                    <a:pt x="91" y="75"/>
                  </a:lnTo>
                  <a:lnTo>
                    <a:pt x="91" y="75"/>
                  </a:lnTo>
                  <a:close/>
                  <a:moveTo>
                    <a:pt x="71" y="42"/>
                  </a:moveTo>
                  <a:lnTo>
                    <a:pt x="71" y="42"/>
                  </a:lnTo>
                  <a:lnTo>
                    <a:pt x="69" y="44"/>
                  </a:lnTo>
                  <a:lnTo>
                    <a:pt x="71" y="45"/>
                  </a:lnTo>
                  <a:lnTo>
                    <a:pt x="71" y="45"/>
                  </a:lnTo>
                  <a:lnTo>
                    <a:pt x="72" y="44"/>
                  </a:lnTo>
                  <a:lnTo>
                    <a:pt x="71" y="42"/>
                  </a:lnTo>
                  <a:lnTo>
                    <a:pt x="71" y="42"/>
                  </a:lnTo>
                  <a:close/>
                  <a:moveTo>
                    <a:pt x="60" y="88"/>
                  </a:moveTo>
                  <a:lnTo>
                    <a:pt x="60" y="88"/>
                  </a:lnTo>
                  <a:lnTo>
                    <a:pt x="61" y="88"/>
                  </a:lnTo>
                  <a:lnTo>
                    <a:pt x="61" y="88"/>
                  </a:lnTo>
                  <a:lnTo>
                    <a:pt x="61" y="85"/>
                  </a:lnTo>
                  <a:lnTo>
                    <a:pt x="61" y="85"/>
                  </a:lnTo>
                  <a:lnTo>
                    <a:pt x="61" y="83"/>
                  </a:lnTo>
                  <a:lnTo>
                    <a:pt x="60" y="83"/>
                  </a:lnTo>
                  <a:lnTo>
                    <a:pt x="60" y="83"/>
                  </a:lnTo>
                  <a:lnTo>
                    <a:pt x="58" y="85"/>
                  </a:lnTo>
                  <a:lnTo>
                    <a:pt x="58" y="85"/>
                  </a:lnTo>
                  <a:lnTo>
                    <a:pt x="60" y="87"/>
                  </a:lnTo>
                  <a:lnTo>
                    <a:pt x="60" y="88"/>
                  </a:lnTo>
                  <a:lnTo>
                    <a:pt x="60" y="88"/>
                  </a:lnTo>
                  <a:close/>
                  <a:moveTo>
                    <a:pt x="75" y="110"/>
                  </a:moveTo>
                  <a:lnTo>
                    <a:pt x="75" y="110"/>
                  </a:lnTo>
                  <a:lnTo>
                    <a:pt x="77" y="112"/>
                  </a:lnTo>
                  <a:lnTo>
                    <a:pt x="77" y="112"/>
                  </a:lnTo>
                  <a:lnTo>
                    <a:pt x="79" y="110"/>
                  </a:lnTo>
                  <a:lnTo>
                    <a:pt x="79" y="110"/>
                  </a:lnTo>
                  <a:lnTo>
                    <a:pt x="77" y="110"/>
                  </a:lnTo>
                  <a:lnTo>
                    <a:pt x="77" y="110"/>
                  </a:lnTo>
                  <a:lnTo>
                    <a:pt x="75" y="109"/>
                  </a:lnTo>
                  <a:lnTo>
                    <a:pt x="75" y="109"/>
                  </a:lnTo>
                  <a:lnTo>
                    <a:pt x="75" y="110"/>
                  </a:lnTo>
                  <a:lnTo>
                    <a:pt x="75" y="110"/>
                  </a:lnTo>
                  <a:close/>
                  <a:moveTo>
                    <a:pt x="25" y="109"/>
                  </a:moveTo>
                  <a:lnTo>
                    <a:pt x="25" y="109"/>
                  </a:lnTo>
                  <a:lnTo>
                    <a:pt x="25" y="109"/>
                  </a:lnTo>
                  <a:lnTo>
                    <a:pt x="25" y="109"/>
                  </a:lnTo>
                  <a:lnTo>
                    <a:pt x="22" y="109"/>
                  </a:lnTo>
                  <a:lnTo>
                    <a:pt x="22" y="109"/>
                  </a:lnTo>
                  <a:lnTo>
                    <a:pt x="20" y="109"/>
                  </a:lnTo>
                  <a:lnTo>
                    <a:pt x="20" y="110"/>
                  </a:lnTo>
                  <a:lnTo>
                    <a:pt x="20" y="110"/>
                  </a:lnTo>
                  <a:lnTo>
                    <a:pt x="25" y="110"/>
                  </a:lnTo>
                  <a:lnTo>
                    <a:pt x="25" y="110"/>
                  </a:lnTo>
                  <a:lnTo>
                    <a:pt x="23" y="110"/>
                  </a:lnTo>
                  <a:lnTo>
                    <a:pt x="23" y="110"/>
                  </a:lnTo>
                  <a:lnTo>
                    <a:pt x="25" y="109"/>
                  </a:lnTo>
                  <a:lnTo>
                    <a:pt x="25" y="109"/>
                  </a:lnTo>
                  <a:close/>
                  <a:moveTo>
                    <a:pt x="104" y="34"/>
                  </a:moveTo>
                  <a:lnTo>
                    <a:pt x="104" y="34"/>
                  </a:lnTo>
                  <a:lnTo>
                    <a:pt x="105" y="33"/>
                  </a:lnTo>
                  <a:lnTo>
                    <a:pt x="105" y="30"/>
                  </a:lnTo>
                  <a:lnTo>
                    <a:pt x="105" y="30"/>
                  </a:lnTo>
                  <a:lnTo>
                    <a:pt x="104" y="31"/>
                  </a:lnTo>
                  <a:lnTo>
                    <a:pt x="104" y="34"/>
                  </a:lnTo>
                  <a:lnTo>
                    <a:pt x="104" y="34"/>
                  </a:lnTo>
                  <a:close/>
                  <a:moveTo>
                    <a:pt x="9" y="113"/>
                  </a:moveTo>
                  <a:lnTo>
                    <a:pt x="9" y="113"/>
                  </a:lnTo>
                  <a:lnTo>
                    <a:pt x="6" y="116"/>
                  </a:lnTo>
                  <a:lnTo>
                    <a:pt x="4" y="123"/>
                  </a:lnTo>
                  <a:lnTo>
                    <a:pt x="4" y="123"/>
                  </a:lnTo>
                  <a:lnTo>
                    <a:pt x="6" y="118"/>
                  </a:lnTo>
                  <a:lnTo>
                    <a:pt x="9" y="113"/>
                  </a:lnTo>
                  <a:lnTo>
                    <a:pt x="9" y="113"/>
                  </a:lnTo>
                  <a:close/>
                  <a:moveTo>
                    <a:pt x="148" y="75"/>
                  </a:moveTo>
                  <a:lnTo>
                    <a:pt x="148" y="75"/>
                  </a:lnTo>
                  <a:lnTo>
                    <a:pt x="148" y="79"/>
                  </a:lnTo>
                  <a:lnTo>
                    <a:pt x="148" y="80"/>
                  </a:lnTo>
                  <a:lnTo>
                    <a:pt x="148" y="80"/>
                  </a:lnTo>
                  <a:lnTo>
                    <a:pt x="151" y="79"/>
                  </a:lnTo>
                  <a:lnTo>
                    <a:pt x="151" y="79"/>
                  </a:lnTo>
                  <a:lnTo>
                    <a:pt x="148" y="75"/>
                  </a:lnTo>
                  <a:lnTo>
                    <a:pt x="148" y="75"/>
                  </a:lnTo>
                  <a:close/>
                  <a:moveTo>
                    <a:pt x="96" y="49"/>
                  </a:moveTo>
                  <a:lnTo>
                    <a:pt x="96" y="49"/>
                  </a:lnTo>
                  <a:lnTo>
                    <a:pt x="94" y="52"/>
                  </a:lnTo>
                  <a:lnTo>
                    <a:pt x="94" y="52"/>
                  </a:lnTo>
                  <a:lnTo>
                    <a:pt x="97" y="50"/>
                  </a:lnTo>
                  <a:lnTo>
                    <a:pt x="97" y="50"/>
                  </a:lnTo>
                  <a:lnTo>
                    <a:pt x="97" y="49"/>
                  </a:lnTo>
                  <a:lnTo>
                    <a:pt x="97" y="49"/>
                  </a:lnTo>
                  <a:lnTo>
                    <a:pt x="96" y="49"/>
                  </a:lnTo>
                  <a:lnTo>
                    <a:pt x="96" y="49"/>
                  </a:lnTo>
                  <a:close/>
                  <a:moveTo>
                    <a:pt x="102" y="49"/>
                  </a:moveTo>
                  <a:lnTo>
                    <a:pt x="102" y="49"/>
                  </a:lnTo>
                  <a:lnTo>
                    <a:pt x="109" y="44"/>
                  </a:lnTo>
                  <a:lnTo>
                    <a:pt x="109" y="44"/>
                  </a:lnTo>
                  <a:lnTo>
                    <a:pt x="102" y="47"/>
                  </a:lnTo>
                  <a:lnTo>
                    <a:pt x="102" y="47"/>
                  </a:lnTo>
                  <a:lnTo>
                    <a:pt x="102" y="49"/>
                  </a:lnTo>
                  <a:lnTo>
                    <a:pt x="102" y="49"/>
                  </a:lnTo>
                  <a:close/>
                  <a:moveTo>
                    <a:pt x="25" y="102"/>
                  </a:moveTo>
                  <a:lnTo>
                    <a:pt x="25" y="102"/>
                  </a:lnTo>
                  <a:lnTo>
                    <a:pt x="25" y="102"/>
                  </a:lnTo>
                  <a:lnTo>
                    <a:pt x="25" y="102"/>
                  </a:lnTo>
                  <a:lnTo>
                    <a:pt x="23" y="105"/>
                  </a:lnTo>
                  <a:lnTo>
                    <a:pt x="23" y="105"/>
                  </a:lnTo>
                  <a:lnTo>
                    <a:pt x="27" y="105"/>
                  </a:lnTo>
                  <a:lnTo>
                    <a:pt x="27" y="105"/>
                  </a:lnTo>
                  <a:lnTo>
                    <a:pt x="27" y="105"/>
                  </a:lnTo>
                  <a:lnTo>
                    <a:pt x="27" y="105"/>
                  </a:lnTo>
                  <a:lnTo>
                    <a:pt x="25" y="102"/>
                  </a:lnTo>
                  <a:lnTo>
                    <a:pt x="25" y="102"/>
                  </a:lnTo>
                  <a:close/>
                  <a:moveTo>
                    <a:pt x="44" y="77"/>
                  </a:moveTo>
                  <a:lnTo>
                    <a:pt x="44" y="77"/>
                  </a:lnTo>
                  <a:lnTo>
                    <a:pt x="45" y="74"/>
                  </a:lnTo>
                  <a:lnTo>
                    <a:pt x="44" y="71"/>
                  </a:lnTo>
                  <a:lnTo>
                    <a:pt x="44" y="71"/>
                  </a:lnTo>
                  <a:lnTo>
                    <a:pt x="44" y="77"/>
                  </a:lnTo>
                  <a:lnTo>
                    <a:pt x="44" y="77"/>
                  </a:lnTo>
                  <a:close/>
                  <a:moveTo>
                    <a:pt x="68" y="184"/>
                  </a:moveTo>
                  <a:lnTo>
                    <a:pt x="68" y="184"/>
                  </a:lnTo>
                  <a:lnTo>
                    <a:pt x="58" y="180"/>
                  </a:lnTo>
                  <a:lnTo>
                    <a:pt x="58" y="180"/>
                  </a:lnTo>
                  <a:lnTo>
                    <a:pt x="58" y="181"/>
                  </a:lnTo>
                  <a:lnTo>
                    <a:pt x="58" y="181"/>
                  </a:lnTo>
                  <a:lnTo>
                    <a:pt x="63" y="183"/>
                  </a:lnTo>
                  <a:lnTo>
                    <a:pt x="68" y="184"/>
                  </a:lnTo>
                  <a:lnTo>
                    <a:pt x="68" y="184"/>
                  </a:lnTo>
                  <a:close/>
                  <a:moveTo>
                    <a:pt x="80" y="27"/>
                  </a:moveTo>
                  <a:lnTo>
                    <a:pt x="80" y="27"/>
                  </a:lnTo>
                  <a:lnTo>
                    <a:pt x="80" y="27"/>
                  </a:lnTo>
                  <a:lnTo>
                    <a:pt x="80" y="27"/>
                  </a:lnTo>
                  <a:lnTo>
                    <a:pt x="72" y="31"/>
                  </a:lnTo>
                  <a:lnTo>
                    <a:pt x="72" y="31"/>
                  </a:lnTo>
                  <a:lnTo>
                    <a:pt x="80" y="27"/>
                  </a:lnTo>
                  <a:lnTo>
                    <a:pt x="80" y="27"/>
                  </a:lnTo>
                  <a:lnTo>
                    <a:pt x="80" y="27"/>
                  </a:lnTo>
                  <a:lnTo>
                    <a:pt x="80" y="27"/>
                  </a:lnTo>
                  <a:close/>
                  <a:moveTo>
                    <a:pt x="91" y="124"/>
                  </a:moveTo>
                  <a:lnTo>
                    <a:pt x="91" y="124"/>
                  </a:lnTo>
                  <a:lnTo>
                    <a:pt x="90" y="126"/>
                  </a:lnTo>
                  <a:lnTo>
                    <a:pt x="90" y="128"/>
                  </a:lnTo>
                  <a:lnTo>
                    <a:pt x="90" y="128"/>
                  </a:lnTo>
                  <a:lnTo>
                    <a:pt x="93" y="126"/>
                  </a:lnTo>
                  <a:lnTo>
                    <a:pt x="93" y="126"/>
                  </a:lnTo>
                  <a:lnTo>
                    <a:pt x="91" y="124"/>
                  </a:lnTo>
                  <a:lnTo>
                    <a:pt x="91" y="124"/>
                  </a:lnTo>
                  <a:close/>
                  <a:moveTo>
                    <a:pt x="124" y="88"/>
                  </a:moveTo>
                  <a:lnTo>
                    <a:pt x="124" y="88"/>
                  </a:lnTo>
                  <a:lnTo>
                    <a:pt x="123" y="90"/>
                  </a:lnTo>
                  <a:lnTo>
                    <a:pt x="123" y="90"/>
                  </a:lnTo>
                  <a:lnTo>
                    <a:pt x="123" y="91"/>
                  </a:lnTo>
                  <a:lnTo>
                    <a:pt x="123" y="91"/>
                  </a:lnTo>
                  <a:lnTo>
                    <a:pt x="123" y="93"/>
                  </a:lnTo>
                  <a:lnTo>
                    <a:pt x="123" y="93"/>
                  </a:lnTo>
                  <a:lnTo>
                    <a:pt x="124" y="91"/>
                  </a:lnTo>
                  <a:lnTo>
                    <a:pt x="124" y="88"/>
                  </a:lnTo>
                  <a:lnTo>
                    <a:pt x="124" y="88"/>
                  </a:lnTo>
                  <a:close/>
                  <a:moveTo>
                    <a:pt x="86" y="115"/>
                  </a:moveTo>
                  <a:lnTo>
                    <a:pt x="86" y="115"/>
                  </a:lnTo>
                  <a:lnTo>
                    <a:pt x="90" y="116"/>
                  </a:lnTo>
                  <a:lnTo>
                    <a:pt x="90" y="116"/>
                  </a:lnTo>
                  <a:lnTo>
                    <a:pt x="91" y="112"/>
                  </a:lnTo>
                  <a:lnTo>
                    <a:pt x="91" y="112"/>
                  </a:lnTo>
                  <a:lnTo>
                    <a:pt x="86" y="115"/>
                  </a:lnTo>
                  <a:lnTo>
                    <a:pt x="86" y="115"/>
                  </a:lnTo>
                  <a:close/>
                  <a:moveTo>
                    <a:pt x="162" y="31"/>
                  </a:moveTo>
                  <a:lnTo>
                    <a:pt x="162" y="31"/>
                  </a:lnTo>
                  <a:lnTo>
                    <a:pt x="162" y="36"/>
                  </a:lnTo>
                  <a:lnTo>
                    <a:pt x="162" y="36"/>
                  </a:lnTo>
                  <a:lnTo>
                    <a:pt x="164" y="34"/>
                  </a:lnTo>
                  <a:lnTo>
                    <a:pt x="164" y="34"/>
                  </a:lnTo>
                  <a:lnTo>
                    <a:pt x="162" y="31"/>
                  </a:lnTo>
                  <a:lnTo>
                    <a:pt x="162" y="31"/>
                  </a:lnTo>
                  <a:close/>
                  <a:moveTo>
                    <a:pt x="42" y="116"/>
                  </a:moveTo>
                  <a:lnTo>
                    <a:pt x="42" y="116"/>
                  </a:lnTo>
                  <a:lnTo>
                    <a:pt x="44" y="115"/>
                  </a:lnTo>
                  <a:lnTo>
                    <a:pt x="44" y="115"/>
                  </a:lnTo>
                  <a:lnTo>
                    <a:pt x="44" y="113"/>
                  </a:lnTo>
                  <a:lnTo>
                    <a:pt x="42" y="113"/>
                  </a:lnTo>
                  <a:lnTo>
                    <a:pt x="42" y="113"/>
                  </a:lnTo>
                  <a:lnTo>
                    <a:pt x="42" y="116"/>
                  </a:lnTo>
                  <a:lnTo>
                    <a:pt x="42" y="116"/>
                  </a:lnTo>
                  <a:close/>
                  <a:moveTo>
                    <a:pt x="45" y="167"/>
                  </a:moveTo>
                  <a:lnTo>
                    <a:pt x="45" y="167"/>
                  </a:lnTo>
                  <a:lnTo>
                    <a:pt x="41" y="164"/>
                  </a:lnTo>
                  <a:lnTo>
                    <a:pt x="39" y="164"/>
                  </a:lnTo>
                  <a:lnTo>
                    <a:pt x="38" y="164"/>
                  </a:lnTo>
                  <a:lnTo>
                    <a:pt x="38" y="164"/>
                  </a:lnTo>
                  <a:lnTo>
                    <a:pt x="41" y="164"/>
                  </a:lnTo>
                  <a:lnTo>
                    <a:pt x="45" y="167"/>
                  </a:lnTo>
                  <a:lnTo>
                    <a:pt x="45" y="167"/>
                  </a:lnTo>
                  <a:close/>
                  <a:moveTo>
                    <a:pt x="110" y="12"/>
                  </a:moveTo>
                  <a:lnTo>
                    <a:pt x="110" y="12"/>
                  </a:lnTo>
                  <a:lnTo>
                    <a:pt x="101" y="16"/>
                  </a:lnTo>
                  <a:lnTo>
                    <a:pt x="101" y="16"/>
                  </a:lnTo>
                  <a:lnTo>
                    <a:pt x="102" y="16"/>
                  </a:lnTo>
                  <a:lnTo>
                    <a:pt x="102" y="16"/>
                  </a:lnTo>
                  <a:lnTo>
                    <a:pt x="110" y="12"/>
                  </a:lnTo>
                  <a:lnTo>
                    <a:pt x="110" y="12"/>
                  </a:lnTo>
                  <a:close/>
                  <a:moveTo>
                    <a:pt x="64" y="87"/>
                  </a:moveTo>
                  <a:lnTo>
                    <a:pt x="64" y="87"/>
                  </a:lnTo>
                  <a:lnTo>
                    <a:pt x="64" y="90"/>
                  </a:lnTo>
                  <a:lnTo>
                    <a:pt x="64" y="90"/>
                  </a:lnTo>
                  <a:lnTo>
                    <a:pt x="66" y="91"/>
                  </a:lnTo>
                  <a:lnTo>
                    <a:pt x="66" y="91"/>
                  </a:lnTo>
                  <a:lnTo>
                    <a:pt x="68" y="90"/>
                  </a:lnTo>
                  <a:lnTo>
                    <a:pt x="68" y="90"/>
                  </a:lnTo>
                  <a:lnTo>
                    <a:pt x="64" y="87"/>
                  </a:lnTo>
                  <a:lnTo>
                    <a:pt x="64" y="87"/>
                  </a:lnTo>
                  <a:close/>
                  <a:moveTo>
                    <a:pt x="162" y="49"/>
                  </a:moveTo>
                  <a:lnTo>
                    <a:pt x="162" y="49"/>
                  </a:lnTo>
                  <a:lnTo>
                    <a:pt x="164" y="55"/>
                  </a:lnTo>
                  <a:lnTo>
                    <a:pt x="164" y="55"/>
                  </a:lnTo>
                  <a:lnTo>
                    <a:pt x="164" y="52"/>
                  </a:lnTo>
                  <a:lnTo>
                    <a:pt x="162" y="49"/>
                  </a:lnTo>
                  <a:lnTo>
                    <a:pt x="162" y="49"/>
                  </a:lnTo>
                  <a:close/>
                  <a:moveTo>
                    <a:pt x="64" y="115"/>
                  </a:moveTo>
                  <a:lnTo>
                    <a:pt x="64" y="115"/>
                  </a:lnTo>
                  <a:lnTo>
                    <a:pt x="64" y="115"/>
                  </a:lnTo>
                  <a:lnTo>
                    <a:pt x="64" y="115"/>
                  </a:lnTo>
                  <a:lnTo>
                    <a:pt x="61" y="118"/>
                  </a:lnTo>
                  <a:lnTo>
                    <a:pt x="61" y="118"/>
                  </a:lnTo>
                  <a:lnTo>
                    <a:pt x="63" y="118"/>
                  </a:lnTo>
                  <a:lnTo>
                    <a:pt x="63" y="118"/>
                  </a:lnTo>
                  <a:lnTo>
                    <a:pt x="64" y="115"/>
                  </a:lnTo>
                  <a:lnTo>
                    <a:pt x="64" y="115"/>
                  </a:lnTo>
                  <a:close/>
                  <a:moveTo>
                    <a:pt x="47" y="96"/>
                  </a:moveTo>
                  <a:lnTo>
                    <a:pt x="47" y="96"/>
                  </a:lnTo>
                  <a:lnTo>
                    <a:pt x="45" y="99"/>
                  </a:lnTo>
                  <a:lnTo>
                    <a:pt x="45" y="99"/>
                  </a:lnTo>
                  <a:lnTo>
                    <a:pt x="45" y="99"/>
                  </a:lnTo>
                  <a:lnTo>
                    <a:pt x="45" y="99"/>
                  </a:lnTo>
                  <a:lnTo>
                    <a:pt x="47" y="98"/>
                  </a:lnTo>
                  <a:lnTo>
                    <a:pt x="47" y="98"/>
                  </a:lnTo>
                  <a:lnTo>
                    <a:pt x="49" y="98"/>
                  </a:lnTo>
                  <a:lnTo>
                    <a:pt x="49" y="98"/>
                  </a:lnTo>
                  <a:lnTo>
                    <a:pt x="47" y="96"/>
                  </a:lnTo>
                  <a:lnTo>
                    <a:pt x="47" y="96"/>
                  </a:lnTo>
                  <a:close/>
                  <a:moveTo>
                    <a:pt x="116" y="120"/>
                  </a:moveTo>
                  <a:lnTo>
                    <a:pt x="116" y="120"/>
                  </a:lnTo>
                  <a:lnTo>
                    <a:pt x="113" y="121"/>
                  </a:lnTo>
                  <a:lnTo>
                    <a:pt x="113" y="123"/>
                  </a:lnTo>
                  <a:lnTo>
                    <a:pt x="113" y="123"/>
                  </a:lnTo>
                  <a:lnTo>
                    <a:pt x="115" y="123"/>
                  </a:lnTo>
                  <a:lnTo>
                    <a:pt x="115" y="123"/>
                  </a:lnTo>
                  <a:lnTo>
                    <a:pt x="115" y="121"/>
                  </a:lnTo>
                  <a:lnTo>
                    <a:pt x="116" y="120"/>
                  </a:lnTo>
                  <a:lnTo>
                    <a:pt x="116" y="120"/>
                  </a:lnTo>
                  <a:close/>
                  <a:moveTo>
                    <a:pt x="83" y="120"/>
                  </a:moveTo>
                  <a:lnTo>
                    <a:pt x="83" y="120"/>
                  </a:lnTo>
                  <a:lnTo>
                    <a:pt x="82" y="118"/>
                  </a:lnTo>
                  <a:lnTo>
                    <a:pt x="82" y="118"/>
                  </a:lnTo>
                  <a:lnTo>
                    <a:pt x="80" y="123"/>
                  </a:lnTo>
                  <a:lnTo>
                    <a:pt x="80" y="123"/>
                  </a:lnTo>
                  <a:lnTo>
                    <a:pt x="83" y="120"/>
                  </a:lnTo>
                  <a:lnTo>
                    <a:pt x="83" y="120"/>
                  </a:lnTo>
                  <a:close/>
                  <a:moveTo>
                    <a:pt x="145" y="88"/>
                  </a:moveTo>
                  <a:lnTo>
                    <a:pt x="145" y="88"/>
                  </a:lnTo>
                  <a:lnTo>
                    <a:pt x="143" y="88"/>
                  </a:lnTo>
                  <a:lnTo>
                    <a:pt x="143" y="88"/>
                  </a:lnTo>
                  <a:lnTo>
                    <a:pt x="143" y="91"/>
                  </a:lnTo>
                  <a:lnTo>
                    <a:pt x="143" y="91"/>
                  </a:lnTo>
                  <a:lnTo>
                    <a:pt x="145" y="91"/>
                  </a:lnTo>
                  <a:lnTo>
                    <a:pt x="145" y="90"/>
                  </a:lnTo>
                  <a:lnTo>
                    <a:pt x="145" y="90"/>
                  </a:lnTo>
                  <a:lnTo>
                    <a:pt x="145" y="88"/>
                  </a:lnTo>
                  <a:lnTo>
                    <a:pt x="145" y="88"/>
                  </a:lnTo>
                  <a:close/>
                  <a:moveTo>
                    <a:pt x="139" y="69"/>
                  </a:moveTo>
                  <a:lnTo>
                    <a:pt x="139" y="69"/>
                  </a:lnTo>
                  <a:lnTo>
                    <a:pt x="139" y="69"/>
                  </a:lnTo>
                  <a:lnTo>
                    <a:pt x="139" y="69"/>
                  </a:lnTo>
                  <a:lnTo>
                    <a:pt x="143" y="68"/>
                  </a:lnTo>
                  <a:lnTo>
                    <a:pt x="143" y="68"/>
                  </a:lnTo>
                  <a:lnTo>
                    <a:pt x="143" y="66"/>
                  </a:lnTo>
                  <a:lnTo>
                    <a:pt x="143" y="66"/>
                  </a:lnTo>
                  <a:lnTo>
                    <a:pt x="139" y="69"/>
                  </a:lnTo>
                  <a:lnTo>
                    <a:pt x="139" y="69"/>
                  </a:lnTo>
                  <a:close/>
                  <a:moveTo>
                    <a:pt x="56" y="120"/>
                  </a:moveTo>
                  <a:lnTo>
                    <a:pt x="56" y="120"/>
                  </a:lnTo>
                  <a:lnTo>
                    <a:pt x="56" y="120"/>
                  </a:lnTo>
                  <a:lnTo>
                    <a:pt x="56" y="120"/>
                  </a:lnTo>
                  <a:lnTo>
                    <a:pt x="55" y="118"/>
                  </a:lnTo>
                  <a:lnTo>
                    <a:pt x="55" y="118"/>
                  </a:lnTo>
                  <a:lnTo>
                    <a:pt x="53" y="120"/>
                  </a:lnTo>
                  <a:lnTo>
                    <a:pt x="53" y="120"/>
                  </a:lnTo>
                  <a:lnTo>
                    <a:pt x="56" y="120"/>
                  </a:lnTo>
                  <a:lnTo>
                    <a:pt x="56" y="120"/>
                  </a:lnTo>
                  <a:close/>
                  <a:moveTo>
                    <a:pt x="123" y="156"/>
                  </a:moveTo>
                  <a:lnTo>
                    <a:pt x="123" y="156"/>
                  </a:lnTo>
                  <a:lnTo>
                    <a:pt x="127" y="150"/>
                  </a:lnTo>
                  <a:lnTo>
                    <a:pt x="127" y="150"/>
                  </a:lnTo>
                  <a:lnTo>
                    <a:pt x="124" y="153"/>
                  </a:lnTo>
                  <a:lnTo>
                    <a:pt x="123" y="156"/>
                  </a:lnTo>
                  <a:lnTo>
                    <a:pt x="123" y="156"/>
                  </a:lnTo>
                  <a:close/>
                  <a:moveTo>
                    <a:pt x="137" y="33"/>
                  </a:moveTo>
                  <a:lnTo>
                    <a:pt x="137" y="33"/>
                  </a:lnTo>
                  <a:lnTo>
                    <a:pt x="135" y="34"/>
                  </a:lnTo>
                  <a:lnTo>
                    <a:pt x="135" y="34"/>
                  </a:lnTo>
                  <a:lnTo>
                    <a:pt x="137" y="38"/>
                  </a:lnTo>
                  <a:lnTo>
                    <a:pt x="137" y="38"/>
                  </a:lnTo>
                  <a:lnTo>
                    <a:pt x="139" y="39"/>
                  </a:lnTo>
                  <a:lnTo>
                    <a:pt x="139" y="39"/>
                  </a:lnTo>
                  <a:lnTo>
                    <a:pt x="139" y="39"/>
                  </a:lnTo>
                  <a:lnTo>
                    <a:pt x="139" y="39"/>
                  </a:lnTo>
                  <a:lnTo>
                    <a:pt x="137" y="33"/>
                  </a:lnTo>
                  <a:lnTo>
                    <a:pt x="137" y="33"/>
                  </a:lnTo>
                  <a:close/>
                  <a:moveTo>
                    <a:pt x="91" y="131"/>
                  </a:moveTo>
                  <a:lnTo>
                    <a:pt x="91" y="131"/>
                  </a:lnTo>
                  <a:lnTo>
                    <a:pt x="88" y="131"/>
                  </a:lnTo>
                  <a:lnTo>
                    <a:pt x="86" y="129"/>
                  </a:lnTo>
                  <a:lnTo>
                    <a:pt x="86" y="129"/>
                  </a:lnTo>
                  <a:lnTo>
                    <a:pt x="85" y="131"/>
                  </a:lnTo>
                  <a:lnTo>
                    <a:pt x="85" y="131"/>
                  </a:lnTo>
                  <a:lnTo>
                    <a:pt x="86" y="131"/>
                  </a:lnTo>
                  <a:lnTo>
                    <a:pt x="86" y="131"/>
                  </a:lnTo>
                  <a:lnTo>
                    <a:pt x="88" y="132"/>
                  </a:lnTo>
                  <a:lnTo>
                    <a:pt x="88" y="132"/>
                  </a:lnTo>
                  <a:lnTo>
                    <a:pt x="90" y="132"/>
                  </a:lnTo>
                  <a:lnTo>
                    <a:pt x="90" y="132"/>
                  </a:lnTo>
                  <a:lnTo>
                    <a:pt x="91" y="131"/>
                  </a:lnTo>
                  <a:lnTo>
                    <a:pt x="91" y="131"/>
                  </a:lnTo>
                  <a:close/>
                  <a:moveTo>
                    <a:pt x="91" y="137"/>
                  </a:moveTo>
                  <a:lnTo>
                    <a:pt x="91" y="137"/>
                  </a:lnTo>
                  <a:lnTo>
                    <a:pt x="93" y="139"/>
                  </a:lnTo>
                  <a:lnTo>
                    <a:pt x="94" y="140"/>
                  </a:lnTo>
                  <a:lnTo>
                    <a:pt x="94" y="140"/>
                  </a:lnTo>
                  <a:lnTo>
                    <a:pt x="93" y="137"/>
                  </a:lnTo>
                  <a:lnTo>
                    <a:pt x="93" y="137"/>
                  </a:lnTo>
                  <a:lnTo>
                    <a:pt x="91" y="137"/>
                  </a:lnTo>
                  <a:lnTo>
                    <a:pt x="91" y="137"/>
                  </a:lnTo>
                  <a:close/>
                  <a:moveTo>
                    <a:pt x="180" y="49"/>
                  </a:moveTo>
                  <a:lnTo>
                    <a:pt x="180" y="49"/>
                  </a:lnTo>
                  <a:lnTo>
                    <a:pt x="180" y="60"/>
                  </a:lnTo>
                  <a:lnTo>
                    <a:pt x="180" y="60"/>
                  </a:lnTo>
                  <a:lnTo>
                    <a:pt x="180" y="53"/>
                  </a:lnTo>
                  <a:lnTo>
                    <a:pt x="180" y="49"/>
                  </a:lnTo>
                  <a:lnTo>
                    <a:pt x="180" y="49"/>
                  </a:lnTo>
                  <a:close/>
                  <a:moveTo>
                    <a:pt x="56" y="107"/>
                  </a:moveTo>
                  <a:lnTo>
                    <a:pt x="56" y="107"/>
                  </a:lnTo>
                  <a:lnTo>
                    <a:pt x="53" y="110"/>
                  </a:lnTo>
                  <a:lnTo>
                    <a:pt x="53" y="110"/>
                  </a:lnTo>
                  <a:lnTo>
                    <a:pt x="56" y="109"/>
                  </a:lnTo>
                  <a:lnTo>
                    <a:pt x="56" y="107"/>
                  </a:lnTo>
                  <a:lnTo>
                    <a:pt x="56" y="107"/>
                  </a:lnTo>
                  <a:close/>
                  <a:moveTo>
                    <a:pt x="72" y="105"/>
                  </a:moveTo>
                  <a:lnTo>
                    <a:pt x="72" y="105"/>
                  </a:lnTo>
                  <a:lnTo>
                    <a:pt x="71" y="107"/>
                  </a:lnTo>
                  <a:lnTo>
                    <a:pt x="71" y="107"/>
                  </a:lnTo>
                  <a:lnTo>
                    <a:pt x="72" y="109"/>
                  </a:lnTo>
                  <a:lnTo>
                    <a:pt x="72" y="109"/>
                  </a:lnTo>
                  <a:lnTo>
                    <a:pt x="74" y="105"/>
                  </a:lnTo>
                  <a:lnTo>
                    <a:pt x="74" y="105"/>
                  </a:lnTo>
                  <a:lnTo>
                    <a:pt x="72" y="105"/>
                  </a:lnTo>
                  <a:lnTo>
                    <a:pt x="72" y="105"/>
                  </a:lnTo>
                  <a:close/>
                  <a:moveTo>
                    <a:pt x="131" y="55"/>
                  </a:moveTo>
                  <a:lnTo>
                    <a:pt x="131" y="55"/>
                  </a:lnTo>
                  <a:lnTo>
                    <a:pt x="127" y="55"/>
                  </a:lnTo>
                  <a:lnTo>
                    <a:pt x="126" y="57"/>
                  </a:lnTo>
                  <a:lnTo>
                    <a:pt x="126" y="57"/>
                  </a:lnTo>
                  <a:lnTo>
                    <a:pt x="126" y="57"/>
                  </a:lnTo>
                  <a:lnTo>
                    <a:pt x="126" y="57"/>
                  </a:lnTo>
                  <a:lnTo>
                    <a:pt x="131" y="55"/>
                  </a:lnTo>
                  <a:lnTo>
                    <a:pt x="131" y="55"/>
                  </a:lnTo>
                  <a:close/>
                  <a:moveTo>
                    <a:pt x="69" y="110"/>
                  </a:moveTo>
                  <a:lnTo>
                    <a:pt x="69" y="110"/>
                  </a:lnTo>
                  <a:lnTo>
                    <a:pt x="69" y="112"/>
                  </a:lnTo>
                  <a:lnTo>
                    <a:pt x="71" y="113"/>
                  </a:lnTo>
                  <a:lnTo>
                    <a:pt x="71" y="113"/>
                  </a:lnTo>
                  <a:lnTo>
                    <a:pt x="71" y="112"/>
                  </a:lnTo>
                  <a:lnTo>
                    <a:pt x="71" y="112"/>
                  </a:lnTo>
                  <a:lnTo>
                    <a:pt x="69" y="110"/>
                  </a:lnTo>
                  <a:lnTo>
                    <a:pt x="69" y="110"/>
                  </a:lnTo>
                  <a:close/>
                  <a:moveTo>
                    <a:pt x="72" y="123"/>
                  </a:moveTo>
                  <a:lnTo>
                    <a:pt x="72" y="123"/>
                  </a:lnTo>
                  <a:lnTo>
                    <a:pt x="77" y="124"/>
                  </a:lnTo>
                  <a:lnTo>
                    <a:pt x="77" y="124"/>
                  </a:lnTo>
                  <a:lnTo>
                    <a:pt x="77" y="124"/>
                  </a:lnTo>
                  <a:lnTo>
                    <a:pt x="77" y="124"/>
                  </a:lnTo>
                  <a:lnTo>
                    <a:pt x="74" y="121"/>
                  </a:lnTo>
                  <a:lnTo>
                    <a:pt x="74" y="121"/>
                  </a:lnTo>
                  <a:lnTo>
                    <a:pt x="72" y="123"/>
                  </a:lnTo>
                  <a:lnTo>
                    <a:pt x="72" y="123"/>
                  </a:lnTo>
                  <a:close/>
                  <a:moveTo>
                    <a:pt x="123" y="145"/>
                  </a:moveTo>
                  <a:lnTo>
                    <a:pt x="123" y="145"/>
                  </a:lnTo>
                  <a:lnTo>
                    <a:pt x="124" y="145"/>
                  </a:lnTo>
                  <a:lnTo>
                    <a:pt x="123" y="143"/>
                  </a:lnTo>
                  <a:lnTo>
                    <a:pt x="123" y="143"/>
                  </a:lnTo>
                  <a:lnTo>
                    <a:pt x="121" y="143"/>
                  </a:lnTo>
                  <a:lnTo>
                    <a:pt x="121" y="145"/>
                  </a:lnTo>
                  <a:lnTo>
                    <a:pt x="121" y="145"/>
                  </a:lnTo>
                  <a:lnTo>
                    <a:pt x="123" y="145"/>
                  </a:lnTo>
                  <a:lnTo>
                    <a:pt x="123" y="145"/>
                  </a:lnTo>
                  <a:close/>
                  <a:moveTo>
                    <a:pt x="88" y="88"/>
                  </a:moveTo>
                  <a:lnTo>
                    <a:pt x="88" y="88"/>
                  </a:lnTo>
                  <a:lnTo>
                    <a:pt x="90" y="87"/>
                  </a:lnTo>
                  <a:lnTo>
                    <a:pt x="88" y="85"/>
                  </a:lnTo>
                  <a:lnTo>
                    <a:pt x="88" y="85"/>
                  </a:lnTo>
                  <a:lnTo>
                    <a:pt x="86" y="85"/>
                  </a:lnTo>
                  <a:lnTo>
                    <a:pt x="86" y="85"/>
                  </a:lnTo>
                  <a:lnTo>
                    <a:pt x="86" y="85"/>
                  </a:lnTo>
                  <a:lnTo>
                    <a:pt x="86" y="85"/>
                  </a:lnTo>
                  <a:lnTo>
                    <a:pt x="88" y="88"/>
                  </a:lnTo>
                  <a:lnTo>
                    <a:pt x="88" y="88"/>
                  </a:lnTo>
                  <a:close/>
                  <a:moveTo>
                    <a:pt x="64" y="55"/>
                  </a:moveTo>
                  <a:lnTo>
                    <a:pt x="64" y="55"/>
                  </a:lnTo>
                  <a:lnTo>
                    <a:pt x="66" y="58"/>
                  </a:lnTo>
                  <a:lnTo>
                    <a:pt x="66" y="58"/>
                  </a:lnTo>
                  <a:lnTo>
                    <a:pt x="66" y="57"/>
                  </a:lnTo>
                  <a:lnTo>
                    <a:pt x="66" y="55"/>
                  </a:lnTo>
                  <a:lnTo>
                    <a:pt x="66" y="55"/>
                  </a:lnTo>
                  <a:lnTo>
                    <a:pt x="64" y="55"/>
                  </a:lnTo>
                  <a:lnTo>
                    <a:pt x="64" y="55"/>
                  </a:lnTo>
                  <a:close/>
                  <a:moveTo>
                    <a:pt x="113" y="88"/>
                  </a:moveTo>
                  <a:lnTo>
                    <a:pt x="113" y="88"/>
                  </a:lnTo>
                  <a:lnTo>
                    <a:pt x="116" y="87"/>
                  </a:lnTo>
                  <a:lnTo>
                    <a:pt x="116" y="87"/>
                  </a:lnTo>
                  <a:lnTo>
                    <a:pt x="112" y="87"/>
                  </a:lnTo>
                  <a:lnTo>
                    <a:pt x="112" y="87"/>
                  </a:lnTo>
                  <a:lnTo>
                    <a:pt x="113" y="88"/>
                  </a:lnTo>
                  <a:lnTo>
                    <a:pt x="113" y="88"/>
                  </a:lnTo>
                  <a:close/>
                  <a:moveTo>
                    <a:pt x="94" y="112"/>
                  </a:moveTo>
                  <a:lnTo>
                    <a:pt x="94" y="112"/>
                  </a:lnTo>
                  <a:lnTo>
                    <a:pt x="93" y="116"/>
                  </a:lnTo>
                  <a:lnTo>
                    <a:pt x="93" y="116"/>
                  </a:lnTo>
                  <a:lnTo>
                    <a:pt x="96" y="113"/>
                  </a:lnTo>
                  <a:lnTo>
                    <a:pt x="96" y="113"/>
                  </a:lnTo>
                  <a:lnTo>
                    <a:pt x="94" y="112"/>
                  </a:lnTo>
                  <a:lnTo>
                    <a:pt x="94" y="112"/>
                  </a:lnTo>
                  <a:close/>
                  <a:moveTo>
                    <a:pt x="112" y="162"/>
                  </a:moveTo>
                  <a:lnTo>
                    <a:pt x="112" y="162"/>
                  </a:lnTo>
                  <a:lnTo>
                    <a:pt x="112" y="157"/>
                  </a:lnTo>
                  <a:lnTo>
                    <a:pt x="112" y="157"/>
                  </a:lnTo>
                  <a:lnTo>
                    <a:pt x="112" y="157"/>
                  </a:lnTo>
                  <a:lnTo>
                    <a:pt x="112" y="157"/>
                  </a:lnTo>
                  <a:lnTo>
                    <a:pt x="110" y="161"/>
                  </a:lnTo>
                  <a:lnTo>
                    <a:pt x="112" y="162"/>
                  </a:lnTo>
                  <a:lnTo>
                    <a:pt x="112" y="162"/>
                  </a:lnTo>
                  <a:close/>
                  <a:moveTo>
                    <a:pt x="91" y="98"/>
                  </a:moveTo>
                  <a:lnTo>
                    <a:pt x="91" y="98"/>
                  </a:lnTo>
                  <a:lnTo>
                    <a:pt x="86" y="101"/>
                  </a:lnTo>
                  <a:lnTo>
                    <a:pt x="86" y="101"/>
                  </a:lnTo>
                  <a:lnTo>
                    <a:pt x="88" y="101"/>
                  </a:lnTo>
                  <a:lnTo>
                    <a:pt x="88" y="101"/>
                  </a:lnTo>
                  <a:lnTo>
                    <a:pt x="91" y="98"/>
                  </a:lnTo>
                  <a:lnTo>
                    <a:pt x="91" y="98"/>
                  </a:lnTo>
                  <a:close/>
                  <a:moveTo>
                    <a:pt x="109" y="98"/>
                  </a:moveTo>
                  <a:lnTo>
                    <a:pt x="109" y="98"/>
                  </a:lnTo>
                  <a:lnTo>
                    <a:pt x="110" y="96"/>
                  </a:lnTo>
                  <a:lnTo>
                    <a:pt x="110" y="96"/>
                  </a:lnTo>
                  <a:lnTo>
                    <a:pt x="112" y="94"/>
                  </a:lnTo>
                  <a:lnTo>
                    <a:pt x="113" y="93"/>
                  </a:lnTo>
                  <a:lnTo>
                    <a:pt x="113" y="93"/>
                  </a:lnTo>
                  <a:lnTo>
                    <a:pt x="109" y="98"/>
                  </a:lnTo>
                  <a:lnTo>
                    <a:pt x="109" y="98"/>
                  </a:lnTo>
                  <a:close/>
                  <a:moveTo>
                    <a:pt x="34" y="123"/>
                  </a:moveTo>
                  <a:lnTo>
                    <a:pt x="34" y="123"/>
                  </a:lnTo>
                  <a:lnTo>
                    <a:pt x="31" y="123"/>
                  </a:lnTo>
                  <a:lnTo>
                    <a:pt x="31" y="124"/>
                  </a:lnTo>
                  <a:lnTo>
                    <a:pt x="31" y="124"/>
                  </a:lnTo>
                  <a:lnTo>
                    <a:pt x="33" y="124"/>
                  </a:lnTo>
                  <a:lnTo>
                    <a:pt x="34" y="123"/>
                  </a:lnTo>
                  <a:lnTo>
                    <a:pt x="34" y="123"/>
                  </a:lnTo>
                  <a:close/>
                  <a:moveTo>
                    <a:pt x="116" y="57"/>
                  </a:moveTo>
                  <a:lnTo>
                    <a:pt x="116" y="57"/>
                  </a:lnTo>
                  <a:lnTo>
                    <a:pt x="115" y="55"/>
                  </a:lnTo>
                  <a:lnTo>
                    <a:pt x="113" y="53"/>
                  </a:lnTo>
                  <a:lnTo>
                    <a:pt x="113" y="53"/>
                  </a:lnTo>
                  <a:lnTo>
                    <a:pt x="115" y="57"/>
                  </a:lnTo>
                  <a:lnTo>
                    <a:pt x="115" y="57"/>
                  </a:lnTo>
                  <a:lnTo>
                    <a:pt x="116" y="57"/>
                  </a:lnTo>
                  <a:lnTo>
                    <a:pt x="116" y="57"/>
                  </a:lnTo>
                  <a:close/>
                  <a:moveTo>
                    <a:pt x="121" y="115"/>
                  </a:moveTo>
                  <a:lnTo>
                    <a:pt x="121" y="115"/>
                  </a:lnTo>
                  <a:lnTo>
                    <a:pt x="123" y="113"/>
                  </a:lnTo>
                  <a:lnTo>
                    <a:pt x="123" y="113"/>
                  </a:lnTo>
                  <a:lnTo>
                    <a:pt x="123" y="112"/>
                  </a:lnTo>
                  <a:lnTo>
                    <a:pt x="123" y="112"/>
                  </a:lnTo>
                  <a:lnTo>
                    <a:pt x="121" y="113"/>
                  </a:lnTo>
                  <a:lnTo>
                    <a:pt x="121" y="115"/>
                  </a:lnTo>
                  <a:lnTo>
                    <a:pt x="121" y="115"/>
                  </a:lnTo>
                  <a:close/>
                  <a:moveTo>
                    <a:pt x="66" y="118"/>
                  </a:moveTo>
                  <a:lnTo>
                    <a:pt x="66" y="118"/>
                  </a:lnTo>
                  <a:lnTo>
                    <a:pt x="68" y="116"/>
                  </a:lnTo>
                  <a:lnTo>
                    <a:pt x="69" y="115"/>
                  </a:lnTo>
                  <a:lnTo>
                    <a:pt x="69" y="115"/>
                  </a:lnTo>
                  <a:lnTo>
                    <a:pt x="68" y="115"/>
                  </a:lnTo>
                  <a:lnTo>
                    <a:pt x="68" y="115"/>
                  </a:lnTo>
                  <a:lnTo>
                    <a:pt x="66" y="118"/>
                  </a:lnTo>
                  <a:lnTo>
                    <a:pt x="66" y="118"/>
                  </a:lnTo>
                  <a:close/>
                  <a:moveTo>
                    <a:pt x="74" y="101"/>
                  </a:moveTo>
                  <a:lnTo>
                    <a:pt x="74" y="101"/>
                  </a:lnTo>
                  <a:lnTo>
                    <a:pt x="71" y="99"/>
                  </a:lnTo>
                  <a:lnTo>
                    <a:pt x="71" y="99"/>
                  </a:lnTo>
                  <a:lnTo>
                    <a:pt x="71" y="99"/>
                  </a:lnTo>
                  <a:lnTo>
                    <a:pt x="72" y="101"/>
                  </a:lnTo>
                  <a:lnTo>
                    <a:pt x="72" y="101"/>
                  </a:lnTo>
                  <a:lnTo>
                    <a:pt x="74" y="101"/>
                  </a:lnTo>
                  <a:lnTo>
                    <a:pt x="74" y="101"/>
                  </a:lnTo>
                  <a:close/>
                  <a:moveTo>
                    <a:pt x="168" y="27"/>
                  </a:moveTo>
                  <a:lnTo>
                    <a:pt x="168" y="27"/>
                  </a:lnTo>
                  <a:lnTo>
                    <a:pt x="168" y="30"/>
                  </a:lnTo>
                  <a:lnTo>
                    <a:pt x="172" y="31"/>
                  </a:lnTo>
                  <a:lnTo>
                    <a:pt x="172" y="31"/>
                  </a:lnTo>
                  <a:lnTo>
                    <a:pt x="168" y="27"/>
                  </a:lnTo>
                  <a:lnTo>
                    <a:pt x="168" y="27"/>
                  </a:lnTo>
                  <a:close/>
                  <a:moveTo>
                    <a:pt x="107" y="69"/>
                  </a:moveTo>
                  <a:lnTo>
                    <a:pt x="107" y="69"/>
                  </a:lnTo>
                  <a:lnTo>
                    <a:pt x="104" y="71"/>
                  </a:lnTo>
                  <a:lnTo>
                    <a:pt x="104" y="71"/>
                  </a:lnTo>
                  <a:lnTo>
                    <a:pt x="104" y="72"/>
                  </a:lnTo>
                  <a:lnTo>
                    <a:pt x="104" y="72"/>
                  </a:lnTo>
                  <a:lnTo>
                    <a:pt x="107" y="69"/>
                  </a:lnTo>
                  <a:lnTo>
                    <a:pt x="107" y="69"/>
                  </a:lnTo>
                  <a:close/>
                  <a:moveTo>
                    <a:pt x="47" y="109"/>
                  </a:moveTo>
                  <a:lnTo>
                    <a:pt x="47" y="109"/>
                  </a:lnTo>
                  <a:lnTo>
                    <a:pt x="47" y="109"/>
                  </a:lnTo>
                  <a:lnTo>
                    <a:pt x="47" y="107"/>
                  </a:lnTo>
                  <a:lnTo>
                    <a:pt x="47" y="107"/>
                  </a:lnTo>
                  <a:lnTo>
                    <a:pt x="45" y="107"/>
                  </a:lnTo>
                  <a:lnTo>
                    <a:pt x="45" y="107"/>
                  </a:lnTo>
                  <a:lnTo>
                    <a:pt x="47" y="109"/>
                  </a:lnTo>
                  <a:lnTo>
                    <a:pt x="47" y="109"/>
                  </a:lnTo>
                  <a:close/>
                  <a:moveTo>
                    <a:pt x="148" y="66"/>
                  </a:moveTo>
                  <a:lnTo>
                    <a:pt x="148" y="66"/>
                  </a:lnTo>
                  <a:lnTo>
                    <a:pt x="151" y="64"/>
                  </a:lnTo>
                  <a:lnTo>
                    <a:pt x="151" y="64"/>
                  </a:lnTo>
                  <a:lnTo>
                    <a:pt x="151" y="64"/>
                  </a:lnTo>
                  <a:lnTo>
                    <a:pt x="151" y="64"/>
                  </a:lnTo>
                  <a:lnTo>
                    <a:pt x="148" y="66"/>
                  </a:lnTo>
                  <a:lnTo>
                    <a:pt x="148" y="66"/>
                  </a:lnTo>
                  <a:close/>
                  <a:moveTo>
                    <a:pt x="132" y="113"/>
                  </a:moveTo>
                  <a:lnTo>
                    <a:pt x="132" y="113"/>
                  </a:lnTo>
                  <a:lnTo>
                    <a:pt x="134" y="115"/>
                  </a:lnTo>
                  <a:lnTo>
                    <a:pt x="134" y="115"/>
                  </a:lnTo>
                  <a:lnTo>
                    <a:pt x="134" y="113"/>
                  </a:lnTo>
                  <a:lnTo>
                    <a:pt x="134" y="113"/>
                  </a:lnTo>
                  <a:lnTo>
                    <a:pt x="134" y="113"/>
                  </a:lnTo>
                  <a:lnTo>
                    <a:pt x="134" y="113"/>
                  </a:lnTo>
                  <a:lnTo>
                    <a:pt x="132" y="113"/>
                  </a:lnTo>
                  <a:lnTo>
                    <a:pt x="132" y="113"/>
                  </a:lnTo>
                  <a:close/>
                  <a:moveTo>
                    <a:pt x="90" y="110"/>
                  </a:moveTo>
                  <a:lnTo>
                    <a:pt x="90" y="110"/>
                  </a:lnTo>
                  <a:lnTo>
                    <a:pt x="90" y="109"/>
                  </a:lnTo>
                  <a:lnTo>
                    <a:pt x="90" y="109"/>
                  </a:lnTo>
                  <a:lnTo>
                    <a:pt x="88" y="109"/>
                  </a:lnTo>
                  <a:lnTo>
                    <a:pt x="88" y="109"/>
                  </a:lnTo>
                  <a:lnTo>
                    <a:pt x="85" y="112"/>
                  </a:lnTo>
                  <a:lnTo>
                    <a:pt x="85" y="112"/>
                  </a:lnTo>
                  <a:lnTo>
                    <a:pt x="85" y="112"/>
                  </a:lnTo>
                  <a:lnTo>
                    <a:pt x="85" y="112"/>
                  </a:lnTo>
                  <a:lnTo>
                    <a:pt x="90" y="110"/>
                  </a:lnTo>
                  <a:lnTo>
                    <a:pt x="90" y="110"/>
                  </a:lnTo>
                  <a:close/>
                  <a:moveTo>
                    <a:pt x="107" y="41"/>
                  </a:moveTo>
                  <a:lnTo>
                    <a:pt x="107" y="41"/>
                  </a:lnTo>
                  <a:lnTo>
                    <a:pt x="107" y="38"/>
                  </a:lnTo>
                  <a:lnTo>
                    <a:pt x="107" y="38"/>
                  </a:lnTo>
                  <a:lnTo>
                    <a:pt x="107" y="38"/>
                  </a:lnTo>
                  <a:lnTo>
                    <a:pt x="107" y="38"/>
                  </a:lnTo>
                  <a:lnTo>
                    <a:pt x="105" y="41"/>
                  </a:lnTo>
                  <a:lnTo>
                    <a:pt x="105" y="41"/>
                  </a:lnTo>
                  <a:lnTo>
                    <a:pt x="107" y="41"/>
                  </a:lnTo>
                  <a:lnTo>
                    <a:pt x="107" y="41"/>
                  </a:lnTo>
                  <a:close/>
                  <a:moveTo>
                    <a:pt x="9" y="112"/>
                  </a:moveTo>
                  <a:lnTo>
                    <a:pt x="9" y="112"/>
                  </a:lnTo>
                  <a:lnTo>
                    <a:pt x="11" y="110"/>
                  </a:lnTo>
                  <a:lnTo>
                    <a:pt x="12" y="109"/>
                  </a:lnTo>
                  <a:lnTo>
                    <a:pt x="12" y="109"/>
                  </a:lnTo>
                  <a:lnTo>
                    <a:pt x="11" y="110"/>
                  </a:lnTo>
                  <a:lnTo>
                    <a:pt x="9" y="112"/>
                  </a:lnTo>
                  <a:lnTo>
                    <a:pt x="9" y="112"/>
                  </a:lnTo>
                  <a:close/>
                  <a:moveTo>
                    <a:pt x="85" y="135"/>
                  </a:moveTo>
                  <a:lnTo>
                    <a:pt x="85" y="135"/>
                  </a:lnTo>
                  <a:lnTo>
                    <a:pt x="85" y="135"/>
                  </a:lnTo>
                  <a:lnTo>
                    <a:pt x="85" y="135"/>
                  </a:lnTo>
                  <a:lnTo>
                    <a:pt x="83" y="132"/>
                  </a:lnTo>
                  <a:lnTo>
                    <a:pt x="83" y="132"/>
                  </a:lnTo>
                  <a:lnTo>
                    <a:pt x="82" y="134"/>
                  </a:lnTo>
                  <a:lnTo>
                    <a:pt x="82" y="134"/>
                  </a:lnTo>
                  <a:lnTo>
                    <a:pt x="85" y="135"/>
                  </a:lnTo>
                  <a:lnTo>
                    <a:pt x="85" y="135"/>
                  </a:lnTo>
                  <a:close/>
                  <a:moveTo>
                    <a:pt x="112" y="129"/>
                  </a:moveTo>
                  <a:lnTo>
                    <a:pt x="112" y="129"/>
                  </a:lnTo>
                  <a:lnTo>
                    <a:pt x="109" y="132"/>
                  </a:lnTo>
                  <a:lnTo>
                    <a:pt x="109" y="132"/>
                  </a:lnTo>
                  <a:lnTo>
                    <a:pt x="112" y="131"/>
                  </a:lnTo>
                  <a:lnTo>
                    <a:pt x="112" y="129"/>
                  </a:lnTo>
                  <a:lnTo>
                    <a:pt x="112" y="129"/>
                  </a:lnTo>
                  <a:close/>
                  <a:moveTo>
                    <a:pt x="38" y="112"/>
                  </a:moveTo>
                  <a:lnTo>
                    <a:pt x="38" y="112"/>
                  </a:lnTo>
                  <a:lnTo>
                    <a:pt x="39" y="113"/>
                  </a:lnTo>
                  <a:lnTo>
                    <a:pt x="39" y="113"/>
                  </a:lnTo>
                  <a:lnTo>
                    <a:pt x="39" y="112"/>
                  </a:lnTo>
                  <a:lnTo>
                    <a:pt x="39" y="112"/>
                  </a:lnTo>
                  <a:lnTo>
                    <a:pt x="38" y="112"/>
                  </a:lnTo>
                  <a:lnTo>
                    <a:pt x="38" y="112"/>
                  </a:lnTo>
                  <a:close/>
                  <a:moveTo>
                    <a:pt x="120" y="82"/>
                  </a:moveTo>
                  <a:lnTo>
                    <a:pt x="120" y="82"/>
                  </a:lnTo>
                  <a:lnTo>
                    <a:pt x="121" y="80"/>
                  </a:lnTo>
                  <a:lnTo>
                    <a:pt x="121" y="80"/>
                  </a:lnTo>
                  <a:lnTo>
                    <a:pt x="120" y="79"/>
                  </a:lnTo>
                  <a:lnTo>
                    <a:pt x="120" y="79"/>
                  </a:lnTo>
                  <a:lnTo>
                    <a:pt x="120" y="80"/>
                  </a:lnTo>
                  <a:lnTo>
                    <a:pt x="120" y="82"/>
                  </a:lnTo>
                  <a:lnTo>
                    <a:pt x="120" y="82"/>
                  </a:lnTo>
                  <a:close/>
                  <a:moveTo>
                    <a:pt x="74" y="113"/>
                  </a:moveTo>
                  <a:lnTo>
                    <a:pt x="74" y="113"/>
                  </a:lnTo>
                  <a:lnTo>
                    <a:pt x="72" y="115"/>
                  </a:lnTo>
                  <a:lnTo>
                    <a:pt x="72" y="115"/>
                  </a:lnTo>
                  <a:lnTo>
                    <a:pt x="72" y="115"/>
                  </a:lnTo>
                  <a:lnTo>
                    <a:pt x="72" y="115"/>
                  </a:lnTo>
                  <a:lnTo>
                    <a:pt x="75" y="113"/>
                  </a:lnTo>
                  <a:lnTo>
                    <a:pt x="75" y="113"/>
                  </a:lnTo>
                  <a:lnTo>
                    <a:pt x="74" y="113"/>
                  </a:lnTo>
                  <a:lnTo>
                    <a:pt x="74" y="113"/>
                  </a:lnTo>
                  <a:close/>
                  <a:moveTo>
                    <a:pt x="99" y="30"/>
                  </a:moveTo>
                  <a:lnTo>
                    <a:pt x="99" y="30"/>
                  </a:lnTo>
                  <a:lnTo>
                    <a:pt x="97" y="33"/>
                  </a:lnTo>
                  <a:lnTo>
                    <a:pt x="97" y="33"/>
                  </a:lnTo>
                  <a:lnTo>
                    <a:pt x="101" y="30"/>
                  </a:lnTo>
                  <a:lnTo>
                    <a:pt x="101" y="30"/>
                  </a:lnTo>
                  <a:lnTo>
                    <a:pt x="99" y="30"/>
                  </a:lnTo>
                  <a:lnTo>
                    <a:pt x="99" y="30"/>
                  </a:lnTo>
                  <a:close/>
                  <a:moveTo>
                    <a:pt x="143" y="63"/>
                  </a:moveTo>
                  <a:lnTo>
                    <a:pt x="143" y="63"/>
                  </a:lnTo>
                  <a:lnTo>
                    <a:pt x="139" y="64"/>
                  </a:lnTo>
                  <a:lnTo>
                    <a:pt x="139" y="64"/>
                  </a:lnTo>
                  <a:lnTo>
                    <a:pt x="143" y="63"/>
                  </a:lnTo>
                  <a:lnTo>
                    <a:pt x="143" y="63"/>
                  </a:lnTo>
                  <a:close/>
                  <a:moveTo>
                    <a:pt x="118" y="38"/>
                  </a:moveTo>
                  <a:lnTo>
                    <a:pt x="118" y="38"/>
                  </a:lnTo>
                  <a:lnTo>
                    <a:pt x="118" y="36"/>
                  </a:lnTo>
                  <a:lnTo>
                    <a:pt x="118" y="36"/>
                  </a:lnTo>
                  <a:lnTo>
                    <a:pt x="118" y="33"/>
                  </a:lnTo>
                  <a:lnTo>
                    <a:pt x="118" y="33"/>
                  </a:lnTo>
                  <a:lnTo>
                    <a:pt x="118" y="38"/>
                  </a:lnTo>
                  <a:lnTo>
                    <a:pt x="118" y="38"/>
                  </a:lnTo>
                  <a:close/>
                  <a:moveTo>
                    <a:pt x="112" y="112"/>
                  </a:moveTo>
                  <a:lnTo>
                    <a:pt x="112" y="112"/>
                  </a:lnTo>
                  <a:lnTo>
                    <a:pt x="115" y="110"/>
                  </a:lnTo>
                  <a:lnTo>
                    <a:pt x="115" y="110"/>
                  </a:lnTo>
                  <a:lnTo>
                    <a:pt x="112" y="110"/>
                  </a:lnTo>
                  <a:lnTo>
                    <a:pt x="112" y="112"/>
                  </a:lnTo>
                  <a:lnTo>
                    <a:pt x="112" y="112"/>
                  </a:lnTo>
                  <a:close/>
                  <a:moveTo>
                    <a:pt x="97" y="131"/>
                  </a:moveTo>
                  <a:lnTo>
                    <a:pt x="97" y="131"/>
                  </a:lnTo>
                  <a:lnTo>
                    <a:pt x="97" y="129"/>
                  </a:lnTo>
                  <a:lnTo>
                    <a:pt x="97" y="129"/>
                  </a:lnTo>
                  <a:lnTo>
                    <a:pt x="94" y="132"/>
                  </a:lnTo>
                  <a:lnTo>
                    <a:pt x="94" y="132"/>
                  </a:lnTo>
                  <a:lnTo>
                    <a:pt x="94" y="132"/>
                  </a:lnTo>
                  <a:lnTo>
                    <a:pt x="94" y="132"/>
                  </a:lnTo>
                  <a:lnTo>
                    <a:pt x="96" y="132"/>
                  </a:lnTo>
                  <a:lnTo>
                    <a:pt x="97" y="131"/>
                  </a:lnTo>
                  <a:lnTo>
                    <a:pt x="97" y="131"/>
                  </a:lnTo>
                  <a:close/>
                  <a:moveTo>
                    <a:pt x="168" y="96"/>
                  </a:moveTo>
                  <a:lnTo>
                    <a:pt x="168" y="96"/>
                  </a:lnTo>
                  <a:lnTo>
                    <a:pt x="167" y="94"/>
                  </a:lnTo>
                  <a:lnTo>
                    <a:pt x="167" y="94"/>
                  </a:lnTo>
                  <a:lnTo>
                    <a:pt x="165" y="99"/>
                  </a:lnTo>
                  <a:lnTo>
                    <a:pt x="165" y="99"/>
                  </a:lnTo>
                  <a:lnTo>
                    <a:pt x="165" y="99"/>
                  </a:lnTo>
                  <a:lnTo>
                    <a:pt x="165" y="99"/>
                  </a:lnTo>
                  <a:lnTo>
                    <a:pt x="168" y="96"/>
                  </a:lnTo>
                  <a:lnTo>
                    <a:pt x="168" y="96"/>
                  </a:lnTo>
                  <a:close/>
                  <a:moveTo>
                    <a:pt x="72" y="61"/>
                  </a:moveTo>
                  <a:lnTo>
                    <a:pt x="72" y="61"/>
                  </a:lnTo>
                  <a:lnTo>
                    <a:pt x="69" y="63"/>
                  </a:lnTo>
                  <a:lnTo>
                    <a:pt x="69" y="64"/>
                  </a:lnTo>
                  <a:lnTo>
                    <a:pt x="69" y="64"/>
                  </a:lnTo>
                  <a:lnTo>
                    <a:pt x="72" y="61"/>
                  </a:lnTo>
                  <a:lnTo>
                    <a:pt x="72" y="61"/>
                  </a:lnTo>
                  <a:close/>
                  <a:moveTo>
                    <a:pt x="165" y="45"/>
                  </a:moveTo>
                  <a:lnTo>
                    <a:pt x="165" y="45"/>
                  </a:lnTo>
                  <a:lnTo>
                    <a:pt x="164" y="41"/>
                  </a:lnTo>
                  <a:lnTo>
                    <a:pt x="164" y="41"/>
                  </a:lnTo>
                  <a:lnTo>
                    <a:pt x="164" y="44"/>
                  </a:lnTo>
                  <a:lnTo>
                    <a:pt x="165" y="45"/>
                  </a:lnTo>
                  <a:lnTo>
                    <a:pt x="165" y="45"/>
                  </a:lnTo>
                  <a:close/>
                  <a:moveTo>
                    <a:pt x="120" y="23"/>
                  </a:moveTo>
                  <a:lnTo>
                    <a:pt x="120" y="23"/>
                  </a:lnTo>
                  <a:lnTo>
                    <a:pt x="120" y="23"/>
                  </a:lnTo>
                  <a:lnTo>
                    <a:pt x="120" y="23"/>
                  </a:lnTo>
                  <a:lnTo>
                    <a:pt x="118" y="23"/>
                  </a:lnTo>
                  <a:lnTo>
                    <a:pt x="118" y="23"/>
                  </a:lnTo>
                  <a:lnTo>
                    <a:pt x="116" y="25"/>
                  </a:lnTo>
                  <a:lnTo>
                    <a:pt x="116" y="25"/>
                  </a:lnTo>
                  <a:lnTo>
                    <a:pt x="120" y="23"/>
                  </a:lnTo>
                  <a:lnTo>
                    <a:pt x="120" y="23"/>
                  </a:lnTo>
                  <a:close/>
                  <a:moveTo>
                    <a:pt x="116" y="162"/>
                  </a:moveTo>
                  <a:lnTo>
                    <a:pt x="116" y="162"/>
                  </a:lnTo>
                  <a:lnTo>
                    <a:pt x="115" y="162"/>
                  </a:lnTo>
                  <a:lnTo>
                    <a:pt x="115" y="162"/>
                  </a:lnTo>
                  <a:lnTo>
                    <a:pt x="115" y="164"/>
                  </a:lnTo>
                  <a:lnTo>
                    <a:pt x="115" y="164"/>
                  </a:lnTo>
                  <a:lnTo>
                    <a:pt x="115" y="164"/>
                  </a:lnTo>
                  <a:lnTo>
                    <a:pt x="115" y="164"/>
                  </a:lnTo>
                  <a:lnTo>
                    <a:pt x="116" y="162"/>
                  </a:lnTo>
                  <a:lnTo>
                    <a:pt x="116" y="162"/>
                  </a:lnTo>
                  <a:close/>
                  <a:moveTo>
                    <a:pt x="112" y="142"/>
                  </a:moveTo>
                  <a:lnTo>
                    <a:pt x="112" y="142"/>
                  </a:lnTo>
                  <a:lnTo>
                    <a:pt x="109" y="143"/>
                  </a:lnTo>
                  <a:lnTo>
                    <a:pt x="109" y="143"/>
                  </a:lnTo>
                  <a:lnTo>
                    <a:pt x="110" y="142"/>
                  </a:lnTo>
                  <a:lnTo>
                    <a:pt x="110" y="142"/>
                  </a:lnTo>
                  <a:lnTo>
                    <a:pt x="112" y="142"/>
                  </a:lnTo>
                  <a:lnTo>
                    <a:pt x="112" y="142"/>
                  </a:lnTo>
                  <a:close/>
                  <a:moveTo>
                    <a:pt x="143" y="80"/>
                  </a:moveTo>
                  <a:lnTo>
                    <a:pt x="143" y="80"/>
                  </a:lnTo>
                  <a:lnTo>
                    <a:pt x="142" y="83"/>
                  </a:lnTo>
                  <a:lnTo>
                    <a:pt x="142" y="83"/>
                  </a:lnTo>
                  <a:lnTo>
                    <a:pt x="143" y="82"/>
                  </a:lnTo>
                  <a:lnTo>
                    <a:pt x="143" y="80"/>
                  </a:lnTo>
                  <a:lnTo>
                    <a:pt x="143" y="80"/>
                  </a:lnTo>
                  <a:close/>
                  <a:moveTo>
                    <a:pt x="131" y="45"/>
                  </a:moveTo>
                  <a:lnTo>
                    <a:pt x="131" y="45"/>
                  </a:lnTo>
                  <a:lnTo>
                    <a:pt x="131" y="47"/>
                  </a:lnTo>
                  <a:lnTo>
                    <a:pt x="131" y="47"/>
                  </a:lnTo>
                  <a:lnTo>
                    <a:pt x="131" y="47"/>
                  </a:lnTo>
                  <a:lnTo>
                    <a:pt x="132" y="47"/>
                  </a:lnTo>
                  <a:lnTo>
                    <a:pt x="132" y="47"/>
                  </a:lnTo>
                  <a:lnTo>
                    <a:pt x="131" y="45"/>
                  </a:lnTo>
                  <a:lnTo>
                    <a:pt x="131" y="45"/>
                  </a:lnTo>
                  <a:lnTo>
                    <a:pt x="131" y="45"/>
                  </a:lnTo>
                  <a:close/>
                  <a:moveTo>
                    <a:pt x="60" y="121"/>
                  </a:moveTo>
                  <a:lnTo>
                    <a:pt x="60" y="121"/>
                  </a:lnTo>
                  <a:lnTo>
                    <a:pt x="60" y="121"/>
                  </a:lnTo>
                  <a:lnTo>
                    <a:pt x="60" y="121"/>
                  </a:lnTo>
                  <a:lnTo>
                    <a:pt x="60" y="123"/>
                  </a:lnTo>
                  <a:lnTo>
                    <a:pt x="60" y="123"/>
                  </a:lnTo>
                  <a:lnTo>
                    <a:pt x="61" y="121"/>
                  </a:lnTo>
                  <a:lnTo>
                    <a:pt x="61" y="121"/>
                  </a:lnTo>
                  <a:lnTo>
                    <a:pt x="60" y="121"/>
                  </a:lnTo>
                  <a:lnTo>
                    <a:pt x="60" y="121"/>
                  </a:lnTo>
                  <a:close/>
                  <a:moveTo>
                    <a:pt x="102" y="128"/>
                  </a:moveTo>
                  <a:lnTo>
                    <a:pt x="102" y="128"/>
                  </a:lnTo>
                  <a:lnTo>
                    <a:pt x="104" y="124"/>
                  </a:lnTo>
                  <a:lnTo>
                    <a:pt x="104" y="124"/>
                  </a:lnTo>
                  <a:lnTo>
                    <a:pt x="102" y="128"/>
                  </a:lnTo>
                  <a:lnTo>
                    <a:pt x="102" y="128"/>
                  </a:lnTo>
                  <a:close/>
                  <a:moveTo>
                    <a:pt x="167" y="63"/>
                  </a:moveTo>
                  <a:lnTo>
                    <a:pt x="167" y="63"/>
                  </a:lnTo>
                  <a:lnTo>
                    <a:pt x="167" y="64"/>
                  </a:lnTo>
                  <a:lnTo>
                    <a:pt x="167" y="66"/>
                  </a:lnTo>
                  <a:lnTo>
                    <a:pt x="167" y="66"/>
                  </a:lnTo>
                  <a:lnTo>
                    <a:pt x="167" y="63"/>
                  </a:lnTo>
                  <a:lnTo>
                    <a:pt x="167" y="63"/>
                  </a:lnTo>
                  <a:close/>
                  <a:moveTo>
                    <a:pt x="120" y="42"/>
                  </a:moveTo>
                  <a:lnTo>
                    <a:pt x="120" y="42"/>
                  </a:lnTo>
                  <a:lnTo>
                    <a:pt x="120" y="42"/>
                  </a:lnTo>
                  <a:lnTo>
                    <a:pt x="120" y="42"/>
                  </a:lnTo>
                  <a:lnTo>
                    <a:pt x="118" y="42"/>
                  </a:lnTo>
                  <a:lnTo>
                    <a:pt x="118" y="42"/>
                  </a:lnTo>
                  <a:lnTo>
                    <a:pt x="118" y="44"/>
                  </a:lnTo>
                  <a:lnTo>
                    <a:pt x="118" y="44"/>
                  </a:lnTo>
                  <a:lnTo>
                    <a:pt x="120" y="42"/>
                  </a:lnTo>
                  <a:lnTo>
                    <a:pt x="120" y="42"/>
                  </a:lnTo>
                  <a:close/>
                  <a:moveTo>
                    <a:pt x="44" y="64"/>
                  </a:moveTo>
                  <a:lnTo>
                    <a:pt x="44" y="64"/>
                  </a:lnTo>
                  <a:lnTo>
                    <a:pt x="45" y="64"/>
                  </a:lnTo>
                  <a:lnTo>
                    <a:pt x="45" y="64"/>
                  </a:lnTo>
                  <a:lnTo>
                    <a:pt x="47" y="63"/>
                  </a:lnTo>
                  <a:lnTo>
                    <a:pt x="47" y="63"/>
                  </a:lnTo>
                  <a:lnTo>
                    <a:pt x="47" y="63"/>
                  </a:lnTo>
                  <a:lnTo>
                    <a:pt x="47" y="63"/>
                  </a:lnTo>
                  <a:lnTo>
                    <a:pt x="44" y="64"/>
                  </a:lnTo>
                  <a:lnTo>
                    <a:pt x="44" y="64"/>
                  </a:lnTo>
                  <a:close/>
                  <a:moveTo>
                    <a:pt x="120" y="93"/>
                  </a:moveTo>
                  <a:lnTo>
                    <a:pt x="120" y="93"/>
                  </a:lnTo>
                  <a:lnTo>
                    <a:pt x="120" y="93"/>
                  </a:lnTo>
                  <a:lnTo>
                    <a:pt x="120" y="93"/>
                  </a:lnTo>
                  <a:lnTo>
                    <a:pt x="118" y="94"/>
                  </a:lnTo>
                  <a:lnTo>
                    <a:pt x="118" y="94"/>
                  </a:lnTo>
                  <a:lnTo>
                    <a:pt x="120" y="94"/>
                  </a:lnTo>
                  <a:lnTo>
                    <a:pt x="120" y="94"/>
                  </a:lnTo>
                  <a:lnTo>
                    <a:pt x="120" y="93"/>
                  </a:lnTo>
                  <a:lnTo>
                    <a:pt x="120" y="93"/>
                  </a:lnTo>
                  <a:close/>
                  <a:moveTo>
                    <a:pt x="140" y="80"/>
                  </a:moveTo>
                  <a:lnTo>
                    <a:pt x="140" y="80"/>
                  </a:lnTo>
                  <a:lnTo>
                    <a:pt x="140" y="80"/>
                  </a:lnTo>
                  <a:lnTo>
                    <a:pt x="140" y="80"/>
                  </a:lnTo>
                  <a:lnTo>
                    <a:pt x="140" y="79"/>
                  </a:lnTo>
                  <a:lnTo>
                    <a:pt x="140" y="79"/>
                  </a:lnTo>
                  <a:lnTo>
                    <a:pt x="142" y="79"/>
                  </a:lnTo>
                  <a:lnTo>
                    <a:pt x="142" y="79"/>
                  </a:lnTo>
                  <a:lnTo>
                    <a:pt x="142" y="79"/>
                  </a:lnTo>
                  <a:lnTo>
                    <a:pt x="142" y="79"/>
                  </a:lnTo>
                  <a:lnTo>
                    <a:pt x="139" y="79"/>
                  </a:lnTo>
                  <a:lnTo>
                    <a:pt x="139" y="79"/>
                  </a:lnTo>
                  <a:lnTo>
                    <a:pt x="140" y="80"/>
                  </a:lnTo>
                  <a:lnTo>
                    <a:pt x="140" y="80"/>
                  </a:lnTo>
                  <a:close/>
                  <a:moveTo>
                    <a:pt x="116" y="11"/>
                  </a:moveTo>
                  <a:lnTo>
                    <a:pt x="116" y="11"/>
                  </a:lnTo>
                  <a:lnTo>
                    <a:pt x="116" y="11"/>
                  </a:lnTo>
                  <a:lnTo>
                    <a:pt x="116" y="11"/>
                  </a:lnTo>
                  <a:lnTo>
                    <a:pt x="112" y="12"/>
                  </a:lnTo>
                  <a:lnTo>
                    <a:pt x="112" y="12"/>
                  </a:lnTo>
                  <a:lnTo>
                    <a:pt x="112" y="12"/>
                  </a:lnTo>
                  <a:lnTo>
                    <a:pt x="112" y="12"/>
                  </a:lnTo>
                  <a:lnTo>
                    <a:pt x="116" y="11"/>
                  </a:lnTo>
                  <a:lnTo>
                    <a:pt x="116" y="11"/>
                  </a:lnTo>
                  <a:close/>
                  <a:moveTo>
                    <a:pt x="77" y="74"/>
                  </a:moveTo>
                  <a:lnTo>
                    <a:pt x="77" y="74"/>
                  </a:lnTo>
                  <a:lnTo>
                    <a:pt x="75" y="71"/>
                  </a:lnTo>
                  <a:lnTo>
                    <a:pt x="75" y="71"/>
                  </a:lnTo>
                  <a:lnTo>
                    <a:pt x="74" y="72"/>
                  </a:lnTo>
                  <a:lnTo>
                    <a:pt x="74" y="72"/>
                  </a:lnTo>
                  <a:lnTo>
                    <a:pt x="77" y="74"/>
                  </a:lnTo>
                  <a:lnTo>
                    <a:pt x="77" y="74"/>
                  </a:lnTo>
                  <a:close/>
                  <a:moveTo>
                    <a:pt x="172" y="39"/>
                  </a:moveTo>
                  <a:lnTo>
                    <a:pt x="172" y="39"/>
                  </a:lnTo>
                  <a:lnTo>
                    <a:pt x="172" y="41"/>
                  </a:lnTo>
                  <a:lnTo>
                    <a:pt x="173" y="41"/>
                  </a:lnTo>
                  <a:lnTo>
                    <a:pt x="173" y="41"/>
                  </a:lnTo>
                  <a:lnTo>
                    <a:pt x="172" y="39"/>
                  </a:lnTo>
                  <a:lnTo>
                    <a:pt x="172" y="39"/>
                  </a:lnTo>
                  <a:close/>
                  <a:moveTo>
                    <a:pt x="99" y="115"/>
                  </a:moveTo>
                  <a:lnTo>
                    <a:pt x="99" y="115"/>
                  </a:lnTo>
                  <a:lnTo>
                    <a:pt x="99" y="115"/>
                  </a:lnTo>
                  <a:lnTo>
                    <a:pt x="97" y="116"/>
                  </a:lnTo>
                  <a:lnTo>
                    <a:pt x="97" y="116"/>
                  </a:lnTo>
                  <a:lnTo>
                    <a:pt x="99" y="115"/>
                  </a:lnTo>
                  <a:lnTo>
                    <a:pt x="99" y="115"/>
                  </a:lnTo>
                  <a:close/>
                  <a:moveTo>
                    <a:pt x="61" y="77"/>
                  </a:moveTo>
                  <a:lnTo>
                    <a:pt x="61" y="77"/>
                  </a:lnTo>
                  <a:lnTo>
                    <a:pt x="58" y="77"/>
                  </a:lnTo>
                  <a:lnTo>
                    <a:pt x="58" y="77"/>
                  </a:lnTo>
                  <a:lnTo>
                    <a:pt x="60" y="79"/>
                  </a:lnTo>
                  <a:lnTo>
                    <a:pt x="61" y="77"/>
                  </a:lnTo>
                  <a:lnTo>
                    <a:pt x="61" y="77"/>
                  </a:lnTo>
                  <a:close/>
                  <a:moveTo>
                    <a:pt x="94" y="80"/>
                  </a:moveTo>
                  <a:lnTo>
                    <a:pt x="94" y="80"/>
                  </a:lnTo>
                  <a:lnTo>
                    <a:pt x="91" y="82"/>
                  </a:lnTo>
                  <a:lnTo>
                    <a:pt x="91" y="82"/>
                  </a:lnTo>
                  <a:lnTo>
                    <a:pt x="93" y="82"/>
                  </a:lnTo>
                  <a:lnTo>
                    <a:pt x="94" y="80"/>
                  </a:lnTo>
                  <a:lnTo>
                    <a:pt x="94" y="80"/>
                  </a:lnTo>
                  <a:close/>
                  <a:moveTo>
                    <a:pt x="134" y="74"/>
                  </a:moveTo>
                  <a:lnTo>
                    <a:pt x="134" y="74"/>
                  </a:lnTo>
                  <a:lnTo>
                    <a:pt x="134" y="74"/>
                  </a:lnTo>
                  <a:lnTo>
                    <a:pt x="134" y="74"/>
                  </a:lnTo>
                  <a:lnTo>
                    <a:pt x="134" y="75"/>
                  </a:lnTo>
                  <a:lnTo>
                    <a:pt x="134" y="75"/>
                  </a:lnTo>
                  <a:lnTo>
                    <a:pt x="134" y="75"/>
                  </a:lnTo>
                  <a:lnTo>
                    <a:pt x="134" y="75"/>
                  </a:lnTo>
                  <a:lnTo>
                    <a:pt x="134" y="74"/>
                  </a:lnTo>
                  <a:lnTo>
                    <a:pt x="134" y="74"/>
                  </a:lnTo>
                  <a:close/>
                  <a:moveTo>
                    <a:pt x="123" y="58"/>
                  </a:moveTo>
                  <a:lnTo>
                    <a:pt x="123" y="58"/>
                  </a:lnTo>
                  <a:lnTo>
                    <a:pt x="123" y="58"/>
                  </a:lnTo>
                  <a:lnTo>
                    <a:pt x="123" y="58"/>
                  </a:lnTo>
                  <a:lnTo>
                    <a:pt x="121" y="60"/>
                  </a:lnTo>
                  <a:lnTo>
                    <a:pt x="121" y="60"/>
                  </a:lnTo>
                  <a:lnTo>
                    <a:pt x="121" y="60"/>
                  </a:lnTo>
                  <a:lnTo>
                    <a:pt x="121" y="60"/>
                  </a:lnTo>
                  <a:lnTo>
                    <a:pt x="123" y="58"/>
                  </a:lnTo>
                  <a:lnTo>
                    <a:pt x="123" y="58"/>
                  </a:lnTo>
                  <a:close/>
                  <a:moveTo>
                    <a:pt x="150" y="61"/>
                  </a:moveTo>
                  <a:lnTo>
                    <a:pt x="150" y="61"/>
                  </a:lnTo>
                  <a:lnTo>
                    <a:pt x="150" y="61"/>
                  </a:lnTo>
                  <a:lnTo>
                    <a:pt x="150" y="61"/>
                  </a:lnTo>
                  <a:lnTo>
                    <a:pt x="146" y="61"/>
                  </a:lnTo>
                  <a:lnTo>
                    <a:pt x="146" y="61"/>
                  </a:lnTo>
                  <a:lnTo>
                    <a:pt x="150" y="61"/>
                  </a:lnTo>
                  <a:lnTo>
                    <a:pt x="150" y="61"/>
                  </a:lnTo>
                  <a:close/>
                  <a:moveTo>
                    <a:pt x="131" y="98"/>
                  </a:moveTo>
                  <a:lnTo>
                    <a:pt x="131" y="98"/>
                  </a:lnTo>
                  <a:lnTo>
                    <a:pt x="132" y="96"/>
                  </a:lnTo>
                  <a:lnTo>
                    <a:pt x="132" y="96"/>
                  </a:lnTo>
                  <a:lnTo>
                    <a:pt x="132" y="96"/>
                  </a:lnTo>
                  <a:lnTo>
                    <a:pt x="131" y="98"/>
                  </a:lnTo>
                  <a:lnTo>
                    <a:pt x="131" y="98"/>
                  </a:lnTo>
                  <a:close/>
                  <a:moveTo>
                    <a:pt x="115" y="77"/>
                  </a:moveTo>
                  <a:lnTo>
                    <a:pt x="115" y="77"/>
                  </a:lnTo>
                  <a:lnTo>
                    <a:pt x="115" y="79"/>
                  </a:lnTo>
                  <a:lnTo>
                    <a:pt x="115" y="79"/>
                  </a:lnTo>
                  <a:lnTo>
                    <a:pt x="115" y="79"/>
                  </a:lnTo>
                  <a:lnTo>
                    <a:pt x="115" y="79"/>
                  </a:lnTo>
                  <a:lnTo>
                    <a:pt x="115" y="77"/>
                  </a:lnTo>
                  <a:lnTo>
                    <a:pt x="115" y="77"/>
                  </a:lnTo>
                  <a:close/>
                  <a:moveTo>
                    <a:pt x="94" y="63"/>
                  </a:moveTo>
                  <a:lnTo>
                    <a:pt x="94" y="63"/>
                  </a:lnTo>
                  <a:lnTo>
                    <a:pt x="93" y="63"/>
                  </a:lnTo>
                  <a:lnTo>
                    <a:pt x="93" y="64"/>
                  </a:lnTo>
                  <a:lnTo>
                    <a:pt x="93" y="64"/>
                  </a:lnTo>
                  <a:lnTo>
                    <a:pt x="94" y="63"/>
                  </a:lnTo>
                  <a:lnTo>
                    <a:pt x="94" y="63"/>
                  </a:lnTo>
                  <a:close/>
                  <a:moveTo>
                    <a:pt x="69" y="91"/>
                  </a:moveTo>
                  <a:lnTo>
                    <a:pt x="69" y="91"/>
                  </a:lnTo>
                  <a:lnTo>
                    <a:pt x="69" y="93"/>
                  </a:lnTo>
                  <a:lnTo>
                    <a:pt x="69" y="93"/>
                  </a:lnTo>
                  <a:lnTo>
                    <a:pt x="69" y="93"/>
                  </a:lnTo>
                  <a:lnTo>
                    <a:pt x="69" y="93"/>
                  </a:lnTo>
                  <a:lnTo>
                    <a:pt x="69" y="93"/>
                  </a:lnTo>
                  <a:lnTo>
                    <a:pt x="69" y="91"/>
                  </a:lnTo>
                  <a:lnTo>
                    <a:pt x="69" y="91"/>
                  </a:lnTo>
                  <a:close/>
                  <a:moveTo>
                    <a:pt x="113" y="22"/>
                  </a:moveTo>
                  <a:lnTo>
                    <a:pt x="113" y="22"/>
                  </a:lnTo>
                  <a:lnTo>
                    <a:pt x="113" y="22"/>
                  </a:lnTo>
                  <a:lnTo>
                    <a:pt x="113" y="22"/>
                  </a:lnTo>
                  <a:lnTo>
                    <a:pt x="112" y="23"/>
                  </a:lnTo>
                  <a:lnTo>
                    <a:pt x="112" y="23"/>
                  </a:lnTo>
                  <a:lnTo>
                    <a:pt x="113" y="22"/>
                  </a:lnTo>
                  <a:lnTo>
                    <a:pt x="113" y="22"/>
                  </a:lnTo>
                  <a:close/>
                  <a:moveTo>
                    <a:pt x="94" y="194"/>
                  </a:moveTo>
                  <a:lnTo>
                    <a:pt x="94" y="194"/>
                  </a:lnTo>
                  <a:lnTo>
                    <a:pt x="93" y="194"/>
                  </a:lnTo>
                  <a:lnTo>
                    <a:pt x="91" y="195"/>
                  </a:lnTo>
                  <a:lnTo>
                    <a:pt x="91" y="195"/>
                  </a:lnTo>
                  <a:lnTo>
                    <a:pt x="94" y="194"/>
                  </a:lnTo>
                  <a:lnTo>
                    <a:pt x="94" y="194"/>
                  </a:lnTo>
                  <a:close/>
                  <a:moveTo>
                    <a:pt x="61" y="44"/>
                  </a:moveTo>
                  <a:lnTo>
                    <a:pt x="61" y="44"/>
                  </a:lnTo>
                  <a:lnTo>
                    <a:pt x="61" y="44"/>
                  </a:lnTo>
                  <a:lnTo>
                    <a:pt x="61" y="44"/>
                  </a:lnTo>
                  <a:lnTo>
                    <a:pt x="60" y="45"/>
                  </a:lnTo>
                  <a:lnTo>
                    <a:pt x="60" y="45"/>
                  </a:lnTo>
                  <a:lnTo>
                    <a:pt x="60" y="45"/>
                  </a:lnTo>
                  <a:lnTo>
                    <a:pt x="60" y="45"/>
                  </a:lnTo>
                  <a:lnTo>
                    <a:pt x="61" y="44"/>
                  </a:lnTo>
                  <a:lnTo>
                    <a:pt x="61" y="44"/>
                  </a:lnTo>
                  <a:close/>
                  <a:moveTo>
                    <a:pt x="168" y="52"/>
                  </a:moveTo>
                  <a:lnTo>
                    <a:pt x="168" y="52"/>
                  </a:lnTo>
                  <a:lnTo>
                    <a:pt x="168" y="52"/>
                  </a:lnTo>
                  <a:lnTo>
                    <a:pt x="168" y="52"/>
                  </a:lnTo>
                  <a:lnTo>
                    <a:pt x="168" y="49"/>
                  </a:lnTo>
                  <a:lnTo>
                    <a:pt x="168" y="49"/>
                  </a:lnTo>
                  <a:lnTo>
                    <a:pt x="168" y="49"/>
                  </a:lnTo>
                  <a:lnTo>
                    <a:pt x="168" y="49"/>
                  </a:lnTo>
                  <a:lnTo>
                    <a:pt x="168" y="52"/>
                  </a:lnTo>
                  <a:lnTo>
                    <a:pt x="168" y="52"/>
                  </a:lnTo>
                  <a:close/>
                  <a:moveTo>
                    <a:pt x="83" y="33"/>
                  </a:moveTo>
                  <a:lnTo>
                    <a:pt x="83" y="33"/>
                  </a:lnTo>
                  <a:lnTo>
                    <a:pt x="82" y="34"/>
                  </a:lnTo>
                  <a:lnTo>
                    <a:pt x="82" y="34"/>
                  </a:lnTo>
                  <a:lnTo>
                    <a:pt x="82" y="34"/>
                  </a:lnTo>
                  <a:lnTo>
                    <a:pt x="83" y="33"/>
                  </a:lnTo>
                  <a:lnTo>
                    <a:pt x="83" y="33"/>
                  </a:lnTo>
                  <a:close/>
                  <a:moveTo>
                    <a:pt x="139" y="72"/>
                  </a:moveTo>
                  <a:lnTo>
                    <a:pt x="139" y="72"/>
                  </a:lnTo>
                  <a:lnTo>
                    <a:pt x="139" y="72"/>
                  </a:lnTo>
                  <a:lnTo>
                    <a:pt x="139" y="72"/>
                  </a:lnTo>
                  <a:lnTo>
                    <a:pt x="137" y="72"/>
                  </a:lnTo>
                  <a:lnTo>
                    <a:pt x="137" y="72"/>
                  </a:lnTo>
                  <a:lnTo>
                    <a:pt x="137" y="74"/>
                  </a:lnTo>
                  <a:lnTo>
                    <a:pt x="137" y="74"/>
                  </a:lnTo>
                  <a:lnTo>
                    <a:pt x="139" y="72"/>
                  </a:lnTo>
                  <a:lnTo>
                    <a:pt x="139" y="72"/>
                  </a:lnTo>
                  <a:close/>
                  <a:moveTo>
                    <a:pt x="63" y="68"/>
                  </a:moveTo>
                  <a:lnTo>
                    <a:pt x="63" y="68"/>
                  </a:lnTo>
                  <a:lnTo>
                    <a:pt x="63" y="69"/>
                  </a:lnTo>
                  <a:lnTo>
                    <a:pt x="63" y="69"/>
                  </a:lnTo>
                  <a:lnTo>
                    <a:pt x="63" y="69"/>
                  </a:lnTo>
                  <a:lnTo>
                    <a:pt x="63" y="68"/>
                  </a:lnTo>
                  <a:lnTo>
                    <a:pt x="63" y="68"/>
                  </a:lnTo>
                  <a:close/>
                  <a:moveTo>
                    <a:pt x="101" y="135"/>
                  </a:moveTo>
                  <a:lnTo>
                    <a:pt x="101" y="135"/>
                  </a:lnTo>
                  <a:lnTo>
                    <a:pt x="101" y="135"/>
                  </a:lnTo>
                  <a:lnTo>
                    <a:pt x="101" y="135"/>
                  </a:lnTo>
                  <a:lnTo>
                    <a:pt x="102" y="134"/>
                  </a:lnTo>
                  <a:lnTo>
                    <a:pt x="102" y="134"/>
                  </a:lnTo>
                  <a:lnTo>
                    <a:pt x="102" y="134"/>
                  </a:lnTo>
                  <a:lnTo>
                    <a:pt x="101" y="135"/>
                  </a:lnTo>
                  <a:lnTo>
                    <a:pt x="101" y="135"/>
                  </a:lnTo>
                  <a:close/>
                  <a:moveTo>
                    <a:pt x="127" y="112"/>
                  </a:moveTo>
                  <a:lnTo>
                    <a:pt x="127" y="112"/>
                  </a:lnTo>
                  <a:lnTo>
                    <a:pt x="126" y="112"/>
                  </a:lnTo>
                  <a:lnTo>
                    <a:pt x="126" y="112"/>
                  </a:lnTo>
                  <a:lnTo>
                    <a:pt x="126" y="112"/>
                  </a:lnTo>
                  <a:lnTo>
                    <a:pt x="127" y="112"/>
                  </a:lnTo>
                  <a:lnTo>
                    <a:pt x="127" y="112"/>
                  </a:lnTo>
                  <a:close/>
                  <a:moveTo>
                    <a:pt x="134" y="104"/>
                  </a:moveTo>
                  <a:lnTo>
                    <a:pt x="134" y="104"/>
                  </a:lnTo>
                  <a:lnTo>
                    <a:pt x="132" y="102"/>
                  </a:lnTo>
                  <a:lnTo>
                    <a:pt x="132" y="102"/>
                  </a:lnTo>
                  <a:lnTo>
                    <a:pt x="134" y="104"/>
                  </a:lnTo>
                  <a:lnTo>
                    <a:pt x="134" y="104"/>
                  </a:lnTo>
                  <a:close/>
                  <a:moveTo>
                    <a:pt x="90" y="25"/>
                  </a:moveTo>
                  <a:lnTo>
                    <a:pt x="90" y="25"/>
                  </a:lnTo>
                  <a:lnTo>
                    <a:pt x="90" y="25"/>
                  </a:lnTo>
                  <a:lnTo>
                    <a:pt x="90" y="25"/>
                  </a:lnTo>
                  <a:lnTo>
                    <a:pt x="88" y="25"/>
                  </a:lnTo>
                  <a:lnTo>
                    <a:pt x="88" y="27"/>
                  </a:lnTo>
                  <a:lnTo>
                    <a:pt x="88" y="27"/>
                  </a:lnTo>
                  <a:lnTo>
                    <a:pt x="90" y="25"/>
                  </a:lnTo>
                  <a:lnTo>
                    <a:pt x="90" y="25"/>
                  </a:lnTo>
                  <a:close/>
                  <a:moveTo>
                    <a:pt x="118" y="55"/>
                  </a:moveTo>
                  <a:lnTo>
                    <a:pt x="118" y="55"/>
                  </a:lnTo>
                  <a:lnTo>
                    <a:pt x="120" y="55"/>
                  </a:lnTo>
                  <a:lnTo>
                    <a:pt x="120" y="55"/>
                  </a:lnTo>
                  <a:lnTo>
                    <a:pt x="118" y="55"/>
                  </a:lnTo>
                  <a:lnTo>
                    <a:pt x="118" y="55"/>
                  </a:lnTo>
                  <a:close/>
                  <a:moveTo>
                    <a:pt x="120" y="50"/>
                  </a:moveTo>
                  <a:lnTo>
                    <a:pt x="120" y="50"/>
                  </a:lnTo>
                  <a:lnTo>
                    <a:pt x="121" y="50"/>
                  </a:lnTo>
                  <a:lnTo>
                    <a:pt x="121" y="50"/>
                  </a:lnTo>
                  <a:lnTo>
                    <a:pt x="121" y="50"/>
                  </a:lnTo>
                  <a:lnTo>
                    <a:pt x="120" y="50"/>
                  </a:lnTo>
                  <a:lnTo>
                    <a:pt x="120" y="50"/>
                  </a:lnTo>
                  <a:close/>
                  <a:moveTo>
                    <a:pt x="99" y="42"/>
                  </a:moveTo>
                  <a:lnTo>
                    <a:pt x="99" y="42"/>
                  </a:lnTo>
                  <a:lnTo>
                    <a:pt x="101" y="42"/>
                  </a:lnTo>
                  <a:lnTo>
                    <a:pt x="101" y="42"/>
                  </a:lnTo>
                  <a:lnTo>
                    <a:pt x="101" y="42"/>
                  </a:lnTo>
                  <a:lnTo>
                    <a:pt x="99" y="42"/>
                  </a:lnTo>
                  <a:lnTo>
                    <a:pt x="99" y="42"/>
                  </a:lnTo>
                  <a:close/>
                  <a:moveTo>
                    <a:pt x="150" y="45"/>
                  </a:moveTo>
                  <a:lnTo>
                    <a:pt x="150" y="45"/>
                  </a:lnTo>
                  <a:lnTo>
                    <a:pt x="150" y="45"/>
                  </a:lnTo>
                  <a:lnTo>
                    <a:pt x="150" y="45"/>
                  </a:lnTo>
                  <a:lnTo>
                    <a:pt x="150" y="44"/>
                  </a:lnTo>
                  <a:lnTo>
                    <a:pt x="150" y="44"/>
                  </a:lnTo>
                  <a:lnTo>
                    <a:pt x="148" y="44"/>
                  </a:lnTo>
                  <a:lnTo>
                    <a:pt x="148" y="44"/>
                  </a:lnTo>
                  <a:lnTo>
                    <a:pt x="150" y="45"/>
                  </a:lnTo>
                  <a:lnTo>
                    <a:pt x="150" y="45"/>
                  </a:lnTo>
                  <a:close/>
                  <a:moveTo>
                    <a:pt x="34" y="93"/>
                  </a:moveTo>
                  <a:lnTo>
                    <a:pt x="34" y="93"/>
                  </a:lnTo>
                  <a:lnTo>
                    <a:pt x="34" y="94"/>
                  </a:lnTo>
                  <a:lnTo>
                    <a:pt x="34" y="94"/>
                  </a:lnTo>
                  <a:lnTo>
                    <a:pt x="34" y="93"/>
                  </a:lnTo>
                  <a:lnTo>
                    <a:pt x="34" y="93"/>
                  </a:lnTo>
                  <a:close/>
                  <a:moveTo>
                    <a:pt x="82" y="159"/>
                  </a:moveTo>
                  <a:lnTo>
                    <a:pt x="82" y="159"/>
                  </a:lnTo>
                  <a:lnTo>
                    <a:pt x="82" y="159"/>
                  </a:lnTo>
                  <a:lnTo>
                    <a:pt x="82" y="157"/>
                  </a:lnTo>
                  <a:lnTo>
                    <a:pt x="82" y="157"/>
                  </a:lnTo>
                  <a:lnTo>
                    <a:pt x="82" y="159"/>
                  </a:lnTo>
                  <a:lnTo>
                    <a:pt x="82" y="159"/>
                  </a:lnTo>
                  <a:close/>
                  <a:moveTo>
                    <a:pt x="129" y="110"/>
                  </a:moveTo>
                  <a:lnTo>
                    <a:pt x="129" y="110"/>
                  </a:lnTo>
                  <a:lnTo>
                    <a:pt x="129" y="109"/>
                  </a:lnTo>
                  <a:lnTo>
                    <a:pt x="129" y="109"/>
                  </a:lnTo>
                  <a:lnTo>
                    <a:pt x="129" y="109"/>
                  </a:lnTo>
                  <a:lnTo>
                    <a:pt x="129" y="110"/>
                  </a:lnTo>
                  <a:lnTo>
                    <a:pt x="129" y="110"/>
                  </a:lnTo>
                  <a:close/>
                  <a:moveTo>
                    <a:pt x="82" y="50"/>
                  </a:moveTo>
                  <a:lnTo>
                    <a:pt x="82" y="50"/>
                  </a:lnTo>
                  <a:lnTo>
                    <a:pt x="83" y="50"/>
                  </a:lnTo>
                  <a:lnTo>
                    <a:pt x="83" y="50"/>
                  </a:lnTo>
                  <a:lnTo>
                    <a:pt x="83" y="50"/>
                  </a:lnTo>
                  <a:lnTo>
                    <a:pt x="83" y="50"/>
                  </a:lnTo>
                  <a:lnTo>
                    <a:pt x="83" y="49"/>
                  </a:lnTo>
                  <a:lnTo>
                    <a:pt x="83" y="49"/>
                  </a:lnTo>
                  <a:lnTo>
                    <a:pt x="82" y="50"/>
                  </a:lnTo>
                  <a:lnTo>
                    <a:pt x="82" y="50"/>
                  </a:lnTo>
                  <a:close/>
                  <a:moveTo>
                    <a:pt x="139" y="53"/>
                  </a:moveTo>
                  <a:lnTo>
                    <a:pt x="139" y="53"/>
                  </a:lnTo>
                  <a:lnTo>
                    <a:pt x="139" y="52"/>
                  </a:lnTo>
                  <a:lnTo>
                    <a:pt x="139" y="52"/>
                  </a:lnTo>
                  <a:lnTo>
                    <a:pt x="139" y="53"/>
                  </a:lnTo>
                  <a:lnTo>
                    <a:pt x="139" y="53"/>
                  </a:lnTo>
                  <a:close/>
                  <a:moveTo>
                    <a:pt x="104" y="96"/>
                  </a:moveTo>
                  <a:lnTo>
                    <a:pt x="104" y="96"/>
                  </a:lnTo>
                  <a:lnTo>
                    <a:pt x="104" y="96"/>
                  </a:lnTo>
                  <a:lnTo>
                    <a:pt x="104" y="96"/>
                  </a:lnTo>
                  <a:lnTo>
                    <a:pt x="104" y="94"/>
                  </a:lnTo>
                  <a:lnTo>
                    <a:pt x="104" y="94"/>
                  </a:lnTo>
                  <a:lnTo>
                    <a:pt x="104" y="94"/>
                  </a:lnTo>
                  <a:lnTo>
                    <a:pt x="104" y="94"/>
                  </a:lnTo>
                  <a:lnTo>
                    <a:pt x="104" y="96"/>
                  </a:lnTo>
                  <a:lnTo>
                    <a:pt x="104" y="96"/>
                  </a:lnTo>
                  <a:close/>
                  <a:moveTo>
                    <a:pt x="115" y="31"/>
                  </a:moveTo>
                  <a:lnTo>
                    <a:pt x="115" y="31"/>
                  </a:lnTo>
                  <a:lnTo>
                    <a:pt x="115" y="31"/>
                  </a:lnTo>
                  <a:lnTo>
                    <a:pt x="115" y="31"/>
                  </a:lnTo>
                  <a:lnTo>
                    <a:pt x="113" y="31"/>
                  </a:lnTo>
                  <a:lnTo>
                    <a:pt x="113" y="31"/>
                  </a:lnTo>
                  <a:lnTo>
                    <a:pt x="113" y="31"/>
                  </a:lnTo>
                  <a:lnTo>
                    <a:pt x="113" y="31"/>
                  </a:lnTo>
                  <a:lnTo>
                    <a:pt x="115" y="31"/>
                  </a:lnTo>
                  <a:lnTo>
                    <a:pt x="115" y="31"/>
                  </a:lnTo>
                  <a:close/>
                  <a:moveTo>
                    <a:pt x="145" y="45"/>
                  </a:moveTo>
                  <a:lnTo>
                    <a:pt x="145" y="45"/>
                  </a:lnTo>
                  <a:lnTo>
                    <a:pt x="145" y="45"/>
                  </a:lnTo>
                  <a:lnTo>
                    <a:pt x="145" y="45"/>
                  </a:lnTo>
                  <a:lnTo>
                    <a:pt x="143" y="45"/>
                  </a:lnTo>
                  <a:lnTo>
                    <a:pt x="143" y="45"/>
                  </a:lnTo>
                  <a:lnTo>
                    <a:pt x="143" y="47"/>
                  </a:lnTo>
                  <a:lnTo>
                    <a:pt x="143" y="47"/>
                  </a:lnTo>
                  <a:lnTo>
                    <a:pt x="145" y="45"/>
                  </a:lnTo>
                  <a:lnTo>
                    <a:pt x="145" y="45"/>
                  </a:lnTo>
                  <a:close/>
                  <a:moveTo>
                    <a:pt x="101" y="140"/>
                  </a:moveTo>
                  <a:lnTo>
                    <a:pt x="101" y="140"/>
                  </a:lnTo>
                  <a:lnTo>
                    <a:pt x="99" y="140"/>
                  </a:lnTo>
                  <a:lnTo>
                    <a:pt x="99" y="140"/>
                  </a:lnTo>
                  <a:lnTo>
                    <a:pt x="99" y="142"/>
                  </a:lnTo>
                  <a:lnTo>
                    <a:pt x="99" y="142"/>
                  </a:lnTo>
                  <a:lnTo>
                    <a:pt x="99" y="142"/>
                  </a:lnTo>
                  <a:lnTo>
                    <a:pt x="99" y="142"/>
                  </a:lnTo>
                  <a:lnTo>
                    <a:pt x="101" y="140"/>
                  </a:lnTo>
                  <a:lnTo>
                    <a:pt x="101" y="140"/>
                  </a:lnTo>
                  <a:close/>
                  <a:moveTo>
                    <a:pt x="153" y="82"/>
                  </a:moveTo>
                  <a:lnTo>
                    <a:pt x="153" y="82"/>
                  </a:lnTo>
                  <a:lnTo>
                    <a:pt x="154" y="82"/>
                  </a:lnTo>
                  <a:lnTo>
                    <a:pt x="154" y="82"/>
                  </a:lnTo>
                  <a:lnTo>
                    <a:pt x="154" y="82"/>
                  </a:lnTo>
                  <a:lnTo>
                    <a:pt x="153" y="82"/>
                  </a:lnTo>
                  <a:lnTo>
                    <a:pt x="153" y="82"/>
                  </a:lnTo>
                  <a:close/>
                  <a:moveTo>
                    <a:pt x="85" y="102"/>
                  </a:moveTo>
                  <a:lnTo>
                    <a:pt x="85" y="102"/>
                  </a:lnTo>
                  <a:lnTo>
                    <a:pt x="85" y="102"/>
                  </a:lnTo>
                  <a:lnTo>
                    <a:pt x="85" y="102"/>
                  </a:lnTo>
                  <a:lnTo>
                    <a:pt x="85" y="104"/>
                  </a:lnTo>
                  <a:lnTo>
                    <a:pt x="85" y="104"/>
                  </a:lnTo>
                  <a:lnTo>
                    <a:pt x="85" y="104"/>
                  </a:lnTo>
                  <a:lnTo>
                    <a:pt x="85" y="104"/>
                  </a:lnTo>
                  <a:lnTo>
                    <a:pt x="85" y="102"/>
                  </a:lnTo>
                  <a:lnTo>
                    <a:pt x="85" y="102"/>
                  </a:lnTo>
                  <a:close/>
                  <a:moveTo>
                    <a:pt x="39" y="181"/>
                  </a:moveTo>
                  <a:lnTo>
                    <a:pt x="39" y="181"/>
                  </a:lnTo>
                  <a:lnTo>
                    <a:pt x="39" y="181"/>
                  </a:lnTo>
                  <a:lnTo>
                    <a:pt x="39" y="181"/>
                  </a:lnTo>
                  <a:lnTo>
                    <a:pt x="39" y="180"/>
                  </a:lnTo>
                  <a:lnTo>
                    <a:pt x="39" y="180"/>
                  </a:lnTo>
                  <a:lnTo>
                    <a:pt x="39" y="180"/>
                  </a:lnTo>
                  <a:lnTo>
                    <a:pt x="39" y="180"/>
                  </a:lnTo>
                  <a:lnTo>
                    <a:pt x="39" y="181"/>
                  </a:lnTo>
                  <a:lnTo>
                    <a:pt x="39" y="181"/>
                  </a:lnTo>
                  <a:close/>
                  <a:moveTo>
                    <a:pt x="56" y="80"/>
                  </a:moveTo>
                  <a:lnTo>
                    <a:pt x="56" y="80"/>
                  </a:lnTo>
                  <a:lnTo>
                    <a:pt x="56" y="82"/>
                  </a:lnTo>
                  <a:lnTo>
                    <a:pt x="56" y="82"/>
                  </a:lnTo>
                  <a:lnTo>
                    <a:pt x="58" y="80"/>
                  </a:lnTo>
                  <a:lnTo>
                    <a:pt x="56" y="80"/>
                  </a:lnTo>
                  <a:lnTo>
                    <a:pt x="56" y="80"/>
                  </a:lnTo>
                  <a:close/>
                  <a:moveTo>
                    <a:pt x="66" y="66"/>
                  </a:moveTo>
                  <a:lnTo>
                    <a:pt x="66" y="66"/>
                  </a:lnTo>
                  <a:lnTo>
                    <a:pt x="66" y="66"/>
                  </a:lnTo>
                  <a:lnTo>
                    <a:pt x="66" y="66"/>
                  </a:lnTo>
                  <a:lnTo>
                    <a:pt x="66" y="66"/>
                  </a:lnTo>
                  <a:lnTo>
                    <a:pt x="66" y="66"/>
                  </a:lnTo>
                  <a:close/>
                  <a:moveTo>
                    <a:pt x="60" y="116"/>
                  </a:moveTo>
                  <a:lnTo>
                    <a:pt x="60" y="116"/>
                  </a:lnTo>
                  <a:lnTo>
                    <a:pt x="58" y="116"/>
                  </a:lnTo>
                  <a:lnTo>
                    <a:pt x="58" y="116"/>
                  </a:lnTo>
                  <a:lnTo>
                    <a:pt x="58" y="116"/>
                  </a:lnTo>
                  <a:lnTo>
                    <a:pt x="60" y="116"/>
                  </a:lnTo>
                  <a:lnTo>
                    <a:pt x="60" y="116"/>
                  </a:lnTo>
                  <a:close/>
                  <a:moveTo>
                    <a:pt x="64" y="41"/>
                  </a:moveTo>
                  <a:lnTo>
                    <a:pt x="64" y="41"/>
                  </a:lnTo>
                  <a:lnTo>
                    <a:pt x="63" y="41"/>
                  </a:lnTo>
                  <a:lnTo>
                    <a:pt x="63" y="41"/>
                  </a:lnTo>
                  <a:lnTo>
                    <a:pt x="63" y="42"/>
                  </a:lnTo>
                  <a:lnTo>
                    <a:pt x="63" y="42"/>
                  </a:lnTo>
                  <a:lnTo>
                    <a:pt x="63" y="42"/>
                  </a:lnTo>
                  <a:lnTo>
                    <a:pt x="63" y="42"/>
                  </a:lnTo>
                  <a:lnTo>
                    <a:pt x="64" y="41"/>
                  </a:lnTo>
                  <a:lnTo>
                    <a:pt x="64" y="41"/>
                  </a:lnTo>
                  <a:close/>
                  <a:moveTo>
                    <a:pt x="56" y="68"/>
                  </a:moveTo>
                  <a:lnTo>
                    <a:pt x="56" y="68"/>
                  </a:lnTo>
                  <a:lnTo>
                    <a:pt x="56" y="69"/>
                  </a:lnTo>
                  <a:lnTo>
                    <a:pt x="56" y="69"/>
                  </a:lnTo>
                  <a:lnTo>
                    <a:pt x="58" y="69"/>
                  </a:lnTo>
                  <a:lnTo>
                    <a:pt x="56" y="68"/>
                  </a:lnTo>
                  <a:lnTo>
                    <a:pt x="56" y="68"/>
                  </a:lnTo>
                  <a:close/>
                  <a:moveTo>
                    <a:pt x="115" y="17"/>
                  </a:moveTo>
                  <a:lnTo>
                    <a:pt x="115" y="17"/>
                  </a:lnTo>
                  <a:lnTo>
                    <a:pt x="115" y="17"/>
                  </a:lnTo>
                  <a:lnTo>
                    <a:pt x="115" y="17"/>
                  </a:lnTo>
                  <a:lnTo>
                    <a:pt x="116" y="17"/>
                  </a:lnTo>
                  <a:lnTo>
                    <a:pt x="116" y="17"/>
                  </a:lnTo>
                  <a:lnTo>
                    <a:pt x="116" y="17"/>
                  </a:lnTo>
                  <a:lnTo>
                    <a:pt x="116" y="17"/>
                  </a:lnTo>
                  <a:lnTo>
                    <a:pt x="115" y="17"/>
                  </a:lnTo>
                  <a:lnTo>
                    <a:pt x="115"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391" name="Freeform 116"/>
            <p:cNvSpPr>
              <a:spLocks noEditPoints="1"/>
            </p:cNvSpPr>
            <p:nvPr/>
          </p:nvSpPr>
          <p:spPr bwMode="auto">
            <a:xfrm>
              <a:off x="7742804" y="1275062"/>
              <a:ext cx="252413" cy="258763"/>
            </a:xfrm>
            <a:custGeom>
              <a:avLst/>
              <a:gdLst>
                <a:gd name="T0" fmla="*/ 151 w 159"/>
                <a:gd name="T1" fmla="*/ 81 h 163"/>
                <a:gd name="T2" fmla="*/ 83 w 159"/>
                <a:gd name="T3" fmla="*/ 163 h 163"/>
                <a:gd name="T4" fmla="*/ 4 w 159"/>
                <a:gd name="T5" fmla="*/ 27 h 163"/>
                <a:gd name="T6" fmla="*/ 3 w 159"/>
                <a:gd name="T7" fmla="*/ 54 h 163"/>
                <a:gd name="T8" fmla="*/ 102 w 159"/>
                <a:gd name="T9" fmla="*/ 108 h 163"/>
                <a:gd name="T10" fmla="*/ 112 w 159"/>
                <a:gd name="T11" fmla="*/ 144 h 163"/>
                <a:gd name="T12" fmla="*/ 134 w 159"/>
                <a:gd name="T13" fmla="*/ 90 h 163"/>
                <a:gd name="T14" fmla="*/ 28 w 159"/>
                <a:gd name="T15" fmla="*/ 35 h 163"/>
                <a:gd name="T16" fmla="*/ 42 w 159"/>
                <a:gd name="T17" fmla="*/ 41 h 163"/>
                <a:gd name="T18" fmla="*/ 66 w 159"/>
                <a:gd name="T19" fmla="*/ 79 h 163"/>
                <a:gd name="T20" fmla="*/ 48 w 159"/>
                <a:gd name="T21" fmla="*/ 74 h 163"/>
                <a:gd name="T22" fmla="*/ 91 w 159"/>
                <a:gd name="T23" fmla="*/ 49 h 163"/>
                <a:gd name="T24" fmla="*/ 85 w 159"/>
                <a:gd name="T25" fmla="*/ 92 h 163"/>
                <a:gd name="T26" fmla="*/ 94 w 159"/>
                <a:gd name="T27" fmla="*/ 79 h 163"/>
                <a:gd name="T28" fmla="*/ 36 w 159"/>
                <a:gd name="T29" fmla="*/ 46 h 163"/>
                <a:gd name="T30" fmla="*/ 26 w 159"/>
                <a:gd name="T31" fmla="*/ 13 h 163"/>
                <a:gd name="T32" fmla="*/ 23 w 159"/>
                <a:gd name="T33" fmla="*/ 76 h 163"/>
                <a:gd name="T34" fmla="*/ 39 w 159"/>
                <a:gd name="T35" fmla="*/ 33 h 163"/>
                <a:gd name="T36" fmla="*/ 105 w 159"/>
                <a:gd name="T37" fmla="*/ 46 h 163"/>
                <a:gd name="T38" fmla="*/ 52 w 159"/>
                <a:gd name="T39" fmla="*/ 38 h 163"/>
                <a:gd name="T40" fmla="*/ 45 w 159"/>
                <a:gd name="T41" fmla="*/ 33 h 163"/>
                <a:gd name="T42" fmla="*/ 34 w 159"/>
                <a:gd name="T43" fmla="*/ 84 h 163"/>
                <a:gd name="T44" fmla="*/ 14 w 159"/>
                <a:gd name="T45" fmla="*/ 60 h 163"/>
                <a:gd name="T46" fmla="*/ 48 w 159"/>
                <a:gd name="T47" fmla="*/ 7 h 163"/>
                <a:gd name="T48" fmla="*/ 77 w 159"/>
                <a:gd name="T49" fmla="*/ 123 h 163"/>
                <a:gd name="T50" fmla="*/ 61 w 159"/>
                <a:gd name="T51" fmla="*/ 103 h 163"/>
                <a:gd name="T52" fmla="*/ 34 w 159"/>
                <a:gd name="T53" fmla="*/ 71 h 163"/>
                <a:gd name="T54" fmla="*/ 82 w 159"/>
                <a:gd name="T55" fmla="*/ 41 h 163"/>
                <a:gd name="T56" fmla="*/ 63 w 159"/>
                <a:gd name="T57" fmla="*/ 123 h 163"/>
                <a:gd name="T58" fmla="*/ 48 w 159"/>
                <a:gd name="T59" fmla="*/ 63 h 163"/>
                <a:gd name="T60" fmla="*/ 101 w 159"/>
                <a:gd name="T61" fmla="*/ 65 h 163"/>
                <a:gd name="T62" fmla="*/ 53 w 159"/>
                <a:gd name="T63" fmla="*/ 100 h 163"/>
                <a:gd name="T64" fmla="*/ 15 w 159"/>
                <a:gd name="T65" fmla="*/ 73 h 163"/>
                <a:gd name="T66" fmla="*/ 42 w 159"/>
                <a:gd name="T67" fmla="*/ 114 h 163"/>
                <a:gd name="T68" fmla="*/ 89 w 159"/>
                <a:gd name="T69" fmla="*/ 38 h 163"/>
                <a:gd name="T70" fmla="*/ 42 w 159"/>
                <a:gd name="T71" fmla="*/ 74 h 163"/>
                <a:gd name="T72" fmla="*/ 83 w 159"/>
                <a:gd name="T73" fmla="*/ 112 h 163"/>
                <a:gd name="T74" fmla="*/ 56 w 159"/>
                <a:gd name="T75" fmla="*/ 90 h 163"/>
                <a:gd name="T76" fmla="*/ 88 w 159"/>
                <a:gd name="T77" fmla="*/ 48 h 163"/>
                <a:gd name="T78" fmla="*/ 31 w 159"/>
                <a:gd name="T79" fmla="*/ 22 h 163"/>
                <a:gd name="T80" fmla="*/ 104 w 159"/>
                <a:gd name="T81" fmla="*/ 78 h 163"/>
                <a:gd name="T82" fmla="*/ 31 w 159"/>
                <a:gd name="T83" fmla="*/ 95 h 163"/>
                <a:gd name="T84" fmla="*/ 77 w 159"/>
                <a:gd name="T85" fmla="*/ 33 h 163"/>
                <a:gd name="T86" fmla="*/ 59 w 159"/>
                <a:gd name="T87" fmla="*/ 81 h 163"/>
                <a:gd name="T88" fmla="*/ 107 w 159"/>
                <a:gd name="T89" fmla="*/ 79 h 163"/>
                <a:gd name="T90" fmla="*/ 124 w 159"/>
                <a:gd name="T91" fmla="*/ 98 h 163"/>
                <a:gd name="T92" fmla="*/ 44 w 159"/>
                <a:gd name="T93" fmla="*/ 56 h 163"/>
                <a:gd name="T94" fmla="*/ 58 w 159"/>
                <a:gd name="T95" fmla="*/ 24 h 163"/>
                <a:gd name="T96" fmla="*/ 18 w 159"/>
                <a:gd name="T97" fmla="*/ 35 h 163"/>
                <a:gd name="T98" fmla="*/ 12 w 159"/>
                <a:gd name="T99" fmla="*/ 43 h 163"/>
                <a:gd name="T100" fmla="*/ 78 w 159"/>
                <a:gd name="T101" fmla="*/ 98 h 163"/>
                <a:gd name="T102" fmla="*/ 53 w 159"/>
                <a:gd name="T103" fmla="*/ 33 h 163"/>
                <a:gd name="T104" fmla="*/ 58 w 159"/>
                <a:gd name="T105" fmla="*/ 52 h 163"/>
                <a:gd name="T106" fmla="*/ 45 w 159"/>
                <a:gd name="T107" fmla="*/ 24 h 163"/>
                <a:gd name="T108" fmla="*/ 6 w 159"/>
                <a:gd name="T109" fmla="*/ 68 h 163"/>
                <a:gd name="T110" fmla="*/ 74 w 159"/>
                <a:gd name="T111" fmla="*/ 125 h 163"/>
                <a:gd name="T112" fmla="*/ 83 w 159"/>
                <a:gd name="T113" fmla="*/ 62 h 163"/>
                <a:gd name="T114" fmla="*/ 105 w 159"/>
                <a:gd name="T115" fmla="*/ 60 h 163"/>
                <a:gd name="T116" fmla="*/ 91 w 159"/>
                <a:gd name="T117" fmla="*/ 22 h 163"/>
                <a:gd name="T118" fmla="*/ 53 w 159"/>
                <a:gd name="T119" fmla="*/ 19 h 163"/>
                <a:gd name="T120" fmla="*/ 88 w 159"/>
                <a:gd name="T121" fmla="*/ 63 h 163"/>
                <a:gd name="T122" fmla="*/ 66 w 159"/>
                <a:gd name="T123" fmla="*/ 114 h 163"/>
                <a:gd name="T124" fmla="*/ 83 w 159"/>
                <a:gd name="T125" fmla="*/ 8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 h="163">
                  <a:moveTo>
                    <a:pt x="55" y="0"/>
                  </a:moveTo>
                  <a:lnTo>
                    <a:pt x="55" y="0"/>
                  </a:lnTo>
                  <a:lnTo>
                    <a:pt x="63" y="2"/>
                  </a:lnTo>
                  <a:lnTo>
                    <a:pt x="63" y="2"/>
                  </a:lnTo>
                  <a:lnTo>
                    <a:pt x="67" y="3"/>
                  </a:lnTo>
                  <a:lnTo>
                    <a:pt x="72" y="5"/>
                  </a:lnTo>
                  <a:lnTo>
                    <a:pt x="72" y="5"/>
                  </a:lnTo>
                  <a:lnTo>
                    <a:pt x="83" y="11"/>
                  </a:lnTo>
                  <a:lnTo>
                    <a:pt x="94" y="18"/>
                  </a:lnTo>
                  <a:lnTo>
                    <a:pt x="94" y="18"/>
                  </a:lnTo>
                  <a:lnTo>
                    <a:pt x="101" y="24"/>
                  </a:lnTo>
                  <a:lnTo>
                    <a:pt x="101" y="24"/>
                  </a:lnTo>
                  <a:lnTo>
                    <a:pt x="112" y="35"/>
                  </a:lnTo>
                  <a:lnTo>
                    <a:pt x="112" y="35"/>
                  </a:lnTo>
                  <a:lnTo>
                    <a:pt x="118" y="41"/>
                  </a:lnTo>
                  <a:lnTo>
                    <a:pt x="118" y="41"/>
                  </a:lnTo>
                  <a:lnTo>
                    <a:pt x="132" y="60"/>
                  </a:lnTo>
                  <a:lnTo>
                    <a:pt x="132" y="60"/>
                  </a:lnTo>
                  <a:lnTo>
                    <a:pt x="135" y="63"/>
                  </a:lnTo>
                  <a:lnTo>
                    <a:pt x="135" y="63"/>
                  </a:lnTo>
                  <a:lnTo>
                    <a:pt x="140" y="70"/>
                  </a:lnTo>
                  <a:lnTo>
                    <a:pt x="140" y="70"/>
                  </a:lnTo>
                  <a:lnTo>
                    <a:pt x="148" y="79"/>
                  </a:lnTo>
                  <a:lnTo>
                    <a:pt x="148" y="79"/>
                  </a:lnTo>
                  <a:lnTo>
                    <a:pt x="149" y="81"/>
                  </a:lnTo>
                  <a:lnTo>
                    <a:pt x="151" y="81"/>
                  </a:lnTo>
                  <a:lnTo>
                    <a:pt x="151" y="81"/>
                  </a:lnTo>
                  <a:lnTo>
                    <a:pt x="153" y="81"/>
                  </a:lnTo>
                  <a:lnTo>
                    <a:pt x="154" y="82"/>
                  </a:lnTo>
                  <a:lnTo>
                    <a:pt x="154" y="82"/>
                  </a:lnTo>
                  <a:lnTo>
                    <a:pt x="156" y="84"/>
                  </a:lnTo>
                  <a:lnTo>
                    <a:pt x="156" y="84"/>
                  </a:lnTo>
                  <a:lnTo>
                    <a:pt x="157" y="85"/>
                  </a:lnTo>
                  <a:lnTo>
                    <a:pt x="159" y="89"/>
                  </a:lnTo>
                  <a:lnTo>
                    <a:pt x="159" y="89"/>
                  </a:lnTo>
                  <a:lnTo>
                    <a:pt x="157" y="98"/>
                  </a:lnTo>
                  <a:lnTo>
                    <a:pt x="153" y="104"/>
                  </a:lnTo>
                  <a:lnTo>
                    <a:pt x="153" y="104"/>
                  </a:lnTo>
                  <a:lnTo>
                    <a:pt x="151" y="109"/>
                  </a:lnTo>
                  <a:lnTo>
                    <a:pt x="151" y="109"/>
                  </a:lnTo>
                  <a:lnTo>
                    <a:pt x="145" y="119"/>
                  </a:lnTo>
                  <a:lnTo>
                    <a:pt x="145" y="119"/>
                  </a:lnTo>
                  <a:lnTo>
                    <a:pt x="138" y="130"/>
                  </a:lnTo>
                  <a:lnTo>
                    <a:pt x="129" y="138"/>
                  </a:lnTo>
                  <a:lnTo>
                    <a:pt x="129" y="138"/>
                  </a:lnTo>
                  <a:lnTo>
                    <a:pt x="123" y="144"/>
                  </a:lnTo>
                  <a:lnTo>
                    <a:pt x="123" y="144"/>
                  </a:lnTo>
                  <a:lnTo>
                    <a:pt x="110" y="153"/>
                  </a:lnTo>
                  <a:lnTo>
                    <a:pt x="110" y="153"/>
                  </a:lnTo>
                  <a:lnTo>
                    <a:pt x="101" y="160"/>
                  </a:lnTo>
                  <a:lnTo>
                    <a:pt x="101" y="160"/>
                  </a:lnTo>
                  <a:lnTo>
                    <a:pt x="93" y="163"/>
                  </a:lnTo>
                  <a:lnTo>
                    <a:pt x="83" y="163"/>
                  </a:lnTo>
                  <a:lnTo>
                    <a:pt x="83" y="163"/>
                  </a:lnTo>
                  <a:lnTo>
                    <a:pt x="80" y="161"/>
                  </a:lnTo>
                  <a:lnTo>
                    <a:pt x="77" y="160"/>
                  </a:lnTo>
                  <a:lnTo>
                    <a:pt x="74" y="155"/>
                  </a:lnTo>
                  <a:lnTo>
                    <a:pt x="74" y="155"/>
                  </a:lnTo>
                  <a:lnTo>
                    <a:pt x="72" y="152"/>
                  </a:lnTo>
                  <a:lnTo>
                    <a:pt x="72" y="152"/>
                  </a:lnTo>
                  <a:lnTo>
                    <a:pt x="63" y="144"/>
                  </a:lnTo>
                  <a:lnTo>
                    <a:pt x="63" y="144"/>
                  </a:lnTo>
                  <a:lnTo>
                    <a:pt x="58" y="139"/>
                  </a:lnTo>
                  <a:lnTo>
                    <a:pt x="58" y="139"/>
                  </a:lnTo>
                  <a:lnTo>
                    <a:pt x="48" y="133"/>
                  </a:lnTo>
                  <a:lnTo>
                    <a:pt x="39" y="125"/>
                  </a:lnTo>
                  <a:lnTo>
                    <a:pt x="39" y="125"/>
                  </a:lnTo>
                  <a:lnTo>
                    <a:pt x="30" y="115"/>
                  </a:lnTo>
                  <a:lnTo>
                    <a:pt x="30" y="115"/>
                  </a:lnTo>
                  <a:lnTo>
                    <a:pt x="20" y="103"/>
                  </a:lnTo>
                  <a:lnTo>
                    <a:pt x="12" y="89"/>
                  </a:lnTo>
                  <a:lnTo>
                    <a:pt x="12" y="89"/>
                  </a:lnTo>
                  <a:lnTo>
                    <a:pt x="7" y="81"/>
                  </a:lnTo>
                  <a:lnTo>
                    <a:pt x="4" y="71"/>
                  </a:lnTo>
                  <a:lnTo>
                    <a:pt x="4" y="71"/>
                  </a:lnTo>
                  <a:lnTo>
                    <a:pt x="1" y="59"/>
                  </a:lnTo>
                  <a:lnTo>
                    <a:pt x="1" y="59"/>
                  </a:lnTo>
                  <a:lnTo>
                    <a:pt x="0" y="46"/>
                  </a:lnTo>
                  <a:lnTo>
                    <a:pt x="1" y="33"/>
                  </a:lnTo>
                  <a:lnTo>
                    <a:pt x="1" y="33"/>
                  </a:lnTo>
                  <a:lnTo>
                    <a:pt x="4" y="27"/>
                  </a:lnTo>
                  <a:lnTo>
                    <a:pt x="9" y="21"/>
                  </a:lnTo>
                  <a:lnTo>
                    <a:pt x="14" y="16"/>
                  </a:lnTo>
                  <a:lnTo>
                    <a:pt x="20" y="11"/>
                  </a:lnTo>
                  <a:lnTo>
                    <a:pt x="20" y="11"/>
                  </a:lnTo>
                  <a:lnTo>
                    <a:pt x="28" y="8"/>
                  </a:lnTo>
                  <a:lnTo>
                    <a:pt x="28" y="8"/>
                  </a:lnTo>
                  <a:lnTo>
                    <a:pt x="31" y="7"/>
                  </a:lnTo>
                  <a:lnTo>
                    <a:pt x="31" y="7"/>
                  </a:lnTo>
                  <a:lnTo>
                    <a:pt x="41" y="3"/>
                  </a:lnTo>
                  <a:lnTo>
                    <a:pt x="50" y="2"/>
                  </a:lnTo>
                  <a:lnTo>
                    <a:pt x="50" y="2"/>
                  </a:lnTo>
                  <a:lnTo>
                    <a:pt x="55" y="2"/>
                  </a:lnTo>
                  <a:lnTo>
                    <a:pt x="55" y="2"/>
                  </a:lnTo>
                  <a:lnTo>
                    <a:pt x="55" y="0"/>
                  </a:lnTo>
                  <a:lnTo>
                    <a:pt x="55" y="0"/>
                  </a:lnTo>
                  <a:close/>
                  <a:moveTo>
                    <a:pt x="3" y="56"/>
                  </a:moveTo>
                  <a:lnTo>
                    <a:pt x="3" y="56"/>
                  </a:lnTo>
                  <a:lnTo>
                    <a:pt x="3" y="56"/>
                  </a:lnTo>
                  <a:lnTo>
                    <a:pt x="3" y="56"/>
                  </a:lnTo>
                  <a:lnTo>
                    <a:pt x="3" y="56"/>
                  </a:lnTo>
                  <a:lnTo>
                    <a:pt x="3" y="56"/>
                  </a:lnTo>
                  <a:lnTo>
                    <a:pt x="3" y="56"/>
                  </a:lnTo>
                  <a:lnTo>
                    <a:pt x="3" y="56"/>
                  </a:lnTo>
                  <a:lnTo>
                    <a:pt x="3" y="46"/>
                  </a:lnTo>
                  <a:lnTo>
                    <a:pt x="3" y="46"/>
                  </a:lnTo>
                  <a:lnTo>
                    <a:pt x="3" y="51"/>
                  </a:lnTo>
                  <a:lnTo>
                    <a:pt x="3" y="54"/>
                  </a:lnTo>
                  <a:lnTo>
                    <a:pt x="3" y="54"/>
                  </a:lnTo>
                  <a:lnTo>
                    <a:pt x="3" y="56"/>
                  </a:lnTo>
                  <a:lnTo>
                    <a:pt x="3" y="56"/>
                  </a:lnTo>
                  <a:close/>
                  <a:moveTo>
                    <a:pt x="134" y="90"/>
                  </a:moveTo>
                  <a:lnTo>
                    <a:pt x="134" y="90"/>
                  </a:lnTo>
                  <a:lnTo>
                    <a:pt x="134" y="93"/>
                  </a:lnTo>
                  <a:lnTo>
                    <a:pt x="132" y="95"/>
                  </a:lnTo>
                  <a:lnTo>
                    <a:pt x="132" y="95"/>
                  </a:lnTo>
                  <a:lnTo>
                    <a:pt x="132" y="100"/>
                  </a:lnTo>
                  <a:lnTo>
                    <a:pt x="132" y="100"/>
                  </a:lnTo>
                  <a:lnTo>
                    <a:pt x="130" y="108"/>
                  </a:lnTo>
                  <a:lnTo>
                    <a:pt x="130" y="108"/>
                  </a:lnTo>
                  <a:lnTo>
                    <a:pt x="127" y="109"/>
                  </a:lnTo>
                  <a:lnTo>
                    <a:pt x="124" y="109"/>
                  </a:lnTo>
                  <a:lnTo>
                    <a:pt x="124" y="109"/>
                  </a:lnTo>
                  <a:lnTo>
                    <a:pt x="121" y="108"/>
                  </a:lnTo>
                  <a:lnTo>
                    <a:pt x="121" y="108"/>
                  </a:lnTo>
                  <a:lnTo>
                    <a:pt x="118" y="106"/>
                  </a:lnTo>
                  <a:lnTo>
                    <a:pt x="118" y="106"/>
                  </a:lnTo>
                  <a:lnTo>
                    <a:pt x="115" y="104"/>
                  </a:lnTo>
                  <a:lnTo>
                    <a:pt x="112" y="101"/>
                  </a:lnTo>
                  <a:lnTo>
                    <a:pt x="112" y="101"/>
                  </a:lnTo>
                  <a:lnTo>
                    <a:pt x="112" y="100"/>
                  </a:lnTo>
                  <a:lnTo>
                    <a:pt x="112" y="100"/>
                  </a:lnTo>
                  <a:lnTo>
                    <a:pt x="110" y="101"/>
                  </a:lnTo>
                  <a:lnTo>
                    <a:pt x="110" y="101"/>
                  </a:lnTo>
                  <a:lnTo>
                    <a:pt x="102" y="108"/>
                  </a:lnTo>
                  <a:lnTo>
                    <a:pt x="94" y="114"/>
                  </a:lnTo>
                  <a:lnTo>
                    <a:pt x="94" y="114"/>
                  </a:lnTo>
                  <a:lnTo>
                    <a:pt x="88" y="122"/>
                  </a:lnTo>
                  <a:lnTo>
                    <a:pt x="85" y="130"/>
                  </a:lnTo>
                  <a:lnTo>
                    <a:pt x="85" y="130"/>
                  </a:lnTo>
                  <a:lnTo>
                    <a:pt x="83" y="133"/>
                  </a:lnTo>
                  <a:lnTo>
                    <a:pt x="83" y="133"/>
                  </a:lnTo>
                  <a:lnTo>
                    <a:pt x="83" y="136"/>
                  </a:lnTo>
                  <a:lnTo>
                    <a:pt x="83" y="141"/>
                  </a:lnTo>
                  <a:lnTo>
                    <a:pt x="83" y="141"/>
                  </a:lnTo>
                  <a:lnTo>
                    <a:pt x="83" y="141"/>
                  </a:lnTo>
                  <a:lnTo>
                    <a:pt x="83" y="141"/>
                  </a:lnTo>
                  <a:lnTo>
                    <a:pt x="83" y="142"/>
                  </a:lnTo>
                  <a:lnTo>
                    <a:pt x="83" y="142"/>
                  </a:lnTo>
                  <a:lnTo>
                    <a:pt x="83" y="142"/>
                  </a:lnTo>
                  <a:lnTo>
                    <a:pt x="88" y="147"/>
                  </a:lnTo>
                  <a:lnTo>
                    <a:pt x="88" y="147"/>
                  </a:lnTo>
                  <a:lnTo>
                    <a:pt x="89" y="149"/>
                  </a:lnTo>
                  <a:lnTo>
                    <a:pt x="89" y="150"/>
                  </a:lnTo>
                  <a:lnTo>
                    <a:pt x="89" y="150"/>
                  </a:lnTo>
                  <a:lnTo>
                    <a:pt x="89" y="150"/>
                  </a:lnTo>
                  <a:lnTo>
                    <a:pt x="89" y="150"/>
                  </a:lnTo>
                  <a:lnTo>
                    <a:pt x="96" y="152"/>
                  </a:lnTo>
                  <a:lnTo>
                    <a:pt x="96" y="152"/>
                  </a:lnTo>
                  <a:lnTo>
                    <a:pt x="102" y="149"/>
                  </a:lnTo>
                  <a:lnTo>
                    <a:pt x="102" y="149"/>
                  </a:lnTo>
                  <a:lnTo>
                    <a:pt x="112" y="144"/>
                  </a:lnTo>
                  <a:lnTo>
                    <a:pt x="112" y="144"/>
                  </a:lnTo>
                  <a:lnTo>
                    <a:pt x="126" y="133"/>
                  </a:lnTo>
                  <a:lnTo>
                    <a:pt x="126" y="133"/>
                  </a:lnTo>
                  <a:lnTo>
                    <a:pt x="132" y="128"/>
                  </a:lnTo>
                  <a:lnTo>
                    <a:pt x="137" y="122"/>
                  </a:lnTo>
                  <a:lnTo>
                    <a:pt x="137" y="122"/>
                  </a:lnTo>
                  <a:lnTo>
                    <a:pt x="138" y="120"/>
                  </a:lnTo>
                  <a:lnTo>
                    <a:pt x="138" y="120"/>
                  </a:lnTo>
                  <a:lnTo>
                    <a:pt x="142" y="115"/>
                  </a:lnTo>
                  <a:lnTo>
                    <a:pt x="142" y="115"/>
                  </a:lnTo>
                  <a:lnTo>
                    <a:pt x="146" y="109"/>
                  </a:lnTo>
                  <a:lnTo>
                    <a:pt x="146" y="109"/>
                  </a:lnTo>
                  <a:lnTo>
                    <a:pt x="148" y="106"/>
                  </a:lnTo>
                  <a:lnTo>
                    <a:pt x="149" y="101"/>
                  </a:lnTo>
                  <a:lnTo>
                    <a:pt x="149" y="101"/>
                  </a:lnTo>
                  <a:lnTo>
                    <a:pt x="149" y="98"/>
                  </a:lnTo>
                  <a:lnTo>
                    <a:pt x="149" y="98"/>
                  </a:lnTo>
                  <a:lnTo>
                    <a:pt x="151" y="97"/>
                  </a:lnTo>
                  <a:lnTo>
                    <a:pt x="151" y="97"/>
                  </a:lnTo>
                  <a:lnTo>
                    <a:pt x="151" y="93"/>
                  </a:lnTo>
                  <a:lnTo>
                    <a:pt x="149" y="92"/>
                  </a:lnTo>
                  <a:lnTo>
                    <a:pt x="149" y="92"/>
                  </a:lnTo>
                  <a:lnTo>
                    <a:pt x="146" y="90"/>
                  </a:lnTo>
                  <a:lnTo>
                    <a:pt x="146" y="90"/>
                  </a:lnTo>
                  <a:lnTo>
                    <a:pt x="138" y="90"/>
                  </a:lnTo>
                  <a:lnTo>
                    <a:pt x="138" y="90"/>
                  </a:lnTo>
                  <a:lnTo>
                    <a:pt x="134" y="90"/>
                  </a:lnTo>
                  <a:lnTo>
                    <a:pt x="134" y="90"/>
                  </a:lnTo>
                  <a:close/>
                  <a:moveTo>
                    <a:pt x="89" y="156"/>
                  </a:moveTo>
                  <a:lnTo>
                    <a:pt x="89" y="156"/>
                  </a:lnTo>
                  <a:lnTo>
                    <a:pt x="89" y="156"/>
                  </a:lnTo>
                  <a:lnTo>
                    <a:pt x="89" y="156"/>
                  </a:lnTo>
                  <a:lnTo>
                    <a:pt x="88" y="160"/>
                  </a:lnTo>
                  <a:lnTo>
                    <a:pt x="85" y="160"/>
                  </a:lnTo>
                  <a:lnTo>
                    <a:pt x="85" y="160"/>
                  </a:lnTo>
                  <a:lnTo>
                    <a:pt x="82" y="158"/>
                  </a:lnTo>
                  <a:lnTo>
                    <a:pt x="82" y="158"/>
                  </a:lnTo>
                  <a:lnTo>
                    <a:pt x="82" y="158"/>
                  </a:lnTo>
                  <a:lnTo>
                    <a:pt x="82" y="158"/>
                  </a:lnTo>
                  <a:lnTo>
                    <a:pt x="80" y="158"/>
                  </a:lnTo>
                  <a:lnTo>
                    <a:pt x="80" y="158"/>
                  </a:lnTo>
                  <a:lnTo>
                    <a:pt x="83" y="160"/>
                  </a:lnTo>
                  <a:lnTo>
                    <a:pt x="83" y="160"/>
                  </a:lnTo>
                  <a:lnTo>
                    <a:pt x="89" y="161"/>
                  </a:lnTo>
                  <a:lnTo>
                    <a:pt x="96" y="158"/>
                  </a:lnTo>
                  <a:lnTo>
                    <a:pt x="96" y="158"/>
                  </a:lnTo>
                  <a:lnTo>
                    <a:pt x="107" y="152"/>
                  </a:lnTo>
                  <a:lnTo>
                    <a:pt x="107" y="152"/>
                  </a:lnTo>
                  <a:lnTo>
                    <a:pt x="110" y="150"/>
                  </a:lnTo>
                  <a:lnTo>
                    <a:pt x="110" y="150"/>
                  </a:lnTo>
                  <a:lnTo>
                    <a:pt x="101" y="153"/>
                  </a:lnTo>
                  <a:lnTo>
                    <a:pt x="89" y="156"/>
                  </a:lnTo>
                  <a:lnTo>
                    <a:pt x="89" y="156"/>
                  </a:lnTo>
                  <a:close/>
                  <a:moveTo>
                    <a:pt x="28" y="35"/>
                  </a:moveTo>
                  <a:lnTo>
                    <a:pt x="28" y="35"/>
                  </a:lnTo>
                  <a:lnTo>
                    <a:pt x="23" y="41"/>
                  </a:lnTo>
                  <a:lnTo>
                    <a:pt x="23" y="41"/>
                  </a:lnTo>
                  <a:lnTo>
                    <a:pt x="23" y="41"/>
                  </a:lnTo>
                  <a:lnTo>
                    <a:pt x="23" y="41"/>
                  </a:lnTo>
                  <a:lnTo>
                    <a:pt x="20" y="49"/>
                  </a:lnTo>
                  <a:lnTo>
                    <a:pt x="20" y="49"/>
                  </a:lnTo>
                  <a:lnTo>
                    <a:pt x="20" y="51"/>
                  </a:lnTo>
                  <a:lnTo>
                    <a:pt x="20" y="51"/>
                  </a:lnTo>
                  <a:lnTo>
                    <a:pt x="20" y="54"/>
                  </a:lnTo>
                  <a:lnTo>
                    <a:pt x="20" y="54"/>
                  </a:lnTo>
                  <a:lnTo>
                    <a:pt x="20" y="54"/>
                  </a:lnTo>
                  <a:lnTo>
                    <a:pt x="20" y="54"/>
                  </a:lnTo>
                  <a:lnTo>
                    <a:pt x="20" y="60"/>
                  </a:lnTo>
                  <a:lnTo>
                    <a:pt x="20" y="60"/>
                  </a:lnTo>
                  <a:lnTo>
                    <a:pt x="20" y="59"/>
                  </a:lnTo>
                  <a:lnTo>
                    <a:pt x="20" y="59"/>
                  </a:lnTo>
                  <a:lnTo>
                    <a:pt x="20" y="59"/>
                  </a:lnTo>
                  <a:lnTo>
                    <a:pt x="23" y="51"/>
                  </a:lnTo>
                  <a:lnTo>
                    <a:pt x="23" y="51"/>
                  </a:lnTo>
                  <a:lnTo>
                    <a:pt x="25" y="46"/>
                  </a:lnTo>
                  <a:lnTo>
                    <a:pt x="28" y="41"/>
                  </a:lnTo>
                  <a:lnTo>
                    <a:pt x="28" y="41"/>
                  </a:lnTo>
                  <a:lnTo>
                    <a:pt x="28" y="38"/>
                  </a:lnTo>
                  <a:lnTo>
                    <a:pt x="28" y="35"/>
                  </a:lnTo>
                  <a:lnTo>
                    <a:pt x="28" y="35"/>
                  </a:lnTo>
                  <a:close/>
                  <a:moveTo>
                    <a:pt x="42" y="41"/>
                  </a:moveTo>
                  <a:lnTo>
                    <a:pt x="42" y="41"/>
                  </a:lnTo>
                  <a:lnTo>
                    <a:pt x="41" y="43"/>
                  </a:lnTo>
                  <a:lnTo>
                    <a:pt x="39" y="44"/>
                  </a:lnTo>
                  <a:lnTo>
                    <a:pt x="39" y="44"/>
                  </a:lnTo>
                  <a:lnTo>
                    <a:pt x="33" y="63"/>
                  </a:lnTo>
                  <a:lnTo>
                    <a:pt x="33" y="63"/>
                  </a:lnTo>
                  <a:lnTo>
                    <a:pt x="33" y="65"/>
                  </a:lnTo>
                  <a:lnTo>
                    <a:pt x="33" y="65"/>
                  </a:lnTo>
                  <a:lnTo>
                    <a:pt x="34" y="63"/>
                  </a:lnTo>
                  <a:lnTo>
                    <a:pt x="34" y="63"/>
                  </a:lnTo>
                  <a:lnTo>
                    <a:pt x="37" y="56"/>
                  </a:lnTo>
                  <a:lnTo>
                    <a:pt x="37" y="56"/>
                  </a:lnTo>
                  <a:lnTo>
                    <a:pt x="41" y="52"/>
                  </a:lnTo>
                  <a:lnTo>
                    <a:pt x="41" y="48"/>
                  </a:lnTo>
                  <a:lnTo>
                    <a:pt x="41" y="48"/>
                  </a:lnTo>
                  <a:lnTo>
                    <a:pt x="42" y="41"/>
                  </a:lnTo>
                  <a:lnTo>
                    <a:pt x="42" y="41"/>
                  </a:lnTo>
                  <a:close/>
                  <a:moveTo>
                    <a:pt x="59" y="93"/>
                  </a:moveTo>
                  <a:lnTo>
                    <a:pt x="59" y="93"/>
                  </a:lnTo>
                  <a:lnTo>
                    <a:pt x="64" y="90"/>
                  </a:lnTo>
                  <a:lnTo>
                    <a:pt x="64" y="90"/>
                  </a:lnTo>
                  <a:lnTo>
                    <a:pt x="66" y="89"/>
                  </a:lnTo>
                  <a:lnTo>
                    <a:pt x="66" y="89"/>
                  </a:lnTo>
                  <a:lnTo>
                    <a:pt x="66" y="79"/>
                  </a:lnTo>
                  <a:lnTo>
                    <a:pt x="66" y="79"/>
                  </a:lnTo>
                  <a:lnTo>
                    <a:pt x="66" y="79"/>
                  </a:lnTo>
                  <a:lnTo>
                    <a:pt x="66" y="79"/>
                  </a:lnTo>
                  <a:lnTo>
                    <a:pt x="61" y="84"/>
                  </a:lnTo>
                  <a:lnTo>
                    <a:pt x="61" y="84"/>
                  </a:lnTo>
                  <a:lnTo>
                    <a:pt x="59" y="85"/>
                  </a:lnTo>
                  <a:lnTo>
                    <a:pt x="59" y="89"/>
                  </a:lnTo>
                  <a:lnTo>
                    <a:pt x="59" y="89"/>
                  </a:lnTo>
                  <a:lnTo>
                    <a:pt x="59" y="93"/>
                  </a:lnTo>
                  <a:lnTo>
                    <a:pt x="59" y="93"/>
                  </a:lnTo>
                  <a:close/>
                  <a:moveTo>
                    <a:pt x="48" y="79"/>
                  </a:moveTo>
                  <a:lnTo>
                    <a:pt x="48" y="79"/>
                  </a:lnTo>
                  <a:lnTo>
                    <a:pt x="53" y="76"/>
                  </a:lnTo>
                  <a:lnTo>
                    <a:pt x="53" y="76"/>
                  </a:lnTo>
                  <a:lnTo>
                    <a:pt x="55" y="76"/>
                  </a:lnTo>
                  <a:lnTo>
                    <a:pt x="55" y="76"/>
                  </a:lnTo>
                  <a:lnTo>
                    <a:pt x="55" y="74"/>
                  </a:lnTo>
                  <a:lnTo>
                    <a:pt x="55" y="74"/>
                  </a:lnTo>
                  <a:lnTo>
                    <a:pt x="55" y="73"/>
                  </a:lnTo>
                  <a:lnTo>
                    <a:pt x="55" y="73"/>
                  </a:lnTo>
                  <a:lnTo>
                    <a:pt x="53" y="71"/>
                  </a:lnTo>
                  <a:lnTo>
                    <a:pt x="53" y="70"/>
                  </a:lnTo>
                  <a:lnTo>
                    <a:pt x="53" y="70"/>
                  </a:lnTo>
                  <a:lnTo>
                    <a:pt x="53" y="68"/>
                  </a:lnTo>
                  <a:lnTo>
                    <a:pt x="53" y="68"/>
                  </a:lnTo>
                  <a:lnTo>
                    <a:pt x="53" y="68"/>
                  </a:lnTo>
                  <a:lnTo>
                    <a:pt x="53" y="68"/>
                  </a:lnTo>
                  <a:lnTo>
                    <a:pt x="48" y="73"/>
                  </a:lnTo>
                  <a:lnTo>
                    <a:pt x="48" y="73"/>
                  </a:lnTo>
                  <a:lnTo>
                    <a:pt x="48" y="74"/>
                  </a:lnTo>
                  <a:lnTo>
                    <a:pt x="48" y="74"/>
                  </a:lnTo>
                  <a:lnTo>
                    <a:pt x="48" y="79"/>
                  </a:lnTo>
                  <a:lnTo>
                    <a:pt x="48" y="79"/>
                  </a:lnTo>
                  <a:close/>
                  <a:moveTo>
                    <a:pt x="104" y="40"/>
                  </a:moveTo>
                  <a:lnTo>
                    <a:pt x="104" y="40"/>
                  </a:lnTo>
                  <a:lnTo>
                    <a:pt x="104" y="40"/>
                  </a:lnTo>
                  <a:lnTo>
                    <a:pt x="104" y="40"/>
                  </a:lnTo>
                  <a:lnTo>
                    <a:pt x="104" y="40"/>
                  </a:lnTo>
                  <a:lnTo>
                    <a:pt x="104" y="40"/>
                  </a:lnTo>
                  <a:lnTo>
                    <a:pt x="113" y="51"/>
                  </a:lnTo>
                  <a:lnTo>
                    <a:pt x="113" y="51"/>
                  </a:lnTo>
                  <a:lnTo>
                    <a:pt x="124" y="62"/>
                  </a:lnTo>
                  <a:lnTo>
                    <a:pt x="124" y="62"/>
                  </a:lnTo>
                  <a:lnTo>
                    <a:pt x="126" y="63"/>
                  </a:lnTo>
                  <a:lnTo>
                    <a:pt x="126" y="63"/>
                  </a:lnTo>
                  <a:lnTo>
                    <a:pt x="126" y="63"/>
                  </a:lnTo>
                  <a:lnTo>
                    <a:pt x="126" y="63"/>
                  </a:lnTo>
                  <a:lnTo>
                    <a:pt x="121" y="57"/>
                  </a:lnTo>
                  <a:lnTo>
                    <a:pt x="121" y="57"/>
                  </a:lnTo>
                  <a:lnTo>
                    <a:pt x="121" y="56"/>
                  </a:lnTo>
                  <a:lnTo>
                    <a:pt x="121" y="56"/>
                  </a:lnTo>
                  <a:lnTo>
                    <a:pt x="108" y="43"/>
                  </a:lnTo>
                  <a:lnTo>
                    <a:pt x="108" y="43"/>
                  </a:lnTo>
                  <a:lnTo>
                    <a:pt x="104" y="40"/>
                  </a:lnTo>
                  <a:lnTo>
                    <a:pt x="104" y="40"/>
                  </a:lnTo>
                  <a:close/>
                  <a:moveTo>
                    <a:pt x="91" y="49"/>
                  </a:moveTo>
                  <a:lnTo>
                    <a:pt x="91" y="49"/>
                  </a:lnTo>
                  <a:lnTo>
                    <a:pt x="89" y="54"/>
                  </a:lnTo>
                  <a:lnTo>
                    <a:pt x="89" y="54"/>
                  </a:lnTo>
                  <a:lnTo>
                    <a:pt x="89" y="57"/>
                  </a:lnTo>
                  <a:lnTo>
                    <a:pt x="91" y="59"/>
                  </a:lnTo>
                  <a:lnTo>
                    <a:pt x="91" y="59"/>
                  </a:lnTo>
                  <a:lnTo>
                    <a:pt x="94" y="62"/>
                  </a:lnTo>
                  <a:lnTo>
                    <a:pt x="94" y="62"/>
                  </a:lnTo>
                  <a:lnTo>
                    <a:pt x="94" y="54"/>
                  </a:lnTo>
                  <a:lnTo>
                    <a:pt x="94" y="54"/>
                  </a:lnTo>
                  <a:lnTo>
                    <a:pt x="94" y="51"/>
                  </a:lnTo>
                  <a:lnTo>
                    <a:pt x="91" y="49"/>
                  </a:lnTo>
                  <a:lnTo>
                    <a:pt x="91" y="49"/>
                  </a:lnTo>
                  <a:lnTo>
                    <a:pt x="91" y="49"/>
                  </a:lnTo>
                  <a:lnTo>
                    <a:pt x="91" y="49"/>
                  </a:lnTo>
                  <a:close/>
                  <a:moveTo>
                    <a:pt x="83" y="98"/>
                  </a:moveTo>
                  <a:lnTo>
                    <a:pt x="83" y="98"/>
                  </a:lnTo>
                  <a:lnTo>
                    <a:pt x="86" y="97"/>
                  </a:lnTo>
                  <a:lnTo>
                    <a:pt x="86" y="97"/>
                  </a:lnTo>
                  <a:lnTo>
                    <a:pt x="88" y="95"/>
                  </a:lnTo>
                  <a:lnTo>
                    <a:pt x="88" y="95"/>
                  </a:lnTo>
                  <a:lnTo>
                    <a:pt x="93" y="87"/>
                  </a:lnTo>
                  <a:lnTo>
                    <a:pt x="93" y="87"/>
                  </a:lnTo>
                  <a:lnTo>
                    <a:pt x="93" y="85"/>
                  </a:lnTo>
                  <a:lnTo>
                    <a:pt x="93" y="85"/>
                  </a:lnTo>
                  <a:lnTo>
                    <a:pt x="85" y="90"/>
                  </a:lnTo>
                  <a:lnTo>
                    <a:pt x="85" y="90"/>
                  </a:lnTo>
                  <a:lnTo>
                    <a:pt x="85" y="92"/>
                  </a:lnTo>
                  <a:lnTo>
                    <a:pt x="85" y="92"/>
                  </a:lnTo>
                  <a:lnTo>
                    <a:pt x="83" y="98"/>
                  </a:lnTo>
                  <a:lnTo>
                    <a:pt x="83" y="98"/>
                  </a:lnTo>
                  <a:close/>
                  <a:moveTo>
                    <a:pt x="59" y="68"/>
                  </a:moveTo>
                  <a:lnTo>
                    <a:pt x="59" y="68"/>
                  </a:lnTo>
                  <a:lnTo>
                    <a:pt x="63" y="63"/>
                  </a:lnTo>
                  <a:lnTo>
                    <a:pt x="63" y="63"/>
                  </a:lnTo>
                  <a:lnTo>
                    <a:pt x="66" y="51"/>
                  </a:lnTo>
                  <a:lnTo>
                    <a:pt x="66" y="51"/>
                  </a:lnTo>
                  <a:lnTo>
                    <a:pt x="66" y="48"/>
                  </a:lnTo>
                  <a:lnTo>
                    <a:pt x="66" y="48"/>
                  </a:lnTo>
                  <a:lnTo>
                    <a:pt x="64" y="51"/>
                  </a:lnTo>
                  <a:lnTo>
                    <a:pt x="64" y="51"/>
                  </a:lnTo>
                  <a:lnTo>
                    <a:pt x="61" y="62"/>
                  </a:lnTo>
                  <a:lnTo>
                    <a:pt x="61" y="62"/>
                  </a:lnTo>
                  <a:lnTo>
                    <a:pt x="59" y="68"/>
                  </a:lnTo>
                  <a:lnTo>
                    <a:pt x="59" y="68"/>
                  </a:lnTo>
                  <a:close/>
                  <a:moveTo>
                    <a:pt x="91" y="65"/>
                  </a:moveTo>
                  <a:lnTo>
                    <a:pt x="91" y="65"/>
                  </a:lnTo>
                  <a:lnTo>
                    <a:pt x="89" y="70"/>
                  </a:lnTo>
                  <a:lnTo>
                    <a:pt x="89" y="70"/>
                  </a:lnTo>
                  <a:lnTo>
                    <a:pt x="89" y="73"/>
                  </a:lnTo>
                  <a:lnTo>
                    <a:pt x="89" y="73"/>
                  </a:lnTo>
                  <a:lnTo>
                    <a:pt x="94" y="79"/>
                  </a:lnTo>
                  <a:lnTo>
                    <a:pt x="94" y="79"/>
                  </a:lnTo>
                  <a:lnTo>
                    <a:pt x="94" y="79"/>
                  </a:lnTo>
                  <a:lnTo>
                    <a:pt x="94" y="79"/>
                  </a:lnTo>
                  <a:lnTo>
                    <a:pt x="94" y="79"/>
                  </a:lnTo>
                  <a:lnTo>
                    <a:pt x="94" y="79"/>
                  </a:lnTo>
                  <a:lnTo>
                    <a:pt x="94" y="76"/>
                  </a:lnTo>
                  <a:lnTo>
                    <a:pt x="94" y="76"/>
                  </a:lnTo>
                  <a:lnTo>
                    <a:pt x="94" y="70"/>
                  </a:lnTo>
                  <a:lnTo>
                    <a:pt x="94" y="70"/>
                  </a:lnTo>
                  <a:lnTo>
                    <a:pt x="94" y="67"/>
                  </a:lnTo>
                  <a:lnTo>
                    <a:pt x="91" y="65"/>
                  </a:lnTo>
                  <a:lnTo>
                    <a:pt x="91" y="65"/>
                  </a:lnTo>
                  <a:lnTo>
                    <a:pt x="91" y="65"/>
                  </a:lnTo>
                  <a:lnTo>
                    <a:pt x="91" y="65"/>
                  </a:lnTo>
                  <a:close/>
                  <a:moveTo>
                    <a:pt x="6" y="56"/>
                  </a:moveTo>
                  <a:lnTo>
                    <a:pt x="6" y="56"/>
                  </a:lnTo>
                  <a:lnTo>
                    <a:pt x="7" y="57"/>
                  </a:lnTo>
                  <a:lnTo>
                    <a:pt x="7" y="57"/>
                  </a:lnTo>
                  <a:lnTo>
                    <a:pt x="7" y="54"/>
                  </a:lnTo>
                  <a:lnTo>
                    <a:pt x="7" y="54"/>
                  </a:lnTo>
                  <a:lnTo>
                    <a:pt x="9" y="44"/>
                  </a:lnTo>
                  <a:lnTo>
                    <a:pt x="9" y="44"/>
                  </a:lnTo>
                  <a:lnTo>
                    <a:pt x="9" y="40"/>
                  </a:lnTo>
                  <a:lnTo>
                    <a:pt x="9" y="40"/>
                  </a:lnTo>
                  <a:lnTo>
                    <a:pt x="6" y="38"/>
                  </a:lnTo>
                  <a:lnTo>
                    <a:pt x="6" y="38"/>
                  </a:lnTo>
                  <a:lnTo>
                    <a:pt x="6" y="48"/>
                  </a:lnTo>
                  <a:lnTo>
                    <a:pt x="6" y="56"/>
                  </a:lnTo>
                  <a:lnTo>
                    <a:pt x="6" y="56"/>
                  </a:lnTo>
                  <a:close/>
                  <a:moveTo>
                    <a:pt x="36" y="46"/>
                  </a:moveTo>
                  <a:lnTo>
                    <a:pt x="36" y="46"/>
                  </a:lnTo>
                  <a:lnTo>
                    <a:pt x="34" y="46"/>
                  </a:lnTo>
                  <a:lnTo>
                    <a:pt x="34" y="46"/>
                  </a:lnTo>
                  <a:lnTo>
                    <a:pt x="33" y="48"/>
                  </a:lnTo>
                  <a:lnTo>
                    <a:pt x="33" y="48"/>
                  </a:lnTo>
                  <a:lnTo>
                    <a:pt x="31" y="49"/>
                  </a:lnTo>
                  <a:lnTo>
                    <a:pt x="31" y="51"/>
                  </a:lnTo>
                  <a:lnTo>
                    <a:pt x="31" y="51"/>
                  </a:lnTo>
                  <a:lnTo>
                    <a:pt x="30" y="63"/>
                  </a:lnTo>
                  <a:lnTo>
                    <a:pt x="30" y="63"/>
                  </a:lnTo>
                  <a:lnTo>
                    <a:pt x="30" y="63"/>
                  </a:lnTo>
                  <a:lnTo>
                    <a:pt x="30" y="63"/>
                  </a:lnTo>
                  <a:lnTo>
                    <a:pt x="30" y="63"/>
                  </a:lnTo>
                  <a:lnTo>
                    <a:pt x="30" y="63"/>
                  </a:lnTo>
                  <a:lnTo>
                    <a:pt x="36" y="46"/>
                  </a:lnTo>
                  <a:lnTo>
                    <a:pt x="36" y="46"/>
                  </a:lnTo>
                  <a:close/>
                  <a:moveTo>
                    <a:pt x="7" y="33"/>
                  </a:moveTo>
                  <a:lnTo>
                    <a:pt x="7" y="33"/>
                  </a:lnTo>
                  <a:lnTo>
                    <a:pt x="7" y="33"/>
                  </a:lnTo>
                  <a:lnTo>
                    <a:pt x="7" y="33"/>
                  </a:lnTo>
                  <a:lnTo>
                    <a:pt x="11" y="30"/>
                  </a:lnTo>
                  <a:lnTo>
                    <a:pt x="14" y="26"/>
                  </a:lnTo>
                  <a:lnTo>
                    <a:pt x="14" y="26"/>
                  </a:lnTo>
                  <a:lnTo>
                    <a:pt x="15" y="24"/>
                  </a:lnTo>
                  <a:lnTo>
                    <a:pt x="15" y="24"/>
                  </a:lnTo>
                  <a:lnTo>
                    <a:pt x="20" y="18"/>
                  </a:lnTo>
                  <a:lnTo>
                    <a:pt x="26" y="13"/>
                  </a:lnTo>
                  <a:lnTo>
                    <a:pt x="26" y="13"/>
                  </a:lnTo>
                  <a:lnTo>
                    <a:pt x="28" y="13"/>
                  </a:lnTo>
                  <a:lnTo>
                    <a:pt x="28" y="13"/>
                  </a:lnTo>
                  <a:lnTo>
                    <a:pt x="22" y="16"/>
                  </a:lnTo>
                  <a:lnTo>
                    <a:pt x="15" y="21"/>
                  </a:lnTo>
                  <a:lnTo>
                    <a:pt x="11" y="27"/>
                  </a:lnTo>
                  <a:lnTo>
                    <a:pt x="7" y="33"/>
                  </a:lnTo>
                  <a:lnTo>
                    <a:pt x="7" y="33"/>
                  </a:lnTo>
                  <a:close/>
                  <a:moveTo>
                    <a:pt x="25" y="76"/>
                  </a:moveTo>
                  <a:lnTo>
                    <a:pt x="25" y="76"/>
                  </a:lnTo>
                  <a:lnTo>
                    <a:pt x="25" y="74"/>
                  </a:lnTo>
                  <a:lnTo>
                    <a:pt x="25" y="74"/>
                  </a:lnTo>
                  <a:lnTo>
                    <a:pt x="25" y="62"/>
                  </a:lnTo>
                  <a:lnTo>
                    <a:pt x="25" y="62"/>
                  </a:lnTo>
                  <a:lnTo>
                    <a:pt x="25" y="57"/>
                  </a:lnTo>
                  <a:lnTo>
                    <a:pt x="26" y="54"/>
                  </a:lnTo>
                  <a:lnTo>
                    <a:pt x="26" y="54"/>
                  </a:lnTo>
                  <a:lnTo>
                    <a:pt x="26" y="52"/>
                  </a:lnTo>
                  <a:lnTo>
                    <a:pt x="26" y="52"/>
                  </a:lnTo>
                  <a:lnTo>
                    <a:pt x="25" y="54"/>
                  </a:lnTo>
                  <a:lnTo>
                    <a:pt x="25" y="54"/>
                  </a:lnTo>
                  <a:lnTo>
                    <a:pt x="23" y="62"/>
                  </a:lnTo>
                  <a:lnTo>
                    <a:pt x="23" y="68"/>
                  </a:lnTo>
                  <a:lnTo>
                    <a:pt x="23" y="68"/>
                  </a:lnTo>
                  <a:lnTo>
                    <a:pt x="23" y="76"/>
                  </a:lnTo>
                  <a:lnTo>
                    <a:pt x="23" y="76"/>
                  </a:lnTo>
                  <a:lnTo>
                    <a:pt x="23" y="76"/>
                  </a:lnTo>
                  <a:lnTo>
                    <a:pt x="23" y="76"/>
                  </a:lnTo>
                  <a:lnTo>
                    <a:pt x="25" y="76"/>
                  </a:lnTo>
                  <a:lnTo>
                    <a:pt x="25" y="76"/>
                  </a:lnTo>
                  <a:close/>
                  <a:moveTo>
                    <a:pt x="52" y="92"/>
                  </a:moveTo>
                  <a:lnTo>
                    <a:pt x="52" y="92"/>
                  </a:lnTo>
                  <a:lnTo>
                    <a:pt x="52" y="90"/>
                  </a:lnTo>
                  <a:lnTo>
                    <a:pt x="52" y="90"/>
                  </a:lnTo>
                  <a:lnTo>
                    <a:pt x="53" y="84"/>
                  </a:lnTo>
                  <a:lnTo>
                    <a:pt x="53" y="84"/>
                  </a:lnTo>
                  <a:lnTo>
                    <a:pt x="52" y="81"/>
                  </a:lnTo>
                  <a:lnTo>
                    <a:pt x="52" y="81"/>
                  </a:lnTo>
                  <a:lnTo>
                    <a:pt x="48" y="82"/>
                  </a:lnTo>
                  <a:lnTo>
                    <a:pt x="48" y="82"/>
                  </a:lnTo>
                  <a:lnTo>
                    <a:pt x="48" y="87"/>
                  </a:lnTo>
                  <a:lnTo>
                    <a:pt x="48" y="87"/>
                  </a:lnTo>
                  <a:lnTo>
                    <a:pt x="48" y="89"/>
                  </a:lnTo>
                  <a:lnTo>
                    <a:pt x="48" y="89"/>
                  </a:lnTo>
                  <a:lnTo>
                    <a:pt x="52" y="92"/>
                  </a:lnTo>
                  <a:lnTo>
                    <a:pt x="52" y="92"/>
                  </a:lnTo>
                  <a:close/>
                  <a:moveTo>
                    <a:pt x="31" y="44"/>
                  </a:moveTo>
                  <a:lnTo>
                    <a:pt x="31" y="44"/>
                  </a:lnTo>
                  <a:lnTo>
                    <a:pt x="34" y="41"/>
                  </a:lnTo>
                  <a:lnTo>
                    <a:pt x="34" y="41"/>
                  </a:lnTo>
                  <a:lnTo>
                    <a:pt x="37" y="38"/>
                  </a:lnTo>
                  <a:lnTo>
                    <a:pt x="37" y="38"/>
                  </a:lnTo>
                  <a:lnTo>
                    <a:pt x="39" y="33"/>
                  </a:lnTo>
                  <a:lnTo>
                    <a:pt x="39" y="33"/>
                  </a:lnTo>
                  <a:lnTo>
                    <a:pt x="39" y="32"/>
                  </a:lnTo>
                  <a:lnTo>
                    <a:pt x="39" y="32"/>
                  </a:lnTo>
                  <a:lnTo>
                    <a:pt x="36" y="35"/>
                  </a:lnTo>
                  <a:lnTo>
                    <a:pt x="36" y="35"/>
                  </a:lnTo>
                  <a:lnTo>
                    <a:pt x="31" y="43"/>
                  </a:lnTo>
                  <a:lnTo>
                    <a:pt x="31" y="43"/>
                  </a:lnTo>
                  <a:lnTo>
                    <a:pt x="31" y="44"/>
                  </a:lnTo>
                  <a:lnTo>
                    <a:pt x="31" y="44"/>
                  </a:lnTo>
                  <a:close/>
                  <a:moveTo>
                    <a:pt x="108" y="63"/>
                  </a:moveTo>
                  <a:lnTo>
                    <a:pt x="108" y="63"/>
                  </a:lnTo>
                  <a:lnTo>
                    <a:pt x="108" y="68"/>
                  </a:lnTo>
                  <a:lnTo>
                    <a:pt x="108" y="68"/>
                  </a:lnTo>
                  <a:lnTo>
                    <a:pt x="108" y="68"/>
                  </a:lnTo>
                  <a:lnTo>
                    <a:pt x="108" y="68"/>
                  </a:lnTo>
                  <a:lnTo>
                    <a:pt x="112" y="73"/>
                  </a:lnTo>
                  <a:lnTo>
                    <a:pt x="112" y="73"/>
                  </a:lnTo>
                  <a:lnTo>
                    <a:pt x="113" y="65"/>
                  </a:lnTo>
                  <a:lnTo>
                    <a:pt x="113" y="65"/>
                  </a:lnTo>
                  <a:lnTo>
                    <a:pt x="113" y="63"/>
                  </a:lnTo>
                  <a:lnTo>
                    <a:pt x="113" y="63"/>
                  </a:lnTo>
                  <a:lnTo>
                    <a:pt x="110" y="65"/>
                  </a:lnTo>
                  <a:lnTo>
                    <a:pt x="108" y="63"/>
                  </a:lnTo>
                  <a:lnTo>
                    <a:pt x="108" y="63"/>
                  </a:lnTo>
                  <a:close/>
                  <a:moveTo>
                    <a:pt x="112" y="54"/>
                  </a:moveTo>
                  <a:lnTo>
                    <a:pt x="112" y="54"/>
                  </a:lnTo>
                  <a:lnTo>
                    <a:pt x="105" y="46"/>
                  </a:lnTo>
                  <a:lnTo>
                    <a:pt x="105" y="46"/>
                  </a:lnTo>
                  <a:lnTo>
                    <a:pt x="104" y="52"/>
                  </a:lnTo>
                  <a:lnTo>
                    <a:pt x="104" y="52"/>
                  </a:lnTo>
                  <a:lnTo>
                    <a:pt x="104" y="54"/>
                  </a:lnTo>
                  <a:lnTo>
                    <a:pt x="104" y="54"/>
                  </a:lnTo>
                  <a:lnTo>
                    <a:pt x="104" y="52"/>
                  </a:lnTo>
                  <a:lnTo>
                    <a:pt x="104" y="52"/>
                  </a:lnTo>
                  <a:lnTo>
                    <a:pt x="107" y="52"/>
                  </a:lnTo>
                  <a:lnTo>
                    <a:pt x="107" y="54"/>
                  </a:lnTo>
                  <a:lnTo>
                    <a:pt x="107" y="54"/>
                  </a:lnTo>
                  <a:lnTo>
                    <a:pt x="108" y="56"/>
                  </a:lnTo>
                  <a:lnTo>
                    <a:pt x="108" y="56"/>
                  </a:lnTo>
                  <a:lnTo>
                    <a:pt x="110" y="54"/>
                  </a:lnTo>
                  <a:lnTo>
                    <a:pt x="110" y="54"/>
                  </a:lnTo>
                  <a:lnTo>
                    <a:pt x="112" y="54"/>
                  </a:lnTo>
                  <a:lnTo>
                    <a:pt x="112" y="54"/>
                  </a:lnTo>
                  <a:close/>
                  <a:moveTo>
                    <a:pt x="63" y="44"/>
                  </a:moveTo>
                  <a:lnTo>
                    <a:pt x="63" y="44"/>
                  </a:lnTo>
                  <a:lnTo>
                    <a:pt x="63" y="44"/>
                  </a:lnTo>
                  <a:lnTo>
                    <a:pt x="63" y="44"/>
                  </a:lnTo>
                  <a:lnTo>
                    <a:pt x="67" y="30"/>
                  </a:lnTo>
                  <a:lnTo>
                    <a:pt x="67" y="30"/>
                  </a:lnTo>
                  <a:lnTo>
                    <a:pt x="63" y="30"/>
                  </a:lnTo>
                  <a:lnTo>
                    <a:pt x="63" y="30"/>
                  </a:lnTo>
                  <a:lnTo>
                    <a:pt x="63" y="44"/>
                  </a:lnTo>
                  <a:lnTo>
                    <a:pt x="63" y="44"/>
                  </a:lnTo>
                  <a:close/>
                  <a:moveTo>
                    <a:pt x="52" y="38"/>
                  </a:moveTo>
                  <a:lnTo>
                    <a:pt x="52" y="38"/>
                  </a:lnTo>
                  <a:lnTo>
                    <a:pt x="45" y="40"/>
                  </a:lnTo>
                  <a:lnTo>
                    <a:pt x="45" y="40"/>
                  </a:lnTo>
                  <a:lnTo>
                    <a:pt x="45" y="40"/>
                  </a:lnTo>
                  <a:lnTo>
                    <a:pt x="45" y="40"/>
                  </a:lnTo>
                  <a:lnTo>
                    <a:pt x="44" y="46"/>
                  </a:lnTo>
                  <a:lnTo>
                    <a:pt x="44" y="46"/>
                  </a:lnTo>
                  <a:lnTo>
                    <a:pt x="47" y="44"/>
                  </a:lnTo>
                  <a:lnTo>
                    <a:pt x="48" y="44"/>
                  </a:lnTo>
                  <a:lnTo>
                    <a:pt x="48" y="44"/>
                  </a:lnTo>
                  <a:lnTo>
                    <a:pt x="52" y="38"/>
                  </a:lnTo>
                  <a:lnTo>
                    <a:pt x="52" y="38"/>
                  </a:lnTo>
                  <a:close/>
                  <a:moveTo>
                    <a:pt x="41" y="18"/>
                  </a:moveTo>
                  <a:lnTo>
                    <a:pt x="41" y="18"/>
                  </a:lnTo>
                  <a:lnTo>
                    <a:pt x="50" y="16"/>
                  </a:lnTo>
                  <a:lnTo>
                    <a:pt x="58" y="16"/>
                  </a:lnTo>
                  <a:lnTo>
                    <a:pt x="58" y="16"/>
                  </a:lnTo>
                  <a:lnTo>
                    <a:pt x="55" y="14"/>
                  </a:lnTo>
                  <a:lnTo>
                    <a:pt x="55" y="14"/>
                  </a:lnTo>
                  <a:lnTo>
                    <a:pt x="52" y="13"/>
                  </a:lnTo>
                  <a:lnTo>
                    <a:pt x="52" y="13"/>
                  </a:lnTo>
                  <a:lnTo>
                    <a:pt x="47" y="14"/>
                  </a:lnTo>
                  <a:lnTo>
                    <a:pt x="47" y="14"/>
                  </a:lnTo>
                  <a:lnTo>
                    <a:pt x="42" y="16"/>
                  </a:lnTo>
                  <a:lnTo>
                    <a:pt x="42" y="16"/>
                  </a:lnTo>
                  <a:lnTo>
                    <a:pt x="41" y="18"/>
                  </a:lnTo>
                  <a:lnTo>
                    <a:pt x="41" y="18"/>
                  </a:lnTo>
                  <a:close/>
                  <a:moveTo>
                    <a:pt x="45" y="33"/>
                  </a:moveTo>
                  <a:lnTo>
                    <a:pt x="45" y="33"/>
                  </a:lnTo>
                  <a:lnTo>
                    <a:pt x="47" y="33"/>
                  </a:lnTo>
                  <a:lnTo>
                    <a:pt x="47" y="33"/>
                  </a:lnTo>
                  <a:lnTo>
                    <a:pt x="56" y="29"/>
                  </a:lnTo>
                  <a:lnTo>
                    <a:pt x="56" y="29"/>
                  </a:lnTo>
                  <a:lnTo>
                    <a:pt x="56" y="27"/>
                  </a:lnTo>
                  <a:lnTo>
                    <a:pt x="56" y="27"/>
                  </a:lnTo>
                  <a:lnTo>
                    <a:pt x="52" y="29"/>
                  </a:lnTo>
                  <a:lnTo>
                    <a:pt x="52" y="29"/>
                  </a:lnTo>
                  <a:lnTo>
                    <a:pt x="50" y="30"/>
                  </a:lnTo>
                  <a:lnTo>
                    <a:pt x="50" y="30"/>
                  </a:lnTo>
                  <a:lnTo>
                    <a:pt x="50" y="29"/>
                  </a:lnTo>
                  <a:lnTo>
                    <a:pt x="48" y="27"/>
                  </a:lnTo>
                  <a:lnTo>
                    <a:pt x="48" y="27"/>
                  </a:lnTo>
                  <a:lnTo>
                    <a:pt x="50" y="26"/>
                  </a:lnTo>
                  <a:lnTo>
                    <a:pt x="50" y="26"/>
                  </a:lnTo>
                  <a:lnTo>
                    <a:pt x="50" y="26"/>
                  </a:lnTo>
                  <a:lnTo>
                    <a:pt x="50" y="26"/>
                  </a:lnTo>
                  <a:lnTo>
                    <a:pt x="50" y="26"/>
                  </a:lnTo>
                  <a:lnTo>
                    <a:pt x="50" y="26"/>
                  </a:lnTo>
                  <a:lnTo>
                    <a:pt x="47" y="27"/>
                  </a:lnTo>
                  <a:lnTo>
                    <a:pt x="47" y="27"/>
                  </a:lnTo>
                  <a:lnTo>
                    <a:pt x="45" y="33"/>
                  </a:lnTo>
                  <a:lnTo>
                    <a:pt x="45" y="33"/>
                  </a:lnTo>
                  <a:close/>
                  <a:moveTo>
                    <a:pt x="31" y="85"/>
                  </a:moveTo>
                  <a:lnTo>
                    <a:pt x="31" y="85"/>
                  </a:lnTo>
                  <a:lnTo>
                    <a:pt x="34" y="84"/>
                  </a:lnTo>
                  <a:lnTo>
                    <a:pt x="34" y="84"/>
                  </a:lnTo>
                  <a:lnTo>
                    <a:pt x="30" y="73"/>
                  </a:lnTo>
                  <a:lnTo>
                    <a:pt x="30" y="73"/>
                  </a:lnTo>
                  <a:lnTo>
                    <a:pt x="30" y="74"/>
                  </a:lnTo>
                  <a:lnTo>
                    <a:pt x="30" y="74"/>
                  </a:lnTo>
                  <a:lnTo>
                    <a:pt x="30" y="76"/>
                  </a:lnTo>
                  <a:lnTo>
                    <a:pt x="30" y="76"/>
                  </a:lnTo>
                  <a:lnTo>
                    <a:pt x="31" y="85"/>
                  </a:lnTo>
                  <a:lnTo>
                    <a:pt x="31" y="85"/>
                  </a:lnTo>
                  <a:close/>
                  <a:moveTo>
                    <a:pt x="119" y="79"/>
                  </a:moveTo>
                  <a:lnTo>
                    <a:pt x="119" y="79"/>
                  </a:lnTo>
                  <a:lnTo>
                    <a:pt x="118" y="81"/>
                  </a:lnTo>
                  <a:lnTo>
                    <a:pt x="118" y="81"/>
                  </a:lnTo>
                  <a:lnTo>
                    <a:pt x="116" y="81"/>
                  </a:lnTo>
                  <a:lnTo>
                    <a:pt x="116" y="81"/>
                  </a:lnTo>
                  <a:lnTo>
                    <a:pt x="116" y="87"/>
                  </a:lnTo>
                  <a:lnTo>
                    <a:pt x="116" y="87"/>
                  </a:lnTo>
                  <a:lnTo>
                    <a:pt x="116" y="87"/>
                  </a:lnTo>
                  <a:lnTo>
                    <a:pt x="116" y="87"/>
                  </a:lnTo>
                  <a:lnTo>
                    <a:pt x="118" y="87"/>
                  </a:lnTo>
                  <a:lnTo>
                    <a:pt x="119" y="85"/>
                  </a:lnTo>
                  <a:lnTo>
                    <a:pt x="119" y="85"/>
                  </a:lnTo>
                  <a:lnTo>
                    <a:pt x="121" y="82"/>
                  </a:lnTo>
                  <a:lnTo>
                    <a:pt x="121" y="82"/>
                  </a:lnTo>
                  <a:lnTo>
                    <a:pt x="119" y="79"/>
                  </a:lnTo>
                  <a:lnTo>
                    <a:pt x="119" y="79"/>
                  </a:lnTo>
                  <a:close/>
                  <a:moveTo>
                    <a:pt x="14" y="60"/>
                  </a:moveTo>
                  <a:lnTo>
                    <a:pt x="14" y="60"/>
                  </a:lnTo>
                  <a:lnTo>
                    <a:pt x="15" y="52"/>
                  </a:lnTo>
                  <a:lnTo>
                    <a:pt x="15" y="52"/>
                  </a:lnTo>
                  <a:lnTo>
                    <a:pt x="15" y="49"/>
                  </a:lnTo>
                  <a:lnTo>
                    <a:pt x="15" y="49"/>
                  </a:lnTo>
                  <a:lnTo>
                    <a:pt x="17" y="48"/>
                  </a:lnTo>
                  <a:lnTo>
                    <a:pt x="17" y="46"/>
                  </a:lnTo>
                  <a:lnTo>
                    <a:pt x="17" y="46"/>
                  </a:lnTo>
                  <a:lnTo>
                    <a:pt x="15" y="46"/>
                  </a:lnTo>
                  <a:lnTo>
                    <a:pt x="15" y="46"/>
                  </a:lnTo>
                  <a:lnTo>
                    <a:pt x="14" y="49"/>
                  </a:lnTo>
                  <a:lnTo>
                    <a:pt x="14" y="52"/>
                  </a:lnTo>
                  <a:lnTo>
                    <a:pt x="14" y="52"/>
                  </a:lnTo>
                  <a:lnTo>
                    <a:pt x="12" y="59"/>
                  </a:lnTo>
                  <a:lnTo>
                    <a:pt x="12" y="59"/>
                  </a:lnTo>
                  <a:lnTo>
                    <a:pt x="12" y="62"/>
                  </a:lnTo>
                  <a:lnTo>
                    <a:pt x="12" y="62"/>
                  </a:lnTo>
                  <a:lnTo>
                    <a:pt x="14" y="60"/>
                  </a:lnTo>
                  <a:lnTo>
                    <a:pt x="14" y="60"/>
                  </a:lnTo>
                  <a:close/>
                  <a:moveTo>
                    <a:pt x="66" y="10"/>
                  </a:moveTo>
                  <a:lnTo>
                    <a:pt x="66" y="10"/>
                  </a:lnTo>
                  <a:lnTo>
                    <a:pt x="66" y="10"/>
                  </a:lnTo>
                  <a:lnTo>
                    <a:pt x="66" y="10"/>
                  </a:lnTo>
                  <a:lnTo>
                    <a:pt x="64" y="8"/>
                  </a:lnTo>
                  <a:lnTo>
                    <a:pt x="64" y="8"/>
                  </a:lnTo>
                  <a:lnTo>
                    <a:pt x="56" y="7"/>
                  </a:lnTo>
                  <a:lnTo>
                    <a:pt x="48" y="7"/>
                  </a:lnTo>
                  <a:lnTo>
                    <a:pt x="48" y="7"/>
                  </a:lnTo>
                  <a:lnTo>
                    <a:pt x="44" y="8"/>
                  </a:lnTo>
                  <a:lnTo>
                    <a:pt x="44" y="8"/>
                  </a:lnTo>
                  <a:lnTo>
                    <a:pt x="44" y="8"/>
                  </a:lnTo>
                  <a:lnTo>
                    <a:pt x="44" y="8"/>
                  </a:lnTo>
                  <a:lnTo>
                    <a:pt x="66" y="10"/>
                  </a:lnTo>
                  <a:lnTo>
                    <a:pt x="66" y="10"/>
                  </a:lnTo>
                  <a:close/>
                  <a:moveTo>
                    <a:pt x="64" y="133"/>
                  </a:moveTo>
                  <a:lnTo>
                    <a:pt x="64" y="133"/>
                  </a:lnTo>
                  <a:lnTo>
                    <a:pt x="72" y="139"/>
                  </a:lnTo>
                  <a:lnTo>
                    <a:pt x="72" y="139"/>
                  </a:lnTo>
                  <a:lnTo>
                    <a:pt x="72" y="134"/>
                  </a:lnTo>
                  <a:lnTo>
                    <a:pt x="72" y="134"/>
                  </a:lnTo>
                  <a:lnTo>
                    <a:pt x="71" y="131"/>
                  </a:lnTo>
                  <a:lnTo>
                    <a:pt x="71" y="131"/>
                  </a:lnTo>
                  <a:lnTo>
                    <a:pt x="64" y="133"/>
                  </a:lnTo>
                  <a:lnTo>
                    <a:pt x="64" y="133"/>
                  </a:lnTo>
                  <a:close/>
                  <a:moveTo>
                    <a:pt x="77" y="108"/>
                  </a:moveTo>
                  <a:lnTo>
                    <a:pt x="77" y="108"/>
                  </a:lnTo>
                  <a:lnTo>
                    <a:pt x="75" y="108"/>
                  </a:lnTo>
                  <a:lnTo>
                    <a:pt x="75" y="108"/>
                  </a:lnTo>
                  <a:lnTo>
                    <a:pt x="74" y="119"/>
                  </a:lnTo>
                  <a:lnTo>
                    <a:pt x="74" y="119"/>
                  </a:lnTo>
                  <a:lnTo>
                    <a:pt x="75" y="120"/>
                  </a:lnTo>
                  <a:lnTo>
                    <a:pt x="75" y="120"/>
                  </a:lnTo>
                  <a:lnTo>
                    <a:pt x="77" y="123"/>
                  </a:lnTo>
                  <a:lnTo>
                    <a:pt x="77" y="123"/>
                  </a:lnTo>
                  <a:lnTo>
                    <a:pt x="78" y="122"/>
                  </a:lnTo>
                  <a:lnTo>
                    <a:pt x="78" y="119"/>
                  </a:lnTo>
                  <a:lnTo>
                    <a:pt x="78" y="119"/>
                  </a:lnTo>
                  <a:lnTo>
                    <a:pt x="78" y="119"/>
                  </a:lnTo>
                  <a:lnTo>
                    <a:pt x="78" y="119"/>
                  </a:lnTo>
                  <a:lnTo>
                    <a:pt x="75" y="117"/>
                  </a:lnTo>
                  <a:lnTo>
                    <a:pt x="75" y="114"/>
                  </a:lnTo>
                  <a:lnTo>
                    <a:pt x="75" y="114"/>
                  </a:lnTo>
                  <a:lnTo>
                    <a:pt x="77" y="111"/>
                  </a:lnTo>
                  <a:lnTo>
                    <a:pt x="77" y="111"/>
                  </a:lnTo>
                  <a:lnTo>
                    <a:pt x="77" y="111"/>
                  </a:lnTo>
                  <a:lnTo>
                    <a:pt x="77" y="111"/>
                  </a:lnTo>
                  <a:lnTo>
                    <a:pt x="77" y="108"/>
                  </a:lnTo>
                  <a:lnTo>
                    <a:pt x="77" y="108"/>
                  </a:lnTo>
                  <a:close/>
                  <a:moveTo>
                    <a:pt x="61" y="103"/>
                  </a:moveTo>
                  <a:lnTo>
                    <a:pt x="61" y="103"/>
                  </a:lnTo>
                  <a:lnTo>
                    <a:pt x="61" y="103"/>
                  </a:lnTo>
                  <a:lnTo>
                    <a:pt x="61" y="103"/>
                  </a:lnTo>
                  <a:lnTo>
                    <a:pt x="63" y="100"/>
                  </a:lnTo>
                  <a:lnTo>
                    <a:pt x="63" y="100"/>
                  </a:lnTo>
                  <a:lnTo>
                    <a:pt x="64" y="97"/>
                  </a:lnTo>
                  <a:lnTo>
                    <a:pt x="64" y="93"/>
                  </a:lnTo>
                  <a:lnTo>
                    <a:pt x="64" y="93"/>
                  </a:lnTo>
                  <a:lnTo>
                    <a:pt x="59" y="97"/>
                  </a:lnTo>
                  <a:lnTo>
                    <a:pt x="59" y="97"/>
                  </a:lnTo>
                  <a:lnTo>
                    <a:pt x="61" y="103"/>
                  </a:lnTo>
                  <a:lnTo>
                    <a:pt x="61" y="103"/>
                  </a:lnTo>
                  <a:close/>
                  <a:moveTo>
                    <a:pt x="75" y="44"/>
                  </a:moveTo>
                  <a:lnTo>
                    <a:pt x="75" y="44"/>
                  </a:lnTo>
                  <a:lnTo>
                    <a:pt x="78" y="37"/>
                  </a:lnTo>
                  <a:lnTo>
                    <a:pt x="78" y="37"/>
                  </a:lnTo>
                  <a:lnTo>
                    <a:pt x="77" y="37"/>
                  </a:lnTo>
                  <a:lnTo>
                    <a:pt x="77" y="37"/>
                  </a:lnTo>
                  <a:lnTo>
                    <a:pt x="72" y="40"/>
                  </a:lnTo>
                  <a:lnTo>
                    <a:pt x="72" y="40"/>
                  </a:lnTo>
                  <a:lnTo>
                    <a:pt x="72" y="40"/>
                  </a:lnTo>
                  <a:lnTo>
                    <a:pt x="72" y="41"/>
                  </a:lnTo>
                  <a:lnTo>
                    <a:pt x="72" y="41"/>
                  </a:lnTo>
                  <a:lnTo>
                    <a:pt x="75" y="44"/>
                  </a:lnTo>
                  <a:lnTo>
                    <a:pt x="75" y="44"/>
                  </a:lnTo>
                  <a:close/>
                  <a:moveTo>
                    <a:pt x="36" y="73"/>
                  </a:moveTo>
                  <a:lnTo>
                    <a:pt x="36" y="73"/>
                  </a:lnTo>
                  <a:lnTo>
                    <a:pt x="37" y="71"/>
                  </a:lnTo>
                  <a:lnTo>
                    <a:pt x="37" y="71"/>
                  </a:lnTo>
                  <a:lnTo>
                    <a:pt x="39" y="71"/>
                  </a:lnTo>
                  <a:lnTo>
                    <a:pt x="39" y="71"/>
                  </a:lnTo>
                  <a:lnTo>
                    <a:pt x="39" y="67"/>
                  </a:lnTo>
                  <a:lnTo>
                    <a:pt x="39" y="67"/>
                  </a:lnTo>
                  <a:lnTo>
                    <a:pt x="37" y="67"/>
                  </a:lnTo>
                  <a:lnTo>
                    <a:pt x="36" y="65"/>
                  </a:lnTo>
                  <a:lnTo>
                    <a:pt x="36" y="65"/>
                  </a:lnTo>
                  <a:lnTo>
                    <a:pt x="34" y="70"/>
                  </a:lnTo>
                  <a:lnTo>
                    <a:pt x="34" y="70"/>
                  </a:lnTo>
                  <a:lnTo>
                    <a:pt x="34" y="71"/>
                  </a:lnTo>
                  <a:lnTo>
                    <a:pt x="36" y="73"/>
                  </a:lnTo>
                  <a:lnTo>
                    <a:pt x="36" y="73"/>
                  </a:lnTo>
                  <a:close/>
                  <a:moveTo>
                    <a:pt x="97" y="43"/>
                  </a:moveTo>
                  <a:lnTo>
                    <a:pt x="97" y="43"/>
                  </a:lnTo>
                  <a:lnTo>
                    <a:pt x="97" y="46"/>
                  </a:lnTo>
                  <a:lnTo>
                    <a:pt x="97" y="46"/>
                  </a:lnTo>
                  <a:lnTo>
                    <a:pt x="97" y="46"/>
                  </a:lnTo>
                  <a:lnTo>
                    <a:pt x="97" y="46"/>
                  </a:lnTo>
                  <a:lnTo>
                    <a:pt x="101" y="49"/>
                  </a:lnTo>
                  <a:lnTo>
                    <a:pt x="101" y="49"/>
                  </a:lnTo>
                  <a:lnTo>
                    <a:pt x="102" y="44"/>
                  </a:lnTo>
                  <a:lnTo>
                    <a:pt x="102" y="44"/>
                  </a:lnTo>
                  <a:lnTo>
                    <a:pt x="101" y="43"/>
                  </a:lnTo>
                  <a:lnTo>
                    <a:pt x="101" y="43"/>
                  </a:lnTo>
                  <a:lnTo>
                    <a:pt x="97" y="43"/>
                  </a:lnTo>
                  <a:lnTo>
                    <a:pt x="97" y="43"/>
                  </a:lnTo>
                  <a:close/>
                  <a:moveTo>
                    <a:pt x="82" y="38"/>
                  </a:moveTo>
                  <a:lnTo>
                    <a:pt x="82" y="38"/>
                  </a:lnTo>
                  <a:lnTo>
                    <a:pt x="78" y="46"/>
                  </a:lnTo>
                  <a:lnTo>
                    <a:pt x="78" y="46"/>
                  </a:lnTo>
                  <a:lnTo>
                    <a:pt x="82" y="51"/>
                  </a:lnTo>
                  <a:lnTo>
                    <a:pt x="82" y="51"/>
                  </a:lnTo>
                  <a:lnTo>
                    <a:pt x="82" y="48"/>
                  </a:lnTo>
                  <a:lnTo>
                    <a:pt x="80" y="44"/>
                  </a:lnTo>
                  <a:lnTo>
                    <a:pt x="80" y="44"/>
                  </a:lnTo>
                  <a:lnTo>
                    <a:pt x="80" y="43"/>
                  </a:lnTo>
                  <a:lnTo>
                    <a:pt x="82" y="41"/>
                  </a:lnTo>
                  <a:lnTo>
                    <a:pt x="82" y="41"/>
                  </a:lnTo>
                  <a:lnTo>
                    <a:pt x="82" y="40"/>
                  </a:lnTo>
                  <a:lnTo>
                    <a:pt x="82" y="38"/>
                  </a:lnTo>
                  <a:lnTo>
                    <a:pt x="82" y="38"/>
                  </a:lnTo>
                  <a:close/>
                  <a:moveTo>
                    <a:pt x="36" y="30"/>
                  </a:moveTo>
                  <a:lnTo>
                    <a:pt x="36" y="30"/>
                  </a:lnTo>
                  <a:lnTo>
                    <a:pt x="41" y="27"/>
                  </a:lnTo>
                  <a:lnTo>
                    <a:pt x="41" y="27"/>
                  </a:lnTo>
                  <a:lnTo>
                    <a:pt x="42" y="24"/>
                  </a:lnTo>
                  <a:lnTo>
                    <a:pt x="42" y="24"/>
                  </a:lnTo>
                  <a:lnTo>
                    <a:pt x="42" y="24"/>
                  </a:lnTo>
                  <a:lnTo>
                    <a:pt x="42" y="24"/>
                  </a:lnTo>
                  <a:lnTo>
                    <a:pt x="34" y="29"/>
                  </a:lnTo>
                  <a:lnTo>
                    <a:pt x="34" y="29"/>
                  </a:lnTo>
                  <a:lnTo>
                    <a:pt x="33" y="29"/>
                  </a:lnTo>
                  <a:lnTo>
                    <a:pt x="33" y="29"/>
                  </a:lnTo>
                  <a:lnTo>
                    <a:pt x="36" y="30"/>
                  </a:lnTo>
                  <a:lnTo>
                    <a:pt x="36" y="30"/>
                  </a:lnTo>
                  <a:close/>
                  <a:moveTo>
                    <a:pt x="61" y="130"/>
                  </a:moveTo>
                  <a:lnTo>
                    <a:pt x="61" y="130"/>
                  </a:lnTo>
                  <a:lnTo>
                    <a:pt x="63" y="126"/>
                  </a:lnTo>
                  <a:lnTo>
                    <a:pt x="63" y="126"/>
                  </a:lnTo>
                  <a:lnTo>
                    <a:pt x="63" y="123"/>
                  </a:lnTo>
                  <a:lnTo>
                    <a:pt x="63" y="123"/>
                  </a:lnTo>
                  <a:lnTo>
                    <a:pt x="63" y="122"/>
                  </a:lnTo>
                  <a:lnTo>
                    <a:pt x="63" y="122"/>
                  </a:lnTo>
                  <a:lnTo>
                    <a:pt x="63" y="123"/>
                  </a:lnTo>
                  <a:lnTo>
                    <a:pt x="61" y="125"/>
                  </a:lnTo>
                  <a:lnTo>
                    <a:pt x="61" y="125"/>
                  </a:lnTo>
                  <a:lnTo>
                    <a:pt x="59" y="123"/>
                  </a:lnTo>
                  <a:lnTo>
                    <a:pt x="58" y="122"/>
                  </a:lnTo>
                  <a:lnTo>
                    <a:pt x="58" y="122"/>
                  </a:lnTo>
                  <a:lnTo>
                    <a:pt x="56" y="123"/>
                  </a:lnTo>
                  <a:lnTo>
                    <a:pt x="56" y="123"/>
                  </a:lnTo>
                  <a:lnTo>
                    <a:pt x="61" y="130"/>
                  </a:lnTo>
                  <a:lnTo>
                    <a:pt x="61" y="130"/>
                  </a:lnTo>
                  <a:close/>
                  <a:moveTo>
                    <a:pt x="33" y="103"/>
                  </a:moveTo>
                  <a:lnTo>
                    <a:pt x="33" y="103"/>
                  </a:lnTo>
                  <a:lnTo>
                    <a:pt x="37" y="108"/>
                  </a:lnTo>
                  <a:lnTo>
                    <a:pt x="37" y="108"/>
                  </a:lnTo>
                  <a:lnTo>
                    <a:pt x="39" y="104"/>
                  </a:lnTo>
                  <a:lnTo>
                    <a:pt x="39" y="104"/>
                  </a:lnTo>
                  <a:lnTo>
                    <a:pt x="36" y="101"/>
                  </a:lnTo>
                  <a:lnTo>
                    <a:pt x="36" y="101"/>
                  </a:lnTo>
                  <a:lnTo>
                    <a:pt x="33" y="103"/>
                  </a:lnTo>
                  <a:lnTo>
                    <a:pt x="33" y="103"/>
                  </a:lnTo>
                  <a:close/>
                  <a:moveTo>
                    <a:pt x="55" y="56"/>
                  </a:moveTo>
                  <a:lnTo>
                    <a:pt x="55" y="56"/>
                  </a:lnTo>
                  <a:lnTo>
                    <a:pt x="53" y="56"/>
                  </a:lnTo>
                  <a:lnTo>
                    <a:pt x="53" y="56"/>
                  </a:lnTo>
                  <a:lnTo>
                    <a:pt x="52" y="57"/>
                  </a:lnTo>
                  <a:lnTo>
                    <a:pt x="50" y="60"/>
                  </a:lnTo>
                  <a:lnTo>
                    <a:pt x="50" y="60"/>
                  </a:lnTo>
                  <a:lnTo>
                    <a:pt x="48" y="63"/>
                  </a:lnTo>
                  <a:lnTo>
                    <a:pt x="48" y="63"/>
                  </a:lnTo>
                  <a:lnTo>
                    <a:pt x="53" y="60"/>
                  </a:lnTo>
                  <a:lnTo>
                    <a:pt x="53" y="60"/>
                  </a:lnTo>
                  <a:lnTo>
                    <a:pt x="53" y="60"/>
                  </a:lnTo>
                  <a:lnTo>
                    <a:pt x="53" y="60"/>
                  </a:lnTo>
                  <a:lnTo>
                    <a:pt x="55" y="56"/>
                  </a:lnTo>
                  <a:lnTo>
                    <a:pt x="55" y="56"/>
                  </a:lnTo>
                  <a:close/>
                  <a:moveTo>
                    <a:pt x="14" y="79"/>
                  </a:moveTo>
                  <a:lnTo>
                    <a:pt x="14" y="79"/>
                  </a:lnTo>
                  <a:lnTo>
                    <a:pt x="17" y="89"/>
                  </a:lnTo>
                  <a:lnTo>
                    <a:pt x="22" y="97"/>
                  </a:lnTo>
                  <a:lnTo>
                    <a:pt x="22" y="97"/>
                  </a:lnTo>
                  <a:lnTo>
                    <a:pt x="18" y="87"/>
                  </a:lnTo>
                  <a:lnTo>
                    <a:pt x="14" y="79"/>
                  </a:lnTo>
                  <a:lnTo>
                    <a:pt x="14" y="79"/>
                  </a:lnTo>
                  <a:close/>
                  <a:moveTo>
                    <a:pt x="97" y="56"/>
                  </a:moveTo>
                  <a:lnTo>
                    <a:pt x="97" y="56"/>
                  </a:lnTo>
                  <a:lnTo>
                    <a:pt x="97" y="56"/>
                  </a:lnTo>
                  <a:lnTo>
                    <a:pt x="97" y="56"/>
                  </a:lnTo>
                  <a:lnTo>
                    <a:pt x="97" y="60"/>
                  </a:lnTo>
                  <a:lnTo>
                    <a:pt x="97" y="60"/>
                  </a:lnTo>
                  <a:lnTo>
                    <a:pt x="97" y="63"/>
                  </a:lnTo>
                  <a:lnTo>
                    <a:pt x="97" y="63"/>
                  </a:lnTo>
                  <a:lnTo>
                    <a:pt x="97" y="63"/>
                  </a:lnTo>
                  <a:lnTo>
                    <a:pt x="97" y="63"/>
                  </a:lnTo>
                  <a:lnTo>
                    <a:pt x="101" y="65"/>
                  </a:lnTo>
                  <a:lnTo>
                    <a:pt x="101" y="65"/>
                  </a:lnTo>
                  <a:lnTo>
                    <a:pt x="101" y="63"/>
                  </a:lnTo>
                  <a:lnTo>
                    <a:pt x="101" y="63"/>
                  </a:lnTo>
                  <a:lnTo>
                    <a:pt x="101" y="62"/>
                  </a:lnTo>
                  <a:lnTo>
                    <a:pt x="101" y="62"/>
                  </a:lnTo>
                  <a:lnTo>
                    <a:pt x="101" y="62"/>
                  </a:lnTo>
                  <a:lnTo>
                    <a:pt x="99" y="60"/>
                  </a:lnTo>
                  <a:lnTo>
                    <a:pt x="99" y="59"/>
                  </a:lnTo>
                  <a:lnTo>
                    <a:pt x="99" y="59"/>
                  </a:lnTo>
                  <a:lnTo>
                    <a:pt x="97" y="57"/>
                  </a:lnTo>
                  <a:lnTo>
                    <a:pt x="97" y="56"/>
                  </a:lnTo>
                  <a:lnTo>
                    <a:pt x="97" y="56"/>
                  </a:lnTo>
                  <a:close/>
                  <a:moveTo>
                    <a:pt x="55" y="106"/>
                  </a:moveTo>
                  <a:lnTo>
                    <a:pt x="55" y="106"/>
                  </a:lnTo>
                  <a:lnTo>
                    <a:pt x="55" y="106"/>
                  </a:lnTo>
                  <a:lnTo>
                    <a:pt x="55" y="106"/>
                  </a:lnTo>
                  <a:lnTo>
                    <a:pt x="56" y="106"/>
                  </a:lnTo>
                  <a:lnTo>
                    <a:pt x="56" y="108"/>
                  </a:lnTo>
                  <a:lnTo>
                    <a:pt x="56" y="108"/>
                  </a:lnTo>
                  <a:lnTo>
                    <a:pt x="56" y="109"/>
                  </a:lnTo>
                  <a:lnTo>
                    <a:pt x="58" y="109"/>
                  </a:lnTo>
                  <a:lnTo>
                    <a:pt x="58" y="109"/>
                  </a:lnTo>
                  <a:lnTo>
                    <a:pt x="58" y="104"/>
                  </a:lnTo>
                  <a:lnTo>
                    <a:pt x="58" y="104"/>
                  </a:lnTo>
                  <a:lnTo>
                    <a:pt x="56" y="104"/>
                  </a:lnTo>
                  <a:lnTo>
                    <a:pt x="56" y="104"/>
                  </a:lnTo>
                  <a:lnTo>
                    <a:pt x="53" y="100"/>
                  </a:lnTo>
                  <a:lnTo>
                    <a:pt x="53" y="100"/>
                  </a:lnTo>
                  <a:lnTo>
                    <a:pt x="53" y="100"/>
                  </a:lnTo>
                  <a:lnTo>
                    <a:pt x="53" y="100"/>
                  </a:lnTo>
                  <a:lnTo>
                    <a:pt x="53" y="101"/>
                  </a:lnTo>
                  <a:lnTo>
                    <a:pt x="53" y="101"/>
                  </a:lnTo>
                  <a:lnTo>
                    <a:pt x="55" y="106"/>
                  </a:lnTo>
                  <a:lnTo>
                    <a:pt x="55" y="106"/>
                  </a:lnTo>
                  <a:close/>
                  <a:moveTo>
                    <a:pt x="72" y="85"/>
                  </a:moveTo>
                  <a:lnTo>
                    <a:pt x="72" y="85"/>
                  </a:lnTo>
                  <a:lnTo>
                    <a:pt x="75" y="82"/>
                  </a:lnTo>
                  <a:lnTo>
                    <a:pt x="75" y="82"/>
                  </a:lnTo>
                  <a:lnTo>
                    <a:pt x="72" y="74"/>
                  </a:lnTo>
                  <a:lnTo>
                    <a:pt x="72" y="74"/>
                  </a:lnTo>
                  <a:lnTo>
                    <a:pt x="72" y="85"/>
                  </a:lnTo>
                  <a:lnTo>
                    <a:pt x="72" y="85"/>
                  </a:lnTo>
                  <a:close/>
                  <a:moveTo>
                    <a:pt x="91" y="82"/>
                  </a:moveTo>
                  <a:lnTo>
                    <a:pt x="91" y="82"/>
                  </a:lnTo>
                  <a:lnTo>
                    <a:pt x="88" y="78"/>
                  </a:lnTo>
                  <a:lnTo>
                    <a:pt x="88" y="78"/>
                  </a:lnTo>
                  <a:lnTo>
                    <a:pt x="86" y="85"/>
                  </a:lnTo>
                  <a:lnTo>
                    <a:pt x="86" y="85"/>
                  </a:lnTo>
                  <a:lnTo>
                    <a:pt x="86" y="85"/>
                  </a:lnTo>
                  <a:lnTo>
                    <a:pt x="86" y="85"/>
                  </a:lnTo>
                  <a:lnTo>
                    <a:pt x="91" y="82"/>
                  </a:lnTo>
                  <a:lnTo>
                    <a:pt x="91" y="82"/>
                  </a:lnTo>
                  <a:close/>
                  <a:moveTo>
                    <a:pt x="12" y="65"/>
                  </a:moveTo>
                  <a:lnTo>
                    <a:pt x="12" y="65"/>
                  </a:lnTo>
                  <a:lnTo>
                    <a:pt x="15" y="73"/>
                  </a:lnTo>
                  <a:lnTo>
                    <a:pt x="15" y="73"/>
                  </a:lnTo>
                  <a:lnTo>
                    <a:pt x="15" y="71"/>
                  </a:lnTo>
                  <a:lnTo>
                    <a:pt x="15" y="68"/>
                  </a:lnTo>
                  <a:lnTo>
                    <a:pt x="15" y="68"/>
                  </a:lnTo>
                  <a:lnTo>
                    <a:pt x="15" y="67"/>
                  </a:lnTo>
                  <a:lnTo>
                    <a:pt x="15" y="67"/>
                  </a:lnTo>
                  <a:lnTo>
                    <a:pt x="15" y="63"/>
                  </a:lnTo>
                  <a:lnTo>
                    <a:pt x="15" y="63"/>
                  </a:lnTo>
                  <a:lnTo>
                    <a:pt x="12" y="65"/>
                  </a:lnTo>
                  <a:lnTo>
                    <a:pt x="12" y="65"/>
                  </a:lnTo>
                  <a:close/>
                  <a:moveTo>
                    <a:pt x="91" y="97"/>
                  </a:moveTo>
                  <a:lnTo>
                    <a:pt x="91" y="97"/>
                  </a:lnTo>
                  <a:lnTo>
                    <a:pt x="91" y="97"/>
                  </a:lnTo>
                  <a:lnTo>
                    <a:pt x="91" y="97"/>
                  </a:lnTo>
                  <a:lnTo>
                    <a:pt x="93" y="95"/>
                  </a:lnTo>
                  <a:lnTo>
                    <a:pt x="93" y="95"/>
                  </a:lnTo>
                  <a:lnTo>
                    <a:pt x="96" y="90"/>
                  </a:lnTo>
                  <a:lnTo>
                    <a:pt x="97" y="85"/>
                  </a:lnTo>
                  <a:lnTo>
                    <a:pt x="97" y="85"/>
                  </a:lnTo>
                  <a:lnTo>
                    <a:pt x="97" y="82"/>
                  </a:lnTo>
                  <a:lnTo>
                    <a:pt x="97" y="82"/>
                  </a:lnTo>
                  <a:lnTo>
                    <a:pt x="97" y="82"/>
                  </a:lnTo>
                  <a:lnTo>
                    <a:pt x="97" y="82"/>
                  </a:lnTo>
                  <a:lnTo>
                    <a:pt x="91" y="97"/>
                  </a:lnTo>
                  <a:lnTo>
                    <a:pt x="91" y="97"/>
                  </a:lnTo>
                  <a:close/>
                  <a:moveTo>
                    <a:pt x="42" y="114"/>
                  </a:moveTo>
                  <a:lnTo>
                    <a:pt x="42" y="114"/>
                  </a:lnTo>
                  <a:lnTo>
                    <a:pt x="48" y="120"/>
                  </a:lnTo>
                  <a:lnTo>
                    <a:pt x="48" y="120"/>
                  </a:lnTo>
                  <a:lnTo>
                    <a:pt x="48" y="119"/>
                  </a:lnTo>
                  <a:lnTo>
                    <a:pt x="48" y="119"/>
                  </a:lnTo>
                  <a:lnTo>
                    <a:pt x="45" y="114"/>
                  </a:lnTo>
                  <a:lnTo>
                    <a:pt x="45" y="114"/>
                  </a:lnTo>
                  <a:lnTo>
                    <a:pt x="42" y="114"/>
                  </a:lnTo>
                  <a:lnTo>
                    <a:pt x="42" y="114"/>
                  </a:lnTo>
                  <a:close/>
                  <a:moveTo>
                    <a:pt x="52" y="54"/>
                  </a:moveTo>
                  <a:lnTo>
                    <a:pt x="52" y="54"/>
                  </a:lnTo>
                  <a:lnTo>
                    <a:pt x="52" y="54"/>
                  </a:lnTo>
                  <a:lnTo>
                    <a:pt x="52" y="54"/>
                  </a:lnTo>
                  <a:lnTo>
                    <a:pt x="53" y="52"/>
                  </a:lnTo>
                  <a:lnTo>
                    <a:pt x="53" y="52"/>
                  </a:lnTo>
                  <a:lnTo>
                    <a:pt x="55" y="51"/>
                  </a:lnTo>
                  <a:lnTo>
                    <a:pt x="55" y="51"/>
                  </a:lnTo>
                  <a:lnTo>
                    <a:pt x="55" y="46"/>
                  </a:lnTo>
                  <a:lnTo>
                    <a:pt x="55" y="46"/>
                  </a:lnTo>
                  <a:lnTo>
                    <a:pt x="55" y="44"/>
                  </a:lnTo>
                  <a:lnTo>
                    <a:pt x="55" y="44"/>
                  </a:lnTo>
                  <a:lnTo>
                    <a:pt x="53" y="49"/>
                  </a:lnTo>
                  <a:lnTo>
                    <a:pt x="52" y="54"/>
                  </a:lnTo>
                  <a:lnTo>
                    <a:pt x="52" y="54"/>
                  </a:lnTo>
                  <a:close/>
                  <a:moveTo>
                    <a:pt x="85" y="33"/>
                  </a:moveTo>
                  <a:lnTo>
                    <a:pt x="85" y="33"/>
                  </a:lnTo>
                  <a:lnTo>
                    <a:pt x="89" y="38"/>
                  </a:lnTo>
                  <a:lnTo>
                    <a:pt x="89" y="38"/>
                  </a:lnTo>
                  <a:lnTo>
                    <a:pt x="91" y="33"/>
                  </a:lnTo>
                  <a:lnTo>
                    <a:pt x="91" y="33"/>
                  </a:lnTo>
                  <a:lnTo>
                    <a:pt x="89" y="33"/>
                  </a:lnTo>
                  <a:lnTo>
                    <a:pt x="89" y="33"/>
                  </a:lnTo>
                  <a:lnTo>
                    <a:pt x="85" y="33"/>
                  </a:lnTo>
                  <a:lnTo>
                    <a:pt x="85" y="33"/>
                  </a:lnTo>
                  <a:close/>
                  <a:moveTo>
                    <a:pt x="75" y="56"/>
                  </a:moveTo>
                  <a:lnTo>
                    <a:pt x="75" y="56"/>
                  </a:lnTo>
                  <a:lnTo>
                    <a:pt x="74" y="62"/>
                  </a:lnTo>
                  <a:lnTo>
                    <a:pt x="74" y="62"/>
                  </a:lnTo>
                  <a:lnTo>
                    <a:pt x="77" y="62"/>
                  </a:lnTo>
                  <a:lnTo>
                    <a:pt x="77" y="62"/>
                  </a:lnTo>
                  <a:lnTo>
                    <a:pt x="77" y="60"/>
                  </a:lnTo>
                  <a:lnTo>
                    <a:pt x="77" y="60"/>
                  </a:lnTo>
                  <a:lnTo>
                    <a:pt x="77" y="60"/>
                  </a:lnTo>
                  <a:lnTo>
                    <a:pt x="77" y="60"/>
                  </a:lnTo>
                  <a:lnTo>
                    <a:pt x="75" y="56"/>
                  </a:lnTo>
                  <a:lnTo>
                    <a:pt x="75" y="56"/>
                  </a:lnTo>
                  <a:close/>
                  <a:moveTo>
                    <a:pt x="41" y="78"/>
                  </a:moveTo>
                  <a:lnTo>
                    <a:pt x="41" y="78"/>
                  </a:lnTo>
                  <a:lnTo>
                    <a:pt x="44" y="74"/>
                  </a:lnTo>
                  <a:lnTo>
                    <a:pt x="44" y="74"/>
                  </a:lnTo>
                  <a:lnTo>
                    <a:pt x="44" y="71"/>
                  </a:lnTo>
                  <a:lnTo>
                    <a:pt x="44" y="71"/>
                  </a:lnTo>
                  <a:lnTo>
                    <a:pt x="42" y="73"/>
                  </a:lnTo>
                  <a:lnTo>
                    <a:pt x="42" y="73"/>
                  </a:lnTo>
                  <a:lnTo>
                    <a:pt x="42" y="74"/>
                  </a:lnTo>
                  <a:lnTo>
                    <a:pt x="41" y="74"/>
                  </a:lnTo>
                  <a:lnTo>
                    <a:pt x="41" y="74"/>
                  </a:lnTo>
                  <a:lnTo>
                    <a:pt x="39" y="74"/>
                  </a:lnTo>
                  <a:lnTo>
                    <a:pt x="37" y="76"/>
                  </a:lnTo>
                  <a:lnTo>
                    <a:pt x="37" y="76"/>
                  </a:lnTo>
                  <a:lnTo>
                    <a:pt x="37" y="76"/>
                  </a:lnTo>
                  <a:lnTo>
                    <a:pt x="37" y="76"/>
                  </a:lnTo>
                  <a:lnTo>
                    <a:pt x="39" y="76"/>
                  </a:lnTo>
                  <a:lnTo>
                    <a:pt x="41" y="78"/>
                  </a:lnTo>
                  <a:lnTo>
                    <a:pt x="41" y="78"/>
                  </a:lnTo>
                  <a:close/>
                  <a:moveTo>
                    <a:pt x="48" y="109"/>
                  </a:moveTo>
                  <a:lnTo>
                    <a:pt x="48" y="109"/>
                  </a:lnTo>
                  <a:lnTo>
                    <a:pt x="44" y="101"/>
                  </a:lnTo>
                  <a:lnTo>
                    <a:pt x="44" y="101"/>
                  </a:lnTo>
                  <a:lnTo>
                    <a:pt x="42" y="104"/>
                  </a:lnTo>
                  <a:lnTo>
                    <a:pt x="42" y="104"/>
                  </a:lnTo>
                  <a:lnTo>
                    <a:pt x="47" y="109"/>
                  </a:lnTo>
                  <a:lnTo>
                    <a:pt x="47" y="109"/>
                  </a:lnTo>
                  <a:lnTo>
                    <a:pt x="48" y="109"/>
                  </a:lnTo>
                  <a:lnTo>
                    <a:pt x="48" y="109"/>
                  </a:lnTo>
                  <a:close/>
                  <a:moveTo>
                    <a:pt x="82" y="115"/>
                  </a:moveTo>
                  <a:lnTo>
                    <a:pt x="82" y="115"/>
                  </a:lnTo>
                  <a:lnTo>
                    <a:pt x="85" y="112"/>
                  </a:lnTo>
                  <a:lnTo>
                    <a:pt x="88" y="108"/>
                  </a:lnTo>
                  <a:lnTo>
                    <a:pt x="88" y="108"/>
                  </a:lnTo>
                  <a:lnTo>
                    <a:pt x="83" y="112"/>
                  </a:lnTo>
                  <a:lnTo>
                    <a:pt x="83" y="112"/>
                  </a:lnTo>
                  <a:lnTo>
                    <a:pt x="82" y="114"/>
                  </a:lnTo>
                  <a:lnTo>
                    <a:pt x="82" y="115"/>
                  </a:lnTo>
                  <a:lnTo>
                    <a:pt x="82" y="115"/>
                  </a:lnTo>
                  <a:close/>
                  <a:moveTo>
                    <a:pt x="74" y="24"/>
                  </a:moveTo>
                  <a:lnTo>
                    <a:pt x="74" y="24"/>
                  </a:lnTo>
                  <a:lnTo>
                    <a:pt x="67" y="21"/>
                  </a:lnTo>
                  <a:lnTo>
                    <a:pt x="61" y="22"/>
                  </a:lnTo>
                  <a:lnTo>
                    <a:pt x="61" y="22"/>
                  </a:lnTo>
                  <a:lnTo>
                    <a:pt x="66" y="22"/>
                  </a:lnTo>
                  <a:lnTo>
                    <a:pt x="66" y="22"/>
                  </a:lnTo>
                  <a:lnTo>
                    <a:pt x="69" y="22"/>
                  </a:lnTo>
                  <a:lnTo>
                    <a:pt x="72" y="24"/>
                  </a:lnTo>
                  <a:lnTo>
                    <a:pt x="72" y="24"/>
                  </a:lnTo>
                  <a:lnTo>
                    <a:pt x="74" y="24"/>
                  </a:lnTo>
                  <a:lnTo>
                    <a:pt x="74" y="24"/>
                  </a:lnTo>
                  <a:close/>
                  <a:moveTo>
                    <a:pt x="127" y="78"/>
                  </a:moveTo>
                  <a:lnTo>
                    <a:pt x="127" y="78"/>
                  </a:lnTo>
                  <a:lnTo>
                    <a:pt x="129" y="79"/>
                  </a:lnTo>
                  <a:lnTo>
                    <a:pt x="129" y="79"/>
                  </a:lnTo>
                  <a:lnTo>
                    <a:pt x="130" y="82"/>
                  </a:lnTo>
                  <a:lnTo>
                    <a:pt x="130" y="82"/>
                  </a:lnTo>
                  <a:lnTo>
                    <a:pt x="132" y="81"/>
                  </a:lnTo>
                  <a:lnTo>
                    <a:pt x="132" y="81"/>
                  </a:lnTo>
                  <a:lnTo>
                    <a:pt x="130" y="79"/>
                  </a:lnTo>
                  <a:lnTo>
                    <a:pt x="127" y="78"/>
                  </a:lnTo>
                  <a:lnTo>
                    <a:pt x="127" y="78"/>
                  </a:lnTo>
                  <a:close/>
                  <a:moveTo>
                    <a:pt x="56" y="90"/>
                  </a:moveTo>
                  <a:lnTo>
                    <a:pt x="56" y="90"/>
                  </a:lnTo>
                  <a:lnTo>
                    <a:pt x="55" y="93"/>
                  </a:lnTo>
                  <a:lnTo>
                    <a:pt x="55" y="95"/>
                  </a:lnTo>
                  <a:lnTo>
                    <a:pt x="55" y="95"/>
                  </a:lnTo>
                  <a:lnTo>
                    <a:pt x="56" y="95"/>
                  </a:lnTo>
                  <a:lnTo>
                    <a:pt x="56" y="95"/>
                  </a:lnTo>
                  <a:lnTo>
                    <a:pt x="56" y="90"/>
                  </a:lnTo>
                  <a:lnTo>
                    <a:pt x="56" y="90"/>
                  </a:lnTo>
                  <a:close/>
                  <a:moveTo>
                    <a:pt x="112" y="90"/>
                  </a:moveTo>
                  <a:lnTo>
                    <a:pt x="112" y="90"/>
                  </a:lnTo>
                  <a:lnTo>
                    <a:pt x="113" y="89"/>
                  </a:lnTo>
                  <a:lnTo>
                    <a:pt x="113" y="89"/>
                  </a:lnTo>
                  <a:lnTo>
                    <a:pt x="113" y="84"/>
                  </a:lnTo>
                  <a:lnTo>
                    <a:pt x="113" y="84"/>
                  </a:lnTo>
                  <a:lnTo>
                    <a:pt x="113" y="82"/>
                  </a:lnTo>
                  <a:lnTo>
                    <a:pt x="113" y="82"/>
                  </a:lnTo>
                  <a:lnTo>
                    <a:pt x="113" y="82"/>
                  </a:lnTo>
                  <a:lnTo>
                    <a:pt x="113" y="82"/>
                  </a:lnTo>
                  <a:lnTo>
                    <a:pt x="112" y="85"/>
                  </a:lnTo>
                  <a:lnTo>
                    <a:pt x="112" y="87"/>
                  </a:lnTo>
                  <a:lnTo>
                    <a:pt x="112" y="87"/>
                  </a:lnTo>
                  <a:lnTo>
                    <a:pt x="112" y="90"/>
                  </a:lnTo>
                  <a:lnTo>
                    <a:pt x="112" y="90"/>
                  </a:lnTo>
                  <a:close/>
                  <a:moveTo>
                    <a:pt x="88" y="51"/>
                  </a:moveTo>
                  <a:lnTo>
                    <a:pt x="88" y="51"/>
                  </a:lnTo>
                  <a:lnTo>
                    <a:pt x="88" y="48"/>
                  </a:lnTo>
                  <a:lnTo>
                    <a:pt x="88" y="48"/>
                  </a:lnTo>
                  <a:lnTo>
                    <a:pt x="86" y="46"/>
                  </a:lnTo>
                  <a:lnTo>
                    <a:pt x="86" y="46"/>
                  </a:lnTo>
                  <a:lnTo>
                    <a:pt x="85" y="46"/>
                  </a:lnTo>
                  <a:lnTo>
                    <a:pt x="85" y="46"/>
                  </a:lnTo>
                  <a:lnTo>
                    <a:pt x="86" y="48"/>
                  </a:lnTo>
                  <a:lnTo>
                    <a:pt x="88" y="51"/>
                  </a:lnTo>
                  <a:lnTo>
                    <a:pt x="88" y="51"/>
                  </a:lnTo>
                  <a:close/>
                  <a:moveTo>
                    <a:pt x="66" y="125"/>
                  </a:moveTo>
                  <a:lnTo>
                    <a:pt x="66" y="125"/>
                  </a:lnTo>
                  <a:lnTo>
                    <a:pt x="64" y="130"/>
                  </a:lnTo>
                  <a:lnTo>
                    <a:pt x="64" y="130"/>
                  </a:lnTo>
                  <a:lnTo>
                    <a:pt x="67" y="130"/>
                  </a:lnTo>
                  <a:lnTo>
                    <a:pt x="69" y="128"/>
                  </a:lnTo>
                  <a:lnTo>
                    <a:pt x="69" y="128"/>
                  </a:lnTo>
                  <a:lnTo>
                    <a:pt x="66" y="125"/>
                  </a:lnTo>
                  <a:lnTo>
                    <a:pt x="66" y="125"/>
                  </a:lnTo>
                  <a:close/>
                  <a:moveTo>
                    <a:pt x="104" y="84"/>
                  </a:moveTo>
                  <a:lnTo>
                    <a:pt x="104" y="84"/>
                  </a:lnTo>
                  <a:lnTo>
                    <a:pt x="99" y="92"/>
                  </a:lnTo>
                  <a:lnTo>
                    <a:pt x="99" y="92"/>
                  </a:lnTo>
                  <a:lnTo>
                    <a:pt x="102" y="89"/>
                  </a:lnTo>
                  <a:lnTo>
                    <a:pt x="102" y="89"/>
                  </a:lnTo>
                  <a:lnTo>
                    <a:pt x="104" y="87"/>
                  </a:lnTo>
                  <a:lnTo>
                    <a:pt x="104" y="84"/>
                  </a:lnTo>
                  <a:lnTo>
                    <a:pt x="104" y="84"/>
                  </a:lnTo>
                  <a:close/>
                  <a:moveTo>
                    <a:pt x="31" y="22"/>
                  </a:moveTo>
                  <a:lnTo>
                    <a:pt x="31" y="22"/>
                  </a:lnTo>
                  <a:lnTo>
                    <a:pt x="34" y="19"/>
                  </a:lnTo>
                  <a:lnTo>
                    <a:pt x="34" y="19"/>
                  </a:lnTo>
                  <a:lnTo>
                    <a:pt x="36" y="16"/>
                  </a:lnTo>
                  <a:lnTo>
                    <a:pt x="36" y="16"/>
                  </a:lnTo>
                  <a:lnTo>
                    <a:pt x="33" y="19"/>
                  </a:lnTo>
                  <a:lnTo>
                    <a:pt x="31" y="22"/>
                  </a:lnTo>
                  <a:lnTo>
                    <a:pt x="31" y="22"/>
                  </a:lnTo>
                  <a:close/>
                  <a:moveTo>
                    <a:pt x="26" y="16"/>
                  </a:moveTo>
                  <a:lnTo>
                    <a:pt x="26" y="16"/>
                  </a:lnTo>
                  <a:lnTo>
                    <a:pt x="20" y="22"/>
                  </a:lnTo>
                  <a:lnTo>
                    <a:pt x="20" y="22"/>
                  </a:lnTo>
                  <a:lnTo>
                    <a:pt x="23" y="22"/>
                  </a:lnTo>
                  <a:lnTo>
                    <a:pt x="23" y="22"/>
                  </a:lnTo>
                  <a:lnTo>
                    <a:pt x="25" y="19"/>
                  </a:lnTo>
                  <a:lnTo>
                    <a:pt x="26" y="16"/>
                  </a:lnTo>
                  <a:lnTo>
                    <a:pt x="26" y="16"/>
                  </a:lnTo>
                  <a:close/>
                  <a:moveTo>
                    <a:pt x="36" y="117"/>
                  </a:moveTo>
                  <a:lnTo>
                    <a:pt x="36" y="117"/>
                  </a:lnTo>
                  <a:lnTo>
                    <a:pt x="41" y="123"/>
                  </a:lnTo>
                  <a:lnTo>
                    <a:pt x="45" y="126"/>
                  </a:lnTo>
                  <a:lnTo>
                    <a:pt x="45" y="126"/>
                  </a:lnTo>
                  <a:lnTo>
                    <a:pt x="45" y="125"/>
                  </a:lnTo>
                  <a:lnTo>
                    <a:pt x="45" y="125"/>
                  </a:lnTo>
                  <a:lnTo>
                    <a:pt x="36" y="117"/>
                  </a:lnTo>
                  <a:lnTo>
                    <a:pt x="36" y="117"/>
                  </a:lnTo>
                  <a:close/>
                  <a:moveTo>
                    <a:pt x="104" y="78"/>
                  </a:moveTo>
                  <a:lnTo>
                    <a:pt x="104" y="78"/>
                  </a:lnTo>
                  <a:lnTo>
                    <a:pt x="104" y="78"/>
                  </a:lnTo>
                  <a:lnTo>
                    <a:pt x="104" y="78"/>
                  </a:lnTo>
                  <a:lnTo>
                    <a:pt x="101" y="79"/>
                  </a:lnTo>
                  <a:lnTo>
                    <a:pt x="101" y="79"/>
                  </a:lnTo>
                  <a:lnTo>
                    <a:pt x="101" y="79"/>
                  </a:lnTo>
                  <a:lnTo>
                    <a:pt x="101" y="79"/>
                  </a:lnTo>
                  <a:lnTo>
                    <a:pt x="101" y="82"/>
                  </a:lnTo>
                  <a:lnTo>
                    <a:pt x="101" y="82"/>
                  </a:lnTo>
                  <a:lnTo>
                    <a:pt x="101" y="84"/>
                  </a:lnTo>
                  <a:lnTo>
                    <a:pt x="101" y="84"/>
                  </a:lnTo>
                  <a:lnTo>
                    <a:pt x="104" y="78"/>
                  </a:lnTo>
                  <a:lnTo>
                    <a:pt x="104" y="78"/>
                  </a:lnTo>
                  <a:close/>
                  <a:moveTo>
                    <a:pt x="42" y="108"/>
                  </a:moveTo>
                  <a:lnTo>
                    <a:pt x="42" y="108"/>
                  </a:lnTo>
                  <a:lnTo>
                    <a:pt x="41" y="108"/>
                  </a:lnTo>
                  <a:lnTo>
                    <a:pt x="41" y="108"/>
                  </a:lnTo>
                  <a:lnTo>
                    <a:pt x="41" y="112"/>
                  </a:lnTo>
                  <a:lnTo>
                    <a:pt x="41" y="112"/>
                  </a:lnTo>
                  <a:lnTo>
                    <a:pt x="44" y="111"/>
                  </a:lnTo>
                  <a:lnTo>
                    <a:pt x="44" y="111"/>
                  </a:lnTo>
                  <a:lnTo>
                    <a:pt x="42" y="108"/>
                  </a:lnTo>
                  <a:lnTo>
                    <a:pt x="42" y="108"/>
                  </a:lnTo>
                  <a:close/>
                  <a:moveTo>
                    <a:pt x="28" y="90"/>
                  </a:moveTo>
                  <a:lnTo>
                    <a:pt x="28" y="90"/>
                  </a:lnTo>
                  <a:lnTo>
                    <a:pt x="30" y="97"/>
                  </a:lnTo>
                  <a:lnTo>
                    <a:pt x="30" y="97"/>
                  </a:lnTo>
                  <a:lnTo>
                    <a:pt x="31" y="95"/>
                  </a:lnTo>
                  <a:lnTo>
                    <a:pt x="31" y="95"/>
                  </a:lnTo>
                  <a:lnTo>
                    <a:pt x="28" y="90"/>
                  </a:lnTo>
                  <a:lnTo>
                    <a:pt x="28" y="90"/>
                  </a:lnTo>
                  <a:close/>
                  <a:moveTo>
                    <a:pt x="123" y="70"/>
                  </a:moveTo>
                  <a:lnTo>
                    <a:pt x="123" y="70"/>
                  </a:lnTo>
                  <a:lnTo>
                    <a:pt x="124" y="73"/>
                  </a:lnTo>
                  <a:lnTo>
                    <a:pt x="127" y="74"/>
                  </a:lnTo>
                  <a:lnTo>
                    <a:pt x="127" y="74"/>
                  </a:lnTo>
                  <a:lnTo>
                    <a:pt x="124" y="71"/>
                  </a:lnTo>
                  <a:lnTo>
                    <a:pt x="123" y="70"/>
                  </a:lnTo>
                  <a:lnTo>
                    <a:pt x="123" y="70"/>
                  </a:lnTo>
                  <a:close/>
                  <a:moveTo>
                    <a:pt x="64" y="14"/>
                  </a:moveTo>
                  <a:lnTo>
                    <a:pt x="64" y="14"/>
                  </a:lnTo>
                  <a:lnTo>
                    <a:pt x="72" y="18"/>
                  </a:lnTo>
                  <a:lnTo>
                    <a:pt x="72" y="18"/>
                  </a:lnTo>
                  <a:lnTo>
                    <a:pt x="74" y="19"/>
                  </a:lnTo>
                  <a:lnTo>
                    <a:pt x="74" y="19"/>
                  </a:lnTo>
                  <a:lnTo>
                    <a:pt x="64" y="14"/>
                  </a:lnTo>
                  <a:lnTo>
                    <a:pt x="64" y="14"/>
                  </a:lnTo>
                  <a:close/>
                  <a:moveTo>
                    <a:pt x="75" y="33"/>
                  </a:moveTo>
                  <a:lnTo>
                    <a:pt x="75" y="33"/>
                  </a:lnTo>
                  <a:lnTo>
                    <a:pt x="72" y="35"/>
                  </a:lnTo>
                  <a:lnTo>
                    <a:pt x="72" y="37"/>
                  </a:lnTo>
                  <a:lnTo>
                    <a:pt x="72" y="37"/>
                  </a:lnTo>
                  <a:lnTo>
                    <a:pt x="75" y="35"/>
                  </a:lnTo>
                  <a:lnTo>
                    <a:pt x="75" y="35"/>
                  </a:lnTo>
                  <a:lnTo>
                    <a:pt x="77" y="33"/>
                  </a:lnTo>
                  <a:lnTo>
                    <a:pt x="77" y="33"/>
                  </a:lnTo>
                  <a:lnTo>
                    <a:pt x="75" y="33"/>
                  </a:lnTo>
                  <a:lnTo>
                    <a:pt x="75" y="33"/>
                  </a:lnTo>
                  <a:close/>
                  <a:moveTo>
                    <a:pt x="137" y="81"/>
                  </a:moveTo>
                  <a:lnTo>
                    <a:pt x="137" y="81"/>
                  </a:lnTo>
                  <a:lnTo>
                    <a:pt x="132" y="74"/>
                  </a:lnTo>
                  <a:lnTo>
                    <a:pt x="132" y="74"/>
                  </a:lnTo>
                  <a:lnTo>
                    <a:pt x="130" y="76"/>
                  </a:lnTo>
                  <a:lnTo>
                    <a:pt x="130" y="76"/>
                  </a:lnTo>
                  <a:lnTo>
                    <a:pt x="134" y="78"/>
                  </a:lnTo>
                  <a:lnTo>
                    <a:pt x="135" y="81"/>
                  </a:lnTo>
                  <a:lnTo>
                    <a:pt x="135" y="81"/>
                  </a:lnTo>
                  <a:lnTo>
                    <a:pt x="137" y="81"/>
                  </a:lnTo>
                  <a:lnTo>
                    <a:pt x="137" y="81"/>
                  </a:lnTo>
                  <a:close/>
                  <a:moveTo>
                    <a:pt x="18" y="32"/>
                  </a:moveTo>
                  <a:lnTo>
                    <a:pt x="18" y="32"/>
                  </a:lnTo>
                  <a:lnTo>
                    <a:pt x="20" y="32"/>
                  </a:lnTo>
                  <a:lnTo>
                    <a:pt x="20" y="32"/>
                  </a:lnTo>
                  <a:lnTo>
                    <a:pt x="22" y="32"/>
                  </a:lnTo>
                  <a:lnTo>
                    <a:pt x="22" y="32"/>
                  </a:lnTo>
                  <a:lnTo>
                    <a:pt x="23" y="29"/>
                  </a:lnTo>
                  <a:lnTo>
                    <a:pt x="23" y="29"/>
                  </a:lnTo>
                  <a:lnTo>
                    <a:pt x="22" y="29"/>
                  </a:lnTo>
                  <a:lnTo>
                    <a:pt x="22" y="29"/>
                  </a:lnTo>
                  <a:lnTo>
                    <a:pt x="18" y="32"/>
                  </a:lnTo>
                  <a:lnTo>
                    <a:pt x="18" y="32"/>
                  </a:lnTo>
                  <a:close/>
                  <a:moveTo>
                    <a:pt x="59" y="81"/>
                  </a:moveTo>
                  <a:lnTo>
                    <a:pt x="59" y="81"/>
                  </a:lnTo>
                  <a:lnTo>
                    <a:pt x="64" y="76"/>
                  </a:lnTo>
                  <a:lnTo>
                    <a:pt x="64" y="76"/>
                  </a:lnTo>
                  <a:lnTo>
                    <a:pt x="61" y="79"/>
                  </a:lnTo>
                  <a:lnTo>
                    <a:pt x="61" y="79"/>
                  </a:lnTo>
                  <a:lnTo>
                    <a:pt x="59" y="79"/>
                  </a:lnTo>
                  <a:lnTo>
                    <a:pt x="59" y="81"/>
                  </a:lnTo>
                  <a:lnTo>
                    <a:pt x="59" y="81"/>
                  </a:lnTo>
                  <a:close/>
                  <a:moveTo>
                    <a:pt x="14" y="33"/>
                  </a:moveTo>
                  <a:lnTo>
                    <a:pt x="14" y="33"/>
                  </a:lnTo>
                  <a:lnTo>
                    <a:pt x="14" y="33"/>
                  </a:lnTo>
                  <a:lnTo>
                    <a:pt x="14" y="33"/>
                  </a:lnTo>
                  <a:lnTo>
                    <a:pt x="15" y="33"/>
                  </a:lnTo>
                  <a:lnTo>
                    <a:pt x="15" y="33"/>
                  </a:lnTo>
                  <a:lnTo>
                    <a:pt x="17" y="29"/>
                  </a:lnTo>
                  <a:lnTo>
                    <a:pt x="17" y="29"/>
                  </a:lnTo>
                  <a:lnTo>
                    <a:pt x="15" y="30"/>
                  </a:lnTo>
                  <a:lnTo>
                    <a:pt x="14" y="33"/>
                  </a:lnTo>
                  <a:lnTo>
                    <a:pt x="14" y="33"/>
                  </a:lnTo>
                  <a:close/>
                  <a:moveTo>
                    <a:pt x="107" y="79"/>
                  </a:moveTo>
                  <a:lnTo>
                    <a:pt x="107" y="79"/>
                  </a:lnTo>
                  <a:lnTo>
                    <a:pt x="107" y="84"/>
                  </a:lnTo>
                  <a:lnTo>
                    <a:pt x="107" y="84"/>
                  </a:lnTo>
                  <a:lnTo>
                    <a:pt x="108" y="81"/>
                  </a:lnTo>
                  <a:lnTo>
                    <a:pt x="110" y="79"/>
                  </a:lnTo>
                  <a:lnTo>
                    <a:pt x="110" y="79"/>
                  </a:lnTo>
                  <a:lnTo>
                    <a:pt x="107" y="79"/>
                  </a:lnTo>
                  <a:lnTo>
                    <a:pt x="107" y="79"/>
                  </a:lnTo>
                  <a:close/>
                  <a:moveTo>
                    <a:pt x="77" y="16"/>
                  </a:moveTo>
                  <a:lnTo>
                    <a:pt x="77" y="16"/>
                  </a:lnTo>
                  <a:lnTo>
                    <a:pt x="77" y="16"/>
                  </a:lnTo>
                  <a:lnTo>
                    <a:pt x="77" y="16"/>
                  </a:lnTo>
                  <a:lnTo>
                    <a:pt x="83" y="21"/>
                  </a:lnTo>
                  <a:lnTo>
                    <a:pt x="83" y="21"/>
                  </a:lnTo>
                  <a:lnTo>
                    <a:pt x="85" y="21"/>
                  </a:lnTo>
                  <a:lnTo>
                    <a:pt x="85" y="21"/>
                  </a:lnTo>
                  <a:lnTo>
                    <a:pt x="85" y="21"/>
                  </a:lnTo>
                  <a:lnTo>
                    <a:pt x="85" y="21"/>
                  </a:lnTo>
                  <a:lnTo>
                    <a:pt x="82" y="18"/>
                  </a:lnTo>
                  <a:lnTo>
                    <a:pt x="82" y="18"/>
                  </a:lnTo>
                  <a:lnTo>
                    <a:pt x="77" y="16"/>
                  </a:lnTo>
                  <a:lnTo>
                    <a:pt x="77" y="16"/>
                  </a:lnTo>
                  <a:close/>
                  <a:moveTo>
                    <a:pt x="69" y="112"/>
                  </a:moveTo>
                  <a:lnTo>
                    <a:pt x="69" y="112"/>
                  </a:lnTo>
                  <a:lnTo>
                    <a:pt x="69" y="109"/>
                  </a:lnTo>
                  <a:lnTo>
                    <a:pt x="69" y="109"/>
                  </a:lnTo>
                  <a:lnTo>
                    <a:pt x="66" y="109"/>
                  </a:lnTo>
                  <a:lnTo>
                    <a:pt x="66" y="109"/>
                  </a:lnTo>
                  <a:lnTo>
                    <a:pt x="69" y="112"/>
                  </a:lnTo>
                  <a:lnTo>
                    <a:pt x="69" y="112"/>
                  </a:lnTo>
                  <a:close/>
                  <a:moveTo>
                    <a:pt x="121" y="101"/>
                  </a:moveTo>
                  <a:lnTo>
                    <a:pt x="121" y="101"/>
                  </a:lnTo>
                  <a:lnTo>
                    <a:pt x="123" y="101"/>
                  </a:lnTo>
                  <a:lnTo>
                    <a:pt x="124" y="98"/>
                  </a:lnTo>
                  <a:lnTo>
                    <a:pt x="124" y="98"/>
                  </a:lnTo>
                  <a:lnTo>
                    <a:pt x="123" y="100"/>
                  </a:lnTo>
                  <a:lnTo>
                    <a:pt x="123" y="100"/>
                  </a:lnTo>
                  <a:lnTo>
                    <a:pt x="121" y="100"/>
                  </a:lnTo>
                  <a:lnTo>
                    <a:pt x="121" y="100"/>
                  </a:lnTo>
                  <a:lnTo>
                    <a:pt x="121" y="101"/>
                  </a:lnTo>
                  <a:lnTo>
                    <a:pt x="121" y="101"/>
                  </a:lnTo>
                  <a:close/>
                  <a:moveTo>
                    <a:pt x="72" y="104"/>
                  </a:moveTo>
                  <a:lnTo>
                    <a:pt x="72" y="104"/>
                  </a:lnTo>
                  <a:lnTo>
                    <a:pt x="74" y="103"/>
                  </a:lnTo>
                  <a:lnTo>
                    <a:pt x="74" y="100"/>
                  </a:lnTo>
                  <a:lnTo>
                    <a:pt x="74" y="100"/>
                  </a:lnTo>
                  <a:lnTo>
                    <a:pt x="72" y="101"/>
                  </a:lnTo>
                  <a:lnTo>
                    <a:pt x="72" y="104"/>
                  </a:lnTo>
                  <a:lnTo>
                    <a:pt x="72" y="104"/>
                  </a:lnTo>
                  <a:close/>
                  <a:moveTo>
                    <a:pt x="36" y="93"/>
                  </a:moveTo>
                  <a:lnTo>
                    <a:pt x="36" y="93"/>
                  </a:lnTo>
                  <a:lnTo>
                    <a:pt x="36" y="93"/>
                  </a:lnTo>
                  <a:lnTo>
                    <a:pt x="36" y="93"/>
                  </a:lnTo>
                  <a:lnTo>
                    <a:pt x="39" y="97"/>
                  </a:lnTo>
                  <a:lnTo>
                    <a:pt x="39" y="97"/>
                  </a:lnTo>
                  <a:lnTo>
                    <a:pt x="41" y="97"/>
                  </a:lnTo>
                  <a:lnTo>
                    <a:pt x="41" y="97"/>
                  </a:lnTo>
                  <a:lnTo>
                    <a:pt x="36" y="93"/>
                  </a:lnTo>
                  <a:lnTo>
                    <a:pt x="36" y="93"/>
                  </a:lnTo>
                  <a:close/>
                  <a:moveTo>
                    <a:pt x="44" y="56"/>
                  </a:moveTo>
                  <a:lnTo>
                    <a:pt x="44" y="56"/>
                  </a:lnTo>
                  <a:lnTo>
                    <a:pt x="44" y="54"/>
                  </a:lnTo>
                  <a:lnTo>
                    <a:pt x="45" y="51"/>
                  </a:lnTo>
                  <a:lnTo>
                    <a:pt x="45" y="51"/>
                  </a:lnTo>
                  <a:lnTo>
                    <a:pt x="44" y="52"/>
                  </a:lnTo>
                  <a:lnTo>
                    <a:pt x="44" y="56"/>
                  </a:lnTo>
                  <a:lnTo>
                    <a:pt x="44" y="56"/>
                  </a:lnTo>
                  <a:close/>
                  <a:moveTo>
                    <a:pt x="55" y="120"/>
                  </a:moveTo>
                  <a:lnTo>
                    <a:pt x="55" y="120"/>
                  </a:lnTo>
                  <a:lnTo>
                    <a:pt x="56" y="120"/>
                  </a:lnTo>
                  <a:lnTo>
                    <a:pt x="56" y="120"/>
                  </a:lnTo>
                  <a:lnTo>
                    <a:pt x="53" y="117"/>
                  </a:lnTo>
                  <a:lnTo>
                    <a:pt x="53" y="117"/>
                  </a:lnTo>
                  <a:lnTo>
                    <a:pt x="55" y="120"/>
                  </a:lnTo>
                  <a:lnTo>
                    <a:pt x="55" y="120"/>
                  </a:lnTo>
                  <a:close/>
                  <a:moveTo>
                    <a:pt x="66" y="106"/>
                  </a:moveTo>
                  <a:lnTo>
                    <a:pt x="66" y="106"/>
                  </a:lnTo>
                  <a:lnTo>
                    <a:pt x="67" y="106"/>
                  </a:lnTo>
                  <a:lnTo>
                    <a:pt x="67" y="106"/>
                  </a:lnTo>
                  <a:lnTo>
                    <a:pt x="69" y="104"/>
                  </a:lnTo>
                  <a:lnTo>
                    <a:pt x="69" y="104"/>
                  </a:lnTo>
                  <a:lnTo>
                    <a:pt x="69" y="104"/>
                  </a:lnTo>
                  <a:lnTo>
                    <a:pt x="66" y="104"/>
                  </a:lnTo>
                  <a:lnTo>
                    <a:pt x="66" y="104"/>
                  </a:lnTo>
                  <a:lnTo>
                    <a:pt x="66" y="106"/>
                  </a:lnTo>
                  <a:lnTo>
                    <a:pt x="66" y="106"/>
                  </a:lnTo>
                  <a:close/>
                  <a:moveTo>
                    <a:pt x="58" y="24"/>
                  </a:moveTo>
                  <a:lnTo>
                    <a:pt x="58" y="24"/>
                  </a:lnTo>
                  <a:lnTo>
                    <a:pt x="58" y="24"/>
                  </a:lnTo>
                  <a:lnTo>
                    <a:pt x="58" y="24"/>
                  </a:lnTo>
                  <a:lnTo>
                    <a:pt x="55" y="24"/>
                  </a:lnTo>
                  <a:lnTo>
                    <a:pt x="55" y="24"/>
                  </a:lnTo>
                  <a:lnTo>
                    <a:pt x="53" y="26"/>
                  </a:lnTo>
                  <a:lnTo>
                    <a:pt x="53" y="26"/>
                  </a:lnTo>
                  <a:lnTo>
                    <a:pt x="55" y="26"/>
                  </a:lnTo>
                  <a:lnTo>
                    <a:pt x="55" y="26"/>
                  </a:lnTo>
                  <a:lnTo>
                    <a:pt x="58" y="24"/>
                  </a:lnTo>
                  <a:lnTo>
                    <a:pt x="58" y="24"/>
                  </a:lnTo>
                  <a:close/>
                  <a:moveTo>
                    <a:pt x="58" y="49"/>
                  </a:moveTo>
                  <a:lnTo>
                    <a:pt x="58" y="49"/>
                  </a:lnTo>
                  <a:lnTo>
                    <a:pt x="58" y="46"/>
                  </a:lnTo>
                  <a:lnTo>
                    <a:pt x="58" y="41"/>
                  </a:lnTo>
                  <a:lnTo>
                    <a:pt x="58" y="41"/>
                  </a:lnTo>
                  <a:lnTo>
                    <a:pt x="58" y="49"/>
                  </a:lnTo>
                  <a:lnTo>
                    <a:pt x="58" y="49"/>
                  </a:lnTo>
                  <a:close/>
                  <a:moveTo>
                    <a:pt x="85" y="101"/>
                  </a:moveTo>
                  <a:lnTo>
                    <a:pt x="85" y="101"/>
                  </a:lnTo>
                  <a:lnTo>
                    <a:pt x="82" y="101"/>
                  </a:lnTo>
                  <a:lnTo>
                    <a:pt x="82" y="104"/>
                  </a:lnTo>
                  <a:lnTo>
                    <a:pt x="82" y="104"/>
                  </a:lnTo>
                  <a:lnTo>
                    <a:pt x="85" y="101"/>
                  </a:lnTo>
                  <a:lnTo>
                    <a:pt x="85" y="101"/>
                  </a:lnTo>
                  <a:close/>
                  <a:moveTo>
                    <a:pt x="18" y="37"/>
                  </a:moveTo>
                  <a:lnTo>
                    <a:pt x="18" y="37"/>
                  </a:lnTo>
                  <a:lnTo>
                    <a:pt x="18" y="35"/>
                  </a:lnTo>
                  <a:lnTo>
                    <a:pt x="18" y="35"/>
                  </a:lnTo>
                  <a:lnTo>
                    <a:pt x="17" y="37"/>
                  </a:lnTo>
                  <a:lnTo>
                    <a:pt x="17" y="37"/>
                  </a:lnTo>
                  <a:lnTo>
                    <a:pt x="15" y="40"/>
                  </a:lnTo>
                  <a:lnTo>
                    <a:pt x="15" y="40"/>
                  </a:lnTo>
                  <a:lnTo>
                    <a:pt x="18" y="37"/>
                  </a:lnTo>
                  <a:lnTo>
                    <a:pt x="18" y="37"/>
                  </a:lnTo>
                  <a:close/>
                  <a:moveTo>
                    <a:pt x="72" y="112"/>
                  </a:moveTo>
                  <a:lnTo>
                    <a:pt x="72" y="112"/>
                  </a:lnTo>
                  <a:lnTo>
                    <a:pt x="74" y="108"/>
                  </a:lnTo>
                  <a:lnTo>
                    <a:pt x="74" y="108"/>
                  </a:lnTo>
                  <a:lnTo>
                    <a:pt x="72" y="108"/>
                  </a:lnTo>
                  <a:lnTo>
                    <a:pt x="72" y="108"/>
                  </a:lnTo>
                  <a:lnTo>
                    <a:pt x="72" y="112"/>
                  </a:lnTo>
                  <a:lnTo>
                    <a:pt x="72" y="112"/>
                  </a:lnTo>
                  <a:close/>
                  <a:moveTo>
                    <a:pt x="97" y="70"/>
                  </a:moveTo>
                  <a:lnTo>
                    <a:pt x="97" y="70"/>
                  </a:lnTo>
                  <a:lnTo>
                    <a:pt x="97" y="73"/>
                  </a:lnTo>
                  <a:lnTo>
                    <a:pt x="97" y="73"/>
                  </a:lnTo>
                  <a:lnTo>
                    <a:pt x="97" y="71"/>
                  </a:lnTo>
                  <a:lnTo>
                    <a:pt x="97" y="71"/>
                  </a:lnTo>
                  <a:lnTo>
                    <a:pt x="97" y="70"/>
                  </a:lnTo>
                  <a:lnTo>
                    <a:pt x="97" y="70"/>
                  </a:lnTo>
                  <a:close/>
                  <a:moveTo>
                    <a:pt x="14" y="38"/>
                  </a:moveTo>
                  <a:lnTo>
                    <a:pt x="14" y="38"/>
                  </a:lnTo>
                  <a:lnTo>
                    <a:pt x="12" y="40"/>
                  </a:lnTo>
                  <a:lnTo>
                    <a:pt x="12" y="43"/>
                  </a:lnTo>
                  <a:lnTo>
                    <a:pt x="12" y="43"/>
                  </a:lnTo>
                  <a:lnTo>
                    <a:pt x="14" y="38"/>
                  </a:lnTo>
                  <a:lnTo>
                    <a:pt x="14" y="38"/>
                  </a:lnTo>
                  <a:close/>
                  <a:moveTo>
                    <a:pt x="33" y="97"/>
                  </a:moveTo>
                  <a:lnTo>
                    <a:pt x="33" y="97"/>
                  </a:lnTo>
                  <a:lnTo>
                    <a:pt x="31" y="100"/>
                  </a:lnTo>
                  <a:lnTo>
                    <a:pt x="31" y="100"/>
                  </a:lnTo>
                  <a:lnTo>
                    <a:pt x="34" y="98"/>
                  </a:lnTo>
                  <a:lnTo>
                    <a:pt x="34" y="98"/>
                  </a:lnTo>
                  <a:lnTo>
                    <a:pt x="33" y="97"/>
                  </a:lnTo>
                  <a:lnTo>
                    <a:pt x="33" y="97"/>
                  </a:lnTo>
                  <a:close/>
                  <a:moveTo>
                    <a:pt x="78" y="56"/>
                  </a:moveTo>
                  <a:lnTo>
                    <a:pt x="78" y="56"/>
                  </a:lnTo>
                  <a:lnTo>
                    <a:pt x="80" y="59"/>
                  </a:lnTo>
                  <a:lnTo>
                    <a:pt x="80" y="59"/>
                  </a:lnTo>
                  <a:lnTo>
                    <a:pt x="80" y="57"/>
                  </a:lnTo>
                  <a:lnTo>
                    <a:pt x="78" y="56"/>
                  </a:lnTo>
                  <a:lnTo>
                    <a:pt x="78" y="56"/>
                  </a:lnTo>
                  <a:close/>
                  <a:moveTo>
                    <a:pt x="78" y="98"/>
                  </a:moveTo>
                  <a:lnTo>
                    <a:pt x="78" y="98"/>
                  </a:lnTo>
                  <a:lnTo>
                    <a:pt x="78" y="98"/>
                  </a:lnTo>
                  <a:lnTo>
                    <a:pt x="78" y="98"/>
                  </a:lnTo>
                  <a:lnTo>
                    <a:pt x="77" y="101"/>
                  </a:lnTo>
                  <a:lnTo>
                    <a:pt x="77" y="101"/>
                  </a:lnTo>
                  <a:lnTo>
                    <a:pt x="78" y="100"/>
                  </a:lnTo>
                  <a:lnTo>
                    <a:pt x="78" y="100"/>
                  </a:lnTo>
                  <a:lnTo>
                    <a:pt x="78" y="98"/>
                  </a:lnTo>
                  <a:lnTo>
                    <a:pt x="78" y="98"/>
                  </a:lnTo>
                  <a:close/>
                  <a:moveTo>
                    <a:pt x="63" y="111"/>
                  </a:moveTo>
                  <a:lnTo>
                    <a:pt x="63" y="111"/>
                  </a:lnTo>
                  <a:lnTo>
                    <a:pt x="61" y="109"/>
                  </a:lnTo>
                  <a:lnTo>
                    <a:pt x="61" y="109"/>
                  </a:lnTo>
                  <a:lnTo>
                    <a:pt x="61" y="109"/>
                  </a:lnTo>
                  <a:lnTo>
                    <a:pt x="61" y="109"/>
                  </a:lnTo>
                  <a:lnTo>
                    <a:pt x="61" y="111"/>
                  </a:lnTo>
                  <a:lnTo>
                    <a:pt x="63" y="112"/>
                  </a:lnTo>
                  <a:lnTo>
                    <a:pt x="63" y="112"/>
                  </a:lnTo>
                  <a:lnTo>
                    <a:pt x="63" y="111"/>
                  </a:lnTo>
                  <a:lnTo>
                    <a:pt x="63" y="111"/>
                  </a:lnTo>
                  <a:close/>
                  <a:moveTo>
                    <a:pt x="45" y="79"/>
                  </a:moveTo>
                  <a:lnTo>
                    <a:pt x="45" y="79"/>
                  </a:lnTo>
                  <a:lnTo>
                    <a:pt x="44" y="78"/>
                  </a:lnTo>
                  <a:lnTo>
                    <a:pt x="44" y="78"/>
                  </a:lnTo>
                  <a:lnTo>
                    <a:pt x="44" y="81"/>
                  </a:lnTo>
                  <a:lnTo>
                    <a:pt x="44" y="81"/>
                  </a:lnTo>
                  <a:lnTo>
                    <a:pt x="45" y="81"/>
                  </a:lnTo>
                  <a:lnTo>
                    <a:pt x="45" y="81"/>
                  </a:lnTo>
                  <a:lnTo>
                    <a:pt x="45" y="79"/>
                  </a:lnTo>
                  <a:lnTo>
                    <a:pt x="45" y="79"/>
                  </a:lnTo>
                  <a:close/>
                  <a:moveTo>
                    <a:pt x="50" y="35"/>
                  </a:moveTo>
                  <a:lnTo>
                    <a:pt x="50" y="35"/>
                  </a:lnTo>
                  <a:lnTo>
                    <a:pt x="50" y="35"/>
                  </a:lnTo>
                  <a:lnTo>
                    <a:pt x="50" y="35"/>
                  </a:lnTo>
                  <a:lnTo>
                    <a:pt x="53" y="33"/>
                  </a:lnTo>
                  <a:lnTo>
                    <a:pt x="53" y="33"/>
                  </a:lnTo>
                  <a:lnTo>
                    <a:pt x="53" y="33"/>
                  </a:lnTo>
                  <a:lnTo>
                    <a:pt x="53" y="33"/>
                  </a:lnTo>
                  <a:lnTo>
                    <a:pt x="50" y="35"/>
                  </a:lnTo>
                  <a:lnTo>
                    <a:pt x="50" y="35"/>
                  </a:lnTo>
                  <a:close/>
                  <a:moveTo>
                    <a:pt x="20" y="81"/>
                  </a:moveTo>
                  <a:lnTo>
                    <a:pt x="20" y="81"/>
                  </a:lnTo>
                  <a:lnTo>
                    <a:pt x="20" y="82"/>
                  </a:lnTo>
                  <a:lnTo>
                    <a:pt x="20" y="82"/>
                  </a:lnTo>
                  <a:lnTo>
                    <a:pt x="22" y="84"/>
                  </a:lnTo>
                  <a:lnTo>
                    <a:pt x="22" y="84"/>
                  </a:lnTo>
                  <a:lnTo>
                    <a:pt x="20" y="81"/>
                  </a:lnTo>
                  <a:lnTo>
                    <a:pt x="20" y="81"/>
                  </a:lnTo>
                  <a:close/>
                  <a:moveTo>
                    <a:pt x="42" y="100"/>
                  </a:moveTo>
                  <a:lnTo>
                    <a:pt x="42" y="100"/>
                  </a:lnTo>
                  <a:lnTo>
                    <a:pt x="42" y="98"/>
                  </a:lnTo>
                  <a:lnTo>
                    <a:pt x="42" y="98"/>
                  </a:lnTo>
                  <a:lnTo>
                    <a:pt x="41" y="100"/>
                  </a:lnTo>
                  <a:lnTo>
                    <a:pt x="41" y="100"/>
                  </a:lnTo>
                  <a:lnTo>
                    <a:pt x="41" y="101"/>
                  </a:lnTo>
                  <a:lnTo>
                    <a:pt x="41" y="101"/>
                  </a:lnTo>
                  <a:lnTo>
                    <a:pt x="42" y="100"/>
                  </a:lnTo>
                  <a:lnTo>
                    <a:pt x="42" y="100"/>
                  </a:lnTo>
                  <a:close/>
                  <a:moveTo>
                    <a:pt x="56" y="57"/>
                  </a:moveTo>
                  <a:lnTo>
                    <a:pt x="56" y="57"/>
                  </a:lnTo>
                  <a:lnTo>
                    <a:pt x="58" y="52"/>
                  </a:lnTo>
                  <a:lnTo>
                    <a:pt x="58" y="52"/>
                  </a:lnTo>
                  <a:lnTo>
                    <a:pt x="56" y="56"/>
                  </a:lnTo>
                  <a:lnTo>
                    <a:pt x="56" y="57"/>
                  </a:lnTo>
                  <a:lnTo>
                    <a:pt x="56" y="57"/>
                  </a:lnTo>
                  <a:close/>
                  <a:moveTo>
                    <a:pt x="56" y="85"/>
                  </a:moveTo>
                  <a:lnTo>
                    <a:pt x="56" y="85"/>
                  </a:lnTo>
                  <a:lnTo>
                    <a:pt x="56" y="84"/>
                  </a:lnTo>
                  <a:lnTo>
                    <a:pt x="56" y="82"/>
                  </a:lnTo>
                  <a:lnTo>
                    <a:pt x="56" y="82"/>
                  </a:lnTo>
                  <a:lnTo>
                    <a:pt x="56" y="85"/>
                  </a:lnTo>
                  <a:lnTo>
                    <a:pt x="56" y="85"/>
                  </a:lnTo>
                  <a:close/>
                  <a:moveTo>
                    <a:pt x="85" y="52"/>
                  </a:moveTo>
                  <a:lnTo>
                    <a:pt x="85" y="52"/>
                  </a:lnTo>
                  <a:lnTo>
                    <a:pt x="85" y="54"/>
                  </a:lnTo>
                  <a:lnTo>
                    <a:pt x="86" y="56"/>
                  </a:lnTo>
                  <a:lnTo>
                    <a:pt x="86" y="56"/>
                  </a:lnTo>
                  <a:lnTo>
                    <a:pt x="85" y="52"/>
                  </a:lnTo>
                  <a:lnTo>
                    <a:pt x="85" y="52"/>
                  </a:lnTo>
                  <a:close/>
                  <a:moveTo>
                    <a:pt x="33" y="33"/>
                  </a:moveTo>
                  <a:lnTo>
                    <a:pt x="33" y="33"/>
                  </a:lnTo>
                  <a:lnTo>
                    <a:pt x="31" y="33"/>
                  </a:lnTo>
                  <a:lnTo>
                    <a:pt x="31" y="35"/>
                  </a:lnTo>
                  <a:lnTo>
                    <a:pt x="31" y="35"/>
                  </a:lnTo>
                  <a:lnTo>
                    <a:pt x="33" y="33"/>
                  </a:lnTo>
                  <a:lnTo>
                    <a:pt x="33" y="33"/>
                  </a:lnTo>
                  <a:close/>
                  <a:moveTo>
                    <a:pt x="44" y="22"/>
                  </a:moveTo>
                  <a:lnTo>
                    <a:pt x="44" y="22"/>
                  </a:lnTo>
                  <a:lnTo>
                    <a:pt x="45" y="24"/>
                  </a:lnTo>
                  <a:lnTo>
                    <a:pt x="47" y="24"/>
                  </a:lnTo>
                  <a:lnTo>
                    <a:pt x="47" y="24"/>
                  </a:lnTo>
                  <a:lnTo>
                    <a:pt x="45" y="22"/>
                  </a:lnTo>
                  <a:lnTo>
                    <a:pt x="44" y="22"/>
                  </a:lnTo>
                  <a:lnTo>
                    <a:pt x="44" y="22"/>
                  </a:lnTo>
                  <a:close/>
                  <a:moveTo>
                    <a:pt x="67" y="120"/>
                  </a:moveTo>
                  <a:lnTo>
                    <a:pt x="67" y="120"/>
                  </a:lnTo>
                  <a:lnTo>
                    <a:pt x="67" y="122"/>
                  </a:lnTo>
                  <a:lnTo>
                    <a:pt x="69" y="122"/>
                  </a:lnTo>
                  <a:lnTo>
                    <a:pt x="69" y="122"/>
                  </a:lnTo>
                  <a:lnTo>
                    <a:pt x="67" y="120"/>
                  </a:lnTo>
                  <a:lnTo>
                    <a:pt x="67" y="120"/>
                  </a:lnTo>
                  <a:close/>
                  <a:moveTo>
                    <a:pt x="83" y="14"/>
                  </a:moveTo>
                  <a:lnTo>
                    <a:pt x="83" y="14"/>
                  </a:lnTo>
                  <a:lnTo>
                    <a:pt x="83" y="14"/>
                  </a:lnTo>
                  <a:lnTo>
                    <a:pt x="83" y="14"/>
                  </a:lnTo>
                  <a:lnTo>
                    <a:pt x="86" y="16"/>
                  </a:lnTo>
                  <a:lnTo>
                    <a:pt x="86" y="16"/>
                  </a:lnTo>
                  <a:lnTo>
                    <a:pt x="83" y="14"/>
                  </a:lnTo>
                  <a:lnTo>
                    <a:pt x="83" y="14"/>
                  </a:lnTo>
                  <a:close/>
                  <a:moveTo>
                    <a:pt x="7" y="71"/>
                  </a:moveTo>
                  <a:lnTo>
                    <a:pt x="7" y="71"/>
                  </a:lnTo>
                  <a:lnTo>
                    <a:pt x="7" y="71"/>
                  </a:lnTo>
                  <a:lnTo>
                    <a:pt x="7" y="71"/>
                  </a:lnTo>
                  <a:lnTo>
                    <a:pt x="6" y="68"/>
                  </a:lnTo>
                  <a:lnTo>
                    <a:pt x="6" y="68"/>
                  </a:lnTo>
                  <a:lnTo>
                    <a:pt x="6" y="68"/>
                  </a:lnTo>
                  <a:lnTo>
                    <a:pt x="6" y="68"/>
                  </a:lnTo>
                  <a:lnTo>
                    <a:pt x="7" y="71"/>
                  </a:lnTo>
                  <a:lnTo>
                    <a:pt x="7" y="71"/>
                  </a:lnTo>
                  <a:close/>
                  <a:moveTo>
                    <a:pt x="37" y="62"/>
                  </a:moveTo>
                  <a:lnTo>
                    <a:pt x="37" y="62"/>
                  </a:lnTo>
                  <a:lnTo>
                    <a:pt x="39" y="62"/>
                  </a:lnTo>
                  <a:lnTo>
                    <a:pt x="39" y="60"/>
                  </a:lnTo>
                  <a:lnTo>
                    <a:pt x="39" y="60"/>
                  </a:lnTo>
                  <a:lnTo>
                    <a:pt x="37" y="62"/>
                  </a:lnTo>
                  <a:lnTo>
                    <a:pt x="37" y="62"/>
                  </a:lnTo>
                  <a:close/>
                  <a:moveTo>
                    <a:pt x="37" y="11"/>
                  </a:moveTo>
                  <a:lnTo>
                    <a:pt x="37" y="11"/>
                  </a:lnTo>
                  <a:lnTo>
                    <a:pt x="37" y="13"/>
                  </a:lnTo>
                  <a:lnTo>
                    <a:pt x="37" y="13"/>
                  </a:lnTo>
                  <a:lnTo>
                    <a:pt x="39" y="11"/>
                  </a:lnTo>
                  <a:lnTo>
                    <a:pt x="39" y="11"/>
                  </a:lnTo>
                  <a:lnTo>
                    <a:pt x="39" y="11"/>
                  </a:lnTo>
                  <a:lnTo>
                    <a:pt x="39" y="11"/>
                  </a:lnTo>
                  <a:lnTo>
                    <a:pt x="37" y="11"/>
                  </a:lnTo>
                  <a:lnTo>
                    <a:pt x="37" y="11"/>
                  </a:lnTo>
                  <a:close/>
                  <a:moveTo>
                    <a:pt x="74" y="125"/>
                  </a:moveTo>
                  <a:lnTo>
                    <a:pt x="74" y="125"/>
                  </a:lnTo>
                  <a:lnTo>
                    <a:pt x="74" y="126"/>
                  </a:lnTo>
                  <a:lnTo>
                    <a:pt x="74" y="126"/>
                  </a:lnTo>
                  <a:lnTo>
                    <a:pt x="75" y="125"/>
                  </a:lnTo>
                  <a:lnTo>
                    <a:pt x="75" y="125"/>
                  </a:lnTo>
                  <a:lnTo>
                    <a:pt x="74" y="125"/>
                  </a:lnTo>
                  <a:lnTo>
                    <a:pt x="74" y="125"/>
                  </a:lnTo>
                  <a:close/>
                  <a:moveTo>
                    <a:pt x="86" y="43"/>
                  </a:moveTo>
                  <a:lnTo>
                    <a:pt x="86" y="43"/>
                  </a:lnTo>
                  <a:lnTo>
                    <a:pt x="85" y="41"/>
                  </a:lnTo>
                  <a:lnTo>
                    <a:pt x="85" y="41"/>
                  </a:lnTo>
                  <a:lnTo>
                    <a:pt x="85" y="41"/>
                  </a:lnTo>
                  <a:lnTo>
                    <a:pt x="86" y="43"/>
                  </a:lnTo>
                  <a:lnTo>
                    <a:pt x="86" y="43"/>
                  </a:lnTo>
                  <a:close/>
                  <a:moveTo>
                    <a:pt x="97" y="38"/>
                  </a:moveTo>
                  <a:lnTo>
                    <a:pt x="97" y="38"/>
                  </a:lnTo>
                  <a:lnTo>
                    <a:pt x="97" y="38"/>
                  </a:lnTo>
                  <a:lnTo>
                    <a:pt x="97" y="38"/>
                  </a:lnTo>
                  <a:lnTo>
                    <a:pt x="97" y="40"/>
                  </a:lnTo>
                  <a:lnTo>
                    <a:pt x="97" y="40"/>
                  </a:lnTo>
                  <a:lnTo>
                    <a:pt x="99" y="40"/>
                  </a:lnTo>
                  <a:lnTo>
                    <a:pt x="99" y="40"/>
                  </a:lnTo>
                  <a:lnTo>
                    <a:pt x="97" y="38"/>
                  </a:lnTo>
                  <a:lnTo>
                    <a:pt x="97" y="38"/>
                  </a:lnTo>
                  <a:close/>
                  <a:moveTo>
                    <a:pt x="119" y="97"/>
                  </a:moveTo>
                  <a:lnTo>
                    <a:pt x="119" y="97"/>
                  </a:lnTo>
                  <a:lnTo>
                    <a:pt x="118" y="97"/>
                  </a:lnTo>
                  <a:lnTo>
                    <a:pt x="118" y="97"/>
                  </a:lnTo>
                  <a:lnTo>
                    <a:pt x="119" y="97"/>
                  </a:lnTo>
                  <a:lnTo>
                    <a:pt x="119" y="97"/>
                  </a:lnTo>
                  <a:lnTo>
                    <a:pt x="119" y="97"/>
                  </a:lnTo>
                  <a:lnTo>
                    <a:pt x="119" y="97"/>
                  </a:lnTo>
                  <a:close/>
                  <a:moveTo>
                    <a:pt x="83" y="62"/>
                  </a:moveTo>
                  <a:lnTo>
                    <a:pt x="83" y="62"/>
                  </a:lnTo>
                  <a:lnTo>
                    <a:pt x="83" y="62"/>
                  </a:lnTo>
                  <a:lnTo>
                    <a:pt x="83" y="62"/>
                  </a:lnTo>
                  <a:lnTo>
                    <a:pt x="85" y="60"/>
                  </a:lnTo>
                  <a:lnTo>
                    <a:pt x="83" y="59"/>
                  </a:lnTo>
                  <a:lnTo>
                    <a:pt x="83" y="59"/>
                  </a:lnTo>
                  <a:lnTo>
                    <a:pt x="83" y="62"/>
                  </a:lnTo>
                  <a:lnTo>
                    <a:pt x="83" y="62"/>
                  </a:lnTo>
                  <a:close/>
                  <a:moveTo>
                    <a:pt x="53" y="125"/>
                  </a:moveTo>
                  <a:lnTo>
                    <a:pt x="53" y="125"/>
                  </a:lnTo>
                  <a:lnTo>
                    <a:pt x="55" y="126"/>
                  </a:lnTo>
                  <a:lnTo>
                    <a:pt x="55" y="126"/>
                  </a:lnTo>
                  <a:lnTo>
                    <a:pt x="53" y="125"/>
                  </a:lnTo>
                  <a:lnTo>
                    <a:pt x="53" y="125"/>
                  </a:lnTo>
                  <a:close/>
                  <a:moveTo>
                    <a:pt x="145" y="87"/>
                  </a:moveTo>
                  <a:lnTo>
                    <a:pt x="145" y="87"/>
                  </a:lnTo>
                  <a:lnTo>
                    <a:pt x="143" y="87"/>
                  </a:lnTo>
                  <a:lnTo>
                    <a:pt x="143" y="89"/>
                  </a:lnTo>
                  <a:lnTo>
                    <a:pt x="143" y="89"/>
                  </a:lnTo>
                  <a:lnTo>
                    <a:pt x="145" y="87"/>
                  </a:lnTo>
                  <a:lnTo>
                    <a:pt x="145" y="87"/>
                  </a:lnTo>
                  <a:close/>
                  <a:moveTo>
                    <a:pt x="105" y="60"/>
                  </a:moveTo>
                  <a:lnTo>
                    <a:pt x="105" y="60"/>
                  </a:lnTo>
                  <a:lnTo>
                    <a:pt x="105" y="62"/>
                  </a:lnTo>
                  <a:lnTo>
                    <a:pt x="105" y="62"/>
                  </a:lnTo>
                  <a:lnTo>
                    <a:pt x="105" y="62"/>
                  </a:lnTo>
                  <a:lnTo>
                    <a:pt x="105" y="60"/>
                  </a:lnTo>
                  <a:lnTo>
                    <a:pt x="105" y="60"/>
                  </a:lnTo>
                  <a:close/>
                  <a:moveTo>
                    <a:pt x="50" y="111"/>
                  </a:moveTo>
                  <a:lnTo>
                    <a:pt x="50" y="111"/>
                  </a:lnTo>
                  <a:lnTo>
                    <a:pt x="52" y="112"/>
                  </a:lnTo>
                  <a:lnTo>
                    <a:pt x="52" y="112"/>
                  </a:lnTo>
                  <a:lnTo>
                    <a:pt x="52" y="112"/>
                  </a:lnTo>
                  <a:lnTo>
                    <a:pt x="52" y="112"/>
                  </a:lnTo>
                  <a:lnTo>
                    <a:pt x="52" y="111"/>
                  </a:lnTo>
                  <a:lnTo>
                    <a:pt x="50" y="111"/>
                  </a:lnTo>
                  <a:lnTo>
                    <a:pt x="50" y="111"/>
                  </a:lnTo>
                  <a:close/>
                  <a:moveTo>
                    <a:pt x="67" y="43"/>
                  </a:moveTo>
                  <a:lnTo>
                    <a:pt x="67" y="43"/>
                  </a:lnTo>
                  <a:lnTo>
                    <a:pt x="66" y="43"/>
                  </a:lnTo>
                  <a:lnTo>
                    <a:pt x="66" y="43"/>
                  </a:lnTo>
                  <a:lnTo>
                    <a:pt x="66" y="44"/>
                  </a:lnTo>
                  <a:lnTo>
                    <a:pt x="66" y="44"/>
                  </a:lnTo>
                  <a:lnTo>
                    <a:pt x="66" y="44"/>
                  </a:lnTo>
                  <a:lnTo>
                    <a:pt x="67" y="43"/>
                  </a:lnTo>
                  <a:lnTo>
                    <a:pt x="67" y="43"/>
                  </a:lnTo>
                  <a:close/>
                  <a:moveTo>
                    <a:pt x="20" y="78"/>
                  </a:moveTo>
                  <a:lnTo>
                    <a:pt x="20" y="78"/>
                  </a:lnTo>
                  <a:lnTo>
                    <a:pt x="18" y="78"/>
                  </a:lnTo>
                  <a:lnTo>
                    <a:pt x="18" y="78"/>
                  </a:lnTo>
                  <a:lnTo>
                    <a:pt x="18" y="78"/>
                  </a:lnTo>
                  <a:lnTo>
                    <a:pt x="20" y="78"/>
                  </a:lnTo>
                  <a:lnTo>
                    <a:pt x="20" y="78"/>
                  </a:lnTo>
                  <a:close/>
                  <a:moveTo>
                    <a:pt x="91" y="22"/>
                  </a:moveTo>
                  <a:lnTo>
                    <a:pt x="91" y="22"/>
                  </a:lnTo>
                  <a:lnTo>
                    <a:pt x="89" y="22"/>
                  </a:lnTo>
                  <a:lnTo>
                    <a:pt x="89" y="22"/>
                  </a:lnTo>
                  <a:lnTo>
                    <a:pt x="89" y="22"/>
                  </a:lnTo>
                  <a:lnTo>
                    <a:pt x="89" y="22"/>
                  </a:lnTo>
                  <a:lnTo>
                    <a:pt x="91" y="22"/>
                  </a:lnTo>
                  <a:lnTo>
                    <a:pt x="91" y="22"/>
                  </a:lnTo>
                  <a:close/>
                  <a:moveTo>
                    <a:pt x="69" y="74"/>
                  </a:moveTo>
                  <a:lnTo>
                    <a:pt x="69" y="74"/>
                  </a:lnTo>
                  <a:lnTo>
                    <a:pt x="69" y="76"/>
                  </a:lnTo>
                  <a:lnTo>
                    <a:pt x="69" y="76"/>
                  </a:lnTo>
                  <a:lnTo>
                    <a:pt x="69" y="74"/>
                  </a:lnTo>
                  <a:lnTo>
                    <a:pt x="69" y="74"/>
                  </a:lnTo>
                  <a:close/>
                  <a:moveTo>
                    <a:pt x="82" y="24"/>
                  </a:moveTo>
                  <a:lnTo>
                    <a:pt x="82" y="24"/>
                  </a:lnTo>
                  <a:lnTo>
                    <a:pt x="82" y="24"/>
                  </a:lnTo>
                  <a:lnTo>
                    <a:pt x="82" y="24"/>
                  </a:lnTo>
                  <a:lnTo>
                    <a:pt x="83" y="24"/>
                  </a:lnTo>
                  <a:lnTo>
                    <a:pt x="83" y="24"/>
                  </a:lnTo>
                  <a:lnTo>
                    <a:pt x="83" y="24"/>
                  </a:lnTo>
                  <a:lnTo>
                    <a:pt x="83" y="24"/>
                  </a:lnTo>
                  <a:lnTo>
                    <a:pt x="82" y="24"/>
                  </a:lnTo>
                  <a:lnTo>
                    <a:pt x="82" y="24"/>
                  </a:lnTo>
                  <a:close/>
                  <a:moveTo>
                    <a:pt x="53" y="19"/>
                  </a:moveTo>
                  <a:lnTo>
                    <a:pt x="53" y="19"/>
                  </a:lnTo>
                  <a:lnTo>
                    <a:pt x="53" y="19"/>
                  </a:lnTo>
                  <a:lnTo>
                    <a:pt x="53" y="19"/>
                  </a:lnTo>
                  <a:lnTo>
                    <a:pt x="52" y="19"/>
                  </a:lnTo>
                  <a:lnTo>
                    <a:pt x="52" y="19"/>
                  </a:lnTo>
                  <a:lnTo>
                    <a:pt x="53" y="19"/>
                  </a:lnTo>
                  <a:lnTo>
                    <a:pt x="53" y="19"/>
                  </a:lnTo>
                  <a:close/>
                  <a:moveTo>
                    <a:pt x="72" y="48"/>
                  </a:moveTo>
                  <a:lnTo>
                    <a:pt x="72" y="48"/>
                  </a:lnTo>
                  <a:lnTo>
                    <a:pt x="71" y="48"/>
                  </a:lnTo>
                  <a:lnTo>
                    <a:pt x="71" y="48"/>
                  </a:lnTo>
                  <a:lnTo>
                    <a:pt x="71" y="48"/>
                  </a:lnTo>
                  <a:lnTo>
                    <a:pt x="71" y="48"/>
                  </a:lnTo>
                  <a:lnTo>
                    <a:pt x="71" y="49"/>
                  </a:lnTo>
                  <a:lnTo>
                    <a:pt x="71" y="49"/>
                  </a:lnTo>
                  <a:lnTo>
                    <a:pt x="71" y="49"/>
                  </a:lnTo>
                  <a:lnTo>
                    <a:pt x="71" y="49"/>
                  </a:lnTo>
                  <a:lnTo>
                    <a:pt x="72" y="48"/>
                  </a:lnTo>
                  <a:lnTo>
                    <a:pt x="72" y="48"/>
                  </a:lnTo>
                  <a:close/>
                  <a:moveTo>
                    <a:pt x="42" y="35"/>
                  </a:moveTo>
                  <a:lnTo>
                    <a:pt x="42" y="35"/>
                  </a:lnTo>
                  <a:lnTo>
                    <a:pt x="42" y="35"/>
                  </a:lnTo>
                  <a:lnTo>
                    <a:pt x="42" y="35"/>
                  </a:lnTo>
                  <a:lnTo>
                    <a:pt x="42" y="33"/>
                  </a:lnTo>
                  <a:lnTo>
                    <a:pt x="42" y="33"/>
                  </a:lnTo>
                  <a:lnTo>
                    <a:pt x="42" y="33"/>
                  </a:lnTo>
                  <a:lnTo>
                    <a:pt x="42" y="33"/>
                  </a:lnTo>
                  <a:lnTo>
                    <a:pt x="42" y="35"/>
                  </a:lnTo>
                  <a:lnTo>
                    <a:pt x="42" y="35"/>
                  </a:lnTo>
                  <a:close/>
                  <a:moveTo>
                    <a:pt x="88" y="63"/>
                  </a:moveTo>
                  <a:lnTo>
                    <a:pt x="88" y="63"/>
                  </a:lnTo>
                  <a:lnTo>
                    <a:pt x="88" y="63"/>
                  </a:lnTo>
                  <a:lnTo>
                    <a:pt x="88" y="63"/>
                  </a:lnTo>
                  <a:lnTo>
                    <a:pt x="88" y="63"/>
                  </a:lnTo>
                  <a:lnTo>
                    <a:pt x="88" y="63"/>
                  </a:lnTo>
                  <a:lnTo>
                    <a:pt x="88" y="63"/>
                  </a:lnTo>
                  <a:close/>
                  <a:moveTo>
                    <a:pt x="154" y="87"/>
                  </a:moveTo>
                  <a:lnTo>
                    <a:pt x="154" y="87"/>
                  </a:lnTo>
                  <a:lnTo>
                    <a:pt x="154" y="87"/>
                  </a:lnTo>
                  <a:lnTo>
                    <a:pt x="154" y="87"/>
                  </a:lnTo>
                  <a:lnTo>
                    <a:pt x="154" y="87"/>
                  </a:lnTo>
                  <a:lnTo>
                    <a:pt x="154" y="87"/>
                  </a:lnTo>
                  <a:lnTo>
                    <a:pt x="156" y="87"/>
                  </a:lnTo>
                  <a:lnTo>
                    <a:pt x="156" y="87"/>
                  </a:lnTo>
                  <a:lnTo>
                    <a:pt x="154" y="87"/>
                  </a:lnTo>
                  <a:lnTo>
                    <a:pt x="154" y="87"/>
                  </a:lnTo>
                  <a:close/>
                  <a:moveTo>
                    <a:pt x="26" y="81"/>
                  </a:moveTo>
                  <a:lnTo>
                    <a:pt x="26" y="81"/>
                  </a:lnTo>
                  <a:lnTo>
                    <a:pt x="26" y="81"/>
                  </a:lnTo>
                  <a:lnTo>
                    <a:pt x="26" y="81"/>
                  </a:lnTo>
                  <a:lnTo>
                    <a:pt x="26" y="81"/>
                  </a:lnTo>
                  <a:lnTo>
                    <a:pt x="26" y="81"/>
                  </a:lnTo>
                  <a:lnTo>
                    <a:pt x="26" y="81"/>
                  </a:lnTo>
                  <a:lnTo>
                    <a:pt x="26" y="81"/>
                  </a:lnTo>
                  <a:lnTo>
                    <a:pt x="26" y="81"/>
                  </a:lnTo>
                  <a:lnTo>
                    <a:pt x="26" y="81"/>
                  </a:lnTo>
                  <a:close/>
                  <a:moveTo>
                    <a:pt x="66" y="114"/>
                  </a:moveTo>
                  <a:lnTo>
                    <a:pt x="66" y="114"/>
                  </a:lnTo>
                  <a:lnTo>
                    <a:pt x="66" y="114"/>
                  </a:lnTo>
                  <a:lnTo>
                    <a:pt x="66" y="114"/>
                  </a:lnTo>
                  <a:lnTo>
                    <a:pt x="64" y="114"/>
                  </a:lnTo>
                  <a:lnTo>
                    <a:pt x="64" y="114"/>
                  </a:lnTo>
                  <a:lnTo>
                    <a:pt x="64" y="114"/>
                  </a:lnTo>
                  <a:lnTo>
                    <a:pt x="64" y="114"/>
                  </a:lnTo>
                  <a:lnTo>
                    <a:pt x="66" y="114"/>
                  </a:lnTo>
                  <a:lnTo>
                    <a:pt x="66" y="114"/>
                  </a:lnTo>
                  <a:close/>
                  <a:moveTo>
                    <a:pt x="104" y="67"/>
                  </a:moveTo>
                  <a:lnTo>
                    <a:pt x="104" y="67"/>
                  </a:lnTo>
                  <a:lnTo>
                    <a:pt x="102" y="67"/>
                  </a:lnTo>
                  <a:lnTo>
                    <a:pt x="104" y="68"/>
                  </a:lnTo>
                  <a:lnTo>
                    <a:pt x="104" y="68"/>
                  </a:lnTo>
                  <a:lnTo>
                    <a:pt x="104" y="67"/>
                  </a:lnTo>
                  <a:lnTo>
                    <a:pt x="104" y="67"/>
                  </a:lnTo>
                  <a:close/>
                  <a:moveTo>
                    <a:pt x="56" y="98"/>
                  </a:moveTo>
                  <a:lnTo>
                    <a:pt x="56" y="98"/>
                  </a:lnTo>
                  <a:lnTo>
                    <a:pt x="56" y="98"/>
                  </a:lnTo>
                  <a:lnTo>
                    <a:pt x="56" y="98"/>
                  </a:lnTo>
                  <a:lnTo>
                    <a:pt x="56" y="98"/>
                  </a:lnTo>
                  <a:lnTo>
                    <a:pt x="56" y="98"/>
                  </a:lnTo>
                  <a:close/>
                  <a:moveTo>
                    <a:pt x="83" y="85"/>
                  </a:moveTo>
                  <a:lnTo>
                    <a:pt x="83" y="85"/>
                  </a:lnTo>
                  <a:lnTo>
                    <a:pt x="83" y="85"/>
                  </a:lnTo>
                  <a:lnTo>
                    <a:pt x="83" y="85"/>
                  </a:lnTo>
                  <a:lnTo>
                    <a:pt x="83" y="84"/>
                  </a:lnTo>
                  <a:lnTo>
                    <a:pt x="83" y="84"/>
                  </a:lnTo>
                  <a:lnTo>
                    <a:pt x="83" y="84"/>
                  </a:lnTo>
                  <a:lnTo>
                    <a:pt x="83" y="84"/>
                  </a:lnTo>
                  <a:lnTo>
                    <a:pt x="83" y="85"/>
                  </a:lnTo>
                  <a:lnTo>
                    <a:pt x="83"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392" name="Freeform 117"/>
            <p:cNvSpPr>
              <a:spLocks noEditPoints="1"/>
            </p:cNvSpPr>
            <p:nvPr/>
          </p:nvSpPr>
          <p:spPr bwMode="auto">
            <a:xfrm>
              <a:off x="7960291" y="1473499"/>
              <a:ext cx="36513" cy="38100"/>
            </a:xfrm>
            <a:custGeom>
              <a:avLst/>
              <a:gdLst>
                <a:gd name="T0" fmla="*/ 14 w 23"/>
                <a:gd name="T1" fmla="*/ 1 h 24"/>
                <a:gd name="T2" fmla="*/ 14 w 23"/>
                <a:gd name="T3" fmla="*/ 1 h 24"/>
                <a:gd name="T4" fmla="*/ 17 w 23"/>
                <a:gd name="T5" fmla="*/ 1 h 24"/>
                <a:gd name="T6" fmla="*/ 20 w 23"/>
                <a:gd name="T7" fmla="*/ 3 h 24"/>
                <a:gd name="T8" fmla="*/ 20 w 23"/>
                <a:gd name="T9" fmla="*/ 3 h 24"/>
                <a:gd name="T10" fmla="*/ 23 w 23"/>
                <a:gd name="T11" fmla="*/ 6 h 24"/>
                <a:gd name="T12" fmla="*/ 23 w 23"/>
                <a:gd name="T13" fmla="*/ 9 h 24"/>
                <a:gd name="T14" fmla="*/ 23 w 23"/>
                <a:gd name="T15" fmla="*/ 9 h 24"/>
                <a:gd name="T16" fmla="*/ 22 w 23"/>
                <a:gd name="T17" fmla="*/ 16 h 24"/>
                <a:gd name="T18" fmla="*/ 19 w 23"/>
                <a:gd name="T19" fmla="*/ 20 h 24"/>
                <a:gd name="T20" fmla="*/ 19 w 23"/>
                <a:gd name="T21" fmla="*/ 20 h 24"/>
                <a:gd name="T22" fmla="*/ 16 w 23"/>
                <a:gd name="T23" fmla="*/ 24 h 24"/>
                <a:gd name="T24" fmla="*/ 11 w 23"/>
                <a:gd name="T25" fmla="*/ 24 h 24"/>
                <a:gd name="T26" fmla="*/ 11 w 23"/>
                <a:gd name="T27" fmla="*/ 24 h 24"/>
                <a:gd name="T28" fmla="*/ 8 w 23"/>
                <a:gd name="T29" fmla="*/ 22 h 24"/>
                <a:gd name="T30" fmla="*/ 5 w 23"/>
                <a:gd name="T31" fmla="*/ 20 h 24"/>
                <a:gd name="T32" fmla="*/ 1 w 23"/>
                <a:gd name="T33" fmla="*/ 17 h 24"/>
                <a:gd name="T34" fmla="*/ 0 w 23"/>
                <a:gd name="T35" fmla="*/ 14 h 24"/>
                <a:gd name="T36" fmla="*/ 0 w 23"/>
                <a:gd name="T37" fmla="*/ 14 h 24"/>
                <a:gd name="T38" fmla="*/ 0 w 23"/>
                <a:gd name="T39" fmla="*/ 11 h 24"/>
                <a:gd name="T40" fmla="*/ 0 w 23"/>
                <a:gd name="T41" fmla="*/ 8 h 24"/>
                <a:gd name="T42" fmla="*/ 1 w 23"/>
                <a:gd name="T43" fmla="*/ 5 h 24"/>
                <a:gd name="T44" fmla="*/ 5 w 23"/>
                <a:gd name="T45" fmla="*/ 1 h 24"/>
                <a:gd name="T46" fmla="*/ 5 w 23"/>
                <a:gd name="T47" fmla="*/ 1 h 24"/>
                <a:gd name="T48" fmla="*/ 11 w 23"/>
                <a:gd name="T49" fmla="*/ 0 h 24"/>
                <a:gd name="T50" fmla="*/ 11 w 23"/>
                <a:gd name="T51" fmla="*/ 0 h 24"/>
                <a:gd name="T52" fmla="*/ 12 w 23"/>
                <a:gd name="T53" fmla="*/ 0 h 24"/>
                <a:gd name="T54" fmla="*/ 12 w 23"/>
                <a:gd name="T55" fmla="*/ 0 h 24"/>
                <a:gd name="T56" fmla="*/ 14 w 23"/>
                <a:gd name="T57" fmla="*/ 1 h 24"/>
                <a:gd name="T58" fmla="*/ 14 w 23"/>
                <a:gd name="T59" fmla="*/ 1 h 24"/>
                <a:gd name="T60" fmla="*/ 5 w 23"/>
                <a:gd name="T61" fmla="*/ 14 h 24"/>
                <a:gd name="T62" fmla="*/ 5 w 23"/>
                <a:gd name="T63" fmla="*/ 14 h 24"/>
                <a:gd name="T64" fmla="*/ 6 w 23"/>
                <a:gd name="T65" fmla="*/ 9 h 24"/>
                <a:gd name="T66" fmla="*/ 8 w 23"/>
                <a:gd name="T67" fmla="*/ 6 h 24"/>
                <a:gd name="T68" fmla="*/ 8 w 23"/>
                <a:gd name="T69" fmla="*/ 6 h 24"/>
                <a:gd name="T70" fmla="*/ 5 w 23"/>
                <a:gd name="T71" fmla="*/ 9 h 24"/>
                <a:gd name="T72" fmla="*/ 5 w 23"/>
                <a:gd name="T73" fmla="*/ 13 h 24"/>
                <a:gd name="T74" fmla="*/ 5 w 23"/>
                <a:gd name="T75" fmla="*/ 14 h 24"/>
                <a:gd name="T76" fmla="*/ 5 w 23"/>
                <a:gd name="T77" fmla="*/ 14 h 24"/>
                <a:gd name="T78" fmla="*/ 11 w 23"/>
                <a:gd name="T79" fmla="*/ 13 h 24"/>
                <a:gd name="T80" fmla="*/ 11 w 23"/>
                <a:gd name="T81" fmla="*/ 13 h 24"/>
                <a:gd name="T82" fmla="*/ 14 w 23"/>
                <a:gd name="T83" fmla="*/ 11 h 24"/>
                <a:gd name="T84" fmla="*/ 14 w 23"/>
                <a:gd name="T85" fmla="*/ 11 h 24"/>
                <a:gd name="T86" fmla="*/ 14 w 23"/>
                <a:gd name="T87" fmla="*/ 9 h 24"/>
                <a:gd name="T88" fmla="*/ 14 w 23"/>
                <a:gd name="T89" fmla="*/ 9 h 24"/>
                <a:gd name="T90" fmla="*/ 12 w 23"/>
                <a:gd name="T91" fmla="*/ 8 h 24"/>
                <a:gd name="T92" fmla="*/ 12 w 23"/>
                <a:gd name="T93" fmla="*/ 8 h 24"/>
                <a:gd name="T94" fmla="*/ 11 w 23"/>
                <a:gd name="T95" fmla="*/ 9 h 24"/>
                <a:gd name="T96" fmla="*/ 11 w 23"/>
                <a:gd name="T97" fmla="*/ 13 h 24"/>
                <a:gd name="T98" fmla="*/ 11 w 23"/>
                <a:gd name="T99"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 h="24">
                  <a:moveTo>
                    <a:pt x="14" y="1"/>
                  </a:moveTo>
                  <a:lnTo>
                    <a:pt x="14" y="1"/>
                  </a:lnTo>
                  <a:lnTo>
                    <a:pt x="17" y="1"/>
                  </a:lnTo>
                  <a:lnTo>
                    <a:pt x="20" y="3"/>
                  </a:lnTo>
                  <a:lnTo>
                    <a:pt x="20" y="3"/>
                  </a:lnTo>
                  <a:lnTo>
                    <a:pt x="23" y="6"/>
                  </a:lnTo>
                  <a:lnTo>
                    <a:pt x="23" y="9"/>
                  </a:lnTo>
                  <a:lnTo>
                    <a:pt x="23" y="9"/>
                  </a:lnTo>
                  <a:lnTo>
                    <a:pt x="22" y="16"/>
                  </a:lnTo>
                  <a:lnTo>
                    <a:pt x="19" y="20"/>
                  </a:lnTo>
                  <a:lnTo>
                    <a:pt x="19" y="20"/>
                  </a:lnTo>
                  <a:lnTo>
                    <a:pt x="16" y="24"/>
                  </a:lnTo>
                  <a:lnTo>
                    <a:pt x="11" y="24"/>
                  </a:lnTo>
                  <a:lnTo>
                    <a:pt x="11" y="24"/>
                  </a:lnTo>
                  <a:lnTo>
                    <a:pt x="8" y="22"/>
                  </a:lnTo>
                  <a:lnTo>
                    <a:pt x="5" y="20"/>
                  </a:lnTo>
                  <a:lnTo>
                    <a:pt x="1" y="17"/>
                  </a:lnTo>
                  <a:lnTo>
                    <a:pt x="0" y="14"/>
                  </a:lnTo>
                  <a:lnTo>
                    <a:pt x="0" y="14"/>
                  </a:lnTo>
                  <a:lnTo>
                    <a:pt x="0" y="11"/>
                  </a:lnTo>
                  <a:lnTo>
                    <a:pt x="0" y="8"/>
                  </a:lnTo>
                  <a:lnTo>
                    <a:pt x="1" y="5"/>
                  </a:lnTo>
                  <a:lnTo>
                    <a:pt x="5" y="1"/>
                  </a:lnTo>
                  <a:lnTo>
                    <a:pt x="5" y="1"/>
                  </a:lnTo>
                  <a:lnTo>
                    <a:pt x="11" y="0"/>
                  </a:lnTo>
                  <a:lnTo>
                    <a:pt x="11" y="0"/>
                  </a:lnTo>
                  <a:lnTo>
                    <a:pt x="12" y="0"/>
                  </a:lnTo>
                  <a:lnTo>
                    <a:pt x="12" y="0"/>
                  </a:lnTo>
                  <a:lnTo>
                    <a:pt x="14" y="1"/>
                  </a:lnTo>
                  <a:lnTo>
                    <a:pt x="14" y="1"/>
                  </a:lnTo>
                  <a:close/>
                  <a:moveTo>
                    <a:pt x="5" y="14"/>
                  </a:moveTo>
                  <a:lnTo>
                    <a:pt x="5" y="14"/>
                  </a:lnTo>
                  <a:lnTo>
                    <a:pt x="6" y="9"/>
                  </a:lnTo>
                  <a:lnTo>
                    <a:pt x="8" y="6"/>
                  </a:lnTo>
                  <a:lnTo>
                    <a:pt x="8" y="6"/>
                  </a:lnTo>
                  <a:lnTo>
                    <a:pt x="5" y="9"/>
                  </a:lnTo>
                  <a:lnTo>
                    <a:pt x="5" y="13"/>
                  </a:lnTo>
                  <a:lnTo>
                    <a:pt x="5" y="14"/>
                  </a:lnTo>
                  <a:lnTo>
                    <a:pt x="5" y="14"/>
                  </a:lnTo>
                  <a:close/>
                  <a:moveTo>
                    <a:pt x="11" y="13"/>
                  </a:moveTo>
                  <a:lnTo>
                    <a:pt x="11" y="13"/>
                  </a:lnTo>
                  <a:lnTo>
                    <a:pt x="14" y="11"/>
                  </a:lnTo>
                  <a:lnTo>
                    <a:pt x="14" y="11"/>
                  </a:lnTo>
                  <a:lnTo>
                    <a:pt x="14" y="9"/>
                  </a:lnTo>
                  <a:lnTo>
                    <a:pt x="14" y="9"/>
                  </a:lnTo>
                  <a:lnTo>
                    <a:pt x="12" y="8"/>
                  </a:lnTo>
                  <a:lnTo>
                    <a:pt x="12" y="8"/>
                  </a:lnTo>
                  <a:lnTo>
                    <a:pt x="11" y="9"/>
                  </a:lnTo>
                  <a:lnTo>
                    <a:pt x="11" y="13"/>
                  </a:lnTo>
                  <a:lnTo>
                    <a:pt x="11"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393" name="Freeform 118"/>
            <p:cNvSpPr>
              <a:spLocks noEditPoints="1"/>
            </p:cNvSpPr>
            <p:nvPr/>
          </p:nvSpPr>
          <p:spPr bwMode="auto">
            <a:xfrm>
              <a:off x="7999979" y="1891012"/>
              <a:ext cx="39688" cy="33338"/>
            </a:xfrm>
            <a:custGeom>
              <a:avLst/>
              <a:gdLst>
                <a:gd name="T0" fmla="*/ 14 w 25"/>
                <a:gd name="T1" fmla="*/ 21 h 21"/>
                <a:gd name="T2" fmla="*/ 14 w 25"/>
                <a:gd name="T3" fmla="*/ 21 h 21"/>
                <a:gd name="T4" fmla="*/ 9 w 25"/>
                <a:gd name="T5" fmla="*/ 19 h 21"/>
                <a:gd name="T6" fmla="*/ 5 w 25"/>
                <a:gd name="T7" fmla="*/ 16 h 21"/>
                <a:gd name="T8" fmla="*/ 5 w 25"/>
                <a:gd name="T9" fmla="*/ 16 h 21"/>
                <a:gd name="T10" fmla="*/ 2 w 25"/>
                <a:gd name="T11" fmla="*/ 13 h 21"/>
                <a:gd name="T12" fmla="*/ 2 w 25"/>
                <a:gd name="T13" fmla="*/ 13 h 21"/>
                <a:gd name="T14" fmla="*/ 0 w 25"/>
                <a:gd name="T15" fmla="*/ 10 h 21"/>
                <a:gd name="T16" fmla="*/ 2 w 25"/>
                <a:gd name="T17" fmla="*/ 5 h 21"/>
                <a:gd name="T18" fmla="*/ 2 w 25"/>
                <a:gd name="T19" fmla="*/ 5 h 21"/>
                <a:gd name="T20" fmla="*/ 5 w 25"/>
                <a:gd name="T21" fmla="*/ 3 h 21"/>
                <a:gd name="T22" fmla="*/ 5 w 25"/>
                <a:gd name="T23" fmla="*/ 3 h 21"/>
                <a:gd name="T24" fmla="*/ 6 w 25"/>
                <a:gd name="T25" fmla="*/ 2 h 21"/>
                <a:gd name="T26" fmla="*/ 6 w 25"/>
                <a:gd name="T27" fmla="*/ 2 h 21"/>
                <a:gd name="T28" fmla="*/ 8 w 25"/>
                <a:gd name="T29" fmla="*/ 0 h 21"/>
                <a:gd name="T30" fmla="*/ 13 w 25"/>
                <a:gd name="T31" fmla="*/ 0 h 21"/>
                <a:gd name="T32" fmla="*/ 13 w 25"/>
                <a:gd name="T33" fmla="*/ 0 h 21"/>
                <a:gd name="T34" fmla="*/ 14 w 25"/>
                <a:gd name="T35" fmla="*/ 0 h 21"/>
                <a:gd name="T36" fmla="*/ 14 w 25"/>
                <a:gd name="T37" fmla="*/ 0 h 21"/>
                <a:gd name="T38" fmla="*/ 16 w 25"/>
                <a:gd name="T39" fmla="*/ 0 h 21"/>
                <a:gd name="T40" fmla="*/ 19 w 25"/>
                <a:gd name="T41" fmla="*/ 2 h 21"/>
                <a:gd name="T42" fmla="*/ 19 w 25"/>
                <a:gd name="T43" fmla="*/ 2 h 21"/>
                <a:gd name="T44" fmla="*/ 22 w 25"/>
                <a:gd name="T45" fmla="*/ 5 h 21"/>
                <a:gd name="T46" fmla="*/ 22 w 25"/>
                <a:gd name="T47" fmla="*/ 5 h 21"/>
                <a:gd name="T48" fmla="*/ 25 w 25"/>
                <a:gd name="T49" fmla="*/ 8 h 21"/>
                <a:gd name="T50" fmla="*/ 25 w 25"/>
                <a:gd name="T51" fmla="*/ 11 h 21"/>
                <a:gd name="T52" fmla="*/ 25 w 25"/>
                <a:gd name="T53" fmla="*/ 11 h 21"/>
                <a:gd name="T54" fmla="*/ 24 w 25"/>
                <a:gd name="T55" fmla="*/ 16 h 21"/>
                <a:gd name="T56" fmla="*/ 22 w 25"/>
                <a:gd name="T57" fmla="*/ 18 h 21"/>
                <a:gd name="T58" fmla="*/ 19 w 25"/>
                <a:gd name="T59" fmla="*/ 19 h 21"/>
                <a:gd name="T60" fmla="*/ 14 w 25"/>
                <a:gd name="T61" fmla="*/ 21 h 21"/>
                <a:gd name="T62" fmla="*/ 14 w 25"/>
                <a:gd name="T63" fmla="*/ 21 h 21"/>
                <a:gd name="T64" fmla="*/ 13 w 25"/>
                <a:gd name="T65" fmla="*/ 15 h 21"/>
                <a:gd name="T66" fmla="*/ 13 w 25"/>
                <a:gd name="T67" fmla="*/ 15 h 21"/>
                <a:gd name="T68" fmla="*/ 13 w 25"/>
                <a:gd name="T69" fmla="*/ 11 h 21"/>
                <a:gd name="T70" fmla="*/ 13 w 25"/>
                <a:gd name="T71" fmla="*/ 10 h 21"/>
                <a:gd name="T72" fmla="*/ 13 w 25"/>
                <a:gd name="T73" fmla="*/ 10 h 21"/>
                <a:gd name="T74" fmla="*/ 11 w 25"/>
                <a:gd name="T75" fmla="*/ 8 h 21"/>
                <a:gd name="T76" fmla="*/ 11 w 25"/>
                <a:gd name="T77" fmla="*/ 8 h 21"/>
                <a:gd name="T78" fmla="*/ 11 w 25"/>
                <a:gd name="T79" fmla="*/ 11 h 21"/>
                <a:gd name="T80" fmla="*/ 13 w 25"/>
                <a:gd name="T81" fmla="*/ 15 h 21"/>
                <a:gd name="T82" fmla="*/ 13 w 25"/>
                <a:gd name="T83" fmla="*/ 15 h 21"/>
                <a:gd name="T84" fmla="*/ 17 w 25"/>
                <a:gd name="T85" fmla="*/ 8 h 21"/>
                <a:gd name="T86" fmla="*/ 17 w 25"/>
                <a:gd name="T87" fmla="*/ 8 h 21"/>
                <a:gd name="T88" fmla="*/ 17 w 25"/>
                <a:gd name="T89" fmla="*/ 8 h 21"/>
                <a:gd name="T90" fmla="*/ 17 w 25"/>
                <a:gd name="T91" fmla="*/ 8 h 21"/>
                <a:gd name="T92" fmla="*/ 16 w 25"/>
                <a:gd name="T93" fmla="*/ 10 h 21"/>
                <a:gd name="T94" fmla="*/ 16 w 25"/>
                <a:gd name="T95" fmla="*/ 10 h 21"/>
                <a:gd name="T96" fmla="*/ 17 w 25"/>
                <a:gd name="T97" fmla="*/ 10 h 21"/>
                <a:gd name="T98" fmla="*/ 17 w 25"/>
                <a:gd name="T99" fmla="*/ 10 h 21"/>
                <a:gd name="T100" fmla="*/ 17 w 25"/>
                <a:gd name="T101" fmla="*/ 8 h 21"/>
                <a:gd name="T102" fmla="*/ 17 w 25"/>
                <a:gd name="T103"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 h="21">
                  <a:moveTo>
                    <a:pt x="14" y="21"/>
                  </a:moveTo>
                  <a:lnTo>
                    <a:pt x="14" y="21"/>
                  </a:lnTo>
                  <a:lnTo>
                    <a:pt x="9" y="19"/>
                  </a:lnTo>
                  <a:lnTo>
                    <a:pt x="5" y="16"/>
                  </a:lnTo>
                  <a:lnTo>
                    <a:pt x="5" y="16"/>
                  </a:lnTo>
                  <a:lnTo>
                    <a:pt x="2" y="13"/>
                  </a:lnTo>
                  <a:lnTo>
                    <a:pt x="2" y="13"/>
                  </a:lnTo>
                  <a:lnTo>
                    <a:pt x="0" y="10"/>
                  </a:lnTo>
                  <a:lnTo>
                    <a:pt x="2" y="5"/>
                  </a:lnTo>
                  <a:lnTo>
                    <a:pt x="2" y="5"/>
                  </a:lnTo>
                  <a:lnTo>
                    <a:pt x="5" y="3"/>
                  </a:lnTo>
                  <a:lnTo>
                    <a:pt x="5" y="3"/>
                  </a:lnTo>
                  <a:lnTo>
                    <a:pt x="6" y="2"/>
                  </a:lnTo>
                  <a:lnTo>
                    <a:pt x="6" y="2"/>
                  </a:lnTo>
                  <a:lnTo>
                    <a:pt x="8" y="0"/>
                  </a:lnTo>
                  <a:lnTo>
                    <a:pt x="13" y="0"/>
                  </a:lnTo>
                  <a:lnTo>
                    <a:pt x="13" y="0"/>
                  </a:lnTo>
                  <a:lnTo>
                    <a:pt x="14" y="0"/>
                  </a:lnTo>
                  <a:lnTo>
                    <a:pt x="14" y="0"/>
                  </a:lnTo>
                  <a:lnTo>
                    <a:pt x="16" y="0"/>
                  </a:lnTo>
                  <a:lnTo>
                    <a:pt x="19" y="2"/>
                  </a:lnTo>
                  <a:lnTo>
                    <a:pt x="19" y="2"/>
                  </a:lnTo>
                  <a:lnTo>
                    <a:pt x="22" y="5"/>
                  </a:lnTo>
                  <a:lnTo>
                    <a:pt x="22" y="5"/>
                  </a:lnTo>
                  <a:lnTo>
                    <a:pt x="25" y="8"/>
                  </a:lnTo>
                  <a:lnTo>
                    <a:pt x="25" y="11"/>
                  </a:lnTo>
                  <a:lnTo>
                    <a:pt x="25" y="11"/>
                  </a:lnTo>
                  <a:lnTo>
                    <a:pt x="24" y="16"/>
                  </a:lnTo>
                  <a:lnTo>
                    <a:pt x="22" y="18"/>
                  </a:lnTo>
                  <a:lnTo>
                    <a:pt x="19" y="19"/>
                  </a:lnTo>
                  <a:lnTo>
                    <a:pt x="14" y="21"/>
                  </a:lnTo>
                  <a:lnTo>
                    <a:pt x="14" y="21"/>
                  </a:lnTo>
                  <a:close/>
                  <a:moveTo>
                    <a:pt x="13" y="15"/>
                  </a:moveTo>
                  <a:lnTo>
                    <a:pt x="13" y="15"/>
                  </a:lnTo>
                  <a:lnTo>
                    <a:pt x="13" y="11"/>
                  </a:lnTo>
                  <a:lnTo>
                    <a:pt x="13" y="10"/>
                  </a:lnTo>
                  <a:lnTo>
                    <a:pt x="13" y="10"/>
                  </a:lnTo>
                  <a:lnTo>
                    <a:pt x="11" y="8"/>
                  </a:lnTo>
                  <a:lnTo>
                    <a:pt x="11" y="8"/>
                  </a:lnTo>
                  <a:lnTo>
                    <a:pt x="11" y="11"/>
                  </a:lnTo>
                  <a:lnTo>
                    <a:pt x="13" y="15"/>
                  </a:lnTo>
                  <a:lnTo>
                    <a:pt x="13" y="15"/>
                  </a:lnTo>
                  <a:close/>
                  <a:moveTo>
                    <a:pt x="17" y="8"/>
                  </a:moveTo>
                  <a:lnTo>
                    <a:pt x="17" y="8"/>
                  </a:lnTo>
                  <a:lnTo>
                    <a:pt x="17" y="8"/>
                  </a:lnTo>
                  <a:lnTo>
                    <a:pt x="17" y="8"/>
                  </a:lnTo>
                  <a:lnTo>
                    <a:pt x="16" y="10"/>
                  </a:lnTo>
                  <a:lnTo>
                    <a:pt x="16" y="10"/>
                  </a:lnTo>
                  <a:lnTo>
                    <a:pt x="17" y="10"/>
                  </a:lnTo>
                  <a:lnTo>
                    <a:pt x="17" y="10"/>
                  </a:lnTo>
                  <a:lnTo>
                    <a:pt x="17" y="8"/>
                  </a:lnTo>
                  <a:lnTo>
                    <a:pt x="17"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394" name="Freeform 119"/>
            <p:cNvSpPr>
              <a:spLocks noEditPoints="1"/>
            </p:cNvSpPr>
            <p:nvPr/>
          </p:nvSpPr>
          <p:spPr bwMode="auto">
            <a:xfrm>
              <a:off x="8052366" y="1881487"/>
              <a:ext cx="38100" cy="33338"/>
            </a:xfrm>
            <a:custGeom>
              <a:avLst/>
              <a:gdLst>
                <a:gd name="T0" fmla="*/ 16 w 24"/>
                <a:gd name="T1" fmla="*/ 17 h 21"/>
                <a:gd name="T2" fmla="*/ 16 w 24"/>
                <a:gd name="T3" fmla="*/ 19 h 21"/>
                <a:gd name="T4" fmla="*/ 11 w 24"/>
                <a:gd name="T5" fmla="*/ 21 h 21"/>
                <a:gd name="T6" fmla="*/ 11 w 24"/>
                <a:gd name="T7" fmla="*/ 21 h 21"/>
                <a:gd name="T8" fmla="*/ 6 w 24"/>
                <a:gd name="T9" fmla="*/ 21 h 21"/>
                <a:gd name="T10" fmla="*/ 0 w 24"/>
                <a:gd name="T11" fmla="*/ 13 h 21"/>
                <a:gd name="T12" fmla="*/ 0 w 24"/>
                <a:gd name="T13" fmla="*/ 8 h 21"/>
                <a:gd name="T14" fmla="*/ 3 w 24"/>
                <a:gd name="T15" fmla="*/ 3 h 21"/>
                <a:gd name="T16" fmla="*/ 6 w 24"/>
                <a:gd name="T17" fmla="*/ 2 h 21"/>
                <a:gd name="T18" fmla="*/ 8 w 24"/>
                <a:gd name="T19" fmla="*/ 0 h 21"/>
                <a:gd name="T20" fmla="*/ 16 w 24"/>
                <a:gd name="T21" fmla="*/ 2 h 21"/>
                <a:gd name="T22" fmla="*/ 18 w 24"/>
                <a:gd name="T23" fmla="*/ 2 h 21"/>
                <a:gd name="T24" fmla="*/ 19 w 24"/>
                <a:gd name="T25" fmla="*/ 2 h 21"/>
                <a:gd name="T26" fmla="*/ 21 w 24"/>
                <a:gd name="T27" fmla="*/ 5 h 21"/>
                <a:gd name="T28" fmla="*/ 22 w 24"/>
                <a:gd name="T29" fmla="*/ 6 h 21"/>
                <a:gd name="T30" fmla="*/ 24 w 24"/>
                <a:gd name="T31" fmla="*/ 14 h 21"/>
                <a:gd name="T32" fmla="*/ 21 w 24"/>
                <a:gd name="T33" fmla="*/ 16 h 21"/>
                <a:gd name="T34" fmla="*/ 18 w 24"/>
                <a:gd name="T35" fmla="*/ 17 h 21"/>
                <a:gd name="T36" fmla="*/ 16 w 24"/>
                <a:gd name="T37" fmla="*/ 17 h 21"/>
                <a:gd name="T38" fmla="*/ 19 w 24"/>
                <a:gd name="T39" fmla="*/ 8 h 21"/>
                <a:gd name="T40" fmla="*/ 18 w 24"/>
                <a:gd name="T41" fmla="*/ 14 h 21"/>
                <a:gd name="T42" fmla="*/ 21 w 24"/>
                <a:gd name="T43" fmla="*/ 11 h 21"/>
                <a:gd name="T44" fmla="*/ 21 w 24"/>
                <a:gd name="T45" fmla="*/ 9 h 21"/>
                <a:gd name="T46" fmla="*/ 19 w 24"/>
                <a:gd name="T47" fmla="*/ 8 h 21"/>
                <a:gd name="T48" fmla="*/ 10 w 24"/>
                <a:gd name="T49" fmla="*/ 16 h 21"/>
                <a:gd name="T50" fmla="*/ 10 w 24"/>
                <a:gd name="T51" fmla="*/ 6 h 21"/>
                <a:gd name="T52" fmla="*/ 8 w 24"/>
                <a:gd name="T53" fmla="*/ 6 h 21"/>
                <a:gd name="T54" fmla="*/ 8 w 24"/>
                <a:gd name="T55" fmla="*/ 14 h 21"/>
                <a:gd name="T56" fmla="*/ 10 w 24"/>
                <a:gd name="T57" fmla="*/ 16 h 21"/>
                <a:gd name="T58" fmla="*/ 14 w 24"/>
                <a:gd name="T59" fmla="*/ 11 h 21"/>
                <a:gd name="T60" fmla="*/ 14 w 24"/>
                <a:gd name="T61" fmla="*/ 8 h 21"/>
                <a:gd name="T62" fmla="*/ 13 w 24"/>
                <a:gd name="T63" fmla="*/ 11 h 21"/>
                <a:gd name="T64" fmla="*/ 14 w 24"/>
                <a:gd name="T65"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 h="21">
                  <a:moveTo>
                    <a:pt x="16" y="17"/>
                  </a:moveTo>
                  <a:lnTo>
                    <a:pt x="16" y="17"/>
                  </a:lnTo>
                  <a:lnTo>
                    <a:pt x="16" y="19"/>
                  </a:lnTo>
                  <a:lnTo>
                    <a:pt x="16" y="19"/>
                  </a:lnTo>
                  <a:lnTo>
                    <a:pt x="14" y="21"/>
                  </a:lnTo>
                  <a:lnTo>
                    <a:pt x="11" y="21"/>
                  </a:lnTo>
                  <a:lnTo>
                    <a:pt x="11" y="21"/>
                  </a:lnTo>
                  <a:lnTo>
                    <a:pt x="11" y="21"/>
                  </a:lnTo>
                  <a:lnTo>
                    <a:pt x="11" y="21"/>
                  </a:lnTo>
                  <a:lnTo>
                    <a:pt x="6" y="21"/>
                  </a:lnTo>
                  <a:lnTo>
                    <a:pt x="2" y="17"/>
                  </a:lnTo>
                  <a:lnTo>
                    <a:pt x="0" y="13"/>
                  </a:lnTo>
                  <a:lnTo>
                    <a:pt x="0" y="8"/>
                  </a:lnTo>
                  <a:lnTo>
                    <a:pt x="0" y="8"/>
                  </a:lnTo>
                  <a:lnTo>
                    <a:pt x="3" y="3"/>
                  </a:lnTo>
                  <a:lnTo>
                    <a:pt x="3" y="3"/>
                  </a:lnTo>
                  <a:lnTo>
                    <a:pt x="6" y="2"/>
                  </a:lnTo>
                  <a:lnTo>
                    <a:pt x="6" y="2"/>
                  </a:lnTo>
                  <a:lnTo>
                    <a:pt x="8" y="0"/>
                  </a:lnTo>
                  <a:lnTo>
                    <a:pt x="8" y="0"/>
                  </a:lnTo>
                  <a:lnTo>
                    <a:pt x="11" y="0"/>
                  </a:lnTo>
                  <a:lnTo>
                    <a:pt x="16" y="2"/>
                  </a:lnTo>
                  <a:lnTo>
                    <a:pt x="16" y="2"/>
                  </a:lnTo>
                  <a:lnTo>
                    <a:pt x="18" y="2"/>
                  </a:lnTo>
                  <a:lnTo>
                    <a:pt x="18" y="2"/>
                  </a:lnTo>
                  <a:lnTo>
                    <a:pt x="19" y="2"/>
                  </a:lnTo>
                  <a:lnTo>
                    <a:pt x="21" y="5"/>
                  </a:lnTo>
                  <a:lnTo>
                    <a:pt x="21" y="5"/>
                  </a:lnTo>
                  <a:lnTo>
                    <a:pt x="22" y="6"/>
                  </a:lnTo>
                  <a:lnTo>
                    <a:pt x="22" y="6"/>
                  </a:lnTo>
                  <a:lnTo>
                    <a:pt x="24" y="9"/>
                  </a:lnTo>
                  <a:lnTo>
                    <a:pt x="24" y="14"/>
                  </a:lnTo>
                  <a:lnTo>
                    <a:pt x="24" y="14"/>
                  </a:lnTo>
                  <a:lnTo>
                    <a:pt x="21" y="16"/>
                  </a:lnTo>
                  <a:lnTo>
                    <a:pt x="18" y="17"/>
                  </a:lnTo>
                  <a:lnTo>
                    <a:pt x="18" y="17"/>
                  </a:lnTo>
                  <a:lnTo>
                    <a:pt x="16" y="17"/>
                  </a:lnTo>
                  <a:lnTo>
                    <a:pt x="16" y="17"/>
                  </a:lnTo>
                  <a:close/>
                  <a:moveTo>
                    <a:pt x="19" y="8"/>
                  </a:moveTo>
                  <a:lnTo>
                    <a:pt x="19" y="8"/>
                  </a:lnTo>
                  <a:lnTo>
                    <a:pt x="18" y="14"/>
                  </a:lnTo>
                  <a:lnTo>
                    <a:pt x="18" y="14"/>
                  </a:lnTo>
                  <a:lnTo>
                    <a:pt x="21" y="14"/>
                  </a:lnTo>
                  <a:lnTo>
                    <a:pt x="21" y="11"/>
                  </a:lnTo>
                  <a:lnTo>
                    <a:pt x="21" y="11"/>
                  </a:lnTo>
                  <a:lnTo>
                    <a:pt x="21" y="9"/>
                  </a:lnTo>
                  <a:lnTo>
                    <a:pt x="19" y="8"/>
                  </a:lnTo>
                  <a:lnTo>
                    <a:pt x="19" y="8"/>
                  </a:lnTo>
                  <a:close/>
                  <a:moveTo>
                    <a:pt x="10" y="16"/>
                  </a:moveTo>
                  <a:lnTo>
                    <a:pt x="10" y="16"/>
                  </a:lnTo>
                  <a:lnTo>
                    <a:pt x="10" y="6"/>
                  </a:lnTo>
                  <a:lnTo>
                    <a:pt x="10" y="6"/>
                  </a:lnTo>
                  <a:lnTo>
                    <a:pt x="8" y="6"/>
                  </a:lnTo>
                  <a:lnTo>
                    <a:pt x="8" y="6"/>
                  </a:lnTo>
                  <a:lnTo>
                    <a:pt x="8" y="9"/>
                  </a:lnTo>
                  <a:lnTo>
                    <a:pt x="8" y="14"/>
                  </a:lnTo>
                  <a:lnTo>
                    <a:pt x="8" y="14"/>
                  </a:lnTo>
                  <a:lnTo>
                    <a:pt x="10" y="16"/>
                  </a:lnTo>
                  <a:lnTo>
                    <a:pt x="10" y="16"/>
                  </a:lnTo>
                  <a:close/>
                  <a:moveTo>
                    <a:pt x="14" y="11"/>
                  </a:moveTo>
                  <a:lnTo>
                    <a:pt x="14" y="11"/>
                  </a:lnTo>
                  <a:lnTo>
                    <a:pt x="14" y="8"/>
                  </a:lnTo>
                  <a:lnTo>
                    <a:pt x="14" y="8"/>
                  </a:lnTo>
                  <a:lnTo>
                    <a:pt x="13" y="11"/>
                  </a:lnTo>
                  <a:lnTo>
                    <a:pt x="13" y="11"/>
                  </a:lnTo>
                  <a:lnTo>
                    <a:pt x="14" y="11"/>
                  </a:lnTo>
                  <a:lnTo>
                    <a:pt x="14"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395" name="Freeform 120"/>
            <p:cNvSpPr>
              <a:spLocks noEditPoints="1"/>
            </p:cNvSpPr>
            <p:nvPr/>
          </p:nvSpPr>
          <p:spPr bwMode="auto">
            <a:xfrm>
              <a:off x="7944416" y="1881487"/>
              <a:ext cx="38100" cy="38100"/>
            </a:xfrm>
            <a:custGeom>
              <a:avLst/>
              <a:gdLst>
                <a:gd name="T0" fmla="*/ 15 w 24"/>
                <a:gd name="T1" fmla="*/ 0 h 24"/>
                <a:gd name="T2" fmla="*/ 19 w 24"/>
                <a:gd name="T3" fmla="*/ 2 h 24"/>
                <a:gd name="T4" fmla="*/ 24 w 24"/>
                <a:gd name="T5" fmla="*/ 9 h 24"/>
                <a:gd name="T6" fmla="*/ 24 w 24"/>
                <a:gd name="T7" fmla="*/ 14 h 24"/>
                <a:gd name="T8" fmla="*/ 21 w 24"/>
                <a:gd name="T9" fmla="*/ 17 h 24"/>
                <a:gd name="T10" fmla="*/ 19 w 24"/>
                <a:gd name="T11" fmla="*/ 21 h 24"/>
                <a:gd name="T12" fmla="*/ 10 w 24"/>
                <a:gd name="T13" fmla="*/ 24 h 24"/>
                <a:gd name="T14" fmla="*/ 5 w 24"/>
                <a:gd name="T15" fmla="*/ 22 h 24"/>
                <a:gd name="T16" fmla="*/ 2 w 24"/>
                <a:gd name="T17" fmla="*/ 19 h 24"/>
                <a:gd name="T18" fmla="*/ 0 w 24"/>
                <a:gd name="T19" fmla="*/ 16 h 24"/>
                <a:gd name="T20" fmla="*/ 7 w 24"/>
                <a:gd name="T21" fmla="*/ 3 h 24"/>
                <a:gd name="T22" fmla="*/ 10 w 24"/>
                <a:gd name="T23" fmla="*/ 2 h 24"/>
                <a:gd name="T24" fmla="*/ 15 w 24"/>
                <a:gd name="T25" fmla="*/ 0 h 24"/>
                <a:gd name="T26" fmla="*/ 16 w 24"/>
                <a:gd name="T27" fmla="*/ 19 h 24"/>
                <a:gd name="T28" fmla="*/ 16 w 24"/>
                <a:gd name="T29" fmla="*/ 19 h 24"/>
                <a:gd name="T30" fmla="*/ 10 w 24"/>
                <a:gd name="T31" fmla="*/ 17 h 24"/>
                <a:gd name="T32" fmla="*/ 5 w 24"/>
                <a:gd name="T33" fmla="*/ 11 h 24"/>
                <a:gd name="T34" fmla="*/ 7 w 24"/>
                <a:gd name="T35" fmla="*/ 9 h 24"/>
                <a:gd name="T36" fmla="*/ 7 w 24"/>
                <a:gd name="T37" fmla="*/ 8 h 24"/>
                <a:gd name="T38" fmla="*/ 3 w 24"/>
                <a:gd name="T39" fmla="*/ 16 h 24"/>
                <a:gd name="T40" fmla="*/ 7 w 24"/>
                <a:gd name="T41" fmla="*/ 19 h 24"/>
                <a:gd name="T42" fmla="*/ 11 w 24"/>
                <a:gd name="T43" fmla="*/ 22 h 24"/>
                <a:gd name="T44" fmla="*/ 15 w 24"/>
                <a:gd name="T45" fmla="*/ 21 h 24"/>
                <a:gd name="T46" fmla="*/ 16 w 24"/>
                <a:gd name="T47" fmla="*/ 19 h 24"/>
                <a:gd name="T48" fmla="*/ 11 w 24"/>
                <a:gd name="T49" fmla="*/ 11 h 24"/>
                <a:gd name="T50" fmla="*/ 15 w 24"/>
                <a:gd name="T51" fmla="*/ 8 h 24"/>
                <a:gd name="T52" fmla="*/ 18 w 24"/>
                <a:gd name="T53" fmla="*/ 6 h 24"/>
                <a:gd name="T54" fmla="*/ 15 w 24"/>
                <a:gd name="T55" fmla="*/ 6 h 24"/>
                <a:gd name="T56" fmla="*/ 13 w 24"/>
                <a:gd name="T57" fmla="*/ 8 h 24"/>
                <a:gd name="T58" fmla="*/ 11 w 24"/>
                <a:gd name="T59" fmla="*/ 11 h 24"/>
                <a:gd name="T60" fmla="*/ 18 w 24"/>
                <a:gd name="T61" fmla="*/ 11 h 24"/>
                <a:gd name="T62" fmla="*/ 16 w 24"/>
                <a:gd name="T63" fmla="*/ 14 h 24"/>
                <a:gd name="T64" fmla="*/ 18 w 24"/>
                <a:gd name="T65" fmla="*/ 13 h 24"/>
                <a:gd name="T66" fmla="*/ 18 w 24"/>
                <a:gd name="T6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 h="24">
                  <a:moveTo>
                    <a:pt x="15" y="0"/>
                  </a:moveTo>
                  <a:lnTo>
                    <a:pt x="15" y="0"/>
                  </a:lnTo>
                  <a:lnTo>
                    <a:pt x="19" y="2"/>
                  </a:lnTo>
                  <a:lnTo>
                    <a:pt x="19" y="2"/>
                  </a:lnTo>
                  <a:lnTo>
                    <a:pt x="22" y="5"/>
                  </a:lnTo>
                  <a:lnTo>
                    <a:pt x="24" y="9"/>
                  </a:lnTo>
                  <a:lnTo>
                    <a:pt x="24" y="9"/>
                  </a:lnTo>
                  <a:lnTo>
                    <a:pt x="24" y="14"/>
                  </a:lnTo>
                  <a:lnTo>
                    <a:pt x="21" y="17"/>
                  </a:lnTo>
                  <a:lnTo>
                    <a:pt x="21" y="17"/>
                  </a:lnTo>
                  <a:lnTo>
                    <a:pt x="19" y="21"/>
                  </a:lnTo>
                  <a:lnTo>
                    <a:pt x="19" y="21"/>
                  </a:lnTo>
                  <a:lnTo>
                    <a:pt x="16" y="24"/>
                  </a:lnTo>
                  <a:lnTo>
                    <a:pt x="10" y="24"/>
                  </a:lnTo>
                  <a:lnTo>
                    <a:pt x="10" y="24"/>
                  </a:lnTo>
                  <a:lnTo>
                    <a:pt x="5" y="22"/>
                  </a:lnTo>
                  <a:lnTo>
                    <a:pt x="5" y="22"/>
                  </a:lnTo>
                  <a:lnTo>
                    <a:pt x="2" y="19"/>
                  </a:lnTo>
                  <a:lnTo>
                    <a:pt x="0" y="16"/>
                  </a:lnTo>
                  <a:lnTo>
                    <a:pt x="0" y="16"/>
                  </a:lnTo>
                  <a:lnTo>
                    <a:pt x="2" y="9"/>
                  </a:lnTo>
                  <a:lnTo>
                    <a:pt x="7" y="3"/>
                  </a:lnTo>
                  <a:lnTo>
                    <a:pt x="7" y="3"/>
                  </a:lnTo>
                  <a:lnTo>
                    <a:pt x="10" y="2"/>
                  </a:lnTo>
                  <a:lnTo>
                    <a:pt x="15" y="0"/>
                  </a:lnTo>
                  <a:lnTo>
                    <a:pt x="15" y="0"/>
                  </a:lnTo>
                  <a:close/>
                  <a:moveTo>
                    <a:pt x="16" y="19"/>
                  </a:moveTo>
                  <a:lnTo>
                    <a:pt x="16" y="19"/>
                  </a:lnTo>
                  <a:lnTo>
                    <a:pt x="16" y="19"/>
                  </a:lnTo>
                  <a:lnTo>
                    <a:pt x="16" y="19"/>
                  </a:lnTo>
                  <a:lnTo>
                    <a:pt x="10" y="17"/>
                  </a:lnTo>
                  <a:lnTo>
                    <a:pt x="10" y="17"/>
                  </a:lnTo>
                  <a:lnTo>
                    <a:pt x="7" y="14"/>
                  </a:lnTo>
                  <a:lnTo>
                    <a:pt x="5" y="11"/>
                  </a:lnTo>
                  <a:lnTo>
                    <a:pt x="7" y="9"/>
                  </a:lnTo>
                  <a:lnTo>
                    <a:pt x="7" y="9"/>
                  </a:lnTo>
                  <a:lnTo>
                    <a:pt x="7" y="8"/>
                  </a:lnTo>
                  <a:lnTo>
                    <a:pt x="7" y="8"/>
                  </a:lnTo>
                  <a:lnTo>
                    <a:pt x="3" y="13"/>
                  </a:lnTo>
                  <a:lnTo>
                    <a:pt x="3" y="16"/>
                  </a:lnTo>
                  <a:lnTo>
                    <a:pt x="3" y="16"/>
                  </a:lnTo>
                  <a:lnTo>
                    <a:pt x="7" y="19"/>
                  </a:lnTo>
                  <a:lnTo>
                    <a:pt x="7" y="19"/>
                  </a:lnTo>
                  <a:lnTo>
                    <a:pt x="11" y="22"/>
                  </a:lnTo>
                  <a:lnTo>
                    <a:pt x="11" y="22"/>
                  </a:lnTo>
                  <a:lnTo>
                    <a:pt x="15" y="21"/>
                  </a:lnTo>
                  <a:lnTo>
                    <a:pt x="16" y="19"/>
                  </a:lnTo>
                  <a:lnTo>
                    <a:pt x="16" y="19"/>
                  </a:lnTo>
                  <a:close/>
                  <a:moveTo>
                    <a:pt x="11" y="11"/>
                  </a:moveTo>
                  <a:lnTo>
                    <a:pt x="11" y="11"/>
                  </a:lnTo>
                  <a:lnTo>
                    <a:pt x="15" y="8"/>
                  </a:lnTo>
                  <a:lnTo>
                    <a:pt x="15" y="8"/>
                  </a:lnTo>
                  <a:lnTo>
                    <a:pt x="18" y="6"/>
                  </a:lnTo>
                  <a:lnTo>
                    <a:pt x="18" y="6"/>
                  </a:lnTo>
                  <a:lnTo>
                    <a:pt x="16" y="6"/>
                  </a:lnTo>
                  <a:lnTo>
                    <a:pt x="15" y="6"/>
                  </a:lnTo>
                  <a:lnTo>
                    <a:pt x="15" y="6"/>
                  </a:lnTo>
                  <a:lnTo>
                    <a:pt x="13" y="8"/>
                  </a:lnTo>
                  <a:lnTo>
                    <a:pt x="11" y="11"/>
                  </a:lnTo>
                  <a:lnTo>
                    <a:pt x="11" y="11"/>
                  </a:lnTo>
                  <a:close/>
                  <a:moveTo>
                    <a:pt x="18" y="11"/>
                  </a:moveTo>
                  <a:lnTo>
                    <a:pt x="18" y="11"/>
                  </a:lnTo>
                  <a:lnTo>
                    <a:pt x="16" y="14"/>
                  </a:lnTo>
                  <a:lnTo>
                    <a:pt x="16" y="14"/>
                  </a:lnTo>
                  <a:lnTo>
                    <a:pt x="18" y="13"/>
                  </a:lnTo>
                  <a:lnTo>
                    <a:pt x="18" y="13"/>
                  </a:lnTo>
                  <a:lnTo>
                    <a:pt x="19" y="13"/>
                  </a:lnTo>
                  <a:lnTo>
                    <a:pt x="18" y="11"/>
                  </a:lnTo>
                  <a:lnTo>
                    <a:pt x="18"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396" name="Freeform 121"/>
            <p:cNvSpPr>
              <a:spLocks noEditPoints="1"/>
            </p:cNvSpPr>
            <p:nvPr/>
          </p:nvSpPr>
          <p:spPr bwMode="auto">
            <a:xfrm>
              <a:off x="8044429" y="1813224"/>
              <a:ext cx="36513" cy="38100"/>
            </a:xfrm>
            <a:custGeom>
              <a:avLst/>
              <a:gdLst>
                <a:gd name="T0" fmla="*/ 11 w 23"/>
                <a:gd name="T1" fmla="*/ 0 h 24"/>
                <a:gd name="T2" fmla="*/ 18 w 23"/>
                <a:gd name="T3" fmla="*/ 4 h 24"/>
                <a:gd name="T4" fmla="*/ 21 w 23"/>
                <a:gd name="T5" fmla="*/ 7 h 24"/>
                <a:gd name="T6" fmla="*/ 23 w 23"/>
                <a:gd name="T7" fmla="*/ 13 h 24"/>
                <a:gd name="T8" fmla="*/ 21 w 23"/>
                <a:gd name="T9" fmla="*/ 19 h 24"/>
                <a:gd name="T10" fmla="*/ 19 w 23"/>
                <a:gd name="T11" fmla="*/ 23 h 24"/>
                <a:gd name="T12" fmla="*/ 10 w 23"/>
                <a:gd name="T13" fmla="*/ 24 h 24"/>
                <a:gd name="T14" fmla="*/ 8 w 23"/>
                <a:gd name="T15" fmla="*/ 24 h 24"/>
                <a:gd name="T16" fmla="*/ 4 w 23"/>
                <a:gd name="T17" fmla="*/ 21 h 24"/>
                <a:gd name="T18" fmla="*/ 0 w 23"/>
                <a:gd name="T19" fmla="*/ 15 h 24"/>
                <a:gd name="T20" fmla="*/ 0 w 23"/>
                <a:gd name="T21" fmla="*/ 11 h 24"/>
                <a:gd name="T22" fmla="*/ 4 w 23"/>
                <a:gd name="T23" fmla="*/ 5 h 24"/>
                <a:gd name="T24" fmla="*/ 11 w 23"/>
                <a:gd name="T25" fmla="*/ 0 h 24"/>
                <a:gd name="T26" fmla="*/ 7 w 23"/>
                <a:gd name="T27" fmla="*/ 16 h 24"/>
                <a:gd name="T28" fmla="*/ 7 w 23"/>
                <a:gd name="T29" fmla="*/ 16 h 24"/>
                <a:gd name="T30" fmla="*/ 8 w 23"/>
                <a:gd name="T31" fmla="*/ 11 h 24"/>
                <a:gd name="T32" fmla="*/ 11 w 23"/>
                <a:gd name="T33" fmla="*/ 7 h 24"/>
                <a:gd name="T34" fmla="*/ 11 w 23"/>
                <a:gd name="T35" fmla="*/ 7 h 24"/>
                <a:gd name="T36" fmla="*/ 15 w 23"/>
                <a:gd name="T37" fmla="*/ 10 h 24"/>
                <a:gd name="T38" fmla="*/ 15 w 23"/>
                <a:gd name="T39" fmla="*/ 11 h 24"/>
                <a:gd name="T40" fmla="*/ 16 w 23"/>
                <a:gd name="T41" fmla="*/ 13 h 24"/>
                <a:gd name="T42" fmla="*/ 16 w 23"/>
                <a:gd name="T43" fmla="*/ 16 h 24"/>
                <a:gd name="T44" fmla="*/ 18 w 23"/>
                <a:gd name="T45" fmla="*/ 15 h 24"/>
                <a:gd name="T46" fmla="*/ 19 w 23"/>
                <a:gd name="T47" fmla="*/ 10 h 24"/>
                <a:gd name="T48" fmla="*/ 18 w 23"/>
                <a:gd name="T49" fmla="*/ 8 h 24"/>
                <a:gd name="T50" fmla="*/ 15 w 23"/>
                <a:gd name="T51" fmla="*/ 7 h 24"/>
                <a:gd name="T52" fmla="*/ 11 w 23"/>
                <a:gd name="T53" fmla="*/ 5 h 24"/>
                <a:gd name="T54" fmla="*/ 8 w 23"/>
                <a:gd name="T55" fmla="*/ 7 h 24"/>
                <a:gd name="T56" fmla="*/ 5 w 23"/>
                <a:gd name="T57" fmla="*/ 13 h 24"/>
                <a:gd name="T58" fmla="*/ 5 w 23"/>
                <a:gd name="T59" fmla="*/ 15 h 24"/>
                <a:gd name="T60" fmla="*/ 7 w 23"/>
                <a:gd name="T61" fmla="*/ 16 h 24"/>
                <a:gd name="T62" fmla="*/ 15 w 23"/>
                <a:gd name="T63" fmla="*/ 21 h 24"/>
                <a:gd name="T64" fmla="*/ 10 w 23"/>
                <a:gd name="T65" fmla="*/ 21 h 24"/>
                <a:gd name="T66" fmla="*/ 15 w 23"/>
                <a:gd name="T6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24">
                  <a:moveTo>
                    <a:pt x="11" y="0"/>
                  </a:moveTo>
                  <a:lnTo>
                    <a:pt x="11" y="0"/>
                  </a:lnTo>
                  <a:lnTo>
                    <a:pt x="15" y="2"/>
                  </a:lnTo>
                  <a:lnTo>
                    <a:pt x="18" y="4"/>
                  </a:lnTo>
                  <a:lnTo>
                    <a:pt x="18" y="4"/>
                  </a:lnTo>
                  <a:lnTo>
                    <a:pt x="21" y="7"/>
                  </a:lnTo>
                  <a:lnTo>
                    <a:pt x="21" y="7"/>
                  </a:lnTo>
                  <a:lnTo>
                    <a:pt x="23" y="13"/>
                  </a:lnTo>
                  <a:lnTo>
                    <a:pt x="23" y="13"/>
                  </a:lnTo>
                  <a:lnTo>
                    <a:pt x="21" y="19"/>
                  </a:lnTo>
                  <a:lnTo>
                    <a:pt x="21" y="19"/>
                  </a:lnTo>
                  <a:lnTo>
                    <a:pt x="19" y="23"/>
                  </a:lnTo>
                  <a:lnTo>
                    <a:pt x="16" y="24"/>
                  </a:lnTo>
                  <a:lnTo>
                    <a:pt x="10" y="24"/>
                  </a:lnTo>
                  <a:lnTo>
                    <a:pt x="10" y="24"/>
                  </a:lnTo>
                  <a:lnTo>
                    <a:pt x="8" y="24"/>
                  </a:lnTo>
                  <a:lnTo>
                    <a:pt x="8" y="24"/>
                  </a:lnTo>
                  <a:lnTo>
                    <a:pt x="4" y="21"/>
                  </a:lnTo>
                  <a:lnTo>
                    <a:pt x="2" y="18"/>
                  </a:lnTo>
                  <a:lnTo>
                    <a:pt x="0" y="15"/>
                  </a:lnTo>
                  <a:lnTo>
                    <a:pt x="0" y="11"/>
                  </a:lnTo>
                  <a:lnTo>
                    <a:pt x="0" y="11"/>
                  </a:lnTo>
                  <a:lnTo>
                    <a:pt x="4" y="5"/>
                  </a:lnTo>
                  <a:lnTo>
                    <a:pt x="4" y="5"/>
                  </a:lnTo>
                  <a:lnTo>
                    <a:pt x="7" y="2"/>
                  </a:lnTo>
                  <a:lnTo>
                    <a:pt x="11" y="0"/>
                  </a:lnTo>
                  <a:lnTo>
                    <a:pt x="11" y="0"/>
                  </a:lnTo>
                  <a:close/>
                  <a:moveTo>
                    <a:pt x="7" y="16"/>
                  </a:moveTo>
                  <a:lnTo>
                    <a:pt x="7" y="16"/>
                  </a:lnTo>
                  <a:lnTo>
                    <a:pt x="7" y="16"/>
                  </a:lnTo>
                  <a:lnTo>
                    <a:pt x="7" y="16"/>
                  </a:lnTo>
                  <a:lnTo>
                    <a:pt x="8" y="11"/>
                  </a:lnTo>
                  <a:lnTo>
                    <a:pt x="11" y="7"/>
                  </a:lnTo>
                  <a:lnTo>
                    <a:pt x="11" y="7"/>
                  </a:lnTo>
                  <a:lnTo>
                    <a:pt x="11" y="7"/>
                  </a:lnTo>
                  <a:lnTo>
                    <a:pt x="11" y="7"/>
                  </a:lnTo>
                  <a:lnTo>
                    <a:pt x="13" y="8"/>
                  </a:lnTo>
                  <a:lnTo>
                    <a:pt x="15" y="10"/>
                  </a:lnTo>
                  <a:lnTo>
                    <a:pt x="15" y="10"/>
                  </a:lnTo>
                  <a:lnTo>
                    <a:pt x="15" y="11"/>
                  </a:lnTo>
                  <a:lnTo>
                    <a:pt x="15" y="11"/>
                  </a:lnTo>
                  <a:lnTo>
                    <a:pt x="16" y="13"/>
                  </a:lnTo>
                  <a:lnTo>
                    <a:pt x="16" y="16"/>
                  </a:lnTo>
                  <a:lnTo>
                    <a:pt x="16" y="16"/>
                  </a:lnTo>
                  <a:lnTo>
                    <a:pt x="18" y="15"/>
                  </a:lnTo>
                  <a:lnTo>
                    <a:pt x="18" y="15"/>
                  </a:lnTo>
                  <a:lnTo>
                    <a:pt x="19" y="10"/>
                  </a:lnTo>
                  <a:lnTo>
                    <a:pt x="19" y="10"/>
                  </a:lnTo>
                  <a:lnTo>
                    <a:pt x="19" y="8"/>
                  </a:lnTo>
                  <a:lnTo>
                    <a:pt x="18" y="8"/>
                  </a:lnTo>
                  <a:lnTo>
                    <a:pt x="18" y="8"/>
                  </a:lnTo>
                  <a:lnTo>
                    <a:pt x="15" y="7"/>
                  </a:lnTo>
                  <a:lnTo>
                    <a:pt x="11" y="5"/>
                  </a:lnTo>
                  <a:lnTo>
                    <a:pt x="11" y="5"/>
                  </a:lnTo>
                  <a:lnTo>
                    <a:pt x="8" y="7"/>
                  </a:lnTo>
                  <a:lnTo>
                    <a:pt x="8" y="7"/>
                  </a:lnTo>
                  <a:lnTo>
                    <a:pt x="7" y="10"/>
                  </a:lnTo>
                  <a:lnTo>
                    <a:pt x="5" y="13"/>
                  </a:lnTo>
                  <a:lnTo>
                    <a:pt x="5" y="13"/>
                  </a:lnTo>
                  <a:lnTo>
                    <a:pt x="5" y="15"/>
                  </a:lnTo>
                  <a:lnTo>
                    <a:pt x="7" y="16"/>
                  </a:lnTo>
                  <a:lnTo>
                    <a:pt x="7" y="16"/>
                  </a:lnTo>
                  <a:close/>
                  <a:moveTo>
                    <a:pt x="15" y="21"/>
                  </a:moveTo>
                  <a:lnTo>
                    <a:pt x="15" y="21"/>
                  </a:lnTo>
                  <a:lnTo>
                    <a:pt x="10" y="21"/>
                  </a:lnTo>
                  <a:lnTo>
                    <a:pt x="10" y="21"/>
                  </a:lnTo>
                  <a:lnTo>
                    <a:pt x="15" y="21"/>
                  </a:lnTo>
                  <a:lnTo>
                    <a:pt x="15"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397" name="Freeform 122"/>
            <p:cNvSpPr>
              <a:spLocks noEditPoints="1"/>
            </p:cNvSpPr>
            <p:nvPr/>
          </p:nvSpPr>
          <p:spPr bwMode="auto">
            <a:xfrm>
              <a:off x="7974579" y="1833862"/>
              <a:ext cx="33338" cy="33338"/>
            </a:xfrm>
            <a:custGeom>
              <a:avLst/>
              <a:gdLst>
                <a:gd name="T0" fmla="*/ 21 w 21"/>
                <a:gd name="T1" fmla="*/ 10 h 21"/>
                <a:gd name="T2" fmla="*/ 21 w 21"/>
                <a:gd name="T3" fmla="*/ 10 h 21"/>
                <a:gd name="T4" fmla="*/ 19 w 21"/>
                <a:gd name="T5" fmla="*/ 16 h 21"/>
                <a:gd name="T6" fmla="*/ 19 w 21"/>
                <a:gd name="T7" fmla="*/ 16 h 21"/>
                <a:gd name="T8" fmla="*/ 16 w 21"/>
                <a:gd name="T9" fmla="*/ 19 h 21"/>
                <a:gd name="T10" fmla="*/ 14 w 21"/>
                <a:gd name="T11" fmla="*/ 21 h 21"/>
                <a:gd name="T12" fmla="*/ 11 w 21"/>
                <a:gd name="T13" fmla="*/ 21 h 21"/>
                <a:gd name="T14" fmla="*/ 7 w 21"/>
                <a:gd name="T15" fmla="*/ 21 h 21"/>
                <a:gd name="T16" fmla="*/ 7 w 21"/>
                <a:gd name="T17" fmla="*/ 21 h 21"/>
                <a:gd name="T18" fmla="*/ 3 w 21"/>
                <a:gd name="T19" fmla="*/ 19 h 21"/>
                <a:gd name="T20" fmla="*/ 3 w 21"/>
                <a:gd name="T21" fmla="*/ 19 h 21"/>
                <a:gd name="T22" fmla="*/ 2 w 21"/>
                <a:gd name="T23" fmla="*/ 14 h 21"/>
                <a:gd name="T24" fmla="*/ 0 w 21"/>
                <a:gd name="T25" fmla="*/ 11 h 21"/>
                <a:gd name="T26" fmla="*/ 0 w 21"/>
                <a:gd name="T27" fmla="*/ 11 h 21"/>
                <a:gd name="T28" fmla="*/ 2 w 21"/>
                <a:gd name="T29" fmla="*/ 5 h 21"/>
                <a:gd name="T30" fmla="*/ 2 w 21"/>
                <a:gd name="T31" fmla="*/ 5 h 21"/>
                <a:gd name="T32" fmla="*/ 5 w 21"/>
                <a:gd name="T33" fmla="*/ 2 h 21"/>
                <a:gd name="T34" fmla="*/ 10 w 21"/>
                <a:gd name="T35" fmla="*/ 0 h 21"/>
                <a:gd name="T36" fmla="*/ 14 w 21"/>
                <a:gd name="T37" fmla="*/ 0 h 21"/>
                <a:gd name="T38" fmla="*/ 18 w 21"/>
                <a:gd name="T39" fmla="*/ 3 h 21"/>
                <a:gd name="T40" fmla="*/ 18 w 21"/>
                <a:gd name="T41" fmla="*/ 3 h 21"/>
                <a:gd name="T42" fmla="*/ 19 w 21"/>
                <a:gd name="T43" fmla="*/ 5 h 21"/>
                <a:gd name="T44" fmla="*/ 21 w 21"/>
                <a:gd name="T45" fmla="*/ 8 h 21"/>
                <a:gd name="T46" fmla="*/ 21 w 21"/>
                <a:gd name="T47" fmla="*/ 8 h 21"/>
                <a:gd name="T48" fmla="*/ 21 w 21"/>
                <a:gd name="T49" fmla="*/ 10 h 21"/>
                <a:gd name="T50" fmla="*/ 21 w 21"/>
                <a:gd name="T51" fmla="*/ 10 h 21"/>
                <a:gd name="T52" fmla="*/ 7 w 21"/>
                <a:gd name="T53" fmla="*/ 11 h 21"/>
                <a:gd name="T54" fmla="*/ 7 w 21"/>
                <a:gd name="T55" fmla="*/ 11 h 21"/>
                <a:gd name="T56" fmla="*/ 7 w 21"/>
                <a:gd name="T57" fmla="*/ 13 h 21"/>
                <a:gd name="T58" fmla="*/ 7 w 21"/>
                <a:gd name="T59" fmla="*/ 14 h 21"/>
                <a:gd name="T60" fmla="*/ 7 w 21"/>
                <a:gd name="T61" fmla="*/ 14 h 21"/>
                <a:gd name="T62" fmla="*/ 7 w 21"/>
                <a:gd name="T63" fmla="*/ 16 h 21"/>
                <a:gd name="T64" fmla="*/ 7 w 21"/>
                <a:gd name="T65" fmla="*/ 16 h 21"/>
                <a:gd name="T66" fmla="*/ 10 w 21"/>
                <a:gd name="T67" fmla="*/ 16 h 21"/>
                <a:gd name="T68" fmla="*/ 10 w 21"/>
                <a:gd name="T69" fmla="*/ 16 h 21"/>
                <a:gd name="T70" fmla="*/ 8 w 21"/>
                <a:gd name="T71" fmla="*/ 13 h 21"/>
                <a:gd name="T72" fmla="*/ 7 w 21"/>
                <a:gd name="T73" fmla="*/ 11 h 21"/>
                <a:gd name="T74" fmla="*/ 7 w 21"/>
                <a:gd name="T75" fmla="*/ 11 h 21"/>
                <a:gd name="T76" fmla="*/ 7 w 21"/>
                <a:gd name="T77" fmla="*/ 8 h 21"/>
                <a:gd name="T78" fmla="*/ 7 w 21"/>
                <a:gd name="T79" fmla="*/ 8 h 21"/>
                <a:gd name="T80" fmla="*/ 8 w 21"/>
                <a:gd name="T81" fmla="*/ 8 h 21"/>
                <a:gd name="T82" fmla="*/ 10 w 21"/>
                <a:gd name="T83" fmla="*/ 6 h 21"/>
                <a:gd name="T84" fmla="*/ 10 w 21"/>
                <a:gd name="T85" fmla="*/ 6 h 21"/>
                <a:gd name="T86" fmla="*/ 8 w 21"/>
                <a:gd name="T87" fmla="*/ 6 h 21"/>
                <a:gd name="T88" fmla="*/ 7 w 21"/>
                <a:gd name="T89" fmla="*/ 8 h 21"/>
                <a:gd name="T90" fmla="*/ 7 w 21"/>
                <a:gd name="T91"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 h="21">
                  <a:moveTo>
                    <a:pt x="21" y="10"/>
                  </a:moveTo>
                  <a:lnTo>
                    <a:pt x="21" y="10"/>
                  </a:lnTo>
                  <a:lnTo>
                    <a:pt x="19" y="16"/>
                  </a:lnTo>
                  <a:lnTo>
                    <a:pt x="19" y="16"/>
                  </a:lnTo>
                  <a:lnTo>
                    <a:pt x="16" y="19"/>
                  </a:lnTo>
                  <a:lnTo>
                    <a:pt x="14" y="21"/>
                  </a:lnTo>
                  <a:lnTo>
                    <a:pt x="11" y="21"/>
                  </a:lnTo>
                  <a:lnTo>
                    <a:pt x="7" y="21"/>
                  </a:lnTo>
                  <a:lnTo>
                    <a:pt x="7" y="21"/>
                  </a:lnTo>
                  <a:lnTo>
                    <a:pt x="3" y="19"/>
                  </a:lnTo>
                  <a:lnTo>
                    <a:pt x="3" y="19"/>
                  </a:lnTo>
                  <a:lnTo>
                    <a:pt x="2" y="14"/>
                  </a:lnTo>
                  <a:lnTo>
                    <a:pt x="0" y="11"/>
                  </a:lnTo>
                  <a:lnTo>
                    <a:pt x="0" y="11"/>
                  </a:lnTo>
                  <a:lnTo>
                    <a:pt x="2" y="5"/>
                  </a:lnTo>
                  <a:lnTo>
                    <a:pt x="2" y="5"/>
                  </a:lnTo>
                  <a:lnTo>
                    <a:pt x="5" y="2"/>
                  </a:lnTo>
                  <a:lnTo>
                    <a:pt x="10" y="0"/>
                  </a:lnTo>
                  <a:lnTo>
                    <a:pt x="14" y="0"/>
                  </a:lnTo>
                  <a:lnTo>
                    <a:pt x="18" y="3"/>
                  </a:lnTo>
                  <a:lnTo>
                    <a:pt x="18" y="3"/>
                  </a:lnTo>
                  <a:lnTo>
                    <a:pt x="19" y="5"/>
                  </a:lnTo>
                  <a:lnTo>
                    <a:pt x="21" y="8"/>
                  </a:lnTo>
                  <a:lnTo>
                    <a:pt x="21" y="8"/>
                  </a:lnTo>
                  <a:lnTo>
                    <a:pt x="21" y="10"/>
                  </a:lnTo>
                  <a:lnTo>
                    <a:pt x="21" y="10"/>
                  </a:lnTo>
                  <a:close/>
                  <a:moveTo>
                    <a:pt x="7" y="11"/>
                  </a:moveTo>
                  <a:lnTo>
                    <a:pt x="7" y="11"/>
                  </a:lnTo>
                  <a:lnTo>
                    <a:pt x="7" y="13"/>
                  </a:lnTo>
                  <a:lnTo>
                    <a:pt x="7" y="14"/>
                  </a:lnTo>
                  <a:lnTo>
                    <a:pt x="7" y="14"/>
                  </a:lnTo>
                  <a:lnTo>
                    <a:pt x="7" y="16"/>
                  </a:lnTo>
                  <a:lnTo>
                    <a:pt x="7" y="16"/>
                  </a:lnTo>
                  <a:lnTo>
                    <a:pt x="10" y="16"/>
                  </a:lnTo>
                  <a:lnTo>
                    <a:pt x="10" y="16"/>
                  </a:lnTo>
                  <a:lnTo>
                    <a:pt x="8" y="13"/>
                  </a:lnTo>
                  <a:lnTo>
                    <a:pt x="7" y="11"/>
                  </a:lnTo>
                  <a:lnTo>
                    <a:pt x="7" y="11"/>
                  </a:lnTo>
                  <a:close/>
                  <a:moveTo>
                    <a:pt x="7" y="8"/>
                  </a:moveTo>
                  <a:lnTo>
                    <a:pt x="7" y="8"/>
                  </a:lnTo>
                  <a:lnTo>
                    <a:pt x="8" y="8"/>
                  </a:lnTo>
                  <a:lnTo>
                    <a:pt x="10" y="6"/>
                  </a:lnTo>
                  <a:lnTo>
                    <a:pt x="10" y="6"/>
                  </a:lnTo>
                  <a:lnTo>
                    <a:pt x="8" y="6"/>
                  </a:lnTo>
                  <a:lnTo>
                    <a:pt x="7" y="8"/>
                  </a:lnTo>
                  <a:lnTo>
                    <a:pt x="7"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398" name="Freeform 123"/>
            <p:cNvSpPr/>
            <p:nvPr/>
          </p:nvSpPr>
          <p:spPr bwMode="auto">
            <a:xfrm>
              <a:off x="8025379" y="1478262"/>
              <a:ext cx="31750" cy="30163"/>
            </a:xfrm>
            <a:custGeom>
              <a:avLst/>
              <a:gdLst>
                <a:gd name="T0" fmla="*/ 20 w 20"/>
                <a:gd name="T1" fmla="*/ 10 h 19"/>
                <a:gd name="T2" fmla="*/ 20 w 20"/>
                <a:gd name="T3" fmla="*/ 10 h 19"/>
                <a:gd name="T4" fmla="*/ 19 w 20"/>
                <a:gd name="T5" fmla="*/ 16 h 19"/>
                <a:gd name="T6" fmla="*/ 19 w 20"/>
                <a:gd name="T7" fmla="*/ 16 h 19"/>
                <a:gd name="T8" fmla="*/ 16 w 20"/>
                <a:gd name="T9" fmla="*/ 19 h 19"/>
                <a:gd name="T10" fmla="*/ 11 w 20"/>
                <a:gd name="T11" fmla="*/ 19 h 19"/>
                <a:gd name="T12" fmla="*/ 11 w 20"/>
                <a:gd name="T13" fmla="*/ 19 h 19"/>
                <a:gd name="T14" fmla="*/ 6 w 20"/>
                <a:gd name="T15" fmla="*/ 19 h 19"/>
                <a:gd name="T16" fmla="*/ 6 w 20"/>
                <a:gd name="T17" fmla="*/ 19 h 19"/>
                <a:gd name="T18" fmla="*/ 3 w 20"/>
                <a:gd name="T19" fmla="*/ 17 h 19"/>
                <a:gd name="T20" fmla="*/ 3 w 20"/>
                <a:gd name="T21" fmla="*/ 17 h 19"/>
                <a:gd name="T22" fmla="*/ 0 w 20"/>
                <a:gd name="T23" fmla="*/ 14 h 19"/>
                <a:gd name="T24" fmla="*/ 0 w 20"/>
                <a:gd name="T25" fmla="*/ 13 h 19"/>
                <a:gd name="T26" fmla="*/ 0 w 20"/>
                <a:gd name="T27" fmla="*/ 13 h 19"/>
                <a:gd name="T28" fmla="*/ 0 w 20"/>
                <a:gd name="T29" fmla="*/ 10 h 19"/>
                <a:gd name="T30" fmla="*/ 0 w 20"/>
                <a:gd name="T31" fmla="*/ 10 h 19"/>
                <a:gd name="T32" fmla="*/ 3 w 20"/>
                <a:gd name="T33" fmla="*/ 3 h 19"/>
                <a:gd name="T34" fmla="*/ 3 w 20"/>
                <a:gd name="T35" fmla="*/ 3 h 19"/>
                <a:gd name="T36" fmla="*/ 3 w 20"/>
                <a:gd name="T37" fmla="*/ 3 h 19"/>
                <a:gd name="T38" fmla="*/ 3 w 20"/>
                <a:gd name="T39" fmla="*/ 3 h 19"/>
                <a:gd name="T40" fmla="*/ 9 w 20"/>
                <a:gd name="T41" fmla="*/ 0 h 19"/>
                <a:gd name="T42" fmla="*/ 14 w 20"/>
                <a:gd name="T43" fmla="*/ 0 h 19"/>
                <a:gd name="T44" fmla="*/ 14 w 20"/>
                <a:gd name="T45" fmla="*/ 0 h 19"/>
                <a:gd name="T46" fmla="*/ 17 w 20"/>
                <a:gd name="T47" fmla="*/ 2 h 19"/>
                <a:gd name="T48" fmla="*/ 19 w 20"/>
                <a:gd name="T49" fmla="*/ 3 h 19"/>
                <a:gd name="T50" fmla="*/ 19 w 20"/>
                <a:gd name="T51" fmla="*/ 3 h 19"/>
                <a:gd name="T52" fmla="*/ 19 w 20"/>
                <a:gd name="T53" fmla="*/ 6 h 19"/>
                <a:gd name="T54" fmla="*/ 19 w 20"/>
                <a:gd name="T55" fmla="*/ 6 h 19"/>
                <a:gd name="T56" fmla="*/ 20 w 20"/>
                <a:gd name="T57" fmla="*/ 10 h 19"/>
                <a:gd name="T58" fmla="*/ 20 w 20"/>
                <a:gd name="T5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 h="19">
                  <a:moveTo>
                    <a:pt x="20" y="10"/>
                  </a:moveTo>
                  <a:lnTo>
                    <a:pt x="20" y="10"/>
                  </a:lnTo>
                  <a:lnTo>
                    <a:pt x="19" y="16"/>
                  </a:lnTo>
                  <a:lnTo>
                    <a:pt x="19" y="16"/>
                  </a:lnTo>
                  <a:lnTo>
                    <a:pt x="16" y="19"/>
                  </a:lnTo>
                  <a:lnTo>
                    <a:pt x="11" y="19"/>
                  </a:lnTo>
                  <a:lnTo>
                    <a:pt x="11" y="19"/>
                  </a:lnTo>
                  <a:lnTo>
                    <a:pt x="6" y="19"/>
                  </a:lnTo>
                  <a:lnTo>
                    <a:pt x="6" y="19"/>
                  </a:lnTo>
                  <a:lnTo>
                    <a:pt x="3" y="17"/>
                  </a:lnTo>
                  <a:lnTo>
                    <a:pt x="3" y="17"/>
                  </a:lnTo>
                  <a:lnTo>
                    <a:pt x="0" y="14"/>
                  </a:lnTo>
                  <a:lnTo>
                    <a:pt x="0" y="13"/>
                  </a:lnTo>
                  <a:lnTo>
                    <a:pt x="0" y="13"/>
                  </a:lnTo>
                  <a:lnTo>
                    <a:pt x="0" y="10"/>
                  </a:lnTo>
                  <a:lnTo>
                    <a:pt x="0" y="10"/>
                  </a:lnTo>
                  <a:lnTo>
                    <a:pt x="3" y="3"/>
                  </a:lnTo>
                  <a:lnTo>
                    <a:pt x="3" y="3"/>
                  </a:lnTo>
                  <a:lnTo>
                    <a:pt x="3" y="3"/>
                  </a:lnTo>
                  <a:lnTo>
                    <a:pt x="3" y="3"/>
                  </a:lnTo>
                  <a:lnTo>
                    <a:pt x="9" y="0"/>
                  </a:lnTo>
                  <a:lnTo>
                    <a:pt x="14" y="0"/>
                  </a:lnTo>
                  <a:lnTo>
                    <a:pt x="14" y="0"/>
                  </a:lnTo>
                  <a:lnTo>
                    <a:pt x="17" y="2"/>
                  </a:lnTo>
                  <a:lnTo>
                    <a:pt x="19" y="3"/>
                  </a:lnTo>
                  <a:lnTo>
                    <a:pt x="19" y="3"/>
                  </a:lnTo>
                  <a:lnTo>
                    <a:pt x="19" y="6"/>
                  </a:lnTo>
                  <a:lnTo>
                    <a:pt x="19" y="6"/>
                  </a:lnTo>
                  <a:lnTo>
                    <a:pt x="20" y="10"/>
                  </a:lnTo>
                  <a:lnTo>
                    <a:pt x="2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399" name="Freeform 124"/>
            <p:cNvSpPr>
              <a:spLocks noEditPoints="1"/>
            </p:cNvSpPr>
            <p:nvPr/>
          </p:nvSpPr>
          <p:spPr bwMode="auto">
            <a:xfrm>
              <a:off x="8020616" y="1541762"/>
              <a:ext cx="30163" cy="31750"/>
            </a:xfrm>
            <a:custGeom>
              <a:avLst/>
              <a:gdLst>
                <a:gd name="T0" fmla="*/ 19 w 19"/>
                <a:gd name="T1" fmla="*/ 7 h 20"/>
                <a:gd name="T2" fmla="*/ 19 w 19"/>
                <a:gd name="T3" fmla="*/ 7 h 20"/>
                <a:gd name="T4" fmla="*/ 17 w 19"/>
                <a:gd name="T5" fmla="*/ 12 h 20"/>
                <a:gd name="T6" fmla="*/ 15 w 19"/>
                <a:gd name="T7" fmla="*/ 15 h 20"/>
                <a:gd name="T8" fmla="*/ 15 w 19"/>
                <a:gd name="T9" fmla="*/ 15 h 20"/>
                <a:gd name="T10" fmla="*/ 12 w 19"/>
                <a:gd name="T11" fmla="*/ 18 h 20"/>
                <a:gd name="T12" fmla="*/ 12 w 19"/>
                <a:gd name="T13" fmla="*/ 18 h 20"/>
                <a:gd name="T14" fmla="*/ 11 w 19"/>
                <a:gd name="T15" fmla="*/ 20 h 20"/>
                <a:gd name="T16" fmla="*/ 8 w 19"/>
                <a:gd name="T17" fmla="*/ 20 h 20"/>
                <a:gd name="T18" fmla="*/ 8 w 19"/>
                <a:gd name="T19" fmla="*/ 20 h 20"/>
                <a:gd name="T20" fmla="*/ 4 w 19"/>
                <a:gd name="T21" fmla="*/ 18 h 20"/>
                <a:gd name="T22" fmla="*/ 1 w 19"/>
                <a:gd name="T23" fmla="*/ 15 h 20"/>
                <a:gd name="T24" fmla="*/ 0 w 19"/>
                <a:gd name="T25" fmla="*/ 12 h 20"/>
                <a:gd name="T26" fmla="*/ 0 w 19"/>
                <a:gd name="T27" fmla="*/ 9 h 20"/>
                <a:gd name="T28" fmla="*/ 0 w 19"/>
                <a:gd name="T29" fmla="*/ 9 h 20"/>
                <a:gd name="T30" fmla="*/ 1 w 19"/>
                <a:gd name="T31" fmla="*/ 4 h 20"/>
                <a:gd name="T32" fmla="*/ 4 w 19"/>
                <a:gd name="T33" fmla="*/ 1 h 20"/>
                <a:gd name="T34" fmla="*/ 4 w 19"/>
                <a:gd name="T35" fmla="*/ 1 h 20"/>
                <a:gd name="T36" fmla="*/ 6 w 19"/>
                <a:gd name="T37" fmla="*/ 0 h 20"/>
                <a:gd name="T38" fmla="*/ 11 w 19"/>
                <a:gd name="T39" fmla="*/ 0 h 20"/>
                <a:gd name="T40" fmla="*/ 11 w 19"/>
                <a:gd name="T41" fmla="*/ 0 h 20"/>
                <a:gd name="T42" fmla="*/ 14 w 19"/>
                <a:gd name="T43" fmla="*/ 1 h 20"/>
                <a:gd name="T44" fmla="*/ 14 w 19"/>
                <a:gd name="T45" fmla="*/ 1 h 20"/>
                <a:gd name="T46" fmla="*/ 17 w 19"/>
                <a:gd name="T47" fmla="*/ 3 h 20"/>
                <a:gd name="T48" fmla="*/ 19 w 19"/>
                <a:gd name="T49" fmla="*/ 7 h 20"/>
                <a:gd name="T50" fmla="*/ 19 w 19"/>
                <a:gd name="T51" fmla="*/ 7 h 20"/>
                <a:gd name="T52" fmla="*/ 4 w 19"/>
                <a:gd name="T53" fmla="*/ 11 h 20"/>
                <a:gd name="T54" fmla="*/ 4 w 19"/>
                <a:gd name="T55" fmla="*/ 11 h 20"/>
                <a:gd name="T56" fmla="*/ 4 w 19"/>
                <a:gd name="T57" fmla="*/ 7 h 20"/>
                <a:gd name="T58" fmla="*/ 4 w 19"/>
                <a:gd name="T59" fmla="*/ 7 h 20"/>
                <a:gd name="T60" fmla="*/ 4 w 19"/>
                <a:gd name="T61" fmla="*/ 7 h 20"/>
                <a:gd name="T62" fmla="*/ 4 w 19"/>
                <a:gd name="T63" fmla="*/ 7 h 20"/>
                <a:gd name="T64" fmla="*/ 4 w 19"/>
                <a:gd name="T65" fmla="*/ 11 h 20"/>
                <a:gd name="T66" fmla="*/ 4 w 19"/>
                <a:gd name="T67" fmla="*/ 11 h 20"/>
                <a:gd name="T68" fmla="*/ 12 w 19"/>
                <a:gd name="T69" fmla="*/ 4 h 20"/>
                <a:gd name="T70" fmla="*/ 12 w 19"/>
                <a:gd name="T71" fmla="*/ 4 h 20"/>
                <a:gd name="T72" fmla="*/ 11 w 19"/>
                <a:gd name="T73" fmla="*/ 4 h 20"/>
                <a:gd name="T74" fmla="*/ 9 w 19"/>
                <a:gd name="T75" fmla="*/ 4 h 20"/>
                <a:gd name="T76" fmla="*/ 9 w 19"/>
                <a:gd name="T77" fmla="*/ 4 h 20"/>
                <a:gd name="T78" fmla="*/ 12 w 19"/>
                <a:gd name="T79" fmla="*/ 4 h 20"/>
                <a:gd name="T80" fmla="*/ 12 w 19"/>
                <a:gd name="T81"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 h="20">
                  <a:moveTo>
                    <a:pt x="19" y="7"/>
                  </a:moveTo>
                  <a:lnTo>
                    <a:pt x="19" y="7"/>
                  </a:lnTo>
                  <a:lnTo>
                    <a:pt x="17" y="12"/>
                  </a:lnTo>
                  <a:lnTo>
                    <a:pt x="15" y="15"/>
                  </a:lnTo>
                  <a:lnTo>
                    <a:pt x="15" y="15"/>
                  </a:lnTo>
                  <a:lnTo>
                    <a:pt x="12" y="18"/>
                  </a:lnTo>
                  <a:lnTo>
                    <a:pt x="12" y="18"/>
                  </a:lnTo>
                  <a:lnTo>
                    <a:pt x="11" y="20"/>
                  </a:lnTo>
                  <a:lnTo>
                    <a:pt x="8" y="20"/>
                  </a:lnTo>
                  <a:lnTo>
                    <a:pt x="8" y="20"/>
                  </a:lnTo>
                  <a:lnTo>
                    <a:pt x="4" y="18"/>
                  </a:lnTo>
                  <a:lnTo>
                    <a:pt x="1" y="15"/>
                  </a:lnTo>
                  <a:lnTo>
                    <a:pt x="0" y="12"/>
                  </a:lnTo>
                  <a:lnTo>
                    <a:pt x="0" y="9"/>
                  </a:lnTo>
                  <a:lnTo>
                    <a:pt x="0" y="9"/>
                  </a:lnTo>
                  <a:lnTo>
                    <a:pt x="1" y="4"/>
                  </a:lnTo>
                  <a:lnTo>
                    <a:pt x="4" y="1"/>
                  </a:lnTo>
                  <a:lnTo>
                    <a:pt x="4" y="1"/>
                  </a:lnTo>
                  <a:lnTo>
                    <a:pt x="6" y="0"/>
                  </a:lnTo>
                  <a:lnTo>
                    <a:pt x="11" y="0"/>
                  </a:lnTo>
                  <a:lnTo>
                    <a:pt x="11" y="0"/>
                  </a:lnTo>
                  <a:lnTo>
                    <a:pt x="14" y="1"/>
                  </a:lnTo>
                  <a:lnTo>
                    <a:pt x="14" y="1"/>
                  </a:lnTo>
                  <a:lnTo>
                    <a:pt x="17" y="3"/>
                  </a:lnTo>
                  <a:lnTo>
                    <a:pt x="19" y="7"/>
                  </a:lnTo>
                  <a:lnTo>
                    <a:pt x="19" y="7"/>
                  </a:lnTo>
                  <a:close/>
                  <a:moveTo>
                    <a:pt x="4" y="11"/>
                  </a:moveTo>
                  <a:lnTo>
                    <a:pt x="4" y="11"/>
                  </a:lnTo>
                  <a:lnTo>
                    <a:pt x="4" y="7"/>
                  </a:lnTo>
                  <a:lnTo>
                    <a:pt x="4" y="7"/>
                  </a:lnTo>
                  <a:lnTo>
                    <a:pt x="4" y="7"/>
                  </a:lnTo>
                  <a:lnTo>
                    <a:pt x="4" y="7"/>
                  </a:lnTo>
                  <a:lnTo>
                    <a:pt x="4" y="11"/>
                  </a:lnTo>
                  <a:lnTo>
                    <a:pt x="4" y="11"/>
                  </a:lnTo>
                  <a:close/>
                  <a:moveTo>
                    <a:pt x="12" y="4"/>
                  </a:moveTo>
                  <a:lnTo>
                    <a:pt x="12" y="4"/>
                  </a:lnTo>
                  <a:lnTo>
                    <a:pt x="11" y="4"/>
                  </a:lnTo>
                  <a:lnTo>
                    <a:pt x="9" y="4"/>
                  </a:lnTo>
                  <a:lnTo>
                    <a:pt x="9" y="4"/>
                  </a:lnTo>
                  <a:lnTo>
                    <a:pt x="12" y="4"/>
                  </a:lnTo>
                  <a:lnTo>
                    <a:pt x="12"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00" name="Freeform 125"/>
            <p:cNvSpPr>
              <a:spLocks noEditPoints="1"/>
            </p:cNvSpPr>
            <p:nvPr/>
          </p:nvSpPr>
          <p:spPr bwMode="auto">
            <a:xfrm>
              <a:off x="8099991" y="1873549"/>
              <a:ext cx="30163" cy="34925"/>
            </a:xfrm>
            <a:custGeom>
              <a:avLst/>
              <a:gdLst>
                <a:gd name="T0" fmla="*/ 14 w 19"/>
                <a:gd name="T1" fmla="*/ 5 h 22"/>
                <a:gd name="T2" fmla="*/ 14 w 19"/>
                <a:gd name="T3" fmla="*/ 5 h 22"/>
                <a:gd name="T4" fmla="*/ 16 w 19"/>
                <a:gd name="T5" fmla="*/ 7 h 22"/>
                <a:gd name="T6" fmla="*/ 16 w 19"/>
                <a:gd name="T7" fmla="*/ 10 h 22"/>
                <a:gd name="T8" fmla="*/ 19 w 19"/>
                <a:gd name="T9" fmla="*/ 13 h 22"/>
                <a:gd name="T10" fmla="*/ 16 w 19"/>
                <a:gd name="T11" fmla="*/ 19 h 22"/>
                <a:gd name="T12" fmla="*/ 14 w 19"/>
                <a:gd name="T13" fmla="*/ 21 h 22"/>
                <a:gd name="T14" fmla="*/ 11 w 19"/>
                <a:gd name="T15" fmla="*/ 22 h 22"/>
                <a:gd name="T16" fmla="*/ 10 w 19"/>
                <a:gd name="T17" fmla="*/ 22 h 22"/>
                <a:gd name="T18" fmla="*/ 5 w 19"/>
                <a:gd name="T19" fmla="*/ 22 h 22"/>
                <a:gd name="T20" fmla="*/ 0 w 19"/>
                <a:gd name="T21" fmla="*/ 18 h 22"/>
                <a:gd name="T22" fmla="*/ 0 w 19"/>
                <a:gd name="T23" fmla="*/ 13 h 22"/>
                <a:gd name="T24" fmla="*/ 3 w 19"/>
                <a:gd name="T25" fmla="*/ 5 h 22"/>
                <a:gd name="T26" fmla="*/ 5 w 19"/>
                <a:gd name="T27" fmla="*/ 3 h 22"/>
                <a:gd name="T28" fmla="*/ 11 w 19"/>
                <a:gd name="T29" fmla="*/ 0 h 22"/>
                <a:gd name="T30" fmla="*/ 13 w 19"/>
                <a:gd name="T31" fmla="*/ 0 h 22"/>
                <a:gd name="T32" fmla="*/ 14 w 19"/>
                <a:gd name="T33" fmla="*/ 2 h 22"/>
                <a:gd name="T34" fmla="*/ 14 w 19"/>
                <a:gd name="T35" fmla="*/ 5 h 22"/>
                <a:gd name="T36" fmla="*/ 11 w 19"/>
                <a:gd name="T37" fmla="*/ 18 h 22"/>
                <a:gd name="T38" fmla="*/ 13 w 19"/>
                <a:gd name="T39" fmla="*/ 16 h 22"/>
                <a:gd name="T40" fmla="*/ 13 w 19"/>
                <a:gd name="T41" fmla="*/ 11 h 22"/>
                <a:gd name="T42" fmla="*/ 8 w 19"/>
                <a:gd name="T43" fmla="*/ 11 h 22"/>
                <a:gd name="T44" fmla="*/ 6 w 19"/>
                <a:gd name="T45" fmla="*/ 13 h 22"/>
                <a:gd name="T46" fmla="*/ 11 w 19"/>
                <a:gd name="T47" fmla="*/ 13 h 22"/>
                <a:gd name="T48" fmla="*/ 11 w 19"/>
                <a:gd name="T49" fmla="*/ 14 h 22"/>
                <a:gd name="T50" fmla="*/ 11 w 19"/>
                <a:gd name="T51" fmla="*/ 18 h 22"/>
                <a:gd name="T52" fmla="*/ 6 w 19"/>
                <a:gd name="T53" fmla="*/ 8 h 22"/>
                <a:gd name="T54" fmla="*/ 11 w 19"/>
                <a:gd name="T55" fmla="*/ 8 h 22"/>
                <a:gd name="T56" fmla="*/ 8 w 19"/>
                <a:gd name="T57" fmla="*/ 7 h 22"/>
                <a:gd name="T58" fmla="*/ 6 w 19"/>
                <a:gd name="T59" fmla="*/ 8 h 22"/>
                <a:gd name="T60" fmla="*/ 3 w 19"/>
                <a:gd name="T61" fmla="*/ 14 h 22"/>
                <a:gd name="T62" fmla="*/ 3 w 19"/>
                <a:gd name="T63" fmla="*/ 18 h 22"/>
                <a:gd name="T64" fmla="*/ 5 w 19"/>
                <a:gd name="T65" fmla="*/ 18 h 22"/>
                <a:gd name="T66" fmla="*/ 3 w 19"/>
                <a:gd name="T67" fmla="*/ 1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2">
                  <a:moveTo>
                    <a:pt x="14" y="5"/>
                  </a:moveTo>
                  <a:lnTo>
                    <a:pt x="14" y="5"/>
                  </a:lnTo>
                  <a:lnTo>
                    <a:pt x="14" y="5"/>
                  </a:lnTo>
                  <a:lnTo>
                    <a:pt x="14" y="5"/>
                  </a:lnTo>
                  <a:lnTo>
                    <a:pt x="16" y="7"/>
                  </a:lnTo>
                  <a:lnTo>
                    <a:pt x="16" y="7"/>
                  </a:lnTo>
                  <a:lnTo>
                    <a:pt x="16" y="10"/>
                  </a:lnTo>
                  <a:lnTo>
                    <a:pt x="16" y="10"/>
                  </a:lnTo>
                  <a:lnTo>
                    <a:pt x="19" y="13"/>
                  </a:lnTo>
                  <a:lnTo>
                    <a:pt x="19" y="13"/>
                  </a:lnTo>
                  <a:lnTo>
                    <a:pt x="19" y="16"/>
                  </a:lnTo>
                  <a:lnTo>
                    <a:pt x="16" y="19"/>
                  </a:lnTo>
                  <a:lnTo>
                    <a:pt x="16" y="19"/>
                  </a:lnTo>
                  <a:lnTo>
                    <a:pt x="14" y="21"/>
                  </a:lnTo>
                  <a:lnTo>
                    <a:pt x="14" y="21"/>
                  </a:lnTo>
                  <a:lnTo>
                    <a:pt x="11" y="22"/>
                  </a:lnTo>
                  <a:lnTo>
                    <a:pt x="11" y="22"/>
                  </a:lnTo>
                  <a:lnTo>
                    <a:pt x="10" y="22"/>
                  </a:lnTo>
                  <a:lnTo>
                    <a:pt x="10" y="22"/>
                  </a:lnTo>
                  <a:lnTo>
                    <a:pt x="5" y="22"/>
                  </a:lnTo>
                  <a:lnTo>
                    <a:pt x="2" y="21"/>
                  </a:lnTo>
                  <a:lnTo>
                    <a:pt x="0" y="18"/>
                  </a:lnTo>
                  <a:lnTo>
                    <a:pt x="0" y="13"/>
                  </a:lnTo>
                  <a:lnTo>
                    <a:pt x="0" y="13"/>
                  </a:lnTo>
                  <a:lnTo>
                    <a:pt x="2" y="8"/>
                  </a:lnTo>
                  <a:lnTo>
                    <a:pt x="3" y="5"/>
                  </a:lnTo>
                  <a:lnTo>
                    <a:pt x="3" y="5"/>
                  </a:lnTo>
                  <a:lnTo>
                    <a:pt x="5" y="3"/>
                  </a:lnTo>
                  <a:lnTo>
                    <a:pt x="5" y="3"/>
                  </a:lnTo>
                  <a:lnTo>
                    <a:pt x="11" y="0"/>
                  </a:lnTo>
                  <a:lnTo>
                    <a:pt x="11" y="0"/>
                  </a:lnTo>
                  <a:lnTo>
                    <a:pt x="13" y="0"/>
                  </a:lnTo>
                  <a:lnTo>
                    <a:pt x="13" y="0"/>
                  </a:lnTo>
                  <a:lnTo>
                    <a:pt x="14" y="2"/>
                  </a:lnTo>
                  <a:lnTo>
                    <a:pt x="14" y="5"/>
                  </a:lnTo>
                  <a:lnTo>
                    <a:pt x="14" y="5"/>
                  </a:lnTo>
                  <a:close/>
                  <a:moveTo>
                    <a:pt x="11" y="18"/>
                  </a:moveTo>
                  <a:lnTo>
                    <a:pt x="11" y="18"/>
                  </a:lnTo>
                  <a:lnTo>
                    <a:pt x="13" y="16"/>
                  </a:lnTo>
                  <a:lnTo>
                    <a:pt x="13" y="16"/>
                  </a:lnTo>
                  <a:lnTo>
                    <a:pt x="13" y="11"/>
                  </a:lnTo>
                  <a:lnTo>
                    <a:pt x="13" y="11"/>
                  </a:lnTo>
                  <a:lnTo>
                    <a:pt x="8" y="11"/>
                  </a:lnTo>
                  <a:lnTo>
                    <a:pt x="8" y="11"/>
                  </a:lnTo>
                  <a:lnTo>
                    <a:pt x="6" y="13"/>
                  </a:lnTo>
                  <a:lnTo>
                    <a:pt x="6" y="13"/>
                  </a:lnTo>
                  <a:lnTo>
                    <a:pt x="10" y="11"/>
                  </a:lnTo>
                  <a:lnTo>
                    <a:pt x="11" y="13"/>
                  </a:lnTo>
                  <a:lnTo>
                    <a:pt x="11" y="13"/>
                  </a:lnTo>
                  <a:lnTo>
                    <a:pt x="11" y="14"/>
                  </a:lnTo>
                  <a:lnTo>
                    <a:pt x="11" y="18"/>
                  </a:lnTo>
                  <a:lnTo>
                    <a:pt x="11" y="18"/>
                  </a:lnTo>
                  <a:close/>
                  <a:moveTo>
                    <a:pt x="6" y="8"/>
                  </a:moveTo>
                  <a:lnTo>
                    <a:pt x="6" y="8"/>
                  </a:lnTo>
                  <a:lnTo>
                    <a:pt x="11" y="8"/>
                  </a:lnTo>
                  <a:lnTo>
                    <a:pt x="11" y="8"/>
                  </a:lnTo>
                  <a:lnTo>
                    <a:pt x="8" y="7"/>
                  </a:lnTo>
                  <a:lnTo>
                    <a:pt x="8" y="7"/>
                  </a:lnTo>
                  <a:lnTo>
                    <a:pt x="6" y="8"/>
                  </a:lnTo>
                  <a:lnTo>
                    <a:pt x="6" y="8"/>
                  </a:lnTo>
                  <a:close/>
                  <a:moveTo>
                    <a:pt x="3" y="14"/>
                  </a:moveTo>
                  <a:lnTo>
                    <a:pt x="3" y="14"/>
                  </a:lnTo>
                  <a:lnTo>
                    <a:pt x="3" y="16"/>
                  </a:lnTo>
                  <a:lnTo>
                    <a:pt x="3" y="18"/>
                  </a:lnTo>
                  <a:lnTo>
                    <a:pt x="3" y="18"/>
                  </a:lnTo>
                  <a:lnTo>
                    <a:pt x="5" y="18"/>
                  </a:lnTo>
                  <a:lnTo>
                    <a:pt x="5" y="18"/>
                  </a:lnTo>
                  <a:lnTo>
                    <a:pt x="3" y="14"/>
                  </a:lnTo>
                  <a:lnTo>
                    <a:pt x="3"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01" name="Freeform 126"/>
            <p:cNvSpPr>
              <a:spLocks noEditPoints="1"/>
            </p:cNvSpPr>
            <p:nvPr/>
          </p:nvSpPr>
          <p:spPr bwMode="auto">
            <a:xfrm>
              <a:off x="7942829" y="1538587"/>
              <a:ext cx="31750" cy="30163"/>
            </a:xfrm>
            <a:custGeom>
              <a:avLst/>
              <a:gdLst>
                <a:gd name="T0" fmla="*/ 11 w 20"/>
                <a:gd name="T1" fmla="*/ 19 h 19"/>
                <a:gd name="T2" fmla="*/ 11 w 20"/>
                <a:gd name="T3" fmla="*/ 19 h 19"/>
                <a:gd name="T4" fmla="*/ 3 w 20"/>
                <a:gd name="T5" fmla="*/ 17 h 19"/>
                <a:gd name="T6" fmla="*/ 3 w 20"/>
                <a:gd name="T7" fmla="*/ 17 h 19"/>
                <a:gd name="T8" fmla="*/ 1 w 20"/>
                <a:gd name="T9" fmla="*/ 14 h 19"/>
                <a:gd name="T10" fmla="*/ 1 w 20"/>
                <a:gd name="T11" fmla="*/ 14 h 19"/>
                <a:gd name="T12" fmla="*/ 0 w 20"/>
                <a:gd name="T13" fmla="*/ 13 h 19"/>
                <a:gd name="T14" fmla="*/ 0 w 20"/>
                <a:gd name="T15" fmla="*/ 11 h 19"/>
                <a:gd name="T16" fmla="*/ 0 w 20"/>
                <a:gd name="T17" fmla="*/ 11 h 19"/>
                <a:gd name="T18" fmla="*/ 1 w 20"/>
                <a:gd name="T19" fmla="*/ 6 h 19"/>
                <a:gd name="T20" fmla="*/ 4 w 20"/>
                <a:gd name="T21" fmla="*/ 2 h 19"/>
                <a:gd name="T22" fmla="*/ 4 w 20"/>
                <a:gd name="T23" fmla="*/ 2 h 19"/>
                <a:gd name="T24" fmla="*/ 8 w 20"/>
                <a:gd name="T25" fmla="*/ 2 h 19"/>
                <a:gd name="T26" fmla="*/ 8 w 20"/>
                <a:gd name="T27" fmla="*/ 2 h 19"/>
                <a:gd name="T28" fmla="*/ 12 w 20"/>
                <a:gd name="T29" fmla="*/ 0 h 19"/>
                <a:gd name="T30" fmla="*/ 17 w 20"/>
                <a:gd name="T31" fmla="*/ 2 h 19"/>
                <a:gd name="T32" fmla="*/ 17 w 20"/>
                <a:gd name="T33" fmla="*/ 2 h 19"/>
                <a:gd name="T34" fmla="*/ 19 w 20"/>
                <a:gd name="T35" fmla="*/ 5 h 19"/>
                <a:gd name="T36" fmla="*/ 20 w 20"/>
                <a:gd name="T37" fmla="*/ 9 h 19"/>
                <a:gd name="T38" fmla="*/ 20 w 20"/>
                <a:gd name="T39" fmla="*/ 9 h 19"/>
                <a:gd name="T40" fmla="*/ 19 w 20"/>
                <a:gd name="T41" fmla="*/ 13 h 19"/>
                <a:gd name="T42" fmla="*/ 19 w 20"/>
                <a:gd name="T43" fmla="*/ 13 h 19"/>
                <a:gd name="T44" fmla="*/ 16 w 20"/>
                <a:gd name="T45" fmla="*/ 17 h 19"/>
                <a:gd name="T46" fmla="*/ 11 w 20"/>
                <a:gd name="T47" fmla="*/ 19 h 19"/>
                <a:gd name="T48" fmla="*/ 11 w 20"/>
                <a:gd name="T49" fmla="*/ 19 h 19"/>
                <a:gd name="T50" fmla="*/ 16 w 20"/>
                <a:gd name="T51" fmla="*/ 5 h 19"/>
                <a:gd name="T52" fmla="*/ 16 w 20"/>
                <a:gd name="T53" fmla="*/ 5 h 19"/>
                <a:gd name="T54" fmla="*/ 17 w 20"/>
                <a:gd name="T55" fmla="*/ 9 h 19"/>
                <a:gd name="T56" fmla="*/ 17 w 20"/>
                <a:gd name="T57" fmla="*/ 9 h 19"/>
                <a:gd name="T58" fmla="*/ 17 w 20"/>
                <a:gd name="T59" fmla="*/ 6 h 19"/>
                <a:gd name="T60" fmla="*/ 16 w 20"/>
                <a:gd name="T61" fmla="*/ 5 h 19"/>
                <a:gd name="T62" fmla="*/ 16 w 20"/>
                <a:gd name="T63" fmla="*/ 5 h 19"/>
                <a:gd name="T64" fmla="*/ 3 w 20"/>
                <a:gd name="T65" fmla="*/ 9 h 19"/>
                <a:gd name="T66" fmla="*/ 3 w 20"/>
                <a:gd name="T67" fmla="*/ 9 h 19"/>
                <a:gd name="T68" fmla="*/ 3 w 20"/>
                <a:gd name="T69" fmla="*/ 13 h 19"/>
                <a:gd name="T70" fmla="*/ 4 w 20"/>
                <a:gd name="T71" fmla="*/ 13 h 19"/>
                <a:gd name="T72" fmla="*/ 4 w 20"/>
                <a:gd name="T73" fmla="*/ 13 h 19"/>
                <a:gd name="T74" fmla="*/ 3 w 20"/>
                <a:gd name="T75" fmla="*/ 9 h 19"/>
                <a:gd name="T76" fmla="*/ 3 w 20"/>
                <a:gd name="T77"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19">
                  <a:moveTo>
                    <a:pt x="11" y="19"/>
                  </a:moveTo>
                  <a:lnTo>
                    <a:pt x="11" y="19"/>
                  </a:lnTo>
                  <a:lnTo>
                    <a:pt x="3" y="17"/>
                  </a:lnTo>
                  <a:lnTo>
                    <a:pt x="3" y="17"/>
                  </a:lnTo>
                  <a:lnTo>
                    <a:pt x="1" y="14"/>
                  </a:lnTo>
                  <a:lnTo>
                    <a:pt x="1" y="14"/>
                  </a:lnTo>
                  <a:lnTo>
                    <a:pt x="0" y="13"/>
                  </a:lnTo>
                  <a:lnTo>
                    <a:pt x="0" y="11"/>
                  </a:lnTo>
                  <a:lnTo>
                    <a:pt x="0" y="11"/>
                  </a:lnTo>
                  <a:lnTo>
                    <a:pt x="1" y="6"/>
                  </a:lnTo>
                  <a:lnTo>
                    <a:pt x="4" y="2"/>
                  </a:lnTo>
                  <a:lnTo>
                    <a:pt x="4" y="2"/>
                  </a:lnTo>
                  <a:lnTo>
                    <a:pt x="8" y="2"/>
                  </a:lnTo>
                  <a:lnTo>
                    <a:pt x="8" y="2"/>
                  </a:lnTo>
                  <a:lnTo>
                    <a:pt x="12" y="0"/>
                  </a:lnTo>
                  <a:lnTo>
                    <a:pt x="17" y="2"/>
                  </a:lnTo>
                  <a:lnTo>
                    <a:pt x="17" y="2"/>
                  </a:lnTo>
                  <a:lnTo>
                    <a:pt x="19" y="5"/>
                  </a:lnTo>
                  <a:lnTo>
                    <a:pt x="20" y="9"/>
                  </a:lnTo>
                  <a:lnTo>
                    <a:pt x="20" y="9"/>
                  </a:lnTo>
                  <a:lnTo>
                    <a:pt x="19" y="13"/>
                  </a:lnTo>
                  <a:lnTo>
                    <a:pt x="19" y="13"/>
                  </a:lnTo>
                  <a:lnTo>
                    <a:pt x="16" y="17"/>
                  </a:lnTo>
                  <a:lnTo>
                    <a:pt x="11" y="19"/>
                  </a:lnTo>
                  <a:lnTo>
                    <a:pt x="11" y="19"/>
                  </a:lnTo>
                  <a:close/>
                  <a:moveTo>
                    <a:pt x="16" y="5"/>
                  </a:moveTo>
                  <a:lnTo>
                    <a:pt x="16" y="5"/>
                  </a:lnTo>
                  <a:lnTo>
                    <a:pt x="17" y="9"/>
                  </a:lnTo>
                  <a:lnTo>
                    <a:pt x="17" y="9"/>
                  </a:lnTo>
                  <a:lnTo>
                    <a:pt x="17" y="6"/>
                  </a:lnTo>
                  <a:lnTo>
                    <a:pt x="16" y="5"/>
                  </a:lnTo>
                  <a:lnTo>
                    <a:pt x="16" y="5"/>
                  </a:lnTo>
                  <a:close/>
                  <a:moveTo>
                    <a:pt x="3" y="9"/>
                  </a:moveTo>
                  <a:lnTo>
                    <a:pt x="3" y="9"/>
                  </a:lnTo>
                  <a:lnTo>
                    <a:pt x="3" y="13"/>
                  </a:lnTo>
                  <a:lnTo>
                    <a:pt x="4" y="13"/>
                  </a:lnTo>
                  <a:lnTo>
                    <a:pt x="4" y="13"/>
                  </a:lnTo>
                  <a:lnTo>
                    <a:pt x="3" y="9"/>
                  </a:lnTo>
                  <a:lnTo>
                    <a:pt x="3"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02" name="Freeform 127"/>
            <p:cNvSpPr>
              <a:spLocks noEditPoints="1"/>
            </p:cNvSpPr>
            <p:nvPr/>
          </p:nvSpPr>
          <p:spPr bwMode="auto">
            <a:xfrm>
              <a:off x="8014266" y="1838624"/>
              <a:ext cx="28575" cy="33338"/>
            </a:xfrm>
            <a:custGeom>
              <a:avLst/>
              <a:gdLst>
                <a:gd name="T0" fmla="*/ 0 w 18"/>
                <a:gd name="T1" fmla="*/ 13 h 21"/>
                <a:gd name="T2" fmla="*/ 0 w 18"/>
                <a:gd name="T3" fmla="*/ 13 h 21"/>
                <a:gd name="T4" fmla="*/ 2 w 18"/>
                <a:gd name="T5" fmla="*/ 8 h 21"/>
                <a:gd name="T6" fmla="*/ 5 w 18"/>
                <a:gd name="T7" fmla="*/ 3 h 21"/>
                <a:gd name="T8" fmla="*/ 5 w 18"/>
                <a:gd name="T9" fmla="*/ 3 h 21"/>
                <a:gd name="T10" fmla="*/ 8 w 18"/>
                <a:gd name="T11" fmla="*/ 0 h 21"/>
                <a:gd name="T12" fmla="*/ 13 w 18"/>
                <a:gd name="T13" fmla="*/ 2 h 21"/>
                <a:gd name="T14" fmla="*/ 13 w 18"/>
                <a:gd name="T15" fmla="*/ 2 h 21"/>
                <a:gd name="T16" fmla="*/ 16 w 18"/>
                <a:gd name="T17" fmla="*/ 5 h 21"/>
                <a:gd name="T18" fmla="*/ 18 w 18"/>
                <a:gd name="T19" fmla="*/ 11 h 21"/>
                <a:gd name="T20" fmla="*/ 18 w 18"/>
                <a:gd name="T21" fmla="*/ 11 h 21"/>
                <a:gd name="T22" fmla="*/ 18 w 18"/>
                <a:gd name="T23" fmla="*/ 14 h 21"/>
                <a:gd name="T24" fmla="*/ 16 w 18"/>
                <a:gd name="T25" fmla="*/ 18 h 21"/>
                <a:gd name="T26" fmla="*/ 16 w 18"/>
                <a:gd name="T27" fmla="*/ 18 h 21"/>
                <a:gd name="T28" fmla="*/ 15 w 18"/>
                <a:gd name="T29" fmla="*/ 21 h 21"/>
                <a:gd name="T30" fmla="*/ 12 w 18"/>
                <a:gd name="T31" fmla="*/ 21 h 21"/>
                <a:gd name="T32" fmla="*/ 12 w 18"/>
                <a:gd name="T33" fmla="*/ 21 h 21"/>
                <a:gd name="T34" fmla="*/ 10 w 18"/>
                <a:gd name="T35" fmla="*/ 21 h 21"/>
                <a:gd name="T36" fmla="*/ 10 w 18"/>
                <a:gd name="T37" fmla="*/ 21 h 21"/>
                <a:gd name="T38" fmla="*/ 5 w 18"/>
                <a:gd name="T39" fmla="*/ 21 h 21"/>
                <a:gd name="T40" fmla="*/ 2 w 18"/>
                <a:gd name="T41" fmla="*/ 18 h 21"/>
                <a:gd name="T42" fmla="*/ 2 w 18"/>
                <a:gd name="T43" fmla="*/ 18 h 21"/>
                <a:gd name="T44" fmla="*/ 0 w 18"/>
                <a:gd name="T45" fmla="*/ 13 h 21"/>
                <a:gd name="T46" fmla="*/ 0 w 18"/>
                <a:gd name="T47" fmla="*/ 13 h 21"/>
                <a:gd name="T48" fmla="*/ 10 w 18"/>
                <a:gd name="T49" fmla="*/ 18 h 21"/>
                <a:gd name="T50" fmla="*/ 10 w 18"/>
                <a:gd name="T51" fmla="*/ 18 h 21"/>
                <a:gd name="T52" fmla="*/ 10 w 18"/>
                <a:gd name="T53" fmla="*/ 18 h 21"/>
                <a:gd name="T54" fmla="*/ 10 w 18"/>
                <a:gd name="T55" fmla="*/ 18 h 21"/>
                <a:gd name="T56" fmla="*/ 7 w 18"/>
                <a:gd name="T57" fmla="*/ 16 h 21"/>
                <a:gd name="T58" fmla="*/ 7 w 18"/>
                <a:gd name="T59" fmla="*/ 14 h 21"/>
                <a:gd name="T60" fmla="*/ 7 w 18"/>
                <a:gd name="T61" fmla="*/ 14 h 21"/>
                <a:gd name="T62" fmla="*/ 5 w 18"/>
                <a:gd name="T63" fmla="*/ 13 h 21"/>
                <a:gd name="T64" fmla="*/ 5 w 18"/>
                <a:gd name="T65" fmla="*/ 13 h 21"/>
                <a:gd name="T66" fmla="*/ 5 w 18"/>
                <a:gd name="T67" fmla="*/ 16 h 21"/>
                <a:gd name="T68" fmla="*/ 7 w 18"/>
                <a:gd name="T69" fmla="*/ 18 h 21"/>
                <a:gd name="T70" fmla="*/ 7 w 18"/>
                <a:gd name="T71" fmla="*/ 18 h 21"/>
                <a:gd name="T72" fmla="*/ 8 w 18"/>
                <a:gd name="T73" fmla="*/ 18 h 21"/>
                <a:gd name="T74" fmla="*/ 10 w 18"/>
                <a:gd name="T75" fmla="*/ 18 h 21"/>
                <a:gd name="T76" fmla="*/ 10 w 18"/>
                <a:gd name="T77" fmla="*/ 18 h 21"/>
                <a:gd name="T78" fmla="*/ 13 w 18"/>
                <a:gd name="T79" fmla="*/ 7 h 21"/>
                <a:gd name="T80" fmla="*/ 13 w 18"/>
                <a:gd name="T81" fmla="*/ 7 h 21"/>
                <a:gd name="T82" fmla="*/ 13 w 18"/>
                <a:gd name="T83" fmla="*/ 7 h 21"/>
                <a:gd name="T84" fmla="*/ 13 w 18"/>
                <a:gd name="T85" fmla="*/ 7 h 21"/>
                <a:gd name="T86" fmla="*/ 10 w 18"/>
                <a:gd name="T87" fmla="*/ 5 h 21"/>
                <a:gd name="T88" fmla="*/ 10 w 18"/>
                <a:gd name="T89" fmla="*/ 5 h 21"/>
                <a:gd name="T90" fmla="*/ 12 w 18"/>
                <a:gd name="T91" fmla="*/ 7 h 21"/>
                <a:gd name="T92" fmla="*/ 12 w 18"/>
                <a:gd name="T93" fmla="*/ 7 h 21"/>
                <a:gd name="T94" fmla="*/ 13 w 18"/>
                <a:gd name="T95" fmla="*/ 7 h 21"/>
                <a:gd name="T96" fmla="*/ 13 w 18"/>
                <a:gd name="T97" fmla="*/ 7 h 21"/>
                <a:gd name="T98" fmla="*/ 7 w 18"/>
                <a:gd name="T99" fmla="*/ 7 h 21"/>
                <a:gd name="T100" fmla="*/ 7 w 18"/>
                <a:gd name="T101" fmla="*/ 7 h 21"/>
                <a:gd name="T102" fmla="*/ 7 w 18"/>
                <a:gd name="T103" fmla="*/ 8 h 21"/>
                <a:gd name="T104" fmla="*/ 7 w 18"/>
                <a:gd name="T105" fmla="*/ 8 h 21"/>
                <a:gd name="T106" fmla="*/ 8 w 18"/>
                <a:gd name="T107" fmla="*/ 7 h 21"/>
                <a:gd name="T108" fmla="*/ 8 w 18"/>
                <a:gd name="T109" fmla="*/ 7 h 21"/>
                <a:gd name="T110" fmla="*/ 7 w 18"/>
                <a:gd name="T111" fmla="*/ 7 h 21"/>
                <a:gd name="T112" fmla="*/ 7 w 18"/>
                <a:gd name="T113"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 h="21">
                  <a:moveTo>
                    <a:pt x="0" y="13"/>
                  </a:moveTo>
                  <a:lnTo>
                    <a:pt x="0" y="13"/>
                  </a:lnTo>
                  <a:lnTo>
                    <a:pt x="2" y="8"/>
                  </a:lnTo>
                  <a:lnTo>
                    <a:pt x="5" y="3"/>
                  </a:lnTo>
                  <a:lnTo>
                    <a:pt x="5" y="3"/>
                  </a:lnTo>
                  <a:lnTo>
                    <a:pt x="8" y="0"/>
                  </a:lnTo>
                  <a:lnTo>
                    <a:pt x="13" y="2"/>
                  </a:lnTo>
                  <a:lnTo>
                    <a:pt x="13" y="2"/>
                  </a:lnTo>
                  <a:lnTo>
                    <a:pt x="16" y="5"/>
                  </a:lnTo>
                  <a:lnTo>
                    <a:pt x="18" y="11"/>
                  </a:lnTo>
                  <a:lnTo>
                    <a:pt x="18" y="11"/>
                  </a:lnTo>
                  <a:lnTo>
                    <a:pt x="18" y="14"/>
                  </a:lnTo>
                  <a:lnTo>
                    <a:pt x="16" y="18"/>
                  </a:lnTo>
                  <a:lnTo>
                    <a:pt x="16" y="18"/>
                  </a:lnTo>
                  <a:lnTo>
                    <a:pt x="15" y="21"/>
                  </a:lnTo>
                  <a:lnTo>
                    <a:pt x="12" y="21"/>
                  </a:lnTo>
                  <a:lnTo>
                    <a:pt x="12" y="21"/>
                  </a:lnTo>
                  <a:lnTo>
                    <a:pt x="10" y="21"/>
                  </a:lnTo>
                  <a:lnTo>
                    <a:pt x="10" y="21"/>
                  </a:lnTo>
                  <a:lnTo>
                    <a:pt x="5" y="21"/>
                  </a:lnTo>
                  <a:lnTo>
                    <a:pt x="2" y="18"/>
                  </a:lnTo>
                  <a:lnTo>
                    <a:pt x="2" y="18"/>
                  </a:lnTo>
                  <a:lnTo>
                    <a:pt x="0" y="13"/>
                  </a:lnTo>
                  <a:lnTo>
                    <a:pt x="0" y="13"/>
                  </a:lnTo>
                  <a:close/>
                  <a:moveTo>
                    <a:pt x="10" y="18"/>
                  </a:moveTo>
                  <a:lnTo>
                    <a:pt x="10" y="18"/>
                  </a:lnTo>
                  <a:lnTo>
                    <a:pt x="10" y="18"/>
                  </a:lnTo>
                  <a:lnTo>
                    <a:pt x="10" y="18"/>
                  </a:lnTo>
                  <a:lnTo>
                    <a:pt x="7" y="16"/>
                  </a:lnTo>
                  <a:lnTo>
                    <a:pt x="7" y="14"/>
                  </a:lnTo>
                  <a:lnTo>
                    <a:pt x="7" y="14"/>
                  </a:lnTo>
                  <a:lnTo>
                    <a:pt x="5" y="13"/>
                  </a:lnTo>
                  <a:lnTo>
                    <a:pt x="5" y="13"/>
                  </a:lnTo>
                  <a:lnTo>
                    <a:pt x="5" y="16"/>
                  </a:lnTo>
                  <a:lnTo>
                    <a:pt x="7" y="18"/>
                  </a:lnTo>
                  <a:lnTo>
                    <a:pt x="7" y="18"/>
                  </a:lnTo>
                  <a:lnTo>
                    <a:pt x="8" y="18"/>
                  </a:lnTo>
                  <a:lnTo>
                    <a:pt x="10" y="18"/>
                  </a:lnTo>
                  <a:lnTo>
                    <a:pt x="10" y="18"/>
                  </a:lnTo>
                  <a:close/>
                  <a:moveTo>
                    <a:pt x="13" y="7"/>
                  </a:moveTo>
                  <a:lnTo>
                    <a:pt x="13" y="7"/>
                  </a:lnTo>
                  <a:lnTo>
                    <a:pt x="13" y="7"/>
                  </a:lnTo>
                  <a:lnTo>
                    <a:pt x="13" y="7"/>
                  </a:lnTo>
                  <a:lnTo>
                    <a:pt x="10" y="5"/>
                  </a:lnTo>
                  <a:lnTo>
                    <a:pt x="10" y="5"/>
                  </a:lnTo>
                  <a:lnTo>
                    <a:pt x="12" y="7"/>
                  </a:lnTo>
                  <a:lnTo>
                    <a:pt x="12" y="7"/>
                  </a:lnTo>
                  <a:lnTo>
                    <a:pt x="13" y="7"/>
                  </a:lnTo>
                  <a:lnTo>
                    <a:pt x="13" y="7"/>
                  </a:lnTo>
                  <a:close/>
                  <a:moveTo>
                    <a:pt x="7" y="7"/>
                  </a:moveTo>
                  <a:lnTo>
                    <a:pt x="7" y="7"/>
                  </a:lnTo>
                  <a:lnTo>
                    <a:pt x="7" y="8"/>
                  </a:lnTo>
                  <a:lnTo>
                    <a:pt x="7" y="8"/>
                  </a:lnTo>
                  <a:lnTo>
                    <a:pt x="8" y="7"/>
                  </a:lnTo>
                  <a:lnTo>
                    <a:pt x="8" y="7"/>
                  </a:lnTo>
                  <a:lnTo>
                    <a:pt x="7" y="7"/>
                  </a:lnTo>
                  <a:lnTo>
                    <a:pt x="7"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03" name="Freeform 128"/>
            <p:cNvSpPr>
              <a:spLocks noEditPoints="1"/>
            </p:cNvSpPr>
            <p:nvPr/>
          </p:nvSpPr>
          <p:spPr bwMode="auto">
            <a:xfrm>
              <a:off x="7992041" y="1789412"/>
              <a:ext cx="30163" cy="34925"/>
            </a:xfrm>
            <a:custGeom>
              <a:avLst/>
              <a:gdLst>
                <a:gd name="T0" fmla="*/ 7 w 19"/>
                <a:gd name="T1" fmla="*/ 22 h 22"/>
                <a:gd name="T2" fmla="*/ 3 w 19"/>
                <a:gd name="T3" fmla="*/ 22 h 22"/>
                <a:gd name="T4" fmla="*/ 0 w 19"/>
                <a:gd name="T5" fmla="*/ 15 h 22"/>
                <a:gd name="T6" fmla="*/ 2 w 19"/>
                <a:gd name="T7" fmla="*/ 12 h 22"/>
                <a:gd name="T8" fmla="*/ 2 w 19"/>
                <a:gd name="T9" fmla="*/ 11 h 22"/>
                <a:gd name="T10" fmla="*/ 3 w 19"/>
                <a:gd name="T11" fmla="*/ 6 h 22"/>
                <a:gd name="T12" fmla="*/ 7 w 19"/>
                <a:gd name="T13" fmla="*/ 3 h 22"/>
                <a:gd name="T14" fmla="*/ 10 w 19"/>
                <a:gd name="T15" fmla="*/ 1 h 22"/>
                <a:gd name="T16" fmla="*/ 13 w 19"/>
                <a:gd name="T17" fmla="*/ 0 h 22"/>
                <a:gd name="T18" fmla="*/ 14 w 19"/>
                <a:gd name="T19" fmla="*/ 0 h 22"/>
                <a:gd name="T20" fmla="*/ 19 w 19"/>
                <a:gd name="T21" fmla="*/ 1 h 22"/>
                <a:gd name="T22" fmla="*/ 19 w 19"/>
                <a:gd name="T23" fmla="*/ 6 h 22"/>
                <a:gd name="T24" fmla="*/ 19 w 19"/>
                <a:gd name="T25" fmla="*/ 9 h 22"/>
                <a:gd name="T26" fmla="*/ 16 w 19"/>
                <a:gd name="T27" fmla="*/ 15 h 22"/>
                <a:gd name="T28" fmla="*/ 13 w 19"/>
                <a:gd name="T29" fmla="*/ 20 h 22"/>
                <a:gd name="T30" fmla="*/ 7 w 19"/>
                <a:gd name="T31" fmla="*/ 22 h 22"/>
                <a:gd name="T32" fmla="*/ 5 w 19"/>
                <a:gd name="T33" fmla="*/ 15 h 22"/>
                <a:gd name="T34" fmla="*/ 3 w 19"/>
                <a:gd name="T35" fmla="*/ 19 h 22"/>
                <a:gd name="T36" fmla="*/ 7 w 19"/>
                <a:gd name="T37" fmla="*/ 19 h 22"/>
                <a:gd name="T38" fmla="*/ 7 w 19"/>
                <a:gd name="T39" fmla="*/ 19 h 22"/>
                <a:gd name="T40" fmla="*/ 11 w 19"/>
                <a:gd name="T41" fmla="*/ 17 h 22"/>
                <a:gd name="T42" fmla="*/ 10 w 19"/>
                <a:gd name="T43" fmla="*/ 17 h 22"/>
                <a:gd name="T44" fmla="*/ 7 w 19"/>
                <a:gd name="T45" fmla="*/ 15 h 22"/>
                <a:gd name="T46" fmla="*/ 7 w 19"/>
                <a:gd name="T47" fmla="*/ 15 h 22"/>
                <a:gd name="T48" fmla="*/ 5 w 19"/>
                <a:gd name="T49" fmla="*/ 15 h 22"/>
                <a:gd name="T50" fmla="*/ 11 w 19"/>
                <a:gd name="T51" fmla="*/ 8 h 22"/>
                <a:gd name="T52" fmla="*/ 11 w 19"/>
                <a:gd name="T53" fmla="*/ 11 h 22"/>
                <a:gd name="T54" fmla="*/ 11 w 19"/>
                <a:gd name="T55" fmla="*/ 12 h 22"/>
                <a:gd name="T56" fmla="*/ 14 w 19"/>
                <a:gd name="T57" fmla="*/ 11 h 22"/>
                <a:gd name="T58" fmla="*/ 13 w 19"/>
                <a:gd name="T59" fmla="*/ 9 h 22"/>
                <a:gd name="T60" fmla="*/ 11 w 19"/>
                <a:gd name="T61" fmla="*/ 8 h 22"/>
                <a:gd name="T62" fmla="*/ 16 w 19"/>
                <a:gd name="T63" fmla="*/ 6 h 22"/>
                <a:gd name="T64" fmla="*/ 14 w 19"/>
                <a:gd name="T65" fmla="*/ 3 h 22"/>
                <a:gd name="T66" fmla="*/ 13 w 19"/>
                <a:gd name="T67" fmla="*/ 4 h 22"/>
                <a:gd name="T68" fmla="*/ 16 w 19"/>
                <a:gd name="T69"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22">
                  <a:moveTo>
                    <a:pt x="7" y="22"/>
                  </a:moveTo>
                  <a:lnTo>
                    <a:pt x="7" y="22"/>
                  </a:lnTo>
                  <a:lnTo>
                    <a:pt x="3" y="22"/>
                  </a:lnTo>
                  <a:lnTo>
                    <a:pt x="3" y="22"/>
                  </a:lnTo>
                  <a:lnTo>
                    <a:pt x="2" y="19"/>
                  </a:lnTo>
                  <a:lnTo>
                    <a:pt x="0" y="15"/>
                  </a:lnTo>
                  <a:lnTo>
                    <a:pt x="0" y="15"/>
                  </a:lnTo>
                  <a:lnTo>
                    <a:pt x="2" y="12"/>
                  </a:lnTo>
                  <a:lnTo>
                    <a:pt x="2" y="12"/>
                  </a:lnTo>
                  <a:lnTo>
                    <a:pt x="2" y="11"/>
                  </a:lnTo>
                  <a:lnTo>
                    <a:pt x="2" y="11"/>
                  </a:lnTo>
                  <a:lnTo>
                    <a:pt x="3" y="6"/>
                  </a:lnTo>
                  <a:lnTo>
                    <a:pt x="7" y="3"/>
                  </a:lnTo>
                  <a:lnTo>
                    <a:pt x="7" y="3"/>
                  </a:lnTo>
                  <a:lnTo>
                    <a:pt x="10" y="1"/>
                  </a:lnTo>
                  <a:lnTo>
                    <a:pt x="10" y="1"/>
                  </a:lnTo>
                  <a:lnTo>
                    <a:pt x="11" y="0"/>
                  </a:lnTo>
                  <a:lnTo>
                    <a:pt x="13" y="0"/>
                  </a:lnTo>
                  <a:lnTo>
                    <a:pt x="13" y="0"/>
                  </a:lnTo>
                  <a:lnTo>
                    <a:pt x="14" y="0"/>
                  </a:lnTo>
                  <a:lnTo>
                    <a:pt x="14" y="0"/>
                  </a:lnTo>
                  <a:lnTo>
                    <a:pt x="19" y="1"/>
                  </a:lnTo>
                  <a:lnTo>
                    <a:pt x="19" y="6"/>
                  </a:lnTo>
                  <a:lnTo>
                    <a:pt x="19" y="6"/>
                  </a:lnTo>
                  <a:lnTo>
                    <a:pt x="19" y="9"/>
                  </a:lnTo>
                  <a:lnTo>
                    <a:pt x="19" y="9"/>
                  </a:lnTo>
                  <a:lnTo>
                    <a:pt x="16" y="15"/>
                  </a:lnTo>
                  <a:lnTo>
                    <a:pt x="16" y="15"/>
                  </a:lnTo>
                  <a:lnTo>
                    <a:pt x="13" y="20"/>
                  </a:lnTo>
                  <a:lnTo>
                    <a:pt x="13" y="20"/>
                  </a:lnTo>
                  <a:lnTo>
                    <a:pt x="10" y="22"/>
                  </a:lnTo>
                  <a:lnTo>
                    <a:pt x="7" y="22"/>
                  </a:lnTo>
                  <a:lnTo>
                    <a:pt x="7" y="22"/>
                  </a:lnTo>
                  <a:close/>
                  <a:moveTo>
                    <a:pt x="5" y="15"/>
                  </a:moveTo>
                  <a:lnTo>
                    <a:pt x="5" y="15"/>
                  </a:lnTo>
                  <a:lnTo>
                    <a:pt x="3" y="19"/>
                  </a:lnTo>
                  <a:lnTo>
                    <a:pt x="7" y="19"/>
                  </a:lnTo>
                  <a:lnTo>
                    <a:pt x="7" y="19"/>
                  </a:lnTo>
                  <a:lnTo>
                    <a:pt x="7" y="19"/>
                  </a:lnTo>
                  <a:lnTo>
                    <a:pt x="7" y="19"/>
                  </a:lnTo>
                  <a:lnTo>
                    <a:pt x="10" y="19"/>
                  </a:lnTo>
                  <a:lnTo>
                    <a:pt x="11" y="17"/>
                  </a:lnTo>
                  <a:lnTo>
                    <a:pt x="11" y="17"/>
                  </a:lnTo>
                  <a:lnTo>
                    <a:pt x="10" y="17"/>
                  </a:lnTo>
                  <a:lnTo>
                    <a:pt x="10" y="17"/>
                  </a:lnTo>
                  <a:lnTo>
                    <a:pt x="7" y="15"/>
                  </a:lnTo>
                  <a:lnTo>
                    <a:pt x="7" y="15"/>
                  </a:lnTo>
                  <a:lnTo>
                    <a:pt x="7" y="15"/>
                  </a:lnTo>
                  <a:lnTo>
                    <a:pt x="7" y="15"/>
                  </a:lnTo>
                  <a:lnTo>
                    <a:pt x="5" y="15"/>
                  </a:lnTo>
                  <a:lnTo>
                    <a:pt x="5" y="15"/>
                  </a:lnTo>
                  <a:close/>
                  <a:moveTo>
                    <a:pt x="11" y="8"/>
                  </a:moveTo>
                  <a:lnTo>
                    <a:pt x="11" y="8"/>
                  </a:lnTo>
                  <a:lnTo>
                    <a:pt x="11" y="11"/>
                  </a:lnTo>
                  <a:lnTo>
                    <a:pt x="11" y="11"/>
                  </a:lnTo>
                  <a:lnTo>
                    <a:pt x="11" y="12"/>
                  </a:lnTo>
                  <a:lnTo>
                    <a:pt x="11" y="12"/>
                  </a:lnTo>
                  <a:lnTo>
                    <a:pt x="14" y="11"/>
                  </a:lnTo>
                  <a:lnTo>
                    <a:pt x="14" y="11"/>
                  </a:lnTo>
                  <a:lnTo>
                    <a:pt x="13" y="9"/>
                  </a:lnTo>
                  <a:lnTo>
                    <a:pt x="11" y="8"/>
                  </a:lnTo>
                  <a:lnTo>
                    <a:pt x="11" y="8"/>
                  </a:lnTo>
                  <a:close/>
                  <a:moveTo>
                    <a:pt x="16" y="6"/>
                  </a:moveTo>
                  <a:lnTo>
                    <a:pt x="16" y="6"/>
                  </a:lnTo>
                  <a:lnTo>
                    <a:pt x="16" y="4"/>
                  </a:lnTo>
                  <a:lnTo>
                    <a:pt x="14" y="3"/>
                  </a:lnTo>
                  <a:lnTo>
                    <a:pt x="14" y="3"/>
                  </a:lnTo>
                  <a:lnTo>
                    <a:pt x="13" y="4"/>
                  </a:lnTo>
                  <a:lnTo>
                    <a:pt x="13" y="4"/>
                  </a:lnTo>
                  <a:lnTo>
                    <a:pt x="16" y="6"/>
                  </a:lnTo>
                  <a:lnTo>
                    <a:pt x="16"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04" name="Freeform 129"/>
            <p:cNvSpPr>
              <a:spLocks noEditPoints="1"/>
            </p:cNvSpPr>
            <p:nvPr/>
          </p:nvSpPr>
          <p:spPr bwMode="auto">
            <a:xfrm>
              <a:off x="8042841" y="1587799"/>
              <a:ext cx="26988" cy="33338"/>
            </a:xfrm>
            <a:custGeom>
              <a:avLst/>
              <a:gdLst>
                <a:gd name="T0" fmla="*/ 17 w 17"/>
                <a:gd name="T1" fmla="*/ 10 h 21"/>
                <a:gd name="T2" fmla="*/ 17 w 17"/>
                <a:gd name="T3" fmla="*/ 10 h 21"/>
                <a:gd name="T4" fmla="*/ 17 w 17"/>
                <a:gd name="T5" fmla="*/ 16 h 21"/>
                <a:gd name="T6" fmla="*/ 17 w 17"/>
                <a:gd name="T7" fmla="*/ 16 h 21"/>
                <a:gd name="T8" fmla="*/ 14 w 17"/>
                <a:gd name="T9" fmla="*/ 19 h 21"/>
                <a:gd name="T10" fmla="*/ 9 w 17"/>
                <a:gd name="T11" fmla="*/ 21 h 21"/>
                <a:gd name="T12" fmla="*/ 9 w 17"/>
                <a:gd name="T13" fmla="*/ 21 h 21"/>
                <a:gd name="T14" fmla="*/ 3 w 17"/>
                <a:gd name="T15" fmla="*/ 19 h 21"/>
                <a:gd name="T16" fmla="*/ 3 w 17"/>
                <a:gd name="T17" fmla="*/ 19 h 21"/>
                <a:gd name="T18" fmla="*/ 1 w 17"/>
                <a:gd name="T19" fmla="*/ 16 h 21"/>
                <a:gd name="T20" fmla="*/ 0 w 17"/>
                <a:gd name="T21" fmla="*/ 13 h 21"/>
                <a:gd name="T22" fmla="*/ 0 w 17"/>
                <a:gd name="T23" fmla="*/ 13 h 21"/>
                <a:gd name="T24" fmla="*/ 1 w 17"/>
                <a:gd name="T25" fmla="*/ 7 h 21"/>
                <a:gd name="T26" fmla="*/ 1 w 17"/>
                <a:gd name="T27" fmla="*/ 7 h 21"/>
                <a:gd name="T28" fmla="*/ 3 w 17"/>
                <a:gd name="T29" fmla="*/ 4 h 21"/>
                <a:gd name="T30" fmla="*/ 6 w 17"/>
                <a:gd name="T31" fmla="*/ 2 h 21"/>
                <a:gd name="T32" fmla="*/ 6 w 17"/>
                <a:gd name="T33" fmla="*/ 2 h 21"/>
                <a:gd name="T34" fmla="*/ 8 w 17"/>
                <a:gd name="T35" fmla="*/ 0 h 21"/>
                <a:gd name="T36" fmla="*/ 8 w 17"/>
                <a:gd name="T37" fmla="*/ 0 h 21"/>
                <a:gd name="T38" fmla="*/ 9 w 17"/>
                <a:gd name="T39" fmla="*/ 0 h 21"/>
                <a:gd name="T40" fmla="*/ 12 w 17"/>
                <a:gd name="T41" fmla="*/ 0 h 21"/>
                <a:gd name="T42" fmla="*/ 12 w 17"/>
                <a:gd name="T43" fmla="*/ 0 h 21"/>
                <a:gd name="T44" fmla="*/ 14 w 17"/>
                <a:gd name="T45" fmla="*/ 2 h 21"/>
                <a:gd name="T46" fmla="*/ 17 w 17"/>
                <a:gd name="T47" fmla="*/ 5 h 21"/>
                <a:gd name="T48" fmla="*/ 17 w 17"/>
                <a:gd name="T49" fmla="*/ 10 h 21"/>
                <a:gd name="T50" fmla="*/ 17 w 17"/>
                <a:gd name="T51" fmla="*/ 10 h 21"/>
                <a:gd name="T52" fmla="*/ 11 w 17"/>
                <a:gd name="T53" fmla="*/ 8 h 21"/>
                <a:gd name="T54" fmla="*/ 11 w 17"/>
                <a:gd name="T55" fmla="*/ 8 h 21"/>
                <a:gd name="T56" fmla="*/ 11 w 17"/>
                <a:gd name="T57" fmla="*/ 8 h 21"/>
                <a:gd name="T58" fmla="*/ 11 w 17"/>
                <a:gd name="T59" fmla="*/ 8 h 21"/>
                <a:gd name="T60" fmla="*/ 14 w 17"/>
                <a:gd name="T61" fmla="*/ 7 h 21"/>
                <a:gd name="T62" fmla="*/ 14 w 17"/>
                <a:gd name="T63" fmla="*/ 7 h 21"/>
                <a:gd name="T64" fmla="*/ 14 w 17"/>
                <a:gd name="T65" fmla="*/ 5 h 21"/>
                <a:gd name="T66" fmla="*/ 14 w 17"/>
                <a:gd name="T67" fmla="*/ 5 h 21"/>
                <a:gd name="T68" fmla="*/ 12 w 17"/>
                <a:gd name="T69" fmla="*/ 5 h 21"/>
                <a:gd name="T70" fmla="*/ 12 w 17"/>
                <a:gd name="T71" fmla="*/ 5 h 21"/>
                <a:gd name="T72" fmla="*/ 12 w 17"/>
                <a:gd name="T73" fmla="*/ 5 h 21"/>
                <a:gd name="T74" fmla="*/ 11 w 17"/>
                <a:gd name="T75" fmla="*/ 8 h 21"/>
                <a:gd name="T76" fmla="*/ 11 w 17"/>
                <a:gd name="T77" fmla="*/ 8 h 21"/>
                <a:gd name="T78" fmla="*/ 5 w 17"/>
                <a:gd name="T79" fmla="*/ 12 h 21"/>
                <a:gd name="T80" fmla="*/ 5 w 17"/>
                <a:gd name="T81" fmla="*/ 12 h 21"/>
                <a:gd name="T82" fmla="*/ 3 w 17"/>
                <a:gd name="T83" fmla="*/ 15 h 21"/>
                <a:gd name="T84" fmla="*/ 6 w 17"/>
                <a:gd name="T85" fmla="*/ 16 h 21"/>
                <a:gd name="T86" fmla="*/ 6 w 17"/>
                <a:gd name="T87" fmla="*/ 16 h 21"/>
                <a:gd name="T88" fmla="*/ 5 w 17"/>
                <a:gd name="T89" fmla="*/ 12 h 21"/>
                <a:gd name="T90" fmla="*/ 5 w 17"/>
                <a:gd name="T91" fmla="*/ 12 h 21"/>
                <a:gd name="T92" fmla="*/ 6 w 17"/>
                <a:gd name="T93" fmla="*/ 10 h 21"/>
                <a:gd name="T94" fmla="*/ 6 w 17"/>
                <a:gd name="T95" fmla="*/ 10 h 21"/>
                <a:gd name="T96" fmla="*/ 8 w 17"/>
                <a:gd name="T97" fmla="*/ 7 h 21"/>
                <a:gd name="T98" fmla="*/ 8 w 17"/>
                <a:gd name="T99" fmla="*/ 7 h 21"/>
                <a:gd name="T100" fmla="*/ 8 w 17"/>
                <a:gd name="T101" fmla="*/ 7 h 21"/>
                <a:gd name="T102" fmla="*/ 8 w 17"/>
                <a:gd name="T103" fmla="*/ 7 h 21"/>
                <a:gd name="T104" fmla="*/ 6 w 17"/>
                <a:gd name="T105" fmla="*/ 8 h 21"/>
                <a:gd name="T106" fmla="*/ 6 w 17"/>
                <a:gd name="T107" fmla="*/ 10 h 21"/>
                <a:gd name="T108" fmla="*/ 6 w 17"/>
                <a:gd name="T10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 h="21">
                  <a:moveTo>
                    <a:pt x="17" y="10"/>
                  </a:moveTo>
                  <a:lnTo>
                    <a:pt x="17" y="10"/>
                  </a:lnTo>
                  <a:lnTo>
                    <a:pt x="17" y="16"/>
                  </a:lnTo>
                  <a:lnTo>
                    <a:pt x="17" y="16"/>
                  </a:lnTo>
                  <a:lnTo>
                    <a:pt x="14" y="19"/>
                  </a:lnTo>
                  <a:lnTo>
                    <a:pt x="9" y="21"/>
                  </a:lnTo>
                  <a:lnTo>
                    <a:pt x="9" y="21"/>
                  </a:lnTo>
                  <a:lnTo>
                    <a:pt x="3" y="19"/>
                  </a:lnTo>
                  <a:lnTo>
                    <a:pt x="3" y="19"/>
                  </a:lnTo>
                  <a:lnTo>
                    <a:pt x="1" y="16"/>
                  </a:lnTo>
                  <a:lnTo>
                    <a:pt x="0" y="13"/>
                  </a:lnTo>
                  <a:lnTo>
                    <a:pt x="0" y="13"/>
                  </a:lnTo>
                  <a:lnTo>
                    <a:pt x="1" y="7"/>
                  </a:lnTo>
                  <a:lnTo>
                    <a:pt x="1" y="7"/>
                  </a:lnTo>
                  <a:lnTo>
                    <a:pt x="3" y="4"/>
                  </a:lnTo>
                  <a:lnTo>
                    <a:pt x="6" y="2"/>
                  </a:lnTo>
                  <a:lnTo>
                    <a:pt x="6" y="2"/>
                  </a:lnTo>
                  <a:lnTo>
                    <a:pt x="8" y="0"/>
                  </a:lnTo>
                  <a:lnTo>
                    <a:pt x="8" y="0"/>
                  </a:lnTo>
                  <a:lnTo>
                    <a:pt x="9" y="0"/>
                  </a:lnTo>
                  <a:lnTo>
                    <a:pt x="12" y="0"/>
                  </a:lnTo>
                  <a:lnTo>
                    <a:pt x="12" y="0"/>
                  </a:lnTo>
                  <a:lnTo>
                    <a:pt x="14" y="2"/>
                  </a:lnTo>
                  <a:lnTo>
                    <a:pt x="17" y="5"/>
                  </a:lnTo>
                  <a:lnTo>
                    <a:pt x="17" y="10"/>
                  </a:lnTo>
                  <a:lnTo>
                    <a:pt x="17" y="10"/>
                  </a:lnTo>
                  <a:close/>
                  <a:moveTo>
                    <a:pt x="11" y="8"/>
                  </a:moveTo>
                  <a:lnTo>
                    <a:pt x="11" y="8"/>
                  </a:lnTo>
                  <a:lnTo>
                    <a:pt x="11" y="8"/>
                  </a:lnTo>
                  <a:lnTo>
                    <a:pt x="11" y="8"/>
                  </a:lnTo>
                  <a:lnTo>
                    <a:pt x="14" y="7"/>
                  </a:lnTo>
                  <a:lnTo>
                    <a:pt x="14" y="7"/>
                  </a:lnTo>
                  <a:lnTo>
                    <a:pt x="14" y="5"/>
                  </a:lnTo>
                  <a:lnTo>
                    <a:pt x="14" y="5"/>
                  </a:lnTo>
                  <a:lnTo>
                    <a:pt x="12" y="5"/>
                  </a:lnTo>
                  <a:lnTo>
                    <a:pt x="12" y="5"/>
                  </a:lnTo>
                  <a:lnTo>
                    <a:pt x="12" y="5"/>
                  </a:lnTo>
                  <a:lnTo>
                    <a:pt x="11" y="8"/>
                  </a:lnTo>
                  <a:lnTo>
                    <a:pt x="11" y="8"/>
                  </a:lnTo>
                  <a:close/>
                  <a:moveTo>
                    <a:pt x="5" y="12"/>
                  </a:moveTo>
                  <a:lnTo>
                    <a:pt x="5" y="12"/>
                  </a:lnTo>
                  <a:lnTo>
                    <a:pt x="3" y="15"/>
                  </a:lnTo>
                  <a:lnTo>
                    <a:pt x="6" y="16"/>
                  </a:lnTo>
                  <a:lnTo>
                    <a:pt x="6" y="16"/>
                  </a:lnTo>
                  <a:lnTo>
                    <a:pt x="5" y="12"/>
                  </a:lnTo>
                  <a:lnTo>
                    <a:pt x="5" y="12"/>
                  </a:lnTo>
                  <a:close/>
                  <a:moveTo>
                    <a:pt x="6" y="10"/>
                  </a:moveTo>
                  <a:lnTo>
                    <a:pt x="6" y="10"/>
                  </a:lnTo>
                  <a:lnTo>
                    <a:pt x="8" y="7"/>
                  </a:lnTo>
                  <a:lnTo>
                    <a:pt x="8" y="7"/>
                  </a:lnTo>
                  <a:lnTo>
                    <a:pt x="8" y="7"/>
                  </a:lnTo>
                  <a:lnTo>
                    <a:pt x="8" y="7"/>
                  </a:lnTo>
                  <a:lnTo>
                    <a:pt x="6" y="8"/>
                  </a:lnTo>
                  <a:lnTo>
                    <a:pt x="6" y="10"/>
                  </a:lnTo>
                  <a:lnTo>
                    <a:pt x="6"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05" name="Freeform 130"/>
            <p:cNvSpPr>
              <a:spLocks noEditPoints="1"/>
            </p:cNvSpPr>
            <p:nvPr/>
          </p:nvSpPr>
          <p:spPr bwMode="auto">
            <a:xfrm>
              <a:off x="8030141" y="1663999"/>
              <a:ext cx="26988" cy="31750"/>
            </a:xfrm>
            <a:custGeom>
              <a:avLst/>
              <a:gdLst>
                <a:gd name="T0" fmla="*/ 11 w 17"/>
                <a:gd name="T1" fmla="*/ 0 h 20"/>
                <a:gd name="T2" fmla="*/ 11 w 17"/>
                <a:gd name="T3" fmla="*/ 0 h 20"/>
                <a:gd name="T4" fmla="*/ 13 w 17"/>
                <a:gd name="T5" fmla="*/ 0 h 20"/>
                <a:gd name="T6" fmla="*/ 16 w 17"/>
                <a:gd name="T7" fmla="*/ 1 h 20"/>
                <a:gd name="T8" fmla="*/ 16 w 17"/>
                <a:gd name="T9" fmla="*/ 1 h 20"/>
                <a:gd name="T10" fmla="*/ 16 w 17"/>
                <a:gd name="T11" fmla="*/ 1 h 20"/>
                <a:gd name="T12" fmla="*/ 16 w 17"/>
                <a:gd name="T13" fmla="*/ 1 h 20"/>
                <a:gd name="T14" fmla="*/ 17 w 17"/>
                <a:gd name="T15" fmla="*/ 1 h 20"/>
                <a:gd name="T16" fmla="*/ 17 w 17"/>
                <a:gd name="T17" fmla="*/ 1 h 20"/>
                <a:gd name="T18" fmla="*/ 17 w 17"/>
                <a:gd name="T19" fmla="*/ 5 h 20"/>
                <a:gd name="T20" fmla="*/ 17 w 17"/>
                <a:gd name="T21" fmla="*/ 5 h 20"/>
                <a:gd name="T22" fmla="*/ 17 w 17"/>
                <a:gd name="T23" fmla="*/ 5 h 20"/>
                <a:gd name="T24" fmla="*/ 17 w 17"/>
                <a:gd name="T25" fmla="*/ 5 h 20"/>
                <a:gd name="T26" fmla="*/ 17 w 17"/>
                <a:gd name="T27" fmla="*/ 6 h 20"/>
                <a:gd name="T28" fmla="*/ 17 w 17"/>
                <a:gd name="T29" fmla="*/ 6 h 20"/>
                <a:gd name="T30" fmla="*/ 17 w 17"/>
                <a:gd name="T31" fmla="*/ 9 h 20"/>
                <a:gd name="T32" fmla="*/ 16 w 17"/>
                <a:gd name="T33" fmla="*/ 12 h 20"/>
                <a:gd name="T34" fmla="*/ 16 w 17"/>
                <a:gd name="T35" fmla="*/ 12 h 20"/>
                <a:gd name="T36" fmla="*/ 16 w 17"/>
                <a:gd name="T37" fmla="*/ 14 h 20"/>
                <a:gd name="T38" fmla="*/ 16 w 17"/>
                <a:gd name="T39" fmla="*/ 14 h 20"/>
                <a:gd name="T40" fmla="*/ 13 w 17"/>
                <a:gd name="T41" fmla="*/ 16 h 20"/>
                <a:gd name="T42" fmla="*/ 13 w 17"/>
                <a:gd name="T43" fmla="*/ 16 h 20"/>
                <a:gd name="T44" fmla="*/ 11 w 17"/>
                <a:gd name="T45" fmla="*/ 19 h 20"/>
                <a:gd name="T46" fmla="*/ 11 w 17"/>
                <a:gd name="T47" fmla="*/ 19 h 20"/>
                <a:gd name="T48" fmla="*/ 8 w 17"/>
                <a:gd name="T49" fmla="*/ 20 h 20"/>
                <a:gd name="T50" fmla="*/ 6 w 17"/>
                <a:gd name="T51" fmla="*/ 19 h 20"/>
                <a:gd name="T52" fmla="*/ 6 w 17"/>
                <a:gd name="T53" fmla="*/ 19 h 20"/>
                <a:gd name="T54" fmla="*/ 2 w 17"/>
                <a:gd name="T55" fmla="*/ 16 h 20"/>
                <a:gd name="T56" fmla="*/ 2 w 17"/>
                <a:gd name="T57" fmla="*/ 16 h 20"/>
                <a:gd name="T58" fmla="*/ 2 w 17"/>
                <a:gd name="T59" fmla="*/ 12 h 20"/>
                <a:gd name="T60" fmla="*/ 2 w 17"/>
                <a:gd name="T61" fmla="*/ 12 h 20"/>
                <a:gd name="T62" fmla="*/ 0 w 17"/>
                <a:gd name="T63" fmla="*/ 9 h 20"/>
                <a:gd name="T64" fmla="*/ 0 w 17"/>
                <a:gd name="T65" fmla="*/ 9 h 20"/>
                <a:gd name="T66" fmla="*/ 3 w 17"/>
                <a:gd name="T67" fmla="*/ 5 h 20"/>
                <a:gd name="T68" fmla="*/ 6 w 17"/>
                <a:gd name="T69" fmla="*/ 1 h 20"/>
                <a:gd name="T70" fmla="*/ 6 w 17"/>
                <a:gd name="T71" fmla="*/ 1 h 20"/>
                <a:gd name="T72" fmla="*/ 11 w 17"/>
                <a:gd name="T73" fmla="*/ 0 h 20"/>
                <a:gd name="T74" fmla="*/ 11 w 17"/>
                <a:gd name="T75" fmla="*/ 0 h 20"/>
                <a:gd name="T76" fmla="*/ 8 w 17"/>
                <a:gd name="T77" fmla="*/ 3 h 20"/>
                <a:gd name="T78" fmla="*/ 8 w 17"/>
                <a:gd name="T79" fmla="*/ 3 h 20"/>
                <a:gd name="T80" fmla="*/ 13 w 17"/>
                <a:gd name="T81" fmla="*/ 5 h 20"/>
                <a:gd name="T82" fmla="*/ 13 w 17"/>
                <a:gd name="T83" fmla="*/ 5 h 20"/>
                <a:gd name="T84" fmla="*/ 11 w 17"/>
                <a:gd name="T85" fmla="*/ 3 h 20"/>
                <a:gd name="T86" fmla="*/ 8 w 17"/>
                <a:gd name="T87" fmla="*/ 3 h 20"/>
                <a:gd name="T88" fmla="*/ 8 w 17"/>
                <a:gd name="T89"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 h="20">
                  <a:moveTo>
                    <a:pt x="11" y="0"/>
                  </a:moveTo>
                  <a:lnTo>
                    <a:pt x="11" y="0"/>
                  </a:lnTo>
                  <a:lnTo>
                    <a:pt x="13" y="0"/>
                  </a:lnTo>
                  <a:lnTo>
                    <a:pt x="16" y="1"/>
                  </a:lnTo>
                  <a:lnTo>
                    <a:pt x="16" y="1"/>
                  </a:lnTo>
                  <a:lnTo>
                    <a:pt x="16" y="1"/>
                  </a:lnTo>
                  <a:lnTo>
                    <a:pt x="16" y="1"/>
                  </a:lnTo>
                  <a:lnTo>
                    <a:pt x="17" y="1"/>
                  </a:lnTo>
                  <a:lnTo>
                    <a:pt x="17" y="1"/>
                  </a:lnTo>
                  <a:lnTo>
                    <a:pt x="17" y="5"/>
                  </a:lnTo>
                  <a:lnTo>
                    <a:pt x="17" y="5"/>
                  </a:lnTo>
                  <a:lnTo>
                    <a:pt x="17" y="5"/>
                  </a:lnTo>
                  <a:lnTo>
                    <a:pt x="17" y="5"/>
                  </a:lnTo>
                  <a:lnTo>
                    <a:pt x="17" y="6"/>
                  </a:lnTo>
                  <a:lnTo>
                    <a:pt x="17" y="6"/>
                  </a:lnTo>
                  <a:lnTo>
                    <a:pt x="17" y="9"/>
                  </a:lnTo>
                  <a:lnTo>
                    <a:pt x="16" y="12"/>
                  </a:lnTo>
                  <a:lnTo>
                    <a:pt x="16" y="12"/>
                  </a:lnTo>
                  <a:lnTo>
                    <a:pt x="16" y="14"/>
                  </a:lnTo>
                  <a:lnTo>
                    <a:pt x="16" y="14"/>
                  </a:lnTo>
                  <a:lnTo>
                    <a:pt x="13" y="16"/>
                  </a:lnTo>
                  <a:lnTo>
                    <a:pt x="13" y="16"/>
                  </a:lnTo>
                  <a:lnTo>
                    <a:pt x="11" y="19"/>
                  </a:lnTo>
                  <a:lnTo>
                    <a:pt x="11" y="19"/>
                  </a:lnTo>
                  <a:lnTo>
                    <a:pt x="8" y="20"/>
                  </a:lnTo>
                  <a:lnTo>
                    <a:pt x="6" y="19"/>
                  </a:lnTo>
                  <a:lnTo>
                    <a:pt x="6" y="19"/>
                  </a:lnTo>
                  <a:lnTo>
                    <a:pt x="2" y="16"/>
                  </a:lnTo>
                  <a:lnTo>
                    <a:pt x="2" y="16"/>
                  </a:lnTo>
                  <a:lnTo>
                    <a:pt x="2" y="12"/>
                  </a:lnTo>
                  <a:lnTo>
                    <a:pt x="2" y="12"/>
                  </a:lnTo>
                  <a:lnTo>
                    <a:pt x="0" y="9"/>
                  </a:lnTo>
                  <a:lnTo>
                    <a:pt x="0" y="9"/>
                  </a:lnTo>
                  <a:lnTo>
                    <a:pt x="3" y="5"/>
                  </a:lnTo>
                  <a:lnTo>
                    <a:pt x="6" y="1"/>
                  </a:lnTo>
                  <a:lnTo>
                    <a:pt x="6" y="1"/>
                  </a:lnTo>
                  <a:lnTo>
                    <a:pt x="11" y="0"/>
                  </a:lnTo>
                  <a:lnTo>
                    <a:pt x="11" y="0"/>
                  </a:lnTo>
                  <a:close/>
                  <a:moveTo>
                    <a:pt x="8" y="3"/>
                  </a:moveTo>
                  <a:lnTo>
                    <a:pt x="8" y="3"/>
                  </a:lnTo>
                  <a:lnTo>
                    <a:pt x="13" y="5"/>
                  </a:lnTo>
                  <a:lnTo>
                    <a:pt x="13" y="5"/>
                  </a:lnTo>
                  <a:lnTo>
                    <a:pt x="11" y="3"/>
                  </a:lnTo>
                  <a:lnTo>
                    <a:pt x="8" y="3"/>
                  </a:lnTo>
                  <a:lnTo>
                    <a:pt x="8"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06" name="Freeform 131"/>
            <p:cNvSpPr>
              <a:spLocks noEditPoints="1"/>
            </p:cNvSpPr>
            <p:nvPr/>
          </p:nvSpPr>
          <p:spPr bwMode="auto">
            <a:xfrm>
              <a:off x="8026966" y="1721149"/>
              <a:ext cx="25400" cy="33338"/>
            </a:xfrm>
            <a:custGeom>
              <a:avLst/>
              <a:gdLst>
                <a:gd name="T0" fmla="*/ 16 w 16"/>
                <a:gd name="T1" fmla="*/ 10 h 21"/>
                <a:gd name="T2" fmla="*/ 16 w 16"/>
                <a:gd name="T3" fmla="*/ 10 h 21"/>
                <a:gd name="T4" fmla="*/ 13 w 16"/>
                <a:gd name="T5" fmla="*/ 17 h 21"/>
                <a:gd name="T6" fmla="*/ 13 w 16"/>
                <a:gd name="T7" fmla="*/ 17 h 21"/>
                <a:gd name="T8" fmla="*/ 10 w 16"/>
                <a:gd name="T9" fmla="*/ 21 h 21"/>
                <a:gd name="T10" fmla="*/ 5 w 16"/>
                <a:gd name="T11" fmla="*/ 19 h 21"/>
                <a:gd name="T12" fmla="*/ 5 w 16"/>
                <a:gd name="T13" fmla="*/ 19 h 21"/>
                <a:gd name="T14" fmla="*/ 4 w 16"/>
                <a:gd name="T15" fmla="*/ 17 h 21"/>
                <a:gd name="T16" fmla="*/ 0 w 16"/>
                <a:gd name="T17" fmla="*/ 14 h 21"/>
                <a:gd name="T18" fmla="*/ 0 w 16"/>
                <a:gd name="T19" fmla="*/ 11 h 21"/>
                <a:gd name="T20" fmla="*/ 0 w 16"/>
                <a:gd name="T21" fmla="*/ 8 h 21"/>
                <a:gd name="T22" fmla="*/ 0 w 16"/>
                <a:gd name="T23" fmla="*/ 8 h 21"/>
                <a:gd name="T24" fmla="*/ 2 w 16"/>
                <a:gd name="T25" fmla="*/ 6 h 21"/>
                <a:gd name="T26" fmla="*/ 2 w 16"/>
                <a:gd name="T27" fmla="*/ 6 h 21"/>
                <a:gd name="T28" fmla="*/ 4 w 16"/>
                <a:gd name="T29" fmla="*/ 3 h 21"/>
                <a:gd name="T30" fmla="*/ 4 w 16"/>
                <a:gd name="T31" fmla="*/ 3 h 21"/>
                <a:gd name="T32" fmla="*/ 7 w 16"/>
                <a:gd name="T33" fmla="*/ 0 h 21"/>
                <a:gd name="T34" fmla="*/ 10 w 16"/>
                <a:gd name="T35" fmla="*/ 2 h 21"/>
                <a:gd name="T36" fmla="*/ 10 w 16"/>
                <a:gd name="T37" fmla="*/ 2 h 21"/>
                <a:gd name="T38" fmla="*/ 15 w 16"/>
                <a:gd name="T39" fmla="*/ 5 h 21"/>
                <a:gd name="T40" fmla="*/ 16 w 16"/>
                <a:gd name="T41" fmla="*/ 10 h 21"/>
                <a:gd name="T42" fmla="*/ 16 w 16"/>
                <a:gd name="T43" fmla="*/ 10 h 21"/>
                <a:gd name="T44" fmla="*/ 7 w 16"/>
                <a:gd name="T45" fmla="*/ 16 h 21"/>
                <a:gd name="T46" fmla="*/ 7 w 16"/>
                <a:gd name="T47" fmla="*/ 16 h 21"/>
                <a:gd name="T48" fmla="*/ 10 w 16"/>
                <a:gd name="T49" fmla="*/ 17 h 21"/>
                <a:gd name="T50" fmla="*/ 10 w 16"/>
                <a:gd name="T51" fmla="*/ 16 h 21"/>
                <a:gd name="T52" fmla="*/ 10 w 16"/>
                <a:gd name="T53" fmla="*/ 16 h 21"/>
                <a:gd name="T54" fmla="*/ 11 w 16"/>
                <a:gd name="T55" fmla="*/ 13 h 21"/>
                <a:gd name="T56" fmla="*/ 11 w 16"/>
                <a:gd name="T57" fmla="*/ 13 h 21"/>
                <a:gd name="T58" fmla="*/ 10 w 16"/>
                <a:gd name="T59" fmla="*/ 14 h 21"/>
                <a:gd name="T60" fmla="*/ 7 w 16"/>
                <a:gd name="T61" fmla="*/ 16 h 21"/>
                <a:gd name="T62" fmla="*/ 7 w 16"/>
                <a:gd name="T63"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21">
                  <a:moveTo>
                    <a:pt x="16" y="10"/>
                  </a:moveTo>
                  <a:lnTo>
                    <a:pt x="16" y="10"/>
                  </a:lnTo>
                  <a:lnTo>
                    <a:pt x="13" y="17"/>
                  </a:lnTo>
                  <a:lnTo>
                    <a:pt x="13" y="17"/>
                  </a:lnTo>
                  <a:lnTo>
                    <a:pt x="10" y="21"/>
                  </a:lnTo>
                  <a:lnTo>
                    <a:pt x="5" y="19"/>
                  </a:lnTo>
                  <a:lnTo>
                    <a:pt x="5" y="19"/>
                  </a:lnTo>
                  <a:lnTo>
                    <a:pt x="4" y="17"/>
                  </a:lnTo>
                  <a:lnTo>
                    <a:pt x="0" y="14"/>
                  </a:lnTo>
                  <a:lnTo>
                    <a:pt x="0" y="11"/>
                  </a:lnTo>
                  <a:lnTo>
                    <a:pt x="0" y="8"/>
                  </a:lnTo>
                  <a:lnTo>
                    <a:pt x="0" y="8"/>
                  </a:lnTo>
                  <a:lnTo>
                    <a:pt x="2" y="6"/>
                  </a:lnTo>
                  <a:lnTo>
                    <a:pt x="2" y="6"/>
                  </a:lnTo>
                  <a:lnTo>
                    <a:pt x="4" y="3"/>
                  </a:lnTo>
                  <a:lnTo>
                    <a:pt x="4" y="3"/>
                  </a:lnTo>
                  <a:lnTo>
                    <a:pt x="7" y="0"/>
                  </a:lnTo>
                  <a:lnTo>
                    <a:pt x="10" y="2"/>
                  </a:lnTo>
                  <a:lnTo>
                    <a:pt x="10" y="2"/>
                  </a:lnTo>
                  <a:lnTo>
                    <a:pt x="15" y="5"/>
                  </a:lnTo>
                  <a:lnTo>
                    <a:pt x="16" y="10"/>
                  </a:lnTo>
                  <a:lnTo>
                    <a:pt x="16" y="10"/>
                  </a:lnTo>
                  <a:close/>
                  <a:moveTo>
                    <a:pt x="7" y="16"/>
                  </a:moveTo>
                  <a:lnTo>
                    <a:pt x="7" y="16"/>
                  </a:lnTo>
                  <a:lnTo>
                    <a:pt x="10" y="17"/>
                  </a:lnTo>
                  <a:lnTo>
                    <a:pt x="10" y="16"/>
                  </a:lnTo>
                  <a:lnTo>
                    <a:pt x="10" y="16"/>
                  </a:lnTo>
                  <a:lnTo>
                    <a:pt x="11" y="13"/>
                  </a:lnTo>
                  <a:lnTo>
                    <a:pt x="11" y="13"/>
                  </a:lnTo>
                  <a:lnTo>
                    <a:pt x="10" y="14"/>
                  </a:lnTo>
                  <a:lnTo>
                    <a:pt x="7" y="16"/>
                  </a:lnTo>
                  <a:lnTo>
                    <a:pt x="7"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07" name="Freeform 132"/>
            <p:cNvSpPr>
              <a:spLocks noEditPoints="1"/>
            </p:cNvSpPr>
            <p:nvPr/>
          </p:nvSpPr>
          <p:spPr bwMode="auto">
            <a:xfrm>
              <a:off x="8090466" y="1837037"/>
              <a:ext cx="19050" cy="31750"/>
            </a:xfrm>
            <a:custGeom>
              <a:avLst/>
              <a:gdLst>
                <a:gd name="T0" fmla="*/ 11 w 12"/>
                <a:gd name="T1" fmla="*/ 4 h 20"/>
                <a:gd name="T2" fmla="*/ 11 w 12"/>
                <a:gd name="T3" fmla="*/ 4 h 20"/>
                <a:gd name="T4" fmla="*/ 11 w 12"/>
                <a:gd name="T5" fmla="*/ 6 h 20"/>
                <a:gd name="T6" fmla="*/ 11 w 12"/>
                <a:gd name="T7" fmla="*/ 6 h 20"/>
                <a:gd name="T8" fmla="*/ 12 w 12"/>
                <a:gd name="T9" fmla="*/ 9 h 20"/>
                <a:gd name="T10" fmla="*/ 12 w 12"/>
                <a:gd name="T11" fmla="*/ 11 h 20"/>
                <a:gd name="T12" fmla="*/ 12 w 12"/>
                <a:gd name="T13" fmla="*/ 11 h 20"/>
                <a:gd name="T14" fmla="*/ 11 w 12"/>
                <a:gd name="T15" fmla="*/ 17 h 20"/>
                <a:gd name="T16" fmla="*/ 11 w 12"/>
                <a:gd name="T17" fmla="*/ 17 h 20"/>
                <a:gd name="T18" fmla="*/ 9 w 12"/>
                <a:gd name="T19" fmla="*/ 20 h 20"/>
                <a:gd name="T20" fmla="*/ 6 w 12"/>
                <a:gd name="T21" fmla="*/ 20 h 20"/>
                <a:gd name="T22" fmla="*/ 6 w 12"/>
                <a:gd name="T23" fmla="*/ 20 h 20"/>
                <a:gd name="T24" fmla="*/ 3 w 12"/>
                <a:gd name="T25" fmla="*/ 20 h 20"/>
                <a:gd name="T26" fmla="*/ 1 w 12"/>
                <a:gd name="T27" fmla="*/ 17 h 20"/>
                <a:gd name="T28" fmla="*/ 1 w 12"/>
                <a:gd name="T29" fmla="*/ 17 h 20"/>
                <a:gd name="T30" fmla="*/ 0 w 12"/>
                <a:gd name="T31" fmla="*/ 15 h 20"/>
                <a:gd name="T32" fmla="*/ 0 w 12"/>
                <a:gd name="T33" fmla="*/ 12 h 20"/>
                <a:gd name="T34" fmla="*/ 0 w 12"/>
                <a:gd name="T35" fmla="*/ 12 h 20"/>
                <a:gd name="T36" fmla="*/ 0 w 12"/>
                <a:gd name="T37" fmla="*/ 9 h 20"/>
                <a:gd name="T38" fmla="*/ 0 w 12"/>
                <a:gd name="T39" fmla="*/ 9 h 20"/>
                <a:gd name="T40" fmla="*/ 1 w 12"/>
                <a:gd name="T41" fmla="*/ 4 h 20"/>
                <a:gd name="T42" fmla="*/ 5 w 12"/>
                <a:gd name="T43" fmla="*/ 1 h 20"/>
                <a:gd name="T44" fmla="*/ 5 w 12"/>
                <a:gd name="T45" fmla="*/ 1 h 20"/>
                <a:gd name="T46" fmla="*/ 8 w 12"/>
                <a:gd name="T47" fmla="*/ 0 h 20"/>
                <a:gd name="T48" fmla="*/ 8 w 12"/>
                <a:gd name="T49" fmla="*/ 0 h 20"/>
                <a:gd name="T50" fmla="*/ 9 w 12"/>
                <a:gd name="T51" fmla="*/ 0 h 20"/>
                <a:gd name="T52" fmla="*/ 9 w 12"/>
                <a:gd name="T53" fmla="*/ 0 h 20"/>
                <a:gd name="T54" fmla="*/ 11 w 12"/>
                <a:gd name="T55" fmla="*/ 0 h 20"/>
                <a:gd name="T56" fmla="*/ 11 w 12"/>
                <a:gd name="T57" fmla="*/ 0 h 20"/>
                <a:gd name="T58" fmla="*/ 11 w 12"/>
                <a:gd name="T59" fmla="*/ 0 h 20"/>
                <a:gd name="T60" fmla="*/ 11 w 12"/>
                <a:gd name="T61" fmla="*/ 4 h 20"/>
                <a:gd name="T62" fmla="*/ 11 w 12"/>
                <a:gd name="T63" fmla="*/ 4 h 20"/>
                <a:gd name="T64" fmla="*/ 11 w 12"/>
                <a:gd name="T65" fmla="*/ 4 h 20"/>
                <a:gd name="T66" fmla="*/ 11 w 12"/>
                <a:gd name="T67" fmla="*/ 4 h 20"/>
                <a:gd name="T68" fmla="*/ 6 w 12"/>
                <a:gd name="T69" fmla="*/ 14 h 20"/>
                <a:gd name="T70" fmla="*/ 6 w 12"/>
                <a:gd name="T71" fmla="*/ 14 h 20"/>
                <a:gd name="T72" fmla="*/ 8 w 12"/>
                <a:gd name="T73" fmla="*/ 14 h 20"/>
                <a:gd name="T74" fmla="*/ 9 w 12"/>
                <a:gd name="T75" fmla="*/ 12 h 20"/>
                <a:gd name="T76" fmla="*/ 9 w 12"/>
                <a:gd name="T77" fmla="*/ 12 h 20"/>
                <a:gd name="T78" fmla="*/ 8 w 12"/>
                <a:gd name="T79" fmla="*/ 11 h 20"/>
                <a:gd name="T80" fmla="*/ 6 w 12"/>
                <a:gd name="T81" fmla="*/ 9 h 20"/>
                <a:gd name="T82" fmla="*/ 6 w 12"/>
                <a:gd name="T83" fmla="*/ 9 h 20"/>
                <a:gd name="T84" fmla="*/ 6 w 12"/>
                <a:gd name="T85" fmla="*/ 11 h 20"/>
                <a:gd name="T86" fmla="*/ 6 w 12"/>
                <a:gd name="T87" fmla="*/ 11 h 20"/>
                <a:gd name="T88" fmla="*/ 6 w 12"/>
                <a:gd name="T89" fmla="*/ 12 h 20"/>
                <a:gd name="T90" fmla="*/ 6 w 12"/>
                <a:gd name="T91" fmla="*/ 14 h 20"/>
                <a:gd name="T92" fmla="*/ 6 w 12"/>
                <a:gd name="T93"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0">
                  <a:moveTo>
                    <a:pt x="11" y="4"/>
                  </a:moveTo>
                  <a:lnTo>
                    <a:pt x="11" y="4"/>
                  </a:lnTo>
                  <a:lnTo>
                    <a:pt x="11" y="6"/>
                  </a:lnTo>
                  <a:lnTo>
                    <a:pt x="11" y="6"/>
                  </a:lnTo>
                  <a:lnTo>
                    <a:pt x="12" y="9"/>
                  </a:lnTo>
                  <a:lnTo>
                    <a:pt x="12" y="11"/>
                  </a:lnTo>
                  <a:lnTo>
                    <a:pt x="12" y="11"/>
                  </a:lnTo>
                  <a:lnTo>
                    <a:pt x="11" y="17"/>
                  </a:lnTo>
                  <a:lnTo>
                    <a:pt x="11" y="17"/>
                  </a:lnTo>
                  <a:lnTo>
                    <a:pt x="9" y="20"/>
                  </a:lnTo>
                  <a:lnTo>
                    <a:pt x="6" y="20"/>
                  </a:lnTo>
                  <a:lnTo>
                    <a:pt x="6" y="20"/>
                  </a:lnTo>
                  <a:lnTo>
                    <a:pt x="3" y="20"/>
                  </a:lnTo>
                  <a:lnTo>
                    <a:pt x="1" y="17"/>
                  </a:lnTo>
                  <a:lnTo>
                    <a:pt x="1" y="17"/>
                  </a:lnTo>
                  <a:lnTo>
                    <a:pt x="0" y="15"/>
                  </a:lnTo>
                  <a:lnTo>
                    <a:pt x="0" y="12"/>
                  </a:lnTo>
                  <a:lnTo>
                    <a:pt x="0" y="12"/>
                  </a:lnTo>
                  <a:lnTo>
                    <a:pt x="0" y="9"/>
                  </a:lnTo>
                  <a:lnTo>
                    <a:pt x="0" y="9"/>
                  </a:lnTo>
                  <a:lnTo>
                    <a:pt x="1" y="4"/>
                  </a:lnTo>
                  <a:lnTo>
                    <a:pt x="5" y="1"/>
                  </a:lnTo>
                  <a:lnTo>
                    <a:pt x="5" y="1"/>
                  </a:lnTo>
                  <a:lnTo>
                    <a:pt x="8" y="0"/>
                  </a:lnTo>
                  <a:lnTo>
                    <a:pt x="8" y="0"/>
                  </a:lnTo>
                  <a:lnTo>
                    <a:pt x="9" y="0"/>
                  </a:lnTo>
                  <a:lnTo>
                    <a:pt x="9" y="0"/>
                  </a:lnTo>
                  <a:lnTo>
                    <a:pt x="11" y="0"/>
                  </a:lnTo>
                  <a:lnTo>
                    <a:pt x="11" y="0"/>
                  </a:lnTo>
                  <a:lnTo>
                    <a:pt x="11" y="0"/>
                  </a:lnTo>
                  <a:lnTo>
                    <a:pt x="11" y="4"/>
                  </a:lnTo>
                  <a:lnTo>
                    <a:pt x="11" y="4"/>
                  </a:lnTo>
                  <a:lnTo>
                    <a:pt x="11" y="4"/>
                  </a:lnTo>
                  <a:lnTo>
                    <a:pt x="11" y="4"/>
                  </a:lnTo>
                  <a:close/>
                  <a:moveTo>
                    <a:pt x="6" y="14"/>
                  </a:moveTo>
                  <a:lnTo>
                    <a:pt x="6" y="14"/>
                  </a:lnTo>
                  <a:lnTo>
                    <a:pt x="8" y="14"/>
                  </a:lnTo>
                  <a:lnTo>
                    <a:pt x="9" y="12"/>
                  </a:lnTo>
                  <a:lnTo>
                    <a:pt x="9" y="12"/>
                  </a:lnTo>
                  <a:lnTo>
                    <a:pt x="8" y="11"/>
                  </a:lnTo>
                  <a:lnTo>
                    <a:pt x="6" y="9"/>
                  </a:lnTo>
                  <a:lnTo>
                    <a:pt x="6" y="9"/>
                  </a:lnTo>
                  <a:lnTo>
                    <a:pt x="6" y="11"/>
                  </a:lnTo>
                  <a:lnTo>
                    <a:pt x="6" y="11"/>
                  </a:lnTo>
                  <a:lnTo>
                    <a:pt x="6" y="12"/>
                  </a:lnTo>
                  <a:lnTo>
                    <a:pt x="6" y="14"/>
                  </a:lnTo>
                  <a:lnTo>
                    <a:pt x="6"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08" name="Freeform 133"/>
            <p:cNvSpPr/>
            <p:nvPr/>
          </p:nvSpPr>
          <p:spPr bwMode="auto">
            <a:xfrm>
              <a:off x="8003154" y="1621137"/>
              <a:ext cx="22225" cy="26988"/>
            </a:xfrm>
            <a:custGeom>
              <a:avLst/>
              <a:gdLst>
                <a:gd name="T0" fmla="*/ 7 w 14"/>
                <a:gd name="T1" fmla="*/ 17 h 17"/>
                <a:gd name="T2" fmla="*/ 7 w 14"/>
                <a:gd name="T3" fmla="*/ 17 h 17"/>
                <a:gd name="T4" fmla="*/ 4 w 14"/>
                <a:gd name="T5" fmla="*/ 17 h 17"/>
                <a:gd name="T6" fmla="*/ 3 w 14"/>
                <a:gd name="T7" fmla="*/ 16 h 17"/>
                <a:gd name="T8" fmla="*/ 3 w 14"/>
                <a:gd name="T9" fmla="*/ 16 h 17"/>
                <a:gd name="T10" fmla="*/ 1 w 14"/>
                <a:gd name="T11" fmla="*/ 14 h 17"/>
                <a:gd name="T12" fmla="*/ 0 w 14"/>
                <a:gd name="T13" fmla="*/ 11 h 17"/>
                <a:gd name="T14" fmla="*/ 0 w 14"/>
                <a:gd name="T15" fmla="*/ 11 h 17"/>
                <a:gd name="T16" fmla="*/ 0 w 14"/>
                <a:gd name="T17" fmla="*/ 11 h 17"/>
                <a:gd name="T18" fmla="*/ 0 w 14"/>
                <a:gd name="T19" fmla="*/ 11 h 17"/>
                <a:gd name="T20" fmla="*/ 0 w 14"/>
                <a:gd name="T21" fmla="*/ 8 h 17"/>
                <a:gd name="T22" fmla="*/ 1 w 14"/>
                <a:gd name="T23" fmla="*/ 5 h 17"/>
                <a:gd name="T24" fmla="*/ 1 w 14"/>
                <a:gd name="T25" fmla="*/ 5 h 17"/>
                <a:gd name="T26" fmla="*/ 3 w 14"/>
                <a:gd name="T27" fmla="*/ 3 h 17"/>
                <a:gd name="T28" fmla="*/ 3 w 14"/>
                <a:gd name="T29" fmla="*/ 3 h 17"/>
                <a:gd name="T30" fmla="*/ 4 w 14"/>
                <a:gd name="T31" fmla="*/ 2 h 17"/>
                <a:gd name="T32" fmla="*/ 7 w 14"/>
                <a:gd name="T33" fmla="*/ 0 h 17"/>
                <a:gd name="T34" fmla="*/ 7 w 14"/>
                <a:gd name="T35" fmla="*/ 0 h 17"/>
                <a:gd name="T36" fmla="*/ 9 w 14"/>
                <a:gd name="T37" fmla="*/ 2 h 17"/>
                <a:gd name="T38" fmla="*/ 9 w 14"/>
                <a:gd name="T39" fmla="*/ 2 h 17"/>
                <a:gd name="T40" fmla="*/ 12 w 14"/>
                <a:gd name="T41" fmla="*/ 2 h 17"/>
                <a:gd name="T42" fmla="*/ 12 w 14"/>
                <a:gd name="T43" fmla="*/ 2 h 17"/>
                <a:gd name="T44" fmla="*/ 14 w 14"/>
                <a:gd name="T45" fmla="*/ 3 h 17"/>
                <a:gd name="T46" fmla="*/ 14 w 14"/>
                <a:gd name="T47" fmla="*/ 5 h 17"/>
                <a:gd name="T48" fmla="*/ 14 w 14"/>
                <a:gd name="T49" fmla="*/ 5 h 17"/>
                <a:gd name="T50" fmla="*/ 14 w 14"/>
                <a:gd name="T51" fmla="*/ 8 h 17"/>
                <a:gd name="T52" fmla="*/ 14 w 14"/>
                <a:gd name="T53" fmla="*/ 8 h 17"/>
                <a:gd name="T54" fmla="*/ 14 w 14"/>
                <a:gd name="T55" fmla="*/ 11 h 17"/>
                <a:gd name="T56" fmla="*/ 14 w 14"/>
                <a:gd name="T57" fmla="*/ 11 h 17"/>
                <a:gd name="T58" fmla="*/ 12 w 14"/>
                <a:gd name="T59" fmla="*/ 16 h 17"/>
                <a:gd name="T60" fmla="*/ 12 w 14"/>
                <a:gd name="T61" fmla="*/ 16 h 17"/>
                <a:gd name="T62" fmla="*/ 11 w 14"/>
                <a:gd name="T63" fmla="*/ 17 h 17"/>
                <a:gd name="T64" fmla="*/ 7 w 14"/>
                <a:gd name="T65" fmla="*/ 17 h 17"/>
                <a:gd name="T66" fmla="*/ 7 w 14"/>
                <a:gd name="T67" fmla="*/ 17 h 17"/>
                <a:gd name="T68" fmla="*/ 7 w 14"/>
                <a:gd name="T69" fmla="*/ 17 h 17"/>
                <a:gd name="T70" fmla="*/ 7 w 14"/>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17">
                  <a:moveTo>
                    <a:pt x="7" y="17"/>
                  </a:moveTo>
                  <a:lnTo>
                    <a:pt x="7" y="17"/>
                  </a:lnTo>
                  <a:lnTo>
                    <a:pt x="4" y="17"/>
                  </a:lnTo>
                  <a:lnTo>
                    <a:pt x="3" y="16"/>
                  </a:lnTo>
                  <a:lnTo>
                    <a:pt x="3" y="16"/>
                  </a:lnTo>
                  <a:lnTo>
                    <a:pt x="1" y="14"/>
                  </a:lnTo>
                  <a:lnTo>
                    <a:pt x="0" y="11"/>
                  </a:lnTo>
                  <a:lnTo>
                    <a:pt x="0" y="11"/>
                  </a:lnTo>
                  <a:lnTo>
                    <a:pt x="0" y="11"/>
                  </a:lnTo>
                  <a:lnTo>
                    <a:pt x="0" y="11"/>
                  </a:lnTo>
                  <a:lnTo>
                    <a:pt x="0" y="8"/>
                  </a:lnTo>
                  <a:lnTo>
                    <a:pt x="1" y="5"/>
                  </a:lnTo>
                  <a:lnTo>
                    <a:pt x="1" y="5"/>
                  </a:lnTo>
                  <a:lnTo>
                    <a:pt x="3" y="3"/>
                  </a:lnTo>
                  <a:lnTo>
                    <a:pt x="3" y="3"/>
                  </a:lnTo>
                  <a:lnTo>
                    <a:pt x="4" y="2"/>
                  </a:lnTo>
                  <a:lnTo>
                    <a:pt x="7" y="0"/>
                  </a:lnTo>
                  <a:lnTo>
                    <a:pt x="7" y="0"/>
                  </a:lnTo>
                  <a:lnTo>
                    <a:pt x="9" y="2"/>
                  </a:lnTo>
                  <a:lnTo>
                    <a:pt x="9" y="2"/>
                  </a:lnTo>
                  <a:lnTo>
                    <a:pt x="12" y="2"/>
                  </a:lnTo>
                  <a:lnTo>
                    <a:pt x="12" y="2"/>
                  </a:lnTo>
                  <a:lnTo>
                    <a:pt x="14" y="3"/>
                  </a:lnTo>
                  <a:lnTo>
                    <a:pt x="14" y="5"/>
                  </a:lnTo>
                  <a:lnTo>
                    <a:pt x="14" y="5"/>
                  </a:lnTo>
                  <a:lnTo>
                    <a:pt x="14" y="8"/>
                  </a:lnTo>
                  <a:lnTo>
                    <a:pt x="14" y="8"/>
                  </a:lnTo>
                  <a:lnTo>
                    <a:pt x="14" y="11"/>
                  </a:lnTo>
                  <a:lnTo>
                    <a:pt x="14" y="11"/>
                  </a:lnTo>
                  <a:lnTo>
                    <a:pt x="12" y="16"/>
                  </a:lnTo>
                  <a:lnTo>
                    <a:pt x="12" y="16"/>
                  </a:lnTo>
                  <a:lnTo>
                    <a:pt x="11" y="17"/>
                  </a:lnTo>
                  <a:lnTo>
                    <a:pt x="7" y="17"/>
                  </a:lnTo>
                  <a:lnTo>
                    <a:pt x="7" y="17"/>
                  </a:lnTo>
                  <a:lnTo>
                    <a:pt x="7" y="17"/>
                  </a:lnTo>
                  <a:lnTo>
                    <a:pt x="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09" name="Freeform 134"/>
            <p:cNvSpPr>
              <a:spLocks noEditPoints="1"/>
            </p:cNvSpPr>
            <p:nvPr/>
          </p:nvSpPr>
          <p:spPr bwMode="auto">
            <a:xfrm>
              <a:off x="8033316" y="1776712"/>
              <a:ext cx="22225" cy="25400"/>
            </a:xfrm>
            <a:custGeom>
              <a:avLst/>
              <a:gdLst>
                <a:gd name="T0" fmla="*/ 14 w 14"/>
                <a:gd name="T1" fmla="*/ 8 h 16"/>
                <a:gd name="T2" fmla="*/ 14 w 14"/>
                <a:gd name="T3" fmla="*/ 8 h 16"/>
                <a:gd name="T4" fmla="*/ 12 w 14"/>
                <a:gd name="T5" fmla="*/ 12 h 16"/>
                <a:gd name="T6" fmla="*/ 12 w 14"/>
                <a:gd name="T7" fmla="*/ 12 h 16"/>
                <a:gd name="T8" fmla="*/ 9 w 14"/>
                <a:gd name="T9" fmla="*/ 16 h 16"/>
                <a:gd name="T10" fmla="*/ 9 w 14"/>
                <a:gd name="T11" fmla="*/ 16 h 16"/>
                <a:gd name="T12" fmla="*/ 9 w 14"/>
                <a:gd name="T13" fmla="*/ 16 h 16"/>
                <a:gd name="T14" fmla="*/ 9 w 14"/>
                <a:gd name="T15" fmla="*/ 16 h 16"/>
                <a:gd name="T16" fmla="*/ 6 w 14"/>
                <a:gd name="T17" fmla="*/ 16 h 16"/>
                <a:gd name="T18" fmla="*/ 6 w 14"/>
                <a:gd name="T19" fmla="*/ 16 h 16"/>
                <a:gd name="T20" fmla="*/ 1 w 14"/>
                <a:gd name="T21" fmla="*/ 14 h 16"/>
                <a:gd name="T22" fmla="*/ 0 w 14"/>
                <a:gd name="T23" fmla="*/ 9 h 16"/>
                <a:gd name="T24" fmla="*/ 0 w 14"/>
                <a:gd name="T25" fmla="*/ 9 h 16"/>
                <a:gd name="T26" fmla="*/ 0 w 14"/>
                <a:gd name="T27" fmla="*/ 5 h 16"/>
                <a:gd name="T28" fmla="*/ 1 w 14"/>
                <a:gd name="T29" fmla="*/ 1 h 16"/>
                <a:gd name="T30" fmla="*/ 1 w 14"/>
                <a:gd name="T31" fmla="*/ 1 h 16"/>
                <a:gd name="T32" fmla="*/ 4 w 14"/>
                <a:gd name="T33" fmla="*/ 0 h 16"/>
                <a:gd name="T34" fmla="*/ 6 w 14"/>
                <a:gd name="T35" fmla="*/ 0 h 16"/>
                <a:gd name="T36" fmla="*/ 6 w 14"/>
                <a:gd name="T37" fmla="*/ 0 h 16"/>
                <a:gd name="T38" fmla="*/ 9 w 14"/>
                <a:gd name="T39" fmla="*/ 0 h 16"/>
                <a:gd name="T40" fmla="*/ 9 w 14"/>
                <a:gd name="T41" fmla="*/ 0 h 16"/>
                <a:gd name="T42" fmla="*/ 12 w 14"/>
                <a:gd name="T43" fmla="*/ 3 h 16"/>
                <a:gd name="T44" fmla="*/ 14 w 14"/>
                <a:gd name="T45" fmla="*/ 8 h 16"/>
                <a:gd name="T46" fmla="*/ 14 w 14"/>
                <a:gd name="T47" fmla="*/ 8 h 16"/>
                <a:gd name="T48" fmla="*/ 3 w 14"/>
                <a:gd name="T49" fmla="*/ 8 h 16"/>
                <a:gd name="T50" fmla="*/ 3 w 14"/>
                <a:gd name="T51" fmla="*/ 8 h 16"/>
                <a:gd name="T52" fmla="*/ 3 w 14"/>
                <a:gd name="T53" fmla="*/ 6 h 16"/>
                <a:gd name="T54" fmla="*/ 3 w 14"/>
                <a:gd name="T55" fmla="*/ 6 h 16"/>
                <a:gd name="T56" fmla="*/ 4 w 14"/>
                <a:gd name="T57" fmla="*/ 3 h 16"/>
                <a:gd name="T58" fmla="*/ 4 w 14"/>
                <a:gd name="T59" fmla="*/ 3 h 16"/>
                <a:gd name="T60" fmla="*/ 3 w 14"/>
                <a:gd name="T61" fmla="*/ 5 h 16"/>
                <a:gd name="T62" fmla="*/ 3 w 14"/>
                <a:gd name="T63" fmla="*/ 8 h 16"/>
                <a:gd name="T64" fmla="*/ 3 w 14"/>
                <a:gd name="T6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 h="16">
                  <a:moveTo>
                    <a:pt x="14" y="8"/>
                  </a:moveTo>
                  <a:lnTo>
                    <a:pt x="14" y="8"/>
                  </a:lnTo>
                  <a:lnTo>
                    <a:pt x="12" y="12"/>
                  </a:lnTo>
                  <a:lnTo>
                    <a:pt x="12" y="12"/>
                  </a:lnTo>
                  <a:lnTo>
                    <a:pt x="9" y="16"/>
                  </a:lnTo>
                  <a:lnTo>
                    <a:pt x="9" y="16"/>
                  </a:lnTo>
                  <a:lnTo>
                    <a:pt x="9" y="16"/>
                  </a:lnTo>
                  <a:lnTo>
                    <a:pt x="9" y="16"/>
                  </a:lnTo>
                  <a:lnTo>
                    <a:pt x="6" y="16"/>
                  </a:lnTo>
                  <a:lnTo>
                    <a:pt x="6" y="16"/>
                  </a:lnTo>
                  <a:lnTo>
                    <a:pt x="1" y="14"/>
                  </a:lnTo>
                  <a:lnTo>
                    <a:pt x="0" y="9"/>
                  </a:lnTo>
                  <a:lnTo>
                    <a:pt x="0" y="9"/>
                  </a:lnTo>
                  <a:lnTo>
                    <a:pt x="0" y="5"/>
                  </a:lnTo>
                  <a:lnTo>
                    <a:pt x="1" y="1"/>
                  </a:lnTo>
                  <a:lnTo>
                    <a:pt x="1" y="1"/>
                  </a:lnTo>
                  <a:lnTo>
                    <a:pt x="4" y="0"/>
                  </a:lnTo>
                  <a:lnTo>
                    <a:pt x="6" y="0"/>
                  </a:lnTo>
                  <a:lnTo>
                    <a:pt x="6" y="0"/>
                  </a:lnTo>
                  <a:lnTo>
                    <a:pt x="9" y="0"/>
                  </a:lnTo>
                  <a:lnTo>
                    <a:pt x="9" y="0"/>
                  </a:lnTo>
                  <a:lnTo>
                    <a:pt x="12" y="3"/>
                  </a:lnTo>
                  <a:lnTo>
                    <a:pt x="14" y="8"/>
                  </a:lnTo>
                  <a:lnTo>
                    <a:pt x="14" y="8"/>
                  </a:lnTo>
                  <a:close/>
                  <a:moveTo>
                    <a:pt x="3" y="8"/>
                  </a:moveTo>
                  <a:lnTo>
                    <a:pt x="3" y="8"/>
                  </a:lnTo>
                  <a:lnTo>
                    <a:pt x="3" y="6"/>
                  </a:lnTo>
                  <a:lnTo>
                    <a:pt x="3" y="6"/>
                  </a:lnTo>
                  <a:lnTo>
                    <a:pt x="4" y="3"/>
                  </a:lnTo>
                  <a:lnTo>
                    <a:pt x="4" y="3"/>
                  </a:lnTo>
                  <a:lnTo>
                    <a:pt x="3" y="5"/>
                  </a:lnTo>
                  <a:lnTo>
                    <a:pt x="3" y="8"/>
                  </a:lnTo>
                  <a:lnTo>
                    <a:pt x="3"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10" name="Freeform 135"/>
            <p:cNvSpPr/>
            <p:nvPr/>
          </p:nvSpPr>
          <p:spPr bwMode="auto">
            <a:xfrm>
              <a:off x="8065066" y="1778299"/>
              <a:ext cx="20638" cy="28575"/>
            </a:xfrm>
            <a:custGeom>
              <a:avLst/>
              <a:gdLst>
                <a:gd name="T0" fmla="*/ 13 w 13"/>
                <a:gd name="T1" fmla="*/ 8 h 18"/>
                <a:gd name="T2" fmla="*/ 13 w 13"/>
                <a:gd name="T3" fmla="*/ 8 h 18"/>
                <a:gd name="T4" fmla="*/ 11 w 13"/>
                <a:gd name="T5" fmla="*/ 13 h 18"/>
                <a:gd name="T6" fmla="*/ 11 w 13"/>
                <a:gd name="T7" fmla="*/ 13 h 18"/>
                <a:gd name="T8" fmla="*/ 10 w 13"/>
                <a:gd name="T9" fmla="*/ 16 h 18"/>
                <a:gd name="T10" fmla="*/ 10 w 13"/>
                <a:gd name="T11" fmla="*/ 16 h 18"/>
                <a:gd name="T12" fmla="*/ 6 w 13"/>
                <a:gd name="T13" fmla="*/ 18 h 18"/>
                <a:gd name="T14" fmla="*/ 3 w 13"/>
                <a:gd name="T15" fmla="*/ 16 h 18"/>
                <a:gd name="T16" fmla="*/ 3 w 13"/>
                <a:gd name="T17" fmla="*/ 16 h 18"/>
                <a:gd name="T18" fmla="*/ 2 w 13"/>
                <a:gd name="T19" fmla="*/ 15 h 18"/>
                <a:gd name="T20" fmla="*/ 0 w 13"/>
                <a:gd name="T21" fmla="*/ 11 h 18"/>
                <a:gd name="T22" fmla="*/ 0 w 13"/>
                <a:gd name="T23" fmla="*/ 11 h 18"/>
                <a:gd name="T24" fmla="*/ 0 w 13"/>
                <a:gd name="T25" fmla="*/ 10 h 18"/>
                <a:gd name="T26" fmla="*/ 0 w 13"/>
                <a:gd name="T27" fmla="*/ 10 h 18"/>
                <a:gd name="T28" fmla="*/ 0 w 13"/>
                <a:gd name="T29" fmla="*/ 7 h 18"/>
                <a:gd name="T30" fmla="*/ 0 w 13"/>
                <a:gd name="T31" fmla="*/ 7 h 18"/>
                <a:gd name="T32" fmla="*/ 2 w 13"/>
                <a:gd name="T33" fmla="*/ 5 h 18"/>
                <a:gd name="T34" fmla="*/ 2 w 13"/>
                <a:gd name="T35" fmla="*/ 5 h 18"/>
                <a:gd name="T36" fmla="*/ 2 w 13"/>
                <a:gd name="T37" fmla="*/ 4 h 18"/>
                <a:gd name="T38" fmla="*/ 2 w 13"/>
                <a:gd name="T39" fmla="*/ 4 h 18"/>
                <a:gd name="T40" fmla="*/ 3 w 13"/>
                <a:gd name="T41" fmla="*/ 0 h 18"/>
                <a:gd name="T42" fmla="*/ 6 w 13"/>
                <a:gd name="T43" fmla="*/ 0 h 18"/>
                <a:gd name="T44" fmla="*/ 6 w 13"/>
                <a:gd name="T45" fmla="*/ 0 h 18"/>
                <a:gd name="T46" fmla="*/ 13 w 13"/>
                <a:gd name="T47" fmla="*/ 4 h 18"/>
                <a:gd name="T48" fmla="*/ 13 w 13"/>
                <a:gd name="T49" fmla="*/ 4 h 18"/>
                <a:gd name="T50" fmla="*/ 13 w 13"/>
                <a:gd name="T51" fmla="*/ 5 h 18"/>
                <a:gd name="T52" fmla="*/ 13 w 13"/>
                <a:gd name="T53" fmla="*/ 8 h 18"/>
                <a:gd name="T54" fmla="*/ 13 w 13"/>
                <a:gd name="T55"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8">
                  <a:moveTo>
                    <a:pt x="13" y="8"/>
                  </a:moveTo>
                  <a:lnTo>
                    <a:pt x="13" y="8"/>
                  </a:lnTo>
                  <a:lnTo>
                    <a:pt x="11" y="13"/>
                  </a:lnTo>
                  <a:lnTo>
                    <a:pt x="11" y="13"/>
                  </a:lnTo>
                  <a:lnTo>
                    <a:pt x="10" y="16"/>
                  </a:lnTo>
                  <a:lnTo>
                    <a:pt x="10" y="16"/>
                  </a:lnTo>
                  <a:lnTo>
                    <a:pt x="6" y="18"/>
                  </a:lnTo>
                  <a:lnTo>
                    <a:pt x="3" y="16"/>
                  </a:lnTo>
                  <a:lnTo>
                    <a:pt x="3" y="16"/>
                  </a:lnTo>
                  <a:lnTo>
                    <a:pt x="2" y="15"/>
                  </a:lnTo>
                  <a:lnTo>
                    <a:pt x="0" y="11"/>
                  </a:lnTo>
                  <a:lnTo>
                    <a:pt x="0" y="11"/>
                  </a:lnTo>
                  <a:lnTo>
                    <a:pt x="0" y="10"/>
                  </a:lnTo>
                  <a:lnTo>
                    <a:pt x="0" y="10"/>
                  </a:lnTo>
                  <a:lnTo>
                    <a:pt x="0" y="7"/>
                  </a:lnTo>
                  <a:lnTo>
                    <a:pt x="0" y="7"/>
                  </a:lnTo>
                  <a:lnTo>
                    <a:pt x="2" y="5"/>
                  </a:lnTo>
                  <a:lnTo>
                    <a:pt x="2" y="5"/>
                  </a:lnTo>
                  <a:lnTo>
                    <a:pt x="2" y="4"/>
                  </a:lnTo>
                  <a:lnTo>
                    <a:pt x="2" y="4"/>
                  </a:lnTo>
                  <a:lnTo>
                    <a:pt x="3" y="0"/>
                  </a:lnTo>
                  <a:lnTo>
                    <a:pt x="6" y="0"/>
                  </a:lnTo>
                  <a:lnTo>
                    <a:pt x="6" y="0"/>
                  </a:lnTo>
                  <a:lnTo>
                    <a:pt x="13" y="4"/>
                  </a:lnTo>
                  <a:lnTo>
                    <a:pt x="13" y="4"/>
                  </a:lnTo>
                  <a:lnTo>
                    <a:pt x="13" y="5"/>
                  </a:lnTo>
                  <a:lnTo>
                    <a:pt x="13" y="8"/>
                  </a:lnTo>
                  <a:lnTo>
                    <a:pt x="13"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11" name="Freeform 136"/>
            <p:cNvSpPr>
              <a:spLocks noEditPoints="1"/>
            </p:cNvSpPr>
            <p:nvPr/>
          </p:nvSpPr>
          <p:spPr bwMode="auto">
            <a:xfrm>
              <a:off x="8069829" y="1535412"/>
              <a:ext cx="20638" cy="23813"/>
            </a:xfrm>
            <a:custGeom>
              <a:avLst/>
              <a:gdLst>
                <a:gd name="T0" fmla="*/ 13 w 13"/>
                <a:gd name="T1" fmla="*/ 8 h 15"/>
                <a:gd name="T2" fmla="*/ 13 w 13"/>
                <a:gd name="T3" fmla="*/ 8 h 15"/>
                <a:gd name="T4" fmla="*/ 11 w 13"/>
                <a:gd name="T5" fmla="*/ 13 h 15"/>
                <a:gd name="T6" fmla="*/ 11 w 13"/>
                <a:gd name="T7" fmla="*/ 13 h 15"/>
                <a:gd name="T8" fmla="*/ 10 w 13"/>
                <a:gd name="T9" fmla="*/ 15 h 15"/>
                <a:gd name="T10" fmla="*/ 7 w 13"/>
                <a:gd name="T11" fmla="*/ 15 h 15"/>
                <a:gd name="T12" fmla="*/ 7 w 13"/>
                <a:gd name="T13" fmla="*/ 15 h 15"/>
                <a:gd name="T14" fmla="*/ 5 w 13"/>
                <a:gd name="T15" fmla="*/ 15 h 15"/>
                <a:gd name="T16" fmla="*/ 5 w 13"/>
                <a:gd name="T17" fmla="*/ 15 h 15"/>
                <a:gd name="T18" fmla="*/ 2 w 13"/>
                <a:gd name="T19" fmla="*/ 15 h 15"/>
                <a:gd name="T20" fmla="*/ 0 w 13"/>
                <a:gd name="T21" fmla="*/ 11 h 15"/>
                <a:gd name="T22" fmla="*/ 0 w 13"/>
                <a:gd name="T23" fmla="*/ 11 h 15"/>
                <a:gd name="T24" fmla="*/ 0 w 13"/>
                <a:gd name="T25" fmla="*/ 10 h 15"/>
                <a:gd name="T26" fmla="*/ 0 w 13"/>
                <a:gd name="T27" fmla="*/ 10 h 15"/>
                <a:gd name="T28" fmla="*/ 0 w 13"/>
                <a:gd name="T29" fmla="*/ 7 h 15"/>
                <a:gd name="T30" fmla="*/ 0 w 13"/>
                <a:gd name="T31" fmla="*/ 5 h 15"/>
                <a:gd name="T32" fmla="*/ 0 w 13"/>
                <a:gd name="T33" fmla="*/ 5 h 15"/>
                <a:gd name="T34" fmla="*/ 2 w 13"/>
                <a:gd name="T35" fmla="*/ 2 h 15"/>
                <a:gd name="T36" fmla="*/ 2 w 13"/>
                <a:gd name="T37" fmla="*/ 2 h 15"/>
                <a:gd name="T38" fmla="*/ 3 w 13"/>
                <a:gd name="T39" fmla="*/ 0 h 15"/>
                <a:gd name="T40" fmla="*/ 5 w 13"/>
                <a:gd name="T41" fmla="*/ 0 h 15"/>
                <a:gd name="T42" fmla="*/ 5 w 13"/>
                <a:gd name="T43" fmla="*/ 0 h 15"/>
                <a:gd name="T44" fmla="*/ 11 w 13"/>
                <a:gd name="T45" fmla="*/ 4 h 15"/>
                <a:gd name="T46" fmla="*/ 11 w 13"/>
                <a:gd name="T47" fmla="*/ 4 h 15"/>
                <a:gd name="T48" fmla="*/ 13 w 13"/>
                <a:gd name="T49" fmla="*/ 5 h 15"/>
                <a:gd name="T50" fmla="*/ 13 w 13"/>
                <a:gd name="T51" fmla="*/ 8 h 15"/>
                <a:gd name="T52" fmla="*/ 13 w 13"/>
                <a:gd name="T53" fmla="*/ 8 h 15"/>
                <a:gd name="T54" fmla="*/ 8 w 13"/>
                <a:gd name="T55" fmla="*/ 11 h 15"/>
                <a:gd name="T56" fmla="*/ 8 w 13"/>
                <a:gd name="T57" fmla="*/ 11 h 15"/>
                <a:gd name="T58" fmla="*/ 10 w 13"/>
                <a:gd name="T59" fmla="*/ 10 h 15"/>
                <a:gd name="T60" fmla="*/ 10 w 13"/>
                <a:gd name="T61" fmla="*/ 7 h 15"/>
                <a:gd name="T62" fmla="*/ 10 w 13"/>
                <a:gd name="T63" fmla="*/ 7 h 15"/>
                <a:gd name="T64" fmla="*/ 8 w 13"/>
                <a:gd name="T65" fmla="*/ 8 h 15"/>
                <a:gd name="T66" fmla="*/ 8 w 13"/>
                <a:gd name="T67" fmla="*/ 8 h 15"/>
                <a:gd name="T68" fmla="*/ 8 w 13"/>
                <a:gd name="T69" fmla="*/ 11 h 15"/>
                <a:gd name="T70" fmla="*/ 8 w 13"/>
                <a:gd name="T71"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15">
                  <a:moveTo>
                    <a:pt x="13" y="8"/>
                  </a:moveTo>
                  <a:lnTo>
                    <a:pt x="13" y="8"/>
                  </a:lnTo>
                  <a:lnTo>
                    <a:pt x="11" y="13"/>
                  </a:lnTo>
                  <a:lnTo>
                    <a:pt x="11" y="13"/>
                  </a:lnTo>
                  <a:lnTo>
                    <a:pt x="10" y="15"/>
                  </a:lnTo>
                  <a:lnTo>
                    <a:pt x="7" y="15"/>
                  </a:lnTo>
                  <a:lnTo>
                    <a:pt x="7" y="15"/>
                  </a:lnTo>
                  <a:lnTo>
                    <a:pt x="5" y="15"/>
                  </a:lnTo>
                  <a:lnTo>
                    <a:pt x="5" y="15"/>
                  </a:lnTo>
                  <a:lnTo>
                    <a:pt x="2" y="15"/>
                  </a:lnTo>
                  <a:lnTo>
                    <a:pt x="0" y="11"/>
                  </a:lnTo>
                  <a:lnTo>
                    <a:pt x="0" y="11"/>
                  </a:lnTo>
                  <a:lnTo>
                    <a:pt x="0" y="10"/>
                  </a:lnTo>
                  <a:lnTo>
                    <a:pt x="0" y="10"/>
                  </a:lnTo>
                  <a:lnTo>
                    <a:pt x="0" y="7"/>
                  </a:lnTo>
                  <a:lnTo>
                    <a:pt x="0" y="5"/>
                  </a:lnTo>
                  <a:lnTo>
                    <a:pt x="0" y="5"/>
                  </a:lnTo>
                  <a:lnTo>
                    <a:pt x="2" y="2"/>
                  </a:lnTo>
                  <a:lnTo>
                    <a:pt x="2" y="2"/>
                  </a:lnTo>
                  <a:lnTo>
                    <a:pt x="3" y="0"/>
                  </a:lnTo>
                  <a:lnTo>
                    <a:pt x="5" y="0"/>
                  </a:lnTo>
                  <a:lnTo>
                    <a:pt x="5" y="0"/>
                  </a:lnTo>
                  <a:lnTo>
                    <a:pt x="11" y="4"/>
                  </a:lnTo>
                  <a:lnTo>
                    <a:pt x="11" y="4"/>
                  </a:lnTo>
                  <a:lnTo>
                    <a:pt x="13" y="5"/>
                  </a:lnTo>
                  <a:lnTo>
                    <a:pt x="13" y="8"/>
                  </a:lnTo>
                  <a:lnTo>
                    <a:pt x="13" y="8"/>
                  </a:lnTo>
                  <a:close/>
                  <a:moveTo>
                    <a:pt x="8" y="11"/>
                  </a:moveTo>
                  <a:lnTo>
                    <a:pt x="8" y="11"/>
                  </a:lnTo>
                  <a:lnTo>
                    <a:pt x="10" y="10"/>
                  </a:lnTo>
                  <a:lnTo>
                    <a:pt x="10" y="7"/>
                  </a:lnTo>
                  <a:lnTo>
                    <a:pt x="10" y="7"/>
                  </a:lnTo>
                  <a:lnTo>
                    <a:pt x="8" y="8"/>
                  </a:lnTo>
                  <a:lnTo>
                    <a:pt x="8" y="8"/>
                  </a:lnTo>
                  <a:lnTo>
                    <a:pt x="8" y="11"/>
                  </a:lnTo>
                  <a:lnTo>
                    <a:pt x="8"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12" name="Freeform 137"/>
            <p:cNvSpPr>
              <a:spLocks noEditPoints="1"/>
            </p:cNvSpPr>
            <p:nvPr/>
          </p:nvSpPr>
          <p:spPr bwMode="auto">
            <a:xfrm>
              <a:off x="8099991" y="1440162"/>
              <a:ext cx="33338" cy="33338"/>
            </a:xfrm>
            <a:custGeom>
              <a:avLst/>
              <a:gdLst>
                <a:gd name="T0" fmla="*/ 11 w 21"/>
                <a:gd name="T1" fmla="*/ 0 h 21"/>
                <a:gd name="T2" fmla="*/ 11 w 21"/>
                <a:gd name="T3" fmla="*/ 0 h 21"/>
                <a:gd name="T4" fmla="*/ 13 w 21"/>
                <a:gd name="T5" fmla="*/ 0 h 21"/>
                <a:gd name="T6" fmla="*/ 13 w 21"/>
                <a:gd name="T7" fmla="*/ 0 h 21"/>
                <a:gd name="T8" fmla="*/ 16 w 21"/>
                <a:gd name="T9" fmla="*/ 0 h 21"/>
                <a:gd name="T10" fmla="*/ 17 w 21"/>
                <a:gd name="T11" fmla="*/ 2 h 21"/>
                <a:gd name="T12" fmla="*/ 17 w 21"/>
                <a:gd name="T13" fmla="*/ 2 h 21"/>
                <a:gd name="T14" fmla="*/ 21 w 21"/>
                <a:gd name="T15" fmla="*/ 7 h 21"/>
                <a:gd name="T16" fmla="*/ 21 w 21"/>
                <a:gd name="T17" fmla="*/ 7 h 21"/>
                <a:gd name="T18" fmla="*/ 21 w 21"/>
                <a:gd name="T19" fmla="*/ 10 h 21"/>
                <a:gd name="T20" fmla="*/ 21 w 21"/>
                <a:gd name="T21" fmla="*/ 10 h 21"/>
                <a:gd name="T22" fmla="*/ 21 w 21"/>
                <a:gd name="T23" fmla="*/ 13 h 21"/>
                <a:gd name="T24" fmla="*/ 17 w 21"/>
                <a:gd name="T25" fmla="*/ 16 h 21"/>
                <a:gd name="T26" fmla="*/ 16 w 21"/>
                <a:gd name="T27" fmla="*/ 19 h 21"/>
                <a:gd name="T28" fmla="*/ 11 w 21"/>
                <a:gd name="T29" fmla="*/ 21 h 21"/>
                <a:gd name="T30" fmla="*/ 11 w 21"/>
                <a:gd name="T31" fmla="*/ 21 h 21"/>
                <a:gd name="T32" fmla="*/ 5 w 21"/>
                <a:gd name="T33" fmla="*/ 19 h 21"/>
                <a:gd name="T34" fmla="*/ 2 w 21"/>
                <a:gd name="T35" fmla="*/ 15 h 21"/>
                <a:gd name="T36" fmla="*/ 2 w 21"/>
                <a:gd name="T37" fmla="*/ 15 h 21"/>
                <a:gd name="T38" fmla="*/ 0 w 21"/>
                <a:gd name="T39" fmla="*/ 10 h 21"/>
                <a:gd name="T40" fmla="*/ 0 w 21"/>
                <a:gd name="T41" fmla="*/ 10 h 21"/>
                <a:gd name="T42" fmla="*/ 2 w 21"/>
                <a:gd name="T43" fmla="*/ 7 h 21"/>
                <a:gd name="T44" fmla="*/ 3 w 21"/>
                <a:gd name="T45" fmla="*/ 4 h 21"/>
                <a:gd name="T46" fmla="*/ 3 w 21"/>
                <a:gd name="T47" fmla="*/ 4 h 21"/>
                <a:gd name="T48" fmla="*/ 5 w 21"/>
                <a:gd name="T49" fmla="*/ 2 h 21"/>
                <a:gd name="T50" fmla="*/ 5 w 21"/>
                <a:gd name="T51" fmla="*/ 2 h 21"/>
                <a:gd name="T52" fmla="*/ 8 w 21"/>
                <a:gd name="T53" fmla="*/ 0 h 21"/>
                <a:gd name="T54" fmla="*/ 11 w 21"/>
                <a:gd name="T55" fmla="*/ 0 h 21"/>
                <a:gd name="T56" fmla="*/ 11 w 21"/>
                <a:gd name="T57" fmla="*/ 0 h 21"/>
                <a:gd name="T58" fmla="*/ 5 w 21"/>
                <a:gd name="T59" fmla="*/ 15 h 21"/>
                <a:gd name="T60" fmla="*/ 5 w 21"/>
                <a:gd name="T61" fmla="*/ 15 h 21"/>
                <a:gd name="T62" fmla="*/ 3 w 21"/>
                <a:gd name="T63" fmla="*/ 13 h 21"/>
                <a:gd name="T64" fmla="*/ 3 w 21"/>
                <a:gd name="T65" fmla="*/ 11 h 21"/>
                <a:gd name="T66" fmla="*/ 3 w 21"/>
                <a:gd name="T67" fmla="*/ 11 h 21"/>
                <a:gd name="T68" fmla="*/ 3 w 21"/>
                <a:gd name="T69" fmla="*/ 13 h 21"/>
                <a:gd name="T70" fmla="*/ 5 w 21"/>
                <a:gd name="T71" fmla="*/ 15 h 21"/>
                <a:gd name="T72" fmla="*/ 5 w 21"/>
                <a:gd name="T73" fmla="*/ 15 h 21"/>
                <a:gd name="T74" fmla="*/ 13 w 21"/>
                <a:gd name="T75" fmla="*/ 10 h 21"/>
                <a:gd name="T76" fmla="*/ 13 w 21"/>
                <a:gd name="T77" fmla="*/ 10 h 21"/>
                <a:gd name="T78" fmla="*/ 11 w 21"/>
                <a:gd name="T79" fmla="*/ 10 h 21"/>
                <a:gd name="T80" fmla="*/ 11 w 21"/>
                <a:gd name="T81" fmla="*/ 10 h 21"/>
                <a:gd name="T82" fmla="*/ 13 w 21"/>
                <a:gd name="T83" fmla="*/ 11 h 21"/>
                <a:gd name="T84" fmla="*/ 13 w 21"/>
                <a:gd name="T85" fmla="*/ 11 h 21"/>
                <a:gd name="T86" fmla="*/ 13 w 21"/>
                <a:gd name="T87" fmla="*/ 10 h 21"/>
                <a:gd name="T88" fmla="*/ 13 w 21"/>
                <a:gd name="T89" fmla="*/ 10 h 21"/>
                <a:gd name="T90" fmla="*/ 10 w 21"/>
                <a:gd name="T91" fmla="*/ 15 h 21"/>
                <a:gd name="T92" fmla="*/ 10 w 21"/>
                <a:gd name="T93" fmla="*/ 15 h 21"/>
                <a:gd name="T94" fmla="*/ 10 w 21"/>
                <a:gd name="T95" fmla="*/ 13 h 21"/>
                <a:gd name="T96" fmla="*/ 10 w 21"/>
                <a:gd name="T97" fmla="*/ 13 h 21"/>
                <a:gd name="T98" fmla="*/ 10 w 21"/>
                <a:gd name="T99" fmla="*/ 13 h 21"/>
                <a:gd name="T100" fmla="*/ 10 w 21"/>
                <a:gd name="T101" fmla="*/ 13 h 21"/>
                <a:gd name="T102" fmla="*/ 10 w 21"/>
                <a:gd name="T103" fmla="*/ 13 h 21"/>
                <a:gd name="T104" fmla="*/ 10 w 21"/>
                <a:gd name="T105" fmla="*/ 13 h 21"/>
                <a:gd name="T106" fmla="*/ 10 w 21"/>
                <a:gd name="T107" fmla="*/ 15 h 21"/>
                <a:gd name="T108" fmla="*/ 10 w 21"/>
                <a:gd name="T109"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 h="21">
                  <a:moveTo>
                    <a:pt x="11" y="0"/>
                  </a:moveTo>
                  <a:lnTo>
                    <a:pt x="11" y="0"/>
                  </a:lnTo>
                  <a:lnTo>
                    <a:pt x="13" y="0"/>
                  </a:lnTo>
                  <a:lnTo>
                    <a:pt x="13" y="0"/>
                  </a:lnTo>
                  <a:lnTo>
                    <a:pt x="16" y="0"/>
                  </a:lnTo>
                  <a:lnTo>
                    <a:pt x="17" y="2"/>
                  </a:lnTo>
                  <a:lnTo>
                    <a:pt x="17" y="2"/>
                  </a:lnTo>
                  <a:lnTo>
                    <a:pt x="21" y="7"/>
                  </a:lnTo>
                  <a:lnTo>
                    <a:pt x="21" y="7"/>
                  </a:lnTo>
                  <a:lnTo>
                    <a:pt x="21" y="10"/>
                  </a:lnTo>
                  <a:lnTo>
                    <a:pt x="21" y="10"/>
                  </a:lnTo>
                  <a:lnTo>
                    <a:pt x="21" y="13"/>
                  </a:lnTo>
                  <a:lnTo>
                    <a:pt x="17" y="16"/>
                  </a:lnTo>
                  <a:lnTo>
                    <a:pt x="16" y="19"/>
                  </a:lnTo>
                  <a:lnTo>
                    <a:pt x="11" y="21"/>
                  </a:lnTo>
                  <a:lnTo>
                    <a:pt x="11" y="21"/>
                  </a:lnTo>
                  <a:lnTo>
                    <a:pt x="5" y="19"/>
                  </a:lnTo>
                  <a:lnTo>
                    <a:pt x="2" y="15"/>
                  </a:lnTo>
                  <a:lnTo>
                    <a:pt x="2" y="15"/>
                  </a:lnTo>
                  <a:lnTo>
                    <a:pt x="0" y="10"/>
                  </a:lnTo>
                  <a:lnTo>
                    <a:pt x="0" y="10"/>
                  </a:lnTo>
                  <a:lnTo>
                    <a:pt x="2" y="7"/>
                  </a:lnTo>
                  <a:lnTo>
                    <a:pt x="3" y="4"/>
                  </a:lnTo>
                  <a:lnTo>
                    <a:pt x="3" y="4"/>
                  </a:lnTo>
                  <a:lnTo>
                    <a:pt x="5" y="2"/>
                  </a:lnTo>
                  <a:lnTo>
                    <a:pt x="5" y="2"/>
                  </a:lnTo>
                  <a:lnTo>
                    <a:pt x="8" y="0"/>
                  </a:lnTo>
                  <a:lnTo>
                    <a:pt x="11" y="0"/>
                  </a:lnTo>
                  <a:lnTo>
                    <a:pt x="11" y="0"/>
                  </a:lnTo>
                  <a:close/>
                  <a:moveTo>
                    <a:pt x="5" y="15"/>
                  </a:moveTo>
                  <a:lnTo>
                    <a:pt x="5" y="15"/>
                  </a:lnTo>
                  <a:lnTo>
                    <a:pt x="3" y="13"/>
                  </a:lnTo>
                  <a:lnTo>
                    <a:pt x="3" y="11"/>
                  </a:lnTo>
                  <a:lnTo>
                    <a:pt x="3" y="11"/>
                  </a:lnTo>
                  <a:lnTo>
                    <a:pt x="3" y="13"/>
                  </a:lnTo>
                  <a:lnTo>
                    <a:pt x="5" y="15"/>
                  </a:lnTo>
                  <a:lnTo>
                    <a:pt x="5" y="15"/>
                  </a:lnTo>
                  <a:close/>
                  <a:moveTo>
                    <a:pt x="13" y="10"/>
                  </a:moveTo>
                  <a:lnTo>
                    <a:pt x="13" y="10"/>
                  </a:lnTo>
                  <a:lnTo>
                    <a:pt x="11" y="10"/>
                  </a:lnTo>
                  <a:lnTo>
                    <a:pt x="11" y="10"/>
                  </a:lnTo>
                  <a:lnTo>
                    <a:pt x="13" y="11"/>
                  </a:lnTo>
                  <a:lnTo>
                    <a:pt x="13" y="11"/>
                  </a:lnTo>
                  <a:lnTo>
                    <a:pt x="13" y="10"/>
                  </a:lnTo>
                  <a:lnTo>
                    <a:pt x="13" y="10"/>
                  </a:lnTo>
                  <a:close/>
                  <a:moveTo>
                    <a:pt x="10" y="15"/>
                  </a:moveTo>
                  <a:lnTo>
                    <a:pt x="10" y="15"/>
                  </a:lnTo>
                  <a:lnTo>
                    <a:pt x="10" y="13"/>
                  </a:lnTo>
                  <a:lnTo>
                    <a:pt x="10" y="13"/>
                  </a:lnTo>
                  <a:lnTo>
                    <a:pt x="10" y="13"/>
                  </a:lnTo>
                  <a:lnTo>
                    <a:pt x="10" y="13"/>
                  </a:lnTo>
                  <a:lnTo>
                    <a:pt x="10" y="13"/>
                  </a:lnTo>
                  <a:lnTo>
                    <a:pt x="10" y="13"/>
                  </a:lnTo>
                  <a:lnTo>
                    <a:pt x="10" y="15"/>
                  </a:lnTo>
                  <a:lnTo>
                    <a:pt x="1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13" name="Freeform 138"/>
            <p:cNvSpPr>
              <a:spLocks noEditPoints="1"/>
            </p:cNvSpPr>
            <p:nvPr/>
          </p:nvSpPr>
          <p:spPr bwMode="auto">
            <a:xfrm>
              <a:off x="7895204" y="1468737"/>
              <a:ext cx="26988" cy="31750"/>
            </a:xfrm>
            <a:custGeom>
              <a:avLst/>
              <a:gdLst>
                <a:gd name="T0" fmla="*/ 0 w 17"/>
                <a:gd name="T1" fmla="*/ 9 h 20"/>
                <a:gd name="T2" fmla="*/ 0 w 17"/>
                <a:gd name="T3" fmla="*/ 9 h 20"/>
                <a:gd name="T4" fmla="*/ 0 w 17"/>
                <a:gd name="T5" fmla="*/ 8 h 20"/>
                <a:gd name="T6" fmla="*/ 1 w 17"/>
                <a:gd name="T7" fmla="*/ 4 h 20"/>
                <a:gd name="T8" fmla="*/ 1 w 17"/>
                <a:gd name="T9" fmla="*/ 4 h 20"/>
                <a:gd name="T10" fmla="*/ 5 w 17"/>
                <a:gd name="T11" fmla="*/ 1 h 20"/>
                <a:gd name="T12" fmla="*/ 5 w 17"/>
                <a:gd name="T13" fmla="*/ 1 h 20"/>
                <a:gd name="T14" fmla="*/ 8 w 17"/>
                <a:gd name="T15" fmla="*/ 0 h 20"/>
                <a:gd name="T16" fmla="*/ 9 w 17"/>
                <a:gd name="T17" fmla="*/ 0 h 20"/>
                <a:gd name="T18" fmla="*/ 9 w 17"/>
                <a:gd name="T19" fmla="*/ 0 h 20"/>
                <a:gd name="T20" fmla="*/ 11 w 17"/>
                <a:gd name="T21" fmla="*/ 0 h 20"/>
                <a:gd name="T22" fmla="*/ 11 w 17"/>
                <a:gd name="T23" fmla="*/ 0 h 20"/>
                <a:gd name="T24" fmla="*/ 16 w 17"/>
                <a:gd name="T25" fmla="*/ 1 h 20"/>
                <a:gd name="T26" fmla="*/ 17 w 17"/>
                <a:gd name="T27" fmla="*/ 6 h 20"/>
                <a:gd name="T28" fmla="*/ 17 w 17"/>
                <a:gd name="T29" fmla="*/ 6 h 20"/>
                <a:gd name="T30" fmla="*/ 17 w 17"/>
                <a:gd name="T31" fmla="*/ 9 h 20"/>
                <a:gd name="T32" fmla="*/ 17 w 17"/>
                <a:gd name="T33" fmla="*/ 9 h 20"/>
                <a:gd name="T34" fmla="*/ 16 w 17"/>
                <a:gd name="T35" fmla="*/ 14 h 20"/>
                <a:gd name="T36" fmla="*/ 16 w 17"/>
                <a:gd name="T37" fmla="*/ 14 h 20"/>
                <a:gd name="T38" fmla="*/ 14 w 17"/>
                <a:gd name="T39" fmla="*/ 16 h 20"/>
                <a:gd name="T40" fmla="*/ 14 w 17"/>
                <a:gd name="T41" fmla="*/ 16 h 20"/>
                <a:gd name="T42" fmla="*/ 11 w 17"/>
                <a:gd name="T43" fmla="*/ 19 h 20"/>
                <a:gd name="T44" fmla="*/ 11 w 17"/>
                <a:gd name="T45" fmla="*/ 19 h 20"/>
                <a:gd name="T46" fmla="*/ 8 w 17"/>
                <a:gd name="T47" fmla="*/ 20 h 20"/>
                <a:gd name="T48" fmla="*/ 6 w 17"/>
                <a:gd name="T49" fmla="*/ 19 h 20"/>
                <a:gd name="T50" fmla="*/ 6 w 17"/>
                <a:gd name="T51" fmla="*/ 19 h 20"/>
                <a:gd name="T52" fmla="*/ 3 w 17"/>
                <a:gd name="T53" fmla="*/ 16 h 20"/>
                <a:gd name="T54" fmla="*/ 3 w 17"/>
                <a:gd name="T55" fmla="*/ 16 h 20"/>
                <a:gd name="T56" fmla="*/ 1 w 17"/>
                <a:gd name="T57" fmla="*/ 16 h 20"/>
                <a:gd name="T58" fmla="*/ 1 w 17"/>
                <a:gd name="T59" fmla="*/ 16 h 20"/>
                <a:gd name="T60" fmla="*/ 0 w 17"/>
                <a:gd name="T61" fmla="*/ 14 h 20"/>
                <a:gd name="T62" fmla="*/ 0 w 17"/>
                <a:gd name="T63" fmla="*/ 11 h 20"/>
                <a:gd name="T64" fmla="*/ 0 w 17"/>
                <a:gd name="T65" fmla="*/ 11 h 20"/>
                <a:gd name="T66" fmla="*/ 0 w 17"/>
                <a:gd name="T67" fmla="*/ 9 h 20"/>
                <a:gd name="T68" fmla="*/ 0 w 17"/>
                <a:gd name="T69" fmla="*/ 9 h 20"/>
                <a:gd name="T70" fmla="*/ 8 w 17"/>
                <a:gd name="T71" fmla="*/ 17 h 20"/>
                <a:gd name="T72" fmla="*/ 8 w 17"/>
                <a:gd name="T73" fmla="*/ 17 h 20"/>
                <a:gd name="T74" fmla="*/ 9 w 17"/>
                <a:gd name="T75" fmla="*/ 17 h 20"/>
                <a:gd name="T76" fmla="*/ 9 w 17"/>
                <a:gd name="T77" fmla="*/ 17 h 20"/>
                <a:gd name="T78" fmla="*/ 8 w 17"/>
                <a:gd name="T79" fmla="*/ 17 h 20"/>
                <a:gd name="T80" fmla="*/ 8 w 17"/>
                <a:gd name="T81"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 h="20">
                  <a:moveTo>
                    <a:pt x="0" y="9"/>
                  </a:moveTo>
                  <a:lnTo>
                    <a:pt x="0" y="9"/>
                  </a:lnTo>
                  <a:lnTo>
                    <a:pt x="0" y="8"/>
                  </a:lnTo>
                  <a:lnTo>
                    <a:pt x="1" y="4"/>
                  </a:lnTo>
                  <a:lnTo>
                    <a:pt x="1" y="4"/>
                  </a:lnTo>
                  <a:lnTo>
                    <a:pt x="5" y="1"/>
                  </a:lnTo>
                  <a:lnTo>
                    <a:pt x="5" y="1"/>
                  </a:lnTo>
                  <a:lnTo>
                    <a:pt x="8" y="0"/>
                  </a:lnTo>
                  <a:lnTo>
                    <a:pt x="9" y="0"/>
                  </a:lnTo>
                  <a:lnTo>
                    <a:pt x="9" y="0"/>
                  </a:lnTo>
                  <a:lnTo>
                    <a:pt x="11" y="0"/>
                  </a:lnTo>
                  <a:lnTo>
                    <a:pt x="11" y="0"/>
                  </a:lnTo>
                  <a:lnTo>
                    <a:pt x="16" y="1"/>
                  </a:lnTo>
                  <a:lnTo>
                    <a:pt x="17" y="6"/>
                  </a:lnTo>
                  <a:lnTo>
                    <a:pt x="17" y="6"/>
                  </a:lnTo>
                  <a:lnTo>
                    <a:pt x="17" y="9"/>
                  </a:lnTo>
                  <a:lnTo>
                    <a:pt x="17" y="9"/>
                  </a:lnTo>
                  <a:lnTo>
                    <a:pt x="16" y="14"/>
                  </a:lnTo>
                  <a:lnTo>
                    <a:pt x="16" y="14"/>
                  </a:lnTo>
                  <a:lnTo>
                    <a:pt x="14" y="16"/>
                  </a:lnTo>
                  <a:lnTo>
                    <a:pt x="14" y="16"/>
                  </a:lnTo>
                  <a:lnTo>
                    <a:pt x="11" y="19"/>
                  </a:lnTo>
                  <a:lnTo>
                    <a:pt x="11" y="19"/>
                  </a:lnTo>
                  <a:lnTo>
                    <a:pt x="8" y="20"/>
                  </a:lnTo>
                  <a:lnTo>
                    <a:pt x="6" y="19"/>
                  </a:lnTo>
                  <a:lnTo>
                    <a:pt x="6" y="19"/>
                  </a:lnTo>
                  <a:lnTo>
                    <a:pt x="3" y="16"/>
                  </a:lnTo>
                  <a:lnTo>
                    <a:pt x="3" y="16"/>
                  </a:lnTo>
                  <a:lnTo>
                    <a:pt x="1" y="16"/>
                  </a:lnTo>
                  <a:lnTo>
                    <a:pt x="1" y="16"/>
                  </a:lnTo>
                  <a:lnTo>
                    <a:pt x="0" y="14"/>
                  </a:lnTo>
                  <a:lnTo>
                    <a:pt x="0" y="11"/>
                  </a:lnTo>
                  <a:lnTo>
                    <a:pt x="0" y="11"/>
                  </a:lnTo>
                  <a:lnTo>
                    <a:pt x="0" y="9"/>
                  </a:lnTo>
                  <a:lnTo>
                    <a:pt x="0" y="9"/>
                  </a:lnTo>
                  <a:close/>
                  <a:moveTo>
                    <a:pt x="8" y="17"/>
                  </a:moveTo>
                  <a:lnTo>
                    <a:pt x="8" y="17"/>
                  </a:lnTo>
                  <a:lnTo>
                    <a:pt x="9" y="17"/>
                  </a:lnTo>
                  <a:lnTo>
                    <a:pt x="9" y="17"/>
                  </a:lnTo>
                  <a:lnTo>
                    <a:pt x="8" y="17"/>
                  </a:lnTo>
                  <a:lnTo>
                    <a:pt x="8"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grpSp>
      <p:grpSp>
        <p:nvGrpSpPr>
          <p:cNvPr id="414" name="组合 363"/>
          <p:cNvGrpSpPr/>
          <p:nvPr/>
        </p:nvGrpSpPr>
        <p:grpSpPr>
          <a:xfrm>
            <a:off x="6640817" y="1660885"/>
            <a:ext cx="845214" cy="848334"/>
            <a:chOff x="5148263" y="2954338"/>
            <a:chExt cx="1249363" cy="1279525"/>
          </a:xfrm>
          <a:solidFill>
            <a:schemeClr val="bg1"/>
          </a:solidFill>
        </p:grpSpPr>
        <p:sp>
          <p:nvSpPr>
            <p:cNvPr id="415" name="Freeform 230"/>
            <p:cNvSpPr>
              <a:spLocks noEditPoints="1"/>
            </p:cNvSpPr>
            <p:nvPr/>
          </p:nvSpPr>
          <p:spPr bwMode="auto">
            <a:xfrm>
              <a:off x="5230813" y="3509963"/>
              <a:ext cx="179388" cy="177800"/>
            </a:xfrm>
            <a:custGeom>
              <a:avLst/>
              <a:gdLst/>
              <a:ahLst/>
              <a:cxnLst>
                <a:cxn ang="0">
                  <a:pos x="181" y="336"/>
                </a:cxn>
                <a:cxn ang="0">
                  <a:pos x="155" y="319"/>
                </a:cxn>
                <a:cxn ang="0">
                  <a:pos x="127" y="274"/>
                </a:cxn>
                <a:cxn ang="0">
                  <a:pos x="108" y="245"/>
                </a:cxn>
                <a:cxn ang="0">
                  <a:pos x="59" y="234"/>
                </a:cxn>
                <a:cxn ang="0">
                  <a:pos x="25" y="227"/>
                </a:cxn>
                <a:cxn ang="0">
                  <a:pos x="4" y="219"/>
                </a:cxn>
                <a:cxn ang="0">
                  <a:pos x="0" y="205"/>
                </a:cxn>
                <a:cxn ang="0">
                  <a:pos x="13" y="170"/>
                </a:cxn>
                <a:cxn ang="0">
                  <a:pos x="36" y="144"/>
                </a:cxn>
                <a:cxn ang="0">
                  <a:pos x="53" y="116"/>
                </a:cxn>
                <a:cxn ang="0">
                  <a:pos x="49" y="66"/>
                </a:cxn>
                <a:cxn ang="0">
                  <a:pos x="52" y="15"/>
                </a:cxn>
                <a:cxn ang="0">
                  <a:pos x="67" y="2"/>
                </a:cxn>
                <a:cxn ang="0">
                  <a:pos x="95" y="5"/>
                </a:cxn>
                <a:cxn ang="0">
                  <a:pos x="143" y="26"/>
                </a:cxn>
                <a:cxn ang="0">
                  <a:pos x="168" y="27"/>
                </a:cxn>
                <a:cxn ang="0">
                  <a:pos x="205" y="9"/>
                </a:cxn>
                <a:cxn ang="0">
                  <a:pos x="232" y="1"/>
                </a:cxn>
                <a:cxn ang="0">
                  <a:pos x="273" y="3"/>
                </a:cxn>
                <a:cxn ang="0">
                  <a:pos x="287" y="17"/>
                </a:cxn>
                <a:cxn ang="0">
                  <a:pos x="287" y="43"/>
                </a:cxn>
                <a:cxn ang="0">
                  <a:pos x="275" y="102"/>
                </a:cxn>
                <a:cxn ang="0">
                  <a:pos x="279" y="118"/>
                </a:cxn>
                <a:cxn ang="0">
                  <a:pos x="304" y="139"/>
                </a:cxn>
                <a:cxn ang="0">
                  <a:pos x="333" y="159"/>
                </a:cxn>
                <a:cxn ang="0">
                  <a:pos x="339" y="170"/>
                </a:cxn>
                <a:cxn ang="0">
                  <a:pos x="331" y="204"/>
                </a:cxn>
                <a:cxn ang="0">
                  <a:pos x="315" y="217"/>
                </a:cxn>
                <a:cxn ang="0">
                  <a:pos x="270" y="230"/>
                </a:cxn>
                <a:cxn ang="0">
                  <a:pos x="249" y="243"/>
                </a:cxn>
                <a:cxn ang="0">
                  <a:pos x="227" y="282"/>
                </a:cxn>
                <a:cxn ang="0">
                  <a:pos x="203" y="332"/>
                </a:cxn>
                <a:cxn ang="0">
                  <a:pos x="157" y="48"/>
                </a:cxn>
                <a:cxn ang="0">
                  <a:pos x="107" y="27"/>
                </a:cxn>
                <a:cxn ang="0">
                  <a:pos x="75" y="20"/>
                </a:cxn>
                <a:cxn ang="0">
                  <a:pos x="65" y="71"/>
                </a:cxn>
                <a:cxn ang="0">
                  <a:pos x="65" y="129"/>
                </a:cxn>
                <a:cxn ang="0">
                  <a:pos x="46" y="163"/>
                </a:cxn>
                <a:cxn ang="0">
                  <a:pos x="31" y="175"/>
                </a:cxn>
                <a:cxn ang="0">
                  <a:pos x="20" y="198"/>
                </a:cxn>
                <a:cxn ang="0">
                  <a:pos x="73" y="222"/>
                </a:cxn>
                <a:cxn ang="0">
                  <a:pos x="110" y="228"/>
                </a:cxn>
                <a:cxn ang="0">
                  <a:pos x="124" y="237"/>
                </a:cxn>
                <a:cxn ang="0">
                  <a:pos x="138" y="269"/>
                </a:cxn>
                <a:cxn ang="0">
                  <a:pos x="153" y="295"/>
                </a:cxn>
                <a:cxn ang="0">
                  <a:pos x="185" y="321"/>
                </a:cxn>
                <a:cxn ang="0">
                  <a:pos x="207" y="288"/>
                </a:cxn>
                <a:cxn ang="0">
                  <a:pos x="230" y="237"/>
                </a:cxn>
                <a:cxn ang="0">
                  <a:pos x="247" y="223"/>
                </a:cxn>
                <a:cxn ang="0">
                  <a:pos x="270" y="210"/>
                </a:cxn>
                <a:cxn ang="0">
                  <a:pos x="309" y="199"/>
                </a:cxn>
                <a:cxn ang="0">
                  <a:pos x="320" y="184"/>
                </a:cxn>
                <a:cxn ang="0">
                  <a:pos x="318" y="171"/>
                </a:cxn>
                <a:cxn ang="0">
                  <a:pos x="295" y="152"/>
                </a:cxn>
                <a:cxn ang="0">
                  <a:pos x="264" y="130"/>
                </a:cxn>
                <a:cxn ang="0">
                  <a:pos x="259" y="113"/>
                </a:cxn>
                <a:cxn ang="0">
                  <a:pos x="262" y="78"/>
                </a:cxn>
                <a:cxn ang="0">
                  <a:pos x="270" y="26"/>
                </a:cxn>
                <a:cxn ang="0">
                  <a:pos x="249" y="19"/>
                </a:cxn>
                <a:cxn ang="0">
                  <a:pos x="215" y="27"/>
                </a:cxn>
                <a:cxn ang="0">
                  <a:pos x="157" y="48"/>
                </a:cxn>
              </a:cxnLst>
              <a:rect l="0" t="0" r="r" b="b"/>
              <a:pathLst>
                <a:path w="339" h="337">
                  <a:moveTo>
                    <a:pt x="199" y="337"/>
                  </a:moveTo>
                  <a:lnTo>
                    <a:pt x="199" y="337"/>
                  </a:lnTo>
                  <a:lnTo>
                    <a:pt x="189" y="337"/>
                  </a:lnTo>
                  <a:lnTo>
                    <a:pt x="181" y="336"/>
                  </a:lnTo>
                  <a:lnTo>
                    <a:pt x="173" y="334"/>
                  </a:lnTo>
                  <a:lnTo>
                    <a:pt x="167" y="330"/>
                  </a:lnTo>
                  <a:lnTo>
                    <a:pt x="160" y="325"/>
                  </a:lnTo>
                  <a:lnTo>
                    <a:pt x="155" y="319"/>
                  </a:lnTo>
                  <a:lnTo>
                    <a:pt x="150" y="313"/>
                  </a:lnTo>
                  <a:lnTo>
                    <a:pt x="144" y="305"/>
                  </a:lnTo>
                  <a:lnTo>
                    <a:pt x="136" y="290"/>
                  </a:lnTo>
                  <a:lnTo>
                    <a:pt x="127" y="274"/>
                  </a:lnTo>
                  <a:lnTo>
                    <a:pt x="118" y="259"/>
                  </a:lnTo>
                  <a:lnTo>
                    <a:pt x="113" y="252"/>
                  </a:lnTo>
                  <a:lnTo>
                    <a:pt x="108" y="245"/>
                  </a:lnTo>
                  <a:lnTo>
                    <a:pt x="108" y="245"/>
                  </a:lnTo>
                  <a:lnTo>
                    <a:pt x="101" y="245"/>
                  </a:lnTo>
                  <a:lnTo>
                    <a:pt x="94" y="243"/>
                  </a:lnTo>
                  <a:lnTo>
                    <a:pt x="77" y="239"/>
                  </a:lnTo>
                  <a:lnTo>
                    <a:pt x="59" y="234"/>
                  </a:lnTo>
                  <a:lnTo>
                    <a:pt x="49" y="230"/>
                  </a:lnTo>
                  <a:lnTo>
                    <a:pt x="38" y="229"/>
                  </a:lnTo>
                  <a:lnTo>
                    <a:pt x="38" y="229"/>
                  </a:lnTo>
                  <a:lnTo>
                    <a:pt x="25" y="227"/>
                  </a:lnTo>
                  <a:lnTo>
                    <a:pt x="19" y="226"/>
                  </a:lnTo>
                  <a:lnTo>
                    <a:pt x="14" y="225"/>
                  </a:lnTo>
                  <a:lnTo>
                    <a:pt x="8" y="223"/>
                  </a:lnTo>
                  <a:lnTo>
                    <a:pt x="4" y="219"/>
                  </a:lnTo>
                  <a:lnTo>
                    <a:pt x="1" y="214"/>
                  </a:lnTo>
                  <a:lnTo>
                    <a:pt x="0" y="208"/>
                  </a:lnTo>
                  <a:lnTo>
                    <a:pt x="0" y="208"/>
                  </a:lnTo>
                  <a:lnTo>
                    <a:pt x="0" y="205"/>
                  </a:lnTo>
                  <a:lnTo>
                    <a:pt x="0" y="200"/>
                  </a:lnTo>
                  <a:lnTo>
                    <a:pt x="3" y="190"/>
                  </a:lnTo>
                  <a:lnTo>
                    <a:pt x="7" y="180"/>
                  </a:lnTo>
                  <a:lnTo>
                    <a:pt x="13" y="170"/>
                  </a:lnTo>
                  <a:lnTo>
                    <a:pt x="13" y="170"/>
                  </a:lnTo>
                  <a:lnTo>
                    <a:pt x="18" y="164"/>
                  </a:lnTo>
                  <a:lnTo>
                    <a:pt x="23" y="156"/>
                  </a:lnTo>
                  <a:lnTo>
                    <a:pt x="36" y="144"/>
                  </a:lnTo>
                  <a:lnTo>
                    <a:pt x="43" y="137"/>
                  </a:lnTo>
                  <a:lnTo>
                    <a:pt x="48" y="131"/>
                  </a:lnTo>
                  <a:lnTo>
                    <a:pt x="51" y="123"/>
                  </a:lnTo>
                  <a:lnTo>
                    <a:pt x="53" y="116"/>
                  </a:lnTo>
                  <a:lnTo>
                    <a:pt x="53" y="116"/>
                  </a:lnTo>
                  <a:lnTo>
                    <a:pt x="53" y="104"/>
                  </a:lnTo>
                  <a:lnTo>
                    <a:pt x="52" y="92"/>
                  </a:lnTo>
                  <a:lnTo>
                    <a:pt x="49" y="66"/>
                  </a:lnTo>
                  <a:lnTo>
                    <a:pt x="48" y="54"/>
                  </a:lnTo>
                  <a:lnTo>
                    <a:pt x="48" y="41"/>
                  </a:lnTo>
                  <a:lnTo>
                    <a:pt x="49" y="28"/>
                  </a:lnTo>
                  <a:lnTo>
                    <a:pt x="52" y="15"/>
                  </a:lnTo>
                  <a:lnTo>
                    <a:pt x="52" y="15"/>
                  </a:lnTo>
                  <a:lnTo>
                    <a:pt x="57" y="10"/>
                  </a:lnTo>
                  <a:lnTo>
                    <a:pt x="62" y="5"/>
                  </a:lnTo>
                  <a:lnTo>
                    <a:pt x="67" y="2"/>
                  </a:lnTo>
                  <a:lnTo>
                    <a:pt x="73" y="1"/>
                  </a:lnTo>
                  <a:lnTo>
                    <a:pt x="78" y="1"/>
                  </a:lnTo>
                  <a:lnTo>
                    <a:pt x="83" y="2"/>
                  </a:lnTo>
                  <a:lnTo>
                    <a:pt x="95" y="5"/>
                  </a:lnTo>
                  <a:lnTo>
                    <a:pt x="108" y="12"/>
                  </a:lnTo>
                  <a:lnTo>
                    <a:pt x="122" y="18"/>
                  </a:lnTo>
                  <a:lnTo>
                    <a:pt x="136" y="24"/>
                  </a:lnTo>
                  <a:lnTo>
                    <a:pt x="143" y="26"/>
                  </a:lnTo>
                  <a:lnTo>
                    <a:pt x="152" y="28"/>
                  </a:lnTo>
                  <a:lnTo>
                    <a:pt x="152" y="28"/>
                  </a:lnTo>
                  <a:lnTo>
                    <a:pt x="159" y="28"/>
                  </a:lnTo>
                  <a:lnTo>
                    <a:pt x="168" y="27"/>
                  </a:lnTo>
                  <a:lnTo>
                    <a:pt x="175" y="25"/>
                  </a:lnTo>
                  <a:lnTo>
                    <a:pt x="183" y="20"/>
                  </a:lnTo>
                  <a:lnTo>
                    <a:pt x="198" y="13"/>
                  </a:lnTo>
                  <a:lnTo>
                    <a:pt x="205" y="9"/>
                  </a:lnTo>
                  <a:lnTo>
                    <a:pt x="214" y="5"/>
                  </a:lnTo>
                  <a:lnTo>
                    <a:pt x="214" y="5"/>
                  </a:lnTo>
                  <a:lnTo>
                    <a:pt x="221" y="3"/>
                  </a:lnTo>
                  <a:lnTo>
                    <a:pt x="232" y="1"/>
                  </a:lnTo>
                  <a:lnTo>
                    <a:pt x="244" y="0"/>
                  </a:lnTo>
                  <a:lnTo>
                    <a:pt x="256" y="0"/>
                  </a:lnTo>
                  <a:lnTo>
                    <a:pt x="267" y="1"/>
                  </a:lnTo>
                  <a:lnTo>
                    <a:pt x="273" y="3"/>
                  </a:lnTo>
                  <a:lnTo>
                    <a:pt x="278" y="5"/>
                  </a:lnTo>
                  <a:lnTo>
                    <a:pt x="281" y="9"/>
                  </a:lnTo>
                  <a:lnTo>
                    <a:pt x="285" y="12"/>
                  </a:lnTo>
                  <a:lnTo>
                    <a:pt x="287" y="17"/>
                  </a:lnTo>
                  <a:lnTo>
                    <a:pt x="289" y="23"/>
                  </a:lnTo>
                  <a:lnTo>
                    <a:pt x="289" y="23"/>
                  </a:lnTo>
                  <a:lnTo>
                    <a:pt x="289" y="32"/>
                  </a:lnTo>
                  <a:lnTo>
                    <a:pt x="287" y="43"/>
                  </a:lnTo>
                  <a:lnTo>
                    <a:pt x="280" y="70"/>
                  </a:lnTo>
                  <a:lnTo>
                    <a:pt x="277" y="84"/>
                  </a:lnTo>
                  <a:lnTo>
                    <a:pt x="275" y="96"/>
                  </a:lnTo>
                  <a:lnTo>
                    <a:pt x="275" y="102"/>
                  </a:lnTo>
                  <a:lnTo>
                    <a:pt x="276" y="108"/>
                  </a:lnTo>
                  <a:lnTo>
                    <a:pt x="277" y="114"/>
                  </a:lnTo>
                  <a:lnTo>
                    <a:pt x="279" y="118"/>
                  </a:lnTo>
                  <a:lnTo>
                    <a:pt x="279" y="118"/>
                  </a:lnTo>
                  <a:lnTo>
                    <a:pt x="282" y="123"/>
                  </a:lnTo>
                  <a:lnTo>
                    <a:pt x="286" y="126"/>
                  </a:lnTo>
                  <a:lnTo>
                    <a:pt x="294" y="134"/>
                  </a:lnTo>
                  <a:lnTo>
                    <a:pt x="304" y="139"/>
                  </a:lnTo>
                  <a:lnTo>
                    <a:pt x="312" y="145"/>
                  </a:lnTo>
                  <a:lnTo>
                    <a:pt x="322" y="149"/>
                  </a:lnTo>
                  <a:lnTo>
                    <a:pt x="330" y="154"/>
                  </a:lnTo>
                  <a:lnTo>
                    <a:pt x="333" y="159"/>
                  </a:lnTo>
                  <a:lnTo>
                    <a:pt x="336" y="162"/>
                  </a:lnTo>
                  <a:lnTo>
                    <a:pt x="338" y="166"/>
                  </a:lnTo>
                  <a:lnTo>
                    <a:pt x="339" y="170"/>
                  </a:lnTo>
                  <a:lnTo>
                    <a:pt x="339" y="170"/>
                  </a:lnTo>
                  <a:lnTo>
                    <a:pt x="339" y="177"/>
                  </a:lnTo>
                  <a:lnTo>
                    <a:pt x="337" y="187"/>
                  </a:lnTo>
                  <a:lnTo>
                    <a:pt x="333" y="199"/>
                  </a:lnTo>
                  <a:lnTo>
                    <a:pt x="331" y="204"/>
                  </a:lnTo>
                  <a:lnTo>
                    <a:pt x="328" y="208"/>
                  </a:lnTo>
                  <a:lnTo>
                    <a:pt x="328" y="208"/>
                  </a:lnTo>
                  <a:lnTo>
                    <a:pt x="322" y="214"/>
                  </a:lnTo>
                  <a:lnTo>
                    <a:pt x="315" y="217"/>
                  </a:lnTo>
                  <a:lnTo>
                    <a:pt x="306" y="221"/>
                  </a:lnTo>
                  <a:lnTo>
                    <a:pt x="297" y="224"/>
                  </a:lnTo>
                  <a:lnTo>
                    <a:pt x="279" y="228"/>
                  </a:lnTo>
                  <a:lnTo>
                    <a:pt x="270" y="230"/>
                  </a:lnTo>
                  <a:lnTo>
                    <a:pt x="260" y="235"/>
                  </a:lnTo>
                  <a:lnTo>
                    <a:pt x="260" y="235"/>
                  </a:lnTo>
                  <a:lnTo>
                    <a:pt x="255" y="238"/>
                  </a:lnTo>
                  <a:lnTo>
                    <a:pt x="249" y="243"/>
                  </a:lnTo>
                  <a:lnTo>
                    <a:pt x="244" y="249"/>
                  </a:lnTo>
                  <a:lnTo>
                    <a:pt x="240" y="254"/>
                  </a:lnTo>
                  <a:lnTo>
                    <a:pt x="233" y="268"/>
                  </a:lnTo>
                  <a:lnTo>
                    <a:pt x="227" y="282"/>
                  </a:lnTo>
                  <a:lnTo>
                    <a:pt x="221" y="297"/>
                  </a:lnTo>
                  <a:lnTo>
                    <a:pt x="215" y="312"/>
                  </a:lnTo>
                  <a:lnTo>
                    <a:pt x="207" y="326"/>
                  </a:lnTo>
                  <a:lnTo>
                    <a:pt x="203" y="332"/>
                  </a:lnTo>
                  <a:lnTo>
                    <a:pt x="199" y="337"/>
                  </a:lnTo>
                  <a:lnTo>
                    <a:pt x="199" y="337"/>
                  </a:lnTo>
                  <a:close/>
                  <a:moveTo>
                    <a:pt x="157" y="48"/>
                  </a:moveTo>
                  <a:lnTo>
                    <a:pt x="157" y="48"/>
                  </a:lnTo>
                  <a:lnTo>
                    <a:pt x="146" y="45"/>
                  </a:lnTo>
                  <a:lnTo>
                    <a:pt x="137" y="41"/>
                  </a:lnTo>
                  <a:lnTo>
                    <a:pt x="116" y="31"/>
                  </a:lnTo>
                  <a:lnTo>
                    <a:pt x="107" y="27"/>
                  </a:lnTo>
                  <a:lnTo>
                    <a:pt x="96" y="24"/>
                  </a:lnTo>
                  <a:lnTo>
                    <a:pt x="85" y="22"/>
                  </a:lnTo>
                  <a:lnTo>
                    <a:pt x="75" y="20"/>
                  </a:lnTo>
                  <a:lnTo>
                    <a:pt x="75" y="20"/>
                  </a:lnTo>
                  <a:lnTo>
                    <a:pt x="69" y="32"/>
                  </a:lnTo>
                  <a:lnTo>
                    <a:pt x="66" y="44"/>
                  </a:lnTo>
                  <a:lnTo>
                    <a:pt x="65" y="58"/>
                  </a:lnTo>
                  <a:lnTo>
                    <a:pt x="65" y="71"/>
                  </a:lnTo>
                  <a:lnTo>
                    <a:pt x="67" y="99"/>
                  </a:lnTo>
                  <a:lnTo>
                    <a:pt x="68" y="125"/>
                  </a:lnTo>
                  <a:lnTo>
                    <a:pt x="68" y="125"/>
                  </a:lnTo>
                  <a:lnTo>
                    <a:pt x="65" y="129"/>
                  </a:lnTo>
                  <a:lnTo>
                    <a:pt x="61" y="133"/>
                  </a:lnTo>
                  <a:lnTo>
                    <a:pt x="55" y="141"/>
                  </a:lnTo>
                  <a:lnTo>
                    <a:pt x="50" y="152"/>
                  </a:lnTo>
                  <a:lnTo>
                    <a:pt x="46" y="163"/>
                  </a:lnTo>
                  <a:lnTo>
                    <a:pt x="46" y="163"/>
                  </a:lnTo>
                  <a:lnTo>
                    <a:pt x="40" y="166"/>
                  </a:lnTo>
                  <a:lnTo>
                    <a:pt x="36" y="170"/>
                  </a:lnTo>
                  <a:lnTo>
                    <a:pt x="31" y="175"/>
                  </a:lnTo>
                  <a:lnTo>
                    <a:pt x="28" y="180"/>
                  </a:lnTo>
                  <a:lnTo>
                    <a:pt x="24" y="186"/>
                  </a:lnTo>
                  <a:lnTo>
                    <a:pt x="21" y="192"/>
                  </a:lnTo>
                  <a:lnTo>
                    <a:pt x="20" y="198"/>
                  </a:lnTo>
                  <a:lnTo>
                    <a:pt x="20" y="205"/>
                  </a:lnTo>
                  <a:lnTo>
                    <a:pt x="20" y="205"/>
                  </a:lnTo>
                  <a:lnTo>
                    <a:pt x="47" y="213"/>
                  </a:lnTo>
                  <a:lnTo>
                    <a:pt x="73" y="222"/>
                  </a:lnTo>
                  <a:lnTo>
                    <a:pt x="73" y="222"/>
                  </a:lnTo>
                  <a:lnTo>
                    <a:pt x="85" y="224"/>
                  </a:lnTo>
                  <a:lnTo>
                    <a:pt x="98" y="226"/>
                  </a:lnTo>
                  <a:lnTo>
                    <a:pt x="110" y="228"/>
                  </a:lnTo>
                  <a:lnTo>
                    <a:pt x="115" y="230"/>
                  </a:lnTo>
                  <a:lnTo>
                    <a:pt x="120" y="232"/>
                  </a:lnTo>
                  <a:lnTo>
                    <a:pt x="120" y="232"/>
                  </a:lnTo>
                  <a:lnTo>
                    <a:pt x="124" y="237"/>
                  </a:lnTo>
                  <a:lnTo>
                    <a:pt x="128" y="242"/>
                  </a:lnTo>
                  <a:lnTo>
                    <a:pt x="130" y="249"/>
                  </a:lnTo>
                  <a:lnTo>
                    <a:pt x="134" y="255"/>
                  </a:lnTo>
                  <a:lnTo>
                    <a:pt x="138" y="269"/>
                  </a:lnTo>
                  <a:lnTo>
                    <a:pt x="141" y="275"/>
                  </a:lnTo>
                  <a:lnTo>
                    <a:pt x="144" y="282"/>
                  </a:lnTo>
                  <a:lnTo>
                    <a:pt x="144" y="282"/>
                  </a:lnTo>
                  <a:lnTo>
                    <a:pt x="153" y="295"/>
                  </a:lnTo>
                  <a:lnTo>
                    <a:pt x="161" y="305"/>
                  </a:lnTo>
                  <a:lnTo>
                    <a:pt x="173" y="314"/>
                  </a:lnTo>
                  <a:lnTo>
                    <a:pt x="185" y="321"/>
                  </a:lnTo>
                  <a:lnTo>
                    <a:pt x="185" y="321"/>
                  </a:lnTo>
                  <a:lnTo>
                    <a:pt x="190" y="317"/>
                  </a:lnTo>
                  <a:lnTo>
                    <a:pt x="195" y="312"/>
                  </a:lnTo>
                  <a:lnTo>
                    <a:pt x="202" y="301"/>
                  </a:lnTo>
                  <a:lnTo>
                    <a:pt x="207" y="288"/>
                  </a:lnTo>
                  <a:lnTo>
                    <a:pt x="213" y="275"/>
                  </a:lnTo>
                  <a:lnTo>
                    <a:pt x="218" y="261"/>
                  </a:lnTo>
                  <a:lnTo>
                    <a:pt x="224" y="249"/>
                  </a:lnTo>
                  <a:lnTo>
                    <a:pt x="230" y="237"/>
                  </a:lnTo>
                  <a:lnTo>
                    <a:pt x="233" y="231"/>
                  </a:lnTo>
                  <a:lnTo>
                    <a:pt x="237" y="227"/>
                  </a:lnTo>
                  <a:lnTo>
                    <a:pt x="237" y="227"/>
                  </a:lnTo>
                  <a:lnTo>
                    <a:pt x="247" y="223"/>
                  </a:lnTo>
                  <a:lnTo>
                    <a:pt x="254" y="219"/>
                  </a:lnTo>
                  <a:lnTo>
                    <a:pt x="260" y="214"/>
                  </a:lnTo>
                  <a:lnTo>
                    <a:pt x="270" y="210"/>
                  </a:lnTo>
                  <a:lnTo>
                    <a:pt x="270" y="210"/>
                  </a:lnTo>
                  <a:lnTo>
                    <a:pt x="286" y="207"/>
                  </a:lnTo>
                  <a:lnTo>
                    <a:pt x="294" y="205"/>
                  </a:lnTo>
                  <a:lnTo>
                    <a:pt x="302" y="202"/>
                  </a:lnTo>
                  <a:lnTo>
                    <a:pt x="309" y="199"/>
                  </a:lnTo>
                  <a:lnTo>
                    <a:pt x="316" y="195"/>
                  </a:lnTo>
                  <a:lnTo>
                    <a:pt x="318" y="192"/>
                  </a:lnTo>
                  <a:lnTo>
                    <a:pt x="319" y="189"/>
                  </a:lnTo>
                  <a:lnTo>
                    <a:pt x="320" y="184"/>
                  </a:lnTo>
                  <a:lnTo>
                    <a:pt x="320" y="180"/>
                  </a:lnTo>
                  <a:lnTo>
                    <a:pt x="320" y="180"/>
                  </a:lnTo>
                  <a:lnTo>
                    <a:pt x="320" y="176"/>
                  </a:lnTo>
                  <a:lnTo>
                    <a:pt x="318" y="171"/>
                  </a:lnTo>
                  <a:lnTo>
                    <a:pt x="316" y="167"/>
                  </a:lnTo>
                  <a:lnTo>
                    <a:pt x="312" y="164"/>
                  </a:lnTo>
                  <a:lnTo>
                    <a:pt x="305" y="158"/>
                  </a:lnTo>
                  <a:lnTo>
                    <a:pt x="295" y="152"/>
                  </a:lnTo>
                  <a:lnTo>
                    <a:pt x="285" y="147"/>
                  </a:lnTo>
                  <a:lnTo>
                    <a:pt x="276" y="141"/>
                  </a:lnTo>
                  <a:lnTo>
                    <a:pt x="267" y="134"/>
                  </a:lnTo>
                  <a:lnTo>
                    <a:pt x="264" y="130"/>
                  </a:lnTo>
                  <a:lnTo>
                    <a:pt x="262" y="125"/>
                  </a:lnTo>
                  <a:lnTo>
                    <a:pt x="262" y="125"/>
                  </a:lnTo>
                  <a:lnTo>
                    <a:pt x="260" y="119"/>
                  </a:lnTo>
                  <a:lnTo>
                    <a:pt x="259" y="113"/>
                  </a:lnTo>
                  <a:lnTo>
                    <a:pt x="258" y="106"/>
                  </a:lnTo>
                  <a:lnTo>
                    <a:pt x="258" y="101"/>
                  </a:lnTo>
                  <a:lnTo>
                    <a:pt x="259" y="90"/>
                  </a:lnTo>
                  <a:lnTo>
                    <a:pt x="262" y="78"/>
                  </a:lnTo>
                  <a:lnTo>
                    <a:pt x="265" y="68"/>
                  </a:lnTo>
                  <a:lnTo>
                    <a:pt x="269" y="56"/>
                  </a:lnTo>
                  <a:lnTo>
                    <a:pt x="270" y="42"/>
                  </a:lnTo>
                  <a:lnTo>
                    <a:pt x="270" y="26"/>
                  </a:lnTo>
                  <a:lnTo>
                    <a:pt x="270" y="26"/>
                  </a:lnTo>
                  <a:lnTo>
                    <a:pt x="262" y="23"/>
                  </a:lnTo>
                  <a:lnTo>
                    <a:pt x="256" y="20"/>
                  </a:lnTo>
                  <a:lnTo>
                    <a:pt x="249" y="19"/>
                  </a:lnTo>
                  <a:lnTo>
                    <a:pt x="242" y="19"/>
                  </a:lnTo>
                  <a:lnTo>
                    <a:pt x="235" y="20"/>
                  </a:lnTo>
                  <a:lnTo>
                    <a:pt x="229" y="22"/>
                  </a:lnTo>
                  <a:lnTo>
                    <a:pt x="215" y="27"/>
                  </a:lnTo>
                  <a:lnTo>
                    <a:pt x="188" y="40"/>
                  </a:lnTo>
                  <a:lnTo>
                    <a:pt x="173" y="45"/>
                  </a:lnTo>
                  <a:lnTo>
                    <a:pt x="166" y="47"/>
                  </a:lnTo>
                  <a:lnTo>
                    <a:pt x="157" y="48"/>
                  </a:lnTo>
                  <a:lnTo>
                    <a:pt x="157" y="48"/>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16" name="Freeform 231"/>
            <p:cNvSpPr>
              <a:spLocks noEditPoints="1"/>
            </p:cNvSpPr>
            <p:nvPr/>
          </p:nvSpPr>
          <p:spPr bwMode="auto">
            <a:xfrm>
              <a:off x="5257801" y="3532188"/>
              <a:ext cx="123825" cy="123825"/>
            </a:xfrm>
            <a:custGeom>
              <a:avLst/>
              <a:gdLst/>
              <a:ahLst/>
              <a:cxnLst>
                <a:cxn ang="0">
                  <a:pos x="192" y="21"/>
                </a:cxn>
                <a:cxn ang="0">
                  <a:pos x="190" y="65"/>
                </a:cxn>
                <a:cxn ang="0">
                  <a:pos x="196" y="88"/>
                </a:cxn>
                <a:cxn ang="0">
                  <a:pos x="217" y="107"/>
                </a:cxn>
                <a:cxn ang="0">
                  <a:pos x="236" y="125"/>
                </a:cxn>
                <a:cxn ang="0">
                  <a:pos x="227" y="145"/>
                </a:cxn>
                <a:cxn ang="0">
                  <a:pos x="210" y="152"/>
                </a:cxn>
                <a:cxn ang="0">
                  <a:pos x="183" y="160"/>
                </a:cxn>
                <a:cxn ang="0">
                  <a:pos x="164" y="189"/>
                </a:cxn>
                <a:cxn ang="0">
                  <a:pos x="141" y="234"/>
                </a:cxn>
                <a:cxn ang="0">
                  <a:pos x="120" y="226"/>
                </a:cxn>
                <a:cxn ang="0">
                  <a:pos x="94" y="171"/>
                </a:cxn>
                <a:cxn ang="0">
                  <a:pos x="82" y="161"/>
                </a:cxn>
                <a:cxn ang="0">
                  <a:pos x="58" y="159"/>
                </a:cxn>
                <a:cxn ang="0">
                  <a:pos x="18" y="163"/>
                </a:cxn>
                <a:cxn ang="0">
                  <a:pos x="1" y="156"/>
                </a:cxn>
                <a:cxn ang="0">
                  <a:pos x="5" y="122"/>
                </a:cxn>
                <a:cxn ang="0">
                  <a:pos x="19" y="96"/>
                </a:cxn>
                <a:cxn ang="0">
                  <a:pos x="42" y="80"/>
                </a:cxn>
                <a:cxn ang="0">
                  <a:pos x="37" y="59"/>
                </a:cxn>
                <a:cxn ang="0">
                  <a:pos x="26" y="21"/>
                </a:cxn>
                <a:cxn ang="0">
                  <a:pos x="36" y="6"/>
                </a:cxn>
                <a:cxn ang="0">
                  <a:pos x="56" y="2"/>
                </a:cxn>
                <a:cxn ang="0">
                  <a:pos x="80" y="21"/>
                </a:cxn>
                <a:cxn ang="0">
                  <a:pos x="109" y="23"/>
                </a:cxn>
                <a:cxn ang="0">
                  <a:pos x="168" y="0"/>
                </a:cxn>
                <a:cxn ang="0">
                  <a:pos x="182" y="3"/>
                </a:cxn>
                <a:cxn ang="0">
                  <a:pos x="46" y="24"/>
                </a:cxn>
                <a:cxn ang="0">
                  <a:pos x="57" y="52"/>
                </a:cxn>
                <a:cxn ang="0">
                  <a:pos x="65" y="77"/>
                </a:cxn>
                <a:cxn ang="0">
                  <a:pos x="59" y="90"/>
                </a:cxn>
                <a:cxn ang="0">
                  <a:pos x="30" y="114"/>
                </a:cxn>
                <a:cxn ang="0">
                  <a:pos x="19" y="131"/>
                </a:cxn>
                <a:cxn ang="0">
                  <a:pos x="39" y="143"/>
                </a:cxn>
                <a:cxn ang="0">
                  <a:pos x="95" y="146"/>
                </a:cxn>
                <a:cxn ang="0">
                  <a:pos x="106" y="156"/>
                </a:cxn>
                <a:cxn ang="0">
                  <a:pos x="118" y="191"/>
                </a:cxn>
                <a:cxn ang="0">
                  <a:pos x="133" y="211"/>
                </a:cxn>
                <a:cxn ang="0">
                  <a:pos x="153" y="169"/>
                </a:cxn>
                <a:cxn ang="0">
                  <a:pos x="173" y="141"/>
                </a:cxn>
                <a:cxn ang="0">
                  <a:pos x="202" y="136"/>
                </a:cxn>
                <a:cxn ang="0">
                  <a:pos x="205" y="124"/>
                </a:cxn>
                <a:cxn ang="0">
                  <a:pos x="182" y="104"/>
                </a:cxn>
                <a:cxn ang="0">
                  <a:pos x="172" y="82"/>
                </a:cxn>
                <a:cxn ang="0">
                  <a:pos x="177" y="40"/>
                </a:cxn>
                <a:cxn ang="0">
                  <a:pos x="164" y="24"/>
                </a:cxn>
                <a:cxn ang="0">
                  <a:pos x="120" y="42"/>
                </a:cxn>
                <a:cxn ang="0">
                  <a:pos x="58" y="29"/>
                </a:cxn>
              </a:cxnLst>
              <a:rect l="0" t="0" r="r" b="b"/>
              <a:pathLst>
                <a:path w="236" h="234">
                  <a:moveTo>
                    <a:pt x="187" y="4"/>
                  </a:moveTo>
                  <a:lnTo>
                    <a:pt x="187" y="4"/>
                  </a:lnTo>
                  <a:lnTo>
                    <a:pt x="190" y="13"/>
                  </a:lnTo>
                  <a:lnTo>
                    <a:pt x="192" y="21"/>
                  </a:lnTo>
                  <a:lnTo>
                    <a:pt x="192" y="30"/>
                  </a:lnTo>
                  <a:lnTo>
                    <a:pt x="192" y="39"/>
                  </a:lnTo>
                  <a:lnTo>
                    <a:pt x="191" y="57"/>
                  </a:lnTo>
                  <a:lnTo>
                    <a:pt x="190" y="65"/>
                  </a:lnTo>
                  <a:lnTo>
                    <a:pt x="191" y="74"/>
                  </a:lnTo>
                  <a:lnTo>
                    <a:pt x="191" y="74"/>
                  </a:lnTo>
                  <a:lnTo>
                    <a:pt x="193" y="81"/>
                  </a:lnTo>
                  <a:lnTo>
                    <a:pt x="196" y="88"/>
                  </a:lnTo>
                  <a:lnTo>
                    <a:pt x="200" y="93"/>
                  </a:lnTo>
                  <a:lnTo>
                    <a:pt x="206" y="98"/>
                  </a:lnTo>
                  <a:lnTo>
                    <a:pt x="211" y="103"/>
                  </a:lnTo>
                  <a:lnTo>
                    <a:pt x="217" y="107"/>
                  </a:lnTo>
                  <a:lnTo>
                    <a:pt x="232" y="114"/>
                  </a:lnTo>
                  <a:lnTo>
                    <a:pt x="232" y="114"/>
                  </a:lnTo>
                  <a:lnTo>
                    <a:pt x="234" y="120"/>
                  </a:lnTo>
                  <a:lnTo>
                    <a:pt x="236" y="125"/>
                  </a:lnTo>
                  <a:lnTo>
                    <a:pt x="234" y="130"/>
                  </a:lnTo>
                  <a:lnTo>
                    <a:pt x="233" y="136"/>
                  </a:lnTo>
                  <a:lnTo>
                    <a:pt x="231" y="141"/>
                  </a:lnTo>
                  <a:lnTo>
                    <a:pt x="227" y="145"/>
                  </a:lnTo>
                  <a:lnTo>
                    <a:pt x="224" y="149"/>
                  </a:lnTo>
                  <a:lnTo>
                    <a:pt x="218" y="152"/>
                  </a:lnTo>
                  <a:lnTo>
                    <a:pt x="218" y="152"/>
                  </a:lnTo>
                  <a:lnTo>
                    <a:pt x="210" y="152"/>
                  </a:lnTo>
                  <a:lnTo>
                    <a:pt x="202" y="152"/>
                  </a:lnTo>
                  <a:lnTo>
                    <a:pt x="195" y="154"/>
                  </a:lnTo>
                  <a:lnTo>
                    <a:pt x="188" y="157"/>
                  </a:lnTo>
                  <a:lnTo>
                    <a:pt x="183" y="160"/>
                  </a:lnTo>
                  <a:lnTo>
                    <a:pt x="178" y="165"/>
                  </a:lnTo>
                  <a:lnTo>
                    <a:pt x="173" y="170"/>
                  </a:lnTo>
                  <a:lnTo>
                    <a:pt x="170" y="176"/>
                  </a:lnTo>
                  <a:lnTo>
                    <a:pt x="164" y="189"/>
                  </a:lnTo>
                  <a:lnTo>
                    <a:pt x="158" y="203"/>
                  </a:lnTo>
                  <a:lnTo>
                    <a:pt x="150" y="233"/>
                  </a:lnTo>
                  <a:lnTo>
                    <a:pt x="150" y="233"/>
                  </a:lnTo>
                  <a:lnTo>
                    <a:pt x="141" y="234"/>
                  </a:lnTo>
                  <a:lnTo>
                    <a:pt x="135" y="234"/>
                  </a:lnTo>
                  <a:lnTo>
                    <a:pt x="130" y="233"/>
                  </a:lnTo>
                  <a:lnTo>
                    <a:pt x="124" y="230"/>
                  </a:lnTo>
                  <a:lnTo>
                    <a:pt x="120" y="226"/>
                  </a:lnTo>
                  <a:lnTo>
                    <a:pt x="117" y="220"/>
                  </a:lnTo>
                  <a:lnTo>
                    <a:pt x="110" y="209"/>
                  </a:lnTo>
                  <a:lnTo>
                    <a:pt x="101" y="183"/>
                  </a:lnTo>
                  <a:lnTo>
                    <a:pt x="94" y="171"/>
                  </a:lnTo>
                  <a:lnTo>
                    <a:pt x="91" y="167"/>
                  </a:lnTo>
                  <a:lnTo>
                    <a:pt x="88" y="164"/>
                  </a:lnTo>
                  <a:lnTo>
                    <a:pt x="88" y="164"/>
                  </a:lnTo>
                  <a:lnTo>
                    <a:pt x="82" y="161"/>
                  </a:lnTo>
                  <a:lnTo>
                    <a:pt x="78" y="159"/>
                  </a:lnTo>
                  <a:lnTo>
                    <a:pt x="73" y="158"/>
                  </a:lnTo>
                  <a:lnTo>
                    <a:pt x="69" y="158"/>
                  </a:lnTo>
                  <a:lnTo>
                    <a:pt x="58" y="159"/>
                  </a:lnTo>
                  <a:lnTo>
                    <a:pt x="46" y="161"/>
                  </a:lnTo>
                  <a:lnTo>
                    <a:pt x="35" y="163"/>
                  </a:lnTo>
                  <a:lnTo>
                    <a:pt x="24" y="163"/>
                  </a:lnTo>
                  <a:lnTo>
                    <a:pt x="18" y="163"/>
                  </a:lnTo>
                  <a:lnTo>
                    <a:pt x="12" y="161"/>
                  </a:lnTo>
                  <a:lnTo>
                    <a:pt x="6" y="159"/>
                  </a:lnTo>
                  <a:lnTo>
                    <a:pt x="1" y="156"/>
                  </a:lnTo>
                  <a:lnTo>
                    <a:pt x="1" y="156"/>
                  </a:lnTo>
                  <a:lnTo>
                    <a:pt x="0" y="145"/>
                  </a:lnTo>
                  <a:lnTo>
                    <a:pt x="0" y="137"/>
                  </a:lnTo>
                  <a:lnTo>
                    <a:pt x="2" y="129"/>
                  </a:lnTo>
                  <a:lnTo>
                    <a:pt x="5" y="122"/>
                  </a:lnTo>
                  <a:lnTo>
                    <a:pt x="13" y="110"/>
                  </a:lnTo>
                  <a:lnTo>
                    <a:pt x="16" y="103"/>
                  </a:lnTo>
                  <a:lnTo>
                    <a:pt x="19" y="96"/>
                  </a:lnTo>
                  <a:lnTo>
                    <a:pt x="19" y="96"/>
                  </a:lnTo>
                  <a:lnTo>
                    <a:pt x="29" y="93"/>
                  </a:lnTo>
                  <a:lnTo>
                    <a:pt x="35" y="89"/>
                  </a:lnTo>
                  <a:lnTo>
                    <a:pt x="40" y="84"/>
                  </a:lnTo>
                  <a:lnTo>
                    <a:pt x="42" y="80"/>
                  </a:lnTo>
                  <a:lnTo>
                    <a:pt x="42" y="75"/>
                  </a:lnTo>
                  <a:lnTo>
                    <a:pt x="42" y="69"/>
                  </a:lnTo>
                  <a:lnTo>
                    <a:pt x="40" y="64"/>
                  </a:lnTo>
                  <a:lnTo>
                    <a:pt x="37" y="59"/>
                  </a:lnTo>
                  <a:lnTo>
                    <a:pt x="32" y="47"/>
                  </a:lnTo>
                  <a:lnTo>
                    <a:pt x="27" y="34"/>
                  </a:lnTo>
                  <a:lnTo>
                    <a:pt x="26" y="28"/>
                  </a:lnTo>
                  <a:lnTo>
                    <a:pt x="26" y="21"/>
                  </a:lnTo>
                  <a:lnTo>
                    <a:pt x="27" y="14"/>
                  </a:lnTo>
                  <a:lnTo>
                    <a:pt x="29" y="7"/>
                  </a:lnTo>
                  <a:lnTo>
                    <a:pt x="29" y="7"/>
                  </a:lnTo>
                  <a:lnTo>
                    <a:pt x="36" y="6"/>
                  </a:lnTo>
                  <a:lnTo>
                    <a:pt x="42" y="5"/>
                  </a:lnTo>
                  <a:lnTo>
                    <a:pt x="48" y="4"/>
                  </a:lnTo>
                  <a:lnTo>
                    <a:pt x="56" y="2"/>
                  </a:lnTo>
                  <a:lnTo>
                    <a:pt x="56" y="2"/>
                  </a:lnTo>
                  <a:lnTo>
                    <a:pt x="61" y="8"/>
                  </a:lnTo>
                  <a:lnTo>
                    <a:pt x="67" y="14"/>
                  </a:lnTo>
                  <a:lnTo>
                    <a:pt x="74" y="18"/>
                  </a:lnTo>
                  <a:lnTo>
                    <a:pt x="80" y="21"/>
                  </a:lnTo>
                  <a:lnTo>
                    <a:pt x="88" y="22"/>
                  </a:lnTo>
                  <a:lnTo>
                    <a:pt x="94" y="24"/>
                  </a:lnTo>
                  <a:lnTo>
                    <a:pt x="102" y="24"/>
                  </a:lnTo>
                  <a:lnTo>
                    <a:pt x="109" y="23"/>
                  </a:lnTo>
                  <a:lnTo>
                    <a:pt x="125" y="20"/>
                  </a:lnTo>
                  <a:lnTo>
                    <a:pt x="140" y="15"/>
                  </a:lnTo>
                  <a:lnTo>
                    <a:pt x="154" y="8"/>
                  </a:lnTo>
                  <a:lnTo>
                    <a:pt x="168" y="0"/>
                  </a:lnTo>
                  <a:lnTo>
                    <a:pt x="168" y="0"/>
                  </a:lnTo>
                  <a:lnTo>
                    <a:pt x="173" y="0"/>
                  </a:lnTo>
                  <a:lnTo>
                    <a:pt x="179" y="1"/>
                  </a:lnTo>
                  <a:lnTo>
                    <a:pt x="182" y="3"/>
                  </a:lnTo>
                  <a:lnTo>
                    <a:pt x="187" y="4"/>
                  </a:lnTo>
                  <a:lnTo>
                    <a:pt x="187" y="4"/>
                  </a:lnTo>
                  <a:close/>
                  <a:moveTo>
                    <a:pt x="46" y="24"/>
                  </a:moveTo>
                  <a:lnTo>
                    <a:pt x="46" y="24"/>
                  </a:lnTo>
                  <a:lnTo>
                    <a:pt x="47" y="34"/>
                  </a:lnTo>
                  <a:lnTo>
                    <a:pt x="50" y="40"/>
                  </a:lnTo>
                  <a:lnTo>
                    <a:pt x="54" y="47"/>
                  </a:lnTo>
                  <a:lnTo>
                    <a:pt x="57" y="52"/>
                  </a:lnTo>
                  <a:lnTo>
                    <a:pt x="61" y="58"/>
                  </a:lnTo>
                  <a:lnTo>
                    <a:pt x="63" y="63"/>
                  </a:lnTo>
                  <a:lnTo>
                    <a:pt x="65" y="69"/>
                  </a:lnTo>
                  <a:lnTo>
                    <a:pt x="65" y="77"/>
                  </a:lnTo>
                  <a:lnTo>
                    <a:pt x="65" y="77"/>
                  </a:lnTo>
                  <a:lnTo>
                    <a:pt x="63" y="82"/>
                  </a:lnTo>
                  <a:lnTo>
                    <a:pt x="62" y="87"/>
                  </a:lnTo>
                  <a:lnTo>
                    <a:pt x="59" y="90"/>
                  </a:lnTo>
                  <a:lnTo>
                    <a:pt x="56" y="94"/>
                  </a:lnTo>
                  <a:lnTo>
                    <a:pt x="47" y="100"/>
                  </a:lnTo>
                  <a:lnTo>
                    <a:pt x="39" y="107"/>
                  </a:lnTo>
                  <a:lnTo>
                    <a:pt x="30" y="114"/>
                  </a:lnTo>
                  <a:lnTo>
                    <a:pt x="27" y="118"/>
                  </a:lnTo>
                  <a:lnTo>
                    <a:pt x="24" y="122"/>
                  </a:lnTo>
                  <a:lnTo>
                    <a:pt x="21" y="126"/>
                  </a:lnTo>
                  <a:lnTo>
                    <a:pt x="19" y="131"/>
                  </a:lnTo>
                  <a:lnTo>
                    <a:pt x="19" y="137"/>
                  </a:lnTo>
                  <a:lnTo>
                    <a:pt x="19" y="143"/>
                  </a:lnTo>
                  <a:lnTo>
                    <a:pt x="19" y="143"/>
                  </a:lnTo>
                  <a:lnTo>
                    <a:pt x="39" y="143"/>
                  </a:lnTo>
                  <a:lnTo>
                    <a:pt x="57" y="143"/>
                  </a:lnTo>
                  <a:lnTo>
                    <a:pt x="75" y="144"/>
                  </a:lnTo>
                  <a:lnTo>
                    <a:pt x="85" y="144"/>
                  </a:lnTo>
                  <a:lnTo>
                    <a:pt x="95" y="146"/>
                  </a:lnTo>
                  <a:lnTo>
                    <a:pt x="95" y="146"/>
                  </a:lnTo>
                  <a:lnTo>
                    <a:pt x="100" y="149"/>
                  </a:lnTo>
                  <a:lnTo>
                    <a:pt x="103" y="152"/>
                  </a:lnTo>
                  <a:lnTo>
                    <a:pt x="106" y="156"/>
                  </a:lnTo>
                  <a:lnTo>
                    <a:pt x="108" y="160"/>
                  </a:lnTo>
                  <a:lnTo>
                    <a:pt x="111" y="171"/>
                  </a:lnTo>
                  <a:lnTo>
                    <a:pt x="115" y="182"/>
                  </a:lnTo>
                  <a:lnTo>
                    <a:pt x="118" y="191"/>
                  </a:lnTo>
                  <a:lnTo>
                    <a:pt x="122" y="201"/>
                  </a:lnTo>
                  <a:lnTo>
                    <a:pt x="125" y="205"/>
                  </a:lnTo>
                  <a:lnTo>
                    <a:pt x="128" y="209"/>
                  </a:lnTo>
                  <a:lnTo>
                    <a:pt x="133" y="211"/>
                  </a:lnTo>
                  <a:lnTo>
                    <a:pt x="138" y="212"/>
                  </a:lnTo>
                  <a:lnTo>
                    <a:pt x="138" y="212"/>
                  </a:lnTo>
                  <a:lnTo>
                    <a:pt x="148" y="183"/>
                  </a:lnTo>
                  <a:lnTo>
                    <a:pt x="153" y="169"/>
                  </a:lnTo>
                  <a:lnTo>
                    <a:pt x="161" y="156"/>
                  </a:lnTo>
                  <a:lnTo>
                    <a:pt x="164" y="150"/>
                  </a:lnTo>
                  <a:lnTo>
                    <a:pt x="169" y="145"/>
                  </a:lnTo>
                  <a:lnTo>
                    <a:pt x="173" y="141"/>
                  </a:lnTo>
                  <a:lnTo>
                    <a:pt x="180" y="138"/>
                  </a:lnTo>
                  <a:lnTo>
                    <a:pt x="186" y="136"/>
                  </a:lnTo>
                  <a:lnTo>
                    <a:pt x="194" y="135"/>
                  </a:lnTo>
                  <a:lnTo>
                    <a:pt x="202" y="136"/>
                  </a:lnTo>
                  <a:lnTo>
                    <a:pt x="211" y="137"/>
                  </a:lnTo>
                  <a:lnTo>
                    <a:pt x="211" y="137"/>
                  </a:lnTo>
                  <a:lnTo>
                    <a:pt x="209" y="129"/>
                  </a:lnTo>
                  <a:lnTo>
                    <a:pt x="205" y="124"/>
                  </a:lnTo>
                  <a:lnTo>
                    <a:pt x="199" y="119"/>
                  </a:lnTo>
                  <a:lnTo>
                    <a:pt x="193" y="114"/>
                  </a:lnTo>
                  <a:lnTo>
                    <a:pt x="187" y="109"/>
                  </a:lnTo>
                  <a:lnTo>
                    <a:pt x="182" y="104"/>
                  </a:lnTo>
                  <a:lnTo>
                    <a:pt x="177" y="98"/>
                  </a:lnTo>
                  <a:lnTo>
                    <a:pt x="173" y="90"/>
                  </a:lnTo>
                  <a:lnTo>
                    <a:pt x="173" y="90"/>
                  </a:lnTo>
                  <a:lnTo>
                    <a:pt x="172" y="82"/>
                  </a:lnTo>
                  <a:lnTo>
                    <a:pt x="172" y="74"/>
                  </a:lnTo>
                  <a:lnTo>
                    <a:pt x="175" y="58"/>
                  </a:lnTo>
                  <a:lnTo>
                    <a:pt x="176" y="49"/>
                  </a:lnTo>
                  <a:lnTo>
                    <a:pt x="177" y="40"/>
                  </a:lnTo>
                  <a:lnTo>
                    <a:pt x="176" y="32"/>
                  </a:lnTo>
                  <a:lnTo>
                    <a:pt x="173" y="22"/>
                  </a:lnTo>
                  <a:lnTo>
                    <a:pt x="173" y="22"/>
                  </a:lnTo>
                  <a:lnTo>
                    <a:pt x="164" y="24"/>
                  </a:lnTo>
                  <a:lnTo>
                    <a:pt x="154" y="27"/>
                  </a:lnTo>
                  <a:lnTo>
                    <a:pt x="146" y="30"/>
                  </a:lnTo>
                  <a:lnTo>
                    <a:pt x="137" y="33"/>
                  </a:lnTo>
                  <a:lnTo>
                    <a:pt x="120" y="42"/>
                  </a:lnTo>
                  <a:lnTo>
                    <a:pt x="101" y="49"/>
                  </a:lnTo>
                  <a:lnTo>
                    <a:pt x="101" y="49"/>
                  </a:lnTo>
                  <a:lnTo>
                    <a:pt x="72" y="35"/>
                  </a:lnTo>
                  <a:lnTo>
                    <a:pt x="58" y="29"/>
                  </a:lnTo>
                  <a:lnTo>
                    <a:pt x="46" y="24"/>
                  </a:lnTo>
                  <a:lnTo>
                    <a:pt x="46" y="24"/>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17" name="Freeform 232"/>
            <p:cNvSpPr>
              <a:spLocks noEditPoints="1"/>
            </p:cNvSpPr>
            <p:nvPr/>
          </p:nvSpPr>
          <p:spPr bwMode="auto">
            <a:xfrm>
              <a:off x="6034088" y="3638550"/>
              <a:ext cx="26988" cy="31750"/>
            </a:xfrm>
            <a:custGeom>
              <a:avLst/>
              <a:gdLst/>
              <a:ahLst/>
              <a:cxnLst>
                <a:cxn ang="0">
                  <a:pos x="42" y="0"/>
                </a:cxn>
                <a:cxn ang="0">
                  <a:pos x="42" y="0"/>
                </a:cxn>
                <a:cxn ang="0">
                  <a:pos x="46" y="7"/>
                </a:cxn>
                <a:cxn ang="0">
                  <a:pos x="49" y="14"/>
                </a:cxn>
                <a:cxn ang="0">
                  <a:pos x="51" y="22"/>
                </a:cxn>
                <a:cxn ang="0">
                  <a:pos x="51" y="30"/>
                </a:cxn>
                <a:cxn ang="0">
                  <a:pos x="51" y="39"/>
                </a:cxn>
                <a:cxn ang="0">
                  <a:pos x="49" y="46"/>
                </a:cxn>
                <a:cxn ang="0">
                  <a:pos x="45" y="53"/>
                </a:cxn>
                <a:cxn ang="0">
                  <a:pos x="39" y="58"/>
                </a:cxn>
                <a:cxn ang="0">
                  <a:pos x="39" y="58"/>
                </a:cxn>
                <a:cxn ang="0">
                  <a:pos x="32" y="61"/>
                </a:cxn>
                <a:cxn ang="0">
                  <a:pos x="23" y="62"/>
                </a:cxn>
                <a:cxn ang="0">
                  <a:pos x="23" y="62"/>
                </a:cxn>
                <a:cxn ang="0">
                  <a:pos x="17" y="60"/>
                </a:cxn>
                <a:cxn ang="0">
                  <a:pos x="12" y="56"/>
                </a:cxn>
                <a:cxn ang="0">
                  <a:pos x="7" y="50"/>
                </a:cxn>
                <a:cxn ang="0">
                  <a:pos x="4" y="43"/>
                </a:cxn>
                <a:cxn ang="0">
                  <a:pos x="1" y="35"/>
                </a:cxn>
                <a:cxn ang="0">
                  <a:pos x="0" y="28"/>
                </a:cxn>
                <a:cxn ang="0">
                  <a:pos x="1" y="20"/>
                </a:cxn>
                <a:cxn ang="0">
                  <a:pos x="2" y="13"/>
                </a:cxn>
                <a:cxn ang="0">
                  <a:pos x="2" y="13"/>
                </a:cxn>
                <a:cxn ang="0">
                  <a:pos x="5" y="8"/>
                </a:cxn>
                <a:cxn ang="0">
                  <a:pos x="10" y="4"/>
                </a:cxn>
                <a:cxn ang="0">
                  <a:pos x="14" y="3"/>
                </a:cxn>
                <a:cxn ang="0">
                  <a:pos x="18" y="2"/>
                </a:cxn>
                <a:cxn ang="0">
                  <a:pos x="30" y="1"/>
                </a:cxn>
                <a:cxn ang="0">
                  <a:pos x="35" y="1"/>
                </a:cxn>
                <a:cxn ang="0">
                  <a:pos x="42" y="0"/>
                </a:cxn>
                <a:cxn ang="0">
                  <a:pos x="42" y="0"/>
                </a:cxn>
                <a:cxn ang="0">
                  <a:pos x="23" y="42"/>
                </a:cxn>
                <a:cxn ang="0">
                  <a:pos x="23" y="42"/>
                </a:cxn>
                <a:cxn ang="0">
                  <a:pos x="27" y="41"/>
                </a:cxn>
                <a:cxn ang="0">
                  <a:pos x="30" y="40"/>
                </a:cxn>
                <a:cxn ang="0">
                  <a:pos x="36" y="38"/>
                </a:cxn>
                <a:cxn ang="0">
                  <a:pos x="36" y="38"/>
                </a:cxn>
                <a:cxn ang="0">
                  <a:pos x="36" y="32"/>
                </a:cxn>
                <a:cxn ang="0">
                  <a:pos x="36" y="27"/>
                </a:cxn>
                <a:cxn ang="0">
                  <a:pos x="35" y="24"/>
                </a:cxn>
                <a:cxn ang="0">
                  <a:pos x="34" y="22"/>
                </a:cxn>
                <a:cxn ang="0">
                  <a:pos x="32" y="20"/>
                </a:cxn>
                <a:cxn ang="0">
                  <a:pos x="30" y="19"/>
                </a:cxn>
                <a:cxn ang="0">
                  <a:pos x="27" y="19"/>
                </a:cxn>
                <a:cxn ang="0">
                  <a:pos x="25" y="20"/>
                </a:cxn>
                <a:cxn ang="0">
                  <a:pos x="20" y="24"/>
                </a:cxn>
                <a:cxn ang="0">
                  <a:pos x="19" y="27"/>
                </a:cxn>
                <a:cxn ang="0">
                  <a:pos x="18" y="29"/>
                </a:cxn>
                <a:cxn ang="0">
                  <a:pos x="18" y="32"/>
                </a:cxn>
                <a:cxn ang="0">
                  <a:pos x="18" y="35"/>
                </a:cxn>
                <a:cxn ang="0">
                  <a:pos x="20" y="39"/>
                </a:cxn>
                <a:cxn ang="0">
                  <a:pos x="23" y="42"/>
                </a:cxn>
                <a:cxn ang="0">
                  <a:pos x="23" y="42"/>
                </a:cxn>
              </a:cxnLst>
              <a:rect l="0" t="0" r="r" b="b"/>
              <a:pathLst>
                <a:path w="51" h="62">
                  <a:moveTo>
                    <a:pt x="42" y="0"/>
                  </a:moveTo>
                  <a:lnTo>
                    <a:pt x="42" y="0"/>
                  </a:lnTo>
                  <a:lnTo>
                    <a:pt x="46" y="7"/>
                  </a:lnTo>
                  <a:lnTo>
                    <a:pt x="49" y="14"/>
                  </a:lnTo>
                  <a:lnTo>
                    <a:pt x="51" y="22"/>
                  </a:lnTo>
                  <a:lnTo>
                    <a:pt x="51" y="30"/>
                  </a:lnTo>
                  <a:lnTo>
                    <a:pt x="51" y="39"/>
                  </a:lnTo>
                  <a:lnTo>
                    <a:pt x="49" y="46"/>
                  </a:lnTo>
                  <a:lnTo>
                    <a:pt x="45" y="53"/>
                  </a:lnTo>
                  <a:lnTo>
                    <a:pt x="39" y="58"/>
                  </a:lnTo>
                  <a:lnTo>
                    <a:pt x="39" y="58"/>
                  </a:lnTo>
                  <a:lnTo>
                    <a:pt x="32" y="61"/>
                  </a:lnTo>
                  <a:lnTo>
                    <a:pt x="23" y="62"/>
                  </a:lnTo>
                  <a:lnTo>
                    <a:pt x="23" y="62"/>
                  </a:lnTo>
                  <a:lnTo>
                    <a:pt x="17" y="60"/>
                  </a:lnTo>
                  <a:lnTo>
                    <a:pt x="12" y="56"/>
                  </a:lnTo>
                  <a:lnTo>
                    <a:pt x="7" y="50"/>
                  </a:lnTo>
                  <a:lnTo>
                    <a:pt x="4" y="43"/>
                  </a:lnTo>
                  <a:lnTo>
                    <a:pt x="1" y="35"/>
                  </a:lnTo>
                  <a:lnTo>
                    <a:pt x="0" y="28"/>
                  </a:lnTo>
                  <a:lnTo>
                    <a:pt x="1" y="20"/>
                  </a:lnTo>
                  <a:lnTo>
                    <a:pt x="2" y="13"/>
                  </a:lnTo>
                  <a:lnTo>
                    <a:pt x="2" y="13"/>
                  </a:lnTo>
                  <a:lnTo>
                    <a:pt x="5" y="8"/>
                  </a:lnTo>
                  <a:lnTo>
                    <a:pt x="10" y="4"/>
                  </a:lnTo>
                  <a:lnTo>
                    <a:pt x="14" y="3"/>
                  </a:lnTo>
                  <a:lnTo>
                    <a:pt x="18" y="2"/>
                  </a:lnTo>
                  <a:lnTo>
                    <a:pt x="30" y="1"/>
                  </a:lnTo>
                  <a:lnTo>
                    <a:pt x="35" y="1"/>
                  </a:lnTo>
                  <a:lnTo>
                    <a:pt x="42" y="0"/>
                  </a:lnTo>
                  <a:lnTo>
                    <a:pt x="42" y="0"/>
                  </a:lnTo>
                  <a:close/>
                  <a:moveTo>
                    <a:pt x="23" y="42"/>
                  </a:moveTo>
                  <a:lnTo>
                    <a:pt x="23" y="42"/>
                  </a:lnTo>
                  <a:lnTo>
                    <a:pt x="27" y="41"/>
                  </a:lnTo>
                  <a:lnTo>
                    <a:pt x="30" y="40"/>
                  </a:lnTo>
                  <a:lnTo>
                    <a:pt x="36" y="38"/>
                  </a:lnTo>
                  <a:lnTo>
                    <a:pt x="36" y="38"/>
                  </a:lnTo>
                  <a:lnTo>
                    <a:pt x="36" y="32"/>
                  </a:lnTo>
                  <a:lnTo>
                    <a:pt x="36" y="27"/>
                  </a:lnTo>
                  <a:lnTo>
                    <a:pt x="35" y="24"/>
                  </a:lnTo>
                  <a:lnTo>
                    <a:pt x="34" y="22"/>
                  </a:lnTo>
                  <a:lnTo>
                    <a:pt x="32" y="20"/>
                  </a:lnTo>
                  <a:lnTo>
                    <a:pt x="30" y="19"/>
                  </a:lnTo>
                  <a:lnTo>
                    <a:pt x="27" y="19"/>
                  </a:lnTo>
                  <a:lnTo>
                    <a:pt x="25" y="20"/>
                  </a:lnTo>
                  <a:lnTo>
                    <a:pt x="20" y="24"/>
                  </a:lnTo>
                  <a:lnTo>
                    <a:pt x="19" y="27"/>
                  </a:lnTo>
                  <a:lnTo>
                    <a:pt x="18" y="29"/>
                  </a:lnTo>
                  <a:lnTo>
                    <a:pt x="18" y="32"/>
                  </a:lnTo>
                  <a:lnTo>
                    <a:pt x="18" y="35"/>
                  </a:lnTo>
                  <a:lnTo>
                    <a:pt x="20" y="39"/>
                  </a:lnTo>
                  <a:lnTo>
                    <a:pt x="23" y="42"/>
                  </a:lnTo>
                  <a:lnTo>
                    <a:pt x="23" y="42"/>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18" name="Freeform 233"/>
            <p:cNvSpPr>
              <a:spLocks noEditPoints="1"/>
            </p:cNvSpPr>
            <p:nvPr/>
          </p:nvSpPr>
          <p:spPr bwMode="auto">
            <a:xfrm>
              <a:off x="6040438" y="3698875"/>
              <a:ext cx="31750" cy="31750"/>
            </a:xfrm>
            <a:custGeom>
              <a:avLst/>
              <a:gdLst/>
              <a:ahLst/>
              <a:cxnLst>
                <a:cxn ang="0">
                  <a:pos x="0" y="16"/>
                </a:cxn>
                <a:cxn ang="0">
                  <a:pos x="0" y="16"/>
                </a:cxn>
                <a:cxn ang="0">
                  <a:pos x="4" y="9"/>
                </a:cxn>
                <a:cxn ang="0">
                  <a:pos x="8" y="4"/>
                </a:cxn>
                <a:cxn ang="0">
                  <a:pos x="14" y="1"/>
                </a:cxn>
                <a:cxn ang="0">
                  <a:pos x="20" y="0"/>
                </a:cxn>
                <a:cxn ang="0">
                  <a:pos x="25" y="0"/>
                </a:cxn>
                <a:cxn ang="0">
                  <a:pos x="32" y="1"/>
                </a:cxn>
                <a:cxn ang="0">
                  <a:pos x="37" y="3"/>
                </a:cxn>
                <a:cxn ang="0">
                  <a:pos x="43" y="6"/>
                </a:cxn>
                <a:cxn ang="0">
                  <a:pos x="47" y="10"/>
                </a:cxn>
                <a:cxn ang="0">
                  <a:pos x="51" y="15"/>
                </a:cxn>
                <a:cxn ang="0">
                  <a:pos x="54" y="20"/>
                </a:cxn>
                <a:cxn ang="0">
                  <a:pos x="57" y="27"/>
                </a:cxn>
                <a:cxn ang="0">
                  <a:pos x="58" y="33"/>
                </a:cxn>
                <a:cxn ang="0">
                  <a:pos x="57" y="39"/>
                </a:cxn>
                <a:cxn ang="0">
                  <a:pos x="54" y="46"/>
                </a:cxn>
                <a:cxn ang="0">
                  <a:pos x="50" y="53"/>
                </a:cxn>
                <a:cxn ang="0">
                  <a:pos x="50" y="53"/>
                </a:cxn>
                <a:cxn ang="0">
                  <a:pos x="47" y="56"/>
                </a:cxn>
                <a:cxn ang="0">
                  <a:pos x="44" y="58"/>
                </a:cxn>
                <a:cxn ang="0">
                  <a:pos x="40" y="59"/>
                </a:cxn>
                <a:cxn ang="0">
                  <a:pos x="36" y="59"/>
                </a:cxn>
                <a:cxn ang="0">
                  <a:pos x="27" y="59"/>
                </a:cxn>
                <a:cxn ang="0">
                  <a:pos x="15" y="56"/>
                </a:cxn>
                <a:cxn ang="0">
                  <a:pos x="15" y="56"/>
                </a:cxn>
                <a:cxn ang="0">
                  <a:pos x="11" y="53"/>
                </a:cxn>
                <a:cxn ang="0">
                  <a:pos x="8" y="49"/>
                </a:cxn>
                <a:cxn ang="0">
                  <a:pos x="5" y="44"/>
                </a:cxn>
                <a:cxn ang="0">
                  <a:pos x="3" y="37"/>
                </a:cxn>
                <a:cxn ang="0">
                  <a:pos x="1" y="25"/>
                </a:cxn>
                <a:cxn ang="0">
                  <a:pos x="0" y="16"/>
                </a:cxn>
                <a:cxn ang="0">
                  <a:pos x="0" y="16"/>
                </a:cxn>
                <a:cxn ang="0">
                  <a:pos x="39" y="38"/>
                </a:cxn>
                <a:cxn ang="0">
                  <a:pos x="39" y="38"/>
                </a:cxn>
                <a:cxn ang="0">
                  <a:pos x="38" y="34"/>
                </a:cxn>
                <a:cxn ang="0">
                  <a:pos x="37" y="31"/>
                </a:cxn>
                <a:cxn ang="0">
                  <a:pos x="36" y="29"/>
                </a:cxn>
                <a:cxn ang="0">
                  <a:pos x="34" y="27"/>
                </a:cxn>
                <a:cxn ang="0">
                  <a:pos x="24" y="19"/>
                </a:cxn>
                <a:cxn ang="0">
                  <a:pos x="24" y="19"/>
                </a:cxn>
                <a:cxn ang="0">
                  <a:pos x="21" y="21"/>
                </a:cxn>
                <a:cxn ang="0">
                  <a:pos x="20" y="22"/>
                </a:cxn>
                <a:cxn ang="0">
                  <a:pos x="18" y="27"/>
                </a:cxn>
                <a:cxn ang="0">
                  <a:pos x="18" y="32"/>
                </a:cxn>
                <a:cxn ang="0">
                  <a:pos x="20" y="36"/>
                </a:cxn>
                <a:cxn ang="0">
                  <a:pos x="24" y="39"/>
                </a:cxn>
                <a:cxn ang="0">
                  <a:pos x="29" y="41"/>
                </a:cxn>
                <a:cxn ang="0">
                  <a:pos x="34" y="40"/>
                </a:cxn>
                <a:cxn ang="0">
                  <a:pos x="36" y="39"/>
                </a:cxn>
                <a:cxn ang="0">
                  <a:pos x="39" y="38"/>
                </a:cxn>
                <a:cxn ang="0">
                  <a:pos x="39" y="38"/>
                </a:cxn>
              </a:cxnLst>
              <a:rect l="0" t="0" r="r" b="b"/>
              <a:pathLst>
                <a:path w="58" h="59">
                  <a:moveTo>
                    <a:pt x="0" y="16"/>
                  </a:moveTo>
                  <a:lnTo>
                    <a:pt x="0" y="16"/>
                  </a:lnTo>
                  <a:lnTo>
                    <a:pt x="4" y="9"/>
                  </a:lnTo>
                  <a:lnTo>
                    <a:pt x="8" y="4"/>
                  </a:lnTo>
                  <a:lnTo>
                    <a:pt x="14" y="1"/>
                  </a:lnTo>
                  <a:lnTo>
                    <a:pt x="20" y="0"/>
                  </a:lnTo>
                  <a:lnTo>
                    <a:pt x="25" y="0"/>
                  </a:lnTo>
                  <a:lnTo>
                    <a:pt x="32" y="1"/>
                  </a:lnTo>
                  <a:lnTo>
                    <a:pt x="37" y="3"/>
                  </a:lnTo>
                  <a:lnTo>
                    <a:pt x="43" y="6"/>
                  </a:lnTo>
                  <a:lnTo>
                    <a:pt x="47" y="10"/>
                  </a:lnTo>
                  <a:lnTo>
                    <a:pt x="51" y="15"/>
                  </a:lnTo>
                  <a:lnTo>
                    <a:pt x="54" y="20"/>
                  </a:lnTo>
                  <a:lnTo>
                    <a:pt x="57" y="27"/>
                  </a:lnTo>
                  <a:lnTo>
                    <a:pt x="58" y="33"/>
                  </a:lnTo>
                  <a:lnTo>
                    <a:pt x="57" y="39"/>
                  </a:lnTo>
                  <a:lnTo>
                    <a:pt x="54" y="46"/>
                  </a:lnTo>
                  <a:lnTo>
                    <a:pt x="50" y="53"/>
                  </a:lnTo>
                  <a:lnTo>
                    <a:pt x="50" y="53"/>
                  </a:lnTo>
                  <a:lnTo>
                    <a:pt x="47" y="56"/>
                  </a:lnTo>
                  <a:lnTo>
                    <a:pt x="44" y="58"/>
                  </a:lnTo>
                  <a:lnTo>
                    <a:pt x="40" y="59"/>
                  </a:lnTo>
                  <a:lnTo>
                    <a:pt x="36" y="59"/>
                  </a:lnTo>
                  <a:lnTo>
                    <a:pt x="27" y="59"/>
                  </a:lnTo>
                  <a:lnTo>
                    <a:pt x="15" y="56"/>
                  </a:lnTo>
                  <a:lnTo>
                    <a:pt x="15" y="56"/>
                  </a:lnTo>
                  <a:lnTo>
                    <a:pt x="11" y="53"/>
                  </a:lnTo>
                  <a:lnTo>
                    <a:pt x="8" y="49"/>
                  </a:lnTo>
                  <a:lnTo>
                    <a:pt x="5" y="44"/>
                  </a:lnTo>
                  <a:lnTo>
                    <a:pt x="3" y="37"/>
                  </a:lnTo>
                  <a:lnTo>
                    <a:pt x="1" y="25"/>
                  </a:lnTo>
                  <a:lnTo>
                    <a:pt x="0" y="16"/>
                  </a:lnTo>
                  <a:lnTo>
                    <a:pt x="0" y="16"/>
                  </a:lnTo>
                  <a:close/>
                  <a:moveTo>
                    <a:pt x="39" y="38"/>
                  </a:moveTo>
                  <a:lnTo>
                    <a:pt x="39" y="38"/>
                  </a:lnTo>
                  <a:lnTo>
                    <a:pt x="38" y="34"/>
                  </a:lnTo>
                  <a:lnTo>
                    <a:pt x="37" y="31"/>
                  </a:lnTo>
                  <a:lnTo>
                    <a:pt x="36" y="29"/>
                  </a:lnTo>
                  <a:lnTo>
                    <a:pt x="34" y="27"/>
                  </a:lnTo>
                  <a:lnTo>
                    <a:pt x="24" y="19"/>
                  </a:lnTo>
                  <a:lnTo>
                    <a:pt x="24" y="19"/>
                  </a:lnTo>
                  <a:lnTo>
                    <a:pt x="21" y="21"/>
                  </a:lnTo>
                  <a:lnTo>
                    <a:pt x="20" y="22"/>
                  </a:lnTo>
                  <a:lnTo>
                    <a:pt x="18" y="27"/>
                  </a:lnTo>
                  <a:lnTo>
                    <a:pt x="18" y="32"/>
                  </a:lnTo>
                  <a:lnTo>
                    <a:pt x="20" y="36"/>
                  </a:lnTo>
                  <a:lnTo>
                    <a:pt x="24" y="39"/>
                  </a:lnTo>
                  <a:lnTo>
                    <a:pt x="29" y="41"/>
                  </a:lnTo>
                  <a:lnTo>
                    <a:pt x="34" y="40"/>
                  </a:lnTo>
                  <a:lnTo>
                    <a:pt x="36" y="39"/>
                  </a:lnTo>
                  <a:lnTo>
                    <a:pt x="39" y="38"/>
                  </a:lnTo>
                  <a:lnTo>
                    <a:pt x="39" y="38"/>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19" name="Freeform 234"/>
            <p:cNvSpPr/>
            <p:nvPr/>
          </p:nvSpPr>
          <p:spPr bwMode="auto">
            <a:xfrm>
              <a:off x="5819776" y="3727450"/>
              <a:ext cx="25400" cy="9525"/>
            </a:xfrm>
            <a:custGeom>
              <a:avLst/>
              <a:gdLst/>
              <a:ahLst/>
              <a:cxnLst>
                <a:cxn ang="0">
                  <a:pos x="46" y="7"/>
                </a:cxn>
                <a:cxn ang="0">
                  <a:pos x="46" y="7"/>
                </a:cxn>
                <a:cxn ang="0">
                  <a:pos x="46" y="11"/>
                </a:cxn>
                <a:cxn ang="0">
                  <a:pos x="46" y="11"/>
                </a:cxn>
                <a:cxn ang="0">
                  <a:pos x="43" y="14"/>
                </a:cxn>
                <a:cxn ang="0">
                  <a:pos x="38" y="17"/>
                </a:cxn>
                <a:cxn ang="0">
                  <a:pos x="32" y="18"/>
                </a:cxn>
                <a:cxn ang="0">
                  <a:pos x="26" y="18"/>
                </a:cxn>
                <a:cxn ang="0">
                  <a:pos x="14" y="17"/>
                </a:cxn>
                <a:cxn ang="0">
                  <a:pos x="9" y="17"/>
                </a:cxn>
                <a:cxn ang="0">
                  <a:pos x="6" y="18"/>
                </a:cxn>
                <a:cxn ang="0">
                  <a:pos x="6" y="18"/>
                </a:cxn>
                <a:cxn ang="0">
                  <a:pos x="1" y="13"/>
                </a:cxn>
                <a:cxn ang="0">
                  <a:pos x="0" y="10"/>
                </a:cxn>
                <a:cxn ang="0">
                  <a:pos x="0" y="4"/>
                </a:cxn>
                <a:cxn ang="0">
                  <a:pos x="0" y="4"/>
                </a:cxn>
                <a:cxn ang="0">
                  <a:pos x="6" y="1"/>
                </a:cxn>
                <a:cxn ang="0">
                  <a:pos x="11" y="0"/>
                </a:cxn>
                <a:cxn ang="0">
                  <a:pos x="17" y="0"/>
                </a:cxn>
                <a:cxn ang="0">
                  <a:pos x="23" y="2"/>
                </a:cxn>
                <a:cxn ang="0">
                  <a:pos x="36" y="6"/>
                </a:cxn>
                <a:cxn ang="0">
                  <a:pos x="41" y="7"/>
                </a:cxn>
                <a:cxn ang="0">
                  <a:pos x="46" y="7"/>
                </a:cxn>
                <a:cxn ang="0">
                  <a:pos x="46" y="7"/>
                </a:cxn>
              </a:cxnLst>
              <a:rect l="0" t="0" r="r" b="b"/>
              <a:pathLst>
                <a:path w="46" h="18">
                  <a:moveTo>
                    <a:pt x="46" y="7"/>
                  </a:moveTo>
                  <a:lnTo>
                    <a:pt x="46" y="7"/>
                  </a:lnTo>
                  <a:lnTo>
                    <a:pt x="46" y="11"/>
                  </a:lnTo>
                  <a:lnTo>
                    <a:pt x="46" y="11"/>
                  </a:lnTo>
                  <a:lnTo>
                    <a:pt x="43" y="14"/>
                  </a:lnTo>
                  <a:lnTo>
                    <a:pt x="38" y="17"/>
                  </a:lnTo>
                  <a:lnTo>
                    <a:pt x="32" y="18"/>
                  </a:lnTo>
                  <a:lnTo>
                    <a:pt x="26" y="18"/>
                  </a:lnTo>
                  <a:lnTo>
                    <a:pt x="14" y="17"/>
                  </a:lnTo>
                  <a:lnTo>
                    <a:pt x="9" y="17"/>
                  </a:lnTo>
                  <a:lnTo>
                    <a:pt x="6" y="18"/>
                  </a:lnTo>
                  <a:lnTo>
                    <a:pt x="6" y="18"/>
                  </a:lnTo>
                  <a:lnTo>
                    <a:pt x="1" y="13"/>
                  </a:lnTo>
                  <a:lnTo>
                    <a:pt x="0" y="10"/>
                  </a:lnTo>
                  <a:lnTo>
                    <a:pt x="0" y="4"/>
                  </a:lnTo>
                  <a:lnTo>
                    <a:pt x="0" y="4"/>
                  </a:lnTo>
                  <a:lnTo>
                    <a:pt x="6" y="1"/>
                  </a:lnTo>
                  <a:lnTo>
                    <a:pt x="11" y="0"/>
                  </a:lnTo>
                  <a:lnTo>
                    <a:pt x="17" y="0"/>
                  </a:lnTo>
                  <a:lnTo>
                    <a:pt x="23" y="2"/>
                  </a:lnTo>
                  <a:lnTo>
                    <a:pt x="36" y="6"/>
                  </a:lnTo>
                  <a:lnTo>
                    <a:pt x="41" y="7"/>
                  </a:lnTo>
                  <a:lnTo>
                    <a:pt x="46" y="7"/>
                  </a:lnTo>
                  <a:lnTo>
                    <a:pt x="46" y="7"/>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20" name="Freeform 235"/>
            <p:cNvSpPr/>
            <p:nvPr/>
          </p:nvSpPr>
          <p:spPr bwMode="auto">
            <a:xfrm>
              <a:off x="5859463" y="3727450"/>
              <a:ext cx="11113" cy="20638"/>
            </a:xfrm>
            <a:custGeom>
              <a:avLst/>
              <a:gdLst/>
              <a:ahLst/>
              <a:cxnLst>
                <a:cxn ang="0">
                  <a:pos x="15" y="39"/>
                </a:cxn>
                <a:cxn ang="0">
                  <a:pos x="15" y="39"/>
                </a:cxn>
                <a:cxn ang="0">
                  <a:pos x="11" y="31"/>
                </a:cxn>
                <a:cxn ang="0">
                  <a:pos x="6" y="24"/>
                </a:cxn>
                <a:cxn ang="0">
                  <a:pos x="1" y="17"/>
                </a:cxn>
                <a:cxn ang="0">
                  <a:pos x="0" y="14"/>
                </a:cxn>
                <a:cxn ang="0">
                  <a:pos x="0" y="11"/>
                </a:cxn>
                <a:cxn ang="0">
                  <a:pos x="0" y="11"/>
                </a:cxn>
                <a:cxn ang="0">
                  <a:pos x="0" y="6"/>
                </a:cxn>
                <a:cxn ang="0">
                  <a:pos x="2" y="2"/>
                </a:cxn>
                <a:cxn ang="0">
                  <a:pos x="3" y="0"/>
                </a:cxn>
                <a:cxn ang="0">
                  <a:pos x="6" y="0"/>
                </a:cxn>
                <a:cxn ang="0">
                  <a:pos x="9" y="0"/>
                </a:cxn>
                <a:cxn ang="0">
                  <a:pos x="11" y="2"/>
                </a:cxn>
                <a:cxn ang="0">
                  <a:pos x="15" y="8"/>
                </a:cxn>
                <a:cxn ang="0">
                  <a:pos x="20" y="15"/>
                </a:cxn>
                <a:cxn ang="0">
                  <a:pos x="21" y="24"/>
                </a:cxn>
                <a:cxn ang="0">
                  <a:pos x="21" y="28"/>
                </a:cxn>
                <a:cxn ang="0">
                  <a:pos x="20" y="32"/>
                </a:cxn>
                <a:cxn ang="0">
                  <a:pos x="18" y="36"/>
                </a:cxn>
                <a:cxn ang="0">
                  <a:pos x="15" y="39"/>
                </a:cxn>
                <a:cxn ang="0">
                  <a:pos x="15" y="39"/>
                </a:cxn>
              </a:cxnLst>
              <a:rect l="0" t="0" r="r" b="b"/>
              <a:pathLst>
                <a:path w="21" h="39">
                  <a:moveTo>
                    <a:pt x="15" y="39"/>
                  </a:moveTo>
                  <a:lnTo>
                    <a:pt x="15" y="39"/>
                  </a:lnTo>
                  <a:lnTo>
                    <a:pt x="11" y="31"/>
                  </a:lnTo>
                  <a:lnTo>
                    <a:pt x="6" y="24"/>
                  </a:lnTo>
                  <a:lnTo>
                    <a:pt x="1" y="17"/>
                  </a:lnTo>
                  <a:lnTo>
                    <a:pt x="0" y="14"/>
                  </a:lnTo>
                  <a:lnTo>
                    <a:pt x="0" y="11"/>
                  </a:lnTo>
                  <a:lnTo>
                    <a:pt x="0" y="11"/>
                  </a:lnTo>
                  <a:lnTo>
                    <a:pt x="0" y="6"/>
                  </a:lnTo>
                  <a:lnTo>
                    <a:pt x="2" y="2"/>
                  </a:lnTo>
                  <a:lnTo>
                    <a:pt x="3" y="0"/>
                  </a:lnTo>
                  <a:lnTo>
                    <a:pt x="6" y="0"/>
                  </a:lnTo>
                  <a:lnTo>
                    <a:pt x="9" y="0"/>
                  </a:lnTo>
                  <a:lnTo>
                    <a:pt x="11" y="2"/>
                  </a:lnTo>
                  <a:lnTo>
                    <a:pt x="15" y="8"/>
                  </a:lnTo>
                  <a:lnTo>
                    <a:pt x="20" y="15"/>
                  </a:lnTo>
                  <a:lnTo>
                    <a:pt x="21" y="24"/>
                  </a:lnTo>
                  <a:lnTo>
                    <a:pt x="21" y="28"/>
                  </a:lnTo>
                  <a:lnTo>
                    <a:pt x="20" y="32"/>
                  </a:lnTo>
                  <a:lnTo>
                    <a:pt x="18" y="36"/>
                  </a:lnTo>
                  <a:lnTo>
                    <a:pt x="15" y="39"/>
                  </a:lnTo>
                  <a:lnTo>
                    <a:pt x="15" y="39"/>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21" name="Freeform 236"/>
            <p:cNvSpPr/>
            <p:nvPr/>
          </p:nvSpPr>
          <p:spPr bwMode="auto">
            <a:xfrm>
              <a:off x="5791201" y="3735388"/>
              <a:ext cx="15875" cy="9525"/>
            </a:xfrm>
            <a:custGeom>
              <a:avLst/>
              <a:gdLst/>
              <a:ahLst/>
              <a:cxnLst>
                <a:cxn ang="0">
                  <a:pos x="30" y="1"/>
                </a:cxn>
                <a:cxn ang="0">
                  <a:pos x="30" y="1"/>
                </a:cxn>
                <a:cxn ang="0">
                  <a:pos x="28" y="6"/>
                </a:cxn>
                <a:cxn ang="0">
                  <a:pos x="26" y="11"/>
                </a:cxn>
                <a:cxn ang="0">
                  <a:pos x="22" y="14"/>
                </a:cxn>
                <a:cxn ang="0">
                  <a:pos x="18" y="17"/>
                </a:cxn>
                <a:cxn ang="0">
                  <a:pos x="12" y="19"/>
                </a:cxn>
                <a:cxn ang="0">
                  <a:pos x="8" y="19"/>
                </a:cxn>
                <a:cxn ang="0">
                  <a:pos x="4" y="18"/>
                </a:cxn>
                <a:cxn ang="0">
                  <a:pos x="0" y="14"/>
                </a:cxn>
                <a:cxn ang="0">
                  <a:pos x="0" y="14"/>
                </a:cxn>
                <a:cxn ang="0">
                  <a:pos x="1" y="10"/>
                </a:cxn>
                <a:cxn ang="0">
                  <a:pos x="3" y="6"/>
                </a:cxn>
                <a:cxn ang="0">
                  <a:pos x="6" y="3"/>
                </a:cxn>
                <a:cxn ang="0">
                  <a:pos x="10" y="1"/>
                </a:cxn>
                <a:cxn ang="0">
                  <a:pos x="15" y="1"/>
                </a:cxn>
                <a:cxn ang="0">
                  <a:pos x="20" y="0"/>
                </a:cxn>
                <a:cxn ang="0">
                  <a:pos x="30" y="1"/>
                </a:cxn>
                <a:cxn ang="0">
                  <a:pos x="30" y="1"/>
                </a:cxn>
              </a:cxnLst>
              <a:rect l="0" t="0" r="r" b="b"/>
              <a:pathLst>
                <a:path w="30" h="19">
                  <a:moveTo>
                    <a:pt x="30" y="1"/>
                  </a:moveTo>
                  <a:lnTo>
                    <a:pt x="30" y="1"/>
                  </a:lnTo>
                  <a:lnTo>
                    <a:pt x="28" y="6"/>
                  </a:lnTo>
                  <a:lnTo>
                    <a:pt x="26" y="11"/>
                  </a:lnTo>
                  <a:lnTo>
                    <a:pt x="22" y="14"/>
                  </a:lnTo>
                  <a:lnTo>
                    <a:pt x="18" y="17"/>
                  </a:lnTo>
                  <a:lnTo>
                    <a:pt x="12" y="19"/>
                  </a:lnTo>
                  <a:lnTo>
                    <a:pt x="8" y="19"/>
                  </a:lnTo>
                  <a:lnTo>
                    <a:pt x="4" y="18"/>
                  </a:lnTo>
                  <a:lnTo>
                    <a:pt x="0" y="14"/>
                  </a:lnTo>
                  <a:lnTo>
                    <a:pt x="0" y="14"/>
                  </a:lnTo>
                  <a:lnTo>
                    <a:pt x="1" y="10"/>
                  </a:lnTo>
                  <a:lnTo>
                    <a:pt x="3" y="6"/>
                  </a:lnTo>
                  <a:lnTo>
                    <a:pt x="6" y="3"/>
                  </a:lnTo>
                  <a:lnTo>
                    <a:pt x="10" y="1"/>
                  </a:lnTo>
                  <a:lnTo>
                    <a:pt x="15" y="1"/>
                  </a:lnTo>
                  <a:lnTo>
                    <a:pt x="20" y="0"/>
                  </a:lnTo>
                  <a:lnTo>
                    <a:pt x="30" y="1"/>
                  </a:lnTo>
                  <a:lnTo>
                    <a:pt x="30" y="1"/>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22" name="Freeform 237"/>
            <p:cNvSpPr/>
            <p:nvPr/>
          </p:nvSpPr>
          <p:spPr bwMode="auto">
            <a:xfrm>
              <a:off x="5756276" y="3744913"/>
              <a:ext cx="19050" cy="11113"/>
            </a:xfrm>
            <a:custGeom>
              <a:avLst/>
              <a:gdLst/>
              <a:ahLst/>
              <a:cxnLst>
                <a:cxn ang="0">
                  <a:pos x="36" y="1"/>
                </a:cxn>
                <a:cxn ang="0">
                  <a:pos x="36" y="1"/>
                </a:cxn>
                <a:cxn ang="0">
                  <a:pos x="33" y="7"/>
                </a:cxn>
                <a:cxn ang="0">
                  <a:pos x="30" y="11"/>
                </a:cxn>
                <a:cxn ang="0">
                  <a:pos x="26" y="15"/>
                </a:cxn>
                <a:cxn ang="0">
                  <a:pos x="22" y="19"/>
                </a:cxn>
                <a:cxn ang="0">
                  <a:pos x="17" y="21"/>
                </a:cxn>
                <a:cxn ang="0">
                  <a:pos x="12" y="21"/>
                </a:cxn>
                <a:cxn ang="0">
                  <a:pos x="6" y="21"/>
                </a:cxn>
                <a:cxn ang="0">
                  <a:pos x="0" y="19"/>
                </a:cxn>
                <a:cxn ang="0">
                  <a:pos x="0" y="19"/>
                </a:cxn>
                <a:cxn ang="0">
                  <a:pos x="0" y="13"/>
                </a:cxn>
                <a:cxn ang="0">
                  <a:pos x="3" y="9"/>
                </a:cxn>
                <a:cxn ang="0">
                  <a:pos x="8" y="6"/>
                </a:cxn>
                <a:cxn ang="0">
                  <a:pos x="12" y="3"/>
                </a:cxn>
                <a:cxn ang="0">
                  <a:pos x="18" y="1"/>
                </a:cxn>
                <a:cxn ang="0">
                  <a:pos x="24" y="0"/>
                </a:cxn>
                <a:cxn ang="0">
                  <a:pos x="30" y="1"/>
                </a:cxn>
                <a:cxn ang="0">
                  <a:pos x="36" y="1"/>
                </a:cxn>
                <a:cxn ang="0">
                  <a:pos x="36" y="1"/>
                </a:cxn>
              </a:cxnLst>
              <a:rect l="0" t="0" r="r" b="b"/>
              <a:pathLst>
                <a:path w="36" h="21">
                  <a:moveTo>
                    <a:pt x="36" y="1"/>
                  </a:moveTo>
                  <a:lnTo>
                    <a:pt x="36" y="1"/>
                  </a:lnTo>
                  <a:lnTo>
                    <a:pt x="33" y="7"/>
                  </a:lnTo>
                  <a:lnTo>
                    <a:pt x="30" y="11"/>
                  </a:lnTo>
                  <a:lnTo>
                    <a:pt x="26" y="15"/>
                  </a:lnTo>
                  <a:lnTo>
                    <a:pt x="22" y="19"/>
                  </a:lnTo>
                  <a:lnTo>
                    <a:pt x="17" y="21"/>
                  </a:lnTo>
                  <a:lnTo>
                    <a:pt x="12" y="21"/>
                  </a:lnTo>
                  <a:lnTo>
                    <a:pt x="6" y="21"/>
                  </a:lnTo>
                  <a:lnTo>
                    <a:pt x="0" y="19"/>
                  </a:lnTo>
                  <a:lnTo>
                    <a:pt x="0" y="19"/>
                  </a:lnTo>
                  <a:lnTo>
                    <a:pt x="0" y="13"/>
                  </a:lnTo>
                  <a:lnTo>
                    <a:pt x="3" y="9"/>
                  </a:lnTo>
                  <a:lnTo>
                    <a:pt x="8" y="6"/>
                  </a:lnTo>
                  <a:lnTo>
                    <a:pt x="12" y="3"/>
                  </a:lnTo>
                  <a:lnTo>
                    <a:pt x="18" y="1"/>
                  </a:lnTo>
                  <a:lnTo>
                    <a:pt x="24" y="0"/>
                  </a:lnTo>
                  <a:lnTo>
                    <a:pt x="30" y="1"/>
                  </a:lnTo>
                  <a:lnTo>
                    <a:pt x="36" y="1"/>
                  </a:lnTo>
                  <a:lnTo>
                    <a:pt x="36" y="1"/>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23" name="Freeform 238"/>
            <p:cNvSpPr/>
            <p:nvPr/>
          </p:nvSpPr>
          <p:spPr bwMode="auto">
            <a:xfrm>
              <a:off x="5715001" y="3749675"/>
              <a:ext cx="22225" cy="9525"/>
            </a:xfrm>
            <a:custGeom>
              <a:avLst/>
              <a:gdLst/>
              <a:ahLst/>
              <a:cxnLst>
                <a:cxn ang="0">
                  <a:pos x="43" y="12"/>
                </a:cxn>
                <a:cxn ang="0">
                  <a:pos x="43" y="12"/>
                </a:cxn>
                <a:cxn ang="0">
                  <a:pos x="39" y="12"/>
                </a:cxn>
                <a:cxn ang="0">
                  <a:pos x="33" y="13"/>
                </a:cxn>
                <a:cxn ang="0">
                  <a:pos x="23" y="16"/>
                </a:cxn>
                <a:cxn ang="0">
                  <a:pos x="11" y="19"/>
                </a:cxn>
                <a:cxn ang="0">
                  <a:pos x="5" y="19"/>
                </a:cxn>
                <a:cxn ang="0">
                  <a:pos x="0" y="19"/>
                </a:cxn>
                <a:cxn ang="0">
                  <a:pos x="0" y="19"/>
                </a:cxn>
                <a:cxn ang="0">
                  <a:pos x="0" y="15"/>
                </a:cxn>
                <a:cxn ang="0">
                  <a:pos x="0" y="11"/>
                </a:cxn>
                <a:cxn ang="0">
                  <a:pos x="2" y="7"/>
                </a:cxn>
                <a:cxn ang="0">
                  <a:pos x="4" y="5"/>
                </a:cxn>
                <a:cxn ang="0">
                  <a:pos x="8" y="3"/>
                </a:cxn>
                <a:cxn ang="0">
                  <a:pos x="11" y="1"/>
                </a:cxn>
                <a:cxn ang="0">
                  <a:pos x="18" y="0"/>
                </a:cxn>
                <a:cxn ang="0">
                  <a:pos x="26" y="0"/>
                </a:cxn>
                <a:cxn ang="0">
                  <a:pos x="33" y="2"/>
                </a:cxn>
                <a:cxn ang="0">
                  <a:pos x="37" y="4"/>
                </a:cxn>
                <a:cxn ang="0">
                  <a:pos x="40" y="6"/>
                </a:cxn>
                <a:cxn ang="0">
                  <a:pos x="42" y="9"/>
                </a:cxn>
                <a:cxn ang="0">
                  <a:pos x="43" y="12"/>
                </a:cxn>
                <a:cxn ang="0">
                  <a:pos x="43" y="12"/>
                </a:cxn>
              </a:cxnLst>
              <a:rect l="0" t="0" r="r" b="b"/>
              <a:pathLst>
                <a:path w="43" h="19">
                  <a:moveTo>
                    <a:pt x="43" y="12"/>
                  </a:moveTo>
                  <a:lnTo>
                    <a:pt x="43" y="12"/>
                  </a:lnTo>
                  <a:lnTo>
                    <a:pt x="39" y="12"/>
                  </a:lnTo>
                  <a:lnTo>
                    <a:pt x="33" y="13"/>
                  </a:lnTo>
                  <a:lnTo>
                    <a:pt x="23" y="16"/>
                  </a:lnTo>
                  <a:lnTo>
                    <a:pt x="11" y="19"/>
                  </a:lnTo>
                  <a:lnTo>
                    <a:pt x="5" y="19"/>
                  </a:lnTo>
                  <a:lnTo>
                    <a:pt x="0" y="19"/>
                  </a:lnTo>
                  <a:lnTo>
                    <a:pt x="0" y="19"/>
                  </a:lnTo>
                  <a:lnTo>
                    <a:pt x="0" y="15"/>
                  </a:lnTo>
                  <a:lnTo>
                    <a:pt x="0" y="11"/>
                  </a:lnTo>
                  <a:lnTo>
                    <a:pt x="2" y="7"/>
                  </a:lnTo>
                  <a:lnTo>
                    <a:pt x="4" y="5"/>
                  </a:lnTo>
                  <a:lnTo>
                    <a:pt x="8" y="3"/>
                  </a:lnTo>
                  <a:lnTo>
                    <a:pt x="11" y="1"/>
                  </a:lnTo>
                  <a:lnTo>
                    <a:pt x="18" y="0"/>
                  </a:lnTo>
                  <a:lnTo>
                    <a:pt x="26" y="0"/>
                  </a:lnTo>
                  <a:lnTo>
                    <a:pt x="33" y="2"/>
                  </a:lnTo>
                  <a:lnTo>
                    <a:pt x="37" y="4"/>
                  </a:lnTo>
                  <a:lnTo>
                    <a:pt x="40" y="6"/>
                  </a:lnTo>
                  <a:lnTo>
                    <a:pt x="42" y="9"/>
                  </a:lnTo>
                  <a:lnTo>
                    <a:pt x="43" y="12"/>
                  </a:lnTo>
                  <a:lnTo>
                    <a:pt x="43" y="12"/>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24" name="Freeform 239"/>
            <p:cNvSpPr/>
            <p:nvPr/>
          </p:nvSpPr>
          <p:spPr bwMode="auto">
            <a:xfrm>
              <a:off x="5722938" y="3752850"/>
              <a:ext cx="125413" cy="26988"/>
            </a:xfrm>
            <a:custGeom>
              <a:avLst/>
              <a:gdLst/>
              <a:ahLst/>
              <a:cxnLst>
                <a:cxn ang="0">
                  <a:pos x="0" y="50"/>
                </a:cxn>
                <a:cxn ang="0">
                  <a:pos x="0" y="50"/>
                </a:cxn>
                <a:cxn ang="0">
                  <a:pos x="2" y="44"/>
                </a:cxn>
                <a:cxn ang="0">
                  <a:pos x="7" y="40"/>
                </a:cxn>
                <a:cxn ang="0">
                  <a:pos x="11" y="37"/>
                </a:cxn>
                <a:cxn ang="0">
                  <a:pos x="16" y="35"/>
                </a:cxn>
                <a:cxn ang="0">
                  <a:pos x="28" y="30"/>
                </a:cxn>
                <a:cxn ang="0">
                  <a:pos x="33" y="28"/>
                </a:cxn>
                <a:cxn ang="0">
                  <a:pos x="39" y="25"/>
                </a:cxn>
                <a:cxn ang="0">
                  <a:pos x="39" y="25"/>
                </a:cxn>
                <a:cxn ang="0">
                  <a:pos x="87" y="18"/>
                </a:cxn>
                <a:cxn ang="0">
                  <a:pos x="135" y="11"/>
                </a:cxn>
                <a:cxn ang="0">
                  <a:pos x="229" y="0"/>
                </a:cxn>
                <a:cxn ang="0">
                  <a:pos x="229" y="0"/>
                </a:cxn>
                <a:cxn ang="0">
                  <a:pos x="233" y="2"/>
                </a:cxn>
                <a:cxn ang="0">
                  <a:pos x="235" y="4"/>
                </a:cxn>
                <a:cxn ang="0">
                  <a:pos x="236" y="7"/>
                </a:cxn>
                <a:cxn ang="0">
                  <a:pos x="236" y="10"/>
                </a:cxn>
                <a:cxn ang="0">
                  <a:pos x="236" y="13"/>
                </a:cxn>
                <a:cxn ang="0">
                  <a:pos x="235" y="17"/>
                </a:cxn>
                <a:cxn ang="0">
                  <a:pos x="234" y="18"/>
                </a:cxn>
                <a:cxn ang="0">
                  <a:pos x="231" y="18"/>
                </a:cxn>
                <a:cxn ang="0">
                  <a:pos x="231" y="18"/>
                </a:cxn>
                <a:cxn ang="0">
                  <a:pos x="231" y="19"/>
                </a:cxn>
                <a:cxn ang="0">
                  <a:pos x="230" y="20"/>
                </a:cxn>
                <a:cxn ang="0">
                  <a:pos x="226" y="21"/>
                </a:cxn>
                <a:cxn ang="0">
                  <a:pos x="215" y="22"/>
                </a:cxn>
                <a:cxn ang="0">
                  <a:pos x="204" y="23"/>
                </a:cxn>
                <a:cxn ang="0">
                  <a:pos x="199" y="24"/>
                </a:cxn>
                <a:cxn ang="0">
                  <a:pos x="196" y="27"/>
                </a:cxn>
                <a:cxn ang="0">
                  <a:pos x="196" y="27"/>
                </a:cxn>
                <a:cxn ang="0">
                  <a:pos x="187" y="26"/>
                </a:cxn>
                <a:cxn ang="0">
                  <a:pos x="176" y="25"/>
                </a:cxn>
                <a:cxn ang="0">
                  <a:pos x="151" y="25"/>
                </a:cxn>
                <a:cxn ang="0">
                  <a:pos x="125" y="27"/>
                </a:cxn>
                <a:cxn ang="0">
                  <a:pos x="102" y="30"/>
                </a:cxn>
                <a:cxn ang="0">
                  <a:pos x="102" y="30"/>
                </a:cxn>
                <a:cxn ang="0">
                  <a:pos x="76" y="37"/>
                </a:cxn>
                <a:cxn ang="0">
                  <a:pos x="51" y="44"/>
                </a:cxn>
                <a:cxn ang="0">
                  <a:pos x="38" y="48"/>
                </a:cxn>
                <a:cxn ang="0">
                  <a:pos x="25" y="50"/>
                </a:cxn>
                <a:cxn ang="0">
                  <a:pos x="13" y="51"/>
                </a:cxn>
                <a:cxn ang="0">
                  <a:pos x="0" y="50"/>
                </a:cxn>
                <a:cxn ang="0">
                  <a:pos x="0" y="50"/>
                </a:cxn>
              </a:cxnLst>
              <a:rect l="0" t="0" r="r" b="b"/>
              <a:pathLst>
                <a:path w="236" h="51">
                  <a:moveTo>
                    <a:pt x="0" y="50"/>
                  </a:moveTo>
                  <a:lnTo>
                    <a:pt x="0" y="50"/>
                  </a:lnTo>
                  <a:lnTo>
                    <a:pt x="2" y="44"/>
                  </a:lnTo>
                  <a:lnTo>
                    <a:pt x="7" y="40"/>
                  </a:lnTo>
                  <a:lnTo>
                    <a:pt x="11" y="37"/>
                  </a:lnTo>
                  <a:lnTo>
                    <a:pt x="16" y="35"/>
                  </a:lnTo>
                  <a:lnTo>
                    <a:pt x="28" y="30"/>
                  </a:lnTo>
                  <a:lnTo>
                    <a:pt x="33" y="28"/>
                  </a:lnTo>
                  <a:lnTo>
                    <a:pt x="39" y="25"/>
                  </a:lnTo>
                  <a:lnTo>
                    <a:pt x="39" y="25"/>
                  </a:lnTo>
                  <a:lnTo>
                    <a:pt x="87" y="18"/>
                  </a:lnTo>
                  <a:lnTo>
                    <a:pt x="135" y="11"/>
                  </a:lnTo>
                  <a:lnTo>
                    <a:pt x="229" y="0"/>
                  </a:lnTo>
                  <a:lnTo>
                    <a:pt x="229" y="0"/>
                  </a:lnTo>
                  <a:lnTo>
                    <a:pt x="233" y="2"/>
                  </a:lnTo>
                  <a:lnTo>
                    <a:pt x="235" y="4"/>
                  </a:lnTo>
                  <a:lnTo>
                    <a:pt x="236" y="7"/>
                  </a:lnTo>
                  <a:lnTo>
                    <a:pt x="236" y="10"/>
                  </a:lnTo>
                  <a:lnTo>
                    <a:pt x="236" y="13"/>
                  </a:lnTo>
                  <a:lnTo>
                    <a:pt x="235" y="17"/>
                  </a:lnTo>
                  <a:lnTo>
                    <a:pt x="234" y="18"/>
                  </a:lnTo>
                  <a:lnTo>
                    <a:pt x="231" y="18"/>
                  </a:lnTo>
                  <a:lnTo>
                    <a:pt x="231" y="18"/>
                  </a:lnTo>
                  <a:lnTo>
                    <a:pt x="231" y="19"/>
                  </a:lnTo>
                  <a:lnTo>
                    <a:pt x="230" y="20"/>
                  </a:lnTo>
                  <a:lnTo>
                    <a:pt x="226" y="21"/>
                  </a:lnTo>
                  <a:lnTo>
                    <a:pt x="215" y="22"/>
                  </a:lnTo>
                  <a:lnTo>
                    <a:pt x="204" y="23"/>
                  </a:lnTo>
                  <a:lnTo>
                    <a:pt x="199" y="24"/>
                  </a:lnTo>
                  <a:lnTo>
                    <a:pt x="196" y="27"/>
                  </a:lnTo>
                  <a:lnTo>
                    <a:pt x="196" y="27"/>
                  </a:lnTo>
                  <a:lnTo>
                    <a:pt x="187" y="26"/>
                  </a:lnTo>
                  <a:lnTo>
                    <a:pt x="176" y="25"/>
                  </a:lnTo>
                  <a:lnTo>
                    <a:pt x="151" y="25"/>
                  </a:lnTo>
                  <a:lnTo>
                    <a:pt x="125" y="27"/>
                  </a:lnTo>
                  <a:lnTo>
                    <a:pt x="102" y="30"/>
                  </a:lnTo>
                  <a:lnTo>
                    <a:pt x="102" y="30"/>
                  </a:lnTo>
                  <a:lnTo>
                    <a:pt x="76" y="37"/>
                  </a:lnTo>
                  <a:lnTo>
                    <a:pt x="51" y="44"/>
                  </a:lnTo>
                  <a:lnTo>
                    <a:pt x="38" y="48"/>
                  </a:lnTo>
                  <a:lnTo>
                    <a:pt x="25" y="50"/>
                  </a:lnTo>
                  <a:lnTo>
                    <a:pt x="13" y="51"/>
                  </a:lnTo>
                  <a:lnTo>
                    <a:pt x="0" y="50"/>
                  </a:lnTo>
                  <a:lnTo>
                    <a:pt x="0" y="50"/>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25" name="Freeform 240"/>
            <p:cNvSpPr/>
            <p:nvPr/>
          </p:nvSpPr>
          <p:spPr bwMode="auto">
            <a:xfrm>
              <a:off x="5867401" y="3752850"/>
              <a:ext cx="9525" cy="19050"/>
            </a:xfrm>
            <a:custGeom>
              <a:avLst/>
              <a:gdLst/>
              <a:ahLst/>
              <a:cxnLst>
                <a:cxn ang="0">
                  <a:pos x="4" y="0"/>
                </a:cxn>
                <a:cxn ang="0">
                  <a:pos x="4" y="0"/>
                </a:cxn>
                <a:cxn ang="0">
                  <a:pos x="7" y="3"/>
                </a:cxn>
                <a:cxn ang="0">
                  <a:pos x="9" y="3"/>
                </a:cxn>
                <a:cxn ang="0">
                  <a:pos x="11" y="2"/>
                </a:cxn>
                <a:cxn ang="0">
                  <a:pos x="14" y="0"/>
                </a:cxn>
                <a:cxn ang="0">
                  <a:pos x="14" y="0"/>
                </a:cxn>
                <a:cxn ang="0">
                  <a:pos x="16" y="4"/>
                </a:cxn>
                <a:cxn ang="0">
                  <a:pos x="17" y="7"/>
                </a:cxn>
                <a:cxn ang="0">
                  <a:pos x="18" y="14"/>
                </a:cxn>
                <a:cxn ang="0">
                  <a:pos x="18" y="23"/>
                </a:cxn>
                <a:cxn ang="0">
                  <a:pos x="17" y="33"/>
                </a:cxn>
                <a:cxn ang="0">
                  <a:pos x="17" y="33"/>
                </a:cxn>
                <a:cxn ang="0">
                  <a:pos x="15" y="33"/>
                </a:cxn>
                <a:cxn ang="0">
                  <a:pos x="13" y="34"/>
                </a:cxn>
                <a:cxn ang="0">
                  <a:pos x="12" y="35"/>
                </a:cxn>
                <a:cxn ang="0">
                  <a:pos x="9" y="35"/>
                </a:cxn>
                <a:cxn ang="0">
                  <a:pos x="9" y="35"/>
                </a:cxn>
                <a:cxn ang="0">
                  <a:pos x="4" y="26"/>
                </a:cxn>
                <a:cxn ang="0">
                  <a:pos x="1" y="18"/>
                </a:cxn>
                <a:cxn ang="0">
                  <a:pos x="0" y="13"/>
                </a:cxn>
                <a:cxn ang="0">
                  <a:pos x="0" y="9"/>
                </a:cxn>
                <a:cxn ang="0">
                  <a:pos x="1" y="5"/>
                </a:cxn>
                <a:cxn ang="0">
                  <a:pos x="4" y="0"/>
                </a:cxn>
                <a:cxn ang="0">
                  <a:pos x="4" y="0"/>
                </a:cxn>
              </a:cxnLst>
              <a:rect l="0" t="0" r="r" b="b"/>
              <a:pathLst>
                <a:path w="18" h="35">
                  <a:moveTo>
                    <a:pt x="4" y="0"/>
                  </a:moveTo>
                  <a:lnTo>
                    <a:pt x="4" y="0"/>
                  </a:lnTo>
                  <a:lnTo>
                    <a:pt x="7" y="3"/>
                  </a:lnTo>
                  <a:lnTo>
                    <a:pt x="9" y="3"/>
                  </a:lnTo>
                  <a:lnTo>
                    <a:pt x="11" y="2"/>
                  </a:lnTo>
                  <a:lnTo>
                    <a:pt x="14" y="0"/>
                  </a:lnTo>
                  <a:lnTo>
                    <a:pt x="14" y="0"/>
                  </a:lnTo>
                  <a:lnTo>
                    <a:pt x="16" y="4"/>
                  </a:lnTo>
                  <a:lnTo>
                    <a:pt x="17" y="7"/>
                  </a:lnTo>
                  <a:lnTo>
                    <a:pt x="18" y="14"/>
                  </a:lnTo>
                  <a:lnTo>
                    <a:pt x="18" y="23"/>
                  </a:lnTo>
                  <a:lnTo>
                    <a:pt x="17" y="33"/>
                  </a:lnTo>
                  <a:lnTo>
                    <a:pt x="17" y="33"/>
                  </a:lnTo>
                  <a:lnTo>
                    <a:pt x="15" y="33"/>
                  </a:lnTo>
                  <a:lnTo>
                    <a:pt x="13" y="34"/>
                  </a:lnTo>
                  <a:lnTo>
                    <a:pt x="12" y="35"/>
                  </a:lnTo>
                  <a:lnTo>
                    <a:pt x="9" y="35"/>
                  </a:lnTo>
                  <a:lnTo>
                    <a:pt x="9" y="35"/>
                  </a:lnTo>
                  <a:lnTo>
                    <a:pt x="4" y="26"/>
                  </a:lnTo>
                  <a:lnTo>
                    <a:pt x="1" y="18"/>
                  </a:lnTo>
                  <a:lnTo>
                    <a:pt x="0" y="13"/>
                  </a:lnTo>
                  <a:lnTo>
                    <a:pt x="0" y="9"/>
                  </a:lnTo>
                  <a:lnTo>
                    <a:pt x="1" y="5"/>
                  </a:lnTo>
                  <a:lnTo>
                    <a:pt x="4" y="0"/>
                  </a:lnTo>
                  <a:lnTo>
                    <a:pt x="4" y="0"/>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26" name="Freeform 241"/>
            <p:cNvSpPr/>
            <p:nvPr/>
          </p:nvSpPr>
          <p:spPr bwMode="auto">
            <a:xfrm>
              <a:off x="5694363" y="3757613"/>
              <a:ext cx="9525" cy="15875"/>
            </a:xfrm>
            <a:custGeom>
              <a:avLst/>
              <a:gdLst/>
              <a:ahLst/>
              <a:cxnLst>
                <a:cxn ang="0">
                  <a:pos x="12" y="30"/>
                </a:cxn>
                <a:cxn ang="0">
                  <a:pos x="12" y="30"/>
                </a:cxn>
                <a:cxn ang="0">
                  <a:pos x="8" y="28"/>
                </a:cxn>
                <a:cxn ang="0">
                  <a:pos x="4" y="25"/>
                </a:cxn>
                <a:cxn ang="0">
                  <a:pos x="2" y="20"/>
                </a:cxn>
                <a:cxn ang="0">
                  <a:pos x="1" y="16"/>
                </a:cxn>
                <a:cxn ang="0">
                  <a:pos x="0" y="12"/>
                </a:cxn>
                <a:cxn ang="0">
                  <a:pos x="1" y="8"/>
                </a:cxn>
                <a:cxn ang="0">
                  <a:pos x="3" y="3"/>
                </a:cxn>
                <a:cxn ang="0">
                  <a:pos x="7" y="0"/>
                </a:cxn>
                <a:cxn ang="0">
                  <a:pos x="7" y="0"/>
                </a:cxn>
                <a:cxn ang="0">
                  <a:pos x="11" y="2"/>
                </a:cxn>
                <a:cxn ang="0">
                  <a:pos x="15" y="5"/>
                </a:cxn>
                <a:cxn ang="0">
                  <a:pos x="17" y="9"/>
                </a:cxn>
                <a:cxn ang="0">
                  <a:pos x="19" y="13"/>
                </a:cxn>
                <a:cxn ang="0">
                  <a:pos x="19" y="18"/>
                </a:cxn>
                <a:cxn ang="0">
                  <a:pos x="19" y="23"/>
                </a:cxn>
                <a:cxn ang="0">
                  <a:pos x="17" y="27"/>
                </a:cxn>
                <a:cxn ang="0">
                  <a:pos x="12" y="30"/>
                </a:cxn>
                <a:cxn ang="0">
                  <a:pos x="12" y="30"/>
                </a:cxn>
              </a:cxnLst>
              <a:rect l="0" t="0" r="r" b="b"/>
              <a:pathLst>
                <a:path w="19" h="30">
                  <a:moveTo>
                    <a:pt x="12" y="30"/>
                  </a:moveTo>
                  <a:lnTo>
                    <a:pt x="12" y="30"/>
                  </a:lnTo>
                  <a:lnTo>
                    <a:pt x="8" y="28"/>
                  </a:lnTo>
                  <a:lnTo>
                    <a:pt x="4" y="25"/>
                  </a:lnTo>
                  <a:lnTo>
                    <a:pt x="2" y="20"/>
                  </a:lnTo>
                  <a:lnTo>
                    <a:pt x="1" y="16"/>
                  </a:lnTo>
                  <a:lnTo>
                    <a:pt x="0" y="12"/>
                  </a:lnTo>
                  <a:lnTo>
                    <a:pt x="1" y="8"/>
                  </a:lnTo>
                  <a:lnTo>
                    <a:pt x="3" y="3"/>
                  </a:lnTo>
                  <a:lnTo>
                    <a:pt x="7" y="0"/>
                  </a:lnTo>
                  <a:lnTo>
                    <a:pt x="7" y="0"/>
                  </a:lnTo>
                  <a:lnTo>
                    <a:pt x="11" y="2"/>
                  </a:lnTo>
                  <a:lnTo>
                    <a:pt x="15" y="5"/>
                  </a:lnTo>
                  <a:lnTo>
                    <a:pt x="17" y="9"/>
                  </a:lnTo>
                  <a:lnTo>
                    <a:pt x="19" y="13"/>
                  </a:lnTo>
                  <a:lnTo>
                    <a:pt x="19" y="18"/>
                  </a:lnTo>
                  <a:lnTo>
                    <a:pt x="19" y="23"/>
                  </a:lnTo>
                  <a:lnTo>
                    <a:pt x="17" y="27"/>
                  </a:lnTo>
                  <a:lnTo>
                    <a:pt x="12" y="30"/>
                  </a:lnTo>
                  <a:lnTo>
                    <a:pt x="12" y="30"/>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27" name="Freeform 242"/>
            <p:cNvSpPr/>
            <p:nvPr/>
          </p:nvSpPr>
          <p:spPr bwMode="auto">
            <a:xfrm>
              <a:off x="5732463" y="3771900"/>
              <a:ext cx="119063" cy="33338"/>
            </a:xfrm>
            <a:custGeom>
              <a:avLst/>
              <a:gdLst/>
              <a:ahLst/>
              <a:cxnLst>
                <a:cxn ang="0">
                  <a:pos x="220" y="0"/>
                </a:cxn>
                <a:cxn ang="0">
                  <a:pos x="220" y="0"/>
                </a:cxn>
                <a:cxn ang="0">
                  <a:pos x="223" y="6"/>
                </a:cxn>
                <a:cxn ang="0">
                  <a:pos x="224" y="13"/>
                </a:cxn>
                <a:cxn ang="0">
                  <a:pos x="222" y="18"/>
                </a:cxn>
                <a:cxn ang="0">
                  <a:pos x="219" y="23"/>
                </a:cxn>
                <a:cxn ang="0">
                  <a:pos x="219" y="23"/>
                </a:cxn>
                <a:cxn ang="0">
                  <a:pos x="213" y="24"/>
                </a:cxn>
                <a:cxn ang="0">
                  <a:pos x="210" y="23"/>
                </a:cxn>
                <a:cxn ang="0">
                  <a:pos x="207" y="22"/>
                </a:cxn>
                <a:cxn ang="0">
                  <a:pos x="204" y="22"/>
                </a:cxn>
                <a:cxn ang="0">
                  <a:pos x="204" y="22"/>
                </a:cxn>
                <a:cxn ang="0">
                  <a:pos x="187" y="27"/>
                </a:cxn>
                <a:cxn ang="0">
                  <a:pos x="168" y="31"/>
                </a:cxn>
                <a:cxn ang="0">
                  <a:pos x="134" y="37"/>
                </a:cxn>
                <a:cxn ang="0">
                  <a:pos x="99" y="44"/>
                </a:cxn>
                <a:cxn ang="0">
                  <a:pos x="83" y="48"/>
                </a:cxn>
                <a:cxn ang="0">
                  <a:pos x="67" y="52"/>
                </a:cxn>
                <a:cxn ang="0">
                  <a:pos x="67" y="52"/>
                </a:cxn>
                <a:cxn ang="0">
                  <a:pos x="57" y="52"/>
                </a:cxn>
                <a:cxn ang="0">
                  <a:pos x="47" y="54"/>
                </a:cxn>
                <a:cxn ang="0">
                  <a:pos x="30" y="59"/>
                </a:cxn>
                <a:cxn ang="0">
                  <a:pos x="23" y="61"/>
                </a:cxn>
                <a:cxn ang="0">
                  <a:pos x="15" y="61"/>
                </a:cxn>
                <a:cxn ang="0">
                  <a:pos x="8" y="60"/>
                </a:cxn>
                <a:cxn ang="0">
                  <a:pos x="0" y="56"/>
                </a:cxn>
                <a:cxn ang="0">
                  <a:pos x="0" y="56"/>
                </a:cxn>
                <a:cxn ang="0">
                  <a:pos x="1" y="51"/>
                </a:cxn>
                <a:cxn ang="0">
                  <a:pos x="5" y="47"/>
                </a:cxn>
                <a:cxn ang="0">
                  <a:pos x="7" y="46"/>
                </a:cxn>
                <a:cxn ang="0">
                  <a:pos x="11" y="44"/>
                </a:cxn>
                <a:cxn ang="0">
                  <a:pos x="19" y="44"/>
                </a:cxn>
                <a:cxn ang="0">
                  <a:pos x="27" y="43"/>
                </a:cxn>
                <a:cxn ang="0">
                  <a:pos x="27" y="43"/>
                </a:cxn>
                <a:cxn ang="0">
                  <a:pos x="39" y="39"/>
                </a:cxn>
                <a:cxn ang="0">
                  <a:pos x="52" y="35"/>
                </a:cxn>
                <a:cxn ang="0">
                  <a:pos x="66" y="31"/>
                </a:cxn>
                <a:cxn ang="0">
                  <a:pos x="80" y="28"/>
                </a:cxn>
                <a:cxn ang="0">
                  <a:pos x="80" y="28"/>
                </a:cxn>
                <a:cxn ang="0">
                  <a:pos x="112" y="21"/>
                </a:cxn>
                <a:cxn ang="0">
                  <a:pos x="144" y="17"/>
                </a:cxn>
                <a:cxn ang="0">
                  <a:pos x="175" y="11"/>
                </a:cxn>
                <a:cxn ang="0">
                  <a:pos x="190" y="7"/>
                </a:cxn>
                <a:cxn ang="0">
                  <a:pos x="204" y="3"/>
                </a:cxn>
                <a:cxn ang="0">
                  <a:pos x="204" y="3"/>
                </a:cxn>
                <a:cxn ang="0">
                  <a:pos x="211" y="0"/>
                </a:cxn>
                <a:cxn ang="0">
                  <a:pos x="216" y="0"/>
                </a:cxn>
                <a:cxn ang="0">
                  <a:pos x="220" y="0"/>
                </a:cxn>
                <a:cxn ang="0">
                  <a:pos x="220" y="0"/>
                </a:cxn>
              </a:cxnLst>
              <a:rect l="0" t="0" r="r" b="b"/>
              <a:pathLst>
                <a:path w="224" h="61">
                  <a:moveTo>
                    <a:pt x="220" y="0"/>
                  </a:moveTo>
                  <a:lnTo>
                    <a:pt x="220" y="0"/>
                  </a:lnTo>
                  <a:lnTo>
                    <a:pt x="223" y="6"/>
                  </a:lnTo>
                  <a:lnTo>
                    <a:pt x="224" y="13"/>
                  </a:lnTo>
                  <a:lnTo>
                    <a:pt x="222" y="18"/>
                  </a:lnTo>
                  <a:lnTo>
                    <a:pt x="219" y="23"/>
                  </a:lnTo>
                  <a:lnTo>
                    <a:pt x="219" y="23"/>
                  </a:lnTo>
                  <a:lnTo>
                    <a:pt x="213" y="24"/>
                  </a:lnTo>
                  <a:lnTo>
                    <a:pt x="210" y="23"/>
                  </a:lnTo>
                  <a:lnTo>
                    <a:pt x="207" y="22"/>
                  </a:lnTo>
                  <a:lnTo>
                    <a:pt x="204" y="22"/>
                  </a:lnTo>
                  <a:lnTo>
                    <a:pt x="204" y="22"/>
                  </a:lnTo>
                  <a:lnTo>
                    <a:pt x="187" y="27"/>
                  </a:lnTo>
                  <a:lnTo>
                    <a:pt x="168" y="31"/>
                  </a:lnTo>
                  <a:lnTo>
                    <a:pt x="134" y="37"/>
                  </a:lnTo>
                  <a:lnTo>
                    <a:pt x="99" y="44"/>
                  </a:lnTo>
                  <a:lnTo>
                    <a:pt x="83" y="48"/>
                  </a:lnTo>
                  <a:lnTo>
                    <a:pt x="67" y="52"/>
                  </a:lnTo>
                  <a:lnTo>
                    <a:pt x="67" y="52"/>
                  </a:lnTo>
                  <a:lnTo>
                    <a:pt x="57" y="52"/>
                  </a:lnTo>
                  <a:lnTo>
                    <a:pt x="47" y="54"/>
                  </a:lnTo>
                  <a:lnTo>
                    <a:pt x="30" y="59"/>
                  </a:lnTo>
                  <a:lnTo>
                    <a:pt x="23" y="61"/>
                  </a:lnTo>
                  <a:lnTo>
                    <a:pt x="15" y="61"/>
                  </a:lnTo>
                  <a:lnTo>
                    <a:pt x="8" y="60"/>
                  </a:lnTo>
                  <a:lnTo>
                    <a:pt x="0" y="56"/>
                  </a:lnTo>
                  <a:lnTo>
                    <a:pt x="0" y="56"/>
                  </a:lnTo>
                  <a:lnTo>
                    <a:pt x="1" y="51"/>
                  </a:lnTo>
                  <a:lnTo>
                    <a:pt x="5" y="47"/>
                  </a:lnTo>
                  <a:lnTo>
                    <a:pt x="7" y="46"/>
                  </a:lnTo>
                  <a:lnTo>
                    <a:pt x="11" y="44"/>
                  </a:lnTo>
                  <a:lnTo>
                    <a:pt x="19" y="44"/>
                  </a:lnTo>
                  <a:lnTo>
                    <a:pt x="27" y="43"/>
                  </a:lnTo>
                  <a:lnTo>
                    <a:pt x="27" y="43"/>
                  </a:lnTo>
                  <a:lnTo>
                    <a:pt x="39" y="39"/>
                  </a:lnTo>
                  <a:lnTo>
                    <a:pt x="52" y="35"/>
                  </a:lnTo>
                  <a:lnTo>
                    <a:pt x="66" y="31"/>
                  </a:lnTo>
                  <a:lnTo>
                    <a:pt x="80" y="28"/>
                  </a:lnTo>
                  <a:lnTo>
                    <a:pt x="80" y="28"/>
                  </a:lnTo>
                  <a:lnTo>
                    <a:pt x="112" y="21"/>
                  </a:lnTo>
                  <a:lnTo>
                    <a:pt x="144" y="17"/>
                  </a:lnTo>
                  <a:lnTo>
                    <a:pt x="175" y="11"/>
                  </a:lnTo>
                  <a:lnTo>
                    <a:pt x="190" y="7"/>
                  </a:lnTo>
                  <a:lnTo>
                    <a:pt x="204" y="3"/>
                  </a:lnTo>
                  <a:lnTo>
                    <a:pt x="204" y="3"/>
                  </a:lnTo>
                  <a:lnTo>
                    <a:pt x="211" y="0"/>
                  </a:lnTo>
                  <a:lnTo>
                    <a:pt x="216" y="0"/>
                  </a:lnTo>
                  <a:lnTo>
                    <a:pt x="220" y="0"/>
                  </a:lnTo>
                  <a:lnTo>
                    <a:pt x="220" y="0"/>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28" name="Freeform 243"/>
            <p:cNvSpPr/>
            <p:nvPr/>
          </p:nvSpPr>
          <p:spPr bwMode="auto">
            <a:xfrm>
              <a:off x="5870576" y="3779838"/>
              <a:ext cx="11113" cy="17463"/>
            </a:xfrm>
            <a:custGeom>
              <a:avLst/>
              <a:gdLst/>
              <a:ahLst/>
              <a:cxnLst>
                <a:cxn ang="0">
                  <a:pos x="16" y="33"/>
                </a:cxn>
                <a:cxn ang="0">
                  <a:pos x="16" y="33"/>
                </a:cxn>
                <a:cxn ang="0">
                  <a:pos x="11" y="32"/>
                </a:cxn>
                <a:cxn ang="0">
                  <a:pos x="6" y="33"/>
                </a:cxn>
                <a:cxn ang="0">
                  <a:pos x="6" y="33"/>
                </a:cxn>
                <a:cxn ang="0">
                  <a:pos x="4" y="30"/>
                </a:cxn>
                <a:cxn ang="0">
                  <a:pos x="2" y="27"/>
                </a:cxn>
                <a:cxn ang="0">
                  <a:pos x="0" y="20"/>
                </a:cxn>
                <a:cxn ang="0">
                  <a:pos x="0" y="14"/>
                </a:cxn>
                <a:cxn ang="0">
                  <a:pos x="1" y="7"/>
                </a:cxn>
                <a:cxn ang="0">
                  <a:pos x="4" y="3"/>
                </a:cxn>
                <a:cxn ang="0">
                  <a:pos x="6" y="1"/>
                </a:cxn>
                <a:cxn ang="0">
                  <a:pos x="8" y="0"/>
                </a:cxn>
                <a:cxn ang="0">
                  <a:pos x="11" y="0"/>
                </a:cxn>
                <a:cxn ang="0">
                  <a:pos x="15" y="1"/>
                </a:cxn>
                <a:cxn ang="0">
                  <a:pos x="18" y="3"/>
                </a:cxn>
                <a:cxn ang="0">
                  <a:pos x="21" y="6"/>
                </a:cxn>
                <a:cxn ang="0">
                  <a:pos x="21" y="6"/>
                </a:cxn>
                <a:cxn ang="0">
                  <a:pos x="22" y="14"/>
                </a:cxn>
                <a:cxn ang="0">
                  <a:pos x="21" y="20"/>
                </a:cxn>
                <a:cxn ang="0">
                  <a:pos x="19" y="27"/>
                </a:cxn>
                <a:cxn ang="0">
                  <a:pos x="16" y="33"/>
                </a:cxn>
                <a:cxn ang="0">
                  <a:pos x="16" y="33"/>
                </a:cxn>
              </a:cxnLst>
              <a:rect l="0" t="0" r="r" b="b"/>
              <a:pathLst>
                <a:path w="22" h="33">
                  <a:moveTo>
                    <a:pt x="16" y="33"/>
                  </a:moveTo>
                  <a:lnTo>
                    <a:pt x="16" y="33"/>
                  </a:lnTo>
                  <a:lnTo>
                    <a:pt x="11" y="32"/>
                  </a:lnTo>
                  <a:lnTo>
                    <a:pt x="6" y="33"/>
                  </a:lnTo>
                  <a:lnTo>
                    <a:pt x="6" y="33"/>
                  </a:lnTo>
                  <a:lnTo>
                    <a:pt x="4" y="30"/>
                  </a:lnTo>
                  <a:lnTo>
                    <a:pt x="2" y="27"/>
                  </a:lnTo>
                  <a:lnTo>
                    <a:pt x="0" y="20"/>
                  </a:lnTo>
                  <a:lnTo>
                    <a:pt x="0" y="14"/>
                  </a:lnTo>
                  <a:lnTo>
                    <a:pt x="1" y="7"/>
                  </a:lnTo>
                  <a:lnTo>
                    <a:pt x="4" y="3"/>
                  </a:lnTo>
                  <a:lnTo>
                    <a:pt x="6" y="1"/>
                  </a:lnTo>
                  <a:lnTo>
                    <a:pt x="8" y="0"/>
                  </a:lnTo>
                  <a:lnTo>
                    <a:pt x="11" y="0"/>
                  </a:lnTo>
                  <a:lnTo>
                    <a:pt x="15" y="1"/>
                  </a:lnTo>
                  <a:lnTo>
                    <a:pt x="18" y="3"/>
                  </a:lnTo>
                  <a:lnTo>
                    <a:pt x="21" y="6"/>
                  </a:lnTo>
                  <a:lnTo>
                    <a:pt x="21" y="6"/>
                  </a:lnTo>
                  <a:lnTo>
                    <a:pt x="22" y="14"/>
                  </a:lnTo>
                  <a:lnTo>
                    <a:pt x="21" y="20"/>
                  </a:lnTo>
                  <a:lnTo>
                    <a:pt x="19" y="27"/>
                  </a:lnTo>
                  <a:lnTo>
                    <a:pt x="16" y="33"/>
                  </a:lnTo>
                  <a:lnTo>
                    <a:pt x="16" y="33"/>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29" name="Freeform 244"/>
            <p:cNvSpPr>
              <a:spLocks noEditPoints="1"/>
            </p:cNvSpPr>
            <p:nvPr/>
          </p:nvSpPr>
          <p:spPr bwMode="auto">
            <a:xfrm>
              <a:off x="5467351" y="3781425"/>
              <a:ext cx="28575" cy="31750"/>
            </a:xfrm>
            <a:custGeom>
              <a:avLst/>
              <a:gdLst/>
              <a:ahLst/>
              <a:cxnLst>
                <a:cxn ang="0">
                  <a:pos x="18" y="2"/>
                </a:cxn>
                <a:cxn ang="0">
                  <a:pos x="18" y="2"/>
                </a:cxn>
                <a:cxn ang="0">
                  <a:pos x="27" y="0"/>
                </a:cxn>
                <a:cxn ang="0">
                  <a:pos x="34" y="0"/>
                </a:cxn>
                <a:cxn ang="0">
                  <a:pos x="41" y="2"/>
                </a:cxn>
                <a:cxn ang="0">
                  <a:pos x="46" y="6"/>
                </a:cxn>
                <a:cxn ang="0">
                  <a:pos x="49" y="12"/>
                </a:cxn>
                <a:cxn ang="0">
                  <a:pos x="53" y="17"/>
                </a:cxn>
                <a:cxn ang="0">
                  <a:pos x="54" y="23"/>
                </a:cxn>
                <a:cxn ang="0">
                  <a:pos x="54" y="31"/>
                </a:cxn>
                <a:cxn ang="0">
                  <a:pos x="54" y="38"/>
                </a:cxn>
                <a:cxn ang="0">
                  <a:pos x="52" y="45"/>
                </a:cxn>
                <a:cxn ang="0">
                  <a:pos x="48" y="51"/>
                </a:cxn>
                <a:cxn ang="0">
                  <a:pos x="43" y="56"/>
                </a:cxn>
                <a:cxn ang="0">
                  <a:pos x="38" y="60"/>
                </a:cxn>
                <a:cxn ang="0">
                  <a:pos x="31" y="62"/>
                </a:cxn>
                <a:cxn ang="0">
                  <a:pos x="24" y="62"/>
                </a:cxn>
                <a:cxn ang="0">
                  <a:pos x="14" y="61"/>
                </a:cxn>
                <a:cxn ang="0">
                  <a:pos x="14" y="61"/>
                </a:cxn>
                <a:cxn ang="0">
                  <a:pos x="9" y="55"/>
                </a:cxn>
                <a:cxn ang="0">
                  <a:pos x="3" y="47"/>
                </a:cxn>
                <a:cxn ang="0">
                  <a:pos x="1" y="38"/>
                </a:cxn>
                <a:cxn ang="0">
                  <a:pos x="0" y="30"/>
                </a:cxn>
                <a:cxn ang="0">
                  <a:pos x="1" y="21"/>
                </a:cxn>
                <a:cxn ang="0">
                  <a:pos x="4" y="14"/>
                </a:cxn>
                <a:cxn ang="0">
                  <a:pos x="7" y="10"/>
                </a:cxn>
                <a:cxn ang="0">
                  <a:pos x="10" y="7"/>
                </a:cxn>
                <a:cxn ang="0">
                  <a:pos x="14" y="4"/>
                </a:cxn>
                <a:cxn ang="0">
                  <a:pos x="18" y="2"/>
                </a:cxn>
                <a:cxn ang="0">
                  <a:pos x="18" y="2"/>
                </a:cxn>
                <a:cxn ang="0">
                  <a:pos x="16" y="38"/>
                </a:cxn>
                <a:cxn ang="0">
                  <a:pos x="16" y="38"/>
                </a:cxn>
                <a:cxn ang="0">
                  <a:pos x="21" y="41"/>
                </a:cxn>
                <a:cxn ang="0">
                  <a:pos x="27" y="42"/>
                </a:cxn>
                <a:cxn ang="0">
                  <a:pos x="33" y="42"/>
                </a:cxn>
                <a:cxn ang="0">
                  <a:pos x="39" y="40"/>
                </a:cxn>
                <a:cxn ang="0">
                  <a:pos x="39" y="40"/>
                </a:cxn>
                <a:cxn ang="0">
                  <a:pos x="40" y="35"/>
                </a:cxn>
                <a:cxn ang="0">
                  <a:pos x="40" y="32"/>
                </a:cxn>
                <a:cxn ang="0">
                  <a:pos x="39" y="29"/>
                </a:cxn>
                <a:cxn ang="0">
                  <a:pos x="38" y="27"/>
                </a:cxn>
                <a:cxn ang="0">
                  <a:pos x="34" y="21"/>
                </a:cxn>
                <a:cxn ang="0">
                  <a:pos x="29" y="17"/>
                </a:cxn>
                <a:cxn ang="0">
                  <a:pos x="29" y="17"/>
                </a:cxn>
                <a:cxn ang="0">
                  <a:pos x="24" y="21"/>
                </a:cxn>
                <a:cxn ang="0">
                  <a:pos x="19" y="27"/>
                </a:cxn>
                <a:cxn ang="0">
                  <a:pos x="17" y="32"/>
                </a:cxn>
                <a:cxn ang="0">
                  <a:pos x="16" y="38"/>
                </a:cxn>
                <a:cxn ang="0">
                  <a:pos x="16" y="38"/>
                </a:cxn>
              </a:cxnLst>
              <a:rect l="0" t="0" r="r" b="b"/>
              <a:pathLst>
                <a:path w="54" h="62">
                  <a:moveTo>
                    <a:pt x="18" y="2"/>
                  </a:moveTo>
                  <a:lnTo>
                    <a:pt x="18" y="2"/>
                  </a:lnTo>
                  <a:lnTo>
                    <a:pt x="27" y="0"/>
                  </a:lnTo>
                  <a:lnTo>
                    <a:pt x="34" y="0"/>
                  </a:lnTo>
                  <a:lnTo>
                    <a:pt x="41" y="2"/>
                  </a:lnTo>
                  <a:lnTo>
                    <a:pt x="46" y="6"/>
                  </a:lnTo>
                  <a:lnTo>
                    <a:pt x="49" y="12"/>
                  </a:lnTo>
                  <a:lnTo>
                    <a:pt x="53" y="17"/>
                  </a:lnTo>
                  <a:lnTo>
                    <a:pt x="54" y="23"/>
                  </a:lnTo>
                  <a:lnTo>
                    <a:pt x="54" y="31"/>
                  </a:lnTo>
                  <a:lnTo>
                    <a:pt x="54" y="38"/>
                  </a:lnTo>
                  <a:lnTo>
                    <a:pt x="52" y="45"/>
                  </a:lnTo>
                  <a:lnTo>
                    <a:pt x="48" y="51"/>
                  </a:lnTo>
                  <a:lnTo>
                    <a:pt x="43" y="56"/>
                  </a:lnTo>
                  <a:lnTo>
                    <a:pt x="38" y="60"/>
                  </a:lnTo>
                  <a:lnTo>
                    <a:pt x="31" y="62"/>
                  </a:lnTo>
                  <a:lnTo>
                    <a:pt x="24" y="62"/>
                  </a:lnTo>
                  <a:lnTo>
                    <a:pt x="14" y="61"/>
                  </a:lnTo>
                  <a:lnTo>
                    <a:pt x="14" y="61"/>
                  </a:lnTo>
                  <a:lnTo>
                    <a:pt x="9" y="55"/>
                  </a:lnTo>
                  <a:lnTo>
                    <a:pt x="3" y="47"/>
                  </a:lnTo>
                  <a:lnTo>
                    <a:pt x="1" y="38"/>
                  </a:lnTo>
                  <a:lnTo>
                    <a:pt x="0" y="30"/>
                  </a:lnTo>
                  <a:lnTo>
                    <a:pt x="1" y="21"/>
                  </a:lnTo>
                  <a:lnTo>
                    <a:pt x="4" y="14"/>
                  </a:lnTo>
                  <a:lnTo>
                    <a:pt x="7" y="10"/>
                  </a:lnTo>
                  <a:lnTo>
                    <a:pt x="10" y="7"/>
                  </a:lnTo>
                  <a:lnTo>
                    <a:pt x="14" y="4"/>
                  </a:lnTo>
                  <a:lnTo>
                    <a:pt x="18" y="2"/>
                  </a:lnTo>
                  <a:lnTo>
                    <a:pt x="18" y="2"/>
                  </a:lnTo>
                  <a:close/>
                  <a:moveTo>
                    <a:pt x="16" y="38"/>
                  </a:moveTo>
                  <a:lnTo>
                    <a:pt x="16" y="38"/>
                  </a:lnTo>
                  <a:lnTo>
                    <a:pt x="21" y="41"/>
                  </a:lnTo>
                  <a:lnTo>
                    <a:pt x="27" y="42"/>
                  </a:lnTo>
                  <a:lnTo>
                    <a:pt x="33" y="42"/>
                  </a:lnTo>
                  <a:lnTo>
                    <a:pt x="39" y="40"/>
                  </a:lnTo>
                  <a:lnTo>
                    <a:pt x="39" y="40"/>
                  </a:lnTo>
                  <a:lnTo>
                    <a:pt x="40" y="35"/>
                  </a:lnTo>
                  <a:lnTo>
                    <a:pt x="40" y="32"/>
                  </a:lnTo>
                  <a:lnTo>
                    <a:pt x="39" y="29"/>
                  </a:lnTo>
                  <a:lnTo>
                    <a:pt x="38" y="27"/>
                  </a:lnTo>
                  <a:lnTo>
                    <a:pt x="34" y="21"/>
                  </a:lnTo>
                  <a:lnTo>
                    <a:pt x="29" y="17"/>
                  </a:lnTo>
                  <a:lnTo>
                    <a:pt x="29" y="17"/>
                  </a:lnTo>
                  <a:lnTo>
                    <a:pt x="24" y="21"/>
                  </a:lnTo>
                  <a:lnTo>
                    <a:pt x="19" y="27"/>
                  </a:lnTo>
                  <a:lnTo>
                    <a:pt x="17" y="32"/>
                  </a:lnTo>
                  <a:lnTo>
                    <a:pt x="16" y="38"/>
                  </a:lnTo>
                  <a:lnTo>
                    <a:pt x="16" y="38"/>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30" name="Freeform 245"/>
            <p:cNvSpPr/>
            <p:nvPr/>
          </p:nvSpPr>
          <p:spPr bwMode="auto">
            <a:xfrm>
              <a:off x="5697538" y="3789363"/>
              <a:ext cx="11113" cy="23813"/>
            </a:xfrm>
            <a:custGeom>
              <a:avLst/>
              <a:gdLst/>
              <a:ahLst/>
              <a:cxnLst>
                <a:cxn ang="0">
                  <a:pos x="3" y="0"/>
                </a:cxn>
                <a:cxn ang="0">
                  <a:pos x="3" y="0"/>
                </a:cxn>
                <a:cxn ang="0">
                  <a:pos x="11" y="10"/>
                </a:cxn>
                <a:cxn ang="0">
                  <a:pos x="15" y="15"/>
                </a:cxn>
                <a:cxn ang="0">
                  <a:pos x="17" y="20"/>
                </a:cxn>
                <a:cxn ang="0">
                  <a:pos x="19" y="27"/>
                </a:cxn>
                <a:cxn ang="0">
                  <a:pos x="20" y="32"/>
                </a:cxn>
                <a:cxn ang="0">
                  <a:pos x="20" y="39"/>
                </a:cxn>
                <a:cxn ang="0">
                  <a:pos x="18" y="44"/>
                </a:cxn>
                <a:cxn ang="0">
                  <a:pos x="18" y="44"/>
                </a:cxn>
                <a:cxn ang="0">
                  <a:pos x="14" y="43"/>
                </a:cxn>
                <a:cxn ang="0">
                  <a:pos x="12" y="43"/>
                </a:cxn>
                <a:cxn ang="0">
                  <a:pos x="6" y="40"/>
                </a:cxn>
                <a:cxn ang="0">
                  <a:pos x="3" y="34"/>
                </a:cxn>
                <a:cxn ang="0">
                  <a:pos x="1" y="29"/>
                </a:cxn>
                <a:cxn ang="0">
                  <a:pos x="0" y="21"/>
                </a:cxn>
                <a:cxn ang="0">
                  <a:pos x="0" y="14"/>
                </a:cxn>
                <a:cxn ang="0">
                  <a:pos x="1" y="6"/>
                </a:cxn>
                <a:cxn ang="0">
                  <a:pos x="3" y="0"/>
                </a:cxn>
                <a:cxn ang="0">
                  <a:pos x="3" y="0"/>
                </a:cxn>
              </a:cxnLst>
              <a:rect l="0" t="0" r="r" b="b"/>
              <a:pathLst>
                <a:path w="20" h="44">
                  <a:moveTo>
                    <a:pt x="3" y="0"/>
                  </a:moveTo>
                  <a:lnTo>
                    <a:pt x="3" y="0"/>
                  </a:lnTo>
                  <a:lnTo>
                    <a:pt x="11" y="10"/>
                  </a:lnTo>
                  <a:lnTo>
                    <a:pt x="15" y="15"/>
                  </a:lnTo>
                  <a:lnTo>
                    <a:pt x="17" y="20"/>
                  </a:lnTo>
                  <a:lnTo>
                    <a:pt x="19" y="27"/>
                  </a:lnTo>
                  <a:lnTo>
                    <a:pt x="20" y="32"/>
                  </a:lnTo>
                  <a:lnTo>
                    <a:pt x="20" y="39"/>
                  </a:lnTo>
                  <a:lnTo>
                    <a:pt x="18" y="44"/>
                  </a:lnTo>
                  <a:lnTo>
                    <a:pt x="18" y="44"/>
                  </a:lnTo>
                  <a:lnTo>
                    <a:pt x="14" y="43"/>
                  </a:lnTo>
                  <a:lnTo>
                    <a:pt x="12" y="43"/>
                  </a:lnTo>
                  <a:lnTo>
                    <a:pt x="6" y="40"/>
                  </a:lnTo>
                  <a:lnTo>
                    <a:pt x="3" y="34"/>
                  </a:lnTo>
                  <a:lnTo>
                    <a:pt x="1" y="29"/>
                  </a:lnTo>
                  <a:lnTo>
                    <a:pt x="0" y="21"/>
                  </a:lnTo>
                  <a:lnTo>
                    <a:pt x="0" y="14"/>
                  </a:lnTo>
                  <a:lnTo>
                    <a:pt x="1" y="6"/>
                  </a:lnTo>
                  <a:lnTo>
                    <a:pt x="3" y="0"/>
                  </a:lnTo>
                  <a:lnTo>
                    <a:pt x="3" y="0"/>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31" name="Freeform 246"/>
            <p:cNvSpPr/>
            <p:nvPr/>
          </p:nvSpPr>
          <p:spPr bwMode="auto">
            <a:xfrm>
              <a:off x="5840413" y="3792538"/>
              <a:ext cx="23813" cy="11113"/>
            </a:xfrm>
            <a:custGeom>
              <a:avLst/>
              <a:gdLst/>
              <a:ahLst/>
              <a:cxnLst>
                <a:cxn ang="0">
                  <a:pos x="39" y="0"/>
                </a:cxn>
                <a:cxn ang="0">
                  <a:pos x="39" y="0"/>
                </a:cxn>
                <a:cxn ang="0">
                  <a:pos x="42" y="3"/>
                </a:cxn>
                <a:cxn ang="0">
                  <a:pos x="43" y="5"/>
                </a:cxn>
                <a:cxn ang="0">
                  <a:pos x="44" y="11"/>
                </a:cxn>
                <a:cxn ang="0">
                  <a:pos x="43" y="18"/>
                </a:cxn>
                <a:cxn ang="0">
                  <a:pos x="42" y="20"/>
                </a:cxn>
                <a:cxn ang="0">
                  <a:pos x="39" y="22"/>
                </a:cxn>
                <a:cxn ang="0">
                  <a:pos x="39" y="22"/>
                </a:cxn>
                <a:cxn ang="0">
                  <a:pos x="19" y="21"/>
                </a:cxn>
                <a:cxn ang="0">
                  <a:pos x="0" y="20"/>
                </a:cxn>
                <a:cxn ang="0">
                  <a:pos x="0" y="20"/>
                </a:cxn>
                <a:cxn ang="0">
                  <a:pos x="2" y="14"/>
                </a:cxn>
                <a:cxn ang="0">
                  <a:pos x="6" y="11"/>
                </a:cxn>
                <a:cxn ang="0">
                  <a:pos x="11" y="8"/>
                </a:cxn>
                <a:cxn ang="0">
                  <a:pos x="16" y="7"/>
                </a:cxn>
                <a:cxn ang="0">
                  <a:pos x="28" y="4"/>
                </a:cxn>
                <a:cxn ang="0">
                  <a:pos x="39" y="0"/>
                </a:cxn>
                <a:cxn ang="0">
                  <a:pos x="39" y="0"/>
                </a:cxn>
              </a:cxnLst>
              <a:rect l="0" t="0" r="r" b="b"/>
              <a:pathLst>
                <a:path w="44" h="22">
                  <a:moveTo>
                    <a:pt x="39" y="0"/>
                  </a:moveTo>
                  <a:lnTo>
                    <a:pt x="39" y="0"/>
                  </a:lnTo>
                  <a:lnTo>
                    <a:pt x="42" y="3"/>
                  </a:lnTo>
                  <a:lnTo>
                    <a:pt x="43" y="5"/>
                  </a:lnTo>
                  <a:lnTo>
                    <a:pt x="44" y="11"/>
                  </a:lnTo>
                  <a:lnTo>
                    <a:pt x="43" y="18"/>
                  </a:lnTo>
                  <a:lnTo>
                    <a:pt x="42" y="20"/>
                  </a:lnTo>
                  <a:lnTo>
                    <a:pt x="39" y="22"/>
                  </a:lnTo>
                  <a:lnTo>
                    <a:pt x="39" y="22"/>
                  </a:lnTo>
                  <a:lnTo>
                    <a:pt x="19" y="21"/>
                  </a:lnTo>
                  <a:lnTo>
                    <a:pt x="0" y="20"/>
                  </a:lnTo>
                  <a:lnTo>
                    <a:pt x="0" y="20"/>
                  </a:lnTo>
                  <a:lnTo>
                    <a:pt x="2" y="14"/>
                  </a:lnTo>
                  <a:lnTo>
                    <a:pt x="6" y="11"/>
                  </a:lnTo>
                  <a:lnTo>
                    <a:pt x="11" y="8"/>
                  </a:lnTo>
                  <a:lnTo>
                    <a:pt x="16" y="7"/>
                  </a:lnTo>
                  <a:lnTo>
                    <a:pt x="28" y="4"/>
                  </a:lnTo>
                  <a:lnTo>
                    <a:pt x="39" y="0"/>
                  </a:lnTo>
                  <a:lnTo>
                    <a:pt x="39" y="0"/>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32" name="Freeform 247"/>
            <p:cNvSpPr/>
            <p:nvPr/>
          </p:nvSpPr>
          <p:spPr bwMode="auto">
            <a:xfrm>
              <a:off x="5807076" y="3803650"/>
              <a:ext cx="23813" cy="7938"/>
            </a:xfrm>
            <a:custGeom>
              <a:avLst/>
              <a:gdLst/>
              <a:ahLst/>
              <a:cxnLst>
                <a:cxn ang="0">
                  <a:pos x="45" y="7"/>
                </a:cxn>
                <a:cxn ang="0">
                  <a:pos x="45" y="7"/>
                </a:cxn>
                <a:cxn ang="0">
                  <a:pos x="41" y="11"/>
                </a:cxn>
                <a:cxn ang="0">
                  <a:pos x="36" y="14"/>
                </a:cxn>
                <a:cxn ang="0">
                  <a:pos x="31" y="15"/>
                </a:cxn>
                <a:cxn ang="0">
                  <a:pos x="23" y="16"/>
                </a:cxn>
                <a:cxn ang="0">
                  <a:pos x="10" y="17"/>
                </a:cxn>
                <a:cxn ang="0">
                  <a:pos x="0" y="17"/>
                </a:cxn>
                <a:cxn ang="0">
                  <a:pos x="0" y="17"/>
                </a:cxn>
                <a:cxn ang="0">
                  <a:pos x="3" y="13"/>
                </a:cxn>
                <a:cxn ang="0">
                  <a:pos x="8" y="8"/>
                </a:cxn>
                <a:cxn ang="0">
                  <a:pos x="15" y="4"/>
                </a:cxn>
                <a:cxn ang="0">
                  <a:pos x="22" y="1"/>
                </a:cxn>
                <a:cxn ang="0">
                  <a:pos x="30" y="0"/>
                </a:cxn>
                <a:cxn ang="0">
                  <a:pos x="36" y="0"/>
                </a:cxn>
                <a:cxn ang="0">
                  <a:pos x="39" y="1"/>
                </a:cxn>
                <a:cxn ang="0">
                  <a:pos x="41" y="2"/>
                </a:cxn>
                <a:cxn ang="0">
                  <a:pos x="44" y="4"/>
                </a:cxn>
                <a:cxn ang="0">
                  <a:pos x="45" y="7"/>
                </a:cxn>
                <a:cxn ang="0">
                  <a:pos x="45" y="7"/>
                </a:cxn>
              </a:cxnLst>
              <a:rect l="0" t="0" r="r" b="b"/>
              <a:pathLst>
                <a:path w="45" h="17">
                  <a:moveTo>
                    <a:pt x="45" y="7"/>
                  </a:moveTo>
                  <a:lnTo>
                    <a:pt x="45" y="7"/>
                  </a:lnTo>
                  <a:lnTo>
                    <a:pt x="41" y="11"/>
                  </a:lnTo>
                  <a:lnTo>
                    <a:pt x="36" y="14"/>
                  </a:lnTo>
                  <a:lnTo>
                    <a:pt x="31" y="15"/>
                  </a:lnTo>
                  <a:lnTo>
                    <a:pt x="23" y="16"/>
                  </a:lnTo>
                  <a:lnTo>
                    <a:pt x="10" y="17"/>
                  </a:lnTo>
                  <a:lnTo>
                    <a:pt x="0" y="17"/>
                  </a:lnTo>
                  <a:lnTo>
                    <a:pt x="0" y="17"/>
                  </a:lnTo>
                  <a:lnTo>
                    <a:pt x="3" y="13"/>
                  </a:lnTo>
                  <a:lnTo>
                    <a:pt x="8" y="8"/>
                  </a:lnTo>
                  <a:lnTo>
                    <a:pt x="15" y="4"/>
                  </a:lnTo>
                  <a:lnTo>
                    <a:pt x="22" y="1"/>
                  </a:lnTo>
                  <a:lnTo>
                    <a:pt x="30" y="0"/>
                  </a:lnTo>
                  <a:lnTo>
                    <a:pt x="36" y="0"/>
                  </a:lnTo>
                  <a:lnTo>
                    <a:pt x="39" y="1"/>
                  </a:lnTo>
                  <a:lnTo>
                    <a:pt x="41" y="2"/>
                  </a:lnTo>
                  <a:lnTo>
                    <a:pt x="44" y="4"/>
                  </a:lnTo>
                  <a:lnTo>
                    <a:pt x="45" y="7"/>
                  </a:lnTo>
                  <a:lnTo>
                    <a:pt x="45" y="7"/>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33" name="Freeform 248"/>
            <p:cNvSpPr/>
            <p:nvPr/>
          </p:nvSpPr>
          <p:spPr bwMode="auto">
            <a:xfrm>
              <a:off x="5768976" y="3811588"/>
              <a:ext cx="22225" cy="9525"/>
            </a:xfrm>
            <a:custGeom>
              <a:avLst/>
              <a:gdLst/>
              <a:ahLst/>
              <a:cxnLst>
                <a:cxn ang="0">
                  <a:pos x="37" y="0"/>
                </a:cxn>
                <a:cxn ang="0">
                  <a:pos x="37" y="0"/>
                </a:cxn>
                <a:cxn ang="0">
                  <a:pos x="38" y="2"/>
                </a:cxn>
                <a:cxn ang="0">
                  <a:pos x="40" y="3"/>
                </a:cxn>
                <a:cxn ang="0">
                  <a:pos x="40" y="7"/>
                </a:cxn>
                <a:cxn ang="0">
                  <a:pos x="38" y="12"/>
                </a:cxn>
                <a:cxn ang="0">
                  <a:pos x="37" y="17"/>
                </a:cxn>
                <a:cxn ang="0">
                  <a:pos x="37" y="17"/>
                </a:cxn>
                <a:cxn ang="0">
                  <a:pos x="17" y="16"/>
                </a:cxn>
                <a:cxn ang="0">
                  <a:pos x="7" y="15"/>
                </a:cxn>
                <a:cxn ang="0">
                  <a:pos x="0" y="13"/>
                </a:cxn>
                <a:cxn ang="0">
                  <a:pos x="0" y="13"/>
                </a:cxn>
                <a:cxn ang="0">
                  <a:pos x="2" y="8"/>
                </a:cxn>
                <a:cxn ang="0">
                  <a:pos x="6" y="6"/>
                </a:cxn>
                <a:cxn ang="0">
                  <a:pos x="11" y="4"/>
                </a:cxn>
                <a:cxn ang="0">
                  <a:pos x="16" y="3"/>
                </a:cxn>
                <a:cxn ang="0">
                  <a:pos x="27" y="2"/>
                </a:cxn>
                <a:cxn ang="0">
                  <a:pos x="33" y="1"/>
                </a:cxn>
                <a:cxn ang="0">
                  <a:pos x="37" y="0"/>
                </a:cxn>
                <a:cxn ang="0">
                  <a:pos x="37" y="0"/>
                </a:cxn>
              </a:cxnLst>
              <a:rect l="0" t="0" r="r" b="b"/>
              <a:pathLst>
                <a:path w="40" h="17">
                  <a:moveTo>
                    <a:pt x="37" y="0"/>
                  </a:moveTo>
                  <a:lnTo>
                    <a:pt x="37" y="0"/>
                  </a:lnTo>
                  <a:lnTo>
                    <a:pt x="38" y="2"/>
                  </a:lnTo>
                  <a:lnTo>
                    <a:pt x="40" y="3"/>
                  </a:lnTo>
                  <a:lnTo>
                    <a:pt x="40" y="7"/>
                  </a:lnTo>
                  <a:lnTo>
                    <a:pt x="38" y="12"/>
                  </a:lnTo>
                  <a:lnTo>
                    <a:pt x="37" y="17"/>
                  </a:lnTo>
                  <a:lnTo>
                    <a:pt x="37" y="17"/>
                  </a:lnTo>
                  <a:lnTo>
                    <a:pt x="17" y="16"/>
                  </a:lnTo>
                  <a:lnTo>
                    <a:pt x="7" y="15"/>
                  </a:lnTo>
                  <a:lnTo>
                    <a:pt x="0" y="13"/>
                  </a:lnTo>
                  <a:lnTo>
                    <a:pt x="0" y="13"/>
                  </a:lnTo>
                  <a:lnTo>
                    <a:pt x="2" y="8"/>
                  </a:lnTo>
                  <a:lnTo>
                    <a:pt x="6" y="6"/>
                  </a:lnTo>
                  <a:lnTo>
                    <a:pt x="11" y="4"/>
                  </a:lnTo>
                  <a:lnTo>
                    <a:pt x="16" y="3"/>
                  </a:lnTo>
                  <a:lnTo>
                    <a:pt x="27" y="2"/>
                  </a:lnTo>
                  <a:lnTo>
                    <a:pt x="33" y="1"/>
                  </a:lnTo>
                  <a:lnTo>
                    <a:pt x="37" y="0"/>
                  </a:lnTo>
                  <a:lnTo>
                    <a:pt x="37" y="0"/>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34" name="Freeform 249"/>
            <p:cNvSpPr/>
            <p:nvPr/>
          </p:nvSpPr>
          <p:spPr bwMode="auto">
            <a:xfrm>
              <a:off x="5734051" y="3817938"/>
              <a:ext cx="22225" cy="9525"/>
            </a:xfrm>
            <a:custGeom>
              <a:avLst/>
              <a:gdLst/>
              <a:ahLst/>
              <a:cxnLst>
                <a:cxn ang="0">
                  <a:pos x="42" y="15"/>
                </a:cxn>
                <a:cxn ang="0">
                  <a:pos x="42" y="15"/>
                </a:cxn>
                <a:cxn ang="0">
                  <a:pos x="22" y="18"/>
                </a:cxn>
                <a:cxn ang="0">
                  <a:pos x="11" y="19"/>
                </a:cxn>
                <a:cxn ang="0">
                  <a:pos x="0" y="19"/>
                </a:cxn>
                <a:cxn ang="0">
                  <a:pos x="0" y="19"/>
                </a:cxn>
                <a:cxn ang="0">
                  <a:pos x="2" y="16"/>
                </a:cxn>
                <a:cxn ang="0">
                  <a:pos x="3" y="12"/>
                </a:cxn>
                <a:cxn ang="0">
                  <a:pos x="6" y="9"/>
                </a:cxn>
                <a:cxn ang="0">
                  <a:pos x="9" y="7"/>
                </a:cxn>
                <a:cxn ang="0">
                  <a:pos x="17" y="3"/>
                </a:cxn>
                <a:cxn ang="0">
                  <a:pos x="25" y="0"/>
                </a:cxn>
                <a:cxn ang="0">
                  <a:pos x="34" y="0"/>
                </a:cxn>
                <a:cxn ang="0">
                  <a:pos x="37" y="0"/>
                </a:cxn>
                <a:cxn ang="0">
                  <a:pos x="40" y="2"/>
                </a:cxn>
                <a:cxn ang="0">
                  <a:pos x="42" y="4"/>
                </a:cxn>
                <a:cxn ang="0">
                  <a:pos x="43" y="6"/>
                </a:cxn>
                <a:cxn ang="0">
                  <a:pos x="43" y="10"/>
                </a:cxn>
                <a:cxn ang="0">
                  <a:pos x="42" y="15"/>
                </a:cxn>
                <a:cxn ang="0">
                  <a:pos x="42" y="15"/>
                </a:cxn>
              </a:cxnLst>
              <a:rect l="0" t="0" r="r" b="b"/>
              <a:pathLst>
                <a:path w="43" h="19">
                  <a:moveTo>
                    <a:pt x="42" y="15"/>
                  </a:moveTo>
                  <a:lnTo>
                    <a:pt x="42" y="15"/>
                  </a:lnTo>
                  <a:lnTo>
                    <a:pt x="22" y="18"/>
                  </a:lnTo>
                  <a:lnTo>
                    <a:pt x="11" y="19"/>
                  </a:lnTo>
                  <a:lnTo>
                    <a:pt x="0" y="19"/>
                  </a:lnTo>
                  <a:lnTo>
                    <a:pt x="0" y="19"/>
                  </a:lnTo>
                  <a:lnTo>
                    <a:pt x="2" y="16"/>
                  </a:lnTo>
                  <a:lnTo>
                    <a:pt x="3" y="12"/>
                  </a:lnTo>
                  <a:lnTo>
                    <a:pt x="6" y="9"/>
                  </a:lnTo>
                  <a:lnTo>
                    <a:pt x="9" y="7"/>
                  </a:lnTo>
                  <a:lnTo>
                    <a:pt x="17" y="3"/>
                  </a:lnTo>
                  <a:lnTo>
                    <a:pt x="25" y="0"/>
                  </a:lnTo>
                  <a:lnTo>
                    <a:pt x="34" y="0"/>
                  </a:lnTo>
                  <a:lnTo>
                    <a:pt x="37" y="0"/>
                  </a:lnTo>
                  <a:lnTo>
                    <a:pt x="40" y="2"/>
                  </a:lnTo>
                  <a:lnTo>
                    <a:pt x="42" y="4"/>
                  </a:lnTo>
                  <a:lnTo>
                    <a:pt x="43" y="6"/>
                  </a:lnTo>
                  <a:lnTo>
                    <a:pt x="43" y="10"/>
                  </a:lnTo>
                  <a:lnTo>
                    <a:pt x="42" y="15"/>
                  </a:lnTo>
                  <a:lnTo>
                    <a:pt x="42" y="15"/>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35" name="Freeform 250"/>
            <p:cNvSpPr/>
            <p:nvPr/>
          </p:nvSpPr>
          <p:spPr bwMode="auto">
            <a:xfrm>
              <a:off x="5707063" y="3817938"/>
              <a:ext cx="14288" cy="11113"/>
            </a:xfrm>
            <a:custGeom>
              <a:avLst/>
              <a:gdLst/>
              <a:ahLst/>
              <a:cxnLst>
                <a:cxn ang="0">
                  <a:pos x="28" y="12"/>
                </a:cxn>
                <a:cxn ang="0">
                  <a:pos x="28" y="12"/>
                </a:cxn>
                <a:cxn ang="0">
                  <a:pos x="27" y="15"/>
                </a:cxn>
                <a:cxn ang="0">
                  <a:pos x="26" y="17"/>
                </a:cxn>
                <a:cxn ang="0">
                  <a:pos x="22" y="19"/>
                </a:cxn>
                <a:cxn ang="0">
                  <a:pos x="16" y="20"/>
                </a:cxn>
                <a:cxn ang="0">
                  <a:pos x="9" y="20"/>
                </a:cxn>
                <a:cxn ang="0">
                  <a:pos x="9" y="20"/>
                </a:cxn>
                <a:cxn ang="0">
                  <a:pos x="7" y="15"/>
                </a:cxn>
                <a:cxn ang="0">
                  <a:pos x="2" y="10"/>
                </a:cxn>
                <a:cxn ang="0">
                  <a:pos x="1" y="8"/>
                </a:cxn>
                <a:cxn ang="0">
                  <a:pos x="0" y="6"/>
                </a:cxn>
                <a:cxn ang="0">
                  <a:pos x="0" y="4"/>
                </a:cxn>
                <a:cxn ang="0">
                  <a:pos x="1" y="1"/>
                </a:cxn>
                <a:cxn ang="0">
                  <a:pos x="1" y="1"/>
                </a:cxn>
                <a:cxn ang="0">
                  <a:pos x="6" y="0"/>
                </a:cxn>
                <a:cxn ang="0">
                  <a:pos x="9" y="0"/>
                </a:cxn>
                <a:cxn ang="0">
                  <a:pos x="17" y="2"/>
                </a:cxn>
                <a:cxn ang="0">
                  <a:pos x="20" y="4"/>
                </a:cxn>
                <a:cxn ang="0">
                  <a:pos x="24" y="6"/>
                </a:cxn>
                <a:cxn ang="0">
                  <a:pos x="27" y="8"/>
                </a:cxn>
                <a:cxn ang="0">
                  <a:pos x="28" y="12"/>
                </a:cxn>
                <a:cxn ang="0">
                  <a:pos x="28" y="12"/>
                </a:cxn>
              </a:cxnLst>
              <a:rect l="0" t="0" r="r" b="b"/>
              <a:pathLst>
                <a:path w="28" h="20">
                  <a:moveTo>
                    <a:pt x="28" y="12"/>
                  </a:moveTo>
                  <a:lnTo>
                    <a:pt x="28" y="12"/>
                  </a:lnTo>
                  <a:lnTo>
                    <a:pt x="27" y="15"/>
                  </a:lnTo>
                  <a:lnTo>
                    <a:pt x="26" y="17"/>
                  </a:lnTo>
                  <a:lnTo>
                    <a:pt x="22" y="19"/>
                  </a:lnTo>
                  <a:lnTo>
                    <a:pt x="16" y="20"/>
                  </a:lnTo>
                  <a:lnTo>
                    <a:pt x="9" y="20"/>
                  </a:lnTo>
                  <a:lnTo>
                    <a:pt x="9" y="20"/>
                  </a:lnTo>
                  <a:lnTo>
                    <a:pt x="7" y="15"/>
                  </a:lnTo>
                  <a:lnTo>
                    <a:pt x="2" y="10"/>
                  </a:lnTo>
                  <a:lnTo>
                    <a:pt x="1" y="8"/>
                  </a:lnTo>
                  <a:lnTo>
                    <a:pt x="0" y="6"/>
                  </a:lnTo>
                  <a:lnTo>
                    <a:pt x="0" y="4"/>
                  </a:lnTo>
                  <a:lnTo>
                    <a:pt x="1" y="1"/>
                  </a:lnTo>
                  <a:lnTo>
                    <a:pt x="1" y="1"/>
                  </a:lnTo>
                  <a:lnTo>
                    <a:pt x="6" y="0"/>
                  </a:lnTo>
                  <a:lnTo>
                    <a:pt x="9" y="0"/>
                  </a:lnTo>
                  <a:lnTo>
                    <a:pt x="17" y="2"/>
                  </a:lnTo>
                  <a:lnTo>
                    <a:pt x="20" y="4"/>
                  </a:lnTo>
                  <a:lnTo>
                    <a:pt x="24" y="6"/>
                  </a:lnTo>
                  <a:lnTo>
                    <a:pt x="27" y="8"/>
                  </a:lnTo>
                  <a:lnTo>
                    <a:pt x="28" y="12"/>
                  </a:lnTo>
                  <a:lnTo>
                    <a:pt x="28" y="12"/>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36" name="Freeform 251"/>
            <p:cNvSpPr>
              <a:spLocks noEditPoints="1"/>
            </p:cNvSpPr>
            <p:nvPr/>
          </p:nvSpPr>
          <p:spPr bwMode="auto">
            <a:xfrm>
              <a:off x="5473701" y="3829050"/>
              <a:ext cx="33338" cy="30163"/>
            </a:xfrm>
            <a:custGeom>
              <a:avLst/>
              <a:gdLst/>
              <a:ahLst/>
              <a:cxnLst>
                <a:cxn ang="0">
                  <a:pos x="53" y="6"/>
                </a:cxn>
                <a:cxn ang="0">
                  <a:pos x="53" y="6"/>
                </a:cxn>
                <a:cxn ang="0">
                  <a:pos x="59" y="15"/>
                </a:cxn>
                <a:cxn ang="0">
                  <a:pos x="62" y="24"/>
                </a:cxn>
                <a:cxn ang="0">
                  <a:pos x="63" y="31"/>
                </a:cxn>
                <a:cxn ang="0">
                  <a:pos x="62" y="39"/>
                </a:cxn>
                <a:cxn ang="0">
                  <a:pos x="58" y="44"/>
                </a:cxn>
                <a:cxn ang="0">
                  <a:pos x="54" y="49"/>
                </a:cxn>
                <a:cxn ang="0">
                  <a:pos x="47" y="52"/>
                </a:cxn>
                <a:cxn ang="0">
                  <a:pos x="41" y="56"/>
                </a:cxn>
                <a:cxn ang="0">
                  <a:pos x="33" y="57"/>
                </a:cxn>
                <a:cxn ang="0">
                  <a:pos x="26" y="57"/>
                </a:cxn>
                <a:cxn ang="0">
                  <a:pos x="18" y="56"/>
                </a:cxn>
                <a:cxn ang="0">
                  <a:pos x="12" y="52"/>
                </a:cxn>
                <a:cxn ang="0">
                  <a:pos x="7" y="47"/>
                </a:cxn>
                <a:cxn ang="0">
                  <a:pos x="2" y="42"/>
                </a:cxn>
                <a:cxn ang="0">
                  <a:pos x="0" y="33"/>
                </a:cxn>
                <a:cxn ang="0">
                  <a:pos x="0" y="22"/>
                </a:cxn>
                <a:cxn ang="0">
                  <a:pos x="0" y="22"/>
                </a:cxn>
                <a:cxn ang="0">
                  <a:pos x="1" y="18"/>
                </a:cxn>
                <a:cxn ang="0">
                  <a:pos x="2" y="15"/>
                </a:cxn>
                <a:cxn ang="0">
                  <a:pos x="4" y="12"/>
                </a:cxn>
                <a:cxn ang="0">
                  <a:pos x="7" y="9"/>
                </a:cxn>
                <a:cxn ang="0">
                  <a:pos x="12" y="4"/>
                </a:cxn>
                <a:cxn ang="0">
                  <a:pos x="18" y="1"/>
                </a:cxn>
                <a:cxn ang="0">
                  <a:pos x="27" y="0"/>
                </a:cxn>
                <a:cxn ang="0">
                  <a:pos x="35" y="1"/>
                </a:cxn>
                <a:cxn ang="0">
                  <a:pos x="44" y="3"/>
                </a:cxn>
                <a:cxn ang="0">
                  <a:pos x="53" y="6"/>
                </a:cxn>
                <a:cxn ang="0">
                  <a:pos x="53" y="6"/>
                </a:cxn>
                <a:cxn ang="0">
                  <a:pos x="17" y="25"/>
                </a:cxn>
                <a:cxn ang="0">
                  <a:pos x="17" y="25"/>
                </a:cxn>
                <a:cxn ang="0">
                  <a:pos x="18" y="30"/>
                </a:cxn>
                <a:cxn ang="0">
                  <a:pos x="20" y="34"/>
                </a:cxn>
                <a:cxn ang="0">
                  <a:pos x="24" y="37"/>
                </a:cxn>
                <a:cxn ang="0">
                  <a:pos x="27" y="40"/>
                </a:cxn>
                <a:cxn ang="0">
                  <a:pos x="31" y="41"/>
                </a:cxn>
                <a:cxn ang="0">
                  <a:pos x="35" y="41"/>
                </a:cxn>
                <a:cxn ang="0">
                  <a:pos x="41" y="40"/>
                </a:cxn>
                <a:cxn ang="0">
                  <a:pos x="45" y="36"/>
                </a:cxn>
                <a:cxn ang="0">
                  <a:pos x="45" y="36"/>
                </a:cxn>
                <a:cxn ang="0">
                  <a:pos x="45" y="27"/>
                </a:cxn>
                <a:cxn ang="0">
                  <a:pos x="44" y="19"/>
                </a:cxn>
                <a:cxn ang="0">
                  <a:pos x="44" y="19"/>
                </a:cxn>
                <a:cxn ang="0">
                  <a:pos x="35" y="18"/>
                </a:cxn>
                <a:cxn ang="0">
                  <a:pos x="29" y="19"/>
                </a:cxn>
                <a:cxn ang="0">
                  <a:pos x="24" y="21"/>
                </a:cxn>
                <a:cxn ang="0">
                  <a:pos x="17" y="25"/>
                </a:cxn>
                <a:cxn ang="0">
                  <a:pos x="17" y="25"/>
                </a:cxn>
              </a:cxnLst>
              <a:rect l="0" t="0" r="r" b="b"/>
              <a:pathLst>
                <a:path w="63" h="57">
                  <a:moveTo>
                    <a:pt x="53" y="6"/>
                  </a:moveTo>
                  <a:lnTo>
                    <a:pt x="53" y="6"/>
                  </a:lnTo>
                  <a:lnTo>
                    <a:pt x="59" y="15"/>
                  </a:lnTo>
                  <a:lnTo>
                    <a:pt x="62" y="24"/>
                  </a:lnTo>
                  <a:lnTo>
                    <a:pt x="63" y="31"/>
                  </a:lnTo>
                  <a:lnTo>
                    <a:pt x="62" y="39"/>
                  </a:lnTo>
                  <a:lnTo>
                    <a:pt x="58" y="44"/>
                  </a:lnTo>
                  <a:lnTo>
                    <a:pt x="54" y="49"/>
                  </a:lnTo>
                  <a:lnTo>
                    <a:pt x="47" y="52"/>
                  </a:lnTo>
                  <a:lnTo>
                    <a:pt x="41" y="56"/>
                  </a:lnTo>
                  <a:lnTo>
                    <a:pt x="33" y="57"/>
                  </a:lnTo>
                  <a:lnTo>
                    <a:pt x="26" y="57"/>
                  </a:lnTo>
                  <a:lnTo>
                    <a:pt x="18" y="56"/>
                  </a:lnTo>
                  <a:lnTo>
                    <a:pt x="12" y="52"/>
                  </a:lnTo>
                  <a:lnTo>
                    <a:pt x="7" y="47"/>
                  </a:lnTo>
                  <a:lnTo>
                    <a:pt x="2" y="42"/>
                  </a:lnTo>
                  <a:lnTo>
                    <a:pt x="0" y="33"/>
                  </a:lnTo>
                  <a:lnTo>
                    <a:pt x="0" y="22"/>
                  </a:lnTo>
                  <a:lnTo>
                    <a:pt x="0" y="22"/>
                  </a:lnTo>
                  <a:lnTo>
                    <a:pt x="1" y="18"/>
                  </a:lnTo>
                  <a:lnTo>
                    <a:pt x="2" y="15"/>
                  </a:lnTo>
                  <a:lnTo>
                    <a:pt x="4" y="12"/>
                  </a:lnTo>
                  <a:lnTo>
                    <a:pt x="7" y="9"/>
                  </a:lnTo>
                  <a:lnTo>
                    <a:pt x="12" y="4"/>
                  </a:lnTo>
                  <a:lnTo>
                    <a:pt x="18" y="1"/>
                  </a:lnTo>
                  <a:lnTo>
                    <a:pt x="27" y="0"/>
                  </a:lnTo>
                  <a:lnTo>
                    <a:pt x="35" y="1"/>
                  </a:lnTo>
                  <a:lnTo>
                    <a:pt x="44" y="3"/>
                  </a:lnTo>
                  <a:lnTo>
                    <a:pt x="53" y="6"/>
                  </a:lnTo>
                  <a:lnTo>
                    <a:pt x="53" y="6"/>
                  </a:lnTo>
                  <a:close/>
                  <a:moveTo>
                    <a:pt x="17" y="25"/>
                  </a:moveTo>
                  <a:lnTo>
                    <a:pt x="17" y="25"/>
                  </a:lnTo>
                  <a:lnTo>
                    <a:pt x="18" y="30"/>
                  </a:lnTo>
                  <a:lnTo>
                    <a:pt x="20" y="34"/>
                  </a:lnTo>
                  <a:lnTo>
                    <a:pt x="24" y="37"/>
                  </a:lnTo>
                  <a:lnTo>
                    <a:pt x="27" y="40"/>
                  </a:lnTo>
                  <a:lnTo>
                    <a:pt x="31" y="41"/>
                  </a:lnTo>
                  <a:lnTo>
                    <a:pt x="35" y="41"/>
                  </a:lnTo>
                  <a:lnTo>
                    <a:pt x="41" y="40"/>
                  </a:lnTo>
                  <a:lnTo>
                    <a:pt x="45" y="36"/>
                  </a:lnTo>
                  <a:lnTo>
                    <a:pt x="45" y="36"/>
                  </a:lnTo>
                  <a:lnTo>
                    <a:pt x="45" y="27"/>
                  </a:lnTo>
                  <a:lnTo>
                    <a:pt x="44" y="19"/>
                  </a:lnTo>
                  <a:lnTo>
                    <a:pt x="44" y="19"/>
                  </a:lnTo>
                  <a:lnTo>
                    <a:pt x="35" y="18"/>
                  </a:lnTo>
                  <a:lnTo>
                    <a:pt x="29" y="19"/>
                  </a:lnTo>
                  <a:lnTo>
                    <a:pt x="24" y="21"/>
                  </a:lnTo>
                  <a:lnTo>
                    <a:pt x="17" y="25"/>
                  </a:lnTo>
                  <a:lnTo>
                    <a:pt x="17" y="25"/>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37" name="Freeform 252"/>
            <p:cNvSpPr>
              <a:spLocks noEditPoints="1"/>
            </p:cNvSpPr>
            <p:nvPr/>
          </p:nvSpPr>
          <p:spPr bwMode="auto">
            <a:xfrm>
              <a:off x="5627688" y="3665538"/>
              <a:ext cx="312738" cy="215900"/>
            </a:xfrm>
            <a:custGeom>
              <a:avLst/>
              <a:gdLst/>
              <a:ahLst/>
              <a:cxnLst>
                <a:cxn ang="0">
                  <a:pos x="528" y="66"/>
                </a:cxn>
                <a:cxn ang="0">
                  <a:pos x="536" y="127"/>
                </a:cxn>
                <a:cxn ang="0">
                  <a:pos x="575" y="159"/>
                </a:cxn>
                <a:cxn ang="0">
                  <a:pos x="572" y="214"/>
                </a:cxn>
                <a:cxn ang="0">
                  <a:pos x="576" y="250"/>
                </a:cxn>
                <a:cxn ang="0">
                  <a:pos x="507" y="334"/>
                </a:cxn>
                <a:cxn ang="0">
                  <a:pos x="449" y="321"/>
                </a:cxn>
                <a:cxn ang="0">
                  <a:pos x="370" y="333"/>
                </a:cxn>
                <a:cxn ang="0">
                  <a:pos x="328" y="382"/>
                </a:cxn>
                <a:cxn ang="0">
                  <a:pos x="285" y="353"/>
                </a:cxn>
                <a:cxn ang="0">
                  <a:pos x="242" y="403"/>
                </a:cxn>
                <a:cxn ang="0">
                  <a:pos x="194" y="366"/>
                </a:cxn>
                <a:cxn ang="0">
                  <a:pos x="125" y="360"/>
                </a:cxn>
                <a:cxn ang="0">
                  <a:pos x="57" y="378"/>
                </a:cxn>
                <a:cxn ang="0">
                  <a:pos x="32" y="265"/>
                </a:cxn>
                <a:cxn ang="0">
                  <a:pos x="42" y="216"/>
                </a:cxn>
                <a:cxn ang="0">
                  <a:pos x="1" y="149"/>
                </a:cxn>
                <a:cxn ang="0">
                  <a:pos x="89" y="82"/>
                </a:cxn>
                <a:cxn ang="0">
                  <a:pos x="157" y="97"/>
                </a:cxn>
                <a:cxn ang="0">
                  <a:pos x="244" y="78"/>
                </a:cxn>
                <a:cxn ang="0">
                  <a:pos x="288" y="34"/>
                </a:cxn>
                <a:cxn ang="0">
                  <a:pos x="344" y="55"/>
                </a:cxn>
                <a:cxn ang="0">
                  <a:pos x="401" y="23"/>
                </a:cxn>
                <a:cxn ang="0">
                  <a:pos x="470" y="1"/>
                </a:cxn>
                <a:cxn ang="0">
                  <a:pos x="478" y="73"/>
                </a:cxn>
                <a:cxn ang="0">
                  <a:pos x="511" y="254"/>
                </a:cxn>
                <a:cxn ang="0">
                  <a:pos x="463" y="298"/>
                </a:cxn>
                <a:cxn ang="0">
                  <a:pos x="517" y="302"/>
                </a:cxn>
                <a:cxn ang="0">
                  <a:pos x="532" y="246"/>
                </a:cxn>
                <a:cxn ang="0">
                  <a:pos x="540" y="215"/>
                </a:cxn>
                <a:cxn ang="0">
                  <a:pos x="530" y="181"/>
                </a:cxn>
                <a:cxn ang="0">
                  <a:pos x="512" y="143"/>
                </a:cxn>
                <a:cxn ang="0">
                  <a:pos x="536" y="84"/>
                </a:cxn>
                <a:cxn ang="0">
                  <a:pos x="469" y="24"/>
                </a:cxn>
                <a:cxn ang="0">
                  <a:pos x="62" y="206"/>
                </a:cxn>
                <a:cxn ang="0">
                  <a:pos x="27" y="246"/>
                </a:cxn>
                <a:cxn ang="0">
                  <a:pos x="85" y="267"/>
                </a:cxn>
                <a:cxn ang="0">
                  <a:pos x="65" y="356"/>
                </a:cxn>
                <a:cxn ang="0">
                  <a:pos x="164" y="385"/>
                </a:cxn>
                <a:cxn ang="0">
                  <a:pos x="158" y="331"/>
                </a:cxn>
                <a:cxn ang="0">
                  <a:pos x="102" y="216"/>
                </a:cxn>
                <a:cxn ang="0">
                  <a:pos x="104" y="145"/>
                </a:cxn>
                <a:cxn ang="0">
                  <a:pos x="340" y="94"/>
                </a:cxn>
                <a:cxn ang="0">
                  <a:pos x="381" y="32"/>
                </a:cxn>
                <a:cxn ang="0">
                  <a:pos x="338" y="78"/>
                </a:cxn>
                <a:cxn ang="0">
                  <a:pos x="267" y="92"/>
                </a:cxn>
                <a:cxn ang="0">
                  <a:pos x="179" y="91"/>
                </a:cxn>
                <a:cxn ang="0">
                  <a:pos x="136" y="115"/>
                </a:cxn>
                <a:cxn ang="0">
                  <a:pos x="83" y="139"/>
                </a:cxn>
                <a:cxn ang="0">
                  <a:pos x="37" y="186"/>
                </a:cxn>
                <a:cxn ang="0">
                  <a:pos x="332" y="117"/>
                </a:cxn>
                <a:cxn ang="0">
                  <a:pos x="110" y="189"/>
                </a:cxn>
                <a:cxn ang="0">
                  <a:pos x="128" y="292"/>
                </a:cxn>
                <a:cxn ang="0">
                  <a:pos x="304" y="296"/>
                </a:cxn>
                <a:cxn ang="0">
                  <a:pos x="494" y="248"/>
                </a:cxn>
                <a:cxn ang="0">
                  <a:pos x="464" y="79"/>
                </a:cxn>
                <a:cxn ang="0">
                  <a:pos x="263" y="357"/>
                </a:cxn>
                <a:cxn ang="0">
                  <a:pos x="334" y="360"/>
                </a:cxn>
                <a:cxn ang="0">
                  <a:pos x="396" y="321"/>
                </a:cxn>
                <a:cxn ang="0">
                  <a:pos x="318" y="311"/>
                </a:cxn>
              </a:cxnLst>
              <a:rect l="0" t="0" r="r" b="b"/>
              <a:pathLst>
                <a:path w="590" h="408">
                  <a:moveTo>
                    <a:pt x="479" y="0"/>
                  </a:moveTo>
                  <a:lnTo>
                    <a:pt x="479" y="0"/>
                  </a:lnTo>
                  <a:lnTo>
                    <a:pt x="482" y="5"/>
                  </a:lnTo>
                  <a:lnTo>
                    <a:pt x="485" y="12"/>
                  </a:lnTo>
                  <a:lnTo>
                    <a:pt x="490" y="26"/>
                  </a:lnTo>
                  <a:lnTo>
                    <a:pt x="494" y="40"/>
                  </a:lnTo>
                  <a:lnTo>
                    <a:pt x="496" y="47"/>
                  </a:lnTo>
                  <a:lnTo>
                    <a:pt x="500" y="52"/>
                  </a:lnTo>
                  <a:lnTo>
                    <a:pt x="500" y="52"/>
                  </a:lnTo>
                  <a:lnTo>
                    <a:pt x="511" y="57"/>
                  </a:lnTo>
                  <a:lnTo>
                    <a:pt x="523" y="64"/>
                  </a:lnTo>
                  <a:lnTo>
                    <a:pt x="528" y="66"/>
                  </a:lnTo>
                  <a:lnTo>
                    <a:pt x="536" y="67"/>
                  </a:lnTo>
                  <a:lnTo>
                    <a:pt x="542" y="69"/>
                  </a:lnTo>
                  <a:lnTo>
                    <a:pt x="551" y="69"/>
                  </a:lnTo>
                  <a:lnTo>
                    <a:pt x="551" y="69"/>
                  </a:lnTo>
                  <a:lnTo>
                    <a:pt x="552" y="72"/>
                  </a:lnTo>
                  <a:lnTo>
                    <a:pt x="553" y="76"/>
                  </a:lnTo>
                  <a:lnTo>
                    <a:pt x="553" y="83"/>
                  </a:lnTo>
                  <a:lnTo>
                    <a:pt x="552" y="90"/>
                  </a:lnTo>
                  <a:lnTo>
                    <a:pt x="549" y="97"/>
                  </a:lnTo>
                  <a:lnTo>
                    <a:pt x="541" y="112"/>
                  </a:lnTo>
                  <a:lnTo>
                    <a:pt x="538" y="119"/>
                  </a:lnTo>
                  <a:lnTo>
                    <a:pt x="536" y="127"/>
                  </a:lnTo>
                  <a:lnTo>
                    <a:pt x="536" y="127"/>
                  </a:lnTo>
                  <a:lnTo>
                    <a:pt x="539" y="132"/>
                  </a:lnTo>
                  <a:lnTo>
                    <a:pt x="542" y="136"/>
                  </a:lnTo>
                  <a:lnTo>
                    <a:pt x="546" y="138"/>
                  </a:lnTo>
                  <a:lnTo>
                    <a:pt x="551" y="140"/>
                  </a:lnTo>
                  <a:lnTo>
                    <a:pt x="561" y="142"/>
                  </a:lnTo>
                  <a:lnTo>
                    <a:pt x="573" y="144"/>
                  </a:lnTo>
                  <a:lnTo>
                    <a:pt x="573" y="144"/>
                  </a:lnTo>
                  <a:lnTo>
                    <a:pt x="575" y="148"/>
                  </a:lnTo>
                  <a:lnTo>
                    <a:pt x="576" y="153"/>
                  </a:lnTo>
                  <a:lnTo>
                    <a:pt x="576" y="156"/>
                  </a:lnTo>
                  <a:lnTo>
                    <a:pt x="575" y="159"/>
                  </a:lnTo>
                  <a:lnTo>
                    <a:pt x="572" y="166"/>
                  </a:lnTo>
                  <a:lnTo>
                    <a:pt x="567" y="170"/>
                  </a:lnTo>
                  <a:lnTo>
                    <a:pt x="555" y="179"/>
                  </a:lnTo>
                  <a:lnTo>
                    <a:pt x="550" y="185"/>
                  </a:lnTo>
                  <a:lnTo>
                    <a:pt x="549" y="188"/>
                  </a:lnTo>
                  <a:lnTo>
                    <a:pt x="546" y="191"/>
                  </a:lnTo>
                  <a:lnTo>
                    <a:pt x="546" y="191"/>
                  </a:lnTo>
                  <a:lnTo>
                    <a:pt x="549" y="194"/>
                  </a:lnTo>
                  <a:lnTo>
                    <a:pt x="551" y="199"/>
                  </a:lnTo>
                  <a:lnTo>
                    <a:pt x="557" y="204"/>
                  </a:lnTo>
                  <a:lnTo>
                    <a:pt x="565" y="209"/>
                  </a:lnTo>
                  <a:lnTo>
                    <a:pt x="572" y="214"/>
                  </a:lnTo>
                  <a:lnTo>
                    <a:pt x="580" y="218"/>
                  </a:lnTo>
                  <a:lnTo>
                    <a:pt x="585" y="223"/>
                  </a:lnTo>
                  <a:lnTo>
                    <a:pt x="587" y="225"/>
                  </a:lnTo>
                  <a:lnTo>
                    <a:pt x="589" y="229"/>
                  </a:lnTo>
                  <a:lnTo>
                    <a:pt x="590" y="232"/>
                  </a:lnTo>
                  <a:lnTo>
                    <a:pt x="590" y="236"/>
                  </a:lnTo>
                  <a:lnTo>
                    <a:pt x="590" y="236"/>
                  </a:lnTo>
                  <a:lnTo>
                    <a:pt x="589" y="239"/>
                  </a:lnTo>
                  <a:lnTo>
                    <a:pt x="588" y="243"/>
                  </a:lnTo>
                  <a:lnTo>
                    <a:pt x="586" y="245"/>
                  </a:lnTo>
                  <a:lnTo>
                    <a:pt x="583" y="247"/>
                  </a:lnTo>
                  <a:lnTo>
                    <a:pt x="576" y="250"/>
                  </a:lnTo>
                  <a:lnTo>
                    <a:pt x="568" y="253"/>
                  </a:lnTo>
                  <a:lnTo>
                    <a:pt x="551" y="259"/>
                  </a:lnTo>
                  <a:lnTo>
                    <a:pt x="542" y="262"/>
                  </a:lnTo>
                  <a:lnTo>
                    <a:pt x="536" y="266"/>
                  </a:lnTo>
                  <a:lnTo>
                    <a:pt x="536" y="266"/>
                  </a:lnTo>
                  <a:lnTo>
                    <a:pt x="535" y="289"/>
                  </a:lnTo>
                  <a:lnTo>
                    <a:pt x="532" y="307"/>
                  </a:lnTo>
                  <a:lnTo>
                    <a:pt x="528" y="322"/>
                  </a:lnTo>
                  <a:lnTo>
                    <a:pt x="523" y="338"/>
                  </a:lnTo>
                  <a:lnTo>
                    <a:pt x="523" y="338"/>
                  </a:lnTo>
                  <a:lnTo>
                    <a:pt x="514" y="337"/>
                  </a:lnTo>
                  <a:lnTo>
                    <a:pt x="507" y="334"/>
                  </a:lnTo>
                  <a:lnTo>
                    <a:pt x="501" y="328"/>
                  </a:lnTo>
                  <a:lnTo>
                    <a:pt x="498" y="323"/>
                  </a:lnTo>
                  <a:lnTo>
                    <a:pt x="498" y="323"/>
                  </a:lnTo>
                  <a:lnTo>
                    <a:pt x="490" y="321"/>
                  </a:lnTo>
                  <a:lnTo>
                    <a:pt x="477" y="319"/>
                  </a:lnTo>
                  <a:lnTo>
                    <a:pt x="470" y="318"/>
                  </a:lnTo>
                  <a:lnTo>
                    <a:pt x="465" y="315"/>
                  </a:lnTo>
                  <a:lnTo>
                    <a:pt x="460" y="313"/>
                  </a:lnTo>
                  <a:lnTo>
                    <a:pt x="456" y="309"/>
                  </a:lnTo>
                  <a:lnTo>
                    <a:pt x="456" y="309"/>
                  </a:lnTo>
                  <a:lnTo>
                    <a:pt x="452" y="314"/>
                  </a:lnTo>
                  <a:lnTo>
                    <a:pt x="449" y="321"/>
                  </a:lnTo>
                  <a:lnTo>
                    <a:pt x="443" y="335"/>
                  </a:lnTo>
                  <a:lnTo>
                    <a:pt x="439" y="341"/>
                  </a:lnTo>
                  <a:lnTo>
                    <a:pt x="436" y="348"/>
                  </a:lnTo>
                  <a:lnTo>
                    <a:pt x="431" y="353"/>
                  </a:lnTo>
                  <a:lnTo>
                    <a:pt x="424" y="356"/>
                  </a:lnTo>
                  <a:lnTo>
                    <a:pt x="424" y="356"/>
                  </a:lnTo>
                  <a:lnTo>
                    <a:pt x="403" y="341"/>
                  </a:lnTo>
                  <a:lnTo>
                    <a:pt x="391" y="334"/>
                  </a:lnTo>
                  <a:lnTo>
                    <a:pt x="378" y="328"/>
                  </a:lnTo>
                  <a:lnTo>
                    <a:pt x="378" y="328"/>
                  </a:lnTo>
                  <a:lnTo>
                    <a:pt x="373" y="329"/>
                  </a:lnTo>
                  <a:lnTo>
                    <a:pt x="370" y="333"/>
                  </a:lnTo>
                  <a:lnTo>
                    <a:pt x="365" y="336"/>
                  </a:lnTo>
                  <a:lnTo>
                    <a:pt x="363" y="339"/>
                  </a:lnTo>
                  <a:lnTo>
                    <a:pt x="358" y="349"/>
                  </a:lnTo>
                  <a:lnTo>
                    <a:pt x="354" y="358"/>
                  </a:lnTo>
                  <a:lnTo>
                    <a:pt x="349" y="368"/>
                  </a:lnTo>
                  <a:lnTo>
                    <a:pt x="344" y="375"/>
                  </a:lnTo>
                  <a:lnTo>
                    <a:pt x="342" y="379"/>
                  </a:lnTo>
                  <a:lnTo>
                    <a:pt x="339" y="381"/>
                  </a:lnTo>
                  <a:lnTo>
                    <a:pt x="334" y="382"/>
                  </a:lnTo>
                  <a:lnTo>
                    <a:pt x="331" y="383"/>
                  </a:lnTo>
                  <a:lnTo>
                    <a:pt x="331" y="383"/>
                  </a:lnTo>
                  <a:lnTo>
                    <a:pt x="328" y="382"/>
                  </a:lnTo>
                  <a:lnTo>
                    <a:pt x="325" y="381"/>
                  </a:lnTo>
                  <a:lnTo>
                    <a:pt x="320" y="378"/>
                  </a:lnTo>
                  <a:lnTo>
                    <a:pt x="316" y="372"/>
                  </a:lnTo>
                  <a:lnTo>
                    <a:pt x="313" y="367"/>
                  </a:lnTo>
                  <a:lnTo>
                    <a:pt x="310" y="360"/>
                  </a:lnTo>
                  <a:lnTo>
                    <a:pt x="305" y="355"/>
                  </a:lnTo>
                  <a:lnTo>
                    <a:pt x="300" y="351"/>
                  </a:lnTo>
                  <a:lnTo>
                    <a:pt x="297" y="350"/>
                  </a:lnTo>
                  <a:lnTo>
                    <a:pt x="294" y="349"/>
                  </a:lnTo>
                  <a:lnTo>
                    <a:pt x="294" y="349"/>
                  </a:lnTo>
                  <a:lnTo>
                    <a:pt x="288" y="350"/>
                  </a:lnTo>
                  <a:lnTo>
                    <a:pt x="285" y="353"/>
                  </a:lnTo>
                  <a:lnTo>
                    <a:pt x="281" y="355"/>
                  </a:lnTo>
                  <a:lnTo>
                    <a:pt x="279" y="359"/>
                  </a:lnTo>
                  <a:lnTo>
                    <a:pt x="272" y="368"/>
                  </a:lnTo>
                  <a:lnTo>
                    <a:pt x="268" y="376"/>
                  </a:lnTo>
                  <a:lnTo>
                    <a:pt x="264" y="386"/>
                  </a:lnTo>
                  <a:lnTo>
                    <a:pt x="258" y="395"/>
                  </a:lnTo>
                  <a:lnTo>
                    <a:pt x="256" y="398"/>
                  </a:lnTo>
                  <a:lnTo>
                    <a:pt x="253" y="400"/>
                  </a:lnTo>
                  <a:lnTo>
                    <a:pt x="250" y="402"/>
                  </a:lnTo>
                  <a:lnTo>
                    <a:pt x="247" y="403"/>
                  </a:lnTo>
                  <a:lnTo>
                    <a:pt x="247" y="403"/>
                  </a:lnTo>
                  <a:lnTo>
                    <a:pt x="242" y="403"/>
                  </a:lnTo>
                  <a:lnTo>
                    <a:pt x="238" y="401"/>
                  </a:lnTo>
                  <a:lnTo>
                    <a:pt x="235" y="397"/>
                  </a:lnTo>
                  <a:lnTo>
                    <a:pt x="232" y="393"/>
                  </a:lnTo>
                  <a:lnTo>
                    <a:pt x="225" y="383"/>
                  </a:lnTo>
                  <a:lnTo>
                    <a:pt x="222" y="378"/>
                  </a:lnTo>
                  <a:lnTo>
                    <a:pt x="219" y="373"/>
                  </a:lnTo>
                  <a:lnTo>
                    <a:pt x="219" y="373"/>
                  </a:lnTo>
                  <a:lnTo>
                    <a:pt x="211" y="372"/>
                  </a:lnTo>
                  <a:lnTo>
                    <a:pt x="205" y="371"/>
                  </a:lnTo>
                  <a:lnTo>
                    <a:pt x="199" y="369"/>
                  </a:lnTo>
                  <a:lnTo>
                    <a:pt x="194" y="366"/>
                  </a:lnTo>
                  <a:lnTo>
                    <a:pt x="194" y="366"/>
                  </a:lnTo>
                  <a:lnTo>
                    <a:pt x="179" y="386"/>
                  </a:lnTo>
                  <a:lnTo>
                    <a:pt x="171" y="397"/>
                  </a:lnTo>
                  <a:lnTo>
                    <a:pt x="164" y="408"/>
                  </a:lnTo>
                  <a:lnTo>
                    <a:pt x="164" y="408"/>
                  </a:lnTo>
                  <a:lnTo>
                    <a:pt x="160" y="405"/>
                  </a:lnTo>
                  <a:lnTo>
                    <a:pt x="157" y="404"/>
                  </a:lnTo>
                  <a:lnTo>
                    <a:pt x="151" y="399"/>
                  </a:lnTo>
                  <a:lnTo>
                    <a:pt x="146" y="393"/>
                  </a:lnTo>
                  <a:lnTo>
                    <a:pt x="143" y="385"/>
                  </a:lnTo>
                  <a:lnTo>
                    <a:pt x="135" y="371"/>
                  </a:lnTo>
                  <a:lnTo>
                    <a:pt x="130" y="365"/>
                  </a:lnTo>
                  <a:lnTo>
                    <a:pt x="125" y="360"/>
                  </a:lnTo>
                  <a:lnTo>
                    <a:pt x="125" y="360"/>
                  </a:lnTo>
                  <a:lnTo>
                    <a:pt x="120" y="359"/>
                  </a:lnTo>
                  <a:lnTo>
                    <a:pt x="116" y="359"/>
                  </a:lnTo>
                  <a:lnTo>
                    <a:pt x="108" y="360"/>
                  </a:lnTo>
                  <a:lnTo>
                    <a:pt x="101" y="364"/>
                  </a:lnTo>
                  <a:lnTo>
                    <a:pt x="93" y="368"/>
                  </a:lnTo>
                  <a:lnTo>
                    <a:pt x="86" y="372"/>
                  </a:lnTo>
                  <a:lnTo>
                    <a:pt x="77" y="375"/>
                  </a:lnTo>
                  <a:lnTo>
                    <a:pt x="68" y="378"/>
                  </a:lnTo>
                  <a:lnTo>
                    <a:pt x="62" y="378"/>
                  </a:lnTo>
                  <a:lnTo>
                    <a:pt x="57" y="378"/>
                  </a:lnTo>
                  <a:lnTo>
                    <a:pt x="57" y="378"/>
                  </a:lnTo>
                  <a:lnTo>
                    <a:pt x="54" y="372"/>
                  </a:lnTo>
                  <a:lnTo>
                    <a:pt x="50" y="369"/>
                  </a:lnTo>
                  <a:lnTo>
                    <a:pt x="50" y="369"/>
                  </a:lnTo>
                  <a:lnTo>
                    <a:pt x="50" y="357"/>
                  </a:lnTo>
                  <a:lnTo>
                    <a:pt x="52" y="344"/>
                  </a:lnTo>
                  <a:lnTo>
                    <a:pt x="57" y="321"/>
                  </a:lnTo>
                  <a:lnTo>
                    <a:pt x="61" y="299"/>
                  </a:lnTo>
                  <a:lnTo>
                    <a:pt x="62" y="289"/>
                  </a:lnTo>
                  <a:lnTo>
                    <a:pt x="62" y="279"/>
                  </a:lnTo>
                  <a:lnTo>
                    <a:pt x="62" y="279"/>
                  </a:lnTo>
                  <a:lnTo>
                    <a:pt x="47" y="273"/>
                  </a:lnTo>
                  <a:lnTo>
                    <a:pt x="32" y="265"/>
                  </a:lnTo>
                  <a:lnTo>
                    <a:pt x="0" y="253"/>
                  </a:lnTo>
                  <a:lnTo>
                    <a:pt x="0" y="253"/>
                  </a:lnTo>
                  <a:lnTo>
                    <a:pt x="0" y="248"/>
                  </a:lnTo>
                  <a:lnTo>
                    <a:pt x="0" y="244"/>
                  </a:lnTo>
                  <a:lnTo>
                    <a:pt x="1" y="239"/>
                  </a:lnTo>
                  <a:lnTo>
                    <a:pt x="4" y="236"/>
                  </a:lnTo>
                  <a:lnTo>
                    <a:pt x="8" y="231"/>
                  </a:lnTo>
                  <a:lnTo>
                    <a:pt x="14" y="228"/>
                  </a:lnTo>
                  <a:lnTo>
                    <a:pt x="21" y="224"/>
                  </a:lnTo>
                  <a:lnTo>
                    <a:pt x="28" y="221"/>
                  </a:lnTo>
                  <a:lnTo>
                    <a:pt x="36" y="219"/>
                  </a:lnTo>
                  <a:lnTo>
                    <a:pt x="42" y="216"/>
                  </a:lnTo>
                  <a:lnTo>
                    <a:pt x="42" y="216"/>
                  </a:lnTo>
                  <a:lnTo>
                    <a:pt x="39" y="213"/>
                  </a:lnTo>
                  <a:lnTo>
                    <a:pt x="36" y="208"/>
                  </a:lnTo>
                  <a:lnTo>
                    <a:pt x="30" y="199"/>
                  </a:lnTo>
                  <a:lnTo>
                    <a:pt x="24" y="188"/>
                  </a:lnTo>
                  <a:lnTo>
                    <a:pt x="17" y="178"/>
                  </a:lnTo>
                  <a:lnTo>
                    <a:pt x="17" y="178"/>
                  </a:lnTo>
                  <a:lnTo>
                    <a:pt x="10" y="169"/>
                  </a:lnTo>
                  <a:lnTo>
                    <a:pt x="6" y="164"/>
                  </a:lnTo>
                  <a:lnTo>
                    <a:pt x="2" y="159"/>
                  </a:lnTo>
                  <a:lnTo>
                    <a:pt x="1" y="155"/>
                  </a:lnTo>
                  <a:lnTo>
                    <a:pt x="1" y="149"/>
                  </a:lnTo>
                  <a:lnTo>
                    <a:pt x="5" y="143"/>
                  </a:lnTo>
                  <a:lnTo>
                    <a:pt x="10" y="137"/>
                  </a:lnTo>
                  <a:lnTo>
                    <a:pt x="10" y="137"/>
                  </a:lnTo>
                  <a:lnTo>
                    <a:pt x="40" y="138"/>
                  </a:lnTo>
                  <a:lnTo>
                    <a:pt x="53" y="139"/>
                  </a:lnTo>
                  <a:lnTo>
                    <a:pt x="65" y="141"/>
                  </a:lnTo>
                  <a:lnTo>
                    <a:pt x="65" y="141"/>
                  </a:lnTo>
                  <a:lnTo>
                    <a:pt x="70" y="125"/>
                  </a:lnTo>
                  <a:lnTo>
                    <a:pt x="75" y="106"/>
                  </a:lnTo>
                  <a:lnTo>
                    <a:pt x="78" y="97"/>
                  </a:lnTo>
                  <a:lnTo>
                    <a:pt x="84" y="88"/>
                  </a:lnTo>
                  <a:lnTo>
                    <a:pt x="89" y="82"/>
                  </a:lnTo>
                  <a:lnTo>
                    <a:pt x="92" y="79"/>
                  </a:lnTo>
                  <a:lnTo>
                    <a:pt x="97" y="77"/>
                  </a:lnTo>
                  <a:lnTo>
                    <a:pt x="97" y="77"/>
                  </a:lnTo>
                  <a:lnTo>
                    <a:pt x="104" y="79"/>
                  </a:lnTo>
                  <a:lnTo>
                    <a:pt x="111" y="82"/>
                  </a:lnTo>
                  <a:lnTo>
                    <a:pt x="125" y="91"/>
                  </a:lnTo>
                  <a:lnTo>
                    <a:pt x="131" y="95"/>
                  </a:lnTo>
                  <a:lnTo>
                    <a:pt x="137" y="98"/>
                  </a:lnTo>
                  <a:lnTo>
                    <a:pt x="144" y="99"/>
                  </a:lnTo>
                  <a:lnTo>
                    <a:pt x="150" y="99"/>
                  </a:lnTo>
                  <a:lnTo>
                    <a:pt x="150" y="99"/>
                  </a:lnTo>
                  <a:lnTo>
                    <a:pt x="157" y="97"/>
                  </a:lnTo>
                  <a:lnTo>
                    <a:pt x="162" y="93"/>
                  </a:lnTo>
                  <a:lnTo>
                    <a:pt x="166" y="87"/>
                  </a:lnTo>
                  <a:lnTo>
                    <a:pt x="169" y="82"/>
                  </a:lnTo>
                  <a:lnTo>
                    <a:pt x="175" y="68"/>
                  </a:lnTo>
                  <a:lnTo>
                    <a:pt x="180" y="56"/>
                  </a:lnTo>
                  <a:lnTo>
                    <a:pt x="180" y="56"/>
                  </a:lnTo>
                  <a:lnTo>
                    <a:pt x="191" y="57"/>
                  </a:lnTo>
                  <a:lnTo>
                    <a:pt x="201" y="62"/>
                  </a:lnTo>
                  <a:lnTo>
                    <a:pt x="218" y="70"/>
                  </a:lnTo>
                  <a:lnTo>
                    <a:pt x="226" y="73"/>
                  </a:lnTo>
                  <a:lnTo>
                    <a:pt x="235" y="77"/>
                  </a:lnTo>
                  <a:lnTo>
                    <a:pt x="244" y="78"/>
                  </a:lnTo>
                  <a:lnTo>
                    <a:pt x="249" y="78"/>
                  </a:lnTo>
                  <a:lnTo>
                    <a:pt x="254" y="77"/>
                  </a:lnTo>
                  <a:lnTo>
                    <a:pt x="254" y="77"/>
                  </a:lnTo>
                  <a:lnTo>
                    <a:pt x="258" y="73"/>
                  </a:lnTo>
                  <a:lnTo>
                    <a:pt x="262" y="68"/>
                  </a:lnTo>
                  <a:lnTo>
                    <a:pt x="267" y="58"/>
                  </a:lnTo>
                  <a:lnTo>
                    <a:pt x="271" y="47"/>
                  </a:lnTo>
                  <a:lnTo>
                    <a:pt x="274" y="35"/>
                  </a:lnTo>
                  <a:lnTo>
                    <a:pt x="274" y="35"/>
                  </a:lnTo>
                  <a:lnTo>
                    <a:pt x="280" y="34"/>
                  </a:lnTo>
                  <a:lnTo>
                    <a:pt x="284" y="34"/>
                  </a:lnTo>
                  <a:lnTo>
                    <a:pt x="288" y="34"/>
                  </a:lnTo>
                  <a:lnTo>
                    <a:pt x="293" y="35"/>
                  </a:lnTo>
                  <a:lnTo>
                    <a:pt x="300" y="39"/>
                  </a:lnTo>
                  <a:lnTo>
                    <a:pt x="308" y="45"/>
                  </a:lnTo>
                  <a:lnTo>
                    <a:pt x="314" y="51"/>
                  </a:lnTo>
                  <a:lnTo>
                    <a:pt x="322" y="55"/>
                  </a:lnTo>
                  <a:lnTo>
                    <a:pt x="326" y="57"/>
                  </a:lnTo>
                  <a:lnTo>
                    <a:pt x="329" y="58"/>
                  </a:lnTo>
                  <a:lnTo>
                    <a:pt x="333" y="58"/>
                  </a:lnTo>
                  <a:lnTo>
                    <a:pt x="339" y="57"/>
                  </a:lnTo>
                  <a:lnTo>
                    <a:pt x="339" y="57"/>
                  </a:lnTo>
                  <a:lnTo>
                    <a:pt x="342" y="56"/>
                  </a:lnTo>
                  <a:lnTo>
                    <a:pt x="344" y="55"/>
                  </a:lnTo>
                  <a:lnTo>
                    <a:pt x="346" y="51"/>
                  </a:lnTo>
                  <a:lnTo>
                    <a:pt x="348" y="45"/>
                  </a:lnTo>
                  <a:lnTo>
                    <a:pt x="352" y="39"/>
                  </a:lnTo>
                  <a:lnTo>
                    <a:pt x="352" y="39"/>
                  </a:lnTo>
                  <a:lnTo>
                    <a:pt x="358" y="31"/>
                  </a:lnTo>
                  <a:lnTo>
                    <a:pt x="365" y="22"/>
                  </a:lnTo>
                  <a:lnTo>
                    <a:pt x="373" y="13"/>
                  </a:lnTo>
                  <a:lnTo>
                    <a:pt x="378" y="5"/>
                  </a:lnTo>
                  <a:lnTo>
                    <a:pt x="378" y="5"/>
                  </a:lnTo>
                  <a:lnTo>
                    <a:pt x="385" y="8"/>
                  </a:lnTo>
                  <a:lnTo>
                    <a:pt x="391" y="13"/>
                  </a:lnTo>
                  <a:lnTo>
                    <a:pt x="401" y="23"/>
                  </a:lnTo>
                  <a:lnTo>
                    <a:pt x="406" y="28"/>
                  </a:lnTo>
                  <a:lnTo>
                    <a:pt x="411" y="34"/>
                  </a:lnTo>
                  <a:lnTo>
                    <a:pt x="418" y="37"/>
                  </a:lnTo>
                  <a:lnTo>
                    <a:pt x="426" y="39"/>
                  </a:lnTo>
                  <a:lnTo>
                    <a:pt x="426" y="39"/>
                  </a:lnTo>
                  <a:lnTo>
                    <a:pt x="434" y="34"/>
                  </a:lnTo>
                  <a:lnTo>
                    <a:pt x="439" y="28"/>
                  </a:lnTo>
                  <a:lnTo>
                    <a:pt x="450" y="15"/>
                  </a:lnTo>
                  <a:lnTo>
                    <a:pt x="455" y="8"/>
                  </a:lnTo>
                  <a:lnTo>
                    <a:pt x="462" y="3"/>
                  </a:lnTo>
                  <a:lnTo>
                    <a:pt x="466" y="2"/>
                  </a:lnTo>
                  <a:lnTo>
                    <a:pt x="470" y="1"/>
                  </a:lnTo>
                  <a:lnTo>
                    <a:pt x="475" y="0"/>
                  </a:lnTo>
                  <a:lnTo>
                    <a:pt x="479" y="0"/>
                  </a:lnTo>
                  <a:lnTo>
                    <a:pt x="479" y="0"/>
                  </a:lnTo>
                  <a:close/>
                  <a:moveTo>
                    <a:pt x="438" y="54"/>
                  </a:moveTo>
                  <a:lnTo>
                    <a:pt x="438" y="54"/>
                  </a:lnTo>
                  <a:lnTo>
                    <a:pt x="452" y="55"/>
                  </a:lnTo>
                  <a:lnTo>
                    <a:pt x="466" y="57"/>
                  </a:lnTo>
                  <a:lnTo>
                    <a:pt x="466" y="57"/>
                  </a:lnTo>
                  <a:lnTo>
                    <a:pt x="469" y="64"/>
                  </a:lnTo>
                  <a:lnTo>
                    <a:pt x="473" y="68"/>
                  </a:lnTo>
                  <a:lnTo>
                    <a:pt x="476" y="72"/>
                  </a:lnTo>
                  <a:lnTo>
                    <a:pt x="478" y="73"/>
                  </a:lnTo>
                  <a:lnTo>
                    <a:pt x="481" y="75"/>
                  </a:lnTo>
                  <a:lnTo>
                    <a:pt x="481" y="75"/>
                  </a:lnTo>
                  <a:lnTo>
                    <a:pt x="495" y="133"/>
                  </a:lnTo>
                  <a:lnTo>
                    <a:pt x="509" y="193"/>
                  </a:lnTo>
                  <a:lnTo>
                    <a:pt x="509" y="193"/>
                  </a:lnTo>
                  <a:lnTo>
                    <a:pt x="512" y="206"/>
                  </a:lnTo>
                  <a:lnTo>
                    <a:pt x="514" y="221"/>
                  </a:lnTo>
                  <a:lnTo>
                    <a:pt x="515" y="234"/>
                  </a:lnTo>
                  <a:lnTo>
                    <a:pt x="515" y="244"/>
                  </a:lnTo>
                  <a:lnTo>
                    <a:pt x="515" y="244"/>
                  </a:lnTo>
                  <a:lnTo>
                    <a:pt x="513" y="249"/>
                  </a:lnTo>
                  <a:lnTo>
                    <a:pt x="511" y="254"/>
                  </a:lnTo>
                  <a:lnTo>
                    <a:pt x="509" y="259"/>
                  </a:lnTo>
                  <a:lnTo>
                    <a:pt x="506" y="262"/>
                  </a:lnTo>
                  <a:lnTo>
                    <a:pt x="499" y="268"/>
                  </a:lnTo>
                  <a:lnTo>
                    <a:pt x="491" y="274"/>
                  </a:lnTo>
                  <a:lnTo>
                    <a:pt x="481" y="278"/>
                  </a:lnTo>
                  <a:lnTo>
                    <a:pt x="470" y="281"/>
                  </a:lnTo>
                  <a:lnTo>
                    <a:pt x="449" y="287"/>
                  </a:lnTo>
                  <a:lnTo>
                    <a:pt x="449" y="287"/>
                  </a:lnTo>
                  <a:lnTo>
                    <a:pt x="452" y="288"/>
                  </a:lnTo>
                  <a:lnTo>
                    <a:pt x="455" y="289"/>
                  </a:lnTo>
                  <a:lnTo>
                    <a:pt x="459" y="293"/>
                  </a:lnTo>
                  <a:lnTo>
                    <a:pt x="463" y="298"/>
                  </a:lnTo>
                  <a:lnTo>
                    <a:pt x="465" y="300"/>
                  </a:lnTo>
                  <a:lnTo>
                    <a:pt x="468" y="302"/>
                  </a:lnTo>
                  <a:lnTo>
                    <a:pt x="468" y="302"/>
                  </a:lnTo>
                  <a:lnTo>
                    <a:pt x="473" y="304"/>
                  </a:lnTo>
                  <a:lnTo>
                    <a:pt x="479" y="305"/>
                  </a:lnTo>
                  <a:lnTo>
                    <a:pt x="490" y="306"/>
                  </a:lnTo>
                  <a:lnTo>
                    <a:pt x="501" y="307"/>
                  </a:lnTo>
                  <a:lnTo>
                    <a:pt x="507" y="308"/>
                  </a:lnTo>
                  <a:lnTo>
                    <a:pt x="511" y="309"/>
                  </a:lnTo>
                  <a:lnTo>
                    <a:pt x="511" y="309"/>
                  </a:lnTo>
                  <a:lnTo>
                    <a:pt x="515" y="306"/>
                  </a:lnTo>
                  <a:lnTo>
                    <a:pt x="517" y="302"/>
                  </a:lnTo>
                  <a:lnTo>
                    <a:pt x="519" y="298"/>
                  </a:lnTo>
                  <a:lnTo>
                    <a:pt x="520" y="294"/>
                  </a:lnTo>
                  <a:lnTo>
                    <a:pt x="520" y="284"/>
                  </a:lnTo>
                  <a:lnTo>
                    <a:pt x="517" y="276"/>
                  </a:lnTo>
                  <a:lnTo>
                    <a:pt x="515" y="267"/>
                  </a:lnTo>
                  <a:lnTo>
                    <a:pt x="514" y="259"/>
                  </a:lnTo>
                  <a:lnTo>
                    <a:pt x="515" y="254"/>
                  </a:lnTo>
                  <a:lnTo>
                    <a:pt x="515" y="251"/>
                  </a:lnTo>
                  <a:lnTo>
                    <a:pt x="517" y="248"/>
                  </a:lnTo>
                  <a:lnTo>
                    <a:pt x="521" y="246"/>
                  </a:lnTo>
                  <a:lnTo>
                    <a:pt x="521" y="246"/>
                  </a:lnTo>
                  <a:lnTo>
                    <a:pt x="532" y="246"/>
                  </a:lnTo>
                  <a:lnTo>
                    <a:pt x="539" y="245"/>
                  </a:lnTo>
                  <a:lnTo>
                    <a:pt x="545" y="243"/>
                  </a:lnTo>
                  <a:lnTo>
                    <a:pt x="552" y="240"/>
                  </a:lnTo>
                  <a:lnTo>
                    <a:pt x="557" y="237"/>
                  </a:lnTo>
                  <a:lnTo>
                    <a:pt x="561" y="233"/>
                  </a:lnTo>
                  <a:lnTo>
                    <a:pt x="564" y="229"/>
                  </a:lnTo>
                  <a:lnTo>
                    <a:pt x="564" y="229"/>
                  </a:lnTo>
                  <a:lnTo>
                    <a:pt x="561" y="225"/>
                  </a:lnTo>
                  <a:lnTo>
                    <a:pt x="559" y="223"/>
                  </a:lnTo>
                  <a:lnTo>
                    <a:pt x="554" y="219"/>
                  </a:lnTo>
                  <a:lnTo>
                    <a:pt x="546" y="217"/>
                  </a:lnTo>
                  <a:lnTo>
                    <a:pt x="540" y="215"/>
                  </a:lnTo>
                  <a:lnTo>
                    <a:pt x="532" y="213"/>
                  </a:lnTo>
                  <a:lnTo>
                    <a:pt x="526" y="210"/>
                  </a:lnTo>
                  <a:lnTo>
                    <a:pt x="522" y="207"/>
                  </a:lnTo>
                  <a:lnTo>
                    <a:pt x="520" y="205"/>
                  </a:lnTo>
                  <a:lnTo>
                    <a:pt x="519" y="202"/>
                  </a:lnTo>
                  <a:lnTo>
                    <a:pt x="519" y="202"/>
                  </a:lnTo>
                  <a:lnTo>
                    <a:pt x="517" y="199"/>
                  </a:lnTo>
                  <a:lnTo>
                    <a:pt x="519" y="196"/>
                  </a:lnTo>
                  <a:lnTo>
                    <a:pt x="519" y="192"/>
                  </a:lnTo>
                  <a:lnTo>
                    <a:pt x="521" y="189"/>
                  </a:lnTo>
                  <a:lnTo>
                    <a:pt x="525" y="185"/>
                  </a:lnTo>
                  <a:lnTo>
                    <a:pt x="530" y="181"/>
                  </a:lnTo>
                  <a:lnTo>
                    <a:pt x="537" y="176"/>
                  </a:lnTo>
                  <a:lnTo>
                    <a:pt x="542" y="172"/>
                  </a:lnTo>
                  <a:lnTo>
                    <a:pt x="546" y="166"/>
                  </a:lnTo>
                  <a:lnTo>
                    <a:pt x="549" y="161"/>
                  </a:lnTo>
                  <a:lnTo>
                    <a:pt x="549" y="157"/>
                  </a:lnTo>
                  <a:lnTo>
                    <a:pt x="549" y="157"/>
                  </a:lnTo>
                  <a:lnTo>
                    <a:pt x="543" y="154"/>
                  </a:lnTo>
                  <a:lnTo>
                    <a:pt x="537" y="152"/>
                  </a:lnTo>
                  <a:lnTo>
                    <a:pt x="523" y="149"/>
                  </a:lnTo>
                  <a:lnTo>
                    <a:pt x="516" y="147"/>
                  </a:lnTo>
                  <a:lnTo>
                    <a:pt x="514" y="145"/>
                  </a:lnTo>
                  <a:lnTo>
                    <a:pt x="512" y="143"/>
                  </a:lnTo>
                  <a:lnTo>
                    <a:pt x="510" y="141"/>
                  </a:lnTo>
                  <a:lnTo>
                    <a:pt x="509" y="138"/>
                  </a:lnTo>
                  <a:lnTo>
                    <a:pt x="509" y="133"/>
                  </a:lnTo>
                  <a:lnTo>
                    <a:pt x="509" y="129"/>
                  </a:lnTo>
                  <a:lnTo>
                    <a:pt x="509" y="129"/>
                  </a:lnTo>
                  <a:lnTo>
                    <a:pt x="514" y="126"/>
                  </a:lnTo>
                  <a:lnTo>
                    <a:pt x="519" y="122"/>
                  </a:lnTo>
                  <a:lnTo>
                    <a:pt x="523" y="116"/>
                  </a:lnTo>
                  <a:lnTo>
                    <a:pt x="526" y="111"/>
                  </a:lnTo>
                  <a:lnTo>
                    <a:pt x="531" y="98"/>
                  </a:lnTo>
                  <a:lnTo>
                    <a:pt x="536" y="84"/>
                  </a:lnTo>
                  <a:lnTo>
                    <a:pt x="536" y="84"/>
                  </a:lnTo>
                  <a:lnTo>
                    <a:pt x="525" y="81"/>
                  </a:lnTo>
                  <a:lnTo>
                    <a:pt x="516" y="79"/>
                  </a:lnTo>
                  <a:lnTo>
                    <a:pt x="509" y="79"/>
                  </a:lnTo>
                  <a:lnTo>
                    <a:pt x="500" y="80"/>
                  </a:lnTo>
                  <a:lnTo>
                    <a:pt x="500" y="80"/>
                  </a:lnTo>
                  <a:lnTo>
                    <a:pt x="495" y="75"/>
                  </a:lnTo>
                  <a:lnTo>
                    <a:pt x="491" y="68"/>
                  </a:lnTo>
                  <a:lnTo>
                    <a:pt x="484" y="53"/>
                  </a:lnTo>
                  <a:lnTo>
                    <a:pt x="478" y="38"/>
                  </a:lnTo>
                  <a:lnTo>
                    <a:pt x="474" y="31"/>
                  </a:lnTo>
                  <a:lnTo>
                    <a:pt x="469" y="24"/>
                  </a:lnTo>
                  <a:lnTo>
                    <a:pt x="469" y="24"/>
                  </a:lnTo>
                  <a:lnTo>
                    <a:pt x="460" y="30"/>
                  </a:lnTo>
                  <a:lnTo>
                    <a:pt x="451" y="37"/>
                  </a:lnTo>
                  <a:lnTo>
                    <a:pt x="445" y="45"/>
                  </a:lnTo>
                  <a:lnTo>
                    <a:pt x="438" y="54"/>
                  </a:lnTo>
                  <a:lnTo>
                    <a:pt x="438" y="54"/>
                  </a:lnTo>
                  <a:close/>
                  <a:moveTo>
                    <a:pt x="57" y="202"/>
                  </a:moveTo>
                  <a:lnTo>
                    <a:pt x="57" y="202"/>
                  </a:lnTo>
                  <a:lnTo>
                    <a:pt x="55" y="202"/>
                  </a:lnTo>
                  <a:lnTo>
                    <a:pt x="55" y="201"/>
                  </a:lnTo>
                  <a:lnTo>
                    <a:pt x="55" y="201"/>
                  </a:lnTo>
                  <a:lnTo>
                    <a:pt x="59" y="203"/>
                  </a:lnTo>
                  <a:lnTo>
                    <a:pt x="62" y="206"/>
                  </a:lnTo>
                  <a:lnTo>
                    <a:pt x="66" y="210"/>
                  </a:lnTo>
                  <a:lnTo>
                    <a:pt x="67" y="215"/>
                  </a:lnTo>
                  <a:lnTo>
                    <a:pt x="67" y="219"/>
                  </a:lnTo>
                  <a:lnTo>
                    <a:pt x="66" y="223"/>
                  </a:lnTo>
                  <a:lnTo>
                    <a:pt x="65" y="227"/>
                  </a:lnTo>
                  <a:lnTo>
                    <a:pt x="62" y="229"/>
                  </a:lnTo>
                  <a:lnTo>
                    <a:pt x="62" y="229"/>
                  </a:lnTo>
                  <a:lnTo>
                    <a:pt x="52" y="231"/>
                  </a:lnTo>
                  <a:lnTo>
                    <a:pt x="41" y="234"/>
                  </a:lnTo>
                  <a:lnTo>
                    <a:pt x="32" y="239"/>
                  </a:lnTo>
                  <a:lnTo>
                    <a:pt x="29" y="242"/>
                  </a:lnTo>
                  <a:lnTo>
                    <a:pt x="27" y="246"/>
                  </a:lnTo>
                  <a:lnTo>
                    <a:pt x="27" y="246"/>
                  </a:lnTo>
                  <a:lnTo>
                    <a:pt x="32" y="249"/>
                  </a:lnTo>
                  <a:lnTo>
                    <a:pt x="38" y="252"/>
                  </a:lnTo>
                  <a:lnTo>
                    <a:pt x="44" y="255"/>
                  </a:lnTo>
                  <a:lnTo>
                    <a:pt x="52" y="258"/>
                  </a:lnTo>
                  <a:lnTo>
                    <a:pt x="58" y="259"/>
                  </a:lnTo>
                  <a:lnTo>
                    <a:pt x="66" y="260"/>
                  </a:lnTo>
                  <a:lnTo>
                    <a:pt x="73" y="260"/>
                  </a:lnTo>
                  <a:lnTo>
                    <a:pt x="80" y="259"/>
                  </a:lnTo>
                  <a:lnTo>
                    <a:pt x="80" y="259"/>
                  </a:lnTo>
                  <a:lnTo>
                    <a:pt x="83" y="263"/>
                  </a:lnTo>
                  <a:lnTo>
                    <a:pt x="85" y="267"/>
                  </a:lnTo>
                  <a:lnTo>
                    <a:pt x="85" y="273"/>
                  </a:lnTo>
                  <a:lnTo>
                    <a:pt x="83" y="278"/>
                  </a:lnTo>
                  <a:lnTo>
                    <a:pt x="77" y="288"/>
                  </a:lnTo>
                  <a:lnTo>
                    <a:pt x="73" y="294"/>
                  </a:lnTo>
                  <a:lnTo>
                    <a:pt x="73" y="294"/>
                  </a:lnTo>
                  <a:lnTo>
                    <a:pt x="71" y="302"/>
                  </a:lnTo>
                  <a:lnTo>
                    <a:pt x="70" y="309"/>
                  </a:lnTo>
                  <a:lnTo>
                    <a:pt x="68" y="325"/>
                  </a:lnTo>
                  <a:lnTo>
                    <a:pt x="67" y="342"/>
                  </a:lnTo>
                  <a:lnTo>
                    <a:pt x="66" y="350"/>
                  </a:lnTo>
                  <a:lnTo>
                    <a:pt x="65" y="356"/>
                  </a:lnTo>
                  <a:lnTo>
                    <a:pt x="65" y="356"/>
                  </a:lnTo>
                  <a:lnTo>
                    <a:pt x="69" y="357"/>
                  </a:lnTo>
                  <a:lnTo>
                    <a:pt x="73" y="358"/>
                  </a:lnTo>
                  <a:lnTo>
                    <a:pt x="81" y="356"/>
                  </a:lnTo>
                  <a:lnTo>
                    <a:pt x="88" y="353"/>
                  </a:lnTo>
                  <a:lnTo>
                    <a:pt x="96" y="349"/>
                  </a:lnTo>
                  <a:lnTo>
                    <a:pt x="110" y="338"/>
                  </a:lnTo>
                  <a:lnTo>
                    <a:pt x="116" y="335"/>
                  </a:lnTo>
                  <a:lnTo>
                    <a:pt x="122" y="331"/>
                  </a:lnTo>
                  <a:lnTo>
                    <a:pt x="122" y="331"/>
                  </a:lnTo>
                  <a:lnTo>
                    <a:pt x="142" y="359"/>
                  </a:lnTo>
                  <a:lnTo>
                    <a:pt x="152" y="373"/>
                  </a:lnTo>
                  <a:lnTo>
                    <a:pt x="164" y="385"/>
                  </a:lnTo>
                  <a:lnTo>
                    <a:pt x="164" y="385"/>
                  </a:lnTo>
                  <a:lnTo>
                    <a:pt x="168" y="380"/>
                  </a:lnTo>
                  <a:lnTo>
                    <a:pt x="173" y="374"/>
                  </a:lnTo>
                  <a:lnTo>
                    <a:pt x="176" y="368"/>
                  </a:lnTo>
                  <a:lnTo>
                    <a:pt x="179" y="360"/>
                  </a:lnTo>
                  <a:lnTo>
                    <a:pt x="184" y="345"/>
                  </a:lnTo>
                  <a:lnTo>
                    <a:pt x="187" y="331"/>
                  </a:lnTo>
                  <a:lnTo>
                    <a:pt x="187" y="331"/>
                  </a:lnTo>
                  <a:lnTo>
                    <a:pt x="179" y="334"/>
                  </a:lnTo>
                  <a:lnTo>
                    <a:pt x="173" y="334"/>
                  </a:lnTo>
                  <a:lnTo>
                    <a:pt x="165" y="333"/>
                  </a:lnTo>
                  <a:lnTo>
                    <a:pt x="158" y="331"/>
                  </a:lnTo>
                  <a:lnTo>
                    <a:pt x="142" y="326"/>
                  </a:lnTo>
                  <a:lnTo>
                    <a:pt x="127" y="321"/>
                  </a:lnTo>
                  <a:lnTo>
                    <a:pt x="127" y="321"/>
                  </a:lnTo>
                  <a:lnTo>
                    <a:pt x="122" y="315"/>
                  </a:lnTo>
                  <a:lnTo>
                    <a:pt x="119" y="310"/>
                  </a:lnTo>
                  <a:lnTo>
                    <a:pt x="115" y="298"/>
                  </a:lnTo>
                  <a:lnTo>
                    <a:pt x="112" y="285"/>
                  </a:lnTo>
                  <a:lnTo>
                    <a:pt x="108" y="273"/>
                  </a:lnTo>
                  <a:lnTo>
                    <a:pt x="106" y="244"/>
                  </a:lnTo>
                  <a:lnTo>
                    <a:pt x="104" y="230"/>
                  </a:lnTo>
                  <a:lnTo>
                    <a:pt x="102" y="216"/>
                  </a:lnTo>
                  <a:lnTo>
                    <a:pt x="102" y="216"/>
                  </a:lnTo>
                  <a:lnTo>
                    <a:pt x="99" y="203"/>
                  </a:lnTo>
                  <a:lnTo>
                    <a:pt x="95" y="190"/>
                  </a:lnTo>
                  <a:lnTo>
                    <a:pt x="92" y="177"/>
                  </a:lnTo>
                  <a:lnTo>
                    <a:pt x="92" y="171"/>
                  </a:lnTo>
                  <a:lnTo>
                    <a:pt x="92" y="164"/>
                  </a:lnTo>
                  <a:lnTo>
                    <a:pt x="92" y="164"/>
                  </a:lnTo>
                  <a:lnTo>
                    <a:pt x="93" y="161"/>
                  </a:lnTo>
                  <a:lnTo>
                    <a:pt x="96" y="158"/>
                  </a:lnTo>
                  <a:lnTo>
                    <a:pt x="98" y="154"/>
                  </a:lnTo>
                  <a:lnTo>
                    <a:pt x="98" y="149"/>
                  </a:lnTo>
                  <a:lnTo>
                    <a:pt x="98" y="149"/>
                  </a:lnTo>
                  <a:lnTo>
                    <a:pt x="104" y="145"/>
                  </a:lnTo>
                  <a:lnTo>
                    <a:pt x="112" y="142"/>
                  </a:lnTo>
                  <a:lnTo>
                    <a:pt x="120" y="140"/>
                  </a:lnTo>
                  <a:lnTo>
                    <a:pt x="128" y="139"/>
                  </a:lnTo>
                  <a:lnTo>
                    <a:pt x="146" y="137"/>
                  </a:lnTo>
                  <a:lnTo>
                    <a:pt x="164" y="134"/>
                  </a:lnTo>
                  <a:lnTo>
                    <a:pt x="164" y="134"/>
                  </a:lnTo>
                  <a:lnTo>
                    <a:pt x="217" y="126"/>
                  </a:lnTo>
                  <a:lnTo>
                    <a:pt x="243" y="121"/>
                  </a:lnTo>
                  <a:lnTo>
                    <a:pt x="269" y="115"/>
                  </a:lnTo>
                  <a:lnTo>
                    <a:pt x="294" y="110"/>
                  </a:lnTo>
                  <a:lnTo>
                    <a:pt x="317" y="102"/>
                  </a:lnTo>
                  <a:lnTo>
                    <a:pt x="340" y="94"/>
                  </a:lnTo>
                  <a:lnTo>
                    <a:pt x="349" y="90"/>
                  </a:lnTo>
                  <a:lnTo>
                    <a:pt x="359" y="84"/>
                  </a:lnTo>
                  <a:lnTo>
                    <a:pt x="359" y="84"/>
                  </a:lnTo>
                  <a:lnTo>
                    <a:pt x="374" y="81"/>
                  </a:lnTo>
                  <a:lnTo>
                    <a:pt x="390" y="75"/>
                  </a:lnTo>
                  <a:lnTo>
                    <a:pt x="399" y="70"/>
                  </a:lnTo>
                  <a:lnTo>
                    <a:pt x="405" y="66"/>
                  </a:lnTo>
                  <a:lnTo>
                    <a:pt x="411" y="62"/>
                  </a:lnTo>
                  <a:lnTo>
                    <a:pt x="417" y="56"/>
                  </a:lnTo>
                  <a:lnTo>
                    <a:pt x="417" y="56"/>
                  </a:lnTo>
                  <a:lnTo>
                    <a:pt x="399" y="45"/>
                  </a:lnTo>
                  <a:lnTo>
                    <a:pt x="381" y="32"/>
                  </a:lnTo>
                  <a:lnTo>
                    <a:pt x="381" y="32"/>
                  </a:lnTo>
                  <a:lnTo>
                    <a:pt x="372" y="40"/>
                  </a:lnTo>
                  <a:lnTo>
                    <a:pt x="368" y="46"/>
                  </a:lnTo>
                  <a:lnTo>
                    <a:pt x="363" y="51"/>
                  </a:lnTo>
                  <a:lnTo>
                    <a:pt x="360" y="57"/>
                  </a:lnTo>
                  <a:lnTo>
                    <a:pt x="358" y="65"/>
                  </a:lnTo>
                  <a:lnTo>
                    <a:pt x="356" y="72"/>
                  </a:lnTo>
                  <a:lnTo>
                    <a:pt x="356" y="80"/>
                  </a:lnTo>
                  <a:lnTo>
                    <a:pt x="356" y="80"/>
                  </a:lnTo>
                  <a:lnTo>
                    <a:pt x="350" y="81"/>
                  </a:lnTo>
                  <a:lnTo>
                    <a:pt x="346" y="80"/>
                  </a:lnTo>
                  <a:lnTo>
                    <a:pt x="338" y="78"/>
                  </a:lnTo>
                  <a:lnTo>
                    <a:pt x="329" y="73"/>
                  </a:lnTo>
                  <a:lnTo>
                    <a:pt x="320" y="69"/>
                  </a:lnTo>
                  <a:lnTo>
                    <a:pt x="311" y="64"/>
                  </a:lnTo>
                  <a:lnTo>
                    <a:pt x="302" y="61"/>
                  </a:lnTo>
                  <a:lnTo>
                    <a:pt x="294" y="57"/>
                  </a:lnTo>
                  <a:lnTo>
                    <a:pt x="288" y="57"/>
                  </a:lnTo>
                  <a:lnTo>
                    <a:pt x="284" y="57"/>
                  </a:lnTo>
                  <a:lnTo>
                    <a:pt x="284" y="57"/>
                  </a:lnTo>
                  <a:lnTo>
                    <a:pt x="282" y="61"/>
                  </a:lnTo>
                  <a:lnTo>
                    <a:pt x="279" y="65"/>
                  </a:lnTo>
                  <a:lnTo>
                    <a:pt x="273" y="78"/>
                  </a:lnTo>
                  <a:lnTo>
                    <a:pt x="267" y="92"/>
                  </a:lnTo>
                  <a:lnTo>
                    <a:pt x="264" y="98"/>
                  </a:lnTo>
                  <a:lnTo>
                    <a:pt x="259" y="102"/>
                  </a:lnTo>
                  <a:lnTo>
                    <a:pt x="259" y="102"/>
                  </a:lnTo>
                  <a:lnTo>
                    <a:pt x="242" y="97"/>
                  </a:lnTo>
                  <a:lnTo>
                    <a:pt x="227" y="92"/>
                  </a:lnTo>
                  <a:lnTo>
                    <a:pt x="195" y="77"/>
                  </a:lnTo>
                  <a:lnTo>
                    <a:pt x="195" y="77"/>
                  </a:lnTo>
                  <a:lnTo>
                    <a:pt x="192" y="78"/>
                  </a:lnTo>
                  <a:lnTo>
                    <a:pt x="188" y="79"/>
                  </a:lnTo>
                  <a:lnTo>
                    <a:pt x="186" y="82"/>
                  </a:lnTo>
                  <a:lnTo>
                    <a:pt x="182" y="84"/>
                  </a:lnTo>
                  <a:lnTo>
                    <a:pt x="179" y="91"/>
                  </a:lnTo>
                  <a:lnTo>
                    <a:pt x="177" y="98"/>
                  </a:lnTo>
                  <a:lnTo>
                    <a:pt x="174" y="106"/>
                  </a:lnTo>
                  <a:lnTo>
                    <a:pt x="172" y="113"/>
                  </a:lnTo>
                  <a:lnTo>
                    <a:pt x="167" y="118"/>
                  </a:lnTo>
                  <a:lnTo>
                    <a:pt x="165" y="121"/>
                  </a:lnTo>
                  <a:lnTo>
                    <a:pt x="162" y="122"/>
                  </a:lnTo>
                  <a:lnTo>
                    <a:pt x="162" y="122"/>
                  </a:lnTo>
                  <a:lnTo>
                    <a:pt x="158" y="123"/>
                  </a:lnTo>
                  <a:lnTo>
                    <a:pt x="153" y="123"/>
                  </a:lnTo>
                  <a:lnTo>
                    <a:pt x="149" y="122"/>
                  </a:lnTo>
                  <a:lnTo>
                    <a:pt x="145" y="119"/>
                  </a:lnTo>
                  <a:lnTo>
                    <a:pt x="136" y="115"/>
                  </a:lnTo>
                  <a:lnTo>
                    <a:pt x="128" y="109"/>
                  </a:lnTo>
                  <a:lnTo>
                    <a:pt x="119" y="103"/>
                  </a:lnTo>
                  <a:lnTo>
                    <a:pt x="111" y="100"/>
                  </a:lnTo>
                  <a:lnTo>
                    <a:pt x="105" y="99"/>
                  </a:lnTo>
                  <a:lnTo>
                    <a:pt x="101" y="98"/>
                  </a:lnTo>
                  <a:lnTo>
                    <a:pt x="96" y="99"/>
                  </a:lnTo>
                  <a:lnTo>
                    <a:pt x="90" y="101"/>
                  </a:lnTo>
                  <a:lnTo>
                    <a:pt x="90" y="101"/>
                  </a:lnTo>
                  <a:lnTo>
                    <a:pt x="88" y="108"/>
                  </a:lnTo>
                  <a:lnTo>
                    <a:pt x="87" y="114"/>
                  </a:lnTo>
                  <a:lnTo>
                    <a:pt x="85" y="127"/>
                  </a:lnTo>
                  <a:lnTo>
                    <a:pt x="83" y="139"/>
                  </a:lnTo>
                  <a:lnTo>
                    <a:pt x="81" y="144"/>
                  </a:lnTo>
                  <a:lnTo>
                    <a:pt x="77" y="149"/>
                  </a:lnTo>
                  <a:lnTo>
                    <a:pt x="77" y="149"/>
                  </a:lnTo>
                  <a:lnTo>
                    <a:pt x="63" y="152"/>
                  </a:lnTo>
                  <a:lnTo>
                    <a:pt x="51" y="152"/>
                  </a:lnTo>
                  <a:lnTo>
                    <a:pt x="38" y="154"/>
                  </a:lnTo>
                  <a:lnTo>
                    <a:pt x="25" y="157"/>
                  </a:lnTo>
                  <a:lnTo>
                    <a:pt x="25" y="157"/>
                  </a:lnTo>
                  <a:lnTo>
                    <a:pt x="26" y="166"/>
                  </a:lnTo>
                  <a:lnTo>
                    <a:pt x="29" y="173"/>
                  </a:lnTo>
                  <a:lnTo>
                    <a:pt x="32" y="179"/>
                  </a:lnTo>
                  <a:lnTo>
                    <a:pt x="37" y="186"/>
                  </a:lnTo>
                  <a:lnTo>
                    <a:pt x="42" y="191"/>
                  </a:lnTo>
                  <a:lnTo>
                    <a:pt x="46" y="197"/>
                  </a:lnTo>
                  <a:lnTo>
                    <a:pt x="52" y="200"/>
                  </a:lnTo>
                  <a:lnTo>
                    <a:pt x="57" y="202"/>
                  </a:lnTo>
                  <a:lnTo>
                    <a:pt x="57" y="202"/>
                  </a:lnTo>
                  <a:close/>
                  <a:moveTo>
                    <a:pt x="416" y="80"/>
                  </a:moveTo>
                  <a:lnTo>
                    <a:pt x="416" y="80"/>
                  </a:lnTo>
                  <a:lnTo>
                    <a:pt x="400" y="90"/>
                  </a:lnTo>
                  <a:lnTo>
                    <a:pt x="384" y="97"/>
                  </a:lnTo>
                  <a:lnTo>
                    <a:pt x="367" y="104"/>
                  </a:lnTo>
                  <a:lnTo>
                    <a:pt x="349" y="111"/>
                  </a:lnTo>
                  <a:lnTo>
                    <a:pt x="332" y="117"/>
                  </a:lnTo>
                  <a:lnTo>
                    <a:pt x="314" y="122"/>
                  </a:lnTo>
                  <a:lnTo>
                    <a:pt x="277" y="131"/>
                  </a:lnTo>
                  <a:lnTo>
                    <a:pt x="239" y="139"/>
                  </a:lnTo>
                  <a:lnTo>
                    <a:pt x="201" y="144"/>
                  </a:lnTo>
                  <a:lnTo>
                    <a:pt x="122" y="156"/>
                  </a:lnTo>
                  <a:lnTo>
                    <a:pt x="122" y="156"/>
                  </a:lnTo>
                  <a:lnTo>
                    <a:pt x="119" y="159"/>
                  </a:lnTo>
                  <a:lnTo>
                    <a:pt x="116" y="162"/>
                  </a:lnTo>
                  <a:lnTo>
                    <a:pt x="114" y="167"/>
                  </a:lnTo>
                  <a:lnTo>
                    <a:pt x="112" y="171"/>
                  </a:lnTo>
                  <a:lnTo>
                    <a:pt x="110" y="179"/>
                  </a:lnTo>
                  <a:lnTo>
                    <a:pt x="110" y="189"/>
                  </a:lnTo>
                  <a:lnTo>
                    <a:pt x="111" y="200"/>
                  </a:lnTo>
                  <a:lnTo>
                    <a:pt x="113" y="210"/>
                  </a:lnTo>
                  <a:lnTo>
                    <a:pt x="117" y="232"/>
                  </a:lnTo>
                  <a:lnTo>
                    <a:pt x="117" y="232"/>
                  </a:lnTo>
                  <a:lnTo>
                    <a:pt x="117" y="242"/>
                  </a:lnTo>
                  <a:lnTo>
                    <a:pt x="118" y="251"/>
                  </a:lnTo>
                  <a:lnTo>
                    <a:pt x="118" y="260"/>
                  </a:lnTo>
                  <a:lnTo>
                    <a:pt x="119" y="268"/>
                  </a:lnTo>
                  <a:lnTo>
                    <a:pt x="119" y="268"/>
                  </a:lnTo>
                  <a:lnTo>
                    <a:pt x="121" y="277"/>
                  </a:lnTo>
                  <a:lnTo>
                    <a:pt x="125" y="285"/>
                  </a:lnTo>
                  <a:lnTo>
                    <a:pt x="128" y="292"/>
                  </a:lnTo>
                  <a:lnTo>
                    <a:pt x="131" y="297"/>
                  </a:lnTo>
                  <a:lnTo>
                    <a:pt x="135" y="302"/>
                  </a:lnTo>
                  <a:lnTo>
                    <a:pt x="141" y="305"/>
                  </a:lnTo>
                  <a:lnTo>
                    <a:pt x="146" y="308"/>
                  </a:lnTo>
                  <a:lnTo>
                    <a:pt x="151" y="309"/>
                  </a:lnTo>
                  <a:lnTo>
                    <a:pt x="158" y="310"/>
                  </a:lnTo>
                  <a:lnTo>
                    <a:pt x="165" y="311"/>
                  </a:lnTo>
                  <a:lnTo>
                    <a:pt x="180" y="311"/>
                  </a:lnTo>
                  <a:lnTo>
                    <a:pt x="219" y="308"/>
                  </a:lnTo>
                  <a:lnTo>
                    <a:pt x="219" y="308"/>
                  </a:lnTo>
                  <a:lnTo>
                    <a:pt x="264" y="303"/>
                  </a:lnTo>
                  <a:lnTo>
                    <a:pt x="304" y="296"/>
                  </a:lnTo>
                  <a:lnTo>
                    <a:pt x="343" y="289"/>
                  </a:lnTo>
                  <a:lnTo>
                    <a:pt x="387" y="279"/>
                  </a:lnTo>
                  <a:lnTo>
                    <a:pt x="387" y="279"/>
                  </a:lnTo>
                  <a:lnTo>
                    <a:pt x="417" y="275"/>
                  </a:lnTo>
                  <a:lnTo>
                    <a:pt x="449" y="268"/>
                  </a:lnTo>
                  <a:lnTo>
                    <a:pt x="464" y="265"/>
                  </a:lnTo>
                  <a:lnTo>
                    <a:pt x="477" y="261"/>
                  </a:lnTo>
                  <a:lnTo>
                    <a:pt x="483" y="258"/>
                  </a:lnTo>
                  <a:lnTo>
                    <a:pt x="487" y="254"/>
                  </a:lnTo>
                  <a:lnTo>
                    <a:pt x="492" y="251"/>
                  </a:lnTo>
                  <a:lnTo>
                    <a:pt x="494" y="248"/>
                  </a:lnTo>
                  <a:lnTo>
                    <a:pt x="494" y="248"/>
                  </a:lnTo>
                  <a:lnTo>
                    <a:pt x="496" y="244"/>
                  </a:lnTo>
                  <a:lnTo>
                    <a:pt x="497" y="239"/>
                  </a:lnTo>
                  <a:lnTo>
                    <a:pt x="497" y="228"/>
                  </a:lnTo>
                  <a:lnTo>
                    <a:pt x="497" y="215"/>
                  </a:lnTo>
                  <a:lnTo>
                    <a:pt x="496" y="204"/>
                  </a:lnTo>
                  <a:lnTo>
                    <a:pt x="496" y="204"/>
                  </a:lnTo>
                  <a:lnTo>
                    <a:pt x="490" y="173"/>
                  </a:lnTo>
                  <a:lnTo>
                    <a:pt x="482" y="139"/>
                  </a:lnTo>
                  <a:lnTo>
                    <a:pt x="474" y="106"/>
                  </a:lnTo>
                  <a:lnTo>
                    <a:pt x="469" y="91"/>
                  </a:lnTo>
                  <a:lnTo>
                    <a:pt x="464" y="79"/>
                  </a:lnTo>
                  <a:lnTo>
                    <a:pt x="464" y="79"/>
                  </a:lnTo>
                  <a:lnTo>
                    <a:pt x="451" y="78"/>
                  </a:lnTo>
                  <a:lnTo>
                    <a:pt x="439" y="79"/>
                  </a:lnTo>
                  <a:lnTo>
                    <a:pt x="428" y="80"/>
                  </a:lnTo>
                  <a:lnTo>
                    <a:pt x="416" y="80"/>
                  </a:lnTo>
                  <a:lnTo>
                    <a:pt x="416" y="80"/>
                  </a:lnTo>
                  <a:close/>
                  <a:moveTo>
                    <a:pt x="242" y="378"/>
                  </a:moveTo>
                  <a:lnTo>
                    <a:pt x="242" y="378"/>
                  </a:lnTo>
                  <a:lnTo>
                    <a:pt x="248" y="375"/>
                  </a:lnTo>
                  <a:lnTo>
                    <a:pt x="251" y="372"/>
                  </a:lnTo>
                  <a:lnTo>
                    <a:pt x="255" y="369"/>
                  </a:lnTo>
                  <a:lnTo>
                    <a:pt x="257" y="366"/>
                  </a:lnTo>
                  <a:lnTo>
                    <a:pt x="263" y="357"/>
                  </a:lnTo>
                  <a:lnTo>
                    <a:pt x="268" y="349"/>
                  </a:lnTo>
                  <a:lnTo>
                    <a:pt x="272" y="340"/>
                  </a:lnTo>
                  <a:lnTo>
                    <a:pt x="278" y="333"/>
                  </a:lnTo>
                  <a:lnTo>
                    <a:pt x="282" y="329"/>
                  </a:lnTo>
                  <a:lnTo>
                    <a:pt x="285" y="326"/>
                  </a:lnTo>
                  <a:lnTo>
                    <a:pt x="290" y="324"/>
                  </a:lnTo>
                  <a:lnTo>
                    <a:pt x="295" y="323"/>
                  </a:lnTo>
                  <a:lnTo>
                    <a:pt x="295" y="323"/>
                  </a:lnTo>
                  <a:lnTo>
                    <a:pt x="303" y="334"/>
                  </a:lnTo>
                  <a:lnTo>
                    <a:pt x="313" y="343"/>
                  </a:lnTo>
                  <a:lnTo>
                    <a:pt x="323" y="353"/>
                  </a:lnTo>
                  <a:lnTo>
                    <a:pt x="334" y="360"/>
                  </a:lnTo>
                  <a:lnTo>
                    <a:pt x="334" y="360"/>
                  </a:lnTo>
                  <a:lnTo>
                    <a:pt x="339" y="354"/>
                  </a:lnTo>
                  <a:lnTo>
                    <a:pt x="343" y="348"/>
                  </a:lnTo>
                  <a:lnTo>
                    <a:pt x="349" y="333"/>
                  </a:lnTo>
                  <a:lnTo>
                    <a:pt x="353" y="326"/>
                  </a:lnTo>
                  <a:lnTo>
                    <a:pt x="357" y="319"/>
                  </a:lnTo>
                  <a:lnTo>
                    <a:pt x="361" y="312"/>
                  </a:lnTo>
                  <a:lnTo>
                    <a:pt x="367" y="308"/>
                  </a:lnTo>
                  <a:lnTo>
                    <a:pt x="367" y="308"/>
                  </a:lnTo>
                  <a:lnTo>
                    <a:pt x="375" y="310"/>
                  </a:lnTo>
                  <a:lnTo>
                    <a:pt x="383" y="313"/>
                  </a:lnTo>
                  <a:lnTo>
                    <a:pt x="396" y="321"/>
                  </a:lnTo>
                  <a:lnTo>
                    <a:pt x="409" y="328"/>
                  </a:lnTo>
                  <a:lnTo>
                    <a:pt x="417" y="331"/>
                  </a:lnTo>
                  <a:lnTo>
                    <a:pt x="424" y="334"/>
                  </a:lnTo>
                  <a:lnTo>
                    <a:pt x="424" y="334"/>
                  </a:lnTo>
                  <a:lnTo>
                    <a:pt x="429" y="330"/>
                  </a:lnTo>
                  <a:lnTo>
                    <a:pt x="432" y="325"/>
                  </a:lnTo>
                  <a:lnTo>
                    <a:pt x="438" y="312"/>
                  </a:lnTo>
                  <a:lnTo>
                    <a:pt x="443" y="299"/>
                  </a:lnTo>
                  <a:lnTo>
                    <a:pt x="446" y="287"/>
                  </a:lnTo>
                  <a:lnTo>
                    <a:pt x="446" y="287"/>
                  </a:lnTo>
                  <a:lnTo>
                    <a:pt x="383" y="299"/>
                  </a:lnTo>
                  <a:lnTo>
                    <a:pt x="318" y="311"/>
                  </a:lnTo>
                  <a:lnTo>
                    <a:pt x="254" y="321"/>
                  </a:lnTo>
                  <a:lnTo>
                    <a:pt x="192" y="331"/>
                  </a:lnTo>
                  <a:lnTo>
                    <a:pt x="192" y="331"/>
                  </a:lnTo>
                  <a:lnTo>
                    <a:pt x="202" y="337"/>
                  </a:lnTo>
                  <a:lnTo>
                    <a:pt x="208" y="341"/>
                  </a:lnTo>
                  <a:lnTo>
                    <a:pt x="214" y="346"/>
                  </a:lnTo>
                  <a:lnTo>
                    <a:pt x="219" y="353"/>
                  </a:lnTo>
                  <a:lnTo>
                    <a:pt x="228" y="365"/>
                  </a:lnTo>
                  <a:lnTo>
                    <a:pt x="235" y="371"/>
                  </a:lnTo>
                  <a:lnTo>
                    <a:pt x="242" y="378"/>
                  </a:lnTo>
                  <a:lnTo>
                    <a:pt x="242" y="378"/>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38" name="Freeform 253"/>
            <p:cNvSpPr>
              <a:spLocks noEditPoints="1"/>
            </p:cNvSpPr>
            <p:nvPr/>
          </p:nvSpPr>
          <p:spPr bwMode="auto">
            <a:xfrm>
              <a:off x="5148263" y="2954338"/>
              <a:ext cx="1249363" cy="1279525"/>
            </a:xfrm>
            <a:custGeom>
              <a:avLst/>
              <a:gdLst/>
              <a:ahLst/>
              <a:cxnLst>
                <a:cxn ang="0">
                  <a:pos x="2217" y="2002"/>
                </a:cxn>
                <a:cxn ang="0">
                  <a:pos x="545" y="2410"/>
                </a:cxn>
                <a:cxn ang="0">
                  <a:pos x="145" y="1524"/>
                </a:cxn>
                <a:cxn ang="0">
                  <a:pos x="104" y="696"/>
                </a:cxn>
                <a:cxn ang="0">
                  <a:pos x="1366" y="496"/>
                </a:cxn>
                <a:cxn ang="0">
                  <a:pos x="746" y="395"/>
                </a:cxn>
                <a:cxn ang="0">
                  <a:pos x="1333" y="1"/>
                </a:cxn>
                <a:cxn ang="0">
                  <a:pos x="1886" y="115"/>
                </a:cxn>
                <a:cxn ang="0">
                  <a:pos x="1764" y="1826"/>
                </a:cxn>
                <a:cxn ang="0">
                  <a:pos x="1757" y="1770"/>
                </a:cxn>
                <a:cxn ang="0">
                  <a:pos x="833" y="401"/>
                </a:cxn>
                <a:cxn ang="0">
                  <a:pos x="1408" y="46"/>
                </a:cxn>
                <a:cxn ang="0">
                  <a:pos x="1586" y="49"/>
                </a:cxn>
                <a:cxn ang="0">
                  <a:pos x="926" y="388"/>
                </a:cxn>
                <a:cxn ang="0">
                  <a:pos x="1523" y="502"/>
                </a:cxn>
                <a:cxn ang="0">
                  <a:pos x="378" y="656"/>
                </a:cxn>
                <a:cxn ang="0">
                  <a:pos x="1007" y="749"/>
                </a:cxn>
                <a:cxn ang="0">
                  <a:pos x="1613" y="42"/>
                </a:cxn>
                <a:cxn ang="0">
                  <a:pos x="2103" y="747"/>
                </a:cxn>
                <a:cxn ang="0">
                  <a:pos x="1672" y="52"/>
                </a:cxn>
                <a:cxn ang="0">
                  <a:pos x="782" y="396"/>
                </a:cxn>
                <a:cxn ang="0">
                  <a:pos x="1511" y="454"/>
                </a:cxn>
                <a:cxn ang="0">
                  <a:pos x="1369" y="587"/>
                </a:cxn>
                <a:cxn ang="0">
                  <a:pos x="1411" y="521"/>
                </a:cxn>
                <a:cxn ang="0">
                  <a:pos x="1590" y="1543"/>
                </a:cxn>
                <a:cxn ang="0">
                  <a:pos x="1694" y="1127"/>
                </a:cxn>
                <a:cxn ang="0">
                  <a:pos x="1929" y="1579"/>
                </a:cxn>
                <a:cxn ang="0">
                  <a:pos x="2053" y="1029"/>
                </a:cxn>
                <a:cxn ang="0">
                  <a:pos x="787" y="820"/>
                </a:cxn>
                <a:cxn ang="0">
                  <a:pos x="322" y="1988"/>
                </a:cxn>
                <a:cxn ang="0">
                  <a:pos x="636" y="1437"/>
                </a:cxn>
                <a:cxn ang="0">
                  <a:pos x="553" y="1719"/>
                </a:cxn>
                <a:cxn ang="0">
                  <a:pos x="718" y="1552"/>
                </a:cxn>
                <a:cxn ang="0">
                  <a:pos x="1600" y="1577"/>
                </a:cxn>
                <a:cxn ang="0">
                  <a:pos x="217" y="756"/>
                </a:cxn>
                <a:cxn ang="0">
                  <a:pos x="71" y="969"/>
                </a:cxn>
                <a:cxn ang="0">
                  <a:pos x="41" y="989"/>
                </a:cxn>
                <a:cxn ang="0">
                  <a:pos x="2049" y="796"/>
                </a:cxn>
                <a:cxn ang="0">
                  <a:pos x="2140" y="837"/>
                </a:cxn>
                <a:cxn ang="0">
                  <a:pos x="2148" y="1517"/>
                </a:cxn>
                <a:cxn ang="0">
                  <a:pos x="2270" y="1776"/>
                </a:cxn>
                <a:cxn ang="0">
                  <a:pos x="2276" y="1567"/>
                </a:cxn>
                <a:cxn ang="0">
                  <a:pos x="2080" y="889"/>
                </a:cxn>
                <a:cxn ang="0">
                  <a:pos x="1592" y="1233"/>
                </a:cxn>
                <a:cxn ang="0">
                  <a:pos x="517" y="1443"/>
                </a:cxn>
                <a:cxn ang="0">
                  <a:pos x="1623" y="1677"/>
                </a:cxn>
                <a:cxn ang="0">
                  <a:pos x="1757" y="1539"/>
                </a:cxn>
                <a:cxn ang="0">
                  <a:pos x="1873" y="1686"/>
                </a:cxn>
                <a:cxn ang="0">
                  <a:pos x="539" y="2394"/>
                </a:cxn>
                <a:cxn ang="0">
                  <a:pos x="2047" y="2028"/>
                </a:cxn>
                <a:cxn ang="0">
                  <a:pos x="1888" y="1745"/>
                </a:cxn>
                <a:cxn ang="0">
                  <a:pos x="1670" y="1854"/>
                </a:cxn>
                <a:cxn ang="0">
                  <a:pos x="827" y="1973"/>
                </a:cxn>
                <a:cxn ang="0">
                  <a:pos x="580" y="2034"/>
                </a:cxn>
                <a:cxn ang="0">
                  <a:pos x="1733" y="1677"/>
                </a:cxn>
                <a:cxn ang="0">
                  <a:pos x="782" y="1742"/>
                </a:cxn>
                <a:cxn ang="0">
                  <a:pos x="656" y="1978"/>
                </a:cxn>
                <a:cxn ang="0">
                  <a:pos x="776" y="1952"/>
                </a:cxn>
                <a:cxn ang="0">
                  <a:pos x="1845" y="1795"/>
                </a:cxn>
                <a:cxn ang="0">
                  <a:pos x="1719" y="1869"/>
                </a:cxn>
                <a:cxn ang="0">
                  <a:pos x="718" y="1901"/>
                </a:cxn>
                <a:cxn ang="0">
                  <a:pos x="674" y="1927"/>
                </a:cxn>
                <a:cxn ang="0">
                  <a:pos x="729" y="2081"/>
                </a:cxn>
              </a:cxnLst>
              <a:rect l="0" t="0" r="r" b="b"/>
              <a:pathLst>
                <a:path w="2362" h="2418">
                  <a:moveTo>
                    <a:pt x="2115" y="897"/>
                  </a:moveTo>
                  <a:lnTo>
                    <a:pt x="2115" y="897"/>
                  </a:lnTo>
                  <a:lnTo>
                    <a:pt x="2122" y="940"/>
                  </a:lnTo>
                  <a:lnTo>
                    <a:pt x="2129" y="983"/>
                  </a:lnTo>
                  <a:lnTo>
                    <a:pt x="2139" y="1024"/>
                  </a:lnTo>
                  <a:lnTo>
                    <a:pt x="2149" y="1065"/>
                  </a:lnTo>
                  <a:lnTo>
                    <a:pt x="2161" y="1105"/>
                  </a:lnTo>
                  <a:lnTo>
                    <a:pt x="2174" y="1144"/>
                  </a:lnTo>
                  <a:lnTo>
                    <a:pt x="2200" y="1221"/>
                  </a:lnTo>
                  <a:lnTo>
                    <a:pt x="2200" y="1221"/>
                  </a:lnTo>
                  <a:lnTo>
                    <a:pt x="2211" y="1260"/>
                  </a:lnTo>
                  <a:lnTo>
                    <a:pt x="2224" y="1300"/>
                  </a:lnTo>
                  <a:lnTo>
                    <a:pt x="2247" y="1381"/>
                  </a:lnTo>
                  <a:lnTo>
                    <a:pt x="2268" y="1464"/>
                  </a:lnTo>
                  <a:lnTo>
                    <a:pt x="2289" y="1550"/>
                  </a:lnTo>
                  <a:lnTo>
                    <a:pt x="2308" y="1637"/>
                  </a:lnTo>
                  <a:lnTo>
                    <a:pt x="2327" y="1724"/>
                  </a:lnTo>
                  <a:lnTo>
                    <a:pt x="2362" y="1892"/>
                  </a:lnTo>
                  <a:lnTo>
                    <a:pt x="2362" y="1892"/>
                  </a:lnTo>
                  <a:lnTo>
                    <a:pt x="2361" y="1903"/>
                  </a:lnTo>
                  <a:lnTo>
                    <a:pt x="2358" y="1913"/>
                  </a:lnTo>
                  <a:lnTo>
                    <a:pt x="2356" y="1916"/>
                  </a:lnTo>
                  <a:lnTo>
                    <a:pt x="2354" y="1919"/>
                  </a:lnTo>
                  <a:lnTo>
                    <a:pt x="2351" y="1923"/>
                  </a:lnTo>
                  <a:lnTo>
                    <a:pt x="2346" y="1925"/>
                  </a:lnTo>
                  <a:lnTo>
                    <a:pt x="2343" y="1927"/>
                  </a:lnTo>
                  <a:lnTo>
                    <a:pt x="2339" y="1928"/>
                  </a:lnTo>
                  <a:lnTo>
                    <a:pt x="2335" y="1928"/>
                  </a:lnTo>
                  <a:lnTo>
                    <a:pt x="2330" y="1928"/>
                  </a:lnTo>
                  <a:lnTo>
                    <a:pt x="2325" y="1927"/>
                  </a:lnTo>
                  <a:lnTo>
                    <a:pt x="2321" y="1925"/>
                  </a:lnTo>
                  <a:lnTo>
                    <a:pt x="2315" y="1922"/>
                  </a:lnTo>
                  <a:lnTo>
                    <a:pt x="2310" y="1918"/>
                  </a:lnTo>
                  <a:lnTo>
                    <a:pt x="2310" y="1918"/>
                  </a:lnTo>
                  <a:lnTo>
                    <a:pt x="2299" y="1940"/>
                  </a:lnTo>
                  <a:lnTo>
                    <a:pt x="2285" y="1963"/>
                  </a:lnTo>
                  <a:lnTo>
                    <a:pt x="2285" y="1963"/>
                  </a:lnTo>
                  <a:lnTo>
                    <a:pt x="2279" y="1964"/>
                  </a:lnTo>
                  <a:lnTo>
                    <a:pt x="2272" y="1967"/>
                  </a:lnTo>
                  <a:lnTo>
                    <a:pt x="2260" y="1973"/>
                  </a:lnTo>
                  <a:lnTo>
                    <a:pt x="2253" y="1977"/>
                  </a:lnTo>
                  <a:lnTo>
                    <a:pt x="2247" y="1979"/>
                  </a:lnTo>
                  <a:lnTo>
                    <a:pt x="2238" y="1980"/>
                  </a:lnTo>
                  <a:lnTo>
                    <a:pt x="2230" y="1980"/>
                  </a:lnTo>
                  <a:lnTo>
                    <a:pt x="2230" y="1980"/>
                  </a:lnTo>
                  <a:lnTo>
                    <a:pt x="2228" y="1987"/>
                  </a:lnTo>
                  <a:lnTo>
                    <a:pt x="2224" y="1993"/>
                  </a:lnTo>
                  <a:lnTo>
                    <a:pt x="2221" y="1998"/>
                  </a:lnTo>
                  <a:lnTo>
                    <a:pt x="2217" y="2002"/>
                  </a:lnTo>
                  <a:lnTo>
                    <a:pt x="2207" y="2009"/>
                  </a:lnTo>
                  <a:lnTo>
                    <a:pt x="2200" y="2016"/>
                  </a:lnTo>
                  <a:lnTo>
                    <a:pt x="2200" y="2016"/>
                  </a:lnTo>
                  <a:lnTo>
                    <a:pt x="2168" y="2023"/>
                  </a:lnTo>
                  <a:lnTo>
                    <a:pt x="2136" y="2030"/>
                  </a:lnTo>
                  <a:lnTo>
                    <a:pt x="2073" y="2042"/>
                  </a:lnTo>
                  <a:lnTo>
                    <a:pt x="2041" y="2048"/>
                  </a:lnTo>
                  <a:lnTo>
                    <a:pt x="2008" y="2054"/>
                  </a:lnTo>
                  <a:lnTo>
                    <a:pt x="1974" y="2063"/>
                  </a:lnTo>
                  <a:lnTo>
                    <a:pt x="1938" y="2073"/>
                  </a:lnTo>
                  <a:lnTo>
                    <a:pt x="1938" y="2073"/>
                  </a:lnTo>
                  <a:lnTo>
                    <a:pt x="1915" y="2078"/>
                  </a:lnTo>
                  <a:lnTo>
                    <a:pt x="1890" y="2083"/>
                  </a:lnTo>
                  <a:lnTo>
                    <a:pt x="1842" y="2093"/>
                  </a:lnTo>
                  <a:lnTo>
                    <a:pt x="1842" y="2093"/>
                  </a:lnTo>
                  <a:lnTo>
                    <a:pt x="1747" y="2112"/>
                  </a:lnTo>
                  <a:lnTo>
                    <a:pt x="1700" y="2123"/>
                  </a:lnTo>
                  <a:lnTo>
                    <a:pt x="1653" y="2135"/>
                  </a:lnTo>
                  <a:lnTo>
                    <a:pt x="1653" y="2135"/>
                  </a:lnTo>
                  <a:lnTo>
                    <a:pt x="1608" y="2146"/>
                  </a:lnTo>
                  <a:lnTo>
                    <a:pt x="1562" y="2160"/>
                  </a:lnTo>
                  <a:lnTo>
                    <a:pt x="1517" y="2173"/>
                  </a:lnTo>
                  <a:lnTo>
                    <a:pt x="1471" y="2187"/>
                  </a:lnTo>
                  <a:lnTo>
                    <a:pt x="1471" y="2187"/>
                  </a:lnTo>
                  <a:lnTo>
                    <a:pt x="1424" y="2200"/>
                  </a:lnTo>
                  <a:lnTo>
                    <a:pt x="1378" y="2214"/>
                  </a:lnTo>
                  <a:lnTo>
                    <a:pt x="1287" y="2242"/>
                  </a:lnTo>
                  <a:lnTo>
                    <a:pt x="1241" y="2256"/>
                  </a:lnTo>
                  <a:lnTo>
                    <a:pt x="1194" y="2269"/>
                  </a:lnTo>
                  <a:lnTo>
                    <a:pt x="1147" y="2280"/>
                  </a:lnTo>
                  <a:lnTo>
                    <a:pt x="1099" y="2292"/>
                  </a:lnTo>
                  <a:lnTo>
                    <a:pt x="1099" y="2292"/>
                  </a:lnTo>
                  <a:lnTo>
                    <a:pt x="1052" y="2302"/>
                  </a:lnTo>
                  <a:lnTo>
                    <a:pt x="1004" y="2311"/>
                  </a:lnTo>
                  <a:lnTo>
                    <a:pt x="909" y="2328"/>
                  </a:lnTo>
                  <a:lnTo>
                    <a:pt x="815" y="2347"/>
                  </a:lnTo>
                  <a:lnTo>
                    <a:pt x="768" y="2357"/>
                  </a:lnTo>
                  <a:lnTo>
                    <a:pt x="721" y="2369"/>
                  </a:lnTo>
                  <a:lnTo>
                    <a:pt x="721" y="2369"/>
                  </a:lnTo>
                  <a:lnTo>
                    <a:pt x="677" y="2381"/>
                  </a:lnTo>
                  <a:lnTo>
                    <a:pt x="633" y="2394"/>
                  </a:lnTo>
                  <a:lnTo>
                    <a:pt x="633" y="2394"/>
                  </a:lnTo>
                  <a:lnTo>
                    <a:pt x="612" y="2400"/>
                  </a:lnTo>
                  <a:lnTo>
                    <a:pt x="589" y="2406"/>
                  </a:lnTo>
                  <a:lnTo>
                    <a:pt x="579" y="2408"/>
                  </a:lnTo>
                  <a:lnTo>
                    <a:pt x="568" y="2410"/>
                  </a:lnTo>
                  <a:lnTo>
                    <a:pt x="556" y="2410"/>
                  </a:lnTo>
                  <a:lnTo>
                    <a:pt x="545" y="2410"/>
                  </a:lnTo>
                  <a:lnTo>
                    <a:pt x="545" y="2410"/>
                  </a:lnTo>
                  <a:lnTo>
                    <a:pt x="542" y="2411"/>
                  </a:lnTo>
                  <a:lnTo>
                    <a:pt x="540" y="2412"/>
                  </a:lnTo>
                  <a:lnTo>
                    <a:pt x="536" y="2415"/>
                  </a:lnTo>
                  <a:lnTo>
                    <a:pt x="532" y="2418"/>
                  </a:lnTo>
                  <a:lnTo>
                    <a:pt x="529" y="2418"/>
                  </a:lnTo>
                  <a:lnTo>
                    <a:pt x="528" y="2417"/>
                  </a:lnTo>
                  <a:lnTo>
                    <a:pt x="528" y="2417"/>
                  </a:lnTo>
                  <a:lnTo>
                    <a:pt x="514" y="2413"/>
                  </a:lnTo>
                  <a:lnTo>
                    <a:pt x="500" y="2408"/>
                  </a:lnTo>
                  <a:lnTo>
                    <a:pt x="493" y="2405"/>
                  </a:lnTo>
                  <a:lnTo>
                    <a:pt x="487" y="2401"/>
                  </a:lnTo>
                  <a:lnTo>
                    <a:pt x="480" y="2397"/>
                  </a:lnTo>
                  <a:lnTo>
                    <a:pt x="476" y="2392"/>
                  </a:lnTo>
                  <a:lnTo>
                    <a:pt x="476" y="2392"/>
                  </a:lnTo>
                  <a:lnTo>
                    <a:pt x="468" y="2380"/>
                  </a:lnTo>
                  <a:lnTo>
                    <a:pt x="460" y="2363"/>
                  </a:lnTo>
                  <a:lnTo>
                    <a:pt x="452" y="2345"/>
                  </a:lnTo>
                  <a:lnTo>
                    <a:pt x="447" y="2332"/>
                  </a:lnTo>
                  <a:lnTo>
                    <a:pt x="447" y="2332"/>
                  </a:lnTo>
                  <a:lnTo>
                    <a:pt x="443" y="2316"/>
                  </a:lnTo>
                  <a:lnTo>
                    <a:pt x="438" y="2300"/>
                  </a:lnTo>
                  <a:lnTo>
                    <a:pt x="431" y="2265"/>
                  </a:lnTo>
                  <a:lnTo>
                    <a:pt x="423" y="2229"/>
                  </a:lnTo>
                  <a:lnTo>
                    <a:pt x="416" y="2193"/>
                  </a:lnTo>
                  <a:lnTo>
                    <a:pt x="416" y="2193"/>
                  </a:lnTo>
                  <a:lnTo>
                    <a:pt x="404" y="2142"/>
                  </a:lnTo>
                  <a:lnTo>
                    <a:pt x="394" y="2093"/>
                  </a:lnTo>
                  <a:lnTo>
                    <a:pt x="384" y="2046"/>
                  </a:lnTo>
                  <a:lnTo>
                    <a:pt x="374" y="2001"/>
                  </a:lnTo>
                  <a:lnTo>
                    <a:pt x="374" y="2001"/>
                  </a:lnTo>
                  <a:lnTo>
                    <a:pt x="361" y="2005"/>
                  </a:lnTo>
                  <a:lnTo>
                    <a:pt x="348" y="2008"/>
                  </a:lnTo>
                  <a:lnTo>
                    <a:pt x="336" y="2008"/>
                  </a:lnTo>
                  <a:lnTo>
                    <a:pt x="323" y="2008"/>
                  </a:lnTo>
                  <a:lnTo>
                    <a:pt x="311" y="2006"/>
                  </a:lnTo>
                  <a:lnTo>
                    <a:pt x="298" y="2003"/>
                  </a:lnTo>
                  <a:lnTo>
                    <a:pt x="271" y="1995"/>
                  </a:lnTo>
                  <a:lnTo>
                    <a:pt x="271" y="1995"/>
                  </a:lnTo>
                  <a:lnTo>
                    <a:pt x="268" y="1990"/>
                  </a:lnTo>
                  <a:lnTo>
                    <a:pt x="266" y="1985"/>
                  </a:lnTo>
                  <a:lnTo>
                    <a:pt x="264" y="1975"/>
                  </a:lnTo>
                  <a:lnTo>
                    <a:pt x="264" y="1975"/>
                  </a:lnTo>
                  <a:lnTo>
                    <a:pt x="260" y="1954"/>
                  </a:lnTo>
                  <a:lnTo>
                    <a:pt x="257" y="1943"/>
                  </a:lnTo>
                  <a:lnTo>
                    <a:pt x="254" y="1929"/>
                  </a:lnTo>
                  <a:lnTo>
                    <a:pt x="254" y="1929"/>
                  </a:lnTo>
                  <a:lnTo>
                    <a:pt x="225" y="1831"/>
                  </a:lnTo>
                  <a:lnTo>
                    <a:pt x="199" y="1730"/>
                  </a:lnTo>
                  <a:lnTo>
                    <a:pt x="145" y="1524"/>
                  </a:lnTo>
                  <a:lnTo>
                    <a:pt x="145" y="1524"/>
                  </a:lnTo>
                  <a:lnTo>
                    <a:pt x="131" y="1472"/>
                  </a:lnTo>
                  <a:lnTo>
                    <a:pt x="115" y="1418"/>
                  </a:lnTo>
                  <a:lnTo>
                    <a:pt x="100" y="1365"/>
                  </a:lnTo>
                  <a:lnTo>
                    <a:pt x="85" y="1310"/>
                  </a:lnTo>
                  <a:lnTo>
                    <a:pt x="85" y="1310"/>
                  </a:lnTo>
                  <a:lnTo>
                    <a:pt x="72" y="1255"/>
                  </a:lnTo>
                  <a:lnTo>
                    <a:pt x="58" y="1197"/>
                  </a:lnTo>
                  <a:lnTo>
                    <a:pt x="58" y="1197"/>
                  </a:lnTo>
                  <a:lnTo>
                    <a:pt x="52" y="1173"/>
                  </a:lnTo>
                  <a:lnTo>
                    <a:pt x="45" y="1151"/>
                  </a:lnTo>
                  <a:lnTo>
                    <a:pt x="40" y="1128"/>
                  </a:lnTo>
                  <a:lnTo>
                    <a:pt x="35" y="1107"/>
                  </a:lnTo>
                  <a:lnTo>
                    <a:pt x="34" y="1096"/>
                  </a:lnTo>
                  <a:lnTo>
                    <a:pt x="33" y="1084"/>
                  </a:lnTo>
                  <a:lnTo>
                    <a:pt x="33" y="1074"/>
                  </a:lnTo>
                  <a:lnTo>
                    <a:pt x="33" y="1063"/>
                  </a:lnTo>
                  <a:lnTo>
                    <a:pt x="35" y="1051"/>
                  </a:lnTo>
                  <a:lnTo>
                    <a:pt x="37" y="1039"/>
                  </a:lnTo>
                  <a:lnTo>
                    <a:pt x="41" y="1028"/>
                  </a:lnTo>
                  <a:lnTo>
                    <a:pt x="45" y="1015"/>
                  </a:lnTo>
                  <a:lnTo>
                    <a:pt x="45" y="1015"/>
                  </a:lnTo>
                  <a:lnTo>
                    <a:pt x="40" y="1008"/>
                  </a:lnTo>
                  <a:lnTo>
                    <a:pt x="35" y="1002"/>
                  </a:lnTo>
                  <a:lnTo>
                    <a:pt x="29" y="993"/>
                  </a:lnTo>
                  <a:lnTo>
                    <a:pt x="24" y="984"/>
                  </a:lnTo>
                  <a:lnTo>
                    <a:pt x="15" y="963"/>
                  </a:lnTo>
                  <a:lnTo>
                    <a:pt x="8" y="940"/>
                  </a:lnTo>
                  <a:lnTo>
                    <a:pt x="4" y="916"/>
                  </a:lnTo>
                  <a:lnTo>
                    <a:pt x="2" y="903"/>
                  </a:lnTo>
                  <a:lnTo>
                    <a:pt x="0" y="892"/>
                  </a:lnTo>
                  <a:lnTo>
                    <a:pt x="0" y="879"/>
                  </a:lnTo>
                  <a:lnTo>
                    <a:pt x="0" y="867"/>
                  </a:lnTo>
                  <a:lnTo>
                    <a:pt x="3" y="855"/>
                  </a:lnTo>
                  <a:lnTo>
                    <a:pt x="5" y="844"/>
                  </a:lnTo>
                  <a:lnTo>
                    <a:pt x="5" y="844"/>
                  </a:lnTo>
                  <a:lnTo>
                    <a:pt x="11" y="819"/>
                  </a:lnTo>
                  <a:lnTo>
                    <a:pt x="19" y="792"/>
                  </a:lnTo>
                  <a:lnTo>
                    <a:pt x="24" y="779"/>
                  </a:lnTo>
                  <a:lnTo>
                    <a:pt x="29" y="766"/>
                  </a:lnTo>
                  <a:lnTo>
                    <a:pt x="35" y="756"/>
                  </a:lnTo>
                  <a:lnTo>
                    <a:pt x="40" y="747"/>
                  </a:lnTo>
                  <a:lnTo>
                    <a:pt x="40" y="747"/>
                  </a:lnTo>
                  <a:lnTo>
                    <a:pt x="45" y="740"/>
                  </a:lnTo>
                  <a:lnTo>
                    <a:pt x="52" y="733"/>
                  </a:lnTo>
                  <a:lnTo>
                    <a:pt x="68" y="719"/>
                  </a:lnTo>
                  <a:lnTo>
                    <a:pt x="86" y="707"/>
                  </a:lnTo>
                  <a:lnTo>
                    <a:pt x="104" y="696"/>
                  </a:lnTo>
                  <a:lnTo>
                    <a:pt x="104" y="696"/>
                  </a:lnTo>
                  <a:lnTo>
                    <a:pt x="121" y="684"/>
                  </a:lnTo>
                  <a:lnTo>
                    <a:pt x="140" y="672"/>
                  </a:lnTo>
                  <a:lnTo>
                    <a:pt x="157" y="660"/>
                  </a:lnTo>
                  <a:lnTo>
                    <a:pt x="173" y="651"/>
                  </a:lnTo>
                  <a:lnTo>
                    <a:pt x="173" y="651"/>
                  </a:lnTo>
                  <a:lnTo>
                    <a:pt x="196" y="640"/>
                  </a:lnTo>
                  <a:lnTo>
                    <a:pt x="220" y="630"/>
                  </a:lnTo>
                  <a:lnTo>
                    <a:pt x="245" y="622"/>
                  </a:lnTo>
                  <a:lnTo>
                    <a:pt x="270" y="614"/>
                  </a:lnTo>
                  <a:lnTo>
                    <a:pt x="297" y="608"/>
                  </a:lnTo>
                  <a:lnTo>
                    <a:pt x="324" y="601"/>
                  </a:lnTo>
                  <a:lnTo>
                    <a:pt x="351" y="596"/>
                  </a:lnTo>
                  <a:lnTo>
                    <a:pt x="378" y="592"/>
                  </a:lnTo>
                  <a:lnTo>
                    <a:pt x="435" y="584"/>
                  </a:lnTo>
                  <a:lnTo>
                    <a:pt x="492" y="580"/>
                  </a:lnTo>
                  <a:lnTo>
                    <a:pt x="548" y="577"/>
                  </a:lnTo>
                  <a:lnTo>
                    <a:pt x="603" y="574"/>
                  </a:lnTo>
                  <a:lnTo>
                    <a:pt x="603" y="574"/>
                  </a:lnTo>
                  <a:lnTo>
                    <a:pt x="619" y="574"/>
                  </a:lnTo>
                  <a:lnTo>
                    <a:pt x="635" y="575"/>
                  </a:lnTo>
                  <a:lnTo>
                    <a:pt x="667" y="577"/>
                  </a:lnTo>
                  <a:lnTo>
                    <a:pt x="699" y="580"/>
                  </a:lnTo>
                  <a:lnTo>
                    <a:pt x="731" y="583"/>
                  </a:lnTo>
                  <a:lnTo>
                    <a:pt x="731" y="583"/>
                  </a:lnTo>
                  <a:lnTo>
                    <a:pt x="763" y="585"/>
                  </a:lnTo>
                  <a:lnTo>
                    <a:pt x="794" y="589"/>
                  </a:lnTo>
                  <a:lnTo>
                    <a:pt x="857" y="596"/>
                  </a:lnTo>
                  <a:lnTo>
                    <a:pt x="857" y="596"/>
                  </a:lnTo>
                  <a:lnTo>
                    <a:pt x="914" y="602"/>
                  </a:lnTo>
                  <a:lnTo>
                    <a:pt x="973" y="607"/>
                  </a:lnTo>
                  <a:lnTo>
                    <a:pt x="1002" y="608"/>
                  </a:lnTo>
                  <a:lnTo>
                    <a:pt x="1030" y="609"/>
                  </a:lnTo>
                  <a:lnTo>
                    <a:pt x="1059" y="609"/>
                  </a:lnTo>
                  <a:lnTo>
                    <a:pt x="1087" y="608"/>
                  </a:lnTo>
                  <a:lnTo>
                    <a:pt x="1115" y="606"/>
                  </a:lnTo>
                  <a:lnTo>
                    <a:pt x="1143" y="604"/>
                  </a:lnTo>
                  <a:lnTo>
                    <a:pt x="1171" y="599"/>
                  </a:lnTo>
                  <a:lnTo>
                    <a:pt x="1196" y="594"/>
                  </a:lnTo>
                  <a:lnTo>
                    <a:pt x="1222" y="587"/>
                  </a:lnTo>
                  <a:lnTo>
                    <a:pt x="1247" y="580"/>
                  </a:lnTo>
                  <a:lnTo>
                    <a:pt x="1271" y="571"/>
                  </a:lnTo>
                  <a:lnTo>
                    <a:pt x="1294" y="561"/>
                  </a:lnTo>
                  <a:lnTo>
                    <a:pt x="1294" y="561"/>
                  </a:lnTo>
                  <a:lnTo>
                    <a:pt x="1308" y="553"/>
                  </a:lnTo>
                  <a:lnTo>
                    <a:pt x="1322" y="545"/>
                  </a:lnTo>
                  <a:lnTo>
                    <a:pt x="1335" y="534"/>
                  </a:lnTo>
                  <a:lnTo>
                    <a:pt x="1346" y="523"/>
                  </a:lnTo>
                  <a:lnTo>
                    <a:pt x="1357" y="510"/>
                  </a:lnTo>
                  <a:lnTo>
                    <a:pt x="1366" y="496"/>
                  </a:lnTo>
                  <a:lnTo>
                    <a:pt x="1370" y="489"/>
                  </a:lnTo>
                  <a:lnTo>
                    <a:pt x="1373" y="481"/>
                  </a:lnTo>
                  <a:lnTo>
                    <a:pt x="1375" y="473"/>
                  </a:lnTo>
                  <a:lnTo>
                    <a:pt x="1376" y="465"/>
                  </a:lnTo>
                  <a:lnTo>
                    <a:pt x="1376" y="465"/>
                  </a:lnTo>
                  <a:lnTo>
                    <a:pt x="1377" y="453"/>
                  </a:lnTo>
                  <a:lnTo>
                    <a:pt x="1376" y="437"/>
                  </a:lnTo>
                  <a:lnTo>
                    <a:pt x="1373" y="423"/>
                  </a:lnTo>
                  <a:lnTo>
                    <a:pt x="1371" y="417"/>
                  </a:lnTo>
                  <a:lnTo>
                    <a:pt x="1369" y="412"/>
                  </a:lnTo>
                  <a:lnTo>
                    <a:pt x="1369" y="412"/>
                  </a:lnTo>
                  <a:lnTo>
                    <a:pt x="1366" y="409"/>
                  </a:lnTo>
                  <a:lnTo>
                    <a:pt x="1359" y="404"/>
                  </a:lnTo>
                  <a:lnTo>
                    <a:pt x="1343" y="396"/>
                  </a:lnTo>
                  <a:lnTo>
                    <a:pt x="1326" y="388"/>
                  </a:lnTo>
                  <a:lnTo>
                    <a:pt x="1313" y="384"/>
                  </a:lnTo>
                  <a:lnTo>
                    <a:pt x="1313" y="384"/>
                  </a:lnTo>
                  <a:lnTo>
                    <a:pt x="1298" y="381"/>
                  </a:lnTo>
                  <a:lnTo>
                    <a:pt x="1283" y="379"/>
                  </a:lnTo>
                  <a:lnTo>
                    <a:pt x="1253" y="374"/>
                  </a:lnTo>
                  <a:lnTo>
                    <a:pt x="1253" y="374"/>
                  </a:lnTo>
                  <a:lnTo>
                    <a:pt x="1222" y="370"/>
                  </a:lnTo>
                  <a:lnTo>
                    <a:pt x="1193" y="366"/>
                  </a:lnTo>
                  <a:lnTo>
                    <a:pt x="1165" y="364"/>
                  </a:lnTo>
                  <a:lnTo>
                    <a:pt x="1136" y="364"/>
                  </a:lnTo>
                  <a:lnTo>
                    <a:pt x="1136" y="364"/>
                  </a:lnTo>
                  <a:lnTo>
                    <a:pt x="1115" y="366"/>
                  </a:lnTo>
                  <a:lnTo>
                    <a:pt x="1093" y="369"/>
                  </a:lnTo>
                  <a:lnTo>
                    <a:pt x="1050" y="379"/>
                  </a:lnTo>
                  <a:lnTo>
                    <a:pt x="1050" y="379"/>
                  </a:lnTo>
                  <a:lnTo>
                    <a:pt x="1030" y="384"/>
                  </a:lnTo>
                  <a:lnTo>
                    <a:pt x="1011" y="389"/>
                  </a:lnTo>
                  <a:lnTo>
                    <a:pt x="975" y="403"/>
                  </a:lnTo>
                  <a:lnTo>
                    <a:pt x="975" y="403"/>
                  </a:lnTo>
                  <a:lnTo>
                    <a:pt x="958" y="409"/>
                  </a:lnTo>
                  <a:lnTo>
                    <a:pt x="939" y="413"/>
                  </a:lnTo>
                  <a:lnTo>
                    <a:pt x="921" y="417"/>
                  </a:lnTo>
                  <a:lnTo>
                    <a:pt x="902" y="420"/>
                  </a:lnTo>
                  <a:lnTo>
                    <a:pt x="883" y="423"/>
                  </a:lnTo>
                  <a:lnTo>
                    <a:pt x="862" y="425"/>
                  </a:lnTo>
                  <a:lnTo>
                    <a:pt x="821" y="427"/>
                  </a:lnTo>
                  <a:lnTo>
                    <a:pt x="821" y="427"/>
                  </a:lnTo>
                  <a:lnTo>
                    <a:pt x="805" y="424"/>
                  </a:lnTo>
                  <a:lnTo>
                    <a:pt x="792" y="420"/>
                  </a:lnTo>
                  <a:lnTo>
                    <a:pt x="780" y="415"/>
                  </a:lnTo>
                  <a:lnTo>
                    <a:pt x="767" y="409"/>
                  </a:lnTo>
                  <a:lnTo>
                    <a:pt x="767" y="409"/>
                  </a:lnTo>
                  <a:lnTo>
                    <a:pt x="756" y="402"/>
                  </a:lnTo>
                  <a:lnTo>
                    <a:pt x="746" y="395"/>
                  </a:lnTo>
                  <a:lnTo>
                    <a:pt x="737" y="386"/>
                  </a:lnTo>
                  <a:lnTo>
                    <a:pt x="729" y="377"/>
                  </a:lnTo>
                  <a:lnTo>
                    <a:pt x="721" y="366"/>
                  </a:lnTo>
                  <a:lnTo>
                    <a:pt x="714" y="353"/>
                  </a:lnTo>
                  <a:lnTo>
                    <a:pt x="707" y="340"/>
                  </a:lnTo>
                  <a:lnTo>
                    <a:pt x="701" y="326"/>
                  </a:lnTo>
                  <a:lnTo>
                    <a:pt x="701" y="326"/>
                  </a:lnTo>
                  <a:lnTo>
                    <a:pt x="699" y="318"/>
                  </a:lnTo>
                  <a:lnTo>
                    <a:pt x="697" y="308"/>
                  </a:lnTo>
                  <a:lnTo>
                    <a:pt x="696" y="297"/>
                  </a:lnTo>
                  <a:lnTo>
                    <a:pt x="696" y="286"/>
                  </a:lnTo>
                  <a:lnTo>
                    <a:pt x="697" y="274"/>
                  </a:lnTo>
                  <a:lnTo>
                    <a:pt x="699" y="262"/>
                  </a:lnTo>
                  <a:lnTo>
                    <a:pt x="702" y="251"/>
                  </a:lnTo>
                  <a:lnTo>
                    <a:pt x="705" y="242"/>
                  </a:lnTo>
                  <a:lnTo>
                    <a:pt x="705" y="242"/>
                  </a:lnTo>
                  <a:lnTo>
                    <a:pt x="708" y="235"/>
                  </a:lnTo>
                  <a:lnTo>
                    <a:pt x="712" y="230"/>
                  </a:lnTo>
                  <a:lnTo>
                    <a:pt x="717" y="223"/>
                  </a:lnTo>
                  <a:lnTo>
                    <a:pt x="721" y="217"/>
                  </a:lnTo>
                  <a:lnTo>
                    <a:pt x="721" y="217"/>
                  </a:lnTo>
                  <a:lnTo>
                    <a:pt x="733" y="199"/>
                  </a:lnTo>
                  <a:lnTo>
                    <a:pt x="744" y="184"/>
                  </a:lnTo>
                  <a:lnTo>
                    <a:pt x="756" y="170"/>
                  </a:lnTo>
                  <a:lnTo>
                    <a:pt x="775" y="155"/>
                  </a:lnTo>
                  <a:lnTo>
                    <a:pt x="775" y="155"/>
                  </a:lnTo>
                  <a:lnTo>
                    <a:pt x="805" y="131"/>
                  </a:lnTo>
                  <a:lnTo>
                    <a:pt x="822" y="120"/>
                  </a:lnTo>
                  <a:lnTo>
                    <a:pt x="840" y="108"/>
                  </a:lnTo>
                  <a:lnTo>
                    <a:pt x="858" y="97"/>
                  </a:lnTo>
                  <a:lnTo>
                    <a:pt x="876" y="86"/>
                  </a:lnTo>
                  <a:lnTo>
                    <a:pt x="894" y="78"/>
                  </a:lnTo>
                  <a:lnTo>
                    <a:pt x="913" y="70"/>
                  </a:lnTo>
                  <a:lnTo>
                    <a:pt x="913" y="70"/>
                  </a:lnTo>
                  <a:lnTo>
                    <a:pt x="922" y="68"/>
                  </a:lnTo>
                  <a:lnTo>
                    <a:pt x="933" y="66"/>
                  </a:lnTo>
                  <a:lnTo>
                    <a:pt x="957" y="63"/>
                  </a:lnTo>
                  <a:lnTo>
                    <a:pt x="957" y="63"/>
                  </a:lnTo>
                  <a:lnTo>
                    <a:pt x="992" y="55"/>
                  </a:lnTo>
                  <a:lnTo>
                    <a:pt x="1028" y="46"/>
                  </a:lnTo>
                  <a:lnTo>
                    <a:pt x="1066" y="37"/>
                  </a:lnTo>
                  <a:lnTo>
                    <a:pt x="1102" y="30"/>
                  </a:lnTo>
                  <a:lnTo>
                    <a:pt x="1102" y="30"/>
                  </a:lnTo>
                  <a:lnTo>
                    <a:pt x="1132" y="24"/>
                  </a:lnTo>
                  <a:lnTo>
                    <a:pt x="1161" y="19"/>
                  </a:lnTo>
                  <a:lnTo>
                    <a:pt x="1218" y="13"/>
                  </a:lnTo>
                  <a:lnTo>
                    <a:pt x="1275" y="6"/>
                  </a:lnTo>
                  <a:lnTo>
                    <a:pt x="1333" y="1"/>
                  </a:lnTo>
                  <a:lnTo>
                    <a:pt x="1333" y="1"/>
                  </a:lnTo>
                  <a:lnTo>
                    <a:pt x="1350" y="1"/>
                  </a:lnTo>
                  <a:lnTo>
                    <a:pt x="1366" y="1"/>
                  </a:lnTo>
                  <a:lnTo>
                    <a:pt x="1381" y="1"/>
                  </a:lnTo>
                  <a:lnTo>
                    <a:pt x="1392" y="0"/>
                  </a:lnTo>
                  <a:lnTo>
                    <a:pt x="1392" y="0"/>
                  </a:lnTo>
                  <a:lnTo>
                    <a:pt x="1399" y="1"/>
                  </a:lnTo>
                  <a:lnTo>
                    <a:pt x="1406" y="2"/>
                  </a:lnTo>
                  <a:lnTo>
                    <a:pt x="1421" y="3"/>
                  </a:lnTo>
                  <a:lnTo>
                    <a:pt x="1429" y="3"/>
                  </a:lnTo>
                  <a:lnTo>
                    <a:pt x="1436" y="5"/>
                  </a:lnTo>
                  <a:lnTo>
                    <a:pt x="1444" y="8"/>
                  </a:lnTo>
                  <a:lnTo>
                    <a:pt x="1450" y="13"/>
                  </a:lnTo>
                  <a:lnTo>
                    <a:pt x="1450" y="13"/>
                  </a:lnTo>
                  <a:lnTo>
                    <a:pt x="1461" y="15"/>
                  </a:lnTo>
                  <a:lnTo>
                    <a:pt x="1473" y="16"/>
                  </a:lnTo>
                  <a:lnTo>
                    <a:pt x="1495" y="16"/>
                  </a:lnTo>
                  <a:lnTo>
                    <a:pt x="1518" y="16"/>
                  </a:lnTo>
                  <a:lnTo>
                    <a:pt x="1529" y="16"/>
                  </a:lnTo>
                  <a:lnTo>
                    <a:pt x="1540" y="16"/>
                  </a:lnTo>
                  <a:lnTo>
                    <a:pt x="1540" y="16"/>
                  </a:lnTo>
                  <a:lnTo>
                    <a:pt x="1544" y="17"/>
                  </a:lnTo>
                  <a:lnTo>
                    <a:pt x="1548" y="19"/>
                  </a:lnTo>
                  <a:lnTo>
                    <a:pt x="1552" y="21"/>
                  </a:lnTo>
                  <a:lnTo>
                    <a:pt x="1555" y="22"/>
                  </a:lnTo>
                  <a:lnTo>
                    <a:pt x="1555" y="22"/>
                  </a:lnTo>
                  <a:lnTo>
                    <a:pt x="1562" y="22"/>
                  </a:lnTo>
                  <a:lnTo>
                    <a:pt x="1568" y="21"/>
                  </a:lnTo>
                  <a:lnTo>
                    <a:pt x="1575" y="20"/>
                  </a:lnTo>
                  <a:lnTo>
                    <a:pt x="1582" y="20"/>
                  </a:lnTo>
                  <a:lnTo>
                    <a:pt x="1582" y="20"/>
                  </a:lnTo>
                  <a:lnTo>
                    <a:pt x="1597" y="21"/>
                  </a:lnTo>
                  <a:lnTo>
                    <a:pt x="1613" y="23"/>
                  </a:lnTo>
                  <a:lnTo>
                    <a:pt x="1646" y="29"/>
                  </a:lnTo>
                  <a:lnTo>
                    <a:pt x="1715" y="45"/>
                  </a:lnTo>
                  <a:lnTo>
                    <a:pt x="1715" y="45"/>
                  </a:lnTo>
                  <a:lnTo>
                    <a:pt x="1727" y="47"/>
                  </a:lnTo>
                  <a:lnTo>
                    <a:pt x="1741" y="49"/>
                  </a:lnTo>
                  <a:lnTo>
                    <a:pt x="1755" y="51"/>
                  </a:lnTo>
                  <a:lnTo>
                    <a:pt x="1769" y="54"/>
                  </a:lnTo>
                  <a:lnTo>
                    <a:pt x="1769" y="54"/>
                  </a:lnTo>
                  <a:lnTo>
                    <a:pt x="1778" y="56"/>
                  </a:lnTo>
                  <a:lnTo>
                    <a:pt x="1786" y="61"/>
                  </a:lnTo>
                  <a:lnTo>
                    <a:pt x="1804" y="69"/>
                  </a:lnTo>
                  <a:lnTo>
                    <a:pt x="1821" y="79"/>
                  </a:lnTo>
                  <a:lnTo>
                    <a:pt x="1837" y="87"/>
                  </a:lnTo>
                  <a:lnTo>
                    <a:pt x="1837" y="87"/>
                  </a:lnTo>
                  <a:lnTo>
                    <a:pt x="1854" y="97"/>
                  </a:lnTo>
                  <a:lnTo>
                    <a:pt x="1870" y="106"/>
                  </a:lnTo>
                  <a:lnTo>
                    <a:pt x="1886" y="115"/>
                  </a:lnTo>
                  <a:lnTo>
                    <a:pt x="1903" y="123"/>
                  </a:lnTo>
                  <a:lnTo>
                    <a:pt x="1903" y="123"/>
                  </a:lnTo>
                  <a:lnTo>
                    <a:pt x="1948" y="169"/>
                  </a:lnTo>
                  <a:lnTo>
                    <a:pt x="1994" y="215"/>
                  </a:lnTo>
                  <a:lnTo>
                    <a:pt x="2017" y="237"/>
                  </a:lnTo>
                  <a:lnTo>
                    <a:pt x="2038" y="262"/>
                  </a:lnTo>
                  <a:lnTo>
                    <a:pt x="2059" y="287"/>
                  </a:lnTo>
                  <a:lnTo>
                    <a:pt x="2079" y="313"/>
                  </a:lnTo>
                  <a:lnTo>
                    <a:pt x="2079" y="313"/>
                  </a:lnTo>
                  <a:lnTo>
                    <a:pt x="2101" y="357"/>
                  </a:lnTo>
                  <a:lnTo>
                    <a:pt x="2122" y="402"/>
                  </a:lnTo>
                  <a:lnTo>
                    <a:pt x="2141" y="448"/>
                  </a:lnTo>
                  <a:lnTo>
                    <a:pt x="2158" y="496"/>
                  </a:lnTo>
                  <a:lnTo>
                    <a:pt x="2158" y="496"/>
                  </a:lnTo>
                  <a:lnTo>
                    <a:pt x="2162" y="526"/>
                  </a:lnTo>
                  <a:lnTo>
                    <a:pt x="2165" y="558"/>
                  </a:lnTo>
                  <a:lnTo>
                    <a:pt x="2168" y="587"/>
                  </a:lnTo>
                  <a:lnTo>
                    <a:pt x="2168" y="617"/>
                  </a:lnTo>
                  <a:lnTo>
                    <a:pt x="2166" y="650"/>
                  </a:lnTo>
                  <a:lnTo>
                    <a:pt x="2163" y="682"/>
                  </a:lnTo>
                  <a:lnTo>
                    <a:pt x="2157" y="714"/>
                  </a:lnTo>
                  <a:lnTo>
                    <a:pt x="2154" y="731"/>
                  </a:lnTo>
                  <a:lnTo>
                    <a:pt x="2148" y="748"/>
                  </a:lnTo>
                  <a:lnTo>
                    <a:pt x="2148" y="748"/>
                  </a:lnTo>
                  <a:lnTo>
                    <a:pt x="2151" y="766"/>
                  </a:lnTo>
                  <a:lnTo>
                    <a:pt x="2155" y="787"/>
                  </a:lnTo>
                  <a:lnTo>
                    <a:pt x="2156" y="809"/>
                  </a:lnTo>
                  <a:lnTo>
                    <a:pt x="2156" y="821"/>
                  </a:lnTo>
                  <a:lnTo>
                    <a:pt x="2155" y="832"/>
                  </a:lnTo>
                  <a:lnTo>
                    <a:pt x="2154" y="842"/>
                  </a:lnTo>
                  <a:lnTo>
                    <a:pt x="2151" y="853"/>
                  </a:lnTo>
                  <a:lnTo>
                    <a:pt x="2148" y="863"/>
                  </a:lnTo>
                  <a:lnTo>
                    <a:pt x="2144" y="871"/>
                  </a:lnTo>
                  <a:lnTo>
                    <a:pt x="2139" y="880"/>
                  </a:lnTo>
                  <a:lnTo>
                    <a:pt x="2132" y="887"/>
                  </a:lnTo>
                  <a:lnTo>
                    <a:pt x="2124" y="893"/>
                  </a:lnTo>
                  <a:lnTo>
                    <a:pt x="2115" y="897"/>
                  </a:lnTo>
                  <a:lnTo>
                    <a:pt x="2115" y="897"/>
                  </a:lnTo>
                  <a:close/>
                  <a:moveTo>
                    <a:pt x="1760" y="1774"/>
                  </a:moveTo>
                  <a:lnTo>
                    <a:pt x="1760" y="1774"/>
                  </a:lnTo>
                  <a:lnTo>
                    <a:pt x="1760" y="1777"/>
                  </a:lnTo>
                  <a:lnTo>
                    <a:pt x="1759" y="1780"/>
                  </a:lnTo>
                  <a:lnTo>
                    <a:pt x="1756" y="1785"/>
                  </a:lnTo>
                  <a:lnTo>
                    <a:pt x="1754" y="1788"/>
                  </a:lnTo>
                  <a:lnTo>
                    <a:pt x="1752" y="1791"/>
                  </a:lnTo>
                  <a:lnTo>
                    <a:pt x="1752" y="1791"/>
                  </a:lnTo>
                  <a:lnTo>
                    <a:pt x="1756" y="1806"/>
                  </a:lnTo>
                  <a:lnTo>
                    <a:pt x="1761" y="1820"/>
                  </a:lnTo>
                  <a:lnTo>
                    <a:pt x="1764" y="1826"/>
                  </a:lnTo>
                  <a:lnTo>
                    <a:pt x="1767" y="1832"/>
                  </a:lnTo>
                  <a:lnTo>
                    <a:pt x="1772" y="1836"/>
                  </a:lnTo>
                  <a:lnTo>
                    <a:pt x="1776" y="1837"/>
                  </a:lnTo>
                  <a:lnTo>
                    <a:pt x="1779" y="1837"/>
                  </a:lnTo>
                  <a:lnTo>
                    <a:pt x="1779" y="1837"/>
                  </a:lnTo>
                  <a:lnTo>
                    <a:pt x="1783" y="1837"/>
                  </a:lnTo>
                  <a:lnTo>
                    <a:pt x="1787" y="1836"/>
                  </a:lnTo>
                  <a:lnTo>
                    <a:pt x="1792" y="1834"/>
                  </a:lnTo>
                  <a:lnTo>
                    <a:pt x="1795" y="1832"/>
                  </a:lnTo>
                  <a:lnTo>
                    <a:pt x="1797" y="1827"/>
                  </a:lnTo>
                  <a:lnTo>
                    <a:pt x="1799" y="1823"/>
                  </a:lnTo>
                  <a:lnTo>
                    <a:pt x="1802" y="1813"/>
                  </a:lnTo>
                  <a:lnTo>
                    <a:pt x="1804" y="1803"/>
                  </a:lnTo>
                  <a:lnTo>
                    <a:pt x="1804" y="1792"/>
                  </a:lnTo>
                  <a:lnTo>
                    <a:pt x="1800" y="1782"/>
                  </a:lnTo>
                  <a:lnTo>
                    <a:pt x="1798" y="1778"/>
                  </a:lnTo>
                  <a:lnTo>
                    <a:pt x="1796" y="1774"/>
                  </a:lnTo>
                  <a:lnTo>
                    <a:pt x="1796" y="1774"/>
                  </a:lnTo>
                  <a:lnTo>
                    <a:pt x="1796" y="1762"/>
                  </a:lnTo>
                  <a:lnTo>
                    <a:pt x="1796" y="1751"/>
                  </a:lnTo>
                  <a:lnTo>
                    <a:pt x="1795" y="1740"/>
                  </a:lnTo>
                  <a:lnTo>
                    <a:pt x="1793" y="1728"/>
                  </a:lnTo>
                  <a:lnTo>
                    <a:pt x="1789" y="1704"/>
                  </a:lnTo>
                  <a:lnTo>
                    <a:pt x="1787" y="1691"/>
                  </a:lnTo>
                  <a:lnTo>
                    <a:pt x="1786" y="1677"/>
                  </a:lnTo>
                  <a:lnTo>
                    <a:pt x="1786" y="1677"/>
                  </a:lnTo>
                  <a:lnTo>
                    <a:pt x="1783" y="1675"/>
                  </a:lnTo>
                  <a:lnTo>
                    <a:pt x="1780" y="1673"/>
                  </a:lnTo>
                  <a:lnTo>
                    <a:pt x="1777" y="1672"/>
                  </a:lnTo>
                  <a:lnTo>
                    <a:pt x="1774" y="1671"/>
                  </a:lnTo>
                  <a:lnTo>
                    <a:pt x="1766" y="1672"/>
                  </a:lnTo>
                  <a:lnTo>
                    <a:pt x="1759" y="1675"/>
                  </a:lnTo>
                  <a:lnTo>
                    <a:pt x="1752" y="1680"/>
                  </a:lnTo>
                  <a:lnTo>
                    <a:pt x="1747" y="1685"/>
                  </a:lnTo>
                  <a:lnTo>
                    <a:pt x="1744" y="1691"/>
                  </a:lnTo>
                  <a:lnTo>
                    <a:pt x="1741" y="1699"/>
                  </a:lnTo>
                  <a:lnTo>
                    <a:pt x="1741" y="1699"/>
                  </a:lnTo>
                  <a:lnTo>
                    <a:pt x="1741" y="1706"/>
                  </a:lnTo>
                  <a:lnTo>
                    <a:pt x="1742" y="1715"/>
                  </a:lnTo>
                  <a:lnTo>
                    <a:pt x="1747" y="1732"/>
                  </a:lnTo>
                  <a:lnTo>
                    <a:pt x="1749" y="1741"/>
                  </a:lnTo>
                  <a:lnTo>
                    <a:pt x="1751" y="1750"/>
                  </a:lnTo>
                  <a:lnTo>
                    <a:pt x="1751" y="1758"/>
                  </a:lnTo>
                  <a:lnTo>
                    <a:pt x="1750" y="1766"/>
                  </a:lnTo>
                  <a:lnTo>
                    <a:pt x="1750" y="1766"/>
                  </a:lnTo>
                  <a:lnTo>
                    <a:pt x="1754" y="1765"/>
                  </a:lnTo>
                  <a:lnTo>
                    <a:pt x="1755" y="1765"/>
                  </a:lnTo>
                  <a:lnTo>
                    <a:pt x="1756" y="1766"/>
                  </a:lnTo>
                  <a:lnTo>
                    <a:pt x="1757" y="1770"/>
                  </a:lnTo>
                  <a:lnTo>
                    <a:pt x="1760" y="1774"/>
                  </a:lnTo>
                  <a:lnTo>
                    <a:pt x="1760" y="1774"/>
                  </a:lnTo>
                  <a:close/>
                  <a:moveTo>
                    <a:pt x="1339" y="22"/>
                  </a:moveTo>
                  <a:lnTo>
                    <a:pt x="1339" y="22"/>
                  </a:lnTo>
                  <a:lnTo>
                    <a:pt x="1327" y="21"/>
                  </a:lnTo>
                  <a:lnTo>
                    <a:pt x="1315" y="22"/>
                  </a:lnTo>
                  <a:lnTo>
                    <a:pt x="1315" y="22"/>
                  </a:lnTo>
                  <a:lnTo>
                    <a:pt x="1254" y="28"/>
                  </a:lnTo>
                  <a:lnTo>
                    <a:pt x="1190" y="35"/>
                  </a:lnTo>
                  <a:lnTo>
                    <a:pt x="1157" y="39"/>
                  </a:lnTo>
                  <a:lnTo>
                    <a:pt x="1124" y="45"/>
                  </a:lnTo>
                  <a:lnTo>
                    <a:pt x="1093" y="51"/>
                  </a:lnTo>
                  <a:lnTo>
                    <a:pt x="1062" y="57"/>
                  </a:lnTo>
                  <a:lnTo>
                    <a:pt x="1062" y="57"/>
                  </a:lnTo>
                  <a:lnTo>
                    <a:pt x="1039" y="63"/>
                  </a:lnTo>
                  <a:lnTo>
                    <a:pt x="1018" y="70"/>
                  </a:lnTo>
                  <a:lnTo>
                    <a:pt x="996" y="78"/>
                  </a:lnTo>
                  <a:lnTo>
                    <a:pt x="975" y="86"/>
                  </a:lnTo>
                  <a:lnTo>
                    <a:pt x="935" y="105"/>
                  </a:lnTo>
                  <a:lnTo>
                    <a:pt x="898" y="123"/>
                  </a:lnTo>
                  <a:lnTo>
                    <a:pt x="898" y="123"/>
                  </a:lnTo>
                  <a:lnTo>
                    <a:pt x="888" y="128"/>
                  </a:lnTo>
                  <a:lnTo>
                    <a:pt x="877" y="131"/>
                  </a:lnTo>
                  <a:lnTo>
                    <a:pt x="868" y="136"/>
                  </a:lnTo>
                  <a:lnTo>
                    <a:pt x="858" y="140"/>
                  </a:lnTo>
                  <a:lnTo>
                    <a:pt x="858" y="140"/>
                  </a:lnTo>
                  <a:lnTo>
                    <a:pt x="843" y="150"/>
                  </a:lnTo>
                  <a:lnTo>
                    <a:pt x="826" y="162"/>
                  </a:lnTo>
                  <a:lnTo>
                    <a:pt x="808" y="177"/>
                  </a:lnTo>
                  <a:lnTo>
                    <a:pt x="792" y="195"/>
                  </a:lnTo>
                  <a:lnTo>
                    <a:pt x="777" y="213"/>
                  </a:lnTo>
                  <a:lnTo>
                    <a:pt x="770" y="222"/>
                  </a:lnTo>
                  <a:lnTo>
                    <a:pt x="764" y="232"/>
                  </a:lnTo>
                  <a:lnTo>
                    <a:pt x="760" y="242"/>
                  </a:lnTo>
                  <a:lnTo>
                    <a:pt x="755" y="251"/>
                  </a:lnTo>
                  <a:lnTo>
                    <a:pt x="753" y="262"/>
                  </a:lnTo>
                  <a:lnTo>
                    <a:pt x="752" y="272"/>
                  </a:lnTo>
                  <a:lnTo>
                    <a:pt x="752" y="272"/>
                  </a:lnTo>
                  <a:lnTo>
                    <a:pt x="751" y="290"/>
                  </a:lnTo>
                  <a:lnTo>
                    <a:pt x="753" y="307"/>
                  </a:lnTo>
                  <a:lnTo>
                    <a:pt x="756" y="323"/>
                  </a:lnTo>
                  <a:lnTo>
                    <a:pt x="762" y="338"/>
                  </a:lnTo>
                  <a:lnTo>
                    <a:pt x="768" y="352"/>
                  </a:lnTo>
                  <a:lnTo>
                    <a:pt x="777" y="364"/>
                  </a:lnTo>
                  <a:lnTo>
                    <a:pt x="786" y="374"/>
                  </a:lnTo>
                  <a:lnTo>
                    <a:pt x="796" y="383"/>
                  </a:lnTo>
                  <a:lnTo>
                    <a:pt x="808" y="392"/>
                  </a:lnTo>
                  <a:lnTo>
                    <a:pt x="821" y="397"/>
                  </a:lnTo>
                  <a:lnTo>
                    <a:pt x="833" y="401"/>
                  </a:lnTo>
                  <a:lnTo>
                    <a:pt x="847" y="404"/>
                  </a:lnTo>
                  <a:lnTo>
                    <a:pt x="861" y="405"/>
                  </a:lnTo>
                  <a:lnTo>
                    <a:pt x="876" y="404"/>
                  </a:lnTo>
                  <a:lnTo>
                    <a:pt x="890" y="402"/>
                  </a:lnTo>
                  <a:lnTo>
                    <a:pt x="905" y="397"/>
                  </a:lnTo>
                  <a:lnTo>
                    <a:pt x="905" y="397"/>
                  </a:lnTo>
                  <a:lnTo>
                    <a:pt x="896" y="393"/>
                  </a:lnTo>
                  <a:lnTo>
                    <a:pt x="887" y="386"/>
                  </a:lnTo>
                  <a:lnTo>
                    <a:pt x="879" y="378"/>
                  </a:lnTo>
                  <a:lnTo>
                    <a:pt x="874" y="368"/>
                  </a:lnTo>
                  <a:lnTo>
                    <a:pt x="870" y="358"/>
                  </a:lnTo>
                  <a:lnTo>
                    <a:pt x="868" y="347"/>
                  </a:lnTo>
                  <a:lnTo>
                    <a:pt x="866" y="335"/>
                  </a:lnTo>
                  <a:lnTo>
                    <a:pt x="866" y="322"/>
                  </a:lnTo>
                  <a:lnTo>
                    <a:pt x="867" y="309"/>
                  </a:lnTo>
                  <a:lnTo>
                    <a:pt x="868" y="296"/>
                  </a:lnTo>
                  <a:lnTo>
                    <a:pt x="871" y="283"/>
                  </a:lnTo>
                  <a:lnTo>
                    <a:pt x="874" y="272"/>
                  </a:lnTo>
                  <a:lnTo>
                    <a:pt x="878" y="259"/>
                  </a:lnTo>
                  <a:lnTo>
                    <a:pt x="883" y="248"/>
                  </a:lnTo>
                  <a:lnTo>
                    <a:pt x="888" y="237"/>
                  </a:lnTo>
                  <a:lnTo>
                    <a:pt x="894" y="229"/>
                  </a:lnTo>
                  <a:lnTo>
                    <a:pt x="894" y="229"/>
                  </a:lnTo>
                  <a:lnTo>
                    <a:pt x="902" y="219"/>
                  </a:lnTo>
                  <a:lnTo>
                    <a:pt x="909" y="211"/>
                  </a:lnTo>
                  <a:lnTo>
                    <a:pt x="918" y="203"/>
                  </a:lnTo>
                  <a:lnTo>
                    <a:pt x="927" y="197"/>
                  </a:lnTo>
                  <a:lnTo>
                    <a:pt x="944" y="184"/>
                  </a:lnTo>
                  <a:lnTo>
                    <a:pt x="951" y="177"/>
                  </a:lnTo>
                  <a:lnTo>
                    <a:pt x="958" y="170"/>
                  </a:lnTo>
                  <a:lnTo>
                    <a:pt x="958" y="170"/>
                  </a:lnTo>
                  <a:lnTo>
                    <a:pt x="978" y="159"/>
                  </a:lnTo>
                  <a:lnTo>
                    <a:pt x="998" y="150"/>
                  </a:lnTo>
                  <a:lnTo>
                    <a:pt x="1020" y="140"/>
                  </a:lnTo>
                  <a:lnTo>
                    <a:pt x="1041" y="131"/>
                  </a:lnTo>
                  <a:lnTo>
                    <a:pt x="1064" y="123"/>
                  </a:lnTo>
                  <a:lnTo>
                    <a:pt x="1086" y="116"/>
                  </a:lnTo>
                  <a:lnTo>
                    <a:pt x="1134" y="102"/>
                  </a:lnTo>
                  <a:lnTo>
                    <a:pt x="1134" y="102"/>
                  </a:lnTo>
                  <a:lnTo>
                    <a:pt x="1179" y="91"/>
                  </a:lnTo>
                  <a:lnTo>
                    <a:pt x="1224" y="78"/>
                  </a:lnTo>
                  <a:lnTo>
                    <a:pt x="1268" y="66"/>
                  </a:lnTo>
                  <a:lnTo>
                    <a:pt x="1290" y="62"/>
                  </a:lnTo>
                  <a:lnTo>
                    <a:pt x="1311" y="57"/>
                  </a:lnTo>
                  <a:lnTo>
                    <a:pt x="1311" y="57"/>
                  </a:lnTo>
                  <a:lnTo>
                    <a:pt x="1330" y="55"/>
                  </a:lnTo>
                  <a:lnTo>
                    <a:pt x="1350" y="52"/>
                  </a:lnTo>
                  <a:lnTo>
                    <a:pt x="1388" y="48"/>
                  </a:lnTo>
                  <a:lnTo>
                    <a:pt x="1408" y="46"/>
                  </a:lnTo>
                  <a:lnTo>
                    <a:pt x="1428" y="41"/>
                  </a:lnTo>
                  <a:lnTo>
                    <a:pt x="1448" y="36"/>
                  </a:lnTo>
                  <a:lnTo>
                    <a:pt x="1467" y="30"/>
                  </a:lnTo>
                  <a:lnTo>
                    <a:pt x="1467" y="30"/>
                  </a:lnTo>
                  <a:lnTo>
                    <a:pt x="1403" y="25"/>
                  </a:lnTo>
                  <a:lnTo>
                    <a:pt x="1339" y="22"/>
                  </a:lnTo>
                  <a:lnTo>
                    <a:pt x="1339" y="22"/>
                  </a:lnTo>
                  <a:close/>
                  <a:moveTo>
                    <a:pt x="2063" y="534"/>
                  </a:moveTo>
                  <a:lnTo>
                    <a:pt x="2063" y="534"/>
                  </a:lnTo>
                  <a:lnTo>
                    <a:pt x="2060" y="522"/>
                  </a:lnTo>
                  <a:lnTo>
                    <a:pt x="2057" y="510"/>
                  </a:lnTo>
                  <a:lnTo>
                    <a:pt x="2051" y="486"/>
                  </a:lnTo>
                  <a:lnTo>
                    <a:pt x="2051" y="486"/>
                  </a:lnTo>
                  <a:lnTo>
                    <a:pt x="2041" y="449"/>
                  </a:lnTo>
                  <a:lnTo>
                    <a:pt x="2030" y="415"/>
                  </a:lnTo>
                  <a:lnTo>
                    <a:pt x="2024" y="398"/>
                  </a:lnTo>
                  <a:lnTo>
                    <a:pt x="2018" y="381"/>
                  </a:lnTo>
                  <a:lnTo>
                    <a:pt x="2010" y="365"/>
                  </a:lnTo>
                  <a:lnTo>
                    <a:pt x="2002" y="349"/>
                  </a:lnTo>
                  <a:lnTo>
                    <a:pt x="2002" y="349"/>
                  </a:lnTo>
                  <a:lnTo>
                    <a:pt x="1996" y="339"/>
                  </a:lnTo>
                  <a:lnTo>
                    <a:pt x="1989" y="331"/>
                  </a:lnTo>
                  <a:lnTo>
                    <a:pt x="1981" y="322"/>
                  </a:lnTo>
                  <a:lnTo>
                    <a:pt x="1974" y="313"/>
                  </a:lnTo>
                  <a:lnTo>
                    <a:pt x="1974" y="313"/>
                  </a:lnTo>
                  <a:lnTo>
                    <a:pt x="1969" y="306"/>
                  </a:lnTo>
                  <a:lnTo>
                    <a:pt x="1966" y="297"/>
                  </a:lnTo>
                  <a:lnTo>
                    <a:pt x="1963" y="290"/>
                  </a:lnTo>
                  <a:lnTo>
                    <a:pt x="1959" y="282"/>
                  </a:lnTo>
                  <a:lnTo>
                    <a:pt x="1959" y="282"/>
                  </a:lnTo>
                  <a:lnTo>
                    <a:pt x="1949" y="269"/>
                  </a:lnTo>
                  <a:lnTo>
                    <a:pt x="1938" y="257"/>
                  </a:lnTo>
                  <a:lnTo>
                    <a:pt x="1927" y="244"/>
                  </a:lnTo>
                  <a:lnTo>
                    <a:pt x="1915" y="232"/>
                  </a:lnTo>
                  <a:lnTo>
                    <a:pt x="1891" y="208"/>
                  </a:lnTo>
                  <a:lnTo>
                    <a:pt x="1865" y="185"/>
                  </a:lnTo>
                  <a:lnTo>
                    <a:pt x="1865" y="185"/>
                  </a:lnTo>
                  <a:lnTo>
                    <a:pt x="1843" y="167"/>
                  </a:lnTo>
                  <a:lnTo>
                    <a:pt x="1820" y="148"/>
                  </a:lnTo>
                  <a:lnTo>
                    <a:pt x="1795" y="132"/>
                  </a:lnTo>
                  <a:lnTo>
                    <a:pt x="1769" y="117"/>
                  </a:lnTo>
                  <a:lnTo>
                    <a:pt x="1742" y="104"/>
                  </a:lnTo>
                  <a:lnTo>
                    <a:pt x="1715" y="91"/>
                  </a:lnTo>
                  <a:lnTo>
                    <a:pt x="1685" y="79"/>
                  </a:lnTo>
                  <a:lnTo>
                    <a:pt x="1655" y="69"/>
                  </a:lnTo>
                  <a:lnTo>
                    <a:pt x="1655" y="69"/>
                  </a:lnTo>
                  <a:lnTo>
                    <a:pt x="1632" y="62"/>
                  </a:lnTo>
                  <a:lnTo>
                    <a:pt x="1610" y="55"/>
                  </a:lnTo>
                  <a:lnTo>
                    <a:pt x="1586" y="49"/>
                  </a:lnTo>
                  <a:lnTo>
                    <a:pt x="1563" y="45"/>
                  </a:lnTo>
                  <a:lnTo>
                    <a:pt x="1539" y="42"/>
                  </a:lnTo>
                  <a:lnTo>
                    <a:pt x="1514" y="41"/>
                  </a:lnTo>
                  <a:lnTo>
                    <a:pt x="1490" y="42"/>
                  </a:lnTo>
                  <a:lnTo>
                    <a:pt x="1478" y="44"/>
                  </a:lnTo>
                  <a:lnTo>
                    <a:pt x="1465" y="47"/>
                  </a:lnTo>
                  <a:lnTo>
                    <a:pt x="1465" y="47"/>
                  </a:lnTo>
                  <a:lnTo>
                    <a:pt x="1438" y="54"/>
                  </a:lnTo>
                  <a:lnTo>
                    <a:pt x="1411" y="60"/>
                  </a:lnTo>
                  <a:lnTo>
                    <a:pt x="1382" y="66"/>
                  </a:lnTo>
                  <a:lnTo>
                    <a:pt x="1352" y="70"/>
                  </a:lnTo>
                  <a:lnTo>
                    <a:pt x="1293" y="80"/>
                  </a:lnTo>
                  <a:lnTo>
                    <a:pt x="1264" y="85"/>
                  </a:lnTo>
                  <a:lnTo>
                    <a:pt x="1234" y="92"/>
                  </a:lnTo>
                  <a:lnTo>
                    <a:pt x="1234" y="92"/>
                  </a:lnTo>
                  <a:lnTo>
                    <a:pt x="1209" y="98"/>
                  </a:lnTo>
                  <a:lnTo>
                    <a:pt x="1184" y="105"/>
                  </a:lnTo>
                  <a:lnTo>
                    <a:pt x="1184" y="105"/>
                  </a:lnTo>
                  <a:lnTo>
                    <a:pt x="1163" y="109"/>
                  </a:lnTo>
                  <a:lnTo>
                    <a:pt x="1144" y="114"/>
                  </a:lnTo>
                  <a:lnTo>
                    <a:pt x="1106" y="127"/>
                  </a:lnTo>
                  <a:lnTo>
                    <a:pt x="1071" y="140"/>
                  </a:lnTo>
                  <a:lnTo>
                    <a:pt x="1037" y="153"/>
                  </a:lnTo>
                  <a:lnTo>
                    <a:pt x="1037" y="153"/>
                  </a:lnTo>
                  <a:lnTo>
                    <a:pt x="1008" y="166"/>
                  </a:lnTo>
                  <a:lnTo>
                    <a:pt x="993" y="173"/>
                  </a:lnTo>
                  <a:lnTo>
                    <a:pt x="978" y="182"/>
                  </a:lnTo>
                  <a:lnTo>
                    <a:pt x="964" y="190"/>
                  </a:lnTo>
                  <a:lnTo>
                    <a:pt x="949" y="201"/>
                  </a:lnTo>
                  <a:lnTo>
                    <a:pt x="936" y="212"/>
                  </a:lnTo>
                  <a:lnTo>
                    <a:pt x="923" y="223"/>
                  </a:lnTo>
                  <a:lnTo>
                    <a:pt x="913" y="236"/>
                  </a:lnTo>
                  <a:lnTo>
                    <a:pt x="903" y="250"/>
                  </a:lnTo>
                  <a:lnTo>
                    <a:pt x="894" y="266"/>
                  </a:lnTo>
                  <a:lnTo>
                    <a:pt x="888" y="282"/>
                  </a:lnTo>
                  <a:lnTo>
                    <a:pt x="884" y="299"/>
                  </a:lnTo>
                  <a:lnTo>
                    <a:pt x="883" y="309"/>
                  </a:lnTo>
                  <a:lnTo>
                    <a:pt x="883" y="319"/>
                  </a:lnTo>
                  <a:lnTo>
                    <a:pt x="883" y="328"/>
                  </a:lnTo>
                  <a:lnTo>
                    <a:pt x="883" y="338"/>
                  </a:lnTo>
                  <a:lnTo>
                    <a:pt x="885" y="349"/>
                  </a:lnTo>
                  <a:lnTo>
                    <a:pt x="887" y="359"/>
                  </a:lnTo>
                  <a:lnTo>
                    <a:pt x="887" y="359"/>
                  </a:lnTo>
                  <a:lnTo>
                    <a:pt x="892" y="368"/>
                  </a:lnTo>
                  <a:lnTo>
                    <a:pt x="899" y="375"/>
                  </a:lnTo>
                  <a:lnTo>
                    <a:pt x="905" y="381"/>
                  </a:lnTo>
                  <a:lnTo>
                    <a:pt x="912" y="385"/>
                  </a:lnTo>
                  <a:lnTo>
                    <a:pt x="918" y="387"/>
                  </a:lnTo>
                  <a:lnTo>
                    <a:pt x="926" y="388"/>
                  </a:lnTo>
                  <a:lnTo>
                    <a:pt x="933" y="389"/>
                  </a:lnTo>
                  <a:lnTo>
                    <a:pt x="942" y="388"/>
                  </a:lnTo>
                  <a:lnTo>
                    <a:pt x="958" y="385"/>
                  </a:lnTo>
                  <a:lnTo>
                    <a:pt x="975" y="381"/>
                  </a:lnTo>
                  <a:lnTo>
                    <a:pt x="993" y="374"/>
                  </a:lnTo>
                  <a:lnTo>
                    <a:pt x="1012" y="369"/>
                  </a:lnTo>
                  <a:lnTo>
                    <a:pt x="1012" y="369"/>
                  </a:lnTo>
                  <a:lnTo>
                    <a:pt x="1035" y="364"/>
                  </a:lnTo>
                  <a:lnTo>
                    <a:pt x="1055" y="359"/>
                  </a:lnTo>
                  <a:lnTo>
                    <a:pt x="1094" y="352"/>
                  </a:lnTo>
                  <a:lnTo>
                    <a:pt x="1094" y="352"/>
                  </a:lnTo>
                  <a:lnTo>
                    <a:pt x="1101" y="347"/>
                  </a:lnTo>
                  <a:lnTo>
                    <a:pt x="1110" y="343"/>
                  </a:lnTo>
                  <a:lnTo>
                    <a:pt x="1117" y="340"/>
                  </a:lnTo>
                  <a:lnTo>
                    <a:pt x="1127" y="338"/>
                  </a:lnTo>
                  <a:lnTo>
                    <a:pt x="1146" y="334"/>
                  </a:lnTo>
                  <a:lnTo>
                    <a:pt x="1169" y="329"/>
                  </a:lnTo>
                  <a:lnTo>
                    <a:pt x="1169" y="329"/>
                  </a:lnTo>
                  <a:lnTo>
                    <a:pt x="1200" y="322"/>
                  </a:lnTo>
                  <a:lnTo>
                    <a:pt x="1216" y="320"/>
                  </a:lnTo>
                  <a:lnTo>
                    <a:pt x="1231" y="319"/>
                  </a:lnTo>
                  <a:lnTo>
                    <a:pt x="1231" y="319"/>
                  </a:lnTo>
                  <a:lnTo>
                    <a:pt x="1261" y="319"/>
                  </a:lnTo>
                  <a:lnTo>
                    <a:pt x="1291" y="319"/>
                  </a:lnTo>
                  <a:lnTo>
                    <a:pt x="1354" y="317"/>
                  </a:lnTo>
                  <a:lnTo>
                    <a:pt x="1354" y="317"/>
                  </a:lnTo>
                  <a:lnTo>
                    <a:pt x="1382" y="318"/>
                  </a:lnTo>
                  <a:lnTo>
                    <a:pt x="1408" y="319"/>
                  </a:lnTo>
                  <a:lnTo>
                    <a:pt x="1408" y="319"/>
                  </a:lnTo>
                  <a:lnTo>
                    <a:pt x="1439" y="319"/>
                  </a:lnTo>
                  <a:lnTo>
                    <a:pt x="1453" y="320"/>
                  </a:lnTo>
                  <a:lnTo>
                    <a:pt x="1459" y="321"/>
                  </a:lnTo>
                  <a:lnTo>
                    <a:pt x="1463" y="322"/>
                  </a:lnTo>
                  <a:lnTo>
                    <a:pt x="1463" y="322"/>
                  </a:lnTo>
                  <a:lnTo>
                    <a:pt x="1467" y="324"/>
                  </a:lnTo>
                  <a:lnTo>
                    <a:pt x="1471" y="327"/>
                  </a:lnTo>
                  <a:lnTo>
                    <a:pt x="1478" y="336"/>
                  </a:lnTo>
                  <a:lnTo>
                    <a:pt x="1486" y="347"/>
                  </a:lnTo>
                  <a:lnTo>
                    <a:pt x="1492" y="358"/>
                  </a:lnTo>
                  <a:lnTo>
                    <a:pt x="1503" y="383"/>
                  </a:lnTo>
                  <a:lnTo>
                    <a:pt x="1512" y="404"/>
                  </a:lnTo>
                  <a:lnTo>
                    <a:pt x="1512" y="404"/>
                  </a:lnTo>
                  <a:lnTo>
                    <a:pt x="1518" y="418"/>
                  </a:lnTo>
                  <a:lnTo>
                    <a:pt x="1521" y="433"/>
                  </a:lnTo>
                  <a:lnTo>
                    <a:pt x="1524" y="447"/>
                  </a:lnTo>
                  <a:lnTo>
                    <a:pt x="1525" y="461"/>
                  </a:lnTo>
                  <a:lnTo>
                    <a:pt x="1525" y="475"/>
                  </a:lnTo>
                  <a:lnTo>
                    <a:pt x="1524" y="488"/>
                  </a:lnTo>
                  <a:lnTo>
                    <a:pt x="1523" y="502"/>
                  </a:lnTo>
                  <a:lnTo>
                    <a:pt x="1520" y="514"/>
                  </a:lnTo>
                  <a:lnTo>
                    <a:pt x="1515" y="526"/>
                  </a:lnTo>
                  <a:lnTo>
                    <a:pt x="1510" y="538"/>
                  </a:lnTo>
                  <a:lnTo>
                    <a:pt x="1505" y="549"/>
                  </a:lnTo>
                  <a:lnTo>
                    <a:pt x="1498" y="559"/>
                  </a:lnTo>
                  <a:lnTo>
                    <a:pt x="1491" y="568"/>
                  </a:lnTo>
                  <a:lnTo>
                    <a:pt x="1482" y="576"/>
                  </a:lnTo>
                  <a:lnTo>
                    <a:pt x="1473" y="583"/>
                  </a:lnTo>
                  <a:lnTo>
                    <a:pt x="1463" y="589"/>
                  </a:lnTo>
                  <a:lnTo>
                    <a:pt x="1463" y="589"/>
                  </a:lnTo>
                  <a:lnTo>
                    <a:pt x="1452" y="593"/>
                  </a:lnTo>
                  <a:lnTo>
                    <a:pt x="1437" y="597"/>
                  </a:lnTo>
                  <a:lnTo>
                    <a:pt x="1407" y="604"/>
                  </a:lnTo>
                  <a:lnTo>
                    <a:pt x="1407" y="604"/>
                  </a:lnTo>
                  <a:lnTo>
                    <a:pt x="1325" y="623"/>
                  </a:lnTo>
                  <a:lnTo>
                    <a:pt x="1284" y="631"/>
                  </a:lnTo>
                  <a:lnTo>
                    <a:pt x="1244" y="640"/>
                  </a:lnTo>
                  <a:lnTo>
                    <a:pt x="1202" y="646"/>
                  </a:lnTo>
                  <a:lnTo>
                    <a:pt x="1160" y="652"/>
                  </a:lnTo>
                  <a:lnTo>
                    <a:pt x="1118" y="656"/>
                  </a:lnTo>
                  <a:lnTo>
                    <a:pt x="1076" y="658"/>
                  </a:lnTo>
                  <a:lnTo>
                    <a:pt x="1076" y="658"/>
                  </a:lnTo>
                  <a:lnTo>
                    <a:pt x="1056" y="658"/>
                  </a:lnTo>
                  <a:lnTo>
                    <a:pt x="1037" y="657"/>
                  </a:lnTo>
                  <a:lnTo>
                    <a:pt x="1018" y="655"/>
                  </a:lnTo>
                  <a:lnTo>
                    <a:pt x="998" y="653"/>
                  </a:lnTo>
                  <a:lnTo>
                    <a:pt x="960" y="645"/>
                  </a:lnTo>
                  <a:lnTo>
                    <a:pt x="922" y="637"/>
                  </a:lnTo>
                  <a:lnTo>
                    <a:pt x="885" y="627"/>
                  </a:lnTo>
                  <a:lnTo>
                    <a:pt x="848" y="620"/>
                  </a:lnTo>
                  <a:lnTo>
                    <a:pt x="829" y="616"/>
                  </a:lnTo>
                  <a:lnTo>
                    <a:pt x="811" y="614"/>
                  </a:lnTo>
                  <a:lnTo>
                    <a:pt x="793" y="612"/>
                  </a:lnTo>
                  <a:lnTo>
                    <a:pt x="775" y="611"/>
                  </a:lnTo>
                  <a:lnTo>
                    <a:pt x="775" y="611"/>
                  </a:lnTo>
                  <a:lnTo>
                    <a:pt x="729" y="612"/>
                  </a:lnTo>
                  <a:lnTo>
                    <a:pt x="682" y="614"/>
                  </a:lnTo>
                  <a:lnTo>
                    <a:pt x="635" y="619"/>
                  </a:lnTo>
                  <a:lnTo>
                    <a:pt x="588" y="624"/>
                  </a:lnTo>
                  <a:lnTo>
                    <a:pt x="496" y="634"/>
                  </a:lnTo>
                  <a:lnTo>
                    <a:pt x="450" y="638"/>
                  </a:lnTo>
                  <a:lnTo>
                    <a:pt x="406" y="641"/>
                  </a:lnTo>
                  <a:lnTo>
                    <a:pt x="406" y="641"/>
                  </a:lnTo>
                  <a:lnTo>
                    <a:pt x="401" y="645"/>
                  </a:lnTo>
                  <a:lnTo>
                    <a:pt x="396" y="649"/>
                  </a:lnTo>
                  <a:lnTo>
                    <a:pt x="390" y="652"/>
                  </a:lnTo>
                  <a:lnTo>
                    <a:pt x="386" y="656"/>
                  </a:lnTo>
                  <a:lnTo>
                    <a:pt x="386" y="656"/>
                  </a:lnTo>
                  <a:lnTo>
                    <a:pt x="378" y="656"/>
                  </a:lnTo>
                  <a:lnTo>
                    <a:pt x="372" y="657"/>
                  </a:lnTo>
                  <a:lnTo>
                    <a:pt x="367" y="658"/>
                  </a:lnTo>
                  <a:lnTo>
                    <a:pt x="361" y="660"/>
                  </a:lnTo>
                  <a:lnTo>
                    <a:pt x="352" y="666"/>
                  </a:lnTo>
                  <a:lnTo>
                    <a:pt x="342" y="671"/>
                  </a:lnTo>
                  <a:lnTo>
                    <a:pt x="342" y="671"/>
                  </a:lnTo>
                  <a:lnTo>
                    <a:pt x="326" y="681"/>
                  </a:lnTo>
                  <a:lnTo>
                    <a:pt x="311" y="690"/>
                  </a:lnTo>
                  <a:lnTo>
                    <a:pt x="296" y="701"/>
                  </a:lnTo>
                  <a:lnTo>
                    <a:pt x="282" y="713"/>
                  </a:lnTo>
                  <a:lnTo>
                    <a:pt x="282" y="713"/>
                  </a:lnTo>
                  <a:lnTo>
                    <a:pt x="263" y="730"/>
                  </a:lnTo>
                  <a:lnTo>
                    <a:pt x="246" y="747"/>
                  </a:lnTo>
                  <a:lnTo>
                    <a:pt x="228" y="763"/>
                  </a:lnTo>
                  <a:lnTo>
                    <a:pt x="222" y="772"/>
                  </a:lnTo>
                  <a:lnTo>
                    <a:pt x="217" y="780"/>
                  </a:lnTo>
                  <a:lnTo>
                    <a:pt x="217" y="780"/>
                  </a:lnTo>
                  <a:lnTo>
                    <a:pt x="209" y="794"/>
                  </a:lnTo>
                  <a:lnTo>
                    <a:pt x="203" y="810"/>
                  </a:lnTo>
                  <a:lnTo>
                    <a:pt x="199" y="827"/>
                  </a:lnTo>
                  <a:lnTo>
                    <a:pt x="194" y="847"/>
                  </a:lnTo>
                  <a:lnTo>
                    <a:pt x="192" y="866"/>
                  </a:lnTo>
                  <a:lnTo>
                    <a:pt x="192" y="884"/>
                  </a:lnTo>
                  <a:lnTo>
                    <a:pt x="193" y="901"/>
                  </a:lnTo>
                  <a:lnTo>
                    <a:pt x="195" y="910"/>
                  </a:lnTo>
                  <a:lnTo>
                    <a:pt x="197" y="917"/>
                  </a:lnTo>
                  <a:lnTo>
                    <a:pt x="197" y="917"/>
                  </a:lnTo>
                  <a:lnTo>
                    <a:pt x="200" y="923"/>
                  </a:lnTo>
                  <a:lnTo>
                    <a:pt x="203" y="927"/>
                  </a:lnTo>
                  <a:lnTo>
                    <a:pt x="209" y="934"/>
                  </a:lnTo>
                  <a:lnTo>
                    <a:pt x="215" y="941"/>
                  </a:lnTo>
                  <a:lnTo>
                    <a:pt x="218" y="945"/>
                  </a:lnTo>
                  <a:lnTo>
                    <a:pt x="220" y="949"/>
                  </a:lnTo>
                  <a:lnTo>
                    <a:pt x="220" y="949"/>
                  </a:lnTo>
                  <a:lnTo>
                    <a:pt x="268" y="939"/>
                  </a:lnTo>
                  <a:lnTo>
                    <a:pt x="315" y="927"/>
                  </a:lnTo>
                  <a:lnTo>
                    <a:pt x="409" y="902"/>
                  </a:lnTo>
                  <a:lnTo>
                    <a:pt x="599" y="850"/>
                  </a:lnTo>
                  <a:lnTo>
                    <a:pt x="599" y="850"/>
                  </a:lnTo>
                  <a:lnTo>
                    <a:pt x="647" y="837"/>
                  </a:lnTo>
                  <a:lnTo>
                    <a:pt x="694" y="825"/>
                  </a:lnTo>
                  <a:lnTo>
                    <a:pt x="742" y="813"/>
                  </a:lnTo>
                  <a:lnTo>
                    <a:pt x="791" y="801"/>
                  </a:lnTo>
                  <a:lnTo>
                    <a:pt x="791" y="801"/>
                  </a:lnTo>
                  <a:lnTo>
                    <a:pt x="886" y="776"/>
                  </a:lnTo>
                  <a:lnTo>
                    <a:pt x="934" y="764"/>
                  </a:lnTo>
                  <a:lnTo>
                    <a:pt x="982" y="755"/>
                  </a:lnTo>
                  <a:lnTo>
                    <a:pt x="982" y="755"/>
                  </a:lnTo>
                  <a:lnTo>
                    <a:pt x="1007" y="749"/>
                  </a:lnTo>
                  <a:lnTo>
                    <a:pt x="1030" y="744"/>
                  </a:lnTo>
                  <a:lnTo>
                    <a:pt x="1079" y="731"/>
                  </a:lnTo>
                  <a:lnTo>
                    <a:pt x="1126" y="718"/>
                  </a:lnTo>
                  <a:lnTo>
                    <a:pt x="1174" y="705"/>
                  </a:lnTo>
                  <a:lnTo>
                    <a:pt x="1174" y="705"/>
                  </a:lnTo>
                  <a:lnTo>
                    <a:pt x="1223" y="693"/>
                  </a:lnTo>
                  <a:lnTo>
                    <a:pt x="1270" y="680"/>
                  </a:lnTo>
                  <a:lnTo>
                    <a:pt x="1363" y="653"/>
                  </a:lnTo>
                  <a:lnTo>
                    <a:pt x="1454" y="626"/>
                  </a:lnTo>
                  <a:lnTo>
                    <a:pt x="1545" y="600"/>
                  </a:lnTo>
                  <a:lnTo>
                    <a:pt x="1545" y="600"/>
                  </a:lnTo>
                  <a:lnTo>
                    <a:pt x="1593" y="587"/>
                  </a:lnTo>
                  <a:lnTo>
                    <a:pt x="1639" y="577"/>
                  </a:lnTo>
                  <a:lnTo>
                    <a:pt x="1685" y="567"/>
                  </a:lnTo>
                  <a:lnTo>
                    <a:pt x="1707" y="563"/>
                  </a:lnTo>
                  <a:lnTo>
                    <a:pt x="1730" y="561"/>
                  </a:lnTo>
                  <a:lnTo>
                    <a:pt x="1730" y="561"/>
                  </a:lnTo>
                  <a:lnTo>
                    <a:pt x="1766" y="556"/>
                  </a:lnTo>
                  <a:lnTo>
                    <a:pt x="1804" y="551"/>
                  </a:lnTo>
                  <a:lnTo>
                    <a:pt x="1804" y="551"/>
                  </a:lnTo>
                  <a:lnTo>
                    <a:pt x="1824" y="548"/>
                  </a:lnTo>
                  <a:lnTo>
                    <a:pt x="1844" y="544"/>
                  </a:lnTo>
                  <a:lnTo>
                    <a:pt x="1884" y="535"/>
                  </a:lnTo>
                  <a:lnTo>
                    <a:pt x="1921" y="528"/>
                  </a:lnTo>
                  <a:lnTo>
                    <a:pt x="1941" y="524"/>
                  </a:lnTo>
                  <a:lnTo>
                    <a:pt x="1959" y="523"/>
                  </a:lnTo>
                  <a:lnTo>
                    <a:pt x="1959" y="523"/>
                  </a:lnTo>
                  <a:lnTo>
                    <a:pt x="1975" y="533"/>
                  </a:lnTo>
                  <a:lnTo>
                    <a:pt x="1983" y="538"/>
                  </a:lnTo>
                  <a:lnTo>
                    <a:pt x="1993" y="541"/>
                  </a:lnTo>
                  <a:lnTo>
                    <a:pt x="1993" y="541"/>
                  </a:lnTo>
                  <a:lnTo>
                    <a:pt x="2004" y="563"/>
                  </a:lnTo>
                  <a:lnTo>
                    <a:pt x="2012" y="584"/>
                  </a:lnTo>
                  <a:lnTo>
                    <a:pt x="2020" y="607"/>
                  </a:lnTo>
                  <a:lnTo>
                    <a:pt x="2027" y="630"/>
                  </a:lnTo>
                  <a:lnTo>
                    <a:pt x="2034" y="653"/>
                  </a:lnTo>
                  <a:lnTo>
                    <a:pt x="2041" y="676"/>
                  </a:lnTo>
                  <a:lnTo>
                    <a:pt x="2050" y="699"/>
                  </a:lnTo>
                  <a:lnTo>
                    <a:pt x="2060" y="720"/>
                  </a:lnTo>
                  <a:lnTo>
                    <a:pt x="2060" y="720"/>
                  </a:lnTo>
                  <a:lnTo>
                    <a:pt x="2063" y="675"/>
                  </a:lnTo>
                  <a:lnTo>
                    <a:pt x="2065" y="628"/>
                  </a:lnTo>
                  <a:lnTo>
                    <a:pt x="2066" y="605"/>
                  </a:lnTo>
                  <a:lnTo>
                    <a:pt x="2066" y="581"/>
                  </a:lnTo>
                  <a:lnTo>
                    <a:pt x="2065" y="558"/>
                  </a:lnTo>
                  <a:lnTo>
                    <a:pt x="2063" y="534"/>
                  </a:lnTo>
                  <a:lnTo>
                    <a:pt x="2063" y="534"/>
                  </a:lnTo>
                  <a:close/>
                  <a:moveTo>
                    <a:pt x="1613" y="42"/>
                  </a:moveTo>
                  <a:lnTo>
                    <a:pt x="1613" y="42"/>
                  </a:lnTo>
                  <a:lnTo>
                    <a:pt x="1631" y="47"/>
                  </a:lnTo>
                  <a:lnTo>
                    <a:pt x="1648" y="51"/>
                  </a:lnTo>
                  <a:lnTo>
                    <a:pt x="1666" y="57"/>
                  </a:lnTo>
                  <a:lnTo>
                    <a:pt x="1684" y="64"/>
                  </a:lnTo>
                  <a:lnTo>
                    <a:pt x="1717" y="78"/>
                  </a:lnTo>
                  <a:lnTo>
                    <a:pt x="1750" y="93"/>
                  </a:lnTo>
                  <a:lnTo>
                    <a:pt x="1750" y="93"/>
                  </a:lnTo>
                  <a:lnTo>
                    <a:pt x="1776" y="107"/>
                  </a:lnTo>
                  <a:lnTo>
                    <a:pt x="1800" y="121"/>
                  </a:lnTo>
                  <a:lnTo>
                    <a:pt x="1823" y="136"/>
                  </a:lnTo>
                  <a:lnTo>
                    <a:pt x="1844" y="152"/>
                  </a:lnTo>
                  <a:lnTo>
                    <a:pt x="1844" y="152"/>
                  </a:lnTo>
                  <a:lnTo>
                    <a:pt x="1876" y="176"/>
                  </a:lnTo>
                  <a:lnTo>
                    <a:pt x="1891" y="190"/>
                  </a:lnTo>
                  <a:lnTo>
                    <a:pt x="1906" y="204"/>
                  </a:lnTo>
                  <a:lnTo>
                    <a:pt x="1921" y="219"/>
                  </a:lnTo>
                  <a:lnTo>
                    <a:pt x="1934" y="233"/>
                  </a:lnTo>
                  <a:lnTo>
                    <a:pt x="1947" y="249"/>
                  </a:lnTo>
                  <a:lnTo>
                    <a:pt x="1959" y="264"/>
                  </a:lnTo>
                  <a:lnTo>
                    <a:pt x="1959" y="264"/>
                  </a:lnTo>
                  <a:lnTo>
                    <a:pt x="1966" y="276"/>
                  </a:lnTo>
                  <a:lnTo>
                    <a:pt x="1974" y="288"/>
                  </a:lnTo>
                  <a:lnTo>
                    <a:pt x="1989" y="311"/>
                  </a:lnTo>
                  <a:lnTo>
                    <a:pt x="1989" y="311"/>
                  </a:lnTo>
                  <a:lnTo>
                    <a:pt x="1995" y="318"/>
                  </a:lnTo>
                  <a:lnTo>
                    <a:pt x="2002" y="325"/>
                  </a:lnTo>
                  <a:lnTo>
                    <a:pt x="2008" y="332"/>
                  </a:lnTo>
                  <a:lnTo>
                    <a:pt x="2013" y="339"/>
                  </a:lnTo>
                  <a:lnTo>
                    <a:pt x="2013" y="339"/>
                  </a:lnTo>
                  <a:lnTo>
                    <a:pt x="2025" y="359"/>
                  </a:lnTo>
                  <a:lnTo>
                    <a:pt x="2036" y="382"/>
                  </a:lnTo>
                  <a:lnTo>
                    <a:pt x="2047" y="407"/>
                  </a:lnTo>
                  <a:lnTo>
                    <a:pt x="2055" y="432"/>
                  </a:lnTo>
                  <a:lnTo>
                    <a:pt x="2063" y="459"/>
                  </a:lnTo>
                  <a:lnTo>
                    <a:pt x="2069" y="486"/>
                  </a:lnTo>
                  <a:lnTo>
                    <a:pt x="2074" y="513"/>
                  </a:lnTo>
                  <a:lnTo>
                    <a:pt x="2079" y="540"/>
                  </a:lnTo>
                  <a:lnTo>
                    <a:pt x="2079" y="540"/>
                  </a:lnTo>
                  <a:lnTo>
                    <a:pt x="2082" y="568"/>
                  </a:lnTo>
                  <a:lnTo>
                    <a:pt x="2083" y="596"/>
                  </a:lnTo>
                  <a:lnTo>
                    <a:pt x="2082" y="624"/>
                  </a:lnTo>
                  <a:lnTo>
                    <a:pt x="2081" y="652"/>
                  </a:lnTo>
                  <a:lnTo>
                    <a:pt x="2075" y="706"/>
                  </a:lnTo>
                  <a:lnTo>
                    <a:pt x="2070" y="760"/>
                  </a:lnTo>
                  <a:lnTo>
                    <a:pt x="2070" y="760"/>
                  </a:lnTo>
                  <a:lnTo>
                    <a:pt x="2080" y="758"/>
                  </a:lnTo>
                  <a:lnTo>
                    <a:pt x="2088" y="755"/>
                  </a:lnTo>
                  <a:lnTo>
                    <a:pt x="2096" y="751"/>
                  </a:lnTo>
                  <a:lnTo>
                    <a:pt x="2103" y="747"/>
                  </a:lnTo>
                  <a:lnTo>
                    <a:pt x="2110" y="743"/>
                  </a:lnTo>
                  <a:lnTo>
                    <a:pt x="2118" y="740"/>
                  </a:lnTo>
                  <a:lnTo>
                    <a:pt x="2127" y="736"/>
                  </a:lnTo>
                  <a:lnTo>
                    <a:pt x="2138" y="735"/>
                  </a:lnTo>
                  <a:lnTo>
                    <a:pt x="2138" y="735"/>
                  </a:lnTo>
                  <a:lnTo>
                    <a:pt x="2142" y="716"/>
                  </a:lnTo>
                  <a:lnTo>
                    <a:pt x="2145" y="698"/>
                  </a:lnTo>
                  <a:lnTo>
                    <a:pt x="2148" y="679"/>
                  </a:lnTo>
                  <a:lnTo>
                    <a:pt x="2150" y="660"/>
                  </a:lnTo>
                  <a:lnTo>
                    <a:pt x="2151" y="642"/>
                  </a:lnTo>
                  <a:lnTo>
                    <a:pt x="2153" y="625"/>
                  </a:lnTo>
                  <a:lnTo>
                    <a:pt x="2153" y="607"/>
                  </a:lnTo>
                  <a:lnTo>
                    <a:pt x="2151" y="590"/>
                  </a:lnTo>
                  <a:lnTo>
                    <a:pt x="2150" y="573"/>
                  </a:lnTo>
                  <a:lnTo>
                    <a:pt x="2148" y="555"/>
                  </a:lnTo>
                  <a:lnTo>
                    <a:pt x="2143" y="522"/>
                  </a:lnTo>
                  <a:lnTo>
                    <a:pt x="2134" y="489"/>
                  </a:lnTo>
                  <a:lnTo>
                    <a:pt x="2124" y="458"/>
                  </a:lnTo>
                  <a:lnTo>
                    <a:pt x="2124" y="458"/>
                  </a:lnTo>
                  <a:lnTo>
                    <a:pt x="2112" y="423"/>
                  </a:lnTo>
                  <a:lnTo>
                    <a:pt x="2099" y="389"/>
                  </a:lnTo>
                  <a:lnTo>
                    <a:pt x="2093" y="374"/>
                  </a:lnTo>
                  <a:lnTo>
                    <a:pt x="2085" y="358"/>
                  </a:lnTo>
                  <a:lnTo>
                    <a:pt x="2077" y="343"/>
                  </a:lnTo>
                  <a:lnTo>
                    <a:pt x="2068" y="328"/>
                  </a:lnTo>
                  <a:lnTo>
                    <a:pt x="2068" y="328"/>
                  </a:lnTo>
                  <a:lnTo>
                    <a:pt x="2053" y="306"/>
                  </a:lnTo>
                  <a:lnTo>
                    <a:pt x="2036" y="283"/>
                  </a:lnTo>
                  <a:lnTo>
                    <a:pt x="2019" y="263"/>
                  </a:lnTo>
                  <a:lnTo>
                    <a:pt x="2001" y="244"/>
                  </a:lnTo>
                  <a:lnTo>
                    <a:pt x="2001" y="244"/>
                  </a:lnTo>
                  <a:lnTo>
                    <a:pt x="1961" y="203"/>
                  </a:lnTo>
                  <a:lnTo>
                    <a:pt x="1942" y="185"/>
                  </a:lnTo>
                  <a:lnTo>
                    <a:pt x="1921" y="166"/>
                  </a:lnTo>
                  <a:lnTo>
                    <a:pt x="1901" y="148"/>
                  </a:lnTo>
                  <a:lnTo>
                    <a:pt x="1881" y="131"/>
                  </a:lnTo>
                  <a:lnTo>
                    <a:pt x="1859" y="116"/>
                  </a:lnTo>
                  <a:lnTo>
                    <a:pt x="1837" y="102"/>
                  </a:lnTo>
                  <a:lnTo>
                    <a:pt x="1837" y="102"/>
                  </a:lnTo>
                  <a:lnTo>
                    <a:pt x="1820" y="94"/>
                  </a:lnTo>
                  <a:lnTo>
                    <a:pt x="1801" y="85"/>
                  </a:lnTo>
                  <a:lnTo>
                    <a:pt x="1801" y="85"/>
                  </a:lnTo>
                  <a:lnTo>
                    <a:pt x="1785" y="79"/>
                  </a:lnTo>
                  <a:lnTo>
                    <a:pt x="1770" y="74"/>
                  </a:lnTo>
                  <a:lnTo>
                    <a:pt x="1755" y="69"/>
                  </a:lnTo>
                  <a:lnTo>
                    <a:pt x="1740" y="66"/>
                  </a:lnTo>
                  <a:lnTo>
                    <a:pt x="1708" y="60"/>
                  </a:lnTo>
                  <a:lnTo>
                    <a:pt x="1672" y="52"/>
                  </a:lnTo>
                  <a:lnTo>
                    <a:pt x="1672" y="52"/>
                  </a:lnTo>
                  <a:lnTo>
                    <a:pt x="1647" y="45"/>
                  </a:lnTo>
                  <a:lnTo>
                    <a:pt x="1634" y="42"/>
                  </a:lnTo>
                  <a:lnTo>
                    <a:pt x="1619" y="40"/>
                  </a:lnTo>
                  <a:lnTo>
                    <a:pt x="1619" y="40"/>
                  </a:lnTo>
                  <a:lnTo>
                    <a:pt x="1614" y="40"/>
                  </a:lnTo>
                  <a:lnTo>
                    <a:pt x="1612" y="41"/>
                  </a:lnTo>
                  <a:lnTo>
                    <a:pt x="1611" y="41"/>
                  </a:lnTo>
                  <a:lnTo>
                    <a:pt x="1612" y="42"/>
                  </a:lnTo>
                  <a:lnTo>
                    <a:pt x="1612" y="42"/>
                  </a:lnTo>
                  <a:lnTo>
                    <a:pt x="1613" y="42"/>
                  </a:lnTo>
                  <a:lnTo>
                    <a:pt x="1613" y="42"/>
                  </a:lnTo>
                  <a:close/>
                  <a:moveTo>
                    <a:pt x="919" y="90"/>
                  </a:moveTo>
                  <a:lnTo>
                    <a:pt x="919" y="90"/>
                  </a:lnTo>
                  <a:lnTo>
                    <a:pt x="907" y="93"/>
                  </a:lnTo>
                  <a:lnTo>
                    <a:pt x="899" y="97"/>
                  </a:lnTo>
                  <a:lnTo>
                    <a:pt x="890" y="101"/>
                  </a:lnTo>
                  <a:lnTo>
                    <a:pt x="882" y="107"/>
                  </a:lnTo>
                  <a:lnTo>
                    <a:pt x="882" y="107"/>
                  </a:lnTo>
                  <a:lnTo>
                    <a:pt x="868" y="112"/>
                  </a:lnTo>
                  <a:lnTo>
                    <a:pt x="855" y="117"/>
                  </a:lnTo>
                  <a:lnTo>
                    <a:pt x="855" y="117"/>
                  </a:lnTo>
                  <a:lnTo>
                    <a:pt x="837" y="128"/>
                  </a:lnTo>
                  <a:lnTo>
                    <a:pt x="822" y="139"/>
                  </a:lnTo>
                  <a:lnTo>
                    <a:pt x="808" y="151"/>
                  </a:lnTo>
                  <a:lnTo>
                    <a:pt x="795" y="162"/>
                  </a:lnTo>
                  <a:lnTo>
                    <a:pt x="795" y="162"/>
                  </a:lnTo>
                  <a:lnTo>
                    <a:pt x="782" y="173"/>
                  </a:lnTo>
                  <a:lnTo>
                    <a:pt x="768" y="185"/>
                  </a:lnTo>
                  <a:lnTo>
                    <a:pt x="754" y="196"/>
                  </a:lnTo>
                  <a:lnTo>
                    <a:pt x="749" y="201"/>
                  </a:lnTo>
                  <a:lnTo>
                    <a:pt x="745" y="206"/>
                  </a:lnTo>
                  <a:lnTo>
                    <a:pt x="745" y="206"/>
                  </a:lnTo>
                  <a:lnTo>
                    <a:pt x="735" y="219"/>
                  </a:lnTo>
                  <a:lnTo>
                    <a:pt x="729" y="233"/>
                  </a:lnTo>
                  <a:lnTo>
                    <a:pt x="722" y="247"/>
                  </a:lnTo>
                  <a:lnTo>
                    <a:pt x="718" y="261"/>
                  </a:lnTo>
                  <a:lnTo>
                    <a:pt x="715" y="275"/>
                  </a:lnTo>
                  <a:lnTo>
                    <a:pt x="714" y="288"/>
                  </a:lnTo>
                  <a:lnTo>
                    <a:pt x="714" y="302"/>
                  </a:lnTo>
                  <a:lnTo>
                    <a:pt x="716" y="314"/>
                  </a:lnTo>
                  <a:lnTo>
                    <a:pt x="719" y="327"/>
                  </a:lnTo>
                  <a:lnTo>
                    <a:pt x="723" y="339"/>
                  </a:lnTo>
                  <a:lnTo>
                    <a:pt x="730" y="351"/>
                  </a:lnTo>
                  <a:lnTo>
                    <a:pt x="737" y="362"/>
                  </a:lnTo>
                  <a:lnTo>
                    <a:pt x="746" y="371"/>
                  </a:lnTo>
                  <a:lnTo>
                    <a:pt x="756" y="381"/>
                  </a:lnTo>
                  <a:lnTo>
                    <a:pt x="768" y="388"/>
                  </a:lnTo>
                  <a:lnTo>
                    <a:pt x="782" y="396"/>
                  </a:lnTo>
                  <a:lnTo>
                    <a:pt x="782" y="396"/>
                  </a:lnTo>
                  <a:lnTo>
                    <a:pt x="775" y="389"/>
                  </a:lnTo>
                  <a:lnTo>
                    <a:pt x="769" y="382"/>
                  </a:lnTo>
                  <a:lnTo>
                    <a:pt x="763" y="374"/>
                  </a:lnTo>
                  <a:lnTo>
                    <a:pt x="757" y="365"/>
                  </a:lnTo>
                  <a:lnTo>
                    <a:pt x="753" y="355"/>
                  </a:lnTo>
                  <a:lnTo>
                    <a:pt x="749" y="344"/>
                  </a:lnTo>
                  <a:lnTo>
                    <a:pt x="745" y="334"/>
                  </a:lnTo>
                  <a:lnTo>
                    <a:pt x="741" y="323"/>
                  </a:lnTo>
                  <a:lnTo>
                    <a:pt x="739" y="311"/>
                  </a:lnTo>
                  <a:lnTo>
                    <a:pt x="737" y="299"/>
                  </a:lnTo>
                  <a:lnTo>
                    <a:pt x="737" y="288"/>
                  </a:lnTo>
                  <a:lnTo>
                    <a:pt x="736" y="277"/>
                  </a:lnTo>
                  <a:lnTo>
                    <a:pt x="737" y="265"/>
                  </a:lnTo>
                  <a:lnTo>
                    <a:pt x="738" y="256"/>
                  </a:lnTo>
                  <a:lnTo>
                    <a:pt x="740" y="245"/>
                  </a:lnTo>
                  <a:lnTo>
                    <a:pt x="745" y="236"/>
                  </a:lnTo>
                  <a:lnTo>
                    <a:pt x="745" y="236"/>
                  </a:lnTo>
                  <a:lnTo>
                    <a:pt x="750" y="225"/>
                  </a:lnTo>
                  <a:lnTo>
                    <a:pt x="757" y="213"/>
                  </a:lnTo>
                  <a:lnTo>
                    <a:pt x="766" y="201"/>
                  </a:lnTo>
                  <a:lnTo>
                    <a:pt x="776" y="190"/>
                  </a:lnTo>
                  <a:lnTo>
                    <a:pt x="786" y="178"/>
                  </a:lnTo>
                  <a:lnTo>
                    <a:pt x="797" y="169"/>
                  </a:lnTo>
                  <a:lnTo>
                    <a:pt x="820" y="150"/>
                  </a:lnTo>
                  <a:lnTo>
                    <a:pt x="820" y="150"/>
                  </a:lnTo>
                  <a:lnTo>
                    <a:pt x="832" y="140"/>
                  </a:lnTo>
                  <a:lnTo>
                    <a:pt x="845" y="131"/>
                  </a:lnTo>
                  <a:lnTo>
                    <a:pt x="872" y="116"/>
                  </a:lnTo>
                  <a:lnTo>
                    <a:pt x="899" y="102"/>
                  </a:lnTo>
                  <a:lnTo>
                    <a:pt x="922" y="90"/>
                  </a:lnTo>
                  <a:lnTo>
                    <a:pt x="922" y="90"/>
                  </a:lnTo>
                  <a:lnTo>
                    <a:pt x="919" y="90"/>
                  </a:lnTo>
                  <a:lnTo>
                    <a:pt x="919" y="90"/>
                  </a:lnTo>
                  <a:close/>
                  <a:moveTo>
                    <a:pt x="1448" y="576"/>
                  </a:moveTo>
                  <a:lnTo>
                    <a:pt x="1448" y="576"/>
                  </a:lnTo>
                  <a:lnTo>
                    <a:pt x="1457" y="573"/>
                  </a:lnTo>
                  <a:lnTo>
                    <a:pt x="1465" y="567"/>
                  </a:lnTo>
                  <a:lnTo>
                    <a:pt x="1473" y="561"/>
                  </a:lnTo>
                  <a:lnTo>
                    <a:pt x="1480" y="554"/>
                  </a:lnTo>
                  <a:lnTo>
                    <a:pt x="1487" y="547"/>
                  </a:lnTo>
                  <a:lnTo>
                    <a:pt x="1492" y="538"/>
                  </a:lnTo>
                  <a:lnTo>
                    <a:pt x="1497" y="529"/>
                  </a:lnTo>
                  <a:lnTo>
                    <a:pt x="1502" y="519"/>
                  </a:lnTo>
                  <a:lnTo>
                    <a:pt x="1506" y="509"/>
                  </a:lnTo>
                  <a:lnTo>
                    <a:pt x="1508" y="499"/>
                  </a:lnTo>
                  <a:lnTo>
                    <a:pt x="1510" y="487"/>
                  </a:lnTo>
                  <a:lnTo>
                    <a:pt x="1511" y="476"/>
                  </a:lnTo>
                  <a:lnTo>
                    <a:pt x="1512" y="464"/>
                  </a:lnTo>
                  <a:lnTo>
                    <a:pt x="1511" y="454"/>
                  </a:lnTo>
                  <a:lnTo>
                    <a:pt x="1510" y="442"/>
                  </a:lnTo>
                  <a:lnTo>
                    <a:pt x="1508" y="431"/>
                  </a:lnTo>
                  <a:lnTo>
                    <a:pt x="1508" y="431"/>
                  </a:lnTo>
                  <a:lnTo>
                    <a:pt x="1505" y="419"/>
                  </a:lnTo>
                  <a:lnTo>
                    <a:pt x="1499" y="408"/>
                  </a:lnTo>
                  <a:lnTo>
                    <a:pt x="1488" y="384"/>
                  </a:lnTo>
                  <a:lnTo>
                    <a:pt x="1488" y="384"/>
                  </a:lnTo>
                  <a:lnTo>
                    <a:pt x="1482" y="373"/>
                  </a:lnTo>
                  <a:lnTo>
                    <a:pt x="1477" y="365"/>
                  </a:lnTo>
                  <a:lnTo>
                    <a:pt x="1472" y="356"/>
                  </a:lnTo>
                  <a:lnTo>
                    <a:pt x="1465" y="350"/>
                  </a:lnTo>
                  <a:lnTo>
                    <a:pt x="1459" y="344"/>
                  </a:lnTo>
                  <a:lnTo>
                    <a:pt x="1451" y="340"/>
                  </a:lnTo>
                  <a:lnTo>
                    <a:pt x="1442" y="337"/>
                  </a:lnTo>
                  <a:lnTo>
                    <a:pt x="1431" y="336"/>
                  </a:lnTo>
                  <a:lnTo>
                    <a:pt x="1431" y="336"/>
                  </a:lnTo>
                  <a:lnTo>
                    <a:pt x="1417" y="334"/>
                  </a:lnTo>
                  <a:lnTo>
                    <a:pt x="1403" y="334"/>
                  </a:lnTo>
                  <a:lnTo>
                    <a:pt x="1375" y="334"/>
                  </a:lnTo>
                  <a:lnTo>
                    <a:pt x="1347" y="335"/>
                  </a:lnTo>
                  <a:lnTo>
                    <a:pt x="1323" y="337"/>
                  </a:lnTo>
                  <a:lnTo>
                    <a:pt x="1323" y="337"/>
                  </a:lnTo>
                  <a:lnTo>
                    <a:pt x="1339" y="340"/>
                  </a:lnTo>
                  <a:lnTo>
                    <a:pt x="1354" y="346"/>
                  </a:lnTo>
                  <a:lnTo>
                    <a:pt x="1367" y="351"/>
                  </a:lnTo>
                  <a:lnTo>
                    <a:pt x="1380" y="358"/>
                  </a:lnTo>
                  <a:lnTo>
                    <a:pt x="1390" y="367"/>
                  </a:lnTo>
                  <a:lnTo>
                    <a:pt x="1401" y="375"/>
                  </a:lnTo>
                  <a:lnTo>
                    <a:pt x="1411" y="385"/>
                  </a:lnTo>
                  <a:lnTo>
                    <a:pt x="1420" y="396"/>
                  </a:lnTo>
                  <a:lnTo>
                    <a:pt x="1420" y="396"/>
                  </a:lnTo>
                  <a:lnTo>
                    <a:pt x="1428" y="413"/>
                  </a:lnTo>
                  <a:lnTo>
                    <a:pt x="1433" y="430"/>
                  </a:lnTo>
                  <a:lnTo>
                    <a:pt x="1436" y="446"/>
                  </a:lnTo>
                  <a:lnTo>
                    <a:pt x="1437" y="463"/>
                  </a:lnTo>
                  <a:lnTo>
                    <a:pt x="1437" y="480"/>
                  </a:lnTo>
                  <a:lnTo>
                    <a:pt x="1434" y="498"/>
                  </a:lnTo>
                  <a:lnTo>
                    <a:pt x="1430" y="515"/>
                  </a:lnTo>
                  <a:lnTo>
                    <a:pt x="1423" y="533"/>
                  </a:lnTo>
                  <a:lnTo>
                    <a:pt x="1423" y="533"/>
                  </a:lnTo>
                  <a:lnTo>
                    <a:pt x="1418" y="538"/>
                  </a:lnTo>
                  <a:lnTo>
                    <a:pt x="1413" y="544"/>
                  </a:lnTo>
                  <a:lnTo>
                    <a:pt x="1403" y="556"/>
                  </a:lnTo>
                  <a:lnTo>
                    <a:pt x="1393" y="568"/>
                  </a:lnTo>
                  <a:lnTo>
                    <a:pt x="1388" y="575"/>
                  </a:lnTo>
                  <a:lnTo>
                    <a:pt x="1383" y="580"/>
                  </a:lnTo>
                  <a:lnTo>
                    <a:pt x="1383" y="580"/>
                  </a:lnTo>
                  <a:lnTo>
                    <a:pt x="1375" y="583"/>
                  </a:lnTo>
                  <a:lnTo>
                    <a:pt x="1369" y="587"/>
                  </a:lnTo>
                  <a:lnTo>
                    <a:pt x="1366" y="589"/>
                  </a:lnTo>
                  <a:lnTo>
                    <a:pt x="1362" y="592"/>
                  </a:lnTo>
                  <a:lnTo>
                    <a:pt x="1360" y="594"/>
                  </a:lnTo>
                  <a:lnTo>
                    <a:pt x="1358" y="598"/>
                  </a:lnTo>
                  <a:lnTo>
                    <a:pt x="1358" y="598"/>
                  </a:lnTo>
                  <a:lnTo>
                    <a:pt x="1383" y="592"/>
                  </a:lnTo>
                  <a:lnTo>
                    <a:pt x="1404" y="587"/>
                  </a:lnTo>
                  <a:lnTo>
                    <a:pt x="1426" y="582"/>
                  </a:lnTo>
                  <a:lnTo>
                    <a:pt x="1448" y="576"/>
                  </a:lnTo>
                  <a:lnTo>
                    <a:pt x="1448" y="576"/>
                  </a:lnTo>
                  <a:close/>
                  <a:moveTo>
                    <a:pt x="1369" y="388"/>
                  </a:moveTo>
                  <a:lnTo>
                    <a:pt x="1369" y="388"/>
                  </a:lnTo>
                  <a:lnTo>
                    <a:pt x="1373" y="390"/>
                  </a:lnTo>
                  <a:lnTo>
                    <a:pt x="1376" y="394"/>
                  </a:lnTo>
                  <a:lnTo>
                    <a:pt x="1381" y="401"/>
                  </a:lnTo>
                  <a:lnTo>
                    <a:pt x="1385" y="411"/>
                  </a:lnTo>
                  <a:lnTo>
                    <a:pt x="1388" y="420"/>
                  </a:lnTo>
                  <a:lnTo>
                    <a:pt x="1391" y="442"/>
                  </a:lnTo>
                  <a:lnTo>
                    <a:pt x="1393" y="465"/>
                  </a:lnTo>
                  <a:lnTo>
                    <a:pt x="1393" y="465"/>
                  </a:lnTo>
                  <a:lnTo>
                    <a:pt x="1390" y="479"/>
                  </a:lnTo>
                  <a:lnTo>
                    <a:pt x="1385" y="492"/>
                  </a:lnTo>
                  <a:lnTo>
                    <a:pt x="1378" y="505"/>
                  </a:lnTo>
                  <a:lnTo>
                    <a:pt x="1371" y="517"/>
                  </a:lnTo>
                  <a:lnTo>
                    <a:pt x="1363" y="528"/>
                  </a:lnTo>
                  <a:lnTo>
                    <a:pt x="1354" y="537"/>
                  </a:lnTo>
                  <a:lnTo>
                    <a:pt x="1344" y="547"/>
                  </a:lnTo>
                  <a:lnTo>
                    <a:pt x="1333" y="556"/>
                  </a:lnTo>
                  <a:lnTo>
                    <a:pt x="1322" y="564"/>
                  </a:lnTo>
                  <a:lnTo>
                    <a:pt x="1310" y="571"/>
                  </a:lnTo>
                  <a:lnTo>
                    <a:pt x="1298" y="579"/>
                  </a:lnTo>
                  <a:lnTo>
                    <a:pt x="1285" y="585"/>
                  </a:lnTo>
                  <a:lnTo>
                    <a:pt x="1259" y="596"/>
                  </a:lnTo>
                  <a:lnTo>
                    <a:pt x="1232" y="606"/>
                  </a:lnTo>
                  <a:lnTo>
                    <a:pt x="1232" y="606"/>
                  </a:lnTo>
                  <a:lnTo>
                    <a:pt x="1249" y="601"/>
                  </a:lnTo>
                  <a:lnTo>
                    <a:pt x="1266" y="598"/>
                  </a:lnTo>
                  <a:lnTo>
                    <a:pt x="1303" y="592"/>
                  </a:lnTo>
                  <a:lnTo>
                    <a:pt x="1323" y="589"/>
                  </a:lnTo>
                  <a:lnTo>
                    <a:pt x="1340" y="584"/>
                  </a:lnTo>
                  <a:lnTo>
                    <a:pt x="1348" y="581"/>
                  </a:lnTo>
                  <a:lnTo>
                    <a:pt x="1357" y="577"/>
                  </a:lnTo>
                  <a:lnTo>
                    <a:pt x="1365" y="573"/>
                  </a:lnTo>
                  <a:lnTo>
                    <a:pt x="1371" y="568"/>
                  </a:lnTo>
                  <a:lnTo>
                    <a:pt x="1371" y="568"/>
                  </a:lnTo>
                  <a:lnTo>
                    <a:pt x="1377" y="563"/>
                  </a:lnTo>
                  <a:lnTo>
                    <a:pt x="1384" y="556"/>
                  </a:lnTo>
                  <a:lnTo>
                    <a:pt x="1398" y="539"/>
                  </a:lnTo>
                  <a:lnTo>
                    <a:pt x="1411" y="521"/>
                  </a:lnTo>
                  <a:lnTo>
                    <a:pt x="1415" y="514"/>
                  </a:lnTo>
                  <a:lnTo>
                    <a:pt x="1418" y="506"/>
                  </a:lnTo>
                  <a:lnTo>
                    <a:pt x="1418" y="506"/>
                  </a:lnTo>
                  <a:lnTo>
                    <a:pt x="1420" y="499"/>
                  </a:lnTo>
                  <a:lnTo>
                    <a:pt x="1421" y="489"/>
                  </a:lnTo>
                  <a:lnTo>
                    <a:pt x="1421" y="470"/>
                  </a:lnTo>
                  <a:lnTo>
                    <a:pt x="1421" y="453"/>
                  </a:lnTo>
                  <a:lnTo>
                    <a:pt x="1420" y="441"/>
                  </a:lnTo>
                  <a:lnTo>
                    <a:pt x="1420" y="441"/>
                  </a:lnTo>
                  <a:lnTo>
                    <a:pt x="1418" y="429"/>
                  </a:lnTo>
                  <a:lnTo>
                    <a:pt x="1414" y="417"/>
                  </a:lnTo>
                  <a:lnTo>
                    <a:pt x="1407" y="408"/>
                  </a:lnTo>
                  <a:lnTo>
                    <a:pt x="1401" y="399"/>
                  </a:lnTo>
                  <a:lnTo>
                    <a:pt x="1392" y="390"/>
                  </a:lnTo>
                  <a:lnTo>
                    <a:pt x="1384" y="383"/>
                  </a:lnTo>
                  <a:lnTo>
                    <a:pt x="1373" y="377"/>
                  </a:lnTo>
                  <a:lnTo>
                    <a:pt x="1362" y="370"/>
                  </a:lnTo>
                  <a:lnTo>
                    <a:pt x="1351" y="365"/>
                  </a:lnTo>
                  <a:lnTo>
                    <a:pt x="1339" y="360"/>
                  </a:lnTo>
                  <a:lnTo>
                    <a:pt x="1314" y="352"/>
                  </a:lnTo>
                  <a:lnTo>
                    <a:pt x="1290" y="346"/>
                  </a:lnTo>
                  <a:lnTo>
                    <a:pt x="1266" y="341"/>
                  </a:lnTo>
                  <a:lnTo>
                    <a:pt x="1266" y="341"/>
                  </a:lnTo>
                  <a:lnTo>
                    <a:pt x="1257" y="343"/>
                  </a:lnTo>
                  <a:lnTo>
                    <a:pt x="1254" y="344"/>
                  </a:lnTo>
                  <a:lnTo>
                    <a:pt x="1249" y="344"/>
                  </a:lnTo>
                  <a:lnTo>
                    <a:pt x="1249" y="344"/>
                  </a:lnTo>
                  <a:lnTo>
                    <a:pt x="1241" y="340"/>
                  </a:lnTo>
                  <a:lnTo>
                    <a:pt x="1234" y="338"/>
                  </a:lnTo>
                  <a:lnTo>
                    <a:pt x="1224" y="336"/>
                  </a:lnTo>
                  <a:lnTo>
                    <a:pt x="1215" y="337"/>
                  </a:lnTo>
                  <a:lnTo>
                    <a:pt x="1206" y="338"/>
                  </a:lnTo>
                  <a:lnTo>
                    <a:pt x="1196" y="341"/>
                  </a:lnTo>
                  <a:lnTo>
                    <a:pt x="1189" y="344"/>
                  </a:lnTo>
                  <a:lnTo>
                    <a:pt x="1181" y="349"/>
                  </a:lnTo>
                  <a:lnTo>
                    <a:pt x="1181" y="349"/>
                  </a:lnTo>
                  <a:lnTo>
                    <a:pt x="1233" y="356"/>
                  </a:lnTo>
                  <a:lnTo>
                    <a:pt x="1281" y="364"/>
                  </a:lnTo>
                  <a:lnTo>
                    <a:pt x="1305" y="368"/>
                  </a:lnTo>
                  <a:lnTo>
                    <a:pt x="1327" y="373"/>
                  </a:lnTo>
                  <a:lnTo>
                    <a:pt x="1348" y="380"/>
                  </a:lnTo>
                  <a:lnTo>
                    <a:pt x="1369" y="388"/>
                  </a:lnTo>
                  <a:lnTo>
                    <a:pt x="1369" y="388"/>
                  </a:lnTo>
                  <a:close/>
                  <a:moveTo>
                    <a:pt x="1598" y="1565"/>
                  </a:moveTo>
                  <a:lnTo>
                    <a:pt x="1598" y="1565"/>
                  </a:lnTo>
                  <a:lnTo>
                    <a:pt x="1597" y="1560"/>
                  </a:lnTo>
                  <a:lnTo>
                    <a:pt x="1594" y="1554"/>
                  </a:lnTo>
                  <a:lnTo>
                    <a:pt x="1592" y="1549"/>
                  </a:lnTo>
                  <a:lnTo>
                    <a:pt x="1590" y="1543"/>
                  </a:lnTo>
                  <a:lnTo>
                    <a:pt x="1590" y="1543"/>
                  </a:lnTo>
                  <a:lnTo>
                    <a:pt x="1592" y="1537"/>
                  </a:lnTo>
                  <a:lnTo>
                    <a:pt x="1593" y="1532"/>
                  </a:lnTo>
                  <a:lnTo>
                    <a:pt x="1595" y="1525"/>
                  </a:lnTo>
                  <a:lnTo>
                    <a:pt x="1598" y="1520"/>
                  </a:lnTo>
                  <a:lnTo>
                    <a:pt x="1601" y="1516"/>
                  </a:lnTo>
                  <a:lnTo>
                    <a:pt x="1605" y="1510"/>
                  </a:lnTo>
                  <a:lnTo>
                    <a:pt x="1611" y="1507"/>
                  </a:lnTo>
                  <a:lnTo>
                    <a:pt x="1615" y="1503"/>
                  </a:lnTo>
                  <a:lnTo>
                    <a:pt x="1615" y="1503"/>
                  </a:lnTo>
                  <a:lnTo>
                    <a:pt x="1616" y="1504"/>
                  </a:lnTo>
                  <a:lnTo>
                    <a:pt x="1617" y="1504"/>
                  </a:lnTo>
                  <a:lnTo>
                    <a:pt x="1618" y="1504"/>
                  </a:lnTo>
                  <a:lnTo>
                    <a:pt x="1619" y="1503"/>
                  </a:lnTo>
                  <a:lnTo>
                    <a:pt x="1619" y="1503"/>
                  </a:lnTo>
                  <a:lnTo>
                    <a:pt x="1616" y="1497"/>
                  </a:lnTo>
                  <a:lnTo>
                    <a:pt x="1614" y="1488"/>
                  </a:lnTo>
                  <a:lnTo>
                    <a:pt x="1612" y="1479"/>
                  </a:lnTo>
                  <a:lnTo>
                    <a:pt x="1612" y="1469"/>
                  </a:lnTo>
                  <a:lnTo>
                    <a:pt x="1610" y="1447"/>
                  </a:lnTo>
                  <a:lnTo>
                    <a:pt x="1608" y="1426"/>
                  </a:lnTo>
                  <a:lnTo>
                    <a:pt x="1608" y="1426"/>
                  </a:lnTo>
                  <a:lnTo>
                    <a:pt x="1596" y="1351"/>
                  </a:lnTo>
                  <a:lnTo>
                    <a:pt x="1583" y="1278"/>
                  </a:lnTo>
                  <a:lnTo>
                    <a:pt x="1583" y="1278"/>
                  </a:lnTo>
                  <a:lnTo>
                    <a:pt x="1581" y="1257"/>
                  </a:lnTo>
                  <a:lnTo>
                    <a:pt x="1578" y="1236"/>
                  </a:lnTo>
                  <a:lnTo>
                    <a:pt x="1575" y="1216"/>
                  </a:lnTo>
                  <a:lnTo>
                    <a:pt x="1573" y="1207"/>
                  </a:lnTo>
                  <a:lnTo>
                    <a:pt x="1570" y="1199"/>
                  </a:lnTo>
                  <a:lnTo>
                    <a:pt x="1570" y="1199"/>
                  </a:lnTo>
                  <a:lnTo>
                    <a:pt x="1567" y="1194"/>
                  </a:lnTo>
                  <a:lnTo>
                    <a:pt x="1564" y="1187"/>
                  </a:lnTo>
                  <a:lnTo>
                    <a:pt x="1559" y="1182"/>
                  </a:lnTo>
                  <a:lnTo>
                    <a:pt x="1556" y="1175"/>
                  </a:lnTo>
                  <a:lnTo>
                    <a:pt x="1553" y="1168"/>
                  </a:lnTo>
                  <a:lnTo>
                    <a:pt x="1552" y="1160"/>
                  </a:lnTo>
                  <a:lnTo>
                    <a:pt x="1553" y="1151"/>
                  </a:lnTo>
                  <a:lnTo>
                    <a:pt x="1557" y="1141"/>
                  </a:lnTo>
                  <a:lnTo>
                    <a:pt x="1557" y="1141"/>
                  </a:lnTo>
                  <a:lnTo>
                    <a:pt x="1572" y="1137"/>
                  </a:lnTo>
                  <a:lnTo>
                    <a:pt x="1586" y="1135"/>
                  </a:lnTo>
                  <a:lnTo>
                    <a:pt x="1599" y="1132"/>
                  </a:lnTo>
                  <a:lnTo>
                    <a:pt x="1612" y="1131"/>
                  </a:lnTo>
                  <a:lnTo>
                    <a:pt x="1638" y="1130"/>
                  </a:lnTo>
                  <a:lnTo>
                    <a:pt x="1666" y="1129"/>
                  </a:lnTo>
                  <a:lnTo>
                    <a:pt x="1666" y="1129"/>
                  </a:lnTo>
                  <a:lnTo>
                    <a:pt x="1680" y="1128"/>
                  </a:lnTo>
                  <a:lnTo>
                    <a:pt x="1694" y="1127"/>
                  </a:lnTo>
                  <a:lnTo>
                    <a:pt x="1707" y="1126"/>
                  </a:lnTo>
                  <a:lnTo>
                    <a:pt x="1720" y="1125"/>
                  </a:lnTo>
                  <a:lnTo>
                    <a:pt x="1732" y="1125"/>
                  </a:lnTo>
                  <a:lnTo>
                    <a:pt x="1736" y="1126"/>
                  </a:lnTo>
                  <a:lnTo>
                    <a:pt x="1741" y="1128"/>
                  </a:lnTo>
                  <a:lnTo>
                    <a:pt x="1746" y="1130"/>
                  </a:lnTo>
                  <a:lnTo>
                    <a:pt x="1750" y="1132"/>
                  </a:lnTo>
                  <a:lnTo>
                    <a:pt x="1753" y="1137"/>
                  </a:lnTo>
                  <a:lnTo>
                    <a:pt x="1756" y="1141"/>
                  </a:lnTo>
                  <a:lnTo>
                    <a:pt x="1756" y="1141"/>
                  </a:lnTo>
                  <a:lnTo>
                    <a:pt x="1759" y="1145"/>
                  </a:lnTo>
                  <a:lnTo>
                    <a:pt x="1760" y="1151"/>
                  </a:lnTo>
                  <a:lnTo>
                    <a:pt x="1760" y="1160"/>
                  </a:lnTo>
                  <a:lnTo>
                    <a:pt x="1759" y="1171"/>
                  </a:lnTo>
                  <a:lnTo>
                    <a:pt x="1757" y="1181"/>
                  </a:lnTo>
                  <a:lnTo>
                    <a:pt x="1757" y="1181"/>
                  </a:lnTo>
                  <a:lnTo>
                    <a:pt x="1761" y="1196"/>
                  </a:lnTo>
                  <a:lnTo>
                    <a:pt x="1764" y="1213"/>
                  </a:lnTo>
                  <a:lnTo>
                    <a:pt x="1768" y="1230"/>
                  </a:lnTo>
                  <a:lnTo>
                    <a:pt x="1771" y="1248"/>
                  </a:lnTo>
                  <a:lnTo>
                    <a:pt x="1771" y="1248"/>
                  </a:lnTo>
                  <a:lnTo>
                    <a:pt x="1779" y="1304"/>
                  </a:lnTo>
                  <a:lnTo>
                    <a:pt x="1785" y="1361"/>
                  </a:lnTo>
                  <a:lnTo>
                    <a:pt x="1791" y="1418"/>
                  </a:lnTo>
                  <a:lnTo>
                    <a:pt x="1796" y="1477"/>
                  </a:lnTo>
                  <a:lnTo>
                    <a:pt x="1796" y="1477"/>
                  </a:lnTo>
                  <a:lnTo>
                    <a:pt x="1811" y="1475"/>
                  </a:lnTo>
                  <a:lnTo>
                    <a:pt x="1830" y="1475"/>
                  </a:lnTo>
                  <a:lnTo>
                    <a:pt x="1840" y="1475"/>
                  </a:lnTo>
                  <a:lnTo>
                    <a:pt x="1848" y="1477"/>
                  </a:lnTo>
                  <a:lnTo>
                    <a:pt x="1857" y="1479"/>
                  </a:lnTo>
                  <a:lnTo>
                    <a:pt x="1860" y="1482"/>
                  </a:lnTo>
                  <a:lnTo>
                    <a:pt x="1863" y="1485"/>
                  </a:lnTo>
                  <a:lnTo>
                    <a:pt x="1863" y="1485"/>
                  </a:lnTo>
                  <a:lnTo>
                    <a:pt x="1870" y="1504"/>
                  </a:lnTo>
                  <a:lnTo>
                    <a:pt x="1876" y="1524"/>
                  </a:lnTo>
                  <a:lnTo>
                    <a:pt x="1876" y="1524"/>
                  </a:lnTo>
                  <a:lnTo>
                    <a:pt x="1875" y="1532"/>
                  </a:lnTo>
                  <a:lnTo>
                    <a:pt x="1874" y="1540"/>
                  </a:lnTo>
                  <a:lnTo>
                    <a:pt x="1874" y="1559"/>
                  </a:lnTo>
                  <a:lnTo>
                    <a:pt x="1876" y="1577"/>
                  </a:lnTo>
                  <a:lnTo>
                    <a:pt x="1880" y="1597"/>
                  </a:lnTo>
                  <a:lnTo>
                    <a:pt x="1880" y="1597"/>
                  </a:lnTo>
                  <a:lnTo>
                    <a:pt x="1889" y="1595"/>
                  </a:lnTo>
                  <a:lnTo>
                    <a:pt x="1897" y="1592"/>
                  </a:lnTo>
                  <a:lnTo>
                    <a:pt x="1904" y="1588"/>
                  </a:lnTo>
                  <a:lnTo>
                    <a:pt x="1912" y="1584"/>
                  </a:lnTo>
                  <a:lnTo>
                    <a:pt x="1912" y="1584"/>
                  </a:lnTo>
                  <a:lnTo>
                    <a:pt x="1929" y="1579"/>
                  </a:lnTo>
                  <a:lnTo>
                    <a:pt x="1948" y="1574"/>
                  </a:lnTo>
                  <a:lnTo>
                    <a:pt x="1989" y="1564"/>
                  </a:lnTo>
                  <a:lnTo>
                    <a:pt x="2030" y="1554"/>
                  </a:lnTo>
                  <a:lnTo>
                    <a:pt x="2051" y="1549"/>
                  </a:lnTo>
                  <a:lnTo>
                    <a:pt x="2070" y="1543"/>
                  </a:lnTo>
                  <a:lnTo>
                    <a:pt x="2070" y="1543"/>
                  </a:lnTo>
                  <a:lnTo>
                    <a:pt x="2087" y="1535"/>
                  </a:lnTo>
                  <a:lnTo>
                    <a:pt x="2108" y="1525"/>
                  </a:lnTo>
                  <a:lnTo>
                    <a:pt x="2117" y="1520"/>
                  </a:lnTo>
                  <a:lnTo>
                    <a:pt x="2126" y="1515"/>
                  </a:lnTo>
                  <a:lnTo>
                    <a:pt x="2132" y="1508"/>
                  </a:lnTo>
                  <a:lnTo>
                    <a:pt x="2138" y="1503"/>
                  </a:lnTo>
                  <a:lnTo>
                    <a:pt x="2138" y="1503"/>
                  </a:lnTo>
                  <a:lnTo>
                    <a:pt x="2141" y="1497"/>
                  </a:lnTo>
                  <a:lnTo>
                    <a:pt x="2143" y="1488"/>
                  </a:lnTo>
                  <a:lnTo>
                    <a:pt x="2146" y="1470"/>
                  </a:lnTo>
                  <a:lnTo>
                    <a:pt x="2146" y="1470"/>
                  </a:lnTo>
                  <a:lnTo>
                    <a:pt x="2149" y="1455"/>
                  </a:lnTo>
                  <a:lnTo>
                    <a:pt x="2150" y="1441"/>
                  </a:lnTo>
                  <a:lnTo>
                    <a:pt x="2151" y="1426"/>
                  </a:lnTo>
                  <a:lnTo>
                    <a:pt x="2150" y="1412"/>
                  </a:lnTo>
                  <a:lnTo>
                    <a:pt x="2149" y="1397"/>
                  </a:lnTo>
                  <a:lnTo>
                    <a:pt x="2147" y="1382"/>
                  </a:lnTo>
                  <a:lnTo>
                    <a:pt x="2141" y="1351"/>
                  </a:lnTo>
                  <a:lnTo>
                    <a:pt x="2141" y="1351"/>
                  </a:lnTo>
                  <a:lnTo>
                    <a:pt x="2134" y="1326"/>
                  </a:lnTo>
                  <a:lnTo>
                    <a:pt x="2126" y="1301"/>
                  </a:lnTo>
                  <a:lnTo>
                    <a:pt x="2123" y="1288"/>
                  </a:lnTo>
                  <a:lnTo>
                    <a:pt x="2119" y="1276"/>
                  </a:lnTo>
                  <a:lnTo>
                    <a:pt x="2118" y="1264"/>
                  </a:lnTo>
                  <a:lnTo>
                    <a:pt x="2118" y="1253"/>
                  </a:lnTo>
                  <a:lnTo>
                    <a:pt x="2118" y="1253"/>
                  </a:lnTo>
                  <a:lnTo>
                    <a:pt x="2114" y="1243"/>
                  </a:lnTo>
                  <a:lnTo>
                    <a:pt x="2110" y="1231"/>
                  </a:lnTo>
                  <a:lnTo>
                    <a:pt x="2104" y="1205"/>
                  </a:lnTo>
                  <a:lnTo>
                    <a:pt x="2099" y="1180"/>
                  </a:lnTo>
                  <a:lnTo>
                    <a:pt x="2096" y="1168"/>
                  </a:lnTo>
                  <a:lnTo>
                    <a:pt x="2093" y="1156"/>
                  </a:lnTo>
                  <a:lnTo>
                    <a:pt x="2093" y="1156"/>
                  </a:lnTo>
                  <a:lnTo>
                    <a:pt x="2088" y="1149"/>
                  </a:lnTo>
                  <a:lnTo>
                    <a:pt x="2085" y="1142"/>
                  </a:lnTo>
                  <a:lnTo>
                    <a:pt x="2083" y="1139"/>
                  </a:lnTo>
                  <a:lnTo>
                    <a:pt x="2083" y="1135"/>
                  </a:lnTo>
                  <a:lnTo>
                    <a:pt x="2083" y="1130"/>
                  </a:lnTo>
                  <a:lnTo>
                    <a:pt x="2085" y="1126"/>
                  </a:lnTo>
                  <a:lnTo>
                    <a:pt x="2085" y="1126"/>
                  </a:lnTo>
                  <a:lnTo>
                    <a:pt x="2068" y="1078"/>
                  </a:lnTo>
                  <a:lnTo>
                    <a:pt x="2060" y="1053"/>
                  </a:lnTo>
                  <a:lnTo>
                    <a:pt x="2053" y="1029"/>
                  </a:lnTo>
                  <a:lnTo>
                    <a:pt x="2053" y="1029"/>
                  </a:lnTo>
                  <a:lnTo>
                    <a:pt x="2044" y="1000"/>
                  </a:lnTo>
                  <a:lnTo>
                    <a:pt x="2036" y="973"/>
                  </a:lnTo>
                  <a:lnTo>
                    <a:pt x="2027" y="945"/>
                  </a:lnTo>
                  <a:lnTo>
                    <a:pt x="2019" y="917"/>
                  </a:lnTo>
                  <a:lnTo>
                    <a:pt x="2019" y="917"/>
                  </a:lnTo>
                  <a:lnTo>
                    <a:pt x="2008" y="882"/>
                  </a:lnTo>
                  <a:lnTo>
                    <a:pt x="1996" y="846"/>
                  </a:lnTo>
                  <a:lnTo>
                    <a:pt x="1984" y="811"/>
                  </a:lnTo>
                  <a:lnTo>
                    <a:pt x="1980" y="794"/>
                  </a:lnTo>
                  <a:lnTo>
                    <a:pt x="1976" y="777"/>
                  </a:lnTo>
                  <a:lnTo>
                    <a:pt x="1976" y="777"/>
                  </a:lnTo>
                  <a:lnTo>
                    <a:pt x="1963" y="716"/>
                  </a:lnTo>
                  <a:lnTo>
                    <a:pt x="1957" y="686"/>
                  </a:lnTo>
                  <a:lnTo>
                    <a:pt x="1952" y="658"/>
                  </a:lnTo>
                  <a:lnTo>
                    <a:pt x="1948" y="629"/>
                  </a:lnTo>
                  <a:lnTo>
                    <a:pt x="1945" y="601"/>
                  </a:lnTo>
                  <a:lnTo>
                    <a:pt x="1944" y="573"/>
                  </a:lnTo>
                  <a:lnTo>
                    <a:pt x="1944" y="544"/>
                  </a:lnTo>
                  <a:lnTo>
                    <a:pt x="1944" y="544"/>
                  </a:lnTo>
                  <a:lnTo>
                    <a:pt x="1921" y="545"/>
                  </a:lnTo>
                  <a:lnTo>
                    <a:pt x="1899" y="548"/>
                  </a:lnTo>
                  <a:lnTo>
                    <a:pt x="1877" y="552"/>
                  </a:lnTo>
                  <a:lnTo>
                    <a:pt x="1855" y="556"/>
                  </a:lnTo>
                  <a:lnTo>
                    <a:pt x="1811" y="566"/>
                  </a:lnTo>
                  <a:lnTo>
                    <a:pt x="1790" y="570"/>
                  </a:lnTo>
                  <a:lnTo>
                    <a:pt x="1767" y="574"/>
                  </a:lnTo>
                  <a:lnTo>
                    <a:pt x="1767" y="574"/>
                  </a:lnTo>
                  <a:lnTo>
                    <a:pt x="1729" y="579"/>
                  </a:lnTo>
                  <a:lnTo>
                    <a:pt x="1691" y="584"/>
                  </a:lnTo>
                  <a:lnTo>
                    <a:pt x="1653" y="592"/>
                  </a:lnTo>
                  <a:lnTo>
                    <a:pt x="1615" y="600"/>
                  </a:lnTo>
                  <a:lnTo>
                    <a:pt x="1578" y="609"/>
                  </a:lnTo>
                  <a:lnTo>
                    <a:pt x="1542" y="617"/>
                  </a:lnTo>
                  <a:lnTo>
                    <a:pt x="1473" y="638"/>
                  </a:lnTo>
                  <a:lnTo>
                    <a:pt x="1473" y="638"/>
                  </a:lnTo>
                  <a:lnTo>
                    <a:pt x="1360" y="671"/>
                  </a:lnTo>
                  <a:lnTo>
                    <a:pt x="1247" y="703"/>
                  </a:lnTo>
                  <a:lnTo>
                    <a:pt x="1132" y="734"/>
                  </a:lnTo>
                  <a:lnTo>
                    <a:pt x="1017" y="763"/>
                  </a:lnTo>
                  <a:lnTo>
                    <a:pt x="1017" y="763"/>
                  </a:lnTo>
                  <a:lnTo>
                    <a:pt x="988" y="771"/>
                  </a:lnTo>
                  <a:lnTo>
                    <a:pt x="959" y="776"/>
                  </a:lnTo>
                  <a:lnTo>
                    <a:pt x="902" y="788"/>
                  </a:lnTo>
                  <a:lnTo>
                    <a:pt x="902" y="788"/>
                  </a:lnTo>
                  <a:lnTo>
                    <a:pt x="873" y="795"/>
                  </a:lnTo>
                  <a:lnTo>
                    <a:pt x="844" y="804"/>
                  </a:lnTo>
                  <a:lnTo>
                    <a:pt x="787" y="820"/>
                  </a:lnTo>
                  <a:lnTo>
                    <a:pt x="787" y="820"/>
                  </a:lnTo>
                  <a:lnTo>
                    <a:pt x="717" y="838"/>
                  </a:lnTo>
                  <a:lnTo>
                    <a:pt x="646" y="855"/>
                  </a:lnTo>
                  <a:lnTo>
                    <a:pt x="646" y="855"/>
                  </a:lnTo>
                  <a:lnTo>
                    <a:pt x="606" y="865"/>
                  </a:lnTo>
                  <a:lnTo>
                    <a:pt x="568" y="876"/>
                  </a:lnTo>
                  <a:lnTo>
                    <a:pt x="490" y="898"/>
                  </a:lnTo>
                  <a:lnTo>
                    <a:pt x="412" y="919"/>
                  </a:lnTo>
                  <a:lnTo>
                    <a:pt x="372" y="930"/>
                  </a:lnTo>
                  <a:lnTo>
                    <a:pt x="332" y="940"/>
                  </a:lnTo>
                  <a:lnTo>
                    <a:pt x="332" y="940"/>
                  </a:lnTo>
                  <a:lnTo>
                    <a:pt x="232" y="964"/>
                  </a:lnTo>
                  <a:lnTo>
                    <a:pt x="185" y="977"/>
                  </a:lnTo>
                  <a:lnTo>
                    <a:pt x="137" y="991"/>
                  </a:lnTo>
                  <a:lnTo>
                    <a:pt x="137" y="991"/>
                  </a:lnTo>
                  <a:lnTo>
                    <a:pt x="112" y="999"/>
                  </a:lnTo>
                  <a:lnTo>
                    <a:pt x="89" y="1006"/>
                  </a:lnTo>
                  <a:lnTo>
                    <a:pt x="80" y="1010"/>
                  </a:lnTo>
                  <a:lnTo>
                    <a:pt x="71" y="1016"/>
                  </a:lnTo>
                  <a:lnTo>
                    <a:pt x="64" y="1022"/>
                  </a:lnTo>
                  <a:lnTo>
                    <a:pt x="57" y="1030"/>
                  </a:lnTo>
                  <a:lnTo>
                    <a:pt x="57" y="1030"/>
                  </a:lnTo>
                  <a:lnTo>
                    <a:pt x="54" y="1039"/>
                  </a:lnTo>
                  <a:lnTo>
                    <a:pt x="52" y="1049"/>
                  </a:lnTo>
                  <a:lnTo>
                    <a:pt x="51" y="1059"/>
                  </a:lnTo>
                  <a:lnTo>
                    <a:pt x="50" y="1068"/>
                  </a:lnTo>
                  <a:lnTo>
                    <a:pt x="51" y="1089"/>
                  </a:lnTo>
                  <a:lnTo>
                    <a:pt x="53" y="1109"/>
                  </a:lnTo>
                  <a:lnTo>
                    <a:pt x="57" y="1129"/>
                  </a:lnTo>
                  <a:lnTo>
                    <a:pt x="63" y="1150"/>
                  </a:lnTo>
                  <a:lnTo>
                    <a:pt x="72" y="1184"/>
                  </a:lnTo>
                  <a:lnTo>
                    <a:pt x="72" y="1184"/>
                  </a:lnTo>
                  <a:lnTo>
                    <a:pt x="81" y="1217"/>
                  </a:lnTo>
                  <a:lnTo>
                    <a:pt x="85" y="1233"/>
                  </a:lnTo>
                  <a:lnTo>
                    <a:pt x="88" y="1250"/>
                  </a:lnTo>
                  <a:lnTo>
                    <a:pt x="88" y="1250"/>
                  </a:lnTo>
                  <a:lnTo>
                    <a:pt x="97" y="1283"/>
                  </a:lnTo>
                  <a:lnTo>
                    <a:pt x="105" y="1316"/>
                  </a:lnTo>
                  <a:lnTo>
                    <a:pt x="125" y="1380"/>
                  </a:lnTo>
                  <a:lnTo>
                    <a:pt x="125" y="1380"/>
                  </a:lnTo>
                  <a:lnTo>
                    <a:pt x="145" y="1455"/>
                  </a:lnTo>
                  <a:lnTo>
                    <a:pt x="165" y="1532"/>
                  </a:lnTo>
                  <a:lnTo>
                    <a:pt x="205" y="1684"/>
                  </a:lnTo>
                  <a:lnTo>
                    <a:pt x="224" y="1759"/>
                  </a:lnTo>
                  <a:lnTo>
                    <a:pt x="245" y="1834"/>
                  </a:lnTo>
                  <a:lnTo>
                    <a:pt x="267" y="1909"/>
                  </a:lnTo>
                  <a:lnTo>
                    <a:pt x="290" y="1983"/>
                  </a:lnTo>
                  <a:lnTo>
                    <a:pt x="290" y="1983"/>
                  </a:lnTo>
                  <a:lnTo>
                    <a:pt x="306" y="1986"/>
                  </a:lnTo>
                  <a:lnTo>
                    <a:pt x="322" y="1988"/>
                  </a:lnTo>
                  <a:lnTo>
                    <a:pt x="338" y="1989"/>
                  </a:lnTo>
                  <a:lnTo>
                    <a:pt x="353" y="1988"/>
                  </a:lnTo>
                  <a:lnTo>
                    <a:pt x="368" y="1985"/>
                  </a:lnTo>
                  <a:lnTo>
                    <a:pt x="383" y="1982"/>
                  </a:lnTo>
                  <a:lnTo>
                    <a:pt x="399" y="1977"/>
                  </a:lnTo>
                  <a:lnTo>
                    <a:pt x="414" y="1972"/>
                  </a:lnTo>
                  <a:lnTo>
                    <a:pt x="444" y="1960"/>
                  </a:lnTo>
                  <a:lnTo>
                    <a:pt x="474" y="1948"/>
                  </a:lnTo>
                  <a:lnTo>
                    <a:pt x="490" y="1942"/>
                  </a:lnTo>
                  <a:lnTo>
                    <a:pt x="505" y="1938"/>
                  </a:lnTo>
                  <a:lnTo>
                    <a:pt x="521" y="1933"/>
                  </a:lnTo>
                  <a:lnTo>
                    <a:pt x="538" y="1929"/>
                  </a:lnTo>
                  <a:lnTo>
                    <a:pt x="538" y="1929"/>
                  </a:lnTo>
                  <a:lnTo>
                    <a:pt x="534" y="1891"/>
                  </a:lnTo>
                  <a:lnTo>
                    <a:pt x="530" y="1852"/>
                  </a:lnTo>
                  <a:lnTo>
                    <a:pt x="530" y="1833"/>
                  </a:lnTo>
                  <a:lnTo>
                    <a:pt x="529" y="1812"/>
                  </a:lnTo>
                  <a:lnTo>
                    <a:pt x="530" y="1792"/>
                  </a:lnTo>
                  <a:lnTo>
                    <a:pt x="532" y="1772"/>
                  </a:lnTo>
                  <a:lnTo>
                    <a:pt x="532" y="1772"/>
                  </a:lnTo>
                  <a:lnTo>
                    <a:pt x="542" y="1764"/>
                  </a:lnTo>
                  <a:lnTo>
                    <a:pt x="553" y="1759"/>
                  </a:lnTo>
                  <a:lnTo>
                    <a:pt x="564" y="1754"/>
                  </a:lnTo>
                  <a:lnTo>
                    <a:pt x="575" y="1749"/>
                  </a:lnTo>
                  <a:lnTo>
                    <a:pt x="587" y="1745"/>
                  </a:lnTo>
                  <a:lnTo>
                    <a:pt x="599" y="1742"/>
                  </a:lnTo>
                  <a:lnTo>
                    <a:pt x="624" y="1737"/>
                  </a:lnTo>
                  <a:lnTo>
                    <a:pt x="650" y="1734"/>
                  </a:lnTo>
                  <a:lnTo>
                    <a:pt x="677" y="1732"/>
                  </a:lnTo>
                  <a:lnTo>
                    <a:pt x="705" y="1729"/>
                  </a:lnTo>
                  <a:lnTo>
                    <a:pt x="733" y="1725"/>
                  </a:lnTo>
                  <a:lnTo>
                    <a:pt x="733" y="1725"/>
                  </a:lnTo>
                  <a:lnTo>
                    <a:pt x="724" y="1667"/>
                  </a:lnTo>
                  <a:lnTo>
                    <a:pt x="714" y="1606"/>
                  </a:lnTo>
                  <a:lnTo>
                    <a:pt x="707" y="1576"/>
                  </a:lnTo>
                  <a:lnTo>
                    <a:pt x="700" y="1546"/>
                  </a:lnTo>
                  <a:lnTo>
                    <a:pt x="692" y="1517"/>
                  </a:lnTo>
                  <a:lnTo>
                    <a:pt x="684" y="1490"/>
                  </a:lnTo>
                  <a:lnTo>
                    <a:pt x="684" y="1490"/>
                  </a:lnTo>
                  <a:lnTo>
                    <a:pt x="679" y="1473"/>
                  </a:lnTo>
                  <a:lnTo>
                    <a:pt x="677" y="1464"/>
                  </a:lnTo>
                  <a:lnTo>
                    <a:pt x="675" y="1456"/>
                  </a:lnTo>
                  <a:lnTo>
                    <a:pt x="675" y="1456"/>
                  </a:lnTo>
                  <a:lnTo>
                    <a:pt x="670" y="1447"/>
                  </a:lnTo>
                  <a:lnTo>
                    <a:pt x="665" y="1442"/>
                  </a:lnTo>
                  <a:lnTo>
                    <a:pt x="659" y="1438"/>
                  </a:lnTo>
                  <a:lnTo>
                    <a:pt x="652" y="1437"/>
                  </a:lnTo>
                  <a:lnTo>
                    <a:pt x="645" y="1436"/>
                  </a:lnTo>
                  <a:lnTo>
                    <a:pt x="636" y="1437"/>
                  </a:lnTo>
                  <a:lnTo>
                    <a:pt x="616" y="1440"/>
                  </a:lnTo>
                  <a:lnTo>
                    <a:pt x="616" y="1440"/>
                  </a:lnTo>
                  <a:lnTo>
                    <a:pt x="594" y="1442"/>
                  </a:lnTo>
                  <a:lnTo>
                    <a:pt x="580" y="1444"/>
                  </a:lnTo>
                  <a:lnTo>
                    <a:pt x="564" y="1446"/>
                  </a:lnTo>
                  <a:lnTo>
                    <a:pt x="550" y="1450"/>
                  </a:lnTo>
                  <a:lnTo>
                    <a:pt x="537" y="1456"/>
                  </a:lnTo>
                  <a:lnTo>
                    <a:pt x="532" y="1459"/>
                  </a:lnTo>
                  <a:lnTo>
                    <a:pt x="527" y="1462"/>
                  </a:lnTo>
                  <a:lnTo>
                    <a:pt x="524" y="1467"/>
                  </a:lnTo>
                  <a:lnTo>
                    <a:pt x="523" y="1472"/>
                  </a:lnTo>
                  <a:lnTo>
                    <a:pt x="523" y="1472"/>
                  </a:lnTo>
                  <a:lnTo>
                    <a:pt x="522" y="1475"/>
                  </a:lnTo>
                  <a:lnTo>
                    <a:pt x="522" y="1478"/>
                  </a:lnTo>
                  <a:lnTo>
                    <a:pt x="524" y="1487"/>
                  </a:lnTo>
                  <a:lnTo>
                    <a:pt x="528" y="1505"/>
                  </a:lnTo>
                  <a:lnTo>
                    <a:pt x="528" y="1505"/>
                  </a:lnTo>
                  <a:lnTo>
                    <a:pt x="529" y="1514"/>
                  </a:lnTo>
                  <a:lnTo>
                    <a:pt x="530" y="1523"/>
                  </a:lnTo>
                  <a:lnTo>
                    <a:pt x="532" y="1540"/>
                  </a:lnTo>
                  <a:lnTo>
                    <a:pt x="532" y="1540"/>
                  </a:lnTo>
                  <a:lnTo>
                    <a:pt x="535" y="1553"/>
                  </a:lnTo>
                  <a:lnTo>
                    <a:pt x="539" y="1565"/>
                  </a:lnTo>
                  <a:lnTo>
                    <a:pt x="543" y="1578"/>
                  </a:lnTo>
                  <a:lnTo>
                    <a:pt x="546" y="1592"/>
                  </a:lnTo>
                  <a:lnTo>
                    <a:pt x="546" y="1592"/>
                  </a:lnTo>
                  <a:lnTo>
                    <a:pt x="549" y="1606"/>
                  </a:lnTo>
                  <a:lnTo>
                    <a:pt x="550" y="1619"/>
                  </a:lnTo>
                  <a:lnTo>
                    <a:pt x="551" y="1633"/>
                  </a:lnTo>
                  <a:lnTo>
                    <a:pt x="553" y="1646"/>
                  </a:lnTo>
                  <a:lnTo>
                    <a:pt x="553" y="1646"/>
                  </a:lnTo>
                  <a:lnTo>
                    <a:pt x="561" y="1686"/>
                  </a:lnTo>
                  <a:lnTo>
                    <a:pt x="566" y="1705"/>
                  </a:lnTo>
                  <a:lnTo>
                    <a:pt x="568" y="1725"/>
                  </a:lnTo>
                  <a:lnTo>
                    <a:pt x="568" y="1725"/>
                  </a:lnTo>
                  <a:lnTo>
                    <a:pt x="569" y="1731"/>
                  </a:lnTo>
                  <a:lnTo>
                    <a:pt x="570" y="1739"/>
                  </a:lnTo>
                  <a:lnTo>
                    <a:pt x="569" y="1743"/>
                  </a:lnTo>
                  <a:lnTo>
                    <a:pt x="568" y="1745"/>
                  </a:lnTo>
                  <a:lnTo>
                    <a:pt x="566" y="1748"/>
                  </a:lnTo>
                  <a:lnTo>
                    <a:pt x="561" y="1749"/>
                  </a:lnTo>
                  <a:lnTo>
                    <a:pt x="561" y="1749"/>
                  </a:lnTo>
                  <a:lnTo>
                    <a:pt x="557" y="1748"/>
                  </a:lnTo>
                  <a:lnTo>
                    <a:pt x="554" y="1745"/>
                  </a:lnTo>
                  <a:lnTo>
                    <a:pt x="553" y="1742"/>
                  </a:lnTo>
                  <a:lnTo>
                    <a:pt x="552" y="1737"/>
                  </a:lnTo>
                  <a:lnTo>
                    <a:pt x="553" y="1728"/>
                  </a:lnTo>
                  <a:lnTo>
                    <a:pt x="553" y="1719"/>
                  </a:lnTo>
                  <a:lnTo>
                    <a:pt x="553" y="1719"/>
                  </a:lnTo>
                  <a:lnTo>
                    <a:pt x="551" y="1712"/>
                  </a:lnTo>
                  <a:lnTo>
                    <a:pt x="549" y="1703"/>
                  </a:lnTo>
                  <a:lnTo>
                    <a:pt x="546" y="1696"/>
                  </a:lnTo>
                  <a:lnTo>
                    <a:pt x="545" y="1687"/>
                  </a:lnTo>
                  <a:lnTo>
                    <a:pt x="545" y="1687"/>
                  </a:lnTo>
                  <a:lnTo>
                    <a:pt x="534" y="1608"/>
                  </a:lnTo>
                  <a:lnTo>
                    <a:pt x="528" y="1569"/>
                  </a:lnTo>
                  <a:lnTo>
                    <a:pt x="521" y="1532"/>
                  </a:lnTo>
                  <a:lnTo>
                    <a:pt x="521" y="1532"/>
                  </a:lnTo>
                  <a:lnTo>
                    <a:pt x="514" y="1501"/>
                  </a:lnTo>
                  <a:lnTo>
                    <a:pt x="511" y="1487"/>
                  </a:lnTo>
                  <a:lnTo>
                    <a:pt x="508" y="1475"/>
                  </a:lnTo>
                  <a:lnTo>
                    <a:pt x="508" y="1475"/>
                  </a:lnTo>
                  <a:lnTo>
                    <a:pt x="505" y="1470"/>
                  </a:lnTo>
                  <a:lnTo>
                    <a:pt x="502" y="1465"/>
                  </a:lnTo>
                  <a:lnTo>
                    <a:pt x="493" y="1458"/>
                  </a:lnTo>
                  <a:lnTo>
                    <a:pt x="490" y="1454"/>
                  </a:lnTo>
                  <a:lnTo>
                    <a:pt x="487" y="1449"/>
                  </a:lnTo>
                  <a:lnTo>
                    <a:pt x="484" y="1445"/>
                  </a:lnTo>
                  <a:lnTo>
                    <a:pt x="483" y="1440"/>
                  </a:lnTo>
                  <a:lnTo>
                    <a:pt x="483" y="1440"/>
                  </a:lnTo>
                  <a:lnTo>
                    <a:pt x="488" y="1432"/>
                  </a:lnTo>
                  <a:lnTo>
                    <a:pt x="494" y="1425"/>
                  </a:lnTo>
                  <a:lnTo>
                    <a:pt x="506" y="1411"/>
                  </a:lnTo>
                  <a:lnTo>
                    <a:pt x="506" y="1411"/>
                  </a:lnTo>
                  <a:lnTo>
                    <a:pt x="524" y="1404"/>
                  </a:lnTo>
                  <a:lnTo>
                    <a:pt x="543" y="1398"/>
                  </a:lnTo>
                  <a:lnTo>
                    <a:pt x="563" y="1392"/>
                  </a:lnTo>
                  <a:lnTo>
                    <a:pt x="584" y="1387"/>
                  </a:lnTo>
                  <a:lnTo>
                    <a:pt x="605" y="1384"/>
                  </a:lnTo>
                  <a:lnTo>
                    <a:pt x="627" y="1383"/>
                  </a:lnTo>
                  <a:lnTo>
                    <a:pt x="649" y="1383"/>
                  </a:lnTo>
                  <a:lnTo>
                    <a:pt x="671" y="1385"/>
                  </a:lnTo>
                  <a:lnTo>
                    <a:pt x="671" y="1385"/>
                  </a:lnTo>
                  <a:lnTo>
                    <a:pt x="675" y="1391"/>
                  </a:lnTo>
                  <a:lnTo>
                    <a:pt x="677" y="1396"/>
                  </a:lnTo>
                  <a:lnTo>
                    <a:pt x="678" y="1402"/>
                  </a:lnTo>
                  <a:lnTo>
                    <a:pt x="679" y="1408"/>
                  </a:lnTo>
                  <a:lnTo>
                    <a:pt x="679" y="1422"/>
                  </a:lnTo>
                  <a:lnTo>
                    <a:pt x="679" y="1428"/>
                  </a:lnTo>
                  <a:lnTo>
                    <a:pt x="680" y="1433"/>
                  </a:lnTo>
                  <a:lnTo>
                    <a:pt x="680" y="1433"/>
                  </a:lnTo>
                  <a:lnTo>
                    <a:pt x="684" y="1448"/>
                  </a:lnTo>
                  <a:lnTo>
                    <a:pt x="688" y="1462"/>
                  </a:lnTo>
                  <a:lnTo>
                    <a:pt x="700" y="1491"/>
                  </a:lnTo>
                  <a:lnTo>
                    <a:pt x="710" y="1521"/>
                  </a:lnTo>
                  <a:lnTo>
                    <a:pt x="715" y="1536"/>
                  </a:lnTo>
                  <a:lnTo>
                    <a:pt x="718" y="1552"/>
                  </a:lnTo>
                  <a:lnTo>
                    <a:pt x="718" y="1552"/>
                  </a:lnTo>
                  <a:lnTo>
                    <a:pt x="733" y="1639"/>
                  </a:lnTo>
                  <a:lnTo>
                    <a:pt x="750" y="1724"/>
                  </a:lnTo>
                  <a:lnTo>
                    <a:pt x="750" y="1724"/>
                  </a:lnTo>
                  <a:lnTo>
                    <a:pt x="756" y="1724"/>
                  </a:lnTo>
                  <a:lnTo>
                    <a:pt x="762" y="1724"/>
                  </a:lnTo>
                  <a:lnTo>
                    <a:pt x="772" y="1720"/>
                  </a:lnTo>
                  <a:lnTo>
                    <a:pt x="778" y="1719"/>
                  </a:lnTo>
                  <a:lnTo>
                    <a:pt x="783" y="1718"/>
                  </a:lnTo>
                  <a:lnTo>
                    <a:pt x="787" y="1719"/>
                  </a:lnTo>
                  <a:lnTo>
                    <a:pt x="793" y="1721"/>
                  </a:lnTo>
                  <a:lnTo>
                    <a:pt x="793" y="1721"/>
                  </a:lnTo>
                  <a:lnTo>
                    <a:pt x="797" y="1725"/>
                  </a:lnTo>
                  <a:lnTo>
                    <a:pt x="799" y="1729"/>
                  </a:lnTo>
                  <a:lnTo>
                    <a:pt x="801" y="1734"/>
                  </a:lnTo>
                  <a:lnTo>
                    <a:pt x="801" y="1740"/>
                  </a:lnTo>
                  <a:lnTo>
                    <a:pt x="801" y="1754"/>
                  </a:lnTo>
                  <a:lnTo>
                    <a:pt x="802" y="1768"/>
                  </a:lnTo>
                  <a:lnTo>
                    <a:pt x="802" y="1768"/>
                  </a:lnTo>
                  <a:lnTo>
                    <a:pt x="806" y="1793"/>
                  </a:lnTo>
                  <a:lnTo>
                    <a:pt x="811" y="1821"/>
                  </a:lnTo>
                  <a:lnTo>
                    <a:pt x="816" y="1848"/>
                  </a:lnTo>
                  <a:lnTo>
                    <a:pt x="820" y="1869"/>
                  </a:lnTo>
                  <a:lnTo>
                    <a:pt x="820" y="1869"/>
                  </a:lnTo>
                  <a:lnTo>
                    <a:pt x="866" y="1853"/>
                  </a:lnTo>
                  <a:lnTo>
                    <a:pt x="914" y="1838"/>
                  </a:lnTo>
                  <a:lnTo>
                    <a:pt x="962" y="1824"/>
                  </a:lnTo>
                  <a:lnTo>
                    <a:pt x="1012" y="1810"/>
                  </a:lnTo>
                  <a:lnTo>
                    <a:pt x="1063" y="1797"/>
                  </a:lnTo>
                  <a:lnTo>
                    <a:pt x="1113" y="1786"/>
                  </a:lnTo>
                  <a:lnTo>
                    <a:pt x="1214" y="1762"/>
                  </a:lnTo>
                  <a:lnTo>
                    <a:pt x="1214" y="1762"/>
                  </a:lnTo>
                  <a:lnTo>
                    <a:pt x="1315" y="1740"/>
                  </a:lnTo>
                  <a:lnTo>
                    <a:pt x="1366" y="1729"/>
                  </a:lnTo>
                  <a:lnTo>
                    <a:pt x="1415" y="1719"/>
                  </a:lnTo>
                  <a:lnTo>
                    <a:pt x="1415" y="1719"/>
                  </a:lnTo>
                  <a:lnTo>
                    <a:pt x="1438" y="1714"/>
                  </a:lnTo>
                  <a:lnTo>
                    <a:pt x="1461" y="1709"/>
                  </a:lnTo>
                  <a:lnTo>
                    <a:pt x="1508" y="1697"/>
                  </a:lnTo>
                  <a:lnTo>
                    <a:pt x="1508" y="1697"/>
                  </a:lnTo>
                  <a:lnTo>
                    <a:pt x="1533" y="1690"/>
                  </a:lnTo>
                  <a:lnTo>
                    <a:pt x="1556" y="1684"/>
                  </a:lnTo>
                  <a:lnTo>
                    <a:pt x="1580" y="1675"/>
                  </a:lnTo>
                  <a:lnTo>
                    <a:pt x="1602" y="1667"/>
                  </a:lnTo>
                  <a:lnTo>
                    <a:pt x="1602" y="1667"/>
                  </a:lnTo>
                  <a:lnTo>
                    <a:pt x="1600" y="1653"/>
                  </a:lnTo>
                  <a:lnTo>
                    <a:pt x="1600" y="1640"/>
                  </a:lnTo>
                  <a:lnTo>
                    <a:pt x="1600" y="1614"/>
                  </a:lnTo>
                  <a:lnTo>
                    <a:pt x="1600" y="1590"/>
                  </a:lnTo>
                  <a:lnTo>
                    <a:pt x="1600" y="1577"/>
                  </a:lnTo>
                  <a:lnTo>
                    <a:pt x="1598" y="1565"/>
                  </a:lnTo>
                  <a:lnTo>
                    <a:pt x="1598" y="1565"/>
                  </a:lnTo>
                  <a:close/>
                  <a:moveTo>
                    <a:pt x="588" y="591"/>
                  </a:moveTo>
                  <a:lnTo>
                    <a:pt x="588" y="591"/>
                  </a:lnTo>
                  <a:lnTo>
                    <a:pt x="526" y="594"/>
                  </a:lnTo>
                  <a:lnTo>
                    <a:pt x="463" y="598"/>
                  </a:lnTo>
                  <a:lnTo>
                    <a:pt x="432" y="601"/>
                  </a:lnTo>
                  <a:lnTo>
                    <a:pt x="401" y="605"/>
                  </a:lnTo>
                  <a:lnTo>
                    <a:pt x="371" y="609"/>
                  </a:lnTo>
                  <a:lnTo>
                    <a:pt x="341" y="614"/>
                  </a:lnTo>
                  <a:lnTo>
                    <a:pt x="312" y="620"/>
                  </a:lnTo>
                  <a:lnTo>
                    <a:pt x="284" y="627"/>
                  </a:lnTo>
                  <a:lnTo>
                    <a:pt x="256" y="635"/>
                  </a:lnTo>
                  <a:lnTo>
                    <a:pt x="230" y="644"/>
                  </a:lnTo>
                  <a:lnTo>
                    <a:pt x="205" y="655"/>
                  </a:lnTo>
                  <a:lnTo>
                    <a:pt x="180" y="667"/>
                  </a:lnTo>
                  <a:lnTo>
                    <a:pt x="159" y="681"/>
                  </a:lnTo>
                  <a:lnTo>
                    <a:pt x="137" y="696"/>
                  </a:lnTo>
                  <a:lnTo>
                    <a:pt x="137" y="696"/>
                  </a:lnTo>
                  <a:lnTo>
                    <a:pt x="152" y="687"/>
                  </a:lnTo>
                  <a:lnTo>
                    <a:pt x="169" y="680"/>
                  </a:lnTo>
                  <a:lnTo>
                    <a:pt x="184" y="673"/>
                  </a:lnTo>
                  <a:lnTo>
                    <a:pt x="200" y="667"/>
                  </a:lnTo>
                  <a:lnTo>
                    <a:pt x="233" y="655"/>
                  </a:lnTo>
                  <a:lnTo>
                    <a:pt x="267" y="645"/>
                  </a:lnTo>
                  <a:lnTo>
                    <a:pt x="267" y="645"/>
                  </a:lnTo>
                  <a:lnTo>
                    <a:pt x="295" y="639"/>
                  </a:lnTo>
                  <a:lnTo>
                    <a:pt x="323" y="634"/>
                  </a:lnTo>
                  <a:lnTo>
                    <a:pt x="351" y="630"/>
                  </a:lnTo>
                  <a:lnTo>
                    <a:pt x="379" y="627"/>
                  </a:lnTo>
                  <a:lnTo>
                    <a:pt x="437" y="623"/>
                  </a:lnTo>
                  <a:lnTo>
                    <a:pt x="466" y="621"/>
                  </a:lnTo>
                  <a:lnTo>
                    <a:pt x="494" y="617"/>
                  </a:lnTo>
                  <a:lnTo>
                    <a:pt x="494" y="617"/>
                  </a:lnTo>
                  <a:lnTo>
                    <a:pt x="542" y="611"/>
                  </a:lnTo>
                  <a:lnTo>
                    <a:pt x="593" y="606"/>
                  </a:lnTo>
                  <a:lnTo>
                    <a:pt x="644" y="601"/>
                  </a:lnTo>
                  <a:lnTo>
                    <a:pt x="693" y="598"/>
                  </a:lnTo>
                  <a:lnTo>
                    <a:pt x="693" y="598"/>
                  </a:lnTo>
                  <a:lnTo>
                    <a:pt x="667" y="594"/>
                  </a:lnTo>
                  <a:lnTo>
                    <a:pt x="642" y="591"/>
                  </a:lnTo>
                  <a:lnTo>
                    <a:pt x="616" y="590"/>
                  </a:lnTo>
                  <a:lnTo>
                    <a:pt x="588" y="591"/>
                  </a:lnTo>
                  <a:lnTo>
                    <a:pt x="588" y="591"/>
                  </a:lnTo>
                  <a:close/>
                  <a:moveTo>
                    <a:pt x="188" y="801"/>
                  </a:moveTo>
                  <a:lnTo>
                    <a:pt x="188" y="801"/>
                  </a:lnTo>
                  <a:lnTo>
                    <a:pt x="194" y="789"/>
                  </a:lnTo>
                  <a:lnTo>
                    <a:pt x="202" y="778"/>
                  </a:lnTo>
                  <a:lnTo>
                    <a:pt x="217" y="756"/>
                  </a:lnTo>
                  <a:lnTo>
                    <a:pt x="233" y="736"/>
                  </a:lnTo>
                  <a:lnTo>
                    <a:pt x="251" y="717"/>
                  </a:lnTo>
                  <a:lnTo>
                    <a:pt x="270" y="700"/>
                  </a:lnTo>
                  <a:lnTo>
                    <a:pt x="291" y="684"/>
                  </a:lnTo>
                  <a:lnTo>
                    <a:pt x="312" y="669"/>
                  </a:lnTo>
                  <a:lnTo>
                    <a:pt x="334" y="655"/>
                  </a:lnTo>
                  <a:lnTo>
                    <a:pt x="334" y="655"/>
                  </a:lnTo>
                  <a:lnTo>
                    <a:pt x="334" y="652"/>
                  </a:lnTo>
                  <a:lnTo>
                    <a:pt x="332" y="651"/>
                  </a:lnTo>
                  <a:lnTo>
                    <a:pt x="331" y="651"/>
                  </a:lnTo>
                  <a:lnTo>
                    <a:pt x="331" y="651"/>
                  </a:lnTo>
                  <a:lnTo>
                    <a:pt x="307" y="656"/>
                  </a:lnTo>
                  <a:lnTo>
                    <a:pt x="284" y="661"/>
                  </a:lnTo>
                  <a:lnTo>
                    <a:pt x="261" y="668"/>
                  </a:lnTo>
                  <a:lnTo>
                    <a:pt x="237" y="675"/>
                  </a:lnTo>
                  <a:lnTo>
                    <a:pt x="237" y="675"/>
                  </a:lnTo>
                  <a:lnTo>
                    <a:pt x="226" y="679"/>
                  </a:lnTo>
                  <a:lnTo>
                    <a:pt x="216" y="681"/>
                  </a:lnTo>
                  <a:lnTo>
                    <a:pt x="206" y="684"/>
                  </a:lnTo>
                  <a:lnTo>
                    <a:pt x="195" y="687"/>
                  </a:lnTo>
                  <a:lnTo>
                    <a:pt x="195" y="687"/>
                  </a:lnTo>
                  <a:lnTo>
                    <a:pt x="179" y="693"/>
                  </a:lnTo>
                  <a:lnTo>
                    <a:pt x="164" y="702"/>
                  </a:lnTo>
                  <a:lnTo>
                    <a:pt x="149" y="711"/>
                  </a:lnTo>
                  <a:lnTo>
                    <a:pt x="134" y="721"/>
                  </a:lnTo>
                  <a:lnTo>
                    <a:pt x="121" y="732"/>
                  </a:lnTo>
                  <a:lnTo>
                    <a:pt x="109" y="744"/>
                  </a:lnTo>
                  <a:lnTo>
                    <a:pt x="96" y="756"/>
                  </a:lnTo>
                  <a:lnTo>
                    <a:pt x="85" y="767"/>
                  </a:lnTo>
                  <a:lnTo>
                    <a:pt x="85" y="767"/>
                  </a:lnTo>
                  <a:lnTo>
                    <a:pt x="78" y="776"/>
                  </a:lnTo>
                  <a:lnTo>
                    <a:pt x="71" y="787"/>
                  </a:lnTo>
                  <a:lnTo>
                    <a:pt x="66" y="797"/>
                  </a:lnTo>
                  <a:lnTo>
                    <a:pt x="61" y="808"/>
                  </a:lnTo>
                  <a:lnTo>
                    <a:pt x="57" y="820"/>
                  </a:lnTo>
                  <a:lnTo>
                    <a:pt x="54" y="833"/>
                  </a:lnTo>
                  <a:lnTo>
                    <a:pt x="52" y="846"/>
                  </a:lnTo>
                  <a:lnTo>
                    <a:pt x="51" y="858"/>
                  </a:lnTo>
                  <a:lnTo>
                    <a:pt x="50" y="872"/>
                  </a:lnTo>
                  <a:lnTo>
                    <a:pt x="51" y="885"/>
                  </a:lnTo>
                  <a:lnTo>
                    <a:pt x="51" y="899"/>
                  </a:lnTo>
                  <a:lnTo>
                    <a:pt x="53" y="912"/>
                  </a:lnTo>
                  <a:lnTo>
                    <a:pt x="55" y="926"/>
                  </a:lnTo>
                  <a:lnTo>
                    <a:pt x="57" y="939"/>
                  </a:lnTo>
                  <a:lnTo>
                    <a:pt x="60" y="950"/>
                  </a:lnTo>
                  <a:lnTo>
                    <a:pt x="65" y="962"/>
                  </a:lnTo>
                  <a:lnTo>
                    <a:pt x="65" y="962"/>
                  </a:lnTo>
                  <a:lnTo>
                    <a:pt x="68" y="965"/>
                  </a:lnTo>
                  <a:lnTo>
                    <a:pt x="71" y="969"/>
                  </a:lnTo>
                  <a:lnTo>
                    <a:pt x="75" y="975"/>
                  </a:lnTo>
                  <a:lnTo>
                    <a:pt x="80" y="982"/>
                  </a:lnTo>
                  <a:lnTo>
                    <a:pt x="83" y="984"/>
                  </a:lnTo>
                  <a:lnTo>
                    <a:pt x="87" y="985"/>
                  </a:lnTo>
                  <a:lnTo>
                    <a:pt x="87" y="985"/>
                  </a:lnTo>
                  <a:lnTo>
                    <a:pt x="91" y="986"/>
                  </a:lnTo>
                  <a:lnTo>
                    <a:pt x="98" y="985"/>
                  </a:lnTo>
                  <a:lnTo>
                    <a:pt x="113" y="983"/>
                  </a:lnTo>
                  <a:lnTo>
                    <a:pt x="128" y="978"/>
                  </a:lnTo>
                  <a:lnTo>
                    <a:pt x="142" y="974"/>
                  </a:lnTo>
                  <a:lnTo>
                    <a:pt x="142" y="974"/>
                  </a:lnTo>
                  <a:lnTo>
                    <a:pt x="154" y="969"/>
                  </a:lnTo>
                  <a:lnTo>
                    <a:pt x="167" y="963"/>
                  </a:lnTo>
                  <a:lnTo>
                    <a:pt x="182" y="958"/>
                  </a:lnTo>
                  <a:lnTo>
                    <a:pt x="190" y="956"/>
                  </a:lnTo>
                  <a:lnTo>
                    <a:pt x="197" y="955"/>
                  </a:lnTo>
                  <a:lnTo>
                    <a:pt x="197" y="955"/>
                  </a:lnTo>
                  <a:lnTo>
                    <a:pt x="192" y="947"/>
                  </a:lnTo>
                  <a:lnTo>
                    <a:pt x="188" y="939"/>
                  </a:lnTo>
                  <a:lnTo>
                    <a:pt x="185" y="930"/>
                  </a:lnTo>
                  <a:lnTo>
                    <a:pt x="181" y="922"/>
                  </a:lnTo>
                  <a:lnTo>
                    <a:pt x="179" y="913"/>
                  </a:lnTo>
                  <a:lnTo>
                    <a:pt x="177" y="903"/>
                  </a:lnTo>
                  <a:lnTo>
                    <a:pt x="176" y="883"/>
                  </a:lnTo>
                  <a:lnTo>
                    <a:pt x="177" y="863"/>
                  </a:lnTo>
                  <a:lnTo>
                    <a:pt x="179" y="842"/>
                  </a:lnTo>
                  <a:lnTo>
                    <a:pt x="184" y="822"/>
                  </a:lnTo>
                  <a:lnTo>
                    <a:pt x="188" y="801"/>
                  </a:lnTo>
                  <a:lnTo>
                    <a:pt x="188" y="801"/>
                  </a:lnTo>
                  <a:close/>
                  <a:moveTo>
                    <a:pt x="50" y="762"/>
                  </a:moveTo>
                  <a:lnTo>
                    <a:pt x="50" y="762"/>
                  </a:lnTo>
                  <a:lnTo>
                    <a:pt x="43" y="773"/>
                  </a:lnTo>
                  <a:lnTo>
                    <a:pt x="38" y="787"/>
                  </a:lnTo>
                  <a:lnTo>
                    <a:pt x="28" y="817"/>
                  </a:lnTo>
                  <a:lnTo>
                    <a:pt x="28" y="817"/>
                  </a:lnTo>
                  <a:lnTo>
                    <a:pt x="25" y="828"/>
                  </a:lnTo>
                  <a:lnTo>
                    <a:pt x="22" y="841"/>
                  </a:lnTo>
                  <a:lnTo>
                    <a:pt x="19" y="854"/>
                  </a:lnTo>
                  <a:lnTo>
                    <a:pt x="18" y="868"/>
                  </a:lnTo>
                  <a:lnTo>
                    <a:pt x="17" y="881"/>
                  </a:lnTo>
                  <a:lnTo>
                    <a:pt x="15" y="894"/>
                  </a:lnTo>
                  <a:lnTo>
                    <a:pt x="17" y="908"/>
                  </a:lnTo>
                  <a:lnTo>
                    <a:pt x="18" y="920"/>
                  </a:lnTo>
                  <a:lnTo>
                    <a:pt x="20" y="933"/>
                  </a:lnTo>
                  <a:lnTo>
                    <a:pt x="22" y="945"/>
                  </a:lnTo>
                  <a:lnTo>
                    <a:pt x="25" y="957"/>
                  </a:lnTo>
                  <a:lnTo>
                    <a:pt x="29" y="969"/>
                  </a:lnTo>
                  <a:lnTo>
                    <a:pt x="35" y="978"/>
                  </a:lnTo>
                  <a:lnTo>
                    <a:pt x="41" y="989"/>
                  </a:lnTo>
                  <a:lnTo>
                    <a:pt x="48" y="998"/>
                  </a:lnTo>
                  <a:lnTo>
                    <a:pt x="55" y="1006"/>
                  </a:lnTo>
                  <a:lnTo>
                    <a:pt x="55" y="1006"/>
                  </a:lnTo>
                  <a:lnTo>
                    <a:pt x="57" y="1003"/>
                  </a:lnTo>
                  <a:lnTo>
                    <a:pt x="61" y="1001"/>
                  </a:lnTo>
                  <a:lnTo>
                    <a:pt x="64" y="998"/>
                  </a:lnTo>
                  <a:lnTo>
                    <a:pt x="66" y="994"/>
                  </a:lnTo>
                  <a:lnTo>
                    <a:pt x="66" y="994"/>
                  </a:lnTo>
                  <a:lnTo>
                    <a:pt x="59" y="985"/>
                  </a:lnTo>
                  <a:lnTo>
                    <a:pt x="54" y="973"/>
                  </a:lnTo>
                  <a:lnTo>
                    <a:pt x="49" y="961"/>
                  </a:lnTo>
                  <a:lnTo>
                    <a:pt x="45" y="947"/>
                  </a:lnTo>
                  <a:lnTo>
                    <a:pt x="39" y="918"/>
                  </a:lnTo>
                  <a:lnTo>
                    <a:pt x="35" y="889"/>
                  </a:lnTo>
                  <a:lnTo>
                    <a:pt x="35" y="889"/>
                  </a:lnTo>
                  <a:lnTo>
                    <a:pt x="37" y="879"/>
                  </a:lnTo>
                  <a:lnTo>
                    <a:pt x="38" y="868"/>
                  </a:lnTo>
                  <a:lnTo>
                    <a:pt x="38" y="859"/>
                  </a:lnTo>
                  <a:lnTo>
                    <a:pt x="38" y="850"/>
                  </a:lnTo>
                  <a:lnTo>
                    <a:pt x="38" y="850"/>
                  </a:lnTo>
                  <a:lnTo>
                    <a:pt x="40" y="837"/>
                  </a:lnTo>
                  <a:lnTo>
                    <a:pt x="42" y="825"/>
                  </a:lnTo>
                  <a:lnTo>
                    <a:pt x="45" y="813"/>
                  </a:lnTo>
                  <a:lnTo>
                    <a:pt x="49" y="803"/>
                  </a:lnTo>
                  <a:lnTo>
                    <a:pt x="53" y="792"/>
                  </a:lnTo>
                  <a:lnTo>
                    <a:pt x="57" y="782"/>
                  </a:lnTo>
                  <a:lnTo>
                    <a:pt x="63" y="773"/>
                  </a:lnTo>
                  <a:lnTo>
                    <a:pt x="68" y="763"/>
                  </a:lnTo>
                  <a:lnTo>
                    <a:pt x="74" y="755"/>
                  </a:lnTo>
                  <a:lnTo>
                    <a:pt x="82" y="746"/>
                  </a:lnTo>
                  <a:lnTo>
                    <a:pt x="97" y="730"/>
                  </a:lnTo>
                  <a:lnTo>
                    <a:pt x="114" y="715"/>
                  </a:lnTo>
                  <a:lnTo>
                    <a:pt x="134" y="702"/>
                  </a:lnTo>
                  <a:lnTo>
                    <a:pt x="134" y="702"/>
                  </a:lnTo>
                  <a:lnTo>
                    <a:pt x="135" y="699"/>
                  </a:lnTo>
                  <a:lnTo>
                    <a:pt x="134" y="698"/>
                  </a:lnTo>
                  <a:lnTo>
                    <a:pt x="132" y="698"/>
                  </a:lnTo>
                  <a:lnTo>
                    <a:pt x="132" y="698"/>
                  </a:lnTo>
                  <a:lnTo>
                    <a:pt x="123" y="705"/>
                  </a:lnTo>
                  <a:lnTo>
                    <a:pt x="113" y="712"/>
                  </a:lnTo>
                  <a:lnTo>
                    <a:pt x="90" y="726"/>
                  </a:lnTo>
                  <a:lnTo>
                    <a:pt x="79" y="732"/>
                  </a:lnTo>
                  <a:lnTo>
                    <a:pt x="68" y="741"/>
                  </a:lnTo>
                  <a:lnTo>
                    <a:pt x="58" y="750"/>
                  </a:lnTo>
                  <a:lnTo>
                    <a:pt x="50" y="762"/>
                  </a:lnTo>
                  <a:lnTo>
                    <a:pt x="50" y="762"/>
                  </a:lnTo>
                  <a:close/>
                  <a:moveTo>
                    <a:pt x="2051" y="797"/>
                  </a:moveTo>
                  <a:lnTo>
                    <a:pt x="2051" y="797"/>
                  </a:lnTo>
                  <a:lnTo>
                    <a:pt x="2049" y="796"/>
                  </a:lnTo>
                  <a:lnTo>
                    <a:pt x="2048" y="796"/>
                  </a:lnTo>
                  <a:lnTo>
                    <a:pt x="2047" y="798"/>
                  </a:lnTo>
                  <a:lnTo>
                    <a:pt x="2044" y="801"/>
                  </a:lnTo>
                  <a:lnTo>
                    <a:pt x="2042" y="802"/>
                  </a:lnTo>
                  <a:lnTo>
                    <a:pt x="2040" y="801"/>
                  </a:lnTo>
                  <a:lnTo>
                    <a:pt x="2040" y="801"/>
                  </a:lnTo>
                  <a:lnTo>
                    <a:pt x="2039" y="811"/>
                  </a:lnTo>
                  <a:lnTo>
                    <a:pt x="2038" y="822"/>
                  </a:lnTo>
                  <a:lnTo>
                    <a:pt x="2038" y="822"/>
                  </a:lnTo>
                  <a:lnTo>
                    <a:pt x="2051" y="820"/>
                  </a:lnTo>
                  <a:lnTo>
                    <a:pt x="2060" y="817"/>
                  </a:lnTo>
                  <a:lnTo>
                    <a:pt x="2070" y="813"/>
                  </a:lnTo>
                  <a:lnTo>
                    <a:pt x="2079" y="807"/>
                  </a:lnTo>
                  <a:lnTo>
                    <a:pt x="2079" y="807"/>
                  </a:lnTo>
                  <a:lnTo>
                    <a:pt x="2082" y="807"/>
                  </a:lnTo>
                  <a:lnTo>
                    <a:pt x="2086" y="807"/>
                  </a:lnTo>
                  <a:lnTo>
                    <a:pt x="2097" y="805"/>
                  </a:lnTo>
                  <a:lnTo>
                    <a:pt x="2108" y="802"/>
                  </a:lnTo>
                  <a:lnTo>
                    <a:pt x="2119" y="795"/>
                  </a:lnTo>
                  <a:lnTo>
                    <a:pt x="2124" y="792"/>
                  </a:lnTo>
                  <a:lnTo>
                    <a:pt x="2128" y="789"/>
                  </a:lnTo>
                  <a:lnTo>
                    <a:pt x="2131" y="785"/>
                  </a:lnTo>
                  <a:lnTo>
                    <a:pt x="2134" y="780"/>
                  </a:lnTo>
                  <a:lnTo>
                    <a:pt x="2135" y="775"/>
                  </a:lnTo>
                  <a:lnTo>
                    <a:pt x="2135" y="771"/>
                  </a:lnTo>
                  <a:lnTo>
                    <a:pt x="2133" y="765"/>
                  </a:lnTo>
                  <a:lnTo>
                    <a:pt x="2130" y="760"/>
                  </a:lnTo>
                  <a:lnTo>
                    <a:pt x="2130" y="760"/>
                  </a:lnTo>
                  <a:lnTo>
                    <a:pt x="2109" y="765"/>
                  </a:lnTo>
                  <a:lnTo>
                    <a:pt x="2098" y="768"/>
                  </a:lnTo>
                  <a:lnTo>
                    <a:pt x="2087" y="773"/>
                  </a:lnTo>
                  <a:lnTo>
                    <a:pt x="2077" y="778"/>
                  </a:lnTo>
                  <a:lnTo>
                    <a:pt x="2067" y="783"/>
                  </a:lnTo>
                  <a:lnTo>
                    <a:pt x="2058" y="790"/>
                  </a:lnTo>
                  <a:lnTo>
                    <a:pt x="2051" y="797"/>
                  </a:lnTo>
                  <a:lnTo>
                    <a:pt x="2051" y="797"/>
                  </a:lnTo>
                  <a:close/>
                  <a:moveTo>
                    <a:pt x="2118" y="814"/>
                  </a:moveTo>
                  <a:lnTo>
                    <a:pt x="2118" y="814"/>
                  </a:lnTo>
                  <a:lnTo>
                    <a:pt x="2120" y="820"/>
                  </a:lnTo>
                  <a:lnTo>
                    <a:pt x="2123" y="827"/>
                  </a:lnTo>
                  <a:lnTo>
                    <a:pt x="2124" y="841"/>
                  </a:lnTo>
                  <a:lnTo>
                    <a:pt x="2126" y="856"/>
                  </a:lnTo>
                  <a:lnTo>
                    <a:pt x="2128" y="863"/>
                  </a:lnTo>
                  <a:lnTo>
                    <a:pt x="2130" y="869"/>
                  </a:lnTo>
                  <a:lnTo>
                    <a:pt x="2130" y="869"/>
                  </a:lnTo>
                  <a:lnTo>
                    <a:pt x="2134" y="863"/>
                  </a:lnTo>
                  <a:lnTo>
                    <a:pt x="2138" y="855"/>
                  </a:lnTo>
                  <a:lnTo>
                    <a:pt x="2139" y="847"/>
                  </a:lnTo>
                  <a:lnTo>
                    <a:pt x="2140" y="837"/>
                  </a:lnTo>
                  <a:lnTo>
                    <a:pt x="2140" y="819"/>
                  </a:lnTo>
                  <a:lnTo>
                    <a:pt x="2138" y="803"/>
                  </a:lnTo>
                  <a:lnTo>
                    <a:pt x="2138" y="803"/>
                  </a:lnTo>
                  <a:lnTo>
                    <a:pt x="2128" y="808"/>
                  </a:lnTo>
                  <a:lnTo>
                    <a:pt x="2123" y="811"/>
                  </a:lnTo>
                  <a:lnTo>
                    <a:pt x="2118" y="814"/>
                  </a:lnTo>
                  <a:lnTo>
                    <a:pt x="2118" y="814"/>
                  </a:lnTo>
                  <a:close/>
                  <a:moveTo>
                    <a:pt x="2086" y="827"/>
                  </a:moveTo>
                  <a:lnTo>
                    <a:pt x="2086" y="827"/>
                  </a:lnTo>
                  <a:lnTo>
                    <a:pt x="2090" y="841"/>
                  </a:lnTo>
                  <a:lnTo>
                    <a:pt x="2093" y="856"/>
                  </a:lnTo>
                  <a:lnTo>
                    <a:pt x="2096" y="870"/>
                  </a:lnTo>
                  <a:lnTo>
                    <a:pt x="2097" y="878"/>
                  </a:lnTo>
                  <a:lnTo>
                    <a:pt x="2100" y="884"/>
                  </a:lnTo>
                  <a:lnTo>
                    <a:pt x="2100" y="884"/>
                  </a:lnTo>
                  <a:lnTo>
                    <a:pt x="2103" y="881"/>
                  </a:lnTo>
                  <a:lnTo>
                    <a:pt x="2107" y="879"/>
                  </a:lnTo>
                  <a:lnTo>
                    <a:pt x="2109" y="876"/>
                  </a:lnTo>
                  <a:lnTo>
                    <a:pt x="2111" y="872"/>
                  </a:lnTo>
                  <a:lnTo>
                    <a:pt x="2113" y="865"/>
                  </a:lnTo>
                  <a:lnTo>
                    <a:pt x="2113" y="857"/>
                  </a:lnTo>
                  <a:lnTo>
                    <a:pt x="2111" y="839"/>
                  </a:lnTo>
                  <a:lnTo>
                    <a:pt x="2110" y="829"/>
                  </a:lnTo>
                  <a:lnTo>
                    <a:pt x="2109" y="820"/>
                  </a:lnTo>
                  <a:lnTo>
                    <a:pt x="2109" y="820"/>
                  </a:lnTo>
                  <a:lnTo>
                    <a:pt x="2102" y="821"/>
                  </a:lnTo>
                  <a:lnTo>
                    <a:pt x="2097" y="823"/>
                  </a:lnTo>
                  <a:lnTo>
                    <a:pt x="2086" y="827"/>
                  </a:lnTo>
                  <a:lnTo>
                    <a:pt x="2086" y="827"/>
                  </a:lnTo>
                  <a:close/>
                  <a:moveTo>
                    <a:pt x="2011" y="842"/>
                  </a:moveTo>
                  <a:lnTo>
                    <a:pt x="2011" y="842"/>
                  </a:lnTo>
                  <a:lnTo>
                    <a:pt x="2042" y="943"/>
                  </a:lnTo>
                  <a:lnTo>
                    <a:pt x="2072" y="1050"/>
                  </a:lnTo>
                  <a:lnTo>
                    <a:pt x="2102" y="1157"/>
                  </a:lnTo>
                  <a:lnTo>
                    <a:pt x="2130" y="1259"/>
                  </a:lnTo>
                  <a:lnTo>
                    <a:pt x="2130" y="1259"/>
                  </a:lnTo>
                  <a:lnTo>
                    <a:pt x="2140" y="1295"/>
                  </a:lnTo>
                  <a:lnTo>
                    <a:pt x="2150" y="1333"/>
                  </a:lnTo>
                  <a:lnTo>
                    <a:pt x="2161" y="1371"/>
                  </a:lnTo>
                  <a:lnTo>
                    <a:pt x="2164" y="1391"/>
                  </a:lnTo>
                  <a:lnTo>
                    <a:pt x="2168" y="1410"/>
                  </a:lnTo>
                  <a:lnTo>
                    <a:pt x="2170" y="1428"/>
                  </a:lnTo>
                  <a:lnTo>
                    <a:pt x="2170" y="1446"/>
                  </a:lnTo>
                  <a:lnTo>
                    <a:pt x="2169" y="1463"/>
                  </a:lnTo>
                  <a:lnTo>
                    <a:pt x="2165" y="1480"/>
                  </a:lnTo>
                  <a:lnTo>
                    <a:pt x="2160" y="1495"/>
                  </a:lnTo>
                  <a:lnTo>
                    <a:pt x="2157" y="1503"/>
                  </a:lnTo>
                  <a:lnTo>
                    <a:pt x="2153" y="1510"/>
                  </a:lnTo>
                  <a:lnTo>
                    <a:pt x="2148" y="1517"/>
                  </a:lnTo>
                  <a:lnTo>
                    <a:pt x="2143" y="1523"/>
                  </a:lnTo>
                  <a:lnTo>
                    <a:pt x="2136" y="1530"/>
                  </a:lnTo>
                  <a:lnTo>
                    <a:pt x="2130" y="1535"/>
                  </a:lnTo>
                  <a:lnTo>
                    <a:pt x="2130" y="1535"/>
                  </a:lnTo>
                  <a:lnTo>
                    <a:pt x="2140" y="1576"/>
                  </a:lnTo>
                  <a:lnTo>
                    <a:pt x="2151" y="1615"/>
                  </a:lnTo>
                  <a:lnTo>
                    <a:pt x="2173" y="1692"/>
                  </a:lnTo>
                  <a:lnTo>
                    <a:pt x="2196" y="1767"/>
                  </a:lnTo>
                  <a:lnTo>
                    <a:pt x="2207" y="1807"/>
                  </a:lnTo>
                  <a:lnTo>
                    <a:pt x="2218" y="1847"/>
                  </a:lnTo>
                  <a:lnTo>
                    <a:pt x="2218" y="1847"/>
                  </a:lnTo>
                  <a:lnTo>
                    <a:pt x="2221" y="1853"/>
                  </a:lnTo>
                  <a:lnTo>
                    <a:pt x="2224" y="1860"/>
                  </a:lnTo>
                  <a:lnTo>
                    <a:pt x="2230" y="1874"/>
                  </a:lnTo>
                  <a:lnTo>
                    <a:pt x="2233" y="1892"/>
                  </a:lnTo>
                  <a:lnTo>
                    <a:pt x="2235" y="1910"/>
                  </a:lnTo>
                  <a:lnTo>
                    <a:pt x="2236" y="1927"/>
                  </a:lnTo>
                  <a:lnTo>
                    <a:pt x="2236" y="1943"/>
                  </a:lnTo>
                  <a:lnTo>
                    <a:pt x="2235" y="1969"/>
                  </a:lnTo>
                  <a:lnTo>
                    <a:pt x="2235" y="1969"/>
                  </a:lnTo>
                  <a:lnTo>
                    <a:pt x="2240" y="1969"/>
                  </a:lnTo>
                  <a:lnTo>
                    <a:pt x="2246" y="1967"/>
                  </a:lnTo>
                  <a:lnTo>
                    <a:pt x="2250" y="1966"/>
                  </a:lnTo>
                  <a:lnTo>
                    <a:pt x="2254" y="1963"/>
                  </a:lnTo>
                  <a:lnTo>
                    <a:pt x="2257" y="1960"/>
                  </a:lnTo>
                  <a:lnTo>
                    <a:pt x="2260" y="1957"/>
                  </a:lnTo>
                  <a:lnTo>
                    <a:pt x="2264" y="1951"/>
                  </a:lnTo>
                  <a:lnTo>
                    <a:pt x="2266" y="1942"/>
                  </a:lnTo>
                  <a:lnTo>
                    <a:pt x="2266" y="1932"/>
                  </a:lnTo>
                  <a:lnTo>
                    <a:pt x="2266" y="1922"/>
                  </a:lnTo>
                  <a:lnTo>
                    <a:pt x="2265" y="1911"/>
                  </a:lnTo>
                  <a:lnTo>
                    <a:pt x="2260" y="1888"/>
                  </a:lnTo>
                  <a:lnTo>
                    <a:pt x="2254" y="1866"/>
                  </a:lnTo>
                  <a:lnTo>
                    <a:pt x="2251" y="1846"/>
                  </a:lnTo>
                  <a:lnTo>
                    <a:pt x="2251" y="1837"/>
                  </a:lnTo>
                  <a:lnTo>
                    <a:pt x="2252" y="1830"/>
                  </a:lnTo>
                  <a:lnTo>
                    <a:pt x="2252" y="1830"/>
                  </a:lnTo>
                  <a:lnTo>
                    <a:pt x="2260" y="1853"/>
                  </a:lnTo>
                  <a:lnTo>
                    <a:pt x="2267" y="1881"/>
                  </a:lnTo>
                  <a:lnTo>
                    <a:pt x="2282" y="1937"/>
                  </a:lnTo>
                  <a:lnTo>
                    <a:pt x="2282" y="1937"/>
                  </a:lnTo>
                  <a:lnTo>
                    <a:pt x="2284" y="1927"/>
                  </a:lnTo>
                  <a:lnTo>
                    <a:pt x="2286" y="1916"/>
                  </a:lnTo>
                  <a:lnTo>
                    <a:pt x="2289" y="1896"/>
                  </a:lnTo>
                  <a:lnTo>
                    <a:pt x="2289" y="1876"/>
                  </a:lnTo>
                  <a:lnTo>
                    <a:pt x="2286" y="1856"/>
                  </a:lnTo>
                  <a:lnTo>
                    <a:pt x="2283" y="1836"/>
                  </a:lnTo>
                  <a:lnTo>
                    <a:pt x="2279" y="1816"/>
                  </a:lnTo>
                  <a:lnTo>
                    <a:pt x="2270" y="1776"/>
                  </a:lnTo>
                  <a:lnTo>
                    <a:pt x="2270" y="1776"/>
                  </a:lnTo>
                  <a:lnTo>
                    <a:pt x="2263" y="1733"/>
                  </a:lnTo>
                  <a:lnTo>
                    <a:pt x="2259" y="1711"/>
                  </a:lnTo>
                  <a:lnTo>
                    <a:pt x="2253" y="1689"/>
                  </a:lnTo>
                  <a:lnTo>
                    <a:pt x="2253" y="1689"/>
                  </a:lnTo>
                  <a:lnTo>
                    <a:pt x="2247" y="1666"/>
                  </a:lnTo>
                  <a:lnTo>
                    <a:pt x="2240" y="1644"/>
                  </a:lnTo>
                  <a:lnTo>
                    <a:pt x="2237" y="1634"/>
                  </a:lnTo>
                  <a:lnTo>
                    <a:pt x="2235" y="1622"/>
                  </a:lnTo>
                  <a:lnTo>
                    <a:pt x="2234" y="1611"/>
                  </a:lnTo>
                  <a:lnTo>
                    <a:pt x="2235" y="1599"/>
                  </a:lnTo>
                  <a:lnTo>
                    <a:pt x="2235" y="1599"/>
                  </a:lnTo>
                  <a:lnTo>
                    <a:pt x="2246" y="1626"/>
                  </a:lnTo>
                  <a:lnTo>
                    <a:pt x="2256" y="1656"/>
                  </a:lnTo>
                  <a:lnTo>
                    <a:pt x="2276" y="1717"/>
                  </a:lnTo>
                  <a:lnTo>
                    <a:pt x="2276" y="1717"/>
                  </a:lnTo>
                  <a:lnTo>
                    <a:pt x="2280" y="1742"/>
                  </a:lnTo>
                  <a:lnTo>
                    <a:pt x="2284" y="1764"/>
                  </a:lnTo>
                  <a:lnTo>
                    <a:pt x="2294" y="1808"/>
                  </a:lnTo>
                  <a:lnTo>
                    <a:pt x="2298" y="1831"/>
                  </a:lnTo>
                  <a:lnTo>
                    <a:pt x="2301" y="1853"/>
                  </a:lnTo>
                  <a:lnTo>
                    <a:pt x="2304" y="1876"/>
                  </a:lnTo>
                  <a:lnTo>
                    <a:pt x="2305" y="1899"/>
                  </a:lnTo>
                  <a:lnTo>
                    <a:pt x="2305" y="1899"/>
                  </a:lnTo>
                  <a:lnTo>
                    <a:pt x="2309" y="1901"/>
                  </a:lnTo>
                  <a:lnTo>
                    <a:pt x="2312" y="1902"/>
                  </a:lnTo>
                  <a:lnTo>
                    <a:pt x="2320" y="1907"/>
                  </a:lnTo>
                  <a:lnTo>
                    <a:pt x="2323" y="1909"/>
                  </a:lnTo>
                  <a:lnTo>
                    <a:pt x="2327" y="1910"/>
                  </a:lnTo>
                  <a:lnTo>
                    <a:pt x="2332" y="1911"/>
                  </a:lnTo>
                  <a:lnTo>
                    <a:pt x="2338" y="1911"/>
                  </a:lnTo>
                  <a:lnTo>
                    <a:pt x="2338" y="1911"/>
                  </a:lnTo>
                  <a:lnTo>
                    <a:pt x="2340" y="1896"/>
                  </a:lnTo>
                  <a:lnTo>
                    <a:pt x="2340" y="1882"/>
                  </a:lnTo>
                  <a:lnTo>
                    <a:pt x="2339" y="1868"/>
                  </a:lnTo>
                  <a:lnTo>
                    <a:pt x="2337" y="1855"/>
                  </a:lnTo>
                  <a:lnTo>
                    <a:pt x="2330" y="1828"/>
                  </a:lnTo>
                  <a:lnTo>
                    <a:pt x="2327" y="1816"/>
                  </a:lnTo>
                  <a:lnTo>
                    <a:pt x="2325" y="1802"/>
                  </a:lnTo>
                  <a:lnTo>
                    <a:pt x="2325" y="1802"/>
                  </a:lnTo>
                  <a:lnTo>
                    <a:pt x="2322" y="1782"/>
                  </a:lnTo>
                  <a:lnTo>
                    <a:pt x="2317" y="1764"/>
                  </a:lnTo>
                  <a:lnTo>
                    <a:pt x="2308" y="1727"/>
                  </a:lnTo>
                  <a:lnTo>
                    <a:pt x="2308" y="1727"/>
                  </a:lnTo>
                  <a:lnTo>
                    <a:pt x="2304" y="1707"/>
                  </a:lnTo>
                  <a:lnTo>
                    <a:pt x="2298" y="1687"/>
                  </a:lnTo>
                  <a:lnTo>
                    <a:pt x="2291" y="1646"/>
                  </a:lnTo>
                  <a:lnTo>
                    <a:pt x="2284" y="1607"/>
                  </a:lnTo>
                  <a:lnTo>
                    <a:pt x="2276" y="1567"/>
                  </a:lnTo>
                  <a:lnTo>
                    <a:pt x="2276" y="1567"/>
                  </a:lnTo>
                  <a:lnTo>
                    <a:pt x="2251" y="1463"/>
                  </a:lnTo>
                  <a:lnTo>
                    <a:pt x="2224" y="1359"/>
                  </a:lnTo>
                  <a:lnTo>
                    <a:pt x="2209" y="1308"/>
                  </a:lnTo>
                  <a:lnTo>
                    <a:pt x="2194" y="1257"/>
                  </a:lnTo>
                  <a:lnTo>
                    <a:pt x="2178" y="1206"/>
                  </a:lnTo>
                  <a:lnTo>
                    <a:pt x="2162" y="1156"/>
                  </a:lnTo>
                  <a:lnTo>
                    <a:pt x="2162" y="1156"/>
                  </a:lnTo>
                  <a:lnTo>
                    <a:pt x="2151" y="1125"/>
                  </a:lnTo>
                  <a:lnTo>
                    <a:pt x="2142" y="1094"/>
                  </a:lnTo>
                  <a:lnTo>
                    <a:pt x="2133" y="1063"/>
                  </a:lnTo>
                  <a:lnTo>
                    <a:pt x="2126" y="1033"/>
                  </a:lnTo>
                  <a:lnTo>
                    <a:pt x="2118" y="1002"/>
                  </a:lnTo>
                  <a:lnTo>
                    <a:pt x="2113" y="970"/>
                  </a:lnTo>
                  <a:lnTo>
                    <a:pt x="2108" y="938"/>
                  </a:lnTo>
                  <a:lnTo>
                    <a:pt x="2103" y="904"/>
                  </a:lnTo>
                  <a:lnTo>
                    <a:pt x="2103" y="904"/>
                  </a:lnTo>
                  <a:lnTo>
                    <a:pt x="2094" y="910"/>
                  </a:lnTo>
                  <a:lnTo>
                    <a:pt x="2085" y="912"/>
                  </a:lnTo>
                  <a:lnTo>
                    <a:pt x="2077" y="913"/>
                  </a:lnTo>
                  <a:lnTo>
                    <a:pt x="2069" y="913"/>
                  </a:lnTo>
                  <a:lnTo>
                    <a:pt x="2063" y="911"/>
                  </a:lnTo>
                  <a:lnTo>
                    <a:pt x="2056" y="907"/>
                  </a:lnTo>
                  <a:lnTo>
                    <a:pt x="2051" y="901"/>
                  </a:lnTo>
                  <a:lnTo>
                    <a:pt x="2045" y="896"/>
                  </a:lnTo>
                  <a:lnTo>
                    <a:pt x="2041" y="888"/>
                  </a:lnTo>
                  <a:lnTo>
                    <a:pt x="2037" y="881"/>
                  </a:lnTo>
                  <a:lnTo>
                    <a:pt x="2029" y="864"/>
                  </a:lnTo>
                  <a:lnTo>
                    <a:pt x="2024" y="846"/>
                  </a:lnTo>
                  <a:lnTo>
                    <a:pt x="2019" y="827"/>
                  </a:lnTo>
                  <a:lnTo>
                    <a:pt x="2019" y="827"/>
                  </a:lnTo>
                  <a:lnTo>
                    <a:pt x="2017" y="836"/>
                  </a:lnTo>
                  <a:lnTo>
                    <a:pt x="2014" y="839"/>
                  </a:lnTo>
                  <a:lnTo>
                    <a:pt x="2011" y="842"/>
                  </a:lnTo>
                  <a:lnTo>
                    <a:pt x="2011" y="842"/>
                  </a:lnTo>
                  <a:close/>
                  <a:moveTo>
                    <a:pt x="2040" y="844"/>
                  </a:moveTo>
                  <a:lnTo>
                    <a:pt x="2040" y="844"/>
                  </a:lnTo>
                  <a:lnTo>
                    <a:pt x="2043" y="852"/>
                  </a:lnTo>
                  <a:lnTo>
                    <a:pt x="2045" y="859"/>
                  </a:lnTo>
                  <a:lnTo>
                    <a:pt x="2048" y="868"/>
                  </a:lnTo>
                  <a:lnTo>
                    <a:pt x="2051" y="877"/>
                  </a:lnTo>
                  <a:lnTo>
                    <a:pt x="2055" y="884"/>
                  </a:lnTo>
                  <a:lnTo>
                    <a:pt x="2059" y="891"/>
                  </a:lnTo>
                  <a:lnTo>
                    <a:pt x="2064" y="893"/>
                  </a:lnTo>
                  <a:lnTo>
                    <a:pt x="2067" y="895"/>
                  </a:lnTo>
                  <a:lnTo>
                    <a:pt x="2072" y="896"/>
                  </a:lnTo>
                  <a:lnTo>
                    <a:pt x="2078" y="897"/>
                  </a:lnTo>
                  <a:lnTo>
                    <a:pt x="2078" y="897"/>
                  </a:lnTo>
                  <a:lnTo>
                    <a:pt x="2080" y="889"/>
                  </a:lnTo>
                  <a:lnTo>
                    <a:pt x="2082" y="881"/>
                  </a:lnTo>
                  <a:lnTo>
                    <a:pt x="2082" y="871"/>
                  </a:lnTo>
                  <a:lnTo>
                    <a:pt x="2082" y="863"/>
                  </a:lnTo>
                  <a:lnTo>
                    <a:pt x="2080" y="854"/>
                  </a:lnTo>
                  <a:lnTo>
                    <a:pt x="2078" y="846"/>
                  </a:lnTo>
                  <a:lnTo>
                    <a:pt x="2075" y="838"/>
                  </a:lnTo>
                  <a:lnTo>
                    <a:pt x="2071" y="832"/>
                  </a:lnTo>
                  <a:lnTo>
                    <a:pt x="2071" y="832"/>
                  </a:lnTo>
                  <a:lnTo>
                    <a:pt x="2064" y="836"/>
                  </a:lnTo>
                  <a:lnTo>
                    <a:pt x="2055" y="839"/>
                  </a:lnTo>
                  <a:lnTo>
                    <a:pt x="2040" y="844"/>
                  </a:lnTo>
                  <a:lnTo>
                    <a:pt x="2040" y="844"/>
                  </a:lnTo>
                  <a:close/>
                  <a:moveTo>
                    <a:pt x="1734" y="1141"/>
                  </a:moveTo>
                  <a:lnTo>
                    <a:pt x="1734" y="1141"/>
                  </a:lnTo>
                  <a:lnTo>
                    <a:pt x="1716" y="1141"/>
                  </a:lnTo>
                  <a:lnTo>
                    <a:pt x="1698" y="1143"/>
                  </a:lnTo>
                  <a:lnTo>
                    <a:pt x="1677" y="1145"/>
                  </a:lnTo>
                  <a:lnTo>
                    <a:pt x="1657" y="1146"/>
                  </a:lnTo>
                  <a:lnTo>
                    <a:pt x="1657" y="1146"/>
                  </a:lnTo>
                  <a:lnTo>
                    <a:pt x="1634" y="1146"/>
                  </a:lnTo>
                  <a:lnTo>
                    <a:pt x="1621" y="1145"/>
                  </a:lnTo>
                  <a:lnTo>
                    <a:pt x="1610" y="1146"/>
                  </a:lnTo>
                  <a:lnTo>
                    <a:pt x="1610" y="1146"/>
                  </a:lnTo>
                  <a:lnTo>
                    <a:pt x="1595" y="1149"/>
                  </a:lnTo>
                  <a:lnTo>
                    <a:pt x="1587" y="1151"/>
                  </a:lnTo>
                  <a:lnTo>
                    <a:pt x="1581" y="1153"/>
                  </a:lnTo>
                  <a:lnTo>
                    <a:pt x="1575" y="1157"/>
                  </a:lnTo>
                  <a:lnTo>
                    <a:pt x="1571" y="1161"/>
                  </a:lnTo>
                  <a:lnTo>
                    <a:pt x="1570" y="1164"/>
                  </a:lnTo>
                  <a:lnTo>
                    <a:pt x="1569" y="1167"/>
                  </a:lnTo>
                  <a:lnTo>
                    <a:pt x="1569" y="1171"/>
                  </a:lnTo>
                  <a:lnTo>
                    <a:pt x="1570" y="1174"/>
                  </a:lnTo>
                  <a:lnTo>
                    <a:pt x="1570" y="1174"/>
                  </a:lnTo>
                  <a:lnTo>
                    <a:pt x="1590" y="1173"/>
                  </a:lnTo>
                  <a:lnTo>
                    <a:pt x="1611" y="1172"/>
                  </a:lnTo>
                  <a:lnTo>
                    <a:pt x="1655" y="1172"/>
                  </a:lnTo>
                  <a:lnTo>
                    <a:pt x="1676" y="1171"/>
                  </a:lnTo>
                  <a:lnTo>
                    <a:pt x="1698" y="1170"/>
                  </a:lnTo>
                  <a:lnTo>
                    <a:pt x="1719" y="1168"/>
                  </a:lnTo>
                  <a:lnTo>
                    <a:pt x="1739" y="1164"/>
                  </a:lnTo>
                  <a:lnTo>
                    <a:pt x="1739" y="1164"/>
                  </a:lnTo>
                  <a:lnTo>
                    <a:pt x="1739" y="1156"/>
                  </a:lnTo>
                  <a:lnTo>
                    <a:pt x="1738" y="1151"/>
                  </a:lnTo>
                  <a:lnTo>
                    <a:pt x="1736" y="1145"/>
                  </a:lnTo>
                  <a:lnTo>
                    <a:pt x="1734" y="1141"/>
                  </a:lnTo>
                  <a:lnTo>
                    <a:pt x="1734" y="1141"/>
                  </a:lnTo>
                  <a:close/>
                  <a:moveTo>
                    <a:pt x="1587" y="1194"/>
                  </a:moveTo>
                  <a:lnTo>
                    <a:pt x="1587" y="1194"/>
                  </a:lnTo>
                  <a:lnTo>
                    <a:pt x="1592" y="1233"/>
                  </a:lnTo>
                  <a:lnTo>
                    <a:pt x="1597" y="1272"/>
                  </a:lnTo>
                  <a:lnTo>
                    <a:pt x="1610" y="1348"/>
                  </a:lnTo>
                  <a:lnTo>
                    <a:pt x="1623" y="1423"/>
                  </a:lnTo>
                  <a:lnTo>
                    <a:pt x="1628" y="1460"/>
                  </a:lnTo>
                  <a:lnTo>
                    <a:pt x="1632" y="1498"/>
                  </a:lnTo>
                  <a:lnTo>
                    <a:pt x="1632" y="1498"/>
                  </a:lnTo>
                  <a:lnTo>
                    <a:pt x="1649" y="1492"/>
                  </a:lnTo>
                  <a:lnTo>
                    <a:pt x="1666" y="1489"/>
                  </a:lnTo>
                  <a:lnTo>
                    <a:pt x="1683" y="1487"/>
                  </a:lnTo>
                  <a:lnTo>
                    <a:pt x="1699" y="1486"/>
                  </a:lnTo>
                  <a:lnTo>
                    <a:pt x="1733" y="1485"/>
                  </a:lnTo>
                  <a:lnTo>
                    <a:pt x="1753" y="1484"/>
                  </a:lnTo>
                  <a:lnTo>
                    <a:pt x="1777" y="1480"/>
                  </a:lnTo>
                  <a:lnTo>
                    <a:pt x="1777" y="1480"/>
                  </a:lnTo>
                  <a:lnTo>
                    <a:pt x="1779" y="1461"/>
                  </a:lnTo>
                  <a:lnTo>
                    <a:pt x="1779" y="1442"/>
                  </a:lnTo>
                  <a:lnTo>
                    <a:pt x="1779" y="1422"/>
                  </a:lnTo>
                  <a:lnTo>
                    <a:pt x="1777" y="1401"/>
                  </a:lnTo>
                  <a:lnTo>
                    <a:pt x="1772" y="1361"/>
                  </a:lnTo>
                  <a:lnTo>
                    <a:pt x="1767" y="1319"/>
                  </a:lnTo>
                  <a:lnTo>
                    <a:pt x="1767" y="1319"/>
                  </a:lnTo>
                  <a:lnTo>
                    <a:pt x="1764" y="1286"/>
                  </a:lnTo>
                  <a:lnTo>
                    <a:pt x="1759" y="1252"/>
                  </a:lnTo>
                  <a:lnTo>
                    <a:pt x="1755" y="1235"/>
                  </a:lnTo>
                  <a:lnTo>
                    <a:pt x="1752" y="1220"/>
                  </a:lnTo>
                  <a:lnTo>
                    <a:pt x="1747" y="1204"/>
                  </a:lnTo>
                  <a:lnTo>
                    <a:pt x="1741" y="1189"/>
                  </a:lnTo>
                  <a:lnTo>
                    <a:pt x="1741" y="1189"/>
                  </a:lnTo>
                  <a:lnTo>
                    <a:pt x="1706" y="1188"/>
                  </a:lnTo>
                  <a:lnTo>
                    <a:pt x="1665" y="1189"/>
                  </a:lnTo>
                  <a:lnTo>
                    <a:pt x="1624" y="1190"/>
                  </a:lnTo>
                  <a:lnTo>
                    <a:pt x="1587" y="1194"/>
                  </a:lnTo>
                  <a:lnTo>
                    <a:pt x="1587" y="1194"/>
                  </a:lnTo>
                  <a:close/>
                  <a:moveTo>
                    <a:pt x="598" y="1403"/>
                  </a:moveTo>
                  <a:lnTo>
                    <a:pt x="598" y="1403"/>
                  </a:lnTo>
                  <a:lnTo>
                    <a:pt x="579" y="1408"/>
                  </a:lnTo>
                  <a:lnTo>
                    <a:pt x="559" y="1412"/>
                  </a:lnTo>
                  <a:lnTo>
                    <a:pt x="539" y="1417"/>
                  </a:lnTo>
                  <a:lnTo>
                    <a:pt x="521" y="1425"/>
                  </a:lnTo>
                  <a:lnTo>
                    <a:pt x="521" y="1425"/>
                  </a:lnTo>
                  <a:lnTo>
                    <a:pt x="520" y="1428"/>
                  </a:lnTo>
                  <a:lnTo>
                    <a:pt x="518" y="1431"/>
                  </a:lnTo>
                  <a:lnTo>
                    <a:pt x="512" y="1437"/>
                  </a:lnTo>
                  <a:lnTo>
                    <a:pt x="509" y="1440"/>
                  </a:lnTo>
                  <a:lnTo>
                    <a:pt x="508" y="1443"/>
                  </a:lnTo>
                  <a:lnTo>
                    <a:pt x="507" y="1445"/>
                  </a:lnTo>
                  <a:lnTo>
                    <a:pt x="508" y="1448"/>
                  </a:lnTo>
                  <a:lnTo>
                    <a:pt x="508" y="1448"/>
                  </a:lnTo>
                  <a:lnTo>
                    <a:pt x="517" y="1443"/>
                  </a:lnTo>
                  <a:lnTo>
                    <a:pt x="528" y="1438"/>
                  </a:lnTo>
                  <a:lnTo>
                    <a:pt x="541" y="1433"/>
                  </a:lnTo>
                  <a:lnTo>
                    <a:pt x="554" y="1430"/>
                  </a:lnTo>
                  <a:lnTo>
                    <a:pt x="554" y="1430"/>
                  </a:lnTo>
                  <a:lnTo>
                    <a:pt x="573" y="1426"/>
                  </a:lnTo>
                  <a:lnTo>
                    <a:pt x="595" y="1423"/>
                  </a:lnTo>
                  <a:lnTo>
                    <a:pt x="633" y="1417"/>
                  </a:lnTo>
                  <a:lnTo>
                    <a:pt x="633" y="1417"/>
                  </a:lnTo>
                  <a:lnTo>
                    <a:pt x="641" y="1416"/>
                  </a:lnTo>
                  <a:lnTo>
                    <a:pt x="649" y="1416"/>
                  </a:lnTo>
                  <a:lnTo>
                    <a:pt x="652" y="1415"/>
                  </a:lnTo>
                  <a:lnTo>
                    <a:pt x="656" y="1413"/>
                  </a:lnTo>
                  <a:lnTo>
                    <a:pt x="658" y="1411"/>
                  </a:lnTo>
                  <a:lnTo>
                    <a:pt x="660" y="1408"/>
                  </a:lnTo>
                  <a:lnTo>
                    <a:pt x="660" y="1408"/>
                  </a:lnTo>
                  <a:lnTo>
                    <a:pt x="654" y="1402"/>
                  </a:lnTo>
                  <a:lnTo>
                    <a:pt x="646" y="1400"/>
                  </a:lnTo>
                  <a:lnTo>
                    <a:pt x="639" y="1399"/>
                  </a:lnTo>
                  <a:lnTo>
                    <a:pt x="630" y="1399"/>
                  </a:lnTo>
                  <a:lnTo>
                    <a:pt x="614" y="1401"/>
                  </a:lnTo>
                  <a:lnTo>
                    <a:pt x="598" y="1403"/>
                  </a:lnTo>
                  <a:lnTo>
                    <a:pt x="598" y="1403"/>
                  </a:lnTo>
                  <a:close/>
                  <a:moveTo>
                    <a:pt x="1846" y="1500"/>
                  </a:moveTo>
                  <a:lnTo>
                    <a:pt x="1846" y="1500"/>
                  </a:lnTo>
                  <a:lnTo>
                    <a:pt x="1842" y="1498"/>
                  </a:lnTo>
                  <a:lnTo>
                    <a:pt x="1837" y="1497"/>
                  </a:lnTo>
                  <a:lnTo>
                    <a:pt x="1822" y="1497"/>
                  </a:lnTo>
                  <a:lnTo>
                    <a:pt x="1807" y="1499"/>
                  </a:lnTo>
                  <a:lnTo>
                    <a:pt x="1794" y="1500"/>
                  </a:lnTo>
                  <a:lnTo>
                    <a:pt x="1794" y="1500"/>
                  </a:lnTo>
                  <a:lnTo>
                    <a:pt x="1770" y="1501"/>
                  </a:lnTo>
                  <a:lnTo>
                    <a:pt x="1747" y="1501"/>
                  </a:lnTo>
                  <a:lnTo>
                    <a:pt x="1722" y="1501"/>
                  </a:lnTo>
                  <a:lnTo>
                    <a:pt x="1698" y="1502"/>
                  </a:lnTo>
                  <a:lnTo>
                    <a:pt x="1674" y="1505"/>
                  </a:lnTo>
                  <a:lnTo>
                    <a:pt x="1663" y="1507"/>
                  </a:lnTo>
                  <a:lnTo>
                    <a:pt x="1651" y="1509"/>
                  </a:lnTo>
                  <a:lnTo>
                    <a:pt x="1641" y="1514"/>
                  </a:lnTo>
                  <a:lnTo>
                    <a:pt x="1630" y="1518"/>
                  </a:lnTo>
                  <a:lnTo>
                    <a:pt x="1620" y="1523"/>
                  </a:lnTo>
                  <a:lnTo>
                    <a:pt x="1612" y="1530"/>
                  </a:lnTo>
                  <a:lnTo>
                    <a:pt x="1612" y="1530"/>
                  </a:lnTo>
                  <a:lnTo>
                    <a:pt x="1611" y="1548"/>
                  </a:lnTo>
                  <a:lnTo>
                    <a:pt x="1611" y="1567"/>
                  </a:lnTo>
                  <a:lnTo>
                    <a:pt x="1611" y="1585"/>
                  </a:lnTo>
                  <a:lnTo>
                    <a:pt x="1612" y="1605"/>
                  </a:lnTo>
                  <a:lnTo>
                    <a:pt x="1617" y="1642"/>
                  </a:lnTo>
                  <a:lnTo>
                    <a:pt x="1623" y="1677"/>
                  </a:lnTo>
                  <a:lnTo>
                    <a:pt x="1623" y="1677"/>
                  </a:lnTo>
                  <a:lnTo>
                    <a:pt x="1620" y="1690"/>
                  </a:lnTo>
                  <a:lnTo>
                    <a:pt x="1619" y="1704"/>
                  </a:lnTo>
                  <a:lnTo>
                    <a:pt x="1618" y="1716"/>
                  </a:lnTo>
                  <a:lnTo>
                    <a:pt x="1620" y="1729"/>
                  </a:lnTo>
                  <a:lnTo>
                    <a:pt x="1623" y="1740"/>
                  </a:lnTo>
                  <a:lnTo>
                    <a:pt x="1627" y="1750"/>
                  </a:lnTo>
                  <a:lnTo>
                    <a:pt x="1630" y="1755"/>
                  </a:lnTo>
                  <a:lnTo>
                    <a:pt x="1633" y="1758"/>
                  </a:lnTo>
                  <a:lnTo>
                    <a:pt x="1638" y="1761"/>
                  </a:lnTo>
                  <a:lnTo>
                    <a:pt x="1642" y="1764"/>
                  </a:lnTo>
                  <a:lnTo>
                    <a:pt x="1642" y="1764"/>
                  </a:lnTo>
                  <a:lnTo>
                    <a:pt x="1651" y="1768"/>
                  </a:lnTo>
                  <a:lnTo>
                    <a:pt x="1663" y="1771"/>
                  </a:lnTo>
                  <a:lnTo>
                    <a:pt x="1675" y="1772"/>
                  </a:lnTo>
                  <a:lnTo>
                    <a:pt x="1688" y="1772"/>
                  </a:lnTo>
                  <a:lnTo>
                    <a:pt x="1714" y="1770"/>
                  </a:lnTo>
                  <a:lnTo>
                    <a:pt x="1737" y="1766"/>
                  </a:lnTo>
                  <a:lnTo>
                    <a:pt x="1737" y="1766"/>
                  </a:lnTo>
                  <a:lnTo>
                    <a:pt x="1737" y="1750"/>
                  </a:lnTo>
                  <a:lnTo>
                    <a:pt x="1737" y="1744"/>
                  </a:lnTo>
                  <a:lnTo>
                    <a:pt x="1737" y="1736"/>
                  </a:lnTo>
                  <a:lnTo>
                    <a:pt x="1737" y="1736"/>
                  </a:lnTo>
                  <a:lnTo>
                    <a:pt x="1725" y="1734"/>
                  </a:lnTo>
                  <a:lnTo>
                    <a:pt x="1715" y="1734"/>
                  </a:lnTo>
                  <a:lnTo>
                    <a:pt x="1694" y="1733"/>
                  </a:lnTo>
                  <a:lnTo>
                    <a:pt x="1686" y="1732"/>
                  </a:lnTo>
                  <a:lnTo>
                    <a:pt x="1677" y="1730"/>
                  </a:lnTo>
                  <a:lnTo>
                    <a:pt x="1671" y="1726"/>
                  </a:lnTo>
                  <a:lnTo>
                    <a:pt x="1668" y="1722"/>
                  </a:lnTo>
                  <a:lnTo>
                    <a:pt x="1664" y="1719"/>
                  </a:lnTo>
                  <a:lnTo>
                    <a:pt x="1664" y="1719"/>
                  </a:lnTo>
                  <a:lnTo>
                    <a:pt x="1659" y="1672"/>
                  </a:lnTo>
                  <a:lnTo>
                    <a:pt x="1657" y="1648"/>
                  </a:lnTo>
                  <a:lnTo>
                    <a:pt x="1656" y="1625"/>
                  </a:lnTo>
                  <a:lnTo>
                    <a:pt x="1657" y="1603"/>
                  </a:lnTo>
                  <a:lnTo>
                    <a:pt x="1658" y="1592"/>
                  </a:lnTo>
                  <a:lnTo>
                    <a:pt x="1661" y="1582"/>
                  </a:lnTo>
                  <a:lnTo>
                    <a:pt x="1663" y="1573"/>
                  </a:lnTo>
                  <a:lnTo>
                    <a:pt x="1668" y="1563"/>
                  </a:lnTo>
                  <a:lnTo>
                    <a:pt x="1673" y="1554"/>
                  </a:lnTo>
                  <a:lnTo>
                    <a:pt x="1679" y="1547"/>
                  </a:lnTo>
                  <a:lnTo>
                    <a:pt x="1679" y="1547"/>
                  </a:lnTo>
                  <a:lnTo>
                    <a:pt x="1688" y="1547"/>
                  </a:lnTo>
                  <a:lnTo>
                    <a:pt x="1696" y="1546"/>
                  </a:lnTo>
                  <a:lnTo>
                    <a:pt x="1716" y="1543"/>
                  </a:lnTo>
                  <a:lnTo>
                    <a:pt x="1736" y="1539"/>
                  </a:lnTo>
                  <a:lnTo>
                    <a:pt x="1747" y="1539"/>
                  </a:lnTo>
                  <a:lnTo>
                    <a:pt x="1757" y="1539"/>
                  </a:lnTo>
                  <a:lnTo>
                    <a:pt x="1757" y="1539"/>
                  </a:lnTo>
                  <a:lnTo>
                    <a:pt x="1793" y="1542"/>
                  </a:lnTo>
                  <a:lnTo>
                    <a:pt x="1811" y="1544"/>
                  </a:lnTo>
                  <a:lnTo>
                    <a:pt x="1818" y="1545"/>
                  </a:lnTo>
                  <a:lnTo>
                    <a:pt x="1824" y="1547"/>
                  </a:lnTo>
                  <a:lnTo>
                    <a:pt x="1824" y="1547"/>
                  </a:lnTo>
                  <a:lnTo>
                    <a:pt x="1829" y="1549"/>
                  </a:lnTo>
                  <a:lnTo>
                    <a:pt x="1832" y="1553"/>
                  </a:lnTo>
                  <a:lnTo>
                    <a:pt x="1835" y="1559"/>
                  </a:lnTo>
                  <a:lnTo>
                    <a:pt x="1837" y="1564"/>
                  </a:lnTo>
                  <a:lnTo>
                    <a:pt x="1838" y="1577"/>
                  </a:lnTo>
                  <a:lnTo>
                    <a:pt x="1839" y="1592"/>
                  </a:lnTo>
                  <a:lnTo>
                    <a:pt x="1839" y="1592"/>
                  </a:lnTo>
                  <a:lnTo>
                    <a:pt x="1842" y="1619"/>
                  </a:lnTo>
                  <a:lnTo>
                    <a:pt x="1846" y="1645"/>
                  </a:lnTo>
                  <a:lnTo>
                    <a:pt x="1850" y="1671"/>
                  </a:lnTo>
                  <a:lnTo>
                    <a:pt x="1851" y="1683"/>
                  </a:lnTo>
                  <a:lnTo>
                    <a:pt x="1850" y="1692"/>
                  </a:lnTo>
                  <a:lnTo>
                    <a:pt x="1850" y="1692"/>
                  </a:lnTo>
                  <a:lnTo>
                    <a:pt x="1848" y="1698"/>
                  </a:lnTo>
                  <a:lnTo>
                    <a:pt x="1846" y="1702"/>
                  </a:lnTo>
                  <a:lnTo>
                    <a:pt x="1839" y="1710"/>
                  </a:lnTo>
                  <a:lnTo>
                    <a:pt x="1831" y="1717"/>
                  </a:lnTo>
                  <a:lnTo>
                    <a:pt x="1828" y="1721"/>
                  </a:lnTo>
                  <a:lnTo>
                    <a:pt x="1826" y="1725"/>
                  </a:lnTo>
                  <a:lnTo>
                    <a:pt x="1826" y="1725"/>
                  </a:lnTo>
                  <a:lnTo>
                    <a:pt x="1821" y="1727"/>
                  </a:lnTo>
                  <a:lnTo>
                    <a:pt x="1816" y="1728"/>
                  </a:lnTo>
                  <a:lnTo>
                    <a:pt x="1813" y="1728"/>
                  </a:lnTo>
                  <a:lnTo>
                    <a:pt x="1809" y="1729"/>
                  </a:lnTo>
                  <a:lnTo>
                    <a:pt x="1809" y="1729"/>
                  </a:lnTo>
                  <a:lnTo>
                    <a:pt x="1808" y="1737"/>
                  </a:lnTo>
                  <a:lnTo>
                    <a:pt x="1809" y="1747"/>
                  </a:lnTo>
                  <a:lnTo>
                    <a:pt x="1811" y="1756"/>
                  </a:lnTo>
                  <a:lnTo>
                    <a:pt x="1814" y="1764"/>
                  </a:lnTo>
                  <a:lnTo>
                    <a:pt x="1814" y="1764"/>
                  </a:lnTo>
                  <a:lnTo>
                    <a:pt x="1822" y="1765"/>
                  </a:lnTo>
                  <a:lnTo>
                    <a:pt x="1829" y="1765"/>
                  </a:lnTo>
                  <a:lnTo>
                    <a:pt x="1836" y="1764"/>
                  </a:lnTo>
                  <a:lnTo>
                    <a:pt x="1842" y="1763"/>
                  </a:lnTo>
                  <a:lnTo>
                    <a:pt x="1847" y="1762"/>
                  </a:lnTo>
                  <a:lnTo>
                    <a:pt x="1852" y="1759"/>
                  </a:lnTo>
                  <a:lnTo>
                    <a:pt x="1856" y="1757"/>
                  </a:lnTo>
                  <a:lnTo>
                    <a:pt x="1859" y="1752"/>
                  </a:lnTo>
                  <a:lnTo>
                    <a:pt x="1866" y="1745"/>
                  </a:lnTo>
                  <a:lnTo>
                    <a:pt x="1870" y="1735"/>
                  </a:lnTo>
                  <a:lnTo>
                    <a:pt x="1872" y="1724"/>
                  </a:lnTo>
                  <a:lnTo>
                    <a:pt x="1873" y="1712"/>
                  </a:lnTo>
                  <a:lnTo>
                    <a:pt x="1874" y="1699"/>
                  </a:lnTo>
                  <a:lnTo>
                    <a:pt x="1873" y="1686"/>
                  </a:lnTo>
                  <a:lnTo>
                    <a:pt x="1871" y="1660"/>
                  </a:lnTo>
                  <a:lnTo>
                    <a:pt x="1869" y="1637"/>
                  </a:lnTo>
                  <a:lnTo>
                    <a:pt x="1869" y="1627"/>
                  </a:lnTo>
                  <a:lnTo>
                    <a:pt x="1869" y="1618"/>
                  </a:lnTo>
                  <a:lnTo>
                    <a:pt x="1869" y="1618"/>
                  </a:lnTo>
                  <a:lnTo>
                    <a:pt x="1869" y="1615"/>
                  </a:lnTo>
                  <a:lnTo>
                    <a:pt x="1868" y="1614"/>
                  </a:lnTo>
                  <a:lnTo>
                    <a:pt x="1865" y="1614"/>
                  </a:lnTo>
                  <a:lnTo>
                    <a:pt x="1860" y="1613"/>
                  </a:lnTo>
                  <a:lnTo>
                    <a:pt x="1859" y="1612"/>
                  </a:lnTo>
                  <a:lnTo>
                    <a:pt x="1859" y="1610"/>
                  </a:lnTo>
                  <a:lnTo>
                    <a:pt x="1859" y="1610"/>
                  </a:lnTo>
                  <a:lnTo>
                    <a:pt x="1861" y="1608"/>
                  </a:lnTo>
                  <a:lnTo>
                    <a:pt x="1863" y="1606"/>
                  </a:lnTo>
                  <a:lnTo>
                    <a:pt x="1866" y="1603"/>
                  </a:lnTo>
                  <a:lnTo>
                    <a:pt x="1867" y="1601"/>
                  </a:lnTo>
                  <a:lnTo>
                    <a:pt x="1867" y="1599"/>
                  </a:lnTo>
                  <a:lnTo>
                    <a:pt x="1867" y="1599"/>
                  </a:lnTo>
                  <a:lnTo>
                    <a:pt x="1863" y="1588"/>
                  </a:lnTo>
                  <a:lnTo>
                    <a:pt x="1862" y="1574"/>
                  </a:lnTo>
                  <a:lnTo>
                    <a:pt x="1861" y="1546"/>
                  </a:lnTo>
                  <a:lnTo>
                    <a:pt x="1860" y="1532"/>
                  </a:lnTo>
                  <a:lnTo>
                    <a:pt x="1858" y="1519"/>
                  </a:lnTo>
                  <a:lnTo>
                    <a:pt x="1856" y="1513"/>
                  </a:lnTo>
                  <a:lnTo>
                    <a:pt x="1854" y="1508"/>
                  </a:lnTo>
                  <a:lnTo>
                    <a:pt x="1851" y="1503"/>
                  </a:lnTo>
                  <a:lnTo>
                    <a:pt x="1846" y="1500"/>
                  </a:lnTo>
                  <a:lnTo>
                    <a:pt x="1846" y="1500"/>
                  </a:lnTo>
                  <a:close/>
                  <a:moveTo>
                    <a:pt x="406" y="2088"/>
                  </a:moveTo>
                  <a:lnTo>
                    <a:pt x="406" y="2088"/>
                  </a:lnTo>
                  <a:lnTo>
                    <a:pt x="415" y="2129"/>
                  </a:lnTo>
                  <a:lnTo>
                    <a:pt x="424" y="2172"/>
                  </a:lnTo>
                  <a:lnTo>
                    <a:pt x="424" y="2172"/>
                  </a:lnTo>
                  <a:lnTo>
                    <a:pt x="437" y="2225"/>
                  </a:lnTo>
                  <a:lnTo>
                    <a:pt x="449" y="2278"/>
                  </a:lnTo>
                  <a:lnTo>
                    <a:pt x="455" y="2304"/>
                  </a:lnTo>
                  <a:lnTo>
                    <a:pt x="463" y="2330"/>
                  </a:lnTo>
                  <a:lnTo>
                    <a:pt x="472" y="2354"/>
                  </a:lnTo>
                  <a:lnTo>
                    <a:pt x="481" y="2379"/>
                  </a:lnTo>
                  <a:lnTo>
                    <a:pt x="481" y="2379"/>
                  </a:lnTo>
                  <a:lnTo>
                    <a:pt x="487" y="2382"/>
                  </a:lnTo>
                  <a:lnTo>
                    <a:pt x="492" y="2385"/>
                  </a:lnTo>
                  <a:lnTo>
                    <a:pt x="498" y="2388"/>
                  </a:lnTo>
                  <a:lnTo>
                    <a:pt x="504" y="2392"/>
                  </a:lnTo>
                  <a:lnTo>
                    <a:pt x="504" y="2392"/>
                  </a:lnTo>
                  <a:lnTo>
                    <a:pt x="513" y="2391"/>
                  </a:lnTo>
                  <a:lnTo>
                    <a:pt x="522" y="2392"/>
                  </a:lnTo>
                  <a:lnTo>
                    <a:pt x="530" y="2393"/>
                  </a:lnTo>
                  <a:lnTo>
                    <a:pt x="539" y="2394"/>
                  </a:lnTo>
                  <a:lnTo>
                    <a:pt x="539" y="2394"/>
                  </a:lnTo>
                  <a:lnTo>
                    <a:pt x="558" y="2393"/>
                  </a:lnTo>
                  <a:lnTo>
                    <a:pt x="578" y="2390"/>
                  </a:lnTo>
                  <a:lnTo>
                    <a:pt x="597" y="2385"/>
                  </a:lnTo>
                  <a:lnTo>
                    <a:pt x="616" y="2380"/>
                  </a:lnTo>
                  <a:lnTo>
                    <a:pt x="654" y="2367"/>
                  </a:lnTo>
                  <a:lnTo>
                    <a:pt x="672" y="2361"/>
                  </a:lnTo>
                  <a:lnTo>
                    <a:pt x="690" y="2355"/>
                  </a:lnTo>
                  <a:lnTo>
                    <a:pt x="690" y="2355"/>
                  </a:lnTo>
                  <a:lnTo>
                    <a:pt x="721" y="2349"/>
                  </a:lnTo>
                  <a:lnTo>
                    <a:pt x="755" y="2340"/>
                  </a:lnTo>
                  <a:lnTo>
                    <a:pt x="755" y="2340"/>
                  </a:lnTo>
                  <a:lnTo>
                    <a:pt x="790" y="2333"/>
                  </a:lnTo>
                  <a:lnTo>
                    <a:pt x="824" y="2326"/>
                  </a:lnTo>
                  <a:lnTo>
                    <a:pt x="896" y="2315"/>
                  </a:lnTo>
                  <a:lnTo>
                    <a:pt x="968" y="2303"/>
                  </a:lnTo>
                  <a:lnTo>
                    <a:pt x="1004" y="2295"/>
                  </a:lnTo>
                  <a:lnTo>
                    <a:pt x="1039" y="2288"/>
                  </a:lnTo>
                  <a:lnTo>
                    <a:pt x="1039" y="2288"/>
                  </a:lnTo>
                  <a:lnTo>
                    <a:pt x="1073" y="2281"/>
                  </a:lnTo>
                  <a:lnTo>
                    <a:pt x="1106" y="2275"/>
                  </a:lnTo>
                  <a:lnTo>
                    <a:pt x="1106" y="2275"/>
                  </a:lnTo>
                  <a:lnTo>
                    <a:pt x="1133" y="2269"/>
                  </a:lnTo>
                  <a:lnTo>
                    <a:pt x="1160" y="2262"/>
                  </a:lnTo>
                  <a:lnTo>
                    <a:pt x="1211" y="2247"/>
                  </a:lnTo>
                  <a:lnTo>
                    <a:pt x="1315" y="2215"/>
                  </a:lnTo>
                  <a:lnTo>
                    <a:pt x="1315" y="2215"/>
                  </a:lnTo>
                  <a:lnTo>
                    <a:pt x="1354" y="2204"/>
                  </a:lnTo>
                  <a:lnTo>
                    <a:pt x="1392" y="2194"/>
                  </a:lnTo>
                  <a:lnTo>
                    <a:pt x="1431" y="2183"/>
                  </a:lnTo>
                  <a:lnTo>
                    <a:pt x="1468" y="2172"/>
                  </a:lnTo>
                  <a:lnTo>
                    <a:pt x="1468" y="2172"/>
                  </a:lnTo>
                  <a:lnTo>
                    <a:pt x="1526" y="2153"/>
                  </a:lnTo>
                  <a:lnTo>
                    <a:pt x="1582" y="2136"/>
                  </a:lnTo>
                  <a:lnTo>
                    <a:pt x="1639" y="2120"/>
                  </a:lnTo>
                  <a:lnTo>
                    <a:pt x="1666" y="2112"/>
                  </a:lnTo>
                  <a:lnTo>
                    <a:pt x="1696" y="2106"/>
                  </a:lnTo>
                  <a:lnTo>
                    <a:pt x="1696" y="2106"/>
                  </a:lnTo>
                  <a:lnTo>
                    <a:pt x="1796" y="2086"/>
                  </a:lnTo>
                  <a:lnTo>
                    <a:pt x="1846" y="2076"/>
                  </a:lnTo>
                  <a:lnTo>
                    <a:pt x="1891" y="2065"/>
                  </a:lnTo>
                  <a:lnTo>
                    <a:pt x="1891" y="2065"/>
                  </a:lnTo>
                  <a:lnTo>
                    <a:pt x="1901" y="2063"/>
                  </a:lnTo>
                  <a:lnTo>
                    <a:pt x="1911" y="2061"/>
                  </a:lnTo>
                  <a:lnTo>
                    <a:pt x="1911" y="2061"/>
                  </a:lnTo>
                  <a:lnTo>
                    <a:pt x="1943" y="2051"/>
                  </a:lnTo>
                  <a:lnTo>
                    <a:pt x="1977" y="2043"/>
                  </a:lnTo>
                  <a:lnTo>
                    <a:pt x="2011" y="2035"/>
                  </a:lnTo>
                  <a:lnTo>
                    <a:pt x="2047" y="2028"/>
                  </a:lnTo>
                  <a:lnTo>
                    <a:pt x="2116" y="2015"/>
                  </a:lnTo>
                  <a:lnTo>
                    <a:pt x="2183" y="2003"/>
                  </a:lnTo>
                  <a:lnTo>
                    <a:pt x="2183" y="2003"/>
                  </a:lnTo>
                  <a:lnTo>
                    <a:pt x="2199" y="1988"/>
                  </a:lnTo>
                  <a:lnTo>
                    <a:pt x="2215" y="1973"/>
                  </a:lnTo>
                  <a:lnTo>
                    <a:pt x="2215" y="1973"/>
                  </a:lnTo>
                  <a:lnTo>
                    <a:pt x="2218" y="1947"/>
                  </a:lnTo>
                  <a:lnTo>
                    <a:pt x="2218" y="1921"/>
                  </a:lnTo>
                  <a:lnTo>
                    <a:pt x="2217" y="1894"/>
                  </a:lnTo>
                  <a:lnTo>
                    <a:pt x="2215" y="1880"/>
                  </a:lnTo>
                  <a:lnTo>
                    <a:pt x="2213" y="1868"/>
                  </a:lnTo>
                  <a:lnTo>
                    <a:pt x="2213" y="1868"/>
                  </a:lnTo>
                  <a:lnTo>
                    <a:pt x="2206" y="1842"/>
                  </a:lnTo>
                  <a:lnTo>
                    <a:pt x="2198" y="1816"/>
                  </a:lnTo>
                  <a:lnTo>
                    <a:pt x="2189" y="1790"/>
                  </a:lnTo>
                  <a:lnTo>
                    <a:pt x="2180" y="1764"/>
                  </a:lnTo>
                  <a:lnTo>
                    <a:pt x="2180" y="1764"/>
                  </a:lnTo>
                  <a:lnTo>
                    <a:pt x="2172" y="1737"/>
                  </a:lnTo>
                  <a:lnTo>
                    <a:pt x="2162" y="1712"/>
                  </a:lnTo>
                  <a:lnTo>
                    <a:pt x="2153" y="1686"/>
                  </a:lnTo>
                  <a:lnTo>
                    <a:pt x="2145" y="1661"/>
                  </a:lnTo>
                  <a:lnTo>
                    <a:pt x="2145" y="1661"/>
                  </a:lnTo>
                  <a:lnTo>
                    <a:pt x="2141" y="1645"/>
                  </a:lnTo>
                  <a:lnTo>
                    <a:pt x="2139" y="1630"/>
                  </a:lnTo>
                  <a:lnTo>
                    <a:pt x="2135" y="1615"/>
                  </a:lnTo>
                  <a:lnTo>
                    <a:pt x="2131" y="1601"/>
                  </a:lnTo>
                  <a:lnTo>
                    <a:pt x="2131" y="1601"/>
                  </a:lnTo>
                  <a:lnTo>
                    <a:pt x="2124" y="1573"/>
                  </a:lnTo>
                  <a:lnTo>
                    <a:pt x="2116" y="1543"/>
                  </a:lnTo>
                  <a:lnTo>
                    <a:pt x="2116" y="1543"/>
                  </a:lnTo>
                  <a:lnTo>
                    <a:pt x="2115" y="1542"/>
                  </a:lnTo>
                  <a:lnTo>
                    <a:pt x="2113" y="1540"/>
                  </a:lnTo>
                  <a:lnTo>
                    <a:pt x="2113" y="1540"/>
                  </a:lnTo>
                  <a:lnTo>
                    <a:pt x="2086" y="1552"/>
                  </a:lnTo>
                  <a:lnTo>
                    <a:pt x="2057" y="1563"/>
                  </a:lnTo>
                  <a:lnTo>
                    <a:pt x="2029" y="1571"/>
                  </a:lnTo>
                  <a:lnTo>
                    <a:pt x="2001" y="1579"/>
                  </a:lnTo>
                  <a:lnTo>
                    <a:pt x="1942" y="1594"/>
                  </a:lnTo>
                  <a:lnTo>
                    <a:pt x="1912" y="1601"/>
                  </a:lnTo>
                  <a:lnTo>
                    <a:pt x="1882" y="1610"/>
                  </a:lnTo>
                  <a:lnTo>
                    <a:pt x="1882" y="1610"/>
                  </a:lnTo>
                  <a:lnTo>
                    <a:pt x="1883" y="1625"/>
                  </a:lnTo>
                  <a:lnTo>
                    <a:pt x="1884" y="1641"/>
                  </a:lnTo>
                  <a:lnTo>
                    <a:pt x="1887" y="1674"/>
                  </a:lnTo>
                  <a:lnTo>
                    <a:pt x="1890" y="1707"/>
                  </a:lnTo>
                  <a:lnTo>
                    <a:pt x="1890" y="1724"/>
                  </a:lnTo>
                  <a:lnTo>
                    <a:pt x="1889" y="1739"/>
                  </a:lnTo>
                  <a:lnTo>
                    <a:pt x="1889" y="1739"/>
                  </a:lnTo>
                  <a:lnTo>
                    <a:pt x="1888" y="1745"/>
                  </a:lnTo>
                  <a:lnTo>
                    <a:pt x="1886" y="1752"/>
                  </a:lnTo>
                  <a:lnTo>
                    <a:pt x="1883" y="1759"/>
                  </a:lnTo>
                  <a:lnTo>
                    <a:pt x="1880" y="1764"/>
                  </a:lnTo>
                  <a:lnTo>
                    <a:pt x="1875" y="1768"/>
                  </a:lnTo>
                  <a:lnTo>
                    <a:pt x="1869" y="1773"/>
                  </a:lnTo>
                  <a:lnTo>
                    <a:pt x="1862" y="1776"/>
                  </a:lnTo>
                  <a:lnTo>
                    <a:pt x="1856" y="1777"/>
                  </a:lnTo>
                  <a:lnTo>
                    <a:pt x="1856" y="1777"/>
                  </a:lnTo>
                  <a:lnTo>
                    <a:pt x="1859" y="1790"/>
                  </a:lnTo>
                  <a:lnTo>
                    <a:pt x="1862" y="1804"/>
                  </a:lnTo>
                  <a:lnTo>
                    <a:pt x="1866" y="1820"/>
                  </a:lnTo>
                  <a:lnTo>
                    <a:pt x="1867" y="1836"/>
                  </a:lnTo>
                  <a:lnTo>
                    <a:pt x="1867" y="1836"/>
                  </a:lnTo>
                  <a:lnTo>
                    <a:pt x="1869" y="1872"/>
                  </a:lnTo>
                  <a:lnTo>
                    <a:pt x="1868" y="1891"/>
                  </a:lnTo>
                  <a:lnTo>
                    <a:pt x="1867" y="1906"/>
                  </a:lnTo>
                  <a:lnTo>
                    <a:pt x="1867" y="1906"/>
                  </a:lnTo>
                  <a:lnTo>
                    <a:pt x="1866" y="1911"/>
                  </a:lnTo>
                  <a:lnTo>
                    <a:pt x="1862" y="1915"/>
                  </a:lnTo>
                  <a:lnTo>
                    <a:pt x="1859" y="1918"/>
                  </a:lnTo>
                  <a:lnTo>
                    <a:pt x="1855" y="1922"/>
                  </a:lnTo>
                  <a:lnTo>
                    <a:pt x="1847" y="1927"/>
                  </a:lnTo>
                  <a:lnTo>
                    <a:pt x="1841" y="1931"/>
                  </a:lnTo>
                  <a:lnTo>
                    <a:pt x="1841" y="1931"/>
                  </a:lnTo>
                  <a:lnTo>
                    <a:pt x="1836" y="1937"/>
                  </a:lnTo>
                  <a:lnTo>
                    <a:pt x="1830" y="1942"/>
                  </a:lnTo>
                  <a:lnTo>
                    <a:pt x="1821" y="1955"/>
                  </a:lnTo>
                  <a:lnTo>
                    <a:pt x="1815" y="1960"/>
                  </a:lnTo>
                  <a:lnTo>
                    <a:pt x="1810" y="1966"/>
                  </a:lnTo>
                  <a:lnTo>
                    <a:pt x="1804" y="1970"/>
                  </a:lnTo>
                  <a:lnTo>
                    <a:pt x="1796" y="1973"/>
                  </a:lnTo>
                  <a:lnTo>
                    <a:pt x="1796" y="1973"/>
                  </a:lnTo>
                  <a:lnTo>
                    <a:pt x="1791" y="1969"/>
                  </a:lnTo>
                  <a:lnTo>
                    <a:pt x="1785" y="1962"/>
                  </a:lnTo>
                  <a:lnTo>
                    <a:pt x="1777" y="1951"/>
                  </a:lnTo>
                  <a:lnTo>
                    <a:pt x="1768" y="1938"/>
                  </a:lnTo>
                  <a:lnTo>
                    <a:pt x="1764" y="1932"/>
                  </a:lnTo>
                  <a:lnTo>
                    <a:pt x="1760" y="1928"/>
                  </a:lnTo>
                  <a:lnTo>
                    <a:pt x="1760" y="1928"/>
                  </a:lnTo>
                  <a:lnTo>
                    <a:pt x="1724" y="1895"/>
                  </a:lnTo>
                  <a:lnTo>
                    <a:pt x="1707" y="1879"/>
                  </a:lnTo>
                  <a:lnTo>
                    <a:pt x="1700" y="1872"/>
                  </a:lnTo>
                  <a:lnTo>
                    <a:pt x="1692" y="1868"/>
                  </a:lnTo>
                  <a:lnTo>
                    <a:pt x="1692" y="1868"/>
                  </a:lnTo>
                  <a:lnTo>
                    <a:pt x="1686" y="1864"/>
                  </a:lnTo>
                  <a:lnTo>
                    <a:pt x="1679" y="1862"/>
                  </a:lnTo>
                  <a:lnTo>
                    <a:pt x="1674" y="1860"/>
                  </a:lnTo>
                  <a:lnTo>
                    <a:pt x="1672" y="1857"/>
                  </a:lnTo>
                  <a:lnTo>
                    <a:pt x="1670" y="1854"/>
                  </a:lnTo>
                  <a:lnTo>
                    <a:pt x="1670" y="1854"/>
                  </a:lnTo>
                  <a:lnTo>
                    <a:pt x="1668" y="1851"/>
                  </a:lnTo>
                  <a:lnTo>
                    <a:pt x="1666" y="1848"/>
                  </a:lnTo>
                  <a:lnTo>
                    <a:pt x="1668" y="1845"/>
                  </a:lnTo>
                  <a:lnTo>
                    <a:pt x="1668" y="1842"/>
                  </a:lnTo>
                  <a:lnTo>
                    <a:pt x="1670" y="1836"/>
                  </a:lnTo>
                  <a:lnTo>
                    <a:pt x="1671" y="1833"/>
                  </a:lnTo>
                  <a:lnTo>
                    <a:pt x="1672" y="1828"/>
                  </a:lnTo>
                  <a:lnTo>
                    <a:pt x="1672" y="1828"/>
                  </a:lnTo>
                  <a:lnTo>
                    <a:pt x="1671" y="1817"/>
                  </a:lnTo>
                  <a:lnTo>
                    <a:pt x="1669" y="1806"/>
                  </a:lnTo>
                  <a:lnTo>
                    <a:pt x="1668" y="1796"/>
                  </a:lnTo>
                  <a:lnTo>
                    <a:pt x="1668" y="1792"/>
                  </a:lnTo>
                  <a:lnTo>
                    <a:pt x="1668" y="1789"/>
                  </a:lnTo>
                  <a:lnTo>
                    <a:pt x="1668" y="1789"/>
                  </a:lnTo>
                  <a:lnTo>
                    <a:pt x="1657" y="1788"/>
                  </a:lnTo>
                  <a:lnTo>
                    <a:pt x="1648" y="1786"/>
                  </a:lnTo>
                  <a:lnTo>
                    <a:pt x="1640" y="1783"/>
                  </a:lnTo>
                  <a:lnTo>
                    <a:pt x="1632" y="1779"/>
                  </a:lnTo>
                  <a:lnTo>
                    <a:pt x="1626" y="1775"/>
                  </a:lnTo>
                  <a:lnTo>
                    <a:pt x="1619" y="1770"/>
                  </a:lnTo>
                  <a:lnTo>
                    <a:pt x="1615" y="1764"/>
                  </a:lnTo>
                  <a:lnTo>
                    <a:pt x="1611" y="1757"/>
                  </a:lnTo>
                  <a:lnTo>
                    <a:pt x="1608" y="1750"/>
                  </a:lnTo>
                  <a:lnTo>
                    <a:pt x="1605" y="1743"/>
                  </a:lnTo>
                  <a:lnTo>
                    <a:pt x="1603" y="1734"/>
                  </a:lnTo>
                  <a:lnTo>
                    <a:pt x="1602" y="1727"/>
                  </a:lnTo>
                  <a:lnTo>
                    <a:pt x="1601" y="1709"/>
                  </a:lnTo>
                  <a:lnTo>
                    <a:pt x="1602" y="1691"/>
                  </a:lnTo>
                  <a:lnTo>
                    <a:pt x="1602" y="1691"/>
                  </a:lnTo>
                  <a:lnTo>
                    <a:pt x="1556" y="1704"/>
                  </a:lnTo>
                  <a:lnTo>
                    <a:pt x="1509" y="1716"/>
                  </a:lnTo>
                  <a:lnTo>
                    <a:pt x="1460" y="1727"/>
                  </a:lnTo>
                  <a:lnTo>
                    <a:pt x="1411" y="1737"/>
                  </a:lnTo>
                  <a:lnTo>
                    <a:pt x="1209" y="1780"/>
                  </a:lnTo>
                  <a:lnTo>
                    <a:pt x="1108" y="1803"/>
                  </a:lnTo>
                  <a:lnTo>
                    <a:pt x="1058" y="1815"/>
                  </a:lnTo>
                  <a:lnTo>
                    <a:pt x="1009" y="1827"/>
                  </a:lnTo>
                  <a:lnTo>
                    <a:pt x="961" y="1841"/>
                  </a:lnTo>
                  <a:lnTo>
                    <a:pt x="913" y="1856"/>
                  </a:lnTo>
                  <a:lnTo>
                    <a:pt x="868" y="1872"/>
                  </a:lnTo>
                  <a:lnTo>
                    <a:pt x="823" y="1891"/>
                  </a:lnTo>
                  <a:lnTo>
                    <a:pt x="823" y="1891"/>
                  </a:lnTo>
                  <a:lnTo>
                    <a:pt x="826" y="1904"/>
                  </a:lnTo>
                  <a:lnTo>
                    <a:pt x="828" y="1919"/>
                  </a:lnTo>
                  <a:lnTo>
                    <a:pt x="830" y="1936"/>
                  </a:lnTo>
                  <a:lnTo>
                    <a:pt x="830" y="1952"/>
                  </a:lnTo>
                  <a:lnTo>
                    <a:pt x="828" y="1967"/>
                  </a:lnTo>
                  <a:lnTo>
                    <a:pt x="827" y="1973"/>
                  </a:lnTo>
                  <a:lnTo>
                    <a:pt x="824" y="1979"/>
                  </a:lnTo>
                  <a:lnTo>
                    <a:pt x="822" y="1985"/>
                  </a:lnTo>
                  <a:lnTo>
                    <a:pt x="817" y="1990"/>
                  </a:lnTo>
                  <a:lnTo>
                    <a:pt x="813" y="1994"/>
                  </a:lnTo>
                  <a:lnTo>
                    <a:pt x="808" y="1998"/>
                  </a:lnTo>
                  <a:lnTo>
                    <a:pt x="808" y="1998"/>
                  </a:lnTo>
                  <a:lnTo>
                    <a:pt x="808" y="2018"/>
                  </a:lnTo>
                  <a:lnTo>
                    <a:pt x="809" y="2039"/>
                  </a:lnTo>
                  <a:lnTo>
                    <a:pt x="811" y="2079"/>
                  </a:lnTo>
                  <a:lnTo>
                    <a:pt x="812" y="2097"/>
                  </a:lnTo>
                  <a:lnTo>
                    <a:pt x="811" y="2116"/>
                  </a:lnTo>
                  <a:lnTo>
                    <a:pt x="810" y="2135"/>
                  </a:lnTo>
                  <a:lnTo>
                    <a:pt x="806" y="2153"/>
                  </a:lnTo>
                  <a:lnTo>
                    <a:pt x="806" y="2153"/>
                  </a:lnTo>
                  <a:lnTo>
                    <a:pt x="800" y="2159"/>
                  </a:lnTo>
                  <a:lnTo>
                    <a:pt x="794" y="2168"/>
                  </a:lnTo>
                  <a:lnTo>
                    <a:pt x="781" y="2187"/>
                  </a:lnTo>
                  <a:lnTo>
                    <a:pt x="773" y="2197"/>
                  </a:lnTo>
                  <a:lnTo>
                    <a:pt x="767" y="2204"/>
                  </a:lnTo>
                  <a:lnTo>
                    <a:pt x="760" y="2211"/>
                  </a:lnTo>
                  <a:lnTo>
                    <a:pt x="755" y="2212"/>
                  </a:lnTo>
                  <a:lnTo>
                    <a:pt x="752" y="2213"/>
                  </a:lnTo>
                  <a:lnTo>
                    <a:pt x="752" y="2213"/>
                  </a:lnTo>
                  <a:lnTo>
                    <a:pt x="748" y="2213"/>
                  </a:lnTo>
                  <a:lnTo>
                    <a:pt x="745" y="2213"/>
                  </a:lnTo>
                  <a:lnTo>
                    <a:pt x="736" y="2210"/>
                  </a:lnTo>
                  <a:lnTo>
                    <a:pt x="729" y="2205"/>
                  </a:lnTo>
                  <a:lnTo>
                    <a:pt x="721" y="2199"/>
                  </a:lnTo>
                  <a:lnTo>
                    <a:pt x="705" y="2186"/>
                  </a:lnTo>
                  <a:lnTo>
                    <a:pt x="697" y="2181"/>
                  </a:lnTo>
                  <a:lnTo>
                    <a:pt x="690" y="2175"/>
                  </a:lnTo>
                  <a:lnTo>
                    <a:pt x="690" y="2175"/>
                  </a:lnTo>
                  <a:lnTo>
                    <a:pt x="678" y="2170"/>
                  </a:lnTo>
                  <a:lnTo>
                    <a:pt x="666" y="2165"/>
                  </a:lnTo>
                  <a:lnTo>
                    <a:pt x="657" y="2159"/>
                  </a:lnTo>
                  <a:lnTo>
                    <a:pt x="652" y="2156"/>
                  </a:lnTo>
                  <a:lnTo>
                    <a:pt x="648" y="2153"/>
                  </a:lnTo>
                  <a:lnTo>
                    <a:pt x="648" y="2153"/>
                  </a:lnTo>
                  <a:lnTo>
                    <a:pt x="643" y="2139"/>
                  </a:lnTo>
                  <a:lnTo>
                    <a:pt x="640" y="2123"/>
                  </a:lnTo>
                  <a:lnTo>
                    <a:pt x="636" y="2107"/>
                  </a:lnTo>
                  <a:lnTo>
                    <a:pt x="634" y="2090"/>
                  </a:lnTo>
                  <a:lnTo>
                    <a:pt x="630" y="2058"/>
                  </a:lnTo>
                  <a:lnTo>
                    <a:pt x="628" y="2044"/>
                  </a:lnTo>
                  <a:lnTo>
                    <a:pt x="624" y="2031"/>
                  </a:lnTo>
                  <a:lnTo>
                    <a:pt x="624" y="2031"/>
                  </a:lnTo>
                  <a:lnTo>
                    <a:pt x="604" y="2033"/>
                  </a:lnTo>
                  <a:lnTo>
                    <a:pt x="587" y="2035"/>
                  </a:lnTo>
                  <a:lnTo>
                    <a:pt x="580" y="2034"/>
                  </a:lnTo>
                  <a:lnTo>
                    <a:pt x="572" y="2033"/>
                  </a:lnTo>
                  <a:lnTo>
                    <a:pt x="565" y="2030"/>
                  </a:lnTo>
                  <a:lnTo>
                    <a:pt x="558" y="2023"/>
                  </a:lnTo>
                  <a:lnTo>
                    <a:pt x="558" y="2023"/>
                  </a:lnTo>
                  <a:lnTo>
                    <a:pt x="554" y="2017"/>
                  </a:lnTo>
                  <a:lnTo>
                    <a:pt x="550" y="2009"/>
                  </a:lnTo>
                  <a:lnTo>
                    <a:pt x="548" y="2001"/>
                  </a:lnTo>
                  <a:lnTo>
                    <a:pt x="545" y="1991"/>
                  </a:lnTo>
                  <a:lnTo>
                    <a:pt x="542" y="1970"/>
                  </a:lnTo>
                  <a:lnTo>
                    <a:pt x="541" y="1948"/>
                  </a:lnTo>
                  <a:lnTo>
                    <a:pt x="541" y="1948"/>
                  </a:lnTo>
                  <a:lnTo>
                    <a:pt x="520" y="1952"/>
                  </a:lnTo>
                  <a:lnTo>
                    <a:pt x="500" y="1957"/>
                  </a:lnTo>
                  <a:lnTo>
                    <a:pt x="481" y="1963"/>
                  </a:lnTo>
                  <a:lnTo>
                    <a:pt x="463" y="1971"/>
                  </a:lnTo>
                  <a:lnTo>
                    <a:pt x="428" y="1986"/>
                  </a:lnTo>
                  <a:lnTo>
                    <a:pt x="408" y="1993"/>
                  </a:lnTo>
                  <a:lnTo>
                    <a:pt x="389" y="1999"/>
                  </a:lnTo>
                  <a:lnTo>
                    <a:pt x="389" y="1999"/>
                  </a:lnTo>
                  <a:lnTo>
                    <a:pt x="390" y="2010"/>
                  </a:lnTo>
                  <a:lnTo>
                    <a:pt x="391" y="2021"/>
                  </a:lnTo>
                  <a:lnTo>
                    <a:pt x="396" y="2044"/>
                  </a:lnTo>
                  <a:lnTo>
                    <a:pt x="401" y="2065"/>
                  </a:lnTo>
                  <a:lnTo>
                    <a:pt x="406" y="2088"/>
                  </a:lnTo>
                  <a:lnTo>
                    <a:pt x="406" y="2088"/>
                  </a:lnTo>
                  <a:close/>
                  <a:moveTo>
                    <a:pt x="1681" y="1569"/>
                  </a:moveTo>
                  <a:lnTo>
                    <a:pt x="1681" y="1569"/>
                  </a:lnTo>
                  <a:lnTo>
                    <a:pt x="1678" y="1576"/>
                  </a:lnTo>
                  <a:lnTo>
                    <a:pt x="1675" y="1583"/>
                  </a:lnTo>
                  <a:lnTo>
                    <a:pt x="1672" y="1599"/>
                  </a:lnTo>
                  <a:lnTo>
                    <a:pt x="1670" y="1616"/>
                  </a:lnTo>
                  <a:lnTo>
                    <a:pt x="1670" y="1634"/>
                  </a:lnTo>
                  <a:lnTo>
                    <a:pt x="1671" y="1653"/>
                  </a:lnTo>
                  <a:lnTo>
                    <a:pt x="1672" y="1671"/>
                  </a:lnTo>
                  <a:lnTo>
                    <a:pt x="1677" y="1706"/>
                  </a:lnTo>
                  <a:lnTo>
                    <a:pt x="1677" y="1706"/>
                  </a:lnTo>
                  <a:lnTo>
                    <a:pt x="1684" y="1711"/>
                  </a:lnTo>
                  <a:lnTo>
                    <a:pt x="1691" y="1713"/>
                  </a:lnTo>
                  <a:lnTo>
                    <a:pt x="1698" y="1715"/>
                  </a:lnTo>
                  <a:lnTo>
                    <a:pt x="1705" y="1715"/>
                  </a:lnTo>
                  <a:lnTo>
                    <a:pt x="1718" y="1715"/>
                  </a:lnTo>
                  <a:lnTo>
                    <a:pt x="1725" y="1716"/>
                  </a:lnTo>
                  <a:lnTo>
                    <a:pt x="1732" y="1717"/>
                  </a:lnTo>
                  <a:lnTo>
                    <a:pt x="1732" y="1717"/>
                  </a:lnTo>
                  <a:lnTo>
                    <a:pt x="1730" y="1709"/>
                  </a:lnTo>
                  <a:lnTo>
                    <a:pt x="1729" y="1700"/>
                  </a:lnTo>
                  <a:lnTo>
                    <a:pt x="1729" y="1692"/>
                  </a:lnTo>
                  <a:lnTo>
                    <a:pt x="1730" y="1685"/>
                  </a:lnTo>
                  <a:lnTo>
                    <a:pt x="1733" y="1677"/>
                  </a:lnTo>
                  <a:lnTo>
                    <a:pt x="1736" y="1672"/>
                  </a:lnTo>
                  <a:lnTo>
                    <a:pt x="1740" y="1667"/>
                  </a:lnTo>
                  <a:lnTo>
                    <a:pt x="1746" y="1661"/>
                  </a:lnTo>
                  <a:lnTo>
                    <a:pt x="1751" y="1658"/>
                  </a:lnTo>
                  <a:lnTo>
                    <a:pt x="1757" y="1656"/>
                  </a:lnTo>
                  <a:lnTo>
                    <a:pt x="1764" y="1654"/>
                  </a:lnTo>
                  <a:lnTo>
                    <a:pt x="1770" y="1654"/>
                  </a:lnTo>
                  <a:lnTo>
                    <a:pt x="1778" y="1655"/>
                  </a:lnTo>
                  <a:lnTo>
                    <a:pt x="1784" y="1657"/>
                  </a:lnTo>
                  <a:lnTo>
                    <a:pt x="1791" y="1661"/>
                  </a:lnTo>
                  <a:lnTo>
                    <a:pt x="1797" y="1667"/>
                  </a:lnTo>
                  <a:lnTo>
                    <a:pt x="1797" y="1667"/>
                  </a:lnTo>
                  <a:lnTo>
                    <a:pt x="1799" y="1688"/>
                  </a:lnTo>
                  <a:lnTo>
                    <a:pt x="1800" y="1697"/>
                  </a:lnTo>
                  <a:lnTo>
                    <a:pt x="1804" y="1706"/>
                  </a:lnTo>
                  <a:lnTo>
                    <a:pt x="1804" y="1706"/>
                  </a:lnTo>
                  <a:lnTo>
                    <a:pt x="1807" y="1704"/>
                  </a:lnTo>
                  <a:lnTo>
                    <a:pt x="1811" y="1704"/>
                  </a:lnTo>
                  <a:lnTo>
                    <a:pt x="1820" y="1706"/>
                  </a:lnTo>
                  <a:lnTo>
                    <a:pt x="1820" y="1706"/>
                  </a:lnTo>
                  <a:lnTo>
                    <a:pt x="1825" y="1699"/>
                  </a:lnTo>
                  <a:lnTo>
                    <a:pt x="1828" y="1691"/>
                  </a:lnTo>
                  <a:lnTo>
                    <a:pt x="1830" y="1684"/>
                  </a:lnTo>
                  <a:lnTo>
                    <a:pt x="1832" y="1676"/>
                  </a:lnTo>
                  <a:lnTo>
                    <a:pt x="1833" y="1669"/>
                  </a:lnTo>
                  <a:lnTo>
                    <a:pt x="1833" y="1660"/>
                  </a:lnTo>
                  <a:lnTo>
                    <a:pt x="1831" y="1643"/>
                  </a:lnTo>
                  <a:lnTo>
                    <a:pt x="1829" y="1626"/>
                  </a:lnTo>
                  <a:lnTo>
                    <a:pt x="1825" y="1608"/>
                  </a:lnTo>
                  <a:lnTo>
                    <a:pt x="1822" y="1590"/>
                  </a:lnTo>
                  <a:lnTo>
                    <a:pt x="1820" y="1570"/>
                  </a:lnTo>
                  <a:lnTo>
                    <a:pt x="1820" y="1570"/>
                  </a:lnTo>
                  <a:lnTo>
                    <a:pt x="1802" y="1564"/>
                  </a:lnTo>
                  <a:lnTo>
                    <a:pt x="1785" y="1560"/>
                  </a:lnTo>
                  <a:lnTo>
                    <a:pt x="1768" y="1558"/>
                  </a:lnTo>
                  <a:lnTo>
                    <a:pt x="1750" y="1556"/>
                  </a:lnTo>
                  <a:lnTo>
                    <a:pt x="1733" y="1558"/>
                  </a:lnTo>
                  <a:lnTo>
                    <a:pt x="1716" y="1560"/>
                  </a:lnTo>
                  <a:lnTo>
                    <a:pt x="1698" y="1564"/>
                  </a:lnTo>
                  <a:lnTo>
                    <a:pt x="1681" y="1569"/>
                  </a:lnTo>
                  <a:lnTo>
                    <a:pt x="1681" y="1569"/>
                  </a:lnTo>
                  <a:close/>
                  <a:moveTo>
                    <a:pt x="791" y="1779"/>
                  </a:moveTo>
                  <a:lnTo>
                    <a:pt x="791" y="1779"/>
                  </a:lnTo>
                  <a:lnTo>
                    <a:pt x="790" y="1759"/>
                  </a:lnTo>
                  <a:lnTo>
                    <a:pt x="788" y="1750"/>
                  </a:lnTo>
                  <a:lnTo>
                    <a:pt x="787" y="1746"/>
                  </a:lnTo>
                  <a:lnTo>
                    <a:pt x="785" y="1744"/>
                  </a:lnTo>
                  <a:lnTo>
                    <a:pt x="785" y="1744"/>
                  </a:lnTo>
                  <a:lnTo>
                    <a:pt x="782" y="1742"/>
                  </a:lnTo>
                  <a:lnTo>
                    <a:pt x="779" y="1740"/>
                  </a:lnTo>
                  <a:lnTo>
                    <a:pt x="768" y="1737"/>
                  </a:lnTo>
                  <a:lnTo>
                    <a:pt x="756" y="1737"/>
                  </a:lnTo>
                  <a:lnTo>
                    <a:pt x="742" y="1739"/>
                  </a:lnTo>
                  <a:lnTo>
                    <a:pt x="712" y="1744"/>
                  </a:lnTo>
                  <a:lnTo>
                    <a:pt x="688" y="1747"/>
                  </a:lnTo>
                  <a:lnTo>
                    <a:pt x="688" y="1747"/>
                  </a:lnTo>
                  <a:lnTo>
                    <a:pt x="661" y="1751"/>
                  </a:lnTo>
                  <a:lnTo>
                    <a:pt x="636" y="1756"/>
                  </a:lnTo>
                  <a:lnTo>
                    <a:pt x="614" y="1758"/>
                  </a:lnTo>
                  <a:lnTo>
                    <a:pt x="605" y="1759"/>
                  </a:lnTo>
                  <a:lnTo>
                    <a:pt x="598" y="1759"/>
                  </a:lnTo>
                  <a:lnTo>
                    <a:pt x="598" y="1759"/>
                  </a:lnTo>
                  <a:lnTo>
                    <a:pt x="586" y="1765"/>
                  </a:lnTo>
                  <a:lnTo>
                    <a:pt x="575" y="1770"/>
                  </a:lnTo>
                  <a:lnTo>
                    <a:pt x="554" y="1779"/>
                  </a:lnTo>
                  <a:lnTo>
                    <a:pt x="554" y="1779"/>
                  </a:lnTo>
                  <a:lnTo>
                    <a:pt x="554" y="1782"/>
                  </a:lnTo>
                  <a:lnTo>
                    <a:pt x="553" y="1785"/>
                  </a:lnTo>
                  <a:lnTo>
                    <a:pt x="549" y="1788"/>
                  </a:lnTo>
                  <a:lnTo>
                    <a:pt x="545" y="1791"/>
                  </a:lnTo>
                  <a:lnTo>
                    <a:pt x="541" y="1794"/>
                  </a:lnTo>
                  <a:lnTo>
                    <a:pt x="541" y="1794"/>
                  </a:lnTo>
                  <a:lnTo>
                    <a:pt x="543" y="1830"/>
                  </a:lnTo>
                  <a:lnTo>
                    <a:pt x="545" y="1867"/>
                  </a:lnTo>
                  <a:lnTo>
                    <a:pt x="546" y="1885"/>
                  </a:lnTo>
                  <a:lnTo>
                    <a:pt x="549" y="1903"/>
                  </a:lnTo>
                  <a:lnTo>
                    <a:pt x="552" y="1919"/>
                  </a:lnTo>
                  <a:lnTo>
                    <a:pt x="556" y="1936"/>
                  </a:lnTo>
                  <a:lnTo>
                    <a:pt x="556" y="1936"/>
                  </a:lnTo>
                  <a:lnTo>
                    <a:pt x="556" y="1946"/>
                  </a:lnTo>
                  <a:lnTo>
                    <a:pt x="556" y="1956"/>
                  </a:lnTo>
                  <a:lnTo>
                    <a:pt x="557" y="1966"/>
                  </a:lnTo>
                  <a:lnTo>
                    <a:pt x="559" y="1975"/>
                  </a:lnTo>
                  <a:lnTo>
                    <a:pt x="561" y="1985"/>
                  </a:lnTo>
                  <a:lnTo>
                    <a:pt x="565" y="1993"/>
                  </a:lnTo>
                  <a:lnTo>
                    <a:pt x="573" y="2013"/>
                  </a:lnTo>
                  <a:lnTo>
                    <a:pt x="573" y="2013"/>
                  </a:lnTo>
                  <a:lnTo>
                    <a:pt x="584" y="2014"/>
                  </a:lnTo>
                  <a:lnTo>
                    <a:pt x="595" y="2015"/>
                  </a:lnTo>
                  <a:lnTo>
                    <a:pt x="617" y="2012"/>
                  </a:lnTo>
                  <a:lnTo>
                    <a:pt x="629" y="2010"/>
                  </a:lnTo>
                  <a:lnTo>
                    <a:pt x="640" y="2010"/>
                  </a:lnTo>
                  <a:lnTo>
                    <a:pt x="651" y="2013"/>
                  </a:lnTo>
                  <a:lnTo>
                    <a:pt x="657" y="2015"/>
                  </a:lnTo>
                  <a:lnTo>
                    <a:pt x="661" y="2018"/>
                  </a:lnTo>
                  <a:lnTo>
                    <a:pt x="661" y="2018"/>
                  </a:lnTo>
                  <a:lnTo>
                    <a:pt x="659" y="1999"/>
                  </a:lnTo>
                  <a:lnTo>
                    <a:pt x="656" y="1978"/>
                  </a:lnTo>
                  <a:lnTo>
                    <a:pt x="656" y="1978"/>
                  </a:lnTo>
                  <a:lnTo>
                    <a:pt x="634" y="1979"/>
                  </a:lnTo>
                  <a:lnTo>
                    <a:pt x="624" y="1979"/>
                  </a:lnTo>
                  <a:lnTo>
                    <a:pt x="616" y="1980"/>
                  </a:lnTo>
                  <a:lnTo>
                    <a:pt x="616" y="1980"/>
                  </a:lnTo>
                  <a:lnTo>
                    <a:pt x="611" y="1974"/>
                  </a:lnTo>
                  <a:lnTo>
                    <a:pt x="605" y="1967"/>
                  </a:lnTo>
                  <a:lnTo>
                    <a:pt x="601" y="1958"/>
                  </a:lnTo>
                  <a:lnTo>
                    <a:pt x="597" y="1949"/>
                  </a:lnTo>
                  <a:lnTo>
                    <a:pt x="595" y="1940"/>
                  </a:lnTo>
                  <a:lnTo>
                    <a:pt x="593" y="1930"/>
                  </a:lnTo>
                  <a:lnTo>
                    <a:pt x="589" y="1910"/>
                  </a:lnTo>
                  <a:lnTo>
                    <a:pt x="588" y="1887"/>
                  </a:lnTo>
                  <a:lnTo>
                    <a:pt x="587" y="1864"/>
                  </a:lnTo>
                  <a:lnTo>
                    <a:pt x="587" y="1840"/>
                  </a:lnTo>
                  <a:lnTo>
                    <a:pt x="586" y="1817"/>
                  </a:lnTo>
                  <a:lnTo>
                    <a:pt x="586" y="1817"/>
                  </a:lnTo>
                  <a:lnTo>
                    <a:pt x="590" y="1811"/>
                  </a:lnTo>
                  <a:lnTo>
                    <a:pt x="596" y="1805"/>
                  </a:lnTo>
                  <a:lnTo>
                    <a:pt x="601" y="1801"/>
                  </a:lnTo>
                  <a:lnTo>
                    <a:pt x="609" y="1796"/>
                  </a:lnTo>
                  <a:lnTo>
                    <a:pt x="609" y="1796"/>
                  </a:lnTo>
                  <a:lnTo>
                    <a:pt x="614" y="1795"/>
                  </a:lnTo>
                  <a:lnTo>
                    <a:pt x="620" y="1794"/>
                  </a:lnTo>
                  <a:lnTo>
                    <a:pt x="636" y="1792"/>
                  </a:lnTo>
                  <a:lnTo>
                    <a:pt x="656" y="1791"/>
                  </a:lnTo>
                  <a:lnTo>
                    <a:pt x="675" y="1789"/>
                  </a:lnTo>
                  <a:lnTo>
                    <a:pt x="675" y="1789"/>
                  </a:lnTo>
                  <a:lnTo>
                    <a:pt x="681" y="1787"/>
                  </a:lnTo>
                  <a:lnTo>
                    <a:pt x="688" y="1785"/>
                  </a:lnTo>
                  <a:lnTo>
                    <a:pt x="694" y="1782"/>
                  </a:lnTo>
                  <a:lnTo>
                    <a:pt x="701" y="1781"/>
                  </a:lnTo>
                  <a:lnTo>
                    <a:pt x="701" y="1781"/>
                  </a:lnTo>
                  <a:lnTo>
                    <a:pt x="709" y="1781"/>
                  </a:lnTo>
                  <a:lnTo>
                    <a:pt x="719" y="1781"/>
                  </a:lnTo>
                  <a:lnTo>
                    <a:pt x="727" y="1783"/>
                  </a:lnTo>
                  <a:lnTo>
                    <a:pt x="737" y="1785"/>
                  </a:lnTo>
                  <a:lnTo>
                    <a:pt x="752" y="1790"/>
                  </a:lnTo>
                  <a:lnTo>
                    <a:pt x="758" y="1793"/>
                  </a:lnTo>
                  <a:lnTo>
                    <a:pt x="763" y="1796"/>
                  </a:lnTo>
                  <a:lnTo>
                    <a:pt x="763" y="1796"/>
                  </a:lnTo>
                  <a:lnTo>
                    <a:pt x="771" y="1835"/>
                  </a:lnTo>
                  <a:lnTo>
                    <a:pt x="776" y="1856"/>
                  </a:lnTo>
                  <a:lnTo>
                    <a:pt x="779" y="1878"/>
                  </a:lnTo>
                  <a:lnTo>
                    <a:pt x="780" y="1899"/>
                  </a:lnTo>
                  <a:lnTo>
                    <a:pt x="780" y="1922"/>
                  </a:lnTo>
                  <a:lnTo>
                    <a:pt x="779" y="1931"/>
                  </a:lnTo>
                  <a:lnTo>
                    <a:pt x="778" y="1942"/>
                  </a:lnTo>
                  <a:lnTo>
                    <a:pt x="776" y="1952"/>
                  </a:lnTo>
                  <a:lnTo>
                    <a:pt x="772" y="1961"/>
                  </a:lnTo>
                  <a:lnTo>
                    <a:pt x="772" y="1961"/>
                  </a:lnTo>
                  <a:lnTo>
                    <a:pt x="764" y="1964"/>
                  </a:lnTo>
                  <a:lnTo>
                    <a:pt x="757" y="1968"/>
                  </a:lnTo>
                  <a:lnTo>
                    <a:pt x="750" y="1970"/>
                  </a:lnTo>
                  <a:lnTo>
                    <a:pt x="740" y="1969"/>
                  </a:lnTo>
                  <a:lnTo>
                    <a:pt x="740" y="1969"/>
                  </a:lnTo>
                  <a:lnTo>
                    <a:pt x="739" y="1971"/>
                  </a:lnTo>
                  <a:lnTo>
                    <a:pt x="739" y="1973"/>
                  </a:lnTo>
                  <a:lnTo>
                    <a:pt x="740" y="1978"/>
                  </a:lnTo>
                  <a:lnTo>
                    <a:pt x="741" y="1984"/>
                  </a:lnTo>
                  <a:lnTo>
                    <a:pt x="742" y="1990"/>
                  </a:lnTo>
                  <a:lnTo>
                    <a:pt x="742" y="1990"/>
                  </a:lnTo>
                  <a:lnTo>
                    <a:pt x="755" y="1988"/>
                  </a:lnTo>
                  <a:lnTo>
                    <a:pt x="772" y="1987"/>
                  </a:lnTo>
                  <a:lnTo>
                    <a:pt x="781" y="1986"/>
                  </a:lnTo>
                  <a:lnTo>
                    <a:pt x="790" y="1984"/>
                  </a:lnTo>
                  <a:lnTo>
                    <a:pt x="797" y="1980"/>
                  </a:lnTo>
                  <a:lnTo>
                    <a:pt x="805" y="1976"/>
                  </a:lnTo>
                  <a:lnTo>
                    <a:pt x="805" y="1976"/>
                  </a:lnTo>
                  <a:lnTo>
                    <a:pt x="808" y="1967"/>
                  </a:lnTo>
                  <a:lnTo>
                    <a:pt x="810" y="1955"/>
                  </a:lnTo>
                  <a:lnTo>
                    <a:pt x="812" y="1943"/>
                  </a:lnTo>
                  <a:lnTo>
                    <a:pt x="813" y="1931"/>
                  </a:lnTo>
                  <a:lnTo>
                    <a:pt x="812" y="1918"/>
                  </a:lnTo>
                  <a:lnTo>
                    <a:pt x="812" y="1906"/>
                  </a:lnTo>
                  <a:lnTo>
                    <a:pt x="809" y="1879"/>
                  </a:lnTo>
                  <a:lnTo>
                    <a:pt x="803" y="1852"/>
                  </a:lnTo>
                  <a:lnTo>
                    <a:pt x="799" y="1826"/>
                  </a:lnTo>
                  <a:lnTo>
                    <a:pt x="794" y="1802"/>
                  </a:lnTo>
                  <a:lnTo>
                    <a:pt x="791" y="1779"/>
                  </a:lnTo>
                  <a:lnTo>
                    <a:pt x="791" y="1779"/>
                  </a:lnTo>
                  <a:close/>
                  <a:moveTo>
                    <a:pt x="1837" y="1901"/>
                  </a:moveTo>
                  <a:lnTo>
                    <a:pt x="1837" y="1901"/>
                  </a:lnTo>
                  <a:lnTo>
                    <a:pt x="1839" y="1901"/>
                  </a:lnTo>
                  <a:lnTo>
                    <a:pt x="1841" y="1901"/>
                  </a:lnTo>
                  <a:lnTo>
                    <a:pt x="1844" y="1898"/>
                  </a:lnTo>
                  <a:lnTo>
                    <a:pt x="1845" y="1896"/>
                  </a:lnTo>
                  <a:lnTo>
                    <a:pt x="1845" y="1895"/>
                  </a:lnTo>
                  <a:lnTo>
                    <a:pt x="1844" y="1894"/>
                  </a:lnTo>
                  <a:lnTo>
                    <a:pt x="1844" y="1894"/>
                  </a:lnTo>
                  <a:lnTo>
                    <a:pt x="1846" y="1889"/>
                  </a:lnTo>
                  <a:lnTo>
                    <a:pt x="1848" y="1885"/>
                  </a:lnTo>
                  <a:lnTo>
                    <a:pt x="1851" y="1873"/>
                  </a:lnTo>
                  <a:lnTo>
                    <a:pt x="1852" y="1860"/>
                  </a:lnTo>
                  <a:lnTo>
                    <a:pt x="1852" y="1843"/>
                  </a:lnTo>
                  <a:lnTo>
                    <a:pt x="1851" y="1827"/>
                  </a:lnTo>
                  <a:lnTo>
                    <a:pt x="1848" y="1811"/>
                  </a:lnTo>
                  <a:lnTo>
                    <a:pt x="1845" y="1795"/>
                  </a:lnTo>
                  <a:lnTo>
                    <a:pt x="1842" y="1781"/>
                  </a:lnTo>
                  <a:lnTo>
                    <a:pt x="1842" y="1781"/>
                  </a:lnTo>
                  <a:lnTo>
                    <a:pt x="1836" y="1781"/>
                  </a:lnTo>
                  <a:lnTo>
                    <a:pt x="1827" y="1781"/>
                  </a:lnTo>
                  <a:lnTo>
                    <a:pt x="1821" y="1782"/>
                  </a:lnTo>
                  <a:lnTo>
                    <a:pt x="1817" y="1783"/>
                  </a:lnTo>
                  <a:lnTo>
                    <a:pt x="1816" y="1785"/>
                  </a:lnTo>
                  <a:lnTo>
                    <a:pt x="1816" y="1785"/>
                  </a:lnTo>
                  <a:lnTo>
                    <a:pt x="1820" y="1793"/>
                  </a:lnTo>
                  <a:lnTo>
                    <a:pt x="1821" y="1801"/>
                  </a:lnTo>
                  <a:lnTo>
                    <a:pt x="1821" y="1809"/>
                  </a:lnTo>
                  <a:lnTo>
                    <a:pt x="1820" y="1817"/>
                  </a:lnTo>
                  <a:lnTo>
                    <a:pt x="1817" y="1823"/>
                  </a:lnTo>
                  <a:lnTo>
                    <a:pt x="1814" y="1831"/>
                  </a:lnTo>
                  <a:lnTo>
                    <a:pt x="1811" y="1836"/>
                  </a:lnTo>
                  <a:lnTo>
                    <a:pt x="1806" y="1841"/>
                  </a:lnTo>
                  <a:lnTo>
                    <a:pt x="1800" y="1847"/>
                  </a:lnTo>
                  <a:lnTo>
                    <a:pt x="1795" y="1850"/>
                  </a:lnTo>
                  <a:lnTo>
                    <a:pt x="1789" y="1853"/>
                  </a:lnTo>
                  <a:lnTo>
                    <a:pt x="1783" y="1855"/>
                  </a:lnTo>
                  <a:lnTo>
                    <a:pt x="1777" y="1855"/>
                  </a:lnTo>
                  <a:lnTo>
                    <a:pt x="1770" y="1854"/>
                  </a:lnTo>
                  <a:lnTo>
                    <a:pt x="1765" y="1852"/>
                  </a:lnTo>
                  <a:lnTo>
                    <a:pt x="1760" y="1849"/>
                  </a:lnTo>
                  <a:lnTo>
                    <a:pt x="1760" y="1849"/>
                  </a:lnTo>
                  <a:lnTo>
                    <a:pt x="1755" y="1843"/>
                  </a:lnTo>
                  <a:lnTo>
                    <a:pt x="1752" y="1836"/>
                  </a:lnTo>
                  <a:lnTo>
                    <a:pt x="1747" y="1822"/>
                  </a:lnTo>
                  <a:lnTo>
                    <a:pt x="1747" y="1822"/>
                  </a:lnTo>
                  <a:lnTo>
                    <a:pt x="1744" y="1813"/>
                  </a:lnTo>
                  <a:lnTo>
                    <a:pt x="1742" y="1804"/>
                  </a:lnTo>
                  <a:lnTo>
                    <a:pt x="1740" y="1794"/>
                  </a:lnTo>
                  <a:lnTo>
                    <a:pt x="1737" y="1785"/>
                  </a:lnTo>
                  <a:lnTo>
                    <a:pt x="1737" y="1785"/>
                  </a:lnTo>
                  <a:lnTo>
                    <a:pt x="1722" y="1786"/>
                  </a:lnTo>
                  <a:lnTo>
                    <a:pt x="1709" y="1787"/>
                  </a:lnTo>
                  <a:lnTo>
                    <a:pt x="1698" y="1788"/>
                  </a:lnTo>
                  <a:lnTo>
                    <a:pt x="1685" y="1789"/>
                  </a:lnTo>
                  <a:lnTo>
                    <a:pt x="1685" y="1789"/>
                  </a:lnTo>
                  <a:lnTo>
                    <a:pt x="1685" y="1805"/>
                  </a:lnTo>
                  <a:lnTo>
                    <a:pt x="1685" y="1822"/>
                  </a:lnTo>
                  <a:lnTo>
                    <a:pt x="1685" y="1830"/>
                  </a:lnTo>
                  <a:lnTo>
                    <a:pt x="1686" y="1837"/>
                  </a:lnTo>
                  <a:lnTo>
                    <a:pt x="1688" y="1842"/>
                  </a:lnTo>
                  <a:lnTo>
                    <a:pt x="1690" y="1847"/>
                  </a:lnTo>
                  <a:lnTo>
                    <a:pt x="1690" y="1847"/>
                  </a:lnTo>
                  <a:lnTo>
                    <a:pt x="1700" y="1854"/>
                  </a:lnTo>
                  <a:lnTo>
                    <a:pt x="1709" y="1862"/>
                  </a:lnTo>
                  <a:lnTo>
                    <a:pt x="1719" y="1869"/>
                  </a:lnTo>
                  <a:lnTo>
                    <a:pt x="1727" y="1877"/>
                  </a:lnTo>
                  <a:lnTo>
                    <a:pt x="1727" y="1877"/>
                  </a:lnTo>
                  <a:lnTo>
                    <a:pt x="1747" y="1897"/>
                  </a:lnTo>
                  <a:lnTo>
                    <a:pt x="1766" y="1916"/>
                  </a:lnTo>
                  <a:lnTo>
                    <a:pt x="1785" y="1933"/>
                  </a:lnTo>
                  <a:lnTo>
                    <a:pt x="1795" y="1942"/>
                  </a:lnTo>
                  <a:lnTo>
                    <a:pt x="1805" y="1948"/>
                  </a:lnTo>
                  <a:lnTo>
                    <a:pt x="1805" y="1948"/>
                  </a:lnTo>
                  <a:lnTo>
                    <a:pt x="1814" y="1938"/>
                  </a:lnTo>
                  <a:lnTo>
                    <a:pt x="1825" y="1926"/>
                  </a:lnTo>
                  <a:lnTo>
                    <a:pt x="1829" y="1921"/>
                  </a:lnTo>
                  <a:lnTo>
                    <a:pt x="1832" y="1914"/>
                  </a:lnTo>
                  <a:lnTo>
                    <a:pt x="1836" y="1908"/>
                  </a:lnTo>
                  <a:lnTo>
                    <a:pt x="1837" y="1901"/>
                  </a:lnTo>
                  <a:lnTo>
                    <a:pt x="1837" y="1901"/>
                  </a:lnTo>
                  <a:close/>
                  <a:moveTo>
                    <a:pt x="630" y="1813"/>
                  </a:moveTo>
                  <a:lnTo>
                    <a:pt x="630" y="1813"/>
                  </a:lnTo>
                  <a:lnTo>
                    <a:pt x="619" y="1815"/>
                  </a:lnTo>
                  <a:lnTo>
                    <a:pt x="613" y="1817"/>
                  </a:lnTo>
                  <a:lnTo>
                    <a:pt x="606" y="1820"/>
                  </a:lnTo>
                  <a:lnTo>
                    <a:pt x="601" y="1824"/>
                  </a:lnTo>
                  <a:lnTo>
                    <a:pt x="601" y="1824"/>
                  </a:lnTo>
                  <a:lnTo>
                    <a:pt x="601" y="1858"/>
                  </a:lnTo>
                  <a:lnTo>
                    <a:pt x="601" y="1877"/>
                  </a:lnTo>
                  <a:lnTo>
                    <a:pt x="602" y="1895"/>
                  </a:lnTo>
                  <a:lnTo>
                    <a:pt x="604" y="1913"/>
                  </a:lnTo>
                  <a:lnTo>
                    <a:pt x="608" y="1930"/>
                  </a:lnTo>
                  <a:lnTo>
                    <a:pt x="613" y="1946"/>
                  </a:lnTo>
                  <a:lnTo>
                    <a:pt x="616" y="1953"/>
                  </a:lnTo>
                  <a:lnTo>
                    <a:pt x="620" y="1959"/>
                  </a:lnTo>
                  <a:lnTo>
                    <a:pt x="620" y="1959"/>
                  </a:lnTo>
                  <a:lnTo>
                    <a:pt x="628" y="1960"/>
                  </a:lnTo>
                  <a:lnTo>
                    <a:pt x="636" y="1961"/>
                  </a:lnTo>
                  <a:lnTo>
                    <a:pt x="645" y="1961"/>
                  </a:lnTo>
                  <a:lnTo>
                    <a:pt x="649" y="1961"/>
                  </a:lnTo>
                  <a:lnTo>
                    <a:pt x="654" y="1959"/>
                  </a:lnTo>
                  <a:lnTo>
                    <a:pt x="654" y="1959"/>
                  </a:lnTo>
                  <a:lnTo>
                    <a:pt x="656" y="1927"/>
                  </a:lnTo>
                  <a:lnTo>
                    <a:pt x="657" y="1912"/>
                  </a:lnTo>
                  <a:lnTo>
                    <a:pt x="660" y="1899"/>
                  </a:lnTo>
                  <a:lnTo>
                    <a:pt x="660" y="1899"/>
                  </a:lnTo>
                  <a:lnTo>
                    <a:pt x="664" y="1895"/>
                  </a:lnTo>
                  <a:lnTo>
                    <a:pt x="671" y="1893"/>
                  </a:lnTo>
                  <a:lnTo>
                    <a:pt x="677" y="1891"/>
                  </a:lnTo>
                  <a:lnTo>
                    <a:pt x="684" y="1891"/>
                  </a:lnTo>
                  <a:lnTo>
                    <a:pt x="699" y="1893"/>
                  </a:lnTo>
                  <a:lnTo>
                    <a:pt x="714" y="1896"/>
                  </a:lnTo>
                  <a:lnTo>
                    <a:pt x="714" y="1896"/>
                  </a:lnTo>
                  <a:lnTo>
                    <a:pt x="718" y="1901"/>
                  </a:lnTo>
                  <a:lnTo>
                    <a:pt x="721" y="1908"/>
                  </a:lnTo>
                  <a:lnTo>
                    <a:pt x="726" y="1921"/>
                  </a:lnTo>
                  <a:lnTo>
                    <a:pt x="732" y="1933"/>
                  </a:lnTo>
                  <a:lnTo>
                    <a:pt x="735" y="1939"/>
                  </a:lnTo>
                  <a:lnTo>
                    <a:pt x="738" y="1944"/>
                  </a:lnTo>
                  <a:lnTo>
                    <a:pt x="738" y="1944"/>
                  </a:lnTo>
                  <a:lnTo>
                    <a:pt x="745" y="1945"/>
                  </a:lnTo>
                  <a:lnTo>
                    <a:pt x="751" y="1945"/>
                  </a:lnTo>
                  <a:lnTo>
                    <a:pt x="756" y="1944"/>
                  </a:lnTo>
                  <a:lnTo>
                    <a:pt x="761" y="1941"/>
                  </a:lnTo>
                  <a:lnTo>
                    <a:pt x="761" y="1941"/>
                  </a:lnTo>
                  <a:lnTo>
                    <a:pt x="763" y="1924"/>
                  </a:lnTo>
                  <a:lnTo>
                    <a:pt x="764" y="1906"/>
                  </a:lnTo>
                  <a:lnTo>
                    <a:pt x="764" y="1886"/>
                  </a:lnTo>
                  <a:lnTo>
                    <a:pt x="763" y="1867"/>
                  </a:lnTo>
                  <a:lnTo>
                    <a:pt x="760" y="1848"/>
                  </a:lnTo>
                  <a:lnTo>
                    <a:pt x="757" y="1839"/>
                  </a:lnTo>
                  <a:lnTo>
                    <a:pt x="754" y="1831"/>
                  </a:lnTo>
                  <a:lnTo>
                    <a:pt x="751" y="1822"/>
                  </a:lnTo>
                  <a:lnTo>
                    <a:pt x="747" y="1815"/>
                  </a:lnTo>
                  <a:lnTo>
                    <a:pt x="742" y="1808"/>
                  </a:lnTo>
                  <a:lnTo>
                    <a:pt x="736" y="1802"/>
                  </a:lnTo>
                  <a:lnTo>
                    <a:pt x="736" y="1802"/>
                  </a:lnTo>
                  <a:lnTo>
                    <a:pt x="721" y="1802"/>
                  </a:lnTo>
                  <a:lnTo>
                    <a:pt x="706" y="1802"/>
                  </a:lnTo>
                  <a:lnTo>
                    <a:pt x="692" y="1803"/>
                  </a:lnTo>
                  <a:lnTo>
                    <a:pt x="679" y="1805"/>
                  </a:lnTo>
                  <a:lnTo>
                    <a:pt x="654" y="1809"/>
                  </a:lnTo>
                  <a:lnTo>
                    <a:pt x="630" y="1813"/>
                  </a:lnTo>
                  <a:lnTo>
                    <a:pt x="630" y="1813"/>
                  </a:lnTo>
                  <a:close/>
                  <a:moveTo>
                    <a:pt x="718" y="1952"/>
                  </a:moveTo>
                  <a:lnTo>
                    <a:pt x="718" y="1952"/>
                  </a:lnTo>
                  <a:lnTo>
                    <a:pt x="719" y="1953"/>
                  </a:lnTo>
                  <a:lnTo>
                    <a:pt x="720" y="1953"/>
                  </a:lnTo>
                  <a:lnTo>
                    <a:pt x="721" y="1954"/>
                  </a:lnTo>
                  <a:lnTo>
                    <a:pt x="721" y="1952"/>
                  </a:lnTo>
                  <a:lnTo>
                    <a:pt x="721" y="1952"/>
                  </a:lnTo>
                  <a:lnTo>
                    <a:pt x="718" y="1943"/>
                  </a:lnTo>
                  <a:lnTo>
                    <a:pt x="716" y="1933"/>
                  </a:lnTo>
                  <a:lnTo>
                    <a:pt x="711" y="1923"/>
                  </a:lnTo>
                  <a:lnTo>
                    <a:pt x="706" y="1913"/>
                  </a:lnTo>
                  <a:lnTo>
                    <a:pt x="706" y="1913"/>
                  </a:lnTo>
                  <a:lnTo>
                    <a:pt x="701" y="1911"/>
                  </a:lnTo>
                  <a:lnTo>
                    <a:pt x="693" y="1911"/>
                  </a:lnTo>
                  <a:lnTo>
                    <a:pt x="687" y="1911"/>
                  </a:lnTo>
                  <a:lnTo>
                    <a:pt x="682" y="1911"/>
                  </a:lnTo>
                  <a:lnTo>
                    <a:pt x="682" y="1911"/>
                  </a:lnTo>
                  <a:lnTo>
                    <a:pt x="677" y="1917"/>
                  </a:lnTo>
                  <a:lnTo>
                    <a:pt x="674" y="1927"/>
                  </a:lnTo>
                  <a:lnTo>
                    <a:pt x="672" y="1938"/>
                  </a:lnTo>
                  <a:lnTo>
                    <a:pt x="671" y="1949"/>
                  </a:lnTo>
                  <a:lnTo>
                    <a:pt x="670" y="1962"/>
                  </a:lnTo>
                  <a:lnTo>
                    <a:pt x="670" y="1974"/>
                  </a:lnTo>
                  <a:lnTo>
                    <a:pt x="671" y="1998"/>
                  </a:lnTo>
                  <a:lnTo>
                    <a:pt x="671" y="1998"/>
                  </a:lnTo>
                  <a:lnTo>
                    <a:pt x="673" y="2006"/>
                  </a:lnTo>
                  <a:lnTo>
                    <a:pt x="675" y="2016"/>
                  </a:lnTo>
                  <a:lnTo>
                    <a:pt x="680" y="2033"/>
                  </a:lnTo>
                  <a:lnTo>
                    <a:pt x="687" y="2049"/>
                  </a:lnTo>
                  <a:lnTo>
                    <a:pt x="693" y="2063"/>
                  </a:lnTo>
                  <a:lnTo>
                    <a:pt x="693" y="2063"/>
                  </a:lnTo>
                  <a:lnTo>
                    <a:pt x="703" y="2064"/>
                  </a:lnTo>
                  <a:lnTo>
                    <a:pt x="711" y="2064"/>
                  </a:lnTo>
                  <a:lnTo>
                    <a:pt x="721" y="2062"/>
                  </a:lnTo>
                  <a:lnTo>
                    <a:pt x="729" y="2059"/>
                  </a:lnTo>
                  <a:lnTo>
                    <a:pt x="729" y="2059"/>
                  </a:lnTo>
                  <a:lnTo>
                    <a:pt x="731" y="2047"/>
                  </a:lnTo>
                  <a:lnTo>
                    <a:pt x="732" y="2033"/>
                  </a:lnTo>
                  <a:lnTo>
                    <a:pt x="731" y="2019"/>
                  </a:lnTo>
                  <a:lnTo>
                    <a:pt x="730" y="2005"/>
                  </a:lnTo>
                  <a:lnTo>
                    <a:pt x="727" y="1991"/>
                  </a:lnTo>
                  <a:lnTo>
                    <a:pt x="724" y="1977"/>
                  </a:lnTo>
                  <a:lnTo>
                    <a:pt x="718" y="1952"/>
                  </a:lnTo>
                  <a:lnTo>
                    <a:pt x="718" y="1952"/>
                  </a:lnTo>
                  <a:close/>
                  <a:moveTo>
                    <a:pt x="798" y="2098"/>
                  </a:moveTo>
                  <a:lnTo>
                    <a:pt x="798" y="2098"/>
                  </a:lnTo>
                  <a:lnTo>
                    <a:pt x="799" y="2088"/>
                  </a:lnTo>
                  <a:lnTo>
                    <a:pt x="799" y="2075"/>
                  </a:lnTo>
                  <a:lnTo>
                    <a:pt x="797" y="2046"/>
                  </a:lnTo>
                  <a:lnTo>
                    <a:pt x="795" y="2032"/>
                  </a:lnTo>
                  <a:lnTo>
                    <a:pt x="793" y="2019"/>
                  </a:lnTo>
                  <a:lnTo>
                    <a:pt x="791" y="2008"/>
                  </a:lnTo>
                  <a:lnTo>
                    <a:pt x="787" y="2001"/>
                  </a:lnTo>
                  <a:lnTo>
                    <a:pt x="787" y="2001"/>
                  </a:lnTo>
                  <a:lnTo>
                    <a:pt x="777" y="2005"/>
                  </a:lnTo>
                  <a:lnTo>
                    <a:pt x="767" y="2010"/>
                  </a:lnTo>
                  <a:lnTo>
                    <a:pt x="758" y="2015"/>
                  </a:lnTo>
                  <a:lnTo>
                    <a:pt x="750" y="2018"/>
                  </a:lnTo>
                  <a:lnTo>
                    <a:pt x="750" y="2018"/>
                  </a:lnTo>
                  <a:lnTo>
                    <a:pt x="751" y="2031"/>
                  </a:lnTo>
                  <a:lnTo>
                    <a:pt x="750" y="2045"/>
                  </a:lnTo>
                  <a:lnTo>
                    <a:pt x="749" y="2051"/>
                  </a:lnTo>
                  <a:lnTo>
                    <a:pt x="748" y="2058"/>
                  </a:lnTo>
                  <a:lnTo>
                    <a:pt x="746" y="2063"/>
                  </a:lnTo>
                  <a:lnTo>
                    <a:pt x="742" y="2069"/>
                  </a:lnTo>
                  <a:lnTo>
                    <a:pt x="738" y="2074"/>
                  </a:lnTo>
                  <a:lnTo>
                    <a:pt x="734" y="2078"/>
                  </a:lnTo>
                  <a:lnTo>
                    <a:pt x="729" y="2081"/>
                  </a:lnTo>
                  <a:lnTo>
                    <a:pt x="723" y="2084"/>
                  </a:lnTo>
                  <a:lnTo>
                    <a:pt x="716" y="2085"/>
                  </a:lnTo>
                  <a:lnTo>
                    <a:pt x="708" y="2086"/>
                  </a:lnTo>
                  <a:lnTo>
                    <a:pt x="700" y="2085"/>
                  </a:lnTo>
                  <a:lnTo>
                    <a:pt x="690" y="2083"/>
                  </a:lnTo>
                  <a:lnTo>
                    <a:pt x="690" y="2083"/>
                  </a:lnTo>
                  <a:lnTo>
                    <a:pt x="684" y="2078"/>
                  </a:lnTo>
                  <a:lnTo>
                    <a:pt x="679" y="2072"/>
                  </a:lnTo>
                  <a:lnTo>
                    <a:pt x="676" y="2064"/>
                  </a:lnTo>
                  <a:lnTo>
                    <a:pt x="673" y="2057"/>
                  </a:lnTo>
                  <a:lnTo>
                    <a:pt x="667" y="2039"/>
                  </a:lnTo>
                  <a:lnTo>
                    <a:pt x="661" y="2023"/>
                  </a:lnTo>
                  <a:lnTo>
                    <a:pt x="661" y="2023"/>
                  </a:lnTo>
                  <a:lnTo>
                    <a:pt x="660" y="2027"/>
                  </a:lnTo>
                  <a:lnTo>
                    <a:pt x="658" y="2030"/>
                  </a:lnTo>
                  <a:lnTo>
                    <a:pt x="655" y="2031"/>
                  </a:lnTo>
                  <a:lnTo>
                    <a:pt x="650" y="2032"/>
                  </a:lnTo>
                  <a:lnTo>
                    <a:pt x="643" y="2032"/>
                  </a:lnTo>
                  <a:lnTo>
                    <a:pt x="640" y="2032"/>
                  </a:lnTo>
                  <a:lnTo>
                    <a:pt x="638" y="2033"/>
                  </a:lnTo>
                  <a:lnTo>
                    <a:pt x="638" y="2033"/>
                  </a:lnTo>
                  <a:lnTo>
                    <a:pt x="642" y="2044"/>
                  </a:lnTo>
                  <a:lnTo>
                    <a:pt x="645" y="2057"/>
                  </a:lnTo>
                  <a:lnTo>
                    <a:pt x="647" y="2069"/>
                  </a:lnTo>
                  <a:lnTo>
                    <a:pt x="649" y="2084"/>
                  </a:lnTo>
                  <a:lnTo>
                    <a:pt x="652" y="2112"/>
                  </a:lnTo>
                  <a:lnTo>
                    <a:pt x="655" y="2126"/>
                  </a:lnTo>
                  <a:lnTo>
                    <a:pt x="658" y="2138"/>
                  </a:lnTo>
                  <a:lnTo>
                    <a:pt x="658" y="2138"/>
                  </a:lnTo>
                  <a:lnTo>
                    <a:pt x="679" y="2151"/>
                  </a:lnTo>
                  <a:lnTo>
                    <a:pt x="700" y="2165"/>
                  </a:lnTo>
                  <a:lnTo>
                    <a:pt x="721" y="2179"/>
                  </a:lnTo>
                  <a:lnTo>
                    <a:pt x="733" y="2185"/>
                  </a:lnTo>
                  <a:lnTo>
                    <a:pt x="745" y="2190"/>
                  </a:lnTo>
                  <a:lnTo>
                    <a:pt x="745" y="2190"/>
                  </a:lnTo>
                  <a:lnTo>
                    <a:pt x="755" y="2185"/>
                  </a:lnTo>
                  <a:lnTo>
                    <a:pt x="765" y="2178"/>
                  </a:lnTo>
                  <a:lnTo>
                    <a:pt x="773" y="2168"/>
                  </a:lnTo>
                  <a:lnTo>
                    <a:pt x="781" y="2156"/>
                  </a:lnTo>
                  <a:lnTo>
                    <a:pt x="787" y="2144"/>
                  </a:lnTo>
                  <a:lnTo>
                    <a:pt x="793" y="2130"/>
                  </a:lnTo>
                  <a:lnTo>
                    <a:pt x="796" y="2114"/>
                  </a:lnTo>
                  <a:lnTo>
                    <a:pt x="798" y="2098"/>
                  </a:lnTo>
                  <a:lnTo>
                    <a:pt x="798" y="2098"/>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39" name="Freeform 254"/>
            <p:cNvSpPr>
              <a:spLocks noEditPoints="1"/>
            </p:cNvSpPr>
            <p:nvPr/>
          </p:nvSpPr>
          <p:spPr bwMode="auto">
            <a:xfrm>
              <a:off x="6045201" y="3317875"/>
              <a:ext cx="190500" cy="322263"/>
            </a:xfrm>
            <a:custGeom>
              <a:avLst/>
              <a:gdLst/>
              <a:ahLst/>
              <a:cxnLst>
                <a:cxn ang="0">
                  <a:pos x="8" y="233"/>
                </a:cxn>
                <a:cxn ang="0">
                  <a:pos x="2" y="148"/>
                </a:cxn>
                <a:cxn ang="0">
                  <a:pos x="24" y="51"/>
                </a:cxn>
                <a:cxn ang="0">
                  <a:pos x="68" y="20"/>
                </a:cxn>
                <a:cxn ang="0">
                  <a:pos x="180" y="1"/>
                </a:cxn>
                <a:cxn ang="0">
                  <a:pos x="192" y="5"/>
                </a:cxn>
                <a:cxn ang="0">
                  <a:pos x="235" y="16"/>
                </a:cxn>
                <a:cxn ang="0">
                  <a:pos x="258" y="136"/>
                </a:cxn>
                <a:cxn ang="0">
                  <a:pos x="327" y="405"/>
                </a:cxn>
                <a:cxn ang="0">
                  <a:pos x="355" y="486"/>
                </a:cxn>
                <a:cxn ang="0">
                  <a:pos x="351" y="558"/>
                </a:cxn>
                <a:cxn ang="0">
                  <a:pos x="282" y="599"/>
                </a:cxn>
                <a:cxn ang="0">
                  <a:pos x="219" y="606"/>
                </a:cxn>
                <a:cxn ang="0">
                  <a:pos x="180" y="610"/>
                </a:cxn>
                <a:cxn ang="0">
                  <a:pos x="135" y="566"/>
                </a:cxn>
                <a:cxn ang="0">
                  <a:pos x="71" y="438"/>
                </a:cxn>
                <a:cxn ang="0">
                  <a:pos x="32" y="232"/>
                </a:cxn>
                <a:cxn ang="0">
                  <a:pos x="15" y="157"/>
                </a:cxn>
                <a:cxn ang="0">
                  <a:pos x="66" y="209"/>
                </a:cxn>
                <a:cxn ang="0">
                  <a:pos x="184" y="146"/>
                </a:cxn>
                <a:cxn ang="0">
                  <a:pos x="133" y="26"/>
                </a:cxn>
                <a:cxn ang="0">
                  <a:pos x="38" y="56"/>
                </a:cxn>
                <a:cxn ang="0">
                  <a:pos x="307" y="396"/>
                </a:cxn>
                <a:cxn ang="0">
                  <a:pos x="263" y="220"/>
                </a:cxn>
                <a:cxn ang="0">
                  <a:pos x="229" y="68"/>
                </a:cxn>
                <a:cxn ang="0">
                  <a:pos x="203" y="28"/>
                </a:cxn>
                <a:cxn ang="0">
                  <a:pos x="192" y="30"/>
                </a:cxn>
                <a:cxn ang="0">
                  <a:pos x="190" y="46"/>
                </a:cxn>
                <a:cxn ang="0">
                  <a:pos x="201" y="151"/>
                </a:cxn>
                <a:cxn ang="0">
                  <a:pos x="217" y="245"/>
                </a:cxn>
                <a:cxn ang="0">
                  <a:pos x="284" y="458"/>
                </a:cxn>
                <a:cxn ang="0">
                  <a:pos x="311" y="571"/>
                </a:cxn>
                <a:cxn ang="0">
                  <a:pos x="312" y="526"/>
                </a:cxn>
                <a:cxn ang="0">
                  <a:pos x="297" y="471"/>
                </a:cxn>
                <a:cxn ang="0">
                  <a:pos x="328" y="545"/>
                </a:cxn>
                <a:cxn ang="0">
                  <a:pos x="341" y="519"/>
                </a:cxn>
                <a:cxn ang="0">
                  <a:pos x="158" y="298"/>
                </a:cxn>
                <a:cxn ang="0">
                  <a:pos x="116" y="315"/>
                </a:cxn>
                <a:cxn ang="0">
                  <a:pos x="76" y="262"/>
                </a:cxn>
                <a:cxn ang="0">
                  <a:pos x="45" y="230"/>
                </a:cxn>
                <a:cxn ang="0">
                  <a:pos x="81" y="419"/>
                </a:cxn>
                <a:cxn ang="0">
                  <a:pos x="148" y="555"/>
                </a:cxn>
                <a:cxn ang="0">
                  <a:pos x="190" y="589"/>
                </a:cxn>
                <a:cxn ang="0">
                  <a:pos x="278" y="583"/>
                </a:cxn>
                <a:cxn ang="0">
                  <a:pos x="285" y="527"/>
                </a:cxn>
                <a:cxn ang="0">
                  <a:pos x="245" y="407"/>
                </a:cxn>
                <a:cxn ang="0">
                  <a:pos x="195" y="222"/>
                </a:cxn>
                <a:cxn ang="0">
                  <a:pos x="154" y="214"/>
                </a:cxn>
                <a:cxn ang="0">
                  <a:pos x="87" y="251"/>
                </a:cxn>
                <a:cxn ang="0">
                  <a:pos x="135" y="250"/>
                </a:cxn>
                <a:cxn ang="0">
                  <a:pos x="123" y="222"/>
                </a:cxn>
                <a:cxn ang="0">
                  <a:pos x="92" y="272"/>
                </a:cxn>
                <a:cxn ang="0">
                  <a:pos x="108" y="302"/>
                </a:cxn>
                <a:cxn ang="0">
                  <a:pos x="141" y="278"/>
                </a:cxn>
                <a:cxn ang="0">
                  <a:pos x="92" y="272"/>
                </a:cxn>
              </a:cxnLst>
              <a:rect l="0" t="0" r="r" b="b"/>
              <a:pathLst>
                <a:path w="361" h="611">
                  <a:moveTo>
                    <a:pt x="32" y="232"/>
                  </a:moveTo>
                  <a:lnTo>
                    <a:pt x="32" y="232"/>
                  </a:lnTo>
                  <a:lnTo>
                    <a:pt x="28" y="231"/>
                  </a:lnTo>
                  <a:lnTo>
                    <a:pt x="25" y="230"/>
                  </a:lnTo>
                  <a:lnTo>
                    <a:pt x="18" y="232"/>
                  </a:lnTo>
                  <a:lnTo>
                    <a:pt x="12" y="233"/>
                  </a:lnTo>
                  <a:lnTo>
                    <a:pt x="8" y="233"/>
                  </a:lnTo>
                  <a:lnTo>
                    <a:pt x="4" y="232"/>
                  </a:lnTo>
                  <a:lnTo>
                    <a:pt x="4" y="232"/>
                  </a:lnTo>
                  <a:lnTo>
                    <a:pt x="2" y="224"/>
                  </a:lnTo>
                  <a:lnTo>
                    <a:pt x="1" y="214"/>
                  </a:lnTo>
                  <a:lnTo>
                    <a:pt x="0" y="194"/>
                  </a:lnTo>
                  <a:lnTo>
                    <a:pt x="2" y="148"/>
                  </a:lnTo>
                  <a:lnTo>
                    <a:pt x="2" y="148"/>
                  </a:lnTo>
                  <a:lnTo>
                    <a:pt x="4" y="124"/>
                  </a:lnTo>
                  <a:lnTo>
                    <a:pt x="6" y="103"/>
                  </a:lnTo>
                  <a:lnTo>
                    <a:pt x="10" y="84"/>
                  </a:lnTo>
                  <a:lnTo>
                    <a:pt x="12" y="75"/>
                  </a:lnTo>
                  <a:lnTo>
                    <a:pt x="15" y="66"/>
                  </a:lnTo>
                  <a:lnTo>
                    <a:pt x="20" y="59"/>
                  </a:lnTo>
                  <a:lnTo>
                    <a:pt x="24" y="51"/>
                  </a:lnTo>
                  <a:lnTo>
                    <a:pt x="29" y="45"/>
                  </a:lnTo>
                  <a:lnTo>
                    <a:pt x="35" y="39"/>
                  </a:lnTo>
                  <a:lnTo>
                    <a:pt x="42" y="33"/>
                  </a:lnTo>
                  <a:lnTo>
                    <a:pt x="50" y="28"/>
                  </a:lnTo>
                  <a:lnTo>
                    <a:pt x="58" y="24"/>
                  </a:lnTo>
                  <a:lnTo>
                    <a:pt x="68" y="20"/>
                  </a:lnTo>
                  <a:lnTo>
                    <a:pt x="68" y="20"/>
                  </a:lnTo>
                  <a:lnTo>
                    <a:pt x="81" y="16"/>
                  </a:lnTo>
                  <a:lnTo>
                    <a:pt x="95" y="14"/>
                  </a:lnTo>
                  <a:lnTo>
                    <a:pt x="122" y="10"/>
                  </a:lnTo>
                  <a:lnTo>
                    <a:pt x="152" y="6"/>
                  </a:lnTo>
                  <a:lnTo>
                    <a:pt x="166" y="4"/>
                  </a:lnTo>
                  <a:lnTo>
                    <a:pt x="180" y="1"/>
                  </a:lnTo>
                  <a:lnTo>
                    <a:pt x="180" y="1"/>
                  </a:lnTo>
                  <a:lnTo>
                    <a:pt x="182" y="1"/>
                  </a:lnTo>
                  <a:lnTo>
                    <a:pt x="183" y="1"/>
                  </a:lnTo>
                  <a:lnTo>
                    <a:pt x="187" y="2"/>
                  </a:lnTo>
                  <a:lnTo>
                    <a:pt x="189" y="4"/>
                  </a:lnTo>
                  <a:lnTo>
                    <a:pt x="190" y="5"/>
                  </a:lnTo>
                  <a:lnTo>
                    <a:pt x="192" y="5"/>
                  </a:lnTo>
                  <a:lnTo>
                    <a:pt x="192" y="5"/>
                  </a:lnTo>
                  <a:lnTo>
                    <a:pt x="199" y="2"/>
                  </a:lnTo>
                  <a:lnTo>
                    <a:pt x="206" y="0"/>
                  </a:lnTo>
                  <a:lnTo>
                    <a:pt x="211" y="0"/>
                  </a:lnTo>
                  <a:lnTo>
                    <a:pt x="217" y="1"/>
                  </a:lnTo>
                  <a:lnTo>
                    <a:pt x="222" y="4"/>
                  </a:lnTo>
                  <a:lnTo>
                    <a:pt x="226" y="8"/>
                  </a:lnTo>
                  <a:lnTo>
                    <a:pt x="235" y="16"/>
                  </a:lnTo>
                  <a:lnTo>
                    <a:pt x="235" y="16"/>
                  </a:lnTo>
                  <a:lnTo>
                    <a:pt x="236" y="34"/>
                  </a:lnTo>
                  <a:lnTo>
                    <a:pt x="238" y="51"/>
                  </a:lnTo>
                  <a:lnTo>
                    <a:pt x="242" y="70"/>
                  </a:lnTo>
                  <a:lnTo>
                    <a:pt x="247" y="87"/>
                  </a:lnTo>
                  <a:lnTo>
                    <a:pt x="255" y="120"/>
                  </a:lnTo>
                  <a:lnTo>
                    <a:pt x="258" y="136"/>
                  </a:lnTo>
                  <a:lnTo>
                    <a:pt x="262" y="152"/>
                  </a:lnTo>
                  <a:lnTo>
                    <a:pt x="262" y="152"/>
                  </a:lnTo>
                  <a:lnTo>
                    <a:pt x="268" y="183"/>
                  </a:lnTo>
                  <a:lnTo>
                    <a:pt x="274" y="215"/>
                  </a:lnTo>
                  <a:lnTo>
                    <a:pt x="290" y="277"/>
                  </a:lnTo>
                  <a:lnTo>
                    <a:pt x="309" y="342"/>
                  </a:lnTo>
                  <a:lnTo>
                    <a:pt x="327" y="405"/>
                  </a:lnTo>
                  <a:lnTo>
                    <a:pt x="327" y="405"/>
                  </a:lnTo>
                  <a:lnTo>
                    <a:pt x="334" y="426"/>
                  </a:lnTo>
                  <a:lnTo>
                    <a:pt x="342" y="447"/>
                  </a:lnTo>
                  <a:lnTo>
                    <a:pt x="349" y="466"/>
                  </a:lnTo>
                  <a:lnTo>
                    <a:pt x="353" y="475"/>
                  </a:lnTo>
                  <a:lnTo>
                    <a:pt x="355" y="486"/>
                  </a:lnTo>
                  <a:lnTo>
                    <a:pt x="355" y="486"/>
                  </a:lnTo>
                  <a:lnTo>
                    <a:pt x="358" y="508"/>
                  </a:lnTo>
                  <a:lnTo>
                    <a:pt x="361" y="529"/>
                  </a:lnTo>
                  <a:lnTo>
                    <a:pt x="361" y="529"/>
                  </a:lnTo>
                  <a:lnTo>
                    <a:pt x="360" y="538"/>
                  </a:lnTo>
                  <a:lnTo>
                    <a:pt x="358" y="545"/>
                  </a:lnTo>
                  <a:lnTo>
                    <a:pt x="355" y="551"/>
                  </a:lnTo>
                  <a:lnTo>
                    <a:pt x="351" y="558"/>
                  </a:lnTo>
                  <a:lnTo>
                    <a:pt x="342" y="571"/>
                  </a:lnTo>
                  <a:lnTo>
                    <a:pt x="332" y="584"/>
                  </a:lnTo>
                  <a:lnTo>
                    <a:pt x="332" y="584"/>
                  </a:lnTo>
                  <a:lnTo>
                    <a:pt x="320" y="589"/>
                  </a:lnTo>
                  <a:lnTo>
                    <a:pt x="308" y="592"/>
                  </a:lnTo>
                  <a:lnTo>
                    <a:pt x="282" y="599"/>
                  </a:lnTo>
                  <a:lnTo>
                    <a:pt x="282" y="599"/>
                  </a:lnTo>
                  <a:lnTo>
                    <a:pt x="257" y="605"/>
                  </a:lnTo>
                  <a:lnTo>
                    <a:pt x="244" y="608"/>
                  </a:lnTo>
                  <a:lnTo>
                    <a:pt x="233" y="609"/>
                  </a:lnTo>
                  <a:lnTo>
                    <a:pt x="233" y="609"/>
                  </a:lnTo>
                  <a:lnTo>
                    <a:pt x="228" y="609"/>
                  </a:lnTo>
                  <a:lnTo>
                    <a:pt x="224" y="608"/>
                  </a:lnTo>
                  <a:lnTo>
                    <a:pt x="219" y="606"/>
                  </a:lnTo>
                  <a:lnTo>
                    <a:pt x="214" y="606"/>
                  </a:lnTo>
                  <a:lnTo>
                    <a:pt x="214" y="606"/>
                  </a:lnTo>
                  <a:lnTo>
                    <a:pt x="205" y="608"/>
                  </a:lnTo>
                  <a:lnTo>
                    <a:pt x="196" y="610"/>
                  </a:lnTo>
                  <a:lnTo>
                    <a:pt x="191" y="611"/>
                  </a:lnTo>
                  <a:lnTo>
                    <a:pt x="186" y="611"/>
                  </a:lnTo>
                  <a:lnTo>
                    <a:pt x="180" y="610"/>
                  </a:lnTo>
                  <a:lnTo>
                    <a:pt x="175" y="608"/>
                  </a:lnTo>
                  <a:lnTo>
                    <a:pt x="175" y="608"/>
                  </a:lnTo>
                  <a:lnTo>
                    <a:pt x="165" y="601"/>
                  </a:lnTo>
                  <a:lnTo>
                    <a:pt x="154" y="591"/>
                  </a:lnTo>
                  <a:lnTo>
                    <a:pt x="154" y="591"/>
                  </a:lnTo>
                  <a:lnTo>
                    <a:pt x="144" y="579"/>
                  </a:lnTo>
                  <a:lnTo>
                    <a:pt x="135" y="566"/>
                  </a:lnTo>
                  <a:lnTo>
                    <a:pt x="117" y="536"/>
                  </a:lnTo>
                  <a:lnTo>
                    <a:pt x="117" y="536"/>
                  </a:lnTo>
                  <a:lnTo>
                    <a:pt x="105" y="518"/>
                  </a:lnTo>
                  <a:lnTo>
                    <a:pt x="96" y="502"/>
                  </a:lnTo>
                  <a:lnTo>
                    <a:pt x="96" y="502"/>
                  </a:lnTo>
                  <a:lnTo>
                    <a:pt x="83" y="471"/>
                  </a:lnTo>
                  <a:lnTo>
                    <a:pt x="71" y="438"/>
                  </a:lnTo>
                  <a:lnTo>
                    <a:pt x="61" y="405"/>
                  </a:lnTo>
                  <a:lnTo>
                    <a:pt x="53" y="371"/>
                  </a:lnTo>
                  <a:lnTo>
                    <a:pt x="46" y="336"/>
                  </a:lnTo>
                  <a:lnTo>
                    <a:pt x="41" y="302"/>
                  </a:lnTo>
                  <a:lnTo>
                    <a:pt x="36" y="268"/>
                  </a:lnTo>
                  <a:lnTo>
                    <a:pt x="32" y="232"/>
                  </a:lnTo>
                  <a:lnTo>
                    <a:pt x="32" y="232"/>
                  </a:lnTo>
                  <a:close/>
                  <a:moveTo>
                    <a:pt x="38" y="56"/>
                  </a:moveTo>
                  <a:lnTo>
                    <a:pt x="38" y="56"/>
                  </a:lnTo>
                  <a:lnTo>
                    <a:pt x="30" y="74"/>
                  </a:lnTo>
                  <a:lnTo>
                    <a:pt x="25" y="94"/>
                  </a:lnTo>
                  <a:lnTo>
                    <a:pt x="20" y="115"/>
                  </a:lnTo>
                  <a:lnTo>
                    <a:pt x="16" y="136"/>
                  </a:lnTo>
                  <a:lnTo>
                    <a:pt x="15" y="157"/>
                  </a:lnTo>
                  <a:lnTo>
                    <a:pt x="15" y="177"/>
                  </a:lnTo>
                  <a:lnTo>
                    <a:pt x="16" y="195"/>
                  </a:lnTo>
                  <a:lnTo>
                    <a:pt x="18" y="204"/>
                  </a:lnTo>
                  <a:lnTo>
                    <a:pt x="21" y="212"/>
                  </a:lnTo>
                  <a:lnTo>
                    <a:pt x="21" y="212"/>
                  </a:lnTo>
                  <a:lnTo>
                    <a:pt x="43" y="211"/>
                  </a:lnTo>
                  <a:lnTo>
                    <a:pt x="66" y="209"/>
                  </a:lnTo>
                  <a:lnTo>
                    <a:pt x="88" y="206"/>
                  </a:lnTo>
                  <a:lnTo>
                    <a:pt x="111" y="201"/>
                  </a:lnTo>
                  <a:lnTo>
                    <a:pt x="152" y="193"/>
                  </a:lnTo>
                  <a:lnTo>
                    <a:pt x="190" y="185"/>
                  </a:lnTo>
                  <a:lnTo>
                    <a:pt x="190" y="185"/>
                  </a:lnTo>
                  <a:lnTo>
                    <a:pt x="187" y="166"/>
                  </a:lnTo>
                  <a:lnTo>
                    <a:pt x="184" y="146"/>
                  </a:lnTo>
                  <a:lnTo>
                    <a:pt x="180" y="103"/>
                  </a:lnTo>
                  <a:lnTo>
                    <a:pt x="177" y="61"/>
                  </a:lnTo>
                  <a:lnTo>
                    <a:pt x="174" y="42"/>
                  </a:lnTo>
                  <a:lnTo>
                    <a:pt x="171" y="26"/>
                  </a:lnTo>
                  <a:lnTo>
                    <a:pt x="171" y="26"/>
                  </a:lnTo>
                  <a:lnTo>
                    <a:pt x="151" y="25"/>
                  </a:lnTo>
                  <a:lnTo>
                    <a:pt x="133" y="26"/>
                  </a:lnTo>
                  <a:lnTo>
                    <a:pt x="116" y="28"/>
                  </a:lnTo>
                  <a:lnTo>
                    <a:pt x="99" y="32"/>
                  </a:lnTo>
                  <a:lnTo>
                    <a:pt x="83" y="36"/>
                  </a:lnTo>
                  <a:lnTo>
                    <a:pt x="68" y="42"/>
                  </a:lnTo>
                  <a:lnTo>
                    <a:pt x="53" y="48"/>
                  </a:lnTo>
                  <a:lnTo>
                    <a:pt x="38" y="56"/>
                  </a:lnTo>
                  <a:lnTo>
                    <a:pt x="38" y="56"/>
                  </a:lnTo>
                  <a:close/>
                  <a:moveTo>
                    <a:pt x="340" y="507"/>
                  </a:moveTo>
                  <a:lnTo>
                    <a:pt x="340" y="507"/>
                  </a:lnTo>
                  <a:lnTo>
                    <a:pt x="338" y="492"/>
                  </a:lnTo>
                  <a:lnTo>
                    <a:pt x="334" y="478"/>
                  </a:lnTo>
                  <a:lnTo>
                    <a:pt x="325" y="450"/>
                  </a:lnTo>
                  <a:lnTo>
                    <a:pt x="315" y="423"/>
                  </a:lnTo>
                  <a:lnTo>
                    <a:pt x="307" y="396"/>
                  </a:lnTo>
                  <a:lnTo>
                    <a:pt x="307" y="396"/>
                  </a:lnTo>
                  <a:lnTo>
                    <a:pt x="294" y="354"/>
                  </a:lnTo>
                  <a:lnTo>
                    <a:pt x="282" y="313"/>
                  </a:lnTo>
                  <a:lnTo>
                    <a:pt x="277" y="290"/>
                  </a:lnTo>
                  <a:lnTo>
                    <a:pt x="271" y="268"/>
                  </a:lnTo>
                  <a:lnTo>
                    <a:pt x="267" y="244"/>
                  </a:lnTo>
                  <a:lnTo>
                    <a:pt x="263" y="220"/>
                  </a:lnTo>
                  <a:lnTo>
                    <a:pt x="263" y="220"/>
                  </a:lnTo>
                  <a:lnTo>
                    <a:pt x="259" y="209"/>
                  </a:lnTo>
                  <a:lnTo>
                    <a:pt x="256" y="197"/>
                  </a:lnTo>
                  <a:lnTo>
                    <a:pt x="251" y="172"/>
                  </a:lnTo>
                  <a:lnTo>
                    <a:pt x="241" y="119"/>
                  </a:lnTo>
                  <a:lnTo>
                    <a:pt x="236" y="92"/>
                  </a:lnTo>
                  <a:lnTo>
                    <a:pt x="229" y="68"/>
                  </a:lnTo>
                  <a:lnTo>
                    <a:pt x="225" y="57"/>
                  </a:lnTo>
                  <a:lnTo>
                    <a:pt x="221" y="46"/>
                  </a:lnTo>
                  <a:lnTo>
                    <a:pt x="217" y="36"/>
                  </a:lnTo>
                  <a:lnTo>
                    <a:pt x="210" y="28"/>
                  </a:lnTo>
                  <a:lnTo>
                    <a:pt x="210" y="28"/>
                  </a:lnTo>
                  <a:lnTo>
                    <a:pt x="206" y="29"/>
                  </a:lnTo>
                  <a:lnTo>
                    <a:pt x="203" y="28"/>
                  </a:lnTo>
                  <a:lnTo>
                    <a:pt x="201" y="27"/>
                  </a:lnTo>
                  <a:lnTo>
                    <a:pt x="197" y="26"/>
                  </a:lnTo>
                  <a:lnTo>
                    <a:pt x="197" y="26"/>
                  </a:lnTo>
                  <a:lnTo>
                    <a:pt x="197" y="28"/>
                  </a:lnTo>
                  <a:lnTo>
                    <a:pt x="196" y="29"/>
                  </a:lnTo>
                  <a:lnTo>
                    <a:pt x="194" y="30"/>
                  </a:lnTo>
                  <a:lnTo>
                    <a:pt x="192" y="30"/>
                  </a:lnTo>
                  <a:lnTo>
                    <a:pt x="192" y="30"/>
                  </a:lnTo>
                  <a:lnTo>
                    <a:pt x="193" y="32"/>
                  </a:lnTo>
                  <a:lnTo>
                    <a:pt x="194" y="34"/>
                  </a:lnTo>
                  <a:lnTo>
                    <a:pt x="193" y="38"/>
                  </a:lnTo>
                  <a:lnTo>
                    <a:pt x="191" y="42"/>
                  </a:lnTo>
                  <a:lnTo>
                    <a:pt x="190" y="46"/>
                  </a:lnTo>
                  <a:lnTo>
                    <a:pt x="190" y="46"/>
                  </a:lnTo>
                  <a:lnTo>
                    <a:pt x="190" y="57"/>
                  </a:lnTo>
                  <a:lnTo>
                    <a:pt x="191" y="68"/>
                  </a:lnTo>
                  <a:lnTo>
                    <a:pt x="193" y="88"/>
                  </a:lnTo>
                  <a:lnTo>
                    <a:pt x="196" y="109"/>
                  </a:lnTo>
                  <a:lnTo>
                    <a:pt x="199" y="131"/>
                  </a:lnTo>
                  <a:lnTo>
                    <a:pt x="199" y="131"/>
                  </a:lnTo>
                  <a:lnTo>
                    <a:pt x="201" y="151"/>
                  </a:lnTo>
                  <a:lnTo>
                    <a:pt x="203" y="175"/>
                  </a:lnTo>
                  <a:lnTo>
                    <a:pt x="205" y="187"/>
                  </a:lnTo>
                  <a:lnTo>
                    <a:pt x="207" y="199"/>
                  </a:lnTo>
                  <a:lnTo>
                    <a:pt x="210" y="211"/>
                  </a:lnTo>
                  <a:lnTo>
                    <a:pt x="214" y="223"/>
                  </a:lnTo>
                  <a:lnTo>
                    <a:pt x="214" y="223"/>
                  </a:lnTo>
                  <a:lnTo>
                    <a:pt x="217" y="245"/>
                  </a:lnTo>
                  <a:lnTo>
                    <a:pt x="221" y="267"/>
                  </a:lnTo>
                  <a:lnTo>
                    <a:pt x="226" y="288"/>
                  </a:lnTo>
                  <a:lnTo>
                    <a:pt x="232" y="310"/>
                  </a:lnTo>
                  <a:lnTo>
                    <a:pt x="245" y="351"/>
                  </a:lnTo>
                  <a:lnTo>
                    <a:pt x="262" y="394"/>
                  </a:lnTo>
                  <a:lnTo>
                    <a:pt x="277" y="437"/>
                  </a:lnTo>
                  <a:lnTo>
                    <a:pt x="284" y="458"/>
                  </a:lnTo>
                  <a:lnTo>
                    <a:pt x="290" y="481"/>
                  </a:lnTo>
                  <a:lnTo>
                    <a:pt x="296" y="503"/>
                  </a:lnTo>
                  <a:lnTo>
                    <a:pt x="301" y="526"/>
                  </a:lnTo>
                  <a:lnTo>
                    <a:pt x="304" y="549"/>
                  </a:lnTo>
                  <a:lnTo>
                    <a:pt x="307" y="574"/>
                  </a:lnTo>
                  <a:lnTo>
                    <a:pt x="307" y="574"/>
                  </a:lnTo>
                  <a:lnTo>
                    <a:pt x="311" y="571"/>
                  </a:lnTo>
                  <a:lnTo>
                    <a:pt x="315" y="566"/>
                  </a:lnTo>
                  <a:lnTo>
                    <a:pt x="316" y="561"/>
                  </a:lnTo>
                  <a:lnTo>
                    <a:pt x="317" y="555"/>
                  </a:lnTo>
                  <a:lnTo>
                    <a:pt x="316" y="547"/>
                  </a:lnTo>
                  <a:lnTo>
                    <a:pt x="315" y="540"/>
                  </a:lnTo>
                  <a:lnTo>
                    <a:pt x="312" y="526"/>
                  </a:lnTo>
                  <a:lnTo>
                    <a:pt x="312" y="526"/>
                  </a:lnTo>
                  <a:lnTo>
                    <a:pt x="310" y="518"/>
                  </a:lnTo>
                  <a:lnTo>
                    <a:pt x="307" y="512"/>
                  </a:lnTo>
                  <a:lnTo>
                    <a:pt x="300" y="498"/>
                  </a:lnTo>
                  <a:lnTo>
                    <a:pt x="297" y="490"/>
                  </a:lnTo>
                  <a:lnTo>
                    <a:pt x="296" y="484"/>
                  </a:lnTo>
                  <a:lnTo>
                    <a:pt x="295" y="478"/>
                  </a:lnTo>
                  <a:lnTo>
                    <a:pt x="297" y="471"/>
                  </a:lnTo>
                  <a:lnTo>
                    <a:pt x="297" y="471"/>
                  </a:lnTo>
                  <a:lnTo>
                    <a:pt x="303" y="480"/>
                  </a:lnTo>
                  <a:lnTo>
                    <a:pt x="309" y="489"/>
                  </a:lnTo>
                  <a:lnTo>
                    <a:pt x="313" y="500"/>
                  </a:lnTo>
                  <a:lnTo>
                    <a:pt x="316" y="511"/>
                  </a:lnTo>
                  <a:lnTo>
                    <a:pt x="324" y="534"/>
                  </a:lnTo>
                  <a:lnTo>
                    <a:pt x="328" y="545"/>
                  </a:lnTo>
                  <a:lnTo>
                    <a:pt x="332" y="556"/>
                  </a:lnTo>
                  <a:lnTo>
                    <a:pt x="332" y="556"/>
                  </a:lnTo>
                  <a:lnTo>
                    <a:pt x="335" y="550"/>
                  </a:lnTo>
                  <a:lnTo>
                    <a:pt x="339" y="545"/>
                  </a:lnTo>
                  <a:lnTo>
                    <a:pt x="340" y="539"/>
                  </a:lnTo>
                  <a:lnTo>
                    <a:pt x="341" y="532"/>
                  </a:lnTo>
                  <a:lnTo>
                    <a:pt x="341" y="519"/>
                  </a:lnTo>
                  <a:lnTo>
                    <a:pt x="340" y="507"/>
                  </a:lnTo>
                  <a:lnTo>
                    <a:pt x="340" y="507"/>
                  </a:lnTo>
                  <a:close/>
                  <a:moveTo>
                    <a:pt x="141" y="220"/>
                  </a:moveTo>
                  <a:lnTo>
                    <a:pt x="141" y="220"/>
                  </a:lnTo>
                  <a:lnTo>
                    <a:pt x="150" y="257"/>
                  </a:lnTo>
                  <a:lnTo>
                    <a:pt x="154" y="275"/>
                  </a:lnTo>
                  <a:lnTo>
                    <a:pt x="158" y="298"/>
                  </a:lnTo>
                  <a:lnTo>
                    <a:pt x="158" y="298"/>
                  </a:lnTo>
                  <a:lnTo>
                    <a:pt x="152" y="303"/>
                  </a:lnTo>
                  <a:lnTo>
                    <a:pt x="146" y="307"/>
                  </a:lnTo>
                  <a:lnTo>
                    <a:pt x="139" y="311"/>
                  </a:lnTo>
                  <a:lnTo>
                    <a:pt x="132" y="313"/>
                  </a:lnTo>
                  <a:lnTo>
                    <a:pt x="124" y="314"/>
                  </a:lnTo>
                  <a:lnTo>
                    <a:pt x="116" y="315"/>
                  </a:lnTo>
                  <a:lnTo>
                    <a:pt x="96" y="315"/>
                  </a:lnTo>
                  <a:lnTo>
                    <a:pt x="96" y="315"/>
                  </a:lnTo>
                  <a:lnTo>
                    <a:pt x="90" y="304"/>
                  </a:lnTo>
                  <a:lnTo>
                    <a:pt x="86" y="295"/>
                  </a:lnTo>
                  <a:lnTo>
                    <a:pt x="82" y="284"/>
                  </a:lnTo>
                  <a:lnTo>
                    <a:pt x="78" y="274"/>
                  </a:lnTo>
                  <a:lnTo>
                    <a:pt x="76" y="262"/>
                  </a:lnTo>
                  <a:lnTo>
                    <a:pt x="75" y="252"/>
                  </a:lnTo>
                  <a:lnTo>
                    <a:pt x="73" y="225"/>
                  </a:lnTo>
                  <a:lnTo>
                    <a:pt x="73" y="225"/>
                  </a:lnTo>
                  <a:lnTo>
                    <a:pt x="67" y="225"/>
                  </a:lnTo>
                  <a:lnTo>
                    <a:pt x="60" y="226"/>
                  </a:lnTo>
                  <a:lnTo>
                    <a:pt x="45" y="230"/>
                  </a:lnTo>
                  <a:lnTo>
                    <a:pt x="45" y="230"/>
                  </a:lnTo>
                  <a:lnTo>
                    <a:pt x="51" y="278"/>
                  </a:lnTo>
                  <a:lnTo>
                    <a:pt x="54" y="303"/>
                  </a:lnTo>
                  <a:lnTo>
                    <a:pt x="58" y="327"/>
                  </a:lnTo>
                  <a:lnTo>
                    <a:pt x="62" y="350"/>
                  </a:lnTo>
                  <a:lnTo>
                    <a:pt x="68" y="374"/>
                  </a:lnTo>
                  <a:lnTo>
                    <a:pt x="74" y="396"/>
                  </a:lnTo>
                  <a:lnTo>
                    <a:pt x="81" y="419"/>
                  </a:lnTo>
                  <a:lnTo>
                    <a:pt x="88" y="440"/>
                  </a:lnTo>
                  <a:lnTo>
                    <a:pt x="96" y="462"/>
                  </a:lnTo>
                  <a:lnTo>
                    <a:pt x="105" y="482"/>
                  </a:lnTo>
                  <a:lnTo>
                    <a:pt x="115" y="501"/>
                  </a:lnTo>
                  <a:lnTo>
                    <a:pt x="124" y="519"/>
                  </a:lnTo>
                  <a:lnTo>
                    <a:pt x="136" y="538"/>
                  </a:lnTo>
                  <a:lnTo>
                    <a:pt x="148" y="555"/>
                  </a:lnTo>
                  <a:lnTo>
                    <a:pt x="162" y="571"/>
                  </a:lnTo>
                  <a:lnTo>
                    <a:pt x="162" y="571"/>
                  </a:lnTo>
                  <a:lnTo>
                    <a:pt x="167" y="576"/>
                  </a:lnTo>
                  <a:lnTo>
                    <a:pt x="173" y="580"/>
                  </a:lnTo>
                  <a:lnTo>
                    <a:pt x="178" y="584"/>
                  </a:lnTo>
                  <a:lnTo>
                    <a:pt x="183" y="587"/>
                  </a:lnTo>
                  <a:lnTo>
                    <a:pt x="190" y="589"/>
                  </a:lnTo>
                  <a:lnTo>
                    <a:pt x="195" y="590"/>
                  </a:lnTo>
                  <a:lnTo>
                    <a:pt x="207" y="591"/>
                  </a:lnTo>
                  <a:lnTo>
                    <a:pt x="220" y="591"/>
                  </a:lnTo>
                  <a:lnTo>
                    <a:pt x="234" y="589"/>
                  </a:lnTo>
                  <a:lnTo>
                    <a:pt x="263" y="584"/>
                  </a:lnTo>
                  <a:lnTo>
                    <a:pt x="263" y="584"/>
                  </a:lnTo>
                  <a:lnTo>
                    <a:pt x="278" y="583"/>
                  </a:lnTo>
                  <a:lnTo>
                    <a:pt x="284" y="580"/>
                  </a:lnTo>
                  <a:lnTo>
                    <a:pt x="286" y="578"/>
                  </a:lnTo>
                  <a:lnTo>
                    <a:pt x="289" y="576"/>
                  </a:lnTo>
                  <a:lnTo>
                    <a:pt x="289" y="576"/>
                  </a:lnTo>
                  <a:lnTo>
                    <a:pt x="289" y="559"/>
                  </a:lnTo>
                  <a:lnTo>
                    <a:pt x="287" y="543"/>
                  </a:lnTo>
                  <a:lnTo>
                    <a:pt x="285" y="527"/>
                  </a:lnTo>
                  <a:lnTo>
                    <a:pt x="283" y="513"/>
                  </a:lnTo>
                  <a:lnTo>
                    <a:pt x="275" y="485"/>
                  </a:lnTo>
                  <a:lnTo>
                    <a:pt x="267" y="457"/>
                  </a:lnTo>
                  <a:lnTo>
                    <a:pt x="267" y="457"/>
                  </a:lnTo>
                  <a:lnTo>
                    <a:pt x="260" y="440"/>
                  </a:lnTo>
                  <a:lnTo>
                    <a:pt x="253" y="424"/>
                  </a:lnTo>
                  <a:lnTo>
                    <a:pt x="245" y="407"/>
                  </a:lnTo>
                  <a:lnTo>
                    <a:pt x="239" y="390"/>
                  </a:lnTo>
                  <a:lnTo>
                    <a:pt x="239" y="390"/>
                  </a:lnTo>
                  <a:lnTo>
                    <a:pt x="224" y="343"/>
                  </a:lnTo>
                  <a:lnTo>
                    <a:pt x="211" y="293"/>
                  </a:lnTo>
                  <a:lnTo>
                    <a:pt x="205" y="269"/>
                  </a:lnTo>
                  <a:lnTo>
                    <a:pt x="199" y="245"/>
                  </a:lnTo>
                  <a:lnTo>
                    <a:pt x="195" y="222"/>
                  </a:lnTo>
                  <a:lnTo>
                    <a:pt x="192" y="198"/>
                  </a:lnTo>
                  <a:lnTo>
                    <a:pt x="192" y="198"/>
                  </a:lnTo>
                  <a:lnTo>
                    <a:pt x="187" y="204"/>
                  </a:lnTo>
                  <a:lnTo>
                    <a:pt x="180" y="207"/>
                  </a:lnTo>
                  <a:lnTo>
                    <a:pt x="174" y="209"/>
                  </a:lnTo>
                  <a:lnTo>
                    <a:pt x="167" y="210"/>
                  </a:lnTo>
                  <a:lnTo>
                    <a:pt x="154" y="214"/>
                  </a:lnTo>
                  <a:lnTo>
                    <a:pt x="147" y="216"/>
                  </a:lnTo>
                  <a:lnTo>
                    <a:pt x="141" y="220"/>
                  </a:lnTo>
                  <a:lnTo>
                    <a:pt x="141" y="220"/>
                  </a:lnTo>
                  <a:close/>
                  <a:moveTo>
                    <a:pt x="85" y="223"/>
                  </a:moveTo>
                  <a:lnTo>
                    <a:pt x="85" y="223"/>
                  </a:lnTo>
                  <a:lnTo>
                    <a:pt x="85" y="242"/>
                  </a:lnTo>
                  <a:lnTo>
                    <a:pt x="87" y="251"/>
                  </a:lnTo>
                  <a:lnTo>
                    <a:pt x="88" y="259"/>
                  </a:lnTo>
                  <a:lnTo>
                    <a:pt x="88" y="259"/>
                  </a:lnTo>
                  <a:lnTo>
                    <a:pt x="100" y="258"/>
                  </a:lnTo>
                  <a:lnTo>
                    <a:pt x="113" y="256"/>
                  </a:lnTo>
                  <a:lnTo>
                    <a:pt x="124" y="253"/>
                  </a:lnTo>
                  <a:lnTo>
                    <a:pt x="135" y="250"/>
                  </a:lnTo>
                  <a:lnTo>
                    <a:pt x="135" y="250"/>
                  </a:lnTo>
                  <a:lnTo>
                    <a:pt x="135" y="243"/>
                  </a:lnTo>
                  <a:lnTo>
                    <a:pt x="134" y="238"/>
                  </a:lnTo>
                  <a:lnTo>
                    <a:pt x="133" y="233"/>
                  </a:lnTo>
                  <a:lnTo>
                    <a:pt x="132" y="229"/>
                  </a:lnTo>
                  <a:lnTo>
                    <a:pt x="130" y="226"/>
                  </a:lnTo>
                  <a:lnTo>
                    <a:pt x="127" y="224"/>
                  </a:lnTo>
                  <a:lnTo>
                    <a:pt x="123" y="222"/>
                  </a:lnTo>
                  <a:lnTo>
                    <a:pt x="120" y="221"/>
                  </a:lnTo>
                  <a:lnTo>
                    <a:pt x="113" y="218"/>
                  </a:lnTo>
                  <a:lnTo>
                    <a:pt x="104" y="220"/>
                  </a:lnTo>
                  <a:lnTo>
                    <a:pt x="95" y="221"/>
                  </a:lnTo>
                  <a:lnTo>
                    <a:pt x="85" y="223"/>
                  </a:lnTo>
                  <a:lnTo>
                    <a:pt x="85" y="223"/>
                  </a:lnTo>
                  <a:close/>
                  <a:moveTo>
                    <a:pt x="92" y="272"/>
                  </a:moveTo>
                  <a:lnTo>
                    <a:pt x="92" y="272"/>
                  </a:lnTo>
                  <a:lnTo>
                    <a:pt x="93" y="281"/>
                  </a:lnTo>
                  <a:lnTo>
                    <a:pt x="97" y="288"/>
                  </a:lnTo>
                  <a:lnTo>
                    <a:pt x="101" y="295"/>
                  </a:lnTo>
                  <a:lnTo>
                    <a:pt x="103" y="302"/>
                  </a:lnTo>
                  <a:lnTo>
                    <a:pt x="103" y="302"/>
                  </a:lnTo>
                  <a:lnTo>
                    <a:pt x="108" y="302"/>
                  </a:lnTo>
                  <a:lnTo>
                    <a:pt x="113" y="301"/>
                  </a:lnTo>
                  <a:lnTo>
                    <a:pt x="120" y="298"/>
                  </a:lnTo>
                  <a:lnTo>
                    <a:pt x="129" y="295"/>
                  </a:lnTo>
                  <a:lnTo>
                    <a:pt x="134" y="293"/>
                  </a:lnTo>
                  <a:lnTo>
                    <a:pt x="141" y="292"/>
                  </a:lnTo>
                  <a:lnTo>
                    <a:pt x="141" y="292"/>
                  </a:lnTo>
                  <a:lnTo>
                    <a:pt x="141" y="278"/>
                  </a:lnTo>
                  <a:lnTo>
                    <a:pt x="139" y="272"/>
                  </a:lnTo>
                  <a:lnTo>
                    <a:pt x="137" y="267"/>
                  </a:lnTo>
                  <a:lnTo>
                    <a:pt x="137" y="267"/>
                  </a:lnTo>
                  <a:lnTo>
                    <a:pt x="127" y="271"/>
                  </a:lnTo>
                  <a:lnTo>
                    <a:pt x="117" y="272"/>
                  </a:lnTo>
                  <a:lnTo>
                    <a:pt x="106" y="272"/>
                  </a:lnTo>
                  <a:lnTo>
                    <a:pt x="92" y="272"/>
                  </a:lnTo>
                  <a:lnTo>
                    <a:pt x="92" y="272"/>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grpSp>
      <p:sp>
        <p:nvSpPr>
          <p:cNvPr id="145" name="文本框 7"/>
          <p:cNvSpPr txBox="1">
            <a:spLocks noChangeArrowheads="1"/>
          </p:cNvSpPr>
          <p:nvPr/>
        </p:nvSpPr>
        <p:spPr bwMode="auto">
          <a:xfrm>
            <a:off x="1250202" y="3371236"/>
            <a:ext cx="1758155" cy="76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6" name="文本框 7"/>
          <p:cNvSpPr txBox="1">
            <a:spLocks noChangeArrowheads="1"/>
          </p:cNvSpPr>
          <p:nvPr/>
        </p:nvSpPr>
        <p:spPr bwMode="auto">
          <a:xfrm>
            <a:off x="3816328" y="3371235"/>
            <a:ext cx="1758155" cy="76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7" name="文本框 7"/>
          <p:cNvSpPr txBox="1">
            <a:spLocks noChangeArrowheads="1"/>
          </p:cNvSpPr>
          <p:nvPr/>
        </p:nvSpPr>
        <p:spPr bwMode="auto">
          <a:xfrm>
            <a:off x="6180392" y="3371235"/>
            <a:ext cx="1758155" cy="76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8" name="文本框 147"/>
          <p:cNvSpPr txBox="1"/>
          <p:nvPr/>
        </p:nvSpPr>
        <p:spPr>
          <a:xfrm>
            <a:off x="1316474" y="2978699"/>
            <a:ext cx="1590838" cy="392425"/>
          </a:xfrm>
          <a:prstGeom prst="rect">
            <a:avLst/>
          </a:prstGeom>
          <a:noFill/>
        </p:spPr>
        <p:txBody>
          <a:bodyPr wrap="none" lIns="68589" tIns="34295" rIns="68589" bIns="34295" rtlCol="0">
            <a:spAutoFit/>
          </a:bodyPr>
          <a:lstStyle/>
          <a:p>
            <a:r>
              <a:rPr lang="zh-CN" altLang="en-US" sz="2100" b="1" spc="-225"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100" b="1" spc="-225"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9" name="文本框 148"/>
          <p:cNvSpPr txBox="1"/>
          <p:nvPr/>
        </p:nvSpPr>
        <p:spPr>
          <a:xfrm>
            <a:off x="3832032" y="2964870"/>
            <a:ext cx="1590838" cy="392425"/>
          </a:xfrm>
          <a:prstGeom prst="rect">
            <a:avLst/>
          </a:prstGeom>
          <a:noFill/>
        </p:spPr>
        <p:txBody>
          <a:bodyPr wrap="none" lIns="68589" tIns="34295" rIns="68589" bIns="34295" rtlCol="0">
            <a:spAutoFit/>
          </a:bodyPr>
          <a:lstStyle/>
          <a:p>
            <a:r>
              <a:rPr lang="zh-CN" altLang="en-US" sz="2100" b="1" spc="-225"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100" b="1" spc="-225"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50" name="文本框 149"/>
          <p:cNvSpPr txBox="1"/>
          <p:nvPr/>
        </p:nvSpPr>
        <p:spPr>
          <a:xfrm>
            <a:off x="6232514" y="2964870"/>
            <a:ext cx="1590838" cy="392425"/>
          </a:xfrm>
          <a:prstGeom prst="rect">
            <a:avLst/>
          </a:prstGeom>
          <a:noFill/>
        </p:spPr>
        <p:txBody>
          <a:bodyPr wrap="none" lIns="68589" tIns="34295" rIns="68589" bIns="34295" rtlCol="0">
            <a:spAutoFit/>
          </a:bodyPr>
          <a:lstStyle/>
          <a:p>
            <a:r>
              <a:rPr lang="zh-CN" altLang="en-US" sz="2100" b="1" spc="-225"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100" b="1" spc="-225"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69" name="Rectangle 47"/>
          <p:cNvSpPr/>
          <p:nvPr/>
        </p:nvSpPr>
        <p:spPr>
          <a:xfrm>
            <a:off x="1107528" y="5311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73"/>
                                        </p:tgtEl>
                                        <p:attrNameLst>
                                          <p:attrName>style.visibility</p:attrName>
                                        </p:attrNameLst>
                                      </p:cBhvr>
                                      <p:to>
                                        <p:strVal val="visible"/>
                                      </p:to>
                                    </p:set>
                                    <p:anim calcmode="lin" valueType="num">
                                      <p:cBhvr>
                                        <p:cTn id="11" dur="1000" fill="hold"/>
                                        <p:tgtEl>
                                          <p:spTgt spid="373"/>
                                        </p:tgtEl>
                                        <p:attrNameLst>
                                          <p:attrName>ppt_w</p:attrName>
                                        </p:attrNameLst>
                                      </p:cBhvr>
                                      <p:tavLst>
                                        <p:tav tm="0">
                                          <p:val>
                                            <p:fltVal val="0"/>
                                          </p:val>
                                        </p:tav>
                                        <p:tav tm="100000">
                                          <p:val>
                                            <p:strVal val="#ppt_w"/>
                                          </p:val>
                                        </p:tav>
                                      </p:tavLst>
                                    </p:anim>
                                    <p:anim calcmode="lin" valueType="num">
                                      <p:cBhvr>
                                        <p:cTn id="12" dur="1000" fill="hold"/>
                                        <p:tgtEl>
                                          <p:spTgt spid="373"/>
                                        </p:tgtEl>
                                        <p:attrNameLst>
                                          <p:attrName>ppt_h</p:attrName>
                                        </p:attrNameLst>
                                      </p:cBhvr>
                                      <p:tavLst>
                                        <p:tav tm="0">
                                          <p:val>
                                            <p:fltVal val="0"/>
                                          </p:val>
                                        </p:tav>
                                        <p:tav tm="100000">
                                          <p:val>
                                            <p:strVal val="#ppt_h"/>
                                          </p:val>
                                        </p:tav>
                                      </p:tavLst>
                                    </p:anim>
                                    <p:anim calcmode="lin" valueType="num">
                                      <p:cBhvr>
                                        <p:cTn id="13" dur="1000" fill="hold"/>
                                        <p:tgtEl>
                                          <p:spTgt spid="373"/>
                                        </p:tgtEl>
                                        <p:attrNameLst>
                                          <p:attrName>style.rotation</p:attrName>
                                        </p:attrNameLst>
                                      </p:cBhvr>
                                      <p:tavLst>
                                        <p:tav tm="0">
                                          <p:val>
                                            <p:fltVal val="90"/>
                                          </p:val>
                                        </p:tav>
                                        <p:tav tm="100000">
                                          <p:val>
                                            <p:fltVal val="0"/>
                                          </p:val>
                                        </p:tav>
                                      </p:tavLst>
                                    </p:anim>
                                    <p:animEffect transition="in" filter="fade">
                                      <p:cBhvr>
                                        <p:cTn id="14" dur="1000"/>
                                        <p:tgtEl>
                                          <p:spTgt spid="373"/>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388"/>
                                        </p:tgtEl>
                                        <p:attrNameLst>
                                          <p:attrName>style.visibility</p:attrName>
                                        </p:attrNameLst>
                                      </p:cBhvr>
                                      <p:to>
                                        <p:strVal val="visible"/>
                                      </p:to>
                                    </p:set>
                                    <p:anim calcmode="lin" valueType="num">
                                      <p:cBhvr>
                                        <p:cTn id="17" dur="1000" fill="hold"/>
                                        <p:tgtEl>
                                          <p:spTgt spid="388"/>
                                        </p:tgtEl>
                                        <p:attrNameLst>
                                          <p:attrName>ppt_w</p:attrName>
                                        </p:attrNameLst>
                                      </p:cBhvr>
                                      <p:tavLst>
                                        <p:tav tm="0">
                                          <p:val>
                                            <p:fltVal val="0"/>
                                          </p:val>
                                        </p:tav>
                                        <p:tav tm="100000">
                                          <p:val>
                                            <p:strVal val="#ppt_w"/>
                                          </p:val>
                                        </p:tav>
                                      </p:tavLst>
                                    </p:anim>
                                    <p:anim calcmode="lin" valueType="num">
                                      <p:cBhvr>
                                        <p:cTn id="18" dur="1000" fill="hold"/>
                                        <p:tgtEl>
                                          <p:spTgt spid="388"/>
                                        </p:tgtEl>
                                        <p:attrNameLst>
                                          <p:attrName>ppt_h</p:attrName>
                                        </p:attrNameLst>
                                      </p:cBhvr>
                                      <p:tavLst>
                                        <p:tav tm="0">
                                          <p:val>
                                            <p:fltVal val="0"/>
                                          </p:val>
                                        </p:tav>
                                        <p:tav tm="100000">
                                          <p:val>
                                            <p:strVal val="#ppt_h"/>
                                          </p:val>
                                        </p:tav>
                                      </p:tavLst>
                                    </p:anim>
                                    <p:anim calcmode="lin" valueType="num">
                                      <p:cBhvr>
                                        <p:cTn id="19" dur="1000" fill="hold"/>
                                        <p:tgtEl>
                                          <p:spTgt spid="388"/>
                                        </p:tgtEl>
                                        <p:attrNameLst>
                                          <p:attrName>style.rotation</p:attrName>
                                        </p:attrNameLst>
                                      </p:cBhvr>
                                      <p:tavLst>
                                        <p:tav tm="0">
                                          <p:val>
                                            <p:fltVal val="90"/>
                                          </p:val>
                                        </p:tav>
                                        <p:tav tm="100000">
                                          <p:val>
                                            <p:fltVal val="0"/>
                                          </p:val>
                                        </p:tav>
                                      </p:tavLst>
                                    </p:anim>
                                    <p:animEffect transition="in" filter="fade">
                                      <p:cBhvr>
                                        <p:cTn id="20" dur="1000"/>
                                        <p:tgtEl>
                                          <p:spTgt spid="388"/>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382"/>
                                        </p:tgtEl>
                                        <p:attrNameLst>
                                          <p:attrName>style.visibility</p:attrName>
                                        </p:attrNameLst>
                                      </p:cBhvr>
                                      <p:to>
                                        <p:strVal val="visible"/>
                                      </p:to>
                                    </p:set>
                                    <p:animEffect transition="in" filter="wipe(left)">
                                      <p:cBhvr>
                                        <p:cTn id="24" dur="500"/>
                                        <p:tgtEl>
                                          <p:spTgt spid="382"/>
                                        </p:tgtEl>
                                      </p:cBhvr>
                                    </p:animEffect>
                                  </p:childTnLst>
                                </p:cTn>
                              </p:par>
                            </p:childTnLst>
                          </p:cTn>
                        </p:par>
                        <p:par>
                          <p:cTn id="25" fill="hold">
                            <p:stCondLst>
                              <p:cond delay="2000"/>
                            </p:stCondLst>
                            <p:childTnLst>
                              <p:par>
                                <p:cTn id="26" presetID="31" presetClass="entr" presetSubtype="0" fill="hold" grpId="0" nodeType="afterEffect">
                                  <p:stCondLst>
                                    <p:cond delay="0"/>
                                  </p:stCondLst>
                                  <p:childTnLst>
                                    <p:set>
                                      <p:cBhvr>
                                        <p:cTn id="27" dur="1" fill="hold">
                                          <p:stCondLst>
                                            <p:cond delay="0"/>
                                          </p:stCondLst>
                                        </p:cTn>
                                        <p:tgtEl>
                                          <p:spTgt spid="380"/>
                                        </p:tgtEl>
                                        <p:attrNameLst>
                                          <p:attrName>style.visibility</p:attrName>
                                        </p:attrNameLst>
                                      </p:cBhvr>
                                      <p:to>
                                        <p:strVal val="visible"/>
                                      </p:to>
                                    </p:set>
                                    <p:anim calcmode="lin" valueType="num">
                                      <p:cBhvr>
                                        <p:cTn id="28" dur="1000" fill="hold"/>
                                        <p:tgtEl>
                                          <p:spTgt spid="380"/>
                                        </p:tgtEl>
                                        <p:attrNameLst>
                                          <p:attrName>ppt_w</p:attrName>
                                        </p:attrNameLst>
                                      </p:cBhvr>
                                      <p:tavLst>
                                        <p:tav tm="0">
                                          <p:val>
                                            <p:fltVal val="0"/>
                                          </p:val>
                                        </p:tav>
                                        <p:tav tm="100000">
                                          <p:val>
                                            <p:strVal val="#ppt_w"/>
                                          </p:val>
                                        </p:tav>
                                      </p:tavLst>
                                    </p:anim>
                                    <p:anim calcmode="lin" valueType="num">
                                      <p:cBhvr>
                                        <p:cTn id="29" dur="1000" fill="hold"/>
                                        <p:tgtEl>
                                          <p:spTgt spid="380"/>
                                        </p:tgtEl>
                                        <p:attrNameLst>
                                          <p:attrName>ppt_h</p:attrName>
                                        </p:attrNameLst>
                                      </p:cBhvr>
                                      <p:tavLst>
                                        <p:tav tm="0">
                                          <p:val>
                                            <p:fltVal val="0"/>
                                          </p:val>
                                        </p:tav>
                                        <p:tav tm="100000">
                                          <p:val>
                                            <p:strVal val="#ppt_h"/>
                                          </p:val>
                                        </p:tav>
                                      </p:tavLst>
                                    </p:anim>
                                    <p:anim calcmode="lin" valueType="num">
                                      <p:cBhvr>
                                        <p:cTn id="30" dur="1000" fill="hold"/>
                                        <p:tgtEl>
                                          <p:spTgt spid="380"/>
                                        </p:tgtEl>
                                        <p:attrNameLst>
                                          <p:attrName>style.rotation</p:attrName>
                                        </p:attrNameLst>
                                      </p:cBhvr>
                                      <p:tavLst>
                                        <p:tav tm="0">
                                          <p:val>
                                            <p:fltVal val="90"/>
                                          </p:val>
                                        </p:tav>
                                        <p:tav tm="100000">
                                          <p:val>
                                            <p:fltVal val="0"/>
                                          </p:val>
                                        </p:tav>
                                      </p:tavLst>
                                    </p:anim>
                                    <p:animEffect transition="in" filter="fade">
                                      <p:cBhvr>
                                        <p:cTn id="31" dur="1000"/>
                                        <p:tgtEl>
                                          <p:spTgt spid="380"/>
                                        </p:tgtEl>
                                      </p:cBhvr>
                                    </p:animEffect>
                                  </p:childTnLst>
                                </p:cTn>
                              </p:par>
                              <p:par>
                                <p:cTn id="32" presetID="31" presetClass="entr" presetSubtype="0" fill="hold" nodeType="withEffect">
                                  <p:stCondLst>
                                    <p:cond delay="0"/>
                                  </p:stCondLst>
                                  <p:childTnLst>
                                    <p:set>
                                      <p:cBhvr>
                                        <p:cTn id="33" dur="1" fill="hold">
                                          <p:stCondLst>
                                            <p:cond delay="0"/>
                                          </p:stCondLst>
                                        </p:cTn>
                                        <p:tgtEl>
                                          <p:spTgt spid="389"/>
                                        </p:tgtEl>
                                        <p:attrNameLst>
                                          <p:attrName>style.visibility</p:attrName>
                                        </p:attrNameLst>
                                      </p:cBhvr>
                                      <p:to>
                                        <p:strVal val="visible"/>
                                      </p:to>
                                    </p:set>
                                    <p:anim calcmode="lin" valueType="num">
                                      <p:cBhvr>
                                        <p:cTn id="34" dur="1000" fill="hold"/>
                                        <p:tgtEl>
                                          <p:spTgt spid="389"/>
                                        </p:tgtEl>
                                        <p:attrNameLst>
                                          <p:attrName>ppt_w</p:attrName>
                                        </p:attrNameLst>
                                      </p:cBhvr>
                                      <p:tavLst>
                                        <p:tav tm="0">
                                          <p:val>
                                            <p:fltVal val="0"/>
                                          </p:val>
                                        </p:tav>
                                        <p:tav tm="100000">
                                          <p:val>
                                            <p:strVal val="#ppt_w"/>
                                          </p:val>
                                        </p:tav>
                                      </p:tavLst>
                                    </p:anim>
                                    <p:anim calcmode="lin" valueType="num">
                                      <p:cBhvr>
                                        <p:cTn id="35" dur="1000" fill="hold"/>
                                        <p:tgtEl>
                                          <p:spTgt spid="389"/>
                                        </p:tgtEl>
                                        <p:attrNameLst>
                                          <p:attrName>ppt_h</p:attrName>
                                        </p:attrNameLst>
                                      </p:cBhvr>
                                      <p:tavLst>
                                        <p:tav tm="0">
                                          <p:val>
                                            <p:fltVal val="0"/>
                                          </p:val>
                                        </p:tav>
                                        <p:tav tm="100000">
                                          <p:val>
                                            <p:strVal val="#ppt_h"/>
                                          </p:val>
                                        </p:tav>
                                      </p:tavLst>
                                    </p:anim>
                                    <p:anim calcmode="lin" valueType="num">
                                      <p:cBhvr>
                                        <p:cTn id="36" dur="1000" fill="hold"/>
                                        <p:tgtEl>
                                          <p:spTgt spid="389"/>
                                        </p:tgtEl>
                                        <p:attrNameLst>
                                          <p:attrName>style.rotation</p:attrName>
                                        </p:attrNameLst>
                                      </p:cBhvr>
                                      <p:tavLst>
                                        <p:tav tm="0">
                                          <p:val>
                                            <p:fltVal val="90"/>
                                          </p:val>
                                        </p:tav>
                                        <p:tav tm="100000">
                                          <p:val>
                                            <p:fltVal val="0"/>
                                          </p:val>
                                        </p:tav>
                                      </p:tavLst>
                                    </p:anim>
                                    <p:animEffect transition="in" filter="fade">
                                      <p:cBhvr>
                                        <p:cTn id="37" dur="1000"/>
                                        <p:tgtEl>
                                          <p:spTgt spid="389"/>
                                        </p:tgtEl>
                                      </p:cBhvr>
                                    </p:animEffec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385"/>
                                        </p:tgtEl>
                                        <p:attrNameLst>
                                          <p:attrName>style.visibility</p:attrName>
                                        </p:attrNameLst>
                                      </p:cBhvr>
                                      <p:to>
                                        <p:strVal val="visible"/>
                                      </p:to>
                                    </p:set>
                                    <p:animEffect transition="in" filter="wipe(left)">
                                      <p:cBhvr>
                                        <p:cTn id="41" dur="500"/>
                                        <p:tgtEl>
                                          <p:spTgt spid="385"/>
                                        </p:tgtEl>
                                      </p:cBhvr>
                                    </p:animEffect>
                                  </p:childTnLst>
                                </p:cTn>
                              </p:par>
                            </p:childTnLst>
                          </p:cTn>
                        </p:par>
                        <p:par>
                          <p:cTn id="42" fill="hold">
                            <p:stCondLst>
                              <p:cond delay="3500"/>
                            </p:stCondLst>
                            <p:childTnLst>
                              <p:par>
                                <p:cTn id="43" presetID="31" presetClass="entr" presetSubtype="0" fill="hold" grpId="0" nodeType="afterEffect">
                                  <p:stCondLst>
                                    <p:cond delay="0"/>
                                  </p:stCondLst>
                                  <p:childTnLst>
                                    <p:set>
                                      <p:cBhvr>
                                        <p:cTn id="44" dur="1" fill="hold">
                                          <p:stCondLst>
                                            <p:cond delay="0"/>
                                          </p:stCondLst>
                                        </p:cTn>
                                        <p:tgtEl>
                                          <p:spTgt spid="381"/>
                                        </p:tgtEl>
                                        <p:attrNameLst>
                                          <p:attrName>style.visibility</p:attrName>
                                        </p:attrNameLst>
                                      </p:cBhvr>
                                      <p:to>
                                        <p:strVal val="visible"/>
                                      </p:to>
                                    </p:set>
                                    <p:anim calcmode="lin" valueType="num">
                                      <p:cBhvr>
                                        <p:cTn id="45" dur="1000" fill="hold"/>
                                        <p:tgtEl>
                                          <p:spTgt spid="381"/>
                                        </p:tgtEl>
                                        <p:attrNameLst>
                                          <p:attrName>ppt_w</p:attrName>
                                        </p:attrNameLst>
                                      </p:cBhvr>
                                      <p:tavLst>
                                        <p:tav tm="0">
                                          <p:val>
                                            <p:fltVal val="0"/>
                                          </p:val>
                                        </p:tav>
                                        <p:tav tm="100000">
                                          <p:val>
                                            <p:strVal val="#ppt_w"/>
                                          </p:val>
                                        </p:tav>
                                      </p:tavLst>
                                    </p:anim>
                                    <p:anim calcmode="lin" valueType="num">
                                      <p:cBhvr>
                                        <p:cTn id="46" dur="1000" fill="hold"/>
                                        <p:tgtEl>
                                          <p:spTgt spid="381"/>
                                        </p:tgtEl>
                                        <p:attrNameLst>
                                          <p:attrName>ppt_h</p:attrName>
                                        </p:attrNameLst>
                                      </p:cBhvr>
                                      <p:tavLst>
                                        <p:tav tm="0">
                                          <p:val>
                                            <p:fltVal val="0"/>
                                          </p:val>
                                        </p:tav>
                                        <p:tav tm="100000">
                                          <p:val>
                                            <p:strVal val="#ppt_h"/>
                                          </p:val>
                                        </p:tav>
                                      </p:tavLst>
                                    </p:anim>
                                    <p:anim calcmode="lin" valueType="num">
                                      <p:cBhvr>
                                        <p:cTn id="47" dur="1000" fill="hold"/>
                                        <p:tgtEl>
                                          <p:spTgt spid="381"/>
                                        </p:tgtEl>
                                        <p:attrNameLst>
                                          <p:attrName>style.rotation</p:attrName>
                                        </p:attrNameLst>
                                      </p:cBhvr>
                                      <p:tavLst>
                                        <p:tav tm="0">
                                          <p:val>
                                            <p:fltVal val="90"/>
                                          </p:val>
                                        </p:tav>
                                        <p:tav tm="100000">
                                          <p:val>
                                            <p:fltVal val="0"/>
                                          </p:val>
                                        </p:tav>
                                      </p:tavLst>
                                    </p:anim>
                                    <p:animEffect transition="in" filter="fade">
                                      <p:cBhvr>
                                        <p:cTn id="48" dur="1000"/>
                                        <p:tgtEl>
                                          <p:spTgt spid="381"/>
                                        </p:tgtEl>
                                      </p:cBhvr>
                                    </p:animEffect>
                                  </p:childTnLst>
                                </p:cTn>
                              </p:par>
                              <p:par>
                                <p:cTn id="49" presetID="31" presetClass="entr" presetSubtype="0" fill="hold" nodeType="withEffect">
                                  <p:stCondLst>
                                    <p:cond delay="0"/>
                                  </p:stCondLst>
                                  <p:childTnLst>
                                    <p:set>
                                      <p:cBhvr>
                                        <p:cTn id="50" dur="1" fill="hold">
                                          <p:stCondLst>
                                            <p:cond delay="0"/>
                                          </p:stCondLst>
                                        </p:cTn>
                                        <p:tgtEl>
                                          <p:spTgt spid="414"/>
                                        </p:tgtEl>
                                        <p:attrNameLst>
                                          <p:attrName>style.visibility</p:attrName>
                                        </p:attrNameLst>
                                      </p:cBhvr>
                                      <p:to>
                                        <p:strVal val="visible"/>
                                      </p:to>
                                    </p:set>
                                    <p:anim calcmode="lin" valueType="num">
                                      <p:cBhvr>
                                        <p:cTn id="51" dur="1000" fill="hold"/>
                                        <p:tgtEl>
                                          <p:spTgt spid="414"/>
                                        </p:tgtEl>
                                        <p:attrNameLst>
                                          <p:attrName>ppt_w</p:attrName>
                                        </p:attrNameLst>
                                      </p:cBhvr>
                                      <p:tavLst>
                                        <p:tav tm="0">
                                          <p:val>
                                            <p:fltVal val="0"/>
                                          </p:val>
                                        </p:tav>
                                        <p:tav tm="100000">
                                          <p:val>
                                            <p:strVal val="#ppt_w"/>
                                          </p:val>
                                        </p:tav>
                                      </p:tavLst>
                                    </p:anim>
                                    <p:anim calcmode="lin" valueType="num">
                                      <p:cBhvr>
                                        <p:cTn id="52" dur="1000" fill="hold"/>
                                        <p:tgtEl>
                                          <p:spTgt spid="414"/>
                                        </p:tgtEl>
                                        <p:attrNameLst>
                                          <p:attrName>ppt_h</p:attrName>
                                        </p:attrNameLst>
                                      </p:cBhvr>
                                      <p:tavLst>
                                        <p:tav tm="0">
                                          <p:val>
                                            <p:fltVal val="0"/>
                                          </p:val>
                                        </p:tav>
                                        <p:tav tm="100000">
                                          <p:val>
                                            <p:strVal val="#ppt_h"/>
                                          </p:val>
                                        </p:tav>
                                      </p:tavLst>
                                    </p:anim>
                                    <p:anim calcmode="lin" valueType="num">
                                      <p:cBhvr>
                                        <p:cTn id="53" dur="1000" fill="hold"/>
                                        <p:tgtEl>
                                          <p:spTgt spid="414"/>
                                        </p:tgtEl>
                                        <p:attrNameLst>
                                          <p:attrName>style.rotation</p:attrName>
                                        </p:attrNameLst>
                                      </p:cBhvr>
                                      <p:tavLst>
                                        <p:tav tm="0">
                                          <p:val>
                                            <p:fltVal val="90"/>
                                          </p:val>
                                        </p:tav>
                                        <p:tav tm="100000">
                                          <p:val>
                                            <p:fltVal val="0"/>
                                          </p:val>
                                        </p:tav>
                                      </p:tavLst>
                                    </p:anim>
                                    <p:animEffect transition="in" filter="fade">
                                      <p:cBhvr>
                                        <p:cTn id="54" dur="1000"/>
                                        <p:tgtEl>
                                          <p:spTgt spid="414"/>
                                        </p:tgtEl>
                                      </p:cBhvr>
                                    </p:animEffect>
                                  </p:childTnLst>
                                </p:cTn>
                              </p:par>
                            </p:childTnLst>
                          </p:cTn>
                        </p:par>
                        <p:par>
                          <p:cTn id="55" fill="hold">
                            <p:stCondLst>
                              <p:cond delay="4500"/>
                            </p:stCondLst>
                            <p:childTnLst>
                              <p:par>
                                <p:cTn id="56" presetID="16" presetClass="entr" presetSubtype="21" fill="hold" grpId="0" nodeType="afterEffect">
                                  <p:stCondLst>
                                    <p:cond delay="0"/>
                                  </p:stCondLst>
                                  <p:childTnLst>
                                    <p:set>
                                      <p:cBhvr>
                                        <p:cTn id="57" dur="1" fill="hold">
                                          <p:stCondLst>
                                            <p:cond delay="0"/>
                                          </p:stCondLst>
                                        </p:cTn>
                                        <p:tgtEl>
                                          <p:spTgt spid="145"/>
                                        </p:tgtEl>
                                        <p:attrNameLst>
                                          <p:attrName>style.visibility</p:attrName>
                                        </p:attrNameLst>
                                      </p:cBhvr>
                                      <p:to>
                                        <p:strVal val="visible"/>
                                      </p:to>
                                    </p:set>
                                    <p:animEffect transition="in" filter="barn(inVertical)">
                                      <p:cBhvr>
                                        <p:cTn id="58" dur="500"/>
                                        <p:tgtEl>
                                          <p:spTgt spid="14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46"/>
                                        </p:tgtEl>
                                        <p:attrNameLst>
                                          <p:attrName>style.visibility</p:attrName>
                                        </p:attrNameLst>
                                      </p:cBhvr>
                                      <p:to>
                                        <p:strVal val="visible"/>
                                      </p:to>
                                    </p:set>
                                    <p:animEffect transition="in" filter="barn(inVertical)">
                                      <p:cBhvr>
                                        <p:cTn id="61" dur="500"/>
                                        <p:tgtEl>
                                          <p:spTgt spid="146"/>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47"/>
                                        </p:tgtEl>
                                        <p:attrNameLst>
                                          <p:attrName>style.visibility</p:attrName>
                                        </p:attrNameLst>
                                      </p:cBhvr>
                                      <p:to>
                                        <p:strVal val="visible"/>
                                      </p:to>
                                    </p:set>
                                    <p:animEffect transition="in" filter="barn(inVertical)">
                                      <p:cBhvr>
                                        <p:cTn id="64" dur="500"/>
                                        <p:tgtEl>
                                          <p:spTgt spid="147"/>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48"/>
                                        </p:tgtEl>
                                        <p:attrNameLst>
                                          <p:attrName>style.visibility</p:attrName>
                                        </p:attrNameLst>
                                      </p:cBhvr>
                                      <p:to>
                                        <p:strVal val="visible"/>
                                      </p:to>
                                    </p:set>
                                    <p:animEffect transition="in" filter="barn(inVertical)">
                                      <p:cBhvr>
                                        <p:cTn id="67" dur="500"/>
                                        <p:tgtEl>
                                          <p:spTgt spid="148"/>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49"/>
                                        </p:tgtEl>
                                        <p:attrNameLst>
                                          <p:attrName>style.visibility</p:attrName>
                                        </p:attrNameLst>
                                      </p:cBhvr>
                                      <p:to>
                                        <p:strVal val="visible"/>
                                      </p:to>
                                    </p:set>
                                    <p:animEffect transition="in" filter="barn(inVertical)">
                                      <p:cBhvr>
                                        <p:cTn id="70" dur="500"/>
                                        <p:tgtEl>
                                          <p:spTgt spid="149"/>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50"/>
                                        </p:tgtEl>
                                        <p:attrNameLst>
                                          <p:attrName>style.visibility</p:attrName>
                                        </p:attrNameLst>
                                      </p:cBhvr>
                                      <p:to>
                                        <p:strVal val="visible"/>
                                      </p:to>
                                    </p:set>
                                    <p:animEffect transition="in" filter="barn(inVertical)">
                                      <p:cBhvr>
                                        <p:cTn id="73"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animBg="1"/>
      <p:bldP spid="380" grpId="0" animBg="1"/>
      <p:bldP spid="381" grpId="0" animBg="1"/>
      <p:bldP spid="388" grpId="0" animBg="1"/>
      <p:bldP spid="145" grpId="0"/>
      <p:bldP spid="146" grpId="0"/>
      <p:bldP spid="147" grpId="0"/>
      <p:bldP spid="148" grpId="0"/>
      <p:bldP spid="149" grpId="0"/>
      <p:bldP spid="150" grpId="0"/>
      <p:bldP spid="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文本框 333"/>
          <p:cNvSpPr txBox="1"/>
          <p:nvPr/>
        </p:nvSpPr>
        <p:spPr>
          <a:xfrm>
            <a:off x="1839086" y="1408280"/>
            <a:ext cx="1590838" cy="392425"/>
          </a:xfrm>
          <a:prstGeom prst="rect">
            <a:avLst/>
          </a:prstGeom>
          <a:noFill/>
        </p:spPr>
        <p:txBody>
          <a:bodyPr wrap="none" lIns="68589" tIns="34295" rIns="68589" bIns="34295" rtlCol="0">
            <a:spAutoFit/>
          </a:bodyPr>
          <a:lstStyle/>
          <a:p>
            <a:r>
              <a:rPr lang="zh-CN" altLang="en-US" sz="2100" b="1" spc="-225"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100" b="1" spc="-225"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35" name="文本框 334"/>
          <p:cNvSpPr txBox="1"/>
          <p:nvPr/>
        </p:nvSpPr>
        <p:spPr>
          <a:xfrm>
            <a:off x="1878316" y="1742047"/>
            <a:ext cx="2957109" cy="607060"/>
          </a:xfrm>
          <a:prstGeom prst="rect">
            <a:avLst/>
          </a:prstGeom>
          <a:noFill/>
        </p:spPr>
        <p:txBody>
          <a:bodyPr wrap="square" lIns="68589" tIns="34295" rIns="68589" bIns="34295"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l"/>
            <a:r>
              <a:rPr sz="14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4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36" name="文本框 335"/>
          <p:cNvSpPr txBox="1"/>
          <p:nvPr/>
        </p:nvSpPr>
        <p:spPr>
          <a:xfrm>
            <a:off x="1915286" y="3023512"/>
            <a:ext cx="1590838" cy="392425"/>
          </a:xfrm>
          <a:prstGeom prst="rect">
            <a:avLst/>
          </a:prstGeom>
          <a:noFill/>
        </p:spPr>
        <p:txBody>
          <a:bodyPr wrap="none" lIns="68589" tIns="34295" rIns="68589" bIns="34295" rtlCol="0">
            <a:spAutoFit/>
          </a:bodyPr>
          <a:lstStyle/>
          <a:p>
            <a:r>
              <a:rPr lang="zh-CN" altLang="en-US" sz="2100" b="1" spc="-225"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100" b="1" spc="-225"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37" name="文本框 336"/>
          <p:cNvSpPr txBox="1"/>
          <p:nvPr/>
        </p:nvSpPr>
        <p:spPr>
          <a:xfrm>
            <a:off x="1915594" y="3360496"/>
            <a:ext cx="2882555" cy="607060"/>
          </a:xfrm>
          <a:prstGeom prst="rect">
            <a:avLst/>
          </a:prstGeom>
          <a:noFill/>
        </p:spPr>
        <p:txBody>
          <a:bodyPr wrap="square" lIns="68589" tIns="34295" rIns="68589" bIns="34295"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l"/>
            <a:r>
              <a:rPr sz="14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4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pic>
        <p:nvPicPr>
          <p:cNvPr id="338" name="图片 337"/>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
                    </a14:imgEffect>
                  </a14:imgLayer>
                </a14:imgProps>
              </a:ext>
            </a:extLst>
          </a:blip>
          <a:srcRect/>
          <a:stretch>
            <a:fillRect/>
          </a:stretch>
        </p:blipFill>
        <p:spPr>
          <a:xfrm>
            <a:off x="1107528" y="1356661"/>
            <a:ext cx="718858" cy="665699"/>
          </a:xfrm>
          <a:prstGeom prst="rect">
            <a:avLst/>
          </a:prstGeom>
        </p:spPr>
      </p:pic>
      <p:pic>
        <p:nvPicPr>
          <p:cNvPr id="339" name="图片 338"/>
          <p:cNvPicPr>
            <a:picLocks noChangeAspect="1"/>
          </p:cNvPicPr>
          <p:nvPr/>
        </p:nvPicPr>
        <p:blipFill rotWithShape="1">
          <a:blip r:embed="rId3" cstate="print">
            <a:extLst>
              <a:ext uri="{BEBA8EAE-BF5A-486C-A8C5-ECC9F3942E4B}">
                <a14:imgProps xmlns:a14="http://schemas.microsoft.com/office/drawing/2010/main">
                  <a14:imgLayer r:embed="rId2">
                    <a14:imgEffect>
                      <a14:brightnessContrast bright="-1000"/>
                    </a14:imgEffect>
                  </a14:imgLayer>
                </a14:imgProps>
              </a:ext>
            </a:extLst>
          </a:blip>
          <a:srcRect/>
          <a:stretch>
            <a:fillRect/>
          </a:stretch>
        </p:blipFill>
        <p:spPr>
          <a:xfrm>
            <a:off x="1154389" y="2970959"/>
            <a:ext cx="718858" cy="665699"/>
          </a:xfrm>
          <a:prstGeom prst="rect">
            <a:avLst/>
          </a:prstGeom>
        </p:spPr>
      </p:pic>
      <p:sp>
        <p:nvSpPr>
          <p:cNvPr id="26" name="Rectangle 47"/>
          <p:cNvSpPr/>
          <p:nvPr/>
        </p:nvSpPr>
        <p:spPr>
          <a:xfrm>
            <a:off x="1107528" y="5311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endParaRPr>
          </a:p>
        </p:txBody>
      </p:sp>
      <p:grpSp>
        <p:nvGrpSpPr>
          <p:cNvPr id="27" name="组合 26"/>
          <p:cNvGrpSpPr/>
          <p:nvPr/>
        </p:nvGrpSpPr>
        <p:grpSpPr>
          <a:xfrm>
            <a:off x="4848389" y="1295115"/>
            <a:ext cx="3575772" cy="2668306"/>
            <a:chOff x="1096655" y="1267825"/>
            <a:chExt cx="3575772" cy="2668306"/>
          </a:xfrm>
        </p:grpSpPr>
        <p:pic>
          <p:nvPicPr>
            <p:cNvPr id="28" name="图片 27"/>
            <p:cNvPicPr>
              <a:picLocks noChangeAspect="1"/>
            </p:cNvPicPr>
            <p:nvPr/>
          </p:nvPicPr>
          <p:blipFill>
            <a:blip r:embed="rId4" cstate="print"/>
            <a:stretch>
              <a:fillRect/>
            </a:stretch>
          </p:blipFill>
          <p:spPr>
            <a:xfrm>
              <a:off x="1516962" y="1852465"/>
              <a:ext cx="2790488" cy="1861256"/>
            </a:xfrm>
            <a:custGeom>
              <a:avLst/>
              <a:gdLst>
                <a:gd name="connsiteX0" fmla="*/ 4447721 w 4447998"/>
                <a:gd name="connsiteY0" fmla="*/ 20246 h 2986908"/>
                <a:gd name="connsiteX1" fmla="*/ 4447998 w 4447998"/>
                <a:gd name="connsiteY1" fmla="*/ 20632 h 2986908"/>
                <a:gd name="connsiteX2" fmla="*/ 4447602 w 4447998"/>
                <a:gd name="connsiteY2" fmla="*/ 20635 h 2986908"/>
                <a:gd name="connsiteX3" fmla="*/ 11625 w 4447998"/>
                <a:gd name="connsiteY3" fmla="*/ 0 h 2986908"/>
                <a:gd name="connsiteX4" fmla="*/ 33812 w 4447998"/>
                <a:gd name="connsiteY4" fmla="*/ 5151 h 2986908"/>
                <a:gd name="connsiteX5" fmla="*/ 251868 w 4447998"/>
                <a:gd name="connsiteY5" fmla="*/ 21049 h 2986908"/>
                <a:gd name="connsiteX6" fmla="*/ 4382172 w 4447998"/>
                <a:gd name="connsiteY6" fmla="*/ 21049 h 2986908"/>
                <a:gd name="connsiteX7" fmla="*/ 4447602 w 4447998"/>
                <a:gd name="connsiteY7" fmla="*/ 20635 h 2986908"/>
                <a:gd name="connsiteX8" fmla="*/ 4443554 w 4447998"/>
                <a:gd name="connsiteY8" fmla="*/ 33909 h 2986908"/>
                <a:gd name="connsiteX9" fmla="*/ 4442146 w 4447998"/>
                <a:gd name="connsiteY9" fmla="*/ 33177 h 2986908"/>
                <a:gd name="connsiteX10" fmla="*/ 4443520 w 4447998"/>
                <a:gd name="connsiteY10" fmla="*/ 34020 h 2986908"/>
                <a:gd name="connsiteX11" fmla="*/ 4436363 w 4447998"/>
                <a:gd name="connsiteY11" fmla="*/ 57489 h 2986908"/>
                <a:gd name="connsiteX12" fmla="*/ 4430310 w 4447998"/>
                <a:gd name="connsiteY12" fmla="*/ 136583 h 2986908"/>
                <a:gd name="connsiteX13" fmla="*/ 4420682 w 4447998"/>
                <a:gd name="connsiteY13" fmla="*/ 2861235 h 2986908"/>
                <a:gd name="connsiteX14" fmla="*/ 4424749 w 4447998"/>
                <a:gd name="connsiteY14" fmla="*/ 2940702 h 2986908"/>
                <a:gd name="connsiteX15" fmla="*/ 4431216 w 4447998"/>
                <a:gd name="connsiteY15" fmla="*/ 2964363 h 2986908"/>
                <a:gd name="connsiteX16" fmla="*/ 4426660 w 4447998"/>
                <a:gd name="connsiteY16" fmla="*/ 2971743 h 2986908"/>
                <a:gd name="connsiteX17" fmla="*/ 4421605 w 4447998"/>
                <a:gd name="connsiteY17" fmla="*/ 2986908 h 2986908"/>
                <a:gd name="connsiteX18" fmla="*/ 4324406 w 4447998"/>
                <a:gd name="connsiteY18" fmla="*/ 2986397 h 2986908"/>
                <a:gd name="connsiteX19" fmla="*/ 46008 w 4447998"/>
                <a:gd name="connsiteY19" fmla="*/ 2976824 h 2986908"/>
                <a:gd name="connsiteX20" fmla="*/ 31800 w 4447998"/>
                <a:gd name="connsiteY20" fmla="*/ 2966989 h 2986908"/>
                <a:gd name="connsiteX21" fmla="*/ 22722 w 4447998"/>
                <a:gd name="connsiteY21" fmla="*/ 2960530 h 2986908"/>
                <a:gd name="connsiteX22" fmla="*/ 22865 w 4447998"/>
                <a:gd name="connsiteY22" fmla="*/ 2959445 h 2986908"/>
                <a:gd name="connsiteX23" fmla="*/ 42663 w 4447998"/>
                <a:gd name="connsiteY23" fmla="*/ 2872577 h 2986908"/>
                <a:gd name="connsiteX24" fmla="*/ 43332 w 4447998"/>
                <a:gd name="connsiteY24" fmla="*/ 2859995 h 2986908"/>
                <a:gd name="connsiteX25" fmla="*/ 43411 w 4447998"/>
                <a:gd name="connsiteY25" fmla="*/ 2892859 h 2986908"/>
                <a:gd name="connsiteX26" fmla="*/ 45513 w 4447998"/>
                <a:gd name="connsiteY26" fmla="*/ 2960829 h 2986908"/>
                <a:gd name="connsiteX27" fmla="*/ 45661 w 4447998"/>
                <a:gd name="connsiteY27" fmla="*/ 2809400 h 2986908"/>
                <a:gd name="connsiteX28" fmla="*/ 47144 w 4447998"/>
                <a:gd name="connsiteY28" fmla="*/ 2762693 h 2986908"/>
                <a:gd name="connsiteX29" fmla="*/ 46369 w 4447998"/>
                <a:gd name="connsiteY29" fmla="*/ 2084810 h 2986908"/>
                <a:gd name="connsiteX30" fmla="*/ 45661 w 4447998"/>
                <a:gd name="connsiteY30" fmla="*/ 2809400 h 2986908"/>
                <a:gd name="connsiteX31" fmla="*/ 45127 w 4447998"/>
                <a:gd name="connsiteY31" fmla="*/ 2826243 h 2986908"/>
                <a:gd name="connsiteX32" fmla="*/ 43332 w 4447998"/>
                <a:gd name="connsiteY32" fmla="*/ 2859995 h 2986908"/>
                <a:gd name="connsiteX33" fmla="*/ 43222 w 4447998"/>
                <a:gd name="connsiteY33" fmla="*/ 2814177 h 2986908"/>
                <a:gd name="connsiteX34" fmla="*/ 40485 w 4447998"/>
                <a:gd name="connsiteY34" fmla="*/ 2091015 h 2986908"/>
                <a:gd name="connsiteX35" fmla="*/ 11174 w 4447998"/>
                <a:gd name="connsiteY35" fmla="*/ 1794 h 2986908"/>
                <a:gd name="connsiteX36" fmla="*/ 11185 w 4447998"/>
                <a:gd name="connsiteY36" fmla="*/ 551 h 298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998" h="2986908">
                  <a:moveTo>
                    <a:pt x="4447721" y="20246"/>
                  </a:moveTo>
                  <a:lnTo>
                    <a:pt x="4447998" y="20632"/>
                  </a:lnTo>
                  <a:lnTo>
                    <a:pt x="4447602" y="20635"/>
                  </a:lnTo>
                  <a:close/>
                  <a:moveTo>
                    <a:pt x="11625" y="0"/>
                  </a:moveTo>
                  <a:lnTo>
                    <a:pt x="33812" y="5151"/>
                  </a:lnTo>
                  <a:cubicBezTo>
                    <a:pt x="89298" y="14656"/>
                    <a:pt x="160806" y="20649"/>
                    <a:pt x="251868" y="21049"/>
                  </a:cubicBezTo>
                  <a:cubicBezTo>
                    <a:pt x="980367" y="24258"/>
                    <a:pt x="3685765" y="1794"/>
                    <a:pt x="4382172" y="21049"/>
                  </a:cubicBezTo>
                  <a:lnTo>
                    <a:pt x="4447602" y="20635"/>
                  </a:lnTo>
                  <a:lnTo>
                    <a:pt x="4443554" y="33909"/>
                  </a:lnTo>
                  <a:lnTo>
                    <a:pt x="4442146" y="33177"/>
                  </a:lnTo>
                  <a:lnTo>
                    <a:pt x="4443520" y="34020"/>
                  </a:lnTo>
                  <a:lnTo>
                    <a:pt x="4436363" y="57489"/>
                  </a:lnTo>
                  <a:cubicBezTo>
                    <a:pt x="4432090" y="80734"/>
                    <a:pt x="4429909" y="106998"/>
                    <a:pt x="4430310" y="136583"/>
                  </a:cubicBezTo>
                  <a:cubicBezTo>
                    <a:pt x="4436728" y="609947"/>
                    <a:pt x="4438334" y="2386266"/>
                    <a:pt x="4420682" y="2861235"/>
                  </a:cubicBezTo>
                  <a:cubicBezTo>
                    <a:pt x="4419580" y="2890921"/>
                    <a:pt x="4421102" y="2917309"/>
                    <a:pt x="4424749" y="2940702"/>
                  </a:cubicBezTo>
                  <a:lnTo>
                    <a:pt x="4431216" y="2964363"/>
                  </a:lnTo>
                  <a:lnTo>
                    <a:pt x="4426660" y="2971743"/>
                  </a:lnTo>
                  <a:lnTo>
                    <a:pt x="4421605" y="2986908"/>
                  </a:lnTo>
                  <a:lnTo>
                    <a:pt x="4324406" y="2986397"/>
                  </a:lnTo>
                  <a:lnTo>
                    <a:pt x="46008" y="2976824"/>
                  </a:lnTo>
                  <a:lnTo>
                    <a:pt x="31800" y="2966989"/>
                  </a:lnTo>
                  <a:lnTo>
                    <a:pt x="22722" y="2960530"/>
                  </a:lnTo>
                  <a:lnTo>
                    <a:pt x="22865" y="2959445"/>
                  </a:lnTo>
                  <a:cubicBezTo>
                    <a:pt x="27625" y="2936347"/>
                    <a:pt x="36485" y="2962870"/>
                    <a:pt x="42663" y="2872577"/>
                  </a:cubicBezTo>
                  <a:lnTo>
                    <a:pt x="43332" y="2859995"/>
                  </a:lnTo>
                  <a:lnTo>
                    <a:pt x="43411" y="2892859"/>
                  </a:lnTo>
                  <a:cubicBezTo>
                    <a:pt x="43671" y="2936032"/>
                    <a:pt x="44257" y="2959992"/>
                    <a:pt x="45513" y="2960829"/>
                  </a:cubicBezTo>
                  <a:lnTo>
                    <a:pt x="45661" y="2809400"/>
                  </a:lnTo>
                  <a:lnTo>
                    <a:pt x="47144" y="2762693"/>
                  </a:lnTo>
                  <a:cubicBezTo>
                    <a:pt x="50066" y="2640813"/>
                    <a:pt x="50632" y="2435070"/>
                    <a:pt x="46369" y="2084810"/>
                  </a:cubicBezTo>
                  <a:lnTo>
                    <a:pt x="45661" y="2809400"/>
                  </a:lnTo>
                  <a:lnTo>
                    <a:pt x="45127" y="2826243"/>
                  </a:lnTo>
                  <a:lnTo>
                    <a:pt x="43332" y="2859995"/>
                  </a:lnTo>
                  <a:lnTo>
                    <a:pt x="43222" y="2814177"/>
                  </a:lnTo>
                  <a:cubicBezTo>
                    <a:pt x="43167" y="2660651"/>
                    <a:pt x="44061" y="2399249"/>
                    <a:pt x="40485" y="2091015"/>
                  </a:cubicBezTo>
                  <a:cubicBezTo>
                    <a:pt x="34763" y="1597844"/>
                    <a:pt x="-24055" y="346788"/>
                    <a:pt x="11174" y="1794"/>
                  </a:cubicBezTo>
                  <a:lnTo>
                    <a:pt x="11185" y="551"/>
                  </a:lnTo>
                  <a:close/>
                </a:path>
              </a:pathLst>
            </a:custGeom>
            <a:blipFill>
              <a:blip r:embed="rId5" cstate="print"/>
              <a:stretch>
                <a:fillRect/>
              </a:stretch>
            </a:blipFill>
            <a:ln>
              <a:noFill/>
            </a:ln>
          </p:spPr>
        </p:pic>
        <p:sp>
          <p:nvSpPr>
            <p:cNvPr id="29" name="任意多边形 28"/>
            <p:cNvSpPr/>
            <p:nvPr/>
          </p:nvSpPr>
          <p:spPr>
            <a:xfrm rot="21406984">
              <a:off x="2517327" y="1486778"/>
              <a:ext cx="869490" cy="264045"/>
            </a:xfrm>
            <a:custGeom>
              <a:avLst/>
              <a:gdLst>
                <a:gd name="connsiteX0" fmla="*/ 0 w 1159119"/>
                <a:gd name="connsiteY0" fmla="*/ 301607 h 351952"/>
                <a:gd name="connsiteX1" fmla="*/ 525294 w 1159119"/>
                <a:gd name="connsiteY1" fmla="*/ 50 h 351952"/>
                <a:gd name="connsiteX2" fmla="*/ 1108953 w 1159119"/>
                <a:gd name="connsiteY2" fmla="*/ 321063 h 351952"/>
                <a:gd name="connsiteX3" fmla="*/ 1089498 w 1159119"/>
                <a:gd name="connsiteY3" fmla="*/ 321063 h 351952"/>
              </a:gdLst>
              <a:ahLst/>
              <a:cxnLst>
                <a:cxn ang="0">
                  <a:pos x="connsiteX0" y="connsiteY0"/>
                </a:cxn>
                <a:cxn ang="0">
                  <a:pos x="connsiteX1" y="connsiteY1"/>
                </a:cxn>
                <a:cxn ang="0">
                  <a:pos x="connsiteX2" y="connsiteY2"/>
                </a:cxn>
                <a:cxn ang="0">
                  <a:pos x="connsiteX3" y="connsiteY3"/>
                </a:cxn>
              </a:cxnLst>
              <a:rect l="l" t="t" r="r" b="b"/>
              <a:pathLst>
                <a:path w="1159119" h="351952">
                  <a:moveTo>
                    <a:pt x="0" y="301607"/>
                  </a:moveTo>
                  <a:cubicBezTo>
                    <a:pt x="170234" y="149207"/>
                    <a:pt x="340469" y="-3193"/>
                    <a:pt x="525294" y="50"/>
                  </a:cubicBezTo>
                  <a:cubicBezTo>
                    <a:pt x="710119" y="3293"/>
                    <a:pt x="1014919" y="267561"/>
                    <a:pt x="1108953" y="321063"/>
                  </a:cubicBezTo>
                  <a:cubicBezTo>
                    <a:pt x="1202987" y="374565"/>
                    <a:pt x="1146242" y="347814"/>
                    <a:pt x="1089498" y="32106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30" name="Freeform 5"/>
            <p:cNvSpPr>
              <a:spLocks noEditPoints="1"/>
            </p:cNvSpPr>
            <p:nvPr/>
          </p:nvSpPr>
          <p:spPr bwMode="auto">
            <a:xfrm>
              <a:off x="2884541" y="1267825"/>
              <a:ext cx="302900" cy="350976"/>
            </a:xfrm>
            <a:custGeom>
              <a:avLst/>
              <a:gdLst>
                <a:gd name="T0" fmla="*/ 15 w 22"/>
                <a:gd name="T1" fmla="*/ 1 h 26"/>
                <a:gd name="T2" fmla="*/ 12 w 22"/>
                <a:gd name="T3" fmla="*/ 5 h 26"/>
                <a:gd name="T4" fmla="*/ 8 w 22"/>
                <a:gd name="T5" fmla="*/ 15 h 26"/>
                <a:gd name="T6" fmla="*/ 2 w 22"/>
                <a:gd name="T7" fmla="*/ 22 h 26"/>
                <a:gd name="T8" fmla="*/ 1 w 22"/>
                <a:gd name="T9" fmla="*/ 26 h 26"/>
                <a:gd name="T10" fmla="*/ 4 w 22"/>
                <a:gd name="T11" fmla="*/ 24 h 26"/>
                <a:gd name="T12" fmla="*/ 14 w 22"/>
                <a:gd name="T13" fmla="*/ 18 h 26"/>
                <a:gd name="T14" fmla="*/ 20 w 22"/>
                <a:gd name="T15" fmla="*/ 9 h 26"/>
                <a:gd name="T16" fmla="*/ 22 w 22"/>
                <a:gd name="T17" fmla="*/ 5 h 26"/>
                <a:gd name="T18" fmla="*/ 2 w 22"/>
                <a:gd name="T19" fmla="*/ 25 h 26"/>
                <a:gd name="T20" fmla="*/ 10 w 22"/>
                <a:gd name="T21" fmla="*/ 16 h 26"/>
                <a:gd name="T22" fmla="*/ 15 w 22"/>
                <a:gd name="T23" fmla="*/ 17 h 26"/>
                <a:gd name="T24" fmla="*/ 16 w 22"/>
                <a:gd name="T25" fmla="*/ 16 h 26"/>
                <a:gd name="T26" fmla="*/ 18 w 22"/>
                <a:gd name="T27" fmla="*/ 13 h 26"/>
                <a:gd name="T28" fmla="*/ 15 w 22"/>
                <a:gd name="T29" fmla="*/ 15 h 26"/>
                <a:gd name="T30" fmla="*/ 18 w 22"/>
                <a:gd name="T31" fmla="*/ 15 h 26"/>
                <a:gd name="T32" fmla="*/ 15 w 22"/>
                <a:gd name="T33" fmla="*/ 15 h 26"/>
                <a:gd name="T34" fmla="*/ 18 w 22"/>
                <a:gd name="T35" fmla="*/ 16 h 26"/>
                <a:gd name="T36" fmla="*/ 17 w 22"/>
                <a:gd name="T37" fmla="*/ 16 h 26"/>
                <a:gd name="T38" fmla="*/ 13 w 22"/>
                <a:gd name="T39" fmla="*/ 17 h 26"/>
                <a:gd name="T40" fmla="*/ 8 w 22"/>
                <a:gd name="T41" fmla="*/ 14 h 26"/>
                <a:gd name="T42" fmla="*/ 11 w 22"/>
                <a:gd name="T43" fmla="*/ 6 h 26"/>
                <a:gd name="T44" fmla="*/ 10 w 22"/>
                <a:gd name="T45" fmla="*/ 8 h 26"/>
                <a:gd name="T46" fmla="*/ 11 w 22"/>
                <a:gd name="T47" fmla="*/ 13 h 26"/>
                <a:gd name="T48" fmla="*/ 16 w 22"/>
                <a:gd name="T49" fmla="*/ 14 h 26"/>
                <a:gd name="T50" fmla="*/ 19 w 22"/>
                <a:gd name="T51" fmla="*/ 13 h 26"/>
                <a:gd name="T52" fmla="*/ 18 w 22"/>
                <a:gd name="T53" fmla="*/ 11 h 26"/>
                <a:gd name="T54" fmla="*/ 19 w 22"/>
                <a:gd name="T55" fmla="*/ 12 h 26"/>
                <a:gd name="T56" fmla="*/ 19 w 22"/>
                <a:gd name="T57" fmla="*/ 12 h 26"/>
                <a:gd name="T58" fmla="*/ 17 w 22"/>
                <a:gd name="T59" fmla="*/ 8 h 26"/>
                <a:gd name="T60" fmla="*/ 19 w 22"/>
                <a:gd name="T61" fmla="*/ 8 h 26"/>
                <a:gd name="T62" fmla="*/ 17 w 22"/>
                <a:gd name="T63" fmla="*/ 8 h 26"/>
                <a:gd name="T64" fmla="*/ 19 w 22"/>
                <a:gd name="T65" fmla="*/ 9 h 26"/>
                <a:gd name="T66" fmla="*/ 16 w 22"/>
                <a:gd name="T67" fmla="*/ 9 h 26"/>
                <a:gd name="T68" fmla="*/ 18 w 22"/>
                <a:gd name="T69" fmla="*/ 10 h 26"/>
                <a:gd name="T70" fmla="*/ 16 w 22"/>
                <a:gd name="T71" fmla="*/ 10 h 26"/>
                <a:gd name="T72" fmla="*/ 17 w 22"/>
                <a:gd name="T73" fmla="*/ 11 h 26"/>
                <a:gd name="T74" fmla="*/ 15 w 22"/>
                <a:gd name="T75" fmla="*/ 11 h 26"/>
                <a:gd name="T76" fmla="*/ 15 w 22"/>
                <a:gd name="T77" fmla="*/ 12 h 26"/>
                <a:gd name="T78" fmla="*/ 16 w 22"/>
                <a:gd name="T79" fmla="*/ 12 h 26"/>
                <a:gd name="T80" fmla="*/ 14 w 22"/>
                <a:gd name="T81" fmla="*/ 13 h 26"/>
                <a:gd name="T82" fmla="*/ 11 w 22"/>
                <a:gd name="T83" fmla="*/ 8 h 26"/>
                <a:gd name="T84" fmla="*/ 14 w 22"/>
                <a:gd name="T85" fmla="*/ 4 h 26"/>
                <a:gd name="T86" fmla="*/ 20 w 22"/>
                <a:gd name="T87" fmla="*/ 7 h 26"/>
                <a:gd name="T88" fmla="*/ 19 w 22"/>
                <a:gd name="T89" fmla="*/ 6 h 26"/>
                <a:gd name="T90" fmla="*/ 15 w 22"/>
                <a:gd name="T91" fmla="*/ 2 h 26"/>
                <a:gd name="T92" fmla="*/ 21 w 22"/>
                <a:gd name="T93"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 h="26">
                  <a:moveTo>
                    <a:pt x="21" y="2"/>
                  </a:moveTo>
                  <a:cubicBezTo>
                    <a:pt x="19" y="1"/>
                    <a:pt x="17" y="0"/>
                    <a:pt x="15" y="1"/>
                  </a:cubicBezTo>
                  <a:cubicBezTo>
                    <a:pt x="15" y="1"/>
                    <a:pt x="15" y="1"/>
                    <a:pt x="15" y="1"/>
                  </a:cubicBezTo>
                  <a:cubicBezTo>
                    <a:pt x="15" y="1"/>
                    <a:pt x="15" y="2"/>
                    <a:pt x="15" y="2"/>
                  </a:cubicBezTo>
                  <a:cubicBezTo>
                    <a:pt x="15" y="2"/>
                    <a:pt x="14" y="2"/>
                    <a:pt x="14" y="2"/>
                  </a:cubicBezTo>
                  <a:cubicBezTo>
                    <a:pt x="13" y="3"/>
                    <a:pt x="13" y="4"/>
                    <a:pt x="12" y="5"/>
                  </a:cubicBezTo>
                  <a:cubicBezTo>
                    <a:pt x="11" y="5"/>
                    <a:pt x="9" y="5"/>
                    <a:pt x="8" y="6"/>
                  </a:cubicBezTo>
                  <a:cubicBezTo>
                    <a:pt x="7" y="7"/>
                    <a:pt x="6" y="9"/>
                    <a:pt x="6" y="10"/>
                  </a:cubicBezTo>
                  <a:cubicBezTo>
                    <a:pt x="6" y="12"/>
                    <a:pt x="7" y="13"/>
                    <a:pt x="8" y="15"/>
                  </a:cubicBezTo>
                  <a:cubicBezTo>
                    <a:pt x="5" y="18"/>
                    <a:pt x="2" y="22"/>
                    <a:pt x="2" y="22"/>
                  </a:cubicBezTo>
                  <a:cubicBezTo>
                    <a:pt x="2" y="22"/>
                    <a:pt x="2" y="22"/>
                    <a:pt x="2" y="22"/>
                  </a:cubicBezTo>
                  <a:cubicBezTo>
                    <a:pt x="2" y="22"/>
                    <a:pt x="2" y="22"/>
                    <a:pt x="2" y="22"/>
                  </a:cubicBezTo>
                  <a:cubicBezTo>
                    <a:pt x="1" y="23"/>
                    <a:pt x="0" y="26"/>
                    <a:pt x="0" y="26"/>
                  </a:cubicBezTo>
                  <a:cubicBezTo>
                    <a:pt x="0" y="26"/>
                    <a:pt x="0" y="26"/>
                    <a:pt x="0" y="26"/>
                  </a:cubicBezTo>
                  <a:cubicBezTo>
                    <a:pt x="0" y="26"/>
                    <a:pt x="1" y="26"/>
                    <a:pt x="1" y="26"/>
                  </a:cubicBezTo>
                  <a:cubicBezTo>
                    <a:pt x="1" y="26"/>
                    <a:pt x="1" y="26"/>
                    <a:pt x="1" y="26"/>
                  </a:cubicBezTo>
                  <a:cubicBezTo>
                    <a:pt x="4" y="24"/>
                    <a:pt x="4" y="24"/>
                    <a:pt x="4" y="24"/>
                  </a:cubicBezTo>
                  <a:cubicBezTo>
                    <a:pt x="4" y="24"/>
                    <a:pt x="4" y="24"/>
                    <a:pt x="4" y="24"/>
                  </a:cubicBezTo>
                  <a:cubicBezTo>
                    <a:pt x="11" y="17"/>
                    <a:pt x="11" y="17"/>
                    <a:pt x="11" y="17"/>
                  </a:cubicBezTo>
                  <a:cubicBezTo>
                    <a:pt x="11" y="17"/>
                    <a:pt x="12" y="18"/>
                    <a:pt x="13" y="18"/>
                  </a:cubicBezTo>
                  <a:cubicBezTo>
                    <a:pt x="13" y="18"/>
                    <a:pt x="14" y="18"/>
                    <a:pt x="14" y="18"/>
                  </a:cubicBezTo>
                  <a:cubicBezTo>
                    <a:pt x="16" y="18"/>
                    <a:pt x="17" y="17"/>
                    <a:pt x="18" y="16"/>
                  </a:cubicBezTo>
                  <a:cubicBezTo>
                    <a:pt x="20" y="15"/>
                    <a:pt x="20" y="12"/>
                    <a:pt x="19" y="10"/>
                  </a:cubicBezTo>
                  <a:cubicBezTo>
                    <a:pt x="19" y="10"/>
                    <a:pt x="20" y="9"/>
                    <a:pt x="20" y="9"/>
                  </a:cubicBezTo>
                  <a:cubicBezTo>
                    <a:pt x="21" y="8"/>
                    <a:pt x="21" y="7"/>
                    <a:pt x="22" y="6"/>
                  </a:cubicBezTo>
                  <a:cubicBezTo>
                    <a:pt x="22" y="6"/>
                    <a:pt x="22" y="6"/>
                    <a:pt x="22" y="6"/>
                  </a:cubicBezTo>
                  <a:cubicBezTo>
                    <a:pt x="22" y="6"/>
                    <a:pt x="22" y="6"/>
                    <a:pt x="22" y="5"/>
                  </a:cubicBezTo>
                  <a:cubicBezTo>
                    <a:pt x="22" y="4"/>
                    <a:pt x="22" y="3"/>
                    <a:pt x="21" y="2"/>
                  </a:cubicBezTo>
                  <a:close/>
                  <a:moveTo>
                    <a:pt x="4" y="24"/>
                  </a:moveTo>
                  <a:cubicBezTo>
                    <a:pt x="2" y="25"/>
                    <a:pt x="2" y="25"/>
                    <a:pt x="2" y="25"/>
                  </a:cubicBezTo>
                  <a:cubicBezTo>
                    <a:pt x="2" y="24"/>
                    <a:pt x="2" y="23"/>
                    <a:pt x="3" y="22"/>
                  </a:cubicBezTo>
                  <a:cubicBezTo>
                    <a:pt x="3" y="22"/>
                    <a:pt x="6" y="18"/>
                    <a:pt x="8" y="15"/>
                  </a:cubicBezTo>
                  <a:cubicBezTo>
                    <a:pt x="9" y="16"/>
                    <a:pt x="9" y="16"/>
                    <a:pt x="10" y="16"/>
                  </a:cubicBezTo>
                  <a:lnTo>
                    <a:pt x="4" y="24"/>
                  </a:lnTo>
                  <a:close/>
                  <a:moveTo>
                    <a:pt x="15" y="17"/>
                  </a:moveTo>
                  <a:cubicBezTo>
                    <a:pt x="15" y="17"/>
                    <a:pt x="15" y="17"/>
                    <a:pt x="15" y="17"/>
                  </a:cubicBezTo>
                  <a:cubicBezTo>
                    <a:pt x="15" y="17"/>
                    <a:pt x="14" y="17"/>
                    <a:pt x="14" y="17"/>
                  </a:cubicBezTo>
                  <a:cubicBezTo>
                    <a:pt x="14" y="17"/>
                    <a:pt x="14" y="17"/>
                    <a:pt x="14" y="17"/>
                  </a:cubicBezTo>
                  <a:cubicBezTo>
                    <a:pt x="15" y="17"/>
                    <a:pt x="16" y="16"/>
                    <a:pt x="16" y="16"/>
                  </a:cubicBezTo>
                  <a:cubicBezTo>
                    <a:pt x="16" y="17"/>
                    <a:pt x="16" y="17"/>
                    <a:pt x="15" y="17"/>
                  </a:cubicBezTo>
                  <a:close/>
                  <a:moveTo>
                    <a:pt x="19" y="13"/>
                  </a:moveTo>
                  <a:cubicBezTo>
                    <a:pt x="19" y="13"/>
                    <a:pt x="18" y="13"/>
                    <a:pt x="18" y="13"/>
                  </a:cubicBezTo>
                  <a:cubicBezTo>
                    <a:pt x="17" y="14"/>
                    <a:pt x="16" y="14"/>
                    <a:pt x="15" y="14"/>
                  </a:cubicBezTo>
                  <a:cubicBezTo>
                    <a:pt x="15" y="14"/>
                    <a:pt x="15" y="14"/>
                    <a:pt x="15" y="14"/>
                  </a:cubicBezTo>
                  <a:cubicBezTo>
                    <a:pt x="15" y="14"/>
                    <a:pt x="15" y="15"/>
                    <a:pt x="15" y="15"/>
                  </a:cubicBezTo>
                  <a:cubicBezTo>
                    <a:pt x="16" y="14"/>
                    <a:pt x="17" y="14"/>
                    <a:pt x="19" y="14"/>
                  </a:cubicBezTo>
                  <a:cubicBezTo>
                    <a:pt x="19" y="14"/>
                    <a:pt x="19" y="14"/>
                    <a:pt x="19" y="14"/>
                  </a:cubicBezTo>
                  <a:cubicBezTo>
                    <a:pt x="19" y="14"/>
                    <a:pt x="18" y="14"/>
                    <a:pt x="18" y="15"/>
                  </a:cubicBezTo>
                  <a:cubicBezTo>
                    <a:pt x="18" y="15"/>
                    <a:pt x="18" y="14"/>
                    <a:pt x="18" y="14"/>
                  </a:cubicBezTo>
                  <a:cubicBezTo>
                    <a:pt x="17" y="15"/>
                    <a:pt x="16" y="15"/>
                    <a:pt x="15" y="15"/>
                  </a:cubicBezTo>
                  <a:cubicBezTo>
                    <a:pt x="15" y="15"/>
                    <a:pt x="15" y="15"/>
                    <a:pt x="15" y="15"/>
                  </a:cubicBezTo>
                  <a:cubicBezTo>
                    <a:pt x="15" y="16"/>
                    <a:pt x="15" y="16"/>
                    <a:pt x="15" y="16"/>
                  </a:cubicBezTo>
                  <a:cubicBezTo>
                    <a:pt x="16" y="16"/>
                    <a:pt x="17" y="15"/>
                    <a:pt x="18" y="15"/>
                  </a:cubicBezTo>
                  <a:cubicBezTo>
                    <a:pt x="18" y="15"/>
                    <a:pt x="18" y="16"/>
                    <a:pt x="18" y="16"/>
                  </a:cubicBezTo>
                  <a:cubicBezTo>
                    <a:pt x="17" y="16"/>
                    <a:pt x="17" y="16"/>
                    <a:pt x="17" y="16"/>
                  </a:cubicBezTo>
                  <a:cubicBezTo>
                    <a:pt x="17" y="16"/>
                    <a:pt x="17" y="16"/>
                    <a:pt x="17" y="16"/>
                  </a:cubicBezTo>
                  <a:cubicBezTo>
                    <a:pt x="17" y="16"/>
                    <a:pt x="17" y="16"/>
                    <a:pt x="17" y="16"/>
                  </a:cubicBezTo>
                  <a:cubicBezTo>
                    <a:pt x="17" y="16"/>
                    <a:pt x="17" y="16"/>
                    <a:pt x="16" y="16"/>
                  </a:cubicBezTo>
                  <a:cubicBezTo>
                    <a:pt x="13" y="16"/>
                    <a:pt x="13" y="16"/>
                    <a:pt x="13" y="16"/>
                  </a:cubicBezTo>
                  <a:cubicBezTo>
                    <a:pt x="13" y="16"/>
                    <a:pt x="13" y="17"/>
                    <a:pt x="13" y="17"/>
                  </a:cubicBezTo>
                  <a:cubicBezTo>
                    <a:pt x="13" y="17"/>
                    <a:pt x="13" y="17"/>
                    <a:pt x="13" y="17"/>
                  </a:cubicBezTo>
                  <a:cubicBezTo>
                    <a:pt x="13" y="17"/>
                    <a:pt x="13" y="17"/>
                    <a:pt x="13" y="17"/>
                  </a:cubicBezTo>
                  <a:cubicBezTo>
                    <a:pt x="11" y="16"/>
                    <a:pt x="9" y="15"/>
                    <a:pt x="8" y="14"/>
                  </a:cubicBezTo>
                  <a:cubicBezTo>
                    <a:pt x="8" y="13"/>
                    <a:pt x="7" y="12"/>
                    <a:pt x="7" y="10"/>
                  </a:cubicBezTo>
                  <a:cubicBezTo>
                    <a:pt x="7" y="9"/>
                    <a:pt x="8" y="8"/>
                    <a:pt x="9" y="7"/>
                  </a:cubicBezTo>
                  <a:cubicBezTo>
                    <a:pt x="9" y="6"/>
                    <a:pt x="10" y="6"/>
                    <a:pt x="11" y="6"/>
                  </a:cubicBezTo>
                  <a:cubicBezTo>
                    <a:pt x="11" y="7"/>
                    <a:pt x="11" y="7"/>
                    <a:pt x="10" y="7"/>
                  </a:cubicBezTo>
                  <a:cubicBezTo>
                    <a:pt x="10" y="7"/>
                    <a:pt x="10" y="7"/>
                    <a:pt x="10" y="7"/>
                  </a:cubicBezTo>
                  <a:cubicBezTo>
                    <a:pt x="10" y="8"/>
                    <a:pt x="10" y="8"/>
                    <a:pt x="10" y="8"/>
                  </a:cubicBezTo>
                  <a:cubicBezTo>
                    <a:pt x="10" y="8"/>
                    <a:pt x="10" y="8"/>
                    <a:pt x="10" y="8"/>
                  </a:cubicBezTo>
                  <a:cubicBezTo>
                    <a:pt x="10" y="8"/>
                    <a:pt x="10" y="8"/>
                    <a:pt x="10" y="8"/>
                  </a:cubicBezTo>
                  <a:cubicBezTo>
                    <a:pt x="9" y="9"/>
                    <a:pt x="10" y="11"/>
                    <a:pt x="11" y="13"/>
                  </a:cubicBezTo>
                  <a:cubicBezTo>
                    <a:pt x="12" y="13"/>
                    <a:pt x="13" y="14"/>
                    <a:pt x="14" y="14"/>
                  </a:cubicBezTo>
                  <a:cubicBezTo>
                    <a:pt x="15" y="14"/>
                    <a:pt x="15" y="14"/>
                    <a:pt x="16" y="14"/>
                  </a:cubicBezTo>
                  <a:cubicBezTo>
                    <a:pt x="16" y="14"/>
                    <a:pt x="16" y="14"/>
                    <a:pt x="16" y="14"/>
                  </a:cubicBezTo>
                  <a:cubicBezTo>
                    <a:pt x="16" y="14"/>
                    <a:pt x="16" y="14"/>
                    <a:pt x="16" y="14"/>
                  </a:cubicBezTo>
                  <a:cubicBezTo>
                    <a:pt x="16" y="14"/>
                    <a:pt x="16" y="14"/>
                    <a:pt x="16" y="14"/>
                  </a:cubicBezTo>
                  <a:cubicBezTo>
                    <a:pt x="17" y="13"/>
                    <a:pt x="18" y="13"/>
                    <a:pt x="19" y="13"/>
                  </a:cubicBezTo>
                  <a:cubicBezTo>
                    <a:pt x="19" y="13"/>
                    <a:pt x="19" y="13"/>
                    <a:pt x="19" y="13"/>
                  </a:cubicBezTo>
                  <a:close/>
                  <a:moveTo>
                    <a:pt x="18" y="12"/>
                  </a:moveTo>
                  <a:cubicBezTo>
                    <a:pt x="18" y="12"/>
                    <a:pt x="18" y="11"/>
                    <a:pt x="18" y="11"/>
                  </a:cubicBezTo>
                  <a:cubicBezTo>
                    <a:pt x="18" y="11"/>
                    <a:pt x="18" y="11"/>
                    <a:pt x="18" y="12"/>
                  </a:cubicBezTo>
                  <a:close/>
                  <a:moveTo>
                    <a:pt x="19" y="12"/>
                  </a:moveTo>
                  <a:cubicBezTo>
                    <a:pt x="19" y="12"/>
                    <a:pt x="19" y="12"/>
                    <a:pt x="19" y="12"/>
                  </a:cubicBezTo>
                  <a:cubicBezTo>
                    <a:pt x="19" y="12"/>
                    <a:pt x="19" y="12"/>
                    <a:pt x="19" y="12"/>
                  </a:cubicBezTo>
                  <a:cubicBezTo>
                    <a:pt x="18" y="12"/>
                    <a:pt x="18" y="12"/>
                    <a:pt x="18" y="12"/>
                  </a:cubicBezTo>
                  <a:lnTo>
                    <a:pt x="19" y="12"/>
                  </a:lnTo>
                  <a:close/>
                  <a:moveTo>
                    <a:pt x="20" y="8"/>
                  </a:moveTo>
                  <a:cubicBezTo>
                    <a:pt x="20" y="8"/>
                    <a:pt x="20" y="8"/>
                    <a:pt x="19" y="8"/>
                  </a:cubicBezTo>
                  <a:cubicBezTo>
                    <a:pt x="19" y="8"/>
                    <a:pt x="18" y="8"/>
                    <a:pt x="17" y="8"/>
                  </a:cubicBezTo>
                  <a:cubicBezTo>
                    <a:pt x="17" y="8"/>
                    <a:pt x="17" y="8"/>
                    <a:pt x="17" y="8"/>
                  </a:cubicBezTo>
                  <a:cubicBezTo>
                    <a:pt x="17" y="8"/>
                    <a:pt x="17" y="8"/>
                    <a:pt x="17" y="8"/>
                  </a:cubicBezTo>
                  <a:cubicBezTo>
                    <a:pt x="18" y="8"/>
                    <a:pt x="18" y="8"/>
                    <a:pt x="19" y="8"/>
                  </a:cubicBezTo>
                  <a:cubicBezTo>
                    <a:pt x="19" y="8"/>
                    <a:pt x="19" y="8"/>
                    <a:pt x="19" y="8"/>
                  </a:cubicBezTo>
                  <a:cubicBezTo>
                    <a:pt x="19" y="8"/>
                    <a:pt x="19" y="8"/>
                    <a:pt x="19" y="9"/>
                  </a:cubicBezTo>
                  <a:cubicBezTo>
                    <a:pt x="18" y="9"/>
                    <a:pt x="18" y="9"/>
                    <a:pt x="17" y="8"/>
                  </a:cubicBezTo>
                  <a:cubicBezTo>
                    <a:pt x="17" y="8"/>
                    <a:pt x="17" y="8"/>
                    <a:pt x="17" y="9"/>
                  </a:cubicBezTo>
                  <a:cubicBezTo>
                    <a:pt x="17" y="9"/>
                    <a:pt x="17" y="9"/>
                    <a:pt x="17" y="9"/>
                  </a:cubicBezTo>
                  <a:cubicBezTo>
                    <a:pt x="18" y="9"/>
                    <a:pt x="18" y="9"/>
                    <a:pt x="19" y="9"/>
                  </a:cubicBezTo>
                  <a:cubicBezTo>
                    <a:pt x="19" y="9"/>
                    <a:pt x="18" y="9"/>
                    <a:pt x="18" y="10"/>
                  </a:cubicBezTo>
                  <a:cubicBezTo>
                    <a:pt x="18" y="10"/>
                    <a:pt x="18" y="9"/>
                    <a:pt x="18" y="9"/>
                  </a:cubicBezTo>
                  <a:cubicBezTo>
                    <a:pt x="18" y="10"/>
                    <a:pt x="17" y="10"/>
                    <a:pt x="16" y="9"/>
                  </a:cubicBezTo>
                  <a:cubicBezTo>
                    <a:pt x="16" y="9"/>
                    <a:pt x="16" y="9"/>
                    <a:pt x="16" y="10"/>
                  </a:cubicBezTo>
                  <a:cubicBezTo>
                    <a:pt x="16" y="10"/>
                    <a:pt x="16" y="10"/>
                    <a:pt x="16" y="10"/>
                  </a:cubicBezTo>
                  <a:cubicBezTo>
                    <a:pt x="17" y="10"/>
                    <a:pt x="17" y="10"/>
                    <a:pt x="18" y="10"/>
                  </a:cubicBezTo>
                  <a:cubicBezTo>
                    <a:pt x="18" y="10"/>
                    <a:pt x="18" y="10"/>
                    <a:pt x="18" y="10"/>
                  </a:cubicBezTo>
                  <a:cubicBezTo>
                    <a:pt x="18" y="10"/>
                    <a:pt x="18" y="10"/>
                    <a:pt x="18" y="11"/>
                  </a:cubicBezTo>
                  <a:cubicBezTo>
                    <a:pt x="17" y="11"/>
                    <a:pt x="16" y="11"/>
                    <a:pt x="16" y="10"/>
                  </a:cubicBezTo>
                  <a:cubicBezTo>
                    <a:pt x="15" y="10"/>
                    <a:pt x="15" y="11"/>
                    <a:pt x="15" y="11"/>
                  </a:cubicBezTo>
                  <a:cubicBezTo>
                    <a:pt x="15" y="11"/>
                    <a:pt x="15" y="11"/>
                    <a:pt x="16" y="11"/>
                  </a:cubicBezTo>
                  <a:cubicBezTo>
                    <a:pt x="16" y="11"/>
                    <a:pt x="17" y="11"/>
                    <a:pt x="17" y="11"/>
                  </a:cubicBezTo>
                  <a:cubicBezTo>
                    <a:pt x="17" y="11"/>
                    <a:pt x="17" y="11"/>
                    <a:pt x="17" y="12"/>
                  </a:cubicBezTo>
                  <a:cubicBezTo>
                    <a:pt x="17" y="12"/>
                    <a:pt x="17" y="12"/>
                    <a:pt x="17" y="12"/>
                  </a:cubicBezTo>
                  <a:cubicBezTo>
                    <a:pt x="16" y="12"/>
                    <a:pt x="16" y="12"/>
                    <a:pt x="15" y="11"/>
                  </a:cubicBezTo>
                  <a:cubicBezTo>
                    <a:pt x="15" y="11"/>
                    <a:pt x="15" y="11"/>
                    <a:pt x="15" y="11"/>
                  </a:cubicBezTo>
                  <a:cubicBezTo>
                    <a:pt x="15" y="11"/>
                    <a:pt x="15" y="11"/>
                    <a:pt x="15" y="11"/>
                  </a:cubicBezTo>
                  <a:cubicBezTo>
                    <a:pt x="15" y="11"/>
                    <a:pt x="15" y="12"/>
                    <a:pt x="15" y="12"/>
                  </a:cubicBezTo>
                  <a:cubicBezTo>
                    <a:pt x="15" y="12"/>
                    <a:pt x="15" y="12"/>
                    <a:pt x="15" y="12"/>
                  </a:cubicBezTo>
                  <a:cubicBezTo>
                    <a:pt x="16" y="12"/>
                    <a:pt x="16" y="12"/>
                    <a:pt x="16" y="12"/>
                  </a:cubicBezTo>
                  <a:cubicBezTo>
                    <a:pt x="16" y="12"/>
                    <a:pt x="16" y="12"/>
                    <a:pt x="16" y="12"/>
                  </a:cubicBezTo>
                  <a:cubicBezTo>
                    <a:pt x="16" y="12"/>
                    <a:pt x="15" y="12"/>
                    <a:pt x="14" y="12"/>
                  </a:cubicBezTo>
                  <a:cubicBezTo>
                    <a:pt x="14" y="12"/>
                    <a:pt x="14" y="12"/>
                    <a:pt x="14" y="12"/>
                  </a:cubicBezTo>
                  <a:cubicBezTo>
                    <a:pt x="14" y="12"/>
                    <a:pt x="14" y="13"/>
                    <a:pt x="14" y="13"/>
                  </a:cubicBezTo>
                  <a:cubicBezTo>
                    <a:pt x="15" y="13"/>
                    <a:pt x="15" y="13"/>
                    <a:pt x="15" y="13"/>
                  </a:cubicBezTo>
                  <a:cubicBezTo>
                    <a:pt x="14" y="13"/>
                    <a:pt x="13" y="13"/>
                    <a:pt x="12" y="12"/>
                  </a:cubicBezTo>
                  <a:cubicBezTo>
                    <a:pt x="11" y="11"/>
                    <a:pt x="11" y="9"/>
                    <a:pt x="11" y="8"/>
                  </a:cubicBezTo>
                  <a:cubicBezTo>
                    <a:pt x="12" y="7"/>
                    <a:pt x="12" y="7"/>
                    <a:pt x="12" y="6"/>
                  </a:cubicBezTo>
                  <a:cubicBezTo>
                    <a:pt x="13" y="5"/>
                    <a:pt x="14" y="4"/>
                    <a:pt x="14" y="4"/>
                  </a:cubicBezTo>
                  <a:cubicBezTo>
                    <a:pt x="14" y="4"/>
                    <a:pt x="14" y="4"/>
                    <a:pt x="14" y="4"/>
                  </a:cubicBezTo>
                  <a:cubicBezTo>
                    <a:pt x="14" y="5"/>
                    <a:pt x="15" y="6"/>
                    <a:pt x="16" y="6"/>
                  </a:cubicBezTo>
                  <a:cubicBezTo>
                    <a:pt x="17" y="7"/>
                    <a:pt x="18" y="7"/>
                    <a:pt x="19" y="7"/>
                  </a:cubicBezTo>
                  <a:cubicBezTo>
                    <a:pt x="20" y="7"/>
                    <a:pt x="20" y="7"/>
                    <a:pt x="20" y="7"/>
                  </a:cubicBezTo>
                  <a:cubicBezTo>
                    <a:pt x="20" y="7"/>
                    <a:pt x="20" y="8"/>
                    <a:pt x="20" y="8"/>
                  </a:cubicBezTo>
                  <a:close/>
                  <a:moveTo>
                    <a:pt x="21" y="6"/>
                  </a:moveTo>
                  <a:cubicBezTo>
                    <a:pt x="20" y="6"/>
                    <a:pt x="20" y="6"/>
                    <a:pt x="19" y="6"/>
                  </a:cubicBezTo>
                  <a:cubicBezTo>
                    <a:pt x="18" y="6"/>
                    <a:pt x="17" y="6"/>
                    <a:pt x="16" y="5"/>
                  </a:cubicBezTo>
                  <a:cubicBezTo>
                    <a:pt x="16" y="5"/>
                    <a:pt x="15" y="4"/>
                    <a:pt x="15" y="4"/>
                  </a:cubicBezTo>
                  <a:cubicBezTo>
                    <a:pt x="15" y="3"/>
                    <a:pt x="15" y="3"/>
                    <a:pt x="15" y="2"/>
                  </a:cubicBezTo>
                  <a:cubicBezTo>
                    <a:pt x="17" y="1"/>
                    <a:pt x="19" y="2"/>
                    <a:pt x="20" y="3"/>
                  </a:cubicBezTo>
                  <a:cubicBezTo>
                    <a:pt x="21" y="4"/>
                    <a:pt x="21" y="5"/>
                    <a:pt x="21" y="5"/>
                  </a:cubicBezTo>
                  <a:cubicBezTo>
                    <a:pt x="21" y="6"/>
                    <a:pt x="21" y="6"/>
                    <a:pt x="21" y="6"/>
                  </a:cubicBezTo>
                  <a:close/>
                </a:path>
              </a:pathLst>
            </a:custGeom>
            <a:solidFill>
              <a:schemeClr val="bg1"/>
            </a:solidFill>
            <a:ln>
              <a:solidFill>
                <a:schemeClr val="bg1"/>
              </a:solidFill>
            </a:ln>
          </p:spPr>
          <p:txBody>
            <a:bodyPr vert="horz" wrap="square" lIns="68589" tIns="34295" rIns="68589" bIns="34295"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31" name="任意多边形 30"/>
            <p:cNvSpPr/>
            <p:nvPr/>
          </p:nvSpPr>
          <p:spPr>
            <a:xfrm>
              <a:off x="1096655" y="1611003"/>
              <a:ext cx="3575772" cy="2325128"/>
            </a:xfrm>
            <a:custGeom>
              <a:avLst/>
              <a:gdLst>
                <a:gd name="connsiteX0" fmla="*/ 305607 w 5046277"/>
                <a:gd name="connsiteY0" fmla="*/ 345271 h 3305471"/>
                <a:gd name="connsiteX1" fmla="*/ 334790 w 5046277"/>
                <a:gd name="connsiteY1" fmla="*/ 3078744 h 3305471"/>
                <a:gd name="connsiteX2" fmla="*/ 315334 w 5046277"/>
                <a:gd name="connsiteY2" fmla="*/ 3156565 h 3305471"/>
                <a:gd name="connsiteX3" fmla="*/ 4663598 w 5046277"/>
                <a:gd name="connsiteY3" fmla="*/ 3166293 h 3305471"/>
                <a:gd name="connsiteX4" fmla="*/ 4760875 w 5046277"/>
                <a:gd name="connsiteY4" fmla="*/ 3039833 h 3305471"/>
                <a:gd name="connsiteX5" fmla="*/ 4770602 w 5046277"/>
                <a:gd name="connsiteY5" fmla="*/ 286905 h 3305471"/>
                <a:gd name="connsiteX6" fmla="*/ 4721964 w 5046277"/>
                <a:gd name="connsiteY6" fmla="*/ 170173 h 3305471"/>
                <a:gd name="connsiteX7" fmla="*/ 548798 w 5046277"/>
                <a:gd name="connsiteY7" fmla="*/ 170173 h 3305471"/>
                <a:gd name="connsiteX8" fmla="*/ 305607 w 5046277"/>
                <a:gd name="connsiteY8" fmla="*/ 150718 h 3305471"/>
                <a:gd name="connsiteX9" fmla="*/ 325062 w 5046277"/>
                <a:gd name="connsiteY9" fmla="*/ 2261620 h 3305471"/>
                <a:gd name="connsiteX10" fmla="*/ 325062 w 5046277"/>
                <a:gd name="connsiteY10" fmla="*/ 2261620 h 3305471"/>
                <a:gd name="connsiteX0-1" fmla="*/ 305607 w 5046277"/>
                <a:gd name="connsiteY0-2" fmla="*/ 345271 h 3305471"/>
                <a:gd name="connsiteX1-3" fmla="*/ 334790 w 5046277"/>
                <a:gd name="connsiteY1-4" fmla="*/ 3078744 h 3305471"/>
                <a:gd name="connsiteX2-5" fmla="*/ 315334 w 5046277"/>
                <a:gd name="connsiteY2-6" fmla="*/ 3156565 h 3305471"/>
                <a:gd name="connsiteX3-7" fmla="*/ 4663598 w 5046277"/>
                <a:gd name="connsiteY3-8" fmla="*/ 3166293 h 3305471"/>
                <a:gd name="connsiteX4-9" fmla="*/ 4760875 w 5046277"/>
                <a:gd name="connsiteY4-10" fmla="*/ 3039833 h 3305471"/>
                <a:gd name="connsiteX5-11" fmla="*/ 4770602 w 5046277"/>
                <a:gd name="connsiteY5-12" fmla="*/ 286905 h 3305471"/>
                <a:gd name="connsiteX6-13" fmla="*/ 4721964 w 5046277"/>
                <a:gd name="connsiteY6-14" fmla="*/ 170173 h 3305471"/>
                <a:gd name="connsiteX7-15" fmla="*/ 548798 w 5046277"/>
                <a:gd name="connsiteY7-16" fmla="*/ 170173 h 3305471"/>
                <a:gd name="connsiteX8-17" fmla="*/ 305607 w 5046277"/>
                <a:gd name="connsiteY8-18" fmla="*/ 150718 h 3305471"/>
                <a:gd name="connsiteX9-19" fmla="*/ 325062 w 5046277"/>
                <a:gd name="connsiteY9-20" fmla="*/ 2261620 h 3305471"/>
                <a:gd name="connsiteX10-21" fmla="*/ 340302 w 5046277"/>
                <a:gd name="connsiteY10-22" fmla="*/ 2271780 h 3305471"/>
                <a:gd name="connsiteX0-23" fmla="*/ 305607 w 5046277"/>
                <a:gd name="connsiteY0-24" fmla="*/ 345271 h 3305471"/>
                <a:gd name="connsiteX1-25" fmla="*/ 334790 w 5046277"/>
                <a:gd name="connsiteY1-26" fmla="*/ 3078744 h 3305471"/>
                <a:gd name="connsiteX2-27" fmla="*/ 315334 w 5046277"/>
                <a:gd name="connsiteY2-28" fmla="*/ 3156565 h 3305471"/>
                <a:gd name="connsiteX3-29" fmla="*/ 4663598 w 5046277"/>
                <a:gd name="connsiteY3-30" fmla="*/ 3166293 h 3305471"/>
                <a:gd name="connsiteX4-31" fmla="*/ 4760875 w 5046277"/>
                <a:gd name="connsiteY4-32" fmla="*/ 3039833 h 3305471"/>
                <a:gd name="connsiteX5-33" fmla="*/ 4770602 w 5046277"/>
                <a:gd name="connsiteY5-34" fmla="*/ 286905 h 3305471"/>
                <a:gd name="connsiteX6-35" fmla="*/ 4721964 w 5046277"/>
                <a:gd name="connsiteY6-36" fmla="*/ 170173 h 3305471"/>
                <a:gd name="connsiteX7-37" fmla="*/ 548798 w 5046277"/>
                <a:gd name="connsiteY7-38" fmla="*/ 170173 h 3305471"/>
                <a:gd name="connsiteX8-39" fmla="*/ 305607 w 5046277"/>
                <a:gd name="connsiteY8-40" fmla="*/ 150718 h 3305471"/>
                <a:gd name="connsiteX9-41" fmla="*/ 325062 w 5046277"/>
                <a:gd name="connsiteY9-42" fmla="*/ 2261620 h 3305471"/>
                <a:gd name="connsiteX10-43" fmla="*/ 340302 w 5046277"/>
                <a:gd name="connsiteY10-44" fmla="*/ 3099820 h 3305471"/>
                <a:gd name="connsiteX0-45" fmla="*/ 305607 w 5046277"/>
                <a:gd name="connsiteY0-46" fmla="*/ 345271 h 3305471"/>
                <a:gd name="connsiteX1-47" fmla="*/ 334790 w 5046277"/>
                <a:gd name="connsiteY1-48" fmla="*/ 3078744 h 3305471"/>
                <a:gd name="connsiteX2-49" fmla="*/ 315334 w 5046277"/>
                <a:gd name="connsiteY2-50" fmla="*/ 3156565 h 3305471"/>
                <a:gd name="connsiteX3-51" fmla="*/ 4663598 w 5046277"/>
                <a:gd name="connsiteY3-52" fmla="*/ 3166293 h 3305471"/>
                <a:gd name="connsiteX4-53" fmla="*/ 4760875 w 5046277"/>
                <a:gd name="connsiteY4-54" fmla="*/ 3039833 h 3305471"/>
                <a:gd name="connsiteX5-55" fmla="*/ 4770602 w 5046277"/>
                <a:gd name="connsiteY5-56" fmla="*/ 286905 h 3305471"/>
                <a:gd name="connsiteX6-57" fmla="*/ 4721964 w 5046277"/>
                <a:gd name="connsiteY6-58" fmla="*/ 170173 h 3305471"/>
                <a:gd name="connsiteX7-59" fmla="*/ 548798 w 5046277"/>
                <a:gd name="connsiteY7-60" fmla="*/ 170173 h 3305471"/>
                <a:gd name="connsiteX8-61" fmla="*/ 305607 w 5046277"/>
                <a:gd name="connsiteY8-62" fmla="*/ 150718 h 3305471"/>
                <a:gd name="connsiteX9-63" fmla="*/ 335222 w 5046277"/>
                <a:gd name="connsiteY9-64" fmla="*/ 2261620 h 3305471"/>
                <a:gd name="connsiteX10-65" fmla="*/ 340302 w 5046277"/>
                <a:gd name="connsiteY10-66" fmla="*/ 3099820 h 3305471"/>
                <a:gd name="connsiteX0-67" fmla="*/ 42664 w 5037334"/>
                <a:gd name="connsiteY0-68" fmla="*/ 533231 h 3291670"/>
                <a:gd name="connsiteX1-69" fmla="*/ 325847 w 5037334"/>
                <a:gd name="connsiteY1-70" fmla="*/ 3078744 h 3291670"/>
                <a:gd name="connsiteX2-71" fmla="*/ 306391 w 5037334"/>
                <a:gd name="connsiteY2-72" fmla="*/ 3156565 h 3291670"/>
                <a:gd name="connsiteX3-73" fmla="*/ 4654655 w 5037334"/>
                <a:gd name="connsiteY3-74" fmla="*/ 3166293 h 3291670"/>
                <a:gd name="connsiteX4-75" fmla="*/ 4751932 w 5037334"/>
                <a:gd name="connsiteY4-76" fmla="*/ 3039833 h 3291670"/>
                <a:gd name="connsiteX5-77" fmla="*/ 4761659 w 5037334"/>
                <a:gd name="connsiteY5-78" fmla="*/ 286905 h 3291670"/>
                <a:gd name="connsiteX6-79" fmla="*/ 4713021 w 5037334"/>
                <a:gd name="connsiteY6-80" fmla="*/ 170173 h 3291670"/>
                <a:gd name="connsiteX7-81" fmla="*/ 539855 w 5037334"/>
                <a:gd name="connsiteY7-82" fmla="*/ 170173 h 3291670"/>
                <a:gd name="connsiteX8-83" fmla="*/ 296664 w 5037334"/>
                <a:gd name="connsiteY8-84" fmla="*/ 150718 h 3291670"/>
                <a:gd name="connsiteX9-85" fmla="*/ 326279 w 5037334"/>
                <a:gd name="connsiteY9-86" fmla="*/ 2261620 h 3291670"/>
                <a:gd name="connsiteX10-87" fmla="*/ 331359 w 5037334"/>
                <a:gd name="connsiteY10-88" fmla="*/ 3099820 h 3291670"/>
                <a:gd name="connsiteX0-89" fmla="*/ 342451 w 5047561"/>
                <a:gd name="connsiteY0-90" fmla="*/ 2255351 h 3286080"/>
                <a:gd name="connsiteX1-91" fmla="*/ 336074 w 5047561"/>
                <a:gd name="connsiteY1-92" fmla="*/ 3078744 h 3286080"/>
                <a:gd name="connsiteX2-93" fmla="*/ 316618 w 5047561"/>
                <a:gd name="connsiteY2-94" fmla="*/ 3156565 h 3286080"/>
                <a:gd name="connsiteX3-95" fmla="*/ 4664882 w 5047561"/>
                <a:gd name="connsiteY3-96" fmla="*/ 3166293 h 3286080"/>
                <a:gd name="connsiteX4-97" fmla="*/ 4762159 w 5047561"/>
                <a:gd name="connsiteY4-98" fmla="*/ 3039833 h 3286080"/>
                <a:gd name="connsiteX5-99" fmla="*/ 4771886 w 5047561"/>
                <a:gd name="connsiteY5-100" fmla="*/ 286905 h 3286080"/>
                <a:gd name="connsiteX6-101" fmla="*/ 4723248 w 5047561"/>
                <a:gd name="connsiteY6-102" fmla="*/ 170173 h 3286080"/>
                <a:gd name="connsiteX7-103" fmla="*/ 550082 w 5047561"/>
                <a:gd name="connsiteY7-104" fmla="*/ 170173 h 3286080"/>
                <a:gd name="connsiteX8-105" fmla="*/ 306891 w 5047561"/>
                <a:gd name="connsiteY8-106" fmla="*/ 150718 h 3286080"/>
                <a:gd name="connsiteX9-107" fmla="*/ 336506 w 5047561"/>
                <a:gd name="connsiteY9-108" fmla="*/ 2261620 h 3286080"/>
                <a:gd name="connsiteX10-109" fmla="*/ 341586 w 5047561"/>
                <a:gd name="connsiteY10-110" fmla="*/ 3099820 h 3286080"/>
                <a:gd name="connsiteX0-111" fmla="*/ 342451 w 5047561"/>
                <a:gd name="connsiteY0-112" fmla="*/ 2255351 h 3286080"/>
                <a:gd name="connsiteX1-113" fmla="*/ 336074 w 5047561"/>
                <a:gd name="connsiteY1-114" fmla="*/ 3078744 h 3286080"/>
                <a:gd name="connsiteX2-115" fmla="*/ 316618 w 5047561"/>
                <a:gd name="connsiteY2-116" fmla="*/ 3156565 h 3286080"/>
                <a:gd name="connsiteX3-117" fmla="*/ 4664882 w 5047561"/>
                <a:gd name="connsiteY3-118" fmla="*/ 3166293 h 3286080"/>
                <a:gd name="connsiteX4-119" fmla="*/ 4762159 w 5047561"/>
                <a:gd name="connsiteY4-120" fmla="*/ 3039833 h 3286080"/>
                <a:gd name="connsiteX5-121" fmla="*/ 4771886 w 5047561"/>
                <a:gd name="connsiteY5-122" fmla="*/ 286905 h 3286080"/>
                <a:gd name="connsiteX6-123" fmla="*/ 4723248 w 5047561"/>
                <a:gd name="connsiteY6-124" fmla="*/ 170173 h 3286080"/>
                <a:gd name="connsiteX7-125" fmla="*/ 550082 w 5047561"/>
                <a:gd name="connsiteY7-126" fmla="*/ 170173 h 3286080"/>
                <a:gd name="connsiteX8-127" fmla="*/ 306891 w 5047561"/>
                <a:gd name="connsiteY8-128" fmla="*/ 150718 h 3286080"/>
                <a:gd name="connsiteX9-129" fmla="*/ 336506 w 5047561"/>
                <a:gd name="connsiteY9-130" fmla="*/ 2261620 h 3286080"/>
                <a:gd name="connsiteX10-131" fmla="*/ 341586 w 5047561"/>
                <a:gd name="connsiteY10-132" fmla="*/ 3140460 h 3286080"/>
                <a:gd name="connsiteX0-133" fmla="*/ 344116 w 5049226"/>
                <a:gd name="connsiteY0-134" fmla="*/ 2255351 h 3286080"/>
                <a:gd name="connsiteX1-135" fmla="*/ 332659 w 5049226"/>
                <a:gd name="connsiteY1-136" fmla="*/ 2951744 h 3286080"/>
                <a:gd name="connsiteX2-137" fmla="*/ 318283 w 5049226"/>
                <a:gd name="connsiteY2-138" fmla="*/ 3156565 h 3286080"/>
                <a:gd name="connsiteX3-139" fmla="*/ 4666547 w 5049226"/>
                <a:gd name="connsiteY3-140" fmla="*/ 3166293 h 3286080"/>
                <a:gd name="connsiteX4-141" fmla="*/ 4763824 w 5049226"/>
                <a:gd name="connsiteY4-142" fmla="*/ 3039833 h 3286080"/>
                <a:gd name="connsiteX5-143" fmla="*/ 4773551 w 5049226"/>
                <a:gd name="connsiteY5-144" fmla="*/ 286905 h 3286080"/>
                <a:gd name="connsiteX6-145" fmla="*/ 4724913 w 5049226"/>
                <a:gd name="connsiteY6-146" fmla="*/ 170173 h 3286080"/>
                <a:gd name="connsiteX7-147" fmla="*/ 551747 w 5049226"/>
                <a:gd name="connsiteY7-148" fmla="*/ 170173 h 3286080"/>
                <a:gd name="connsiteX8-149" fmla="*/ 308556 w 5049226"/>
                <a:gd name="connsiteY8-150" fmla="*/ 150718 h 3286080"/>
                <a:gd name="connsiteX9-151" fmla="*/ 338171 w 5049226"/>
                <a:gd name="connsiteY9-152" fmla="*/ 2261620 h 3286080"/>
                <a:gd name="connsiteX10-153" fmla="*/ 343251 w 5049226"/>
                <a:gd name="connsiteY10-154" fmla="*/ 3140460 h 3286080"/>
                <a:gd name="connsiteX0-155" fmla="*/ 349174 w 5054284"/>
                <a:gd name="connsiteY0-156" fmla="*/ 2255351 h 3286080"/>
                <a:gd name="connsiteX1-157" fmla="*/ 322477 w 5054284"/>
                <a:gd name="connsiteY1-158" fmla="*/ 3175264 h 3286080"/>
                <a:gd name="connsiteX2-159" fmla="*/ 323341 w 5054284"/>
                <a:gd name="connsiteY2-160" fmla="*/ 3156565 h 3286080"/>
                <a:gd name="connsiteX3-161" fmla="*/ 4671605 w 5054284"/>
                <a:gd name="connsiteY3-162" fmla="*/ 3166293 h 3286080"/>
                <a:gd name="connsiteX4-163" fmla="*/ 4768882 w 5054284"/>
                <a:gd name="connsiteY4-164" fmla="*/ 3039833 h 3286080"/>
                <a:gd name="connsiteX5-165" fmla="*/ 4778609 w 5054284"/>
                <a:gd name="connsiteY5-166" fmla="*/ 286905 h 3286080"/>
                <a:gd name="connsiteX6-167" fmla="*/ 4729971 w 5054284"/>
                <a:gd name="connsiteY6-168" fmla="*/ 170173 h 3286080"/>
                <a:gd name="connsiteX7-169" fmla="*/ 556805 w 5054284"/>
                <a:gd name="connsiteY7-170" fmla="*/ 170173 h 3286080"/>
                <a:gd name="connsiteX8-171" fmla="*/ 313614 w 5054284"/>
                <a:gd name="connsiteY8-172" fmla="*/ 150718 h 3286080"/>
                <a:gd name="connsiteX9-173" fmla="*/ 343229 w 5054284"/>
                <a:gd name="connsiteY9-174" fmla="*/ 2261620 h 3286080"/>
                <a:gd name="connsiteX10-175" fmla="*/ 348309 w 5054284"/>
                <a:gd name="connsiteY10-176" fmla="*/ 3140460 h 32860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54284" h="3286080">
                  <a:moveTo>
                    <a:pt x="349174" y="2255351"/>
                  </a:moveTo>
                  <a:cubicBezTo>
                    <a:pt x="362955" y="3387813"/>
                    <a:pt x="326783" y="3025062"/>
                    <a:pt x="322477" y="3175264"/>
                  </a:cubicBezTo>
                  <a:cubicBezTo>
                    <a:pt x="318172" y="3325466"/>
                    <a:pt x="-401514" y="3158060"/>
                    <a:pt x="323341" y="3156565"/>
                  </a:cubicBezTo>
                  <a:lnTo>
                    <a:pt x="4671605" y="3166293"/>
                  </a:lnTo>
                  <a:cubicBezTo>
                    <a:pt x="5412529" y="3146838"/>
                    <a:pt x="4751048" y="3519731"/>
                    <a:pt x="4768882" y="3039833"/>
                  </a:cubicBezTo>
                  <a:cubicBezTo>
                    <a:pt x="4786716" y="2559935"/>
                    <a:pt x="4785094" y="765182"/>
                    <a:pt x="4778609" y="286905"/>
                  </a:cubicBezTo>
                  <a:cubicBezTo>
                    <a:pt x="4772124" y="-191372"/>
                    <a:pt x="5433605" y="189628"/>
                    <a:pt x="4729971" y="170173"/>
                  </a:cubicBezTo>
                  <a:cubicBezTo>
                    <a:pt x="4026337" y="150718"/>
                    <a:pt x="1292865" y="173415"/>
                    <a:pt x="556805" y="170173"/>
                  </a:cubicBezTo>
                  <a:cubicBezTo>
                    <a:pt x="-179255" y="166930"/>
                    <a:pt x="349210" y="-197856"/>
                    <a:pt x="313614" y="150718"/>
                  </a:cubicBezTo>
                  <a:cubicBezTo>
                    <a:pt x="278018" y="499292"/>
                    <a:pt x="337447" y="1763330"/>
                    <a:pt x="343229" y="2261620"/>
                  </a:cubicBezTo>
                  <a:cubicBezTo>
                    <a:pt x="349011" y="2759910"/>
                    <a:pt x="343229" y="3137073"/>
                    <a:pt x="348309" y="314046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1000"/>
                                        <p:tgtEl>
                                          <p:spTgt spid="338"/>
                                        </p:tgtEl>
                                      </p:cBhvr>
                                    </p:animEffect>
                                    <p:anim calcmode="lin" valueType="num">
                                      <p:cBhvr>
                                        <p:cTn id="8" dur="1000" fill="hold"/>
                                        <p:tgtEl>
                                          <p:spTgt spid="338"/>
                                        </p:tgtEl>
                                        <p:attrNameLst>
                                          <p:attrName>ppt_x</p:attrName>
                                        </p:attrNameLst>
                                      </p:cBhvr>
                                      <p:tavLst>
                                        <p:tav tm="0">
                                          <p:val>
                                            <p:strVal val="#ppt_x"/>
                                          </p:val>
                                        </p:tav>
                                        <p:tav tm="100000">
                                          <p:val>
                                            <p:strVal val="#ppt_x"/>
                                          </p:val>
                                        </p:tav>
                                      </p:tavLst>
                                    </p:anim>
                                    <p:anim calcmode="lin" valueType="num">
                                      <p:cBhvr>
                                        <p:cTn id="9" dur="1000" fill="hold"/>
                                        <p:tgtEl>
                                          <p:spTgt spid="3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34"/>
                                        </p:tgtEl>
                                        <p:attrNameLst>
                                          <p:attrName>style.visibility</p:attrName>
                                        </p:attrNameLst>
                                      </p:cBhvr>
                                      <p:to>
                                        <p:strVal val="visible"/>
                                      </p:to>
                                    </p:set>
                                    <p:animEffect transition="in" filter="wipe(left)">
                                      <p:cBhvr>
                                        <p:cTn id="13" dur="500"/>
                                        <p:tgtEl>
                                          <p:spTgt spid="33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35"/>
                                        </p:tgtEl>
                                        <p:attrNameLst>
                                          <p:attrName>style.visibility</p:attrName>
                                        </p:attrNameLst>
                                      </p:cBhvr>
                                      <p:to>
                                        <p:strVal val="visible"/>
                                      </p:to>
                                    </p:set>
                                    <p:animEffect transition="in" filter="wipe(left)">
                                      <p:cBhvr>
                                        <p:cTn id="16" dur="500"/>
                                        <p:tgtEl>
                                          <p:spTgt spid="335"/>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39"/>
                                        </p:tgtEl>
                                        <p:attrNameLst>
                                          <p:attrName>style.visibility</p:attrName>
                                        </p:attrNameLst>
                                      </p:cBhvr>
                                      <p:to>
                                        <p:strVal val="visible"/>
                                      </p:to>
                                    </p:set>
                                    <p:animEffect transition="in" filter="fade">
                                      <p:cBhvr>
                                        <p:cTn id="20" dur="1000"/>
                                        <p:tgtEl>
                                          <p:spTgt spid="339"/>
                                        </p:tgtEl>
                                      </p:cBhvr>
                                    </p:animEffect>
                                    <p:anim calcmode="lin" valueType="num">
                                      <p:cBhvr>
                                        <p:cTn id="21" dur="1000" fill="hold"/>
                                        <p:tgtEl>
                                          <p:spTgt spid="339"/>
                                        </p:tgtEl>
                                        <p:attrNameLst>
                                          <p:attrName>ppt_x</p:attrName>
                                        </p:attrNameLst>
                                      </p:cBhvr>
                                      <p:tavLst>
                                        <p:tav tm="0">
                                          <p:val>
                                            <p:strVal val="#ppt_x"/>
                                          </p:val>
                                        </p:tav>
                                        <p:tav tm="100000">
                                          <p:val>
                                            <p:strVal val="#ppt_x"/>
                                          </p:val>
                                        </p:tav>
                                      </p:tavLst>
                                    </p:anim>
                                    <p:anim calcmode="lin" valueType="num">
                                      <p:cBhvr>
                                        <p:cTn id="22" dur="1000" fill="hold"/>
                                        <p:tgtEl>
                                          <p:spTgt spid="339"/>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336"/>
                                        </p:tgtEl>
                                        <p:attrNameLst>
                                          <p:attrName>style.visibility</p:attrName>
                                        </p:attrNameLst>
                                      </p:cBhvr>
                                      <p:to>
                                        <p:strVal val="visible"/>
                                      </p:to>
                                    </p:set>
                                    <p:animEffect transition="in" filter="wipe(left)">
                                      <p:cBhvr>
                                        <p:cTn id="26" dur="500"/>
                                        <p:tgtEl>
                                          <p:spTgt spid="33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7"/>
                                        </p:tgtEl>
                                        <p:attrNameLst>
                                          <p:attrName>style.visibility</p:attrName>
                                        </p:attrNameLst>
                                      </p:cBhvr>
                                      <p:to>
                                        <p:strVal val="visible"/>
                                      </p:to>
                                    </p:set>
                                    <p:animEffect transition="in" filter="wipe(left)">
                                      <p:cBhvr>
                                        <p:cTn id="29" dur="500"/>
                                        <p:tgtEl>
                                          <p:spTgt spid="337"/>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3500"/>
                            </p:stCondLst>
                            <p:childTnLst>
                              <p:par>
                                <p:cTn id="35" presetID="47"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p:bldP spid="335" grpId="0"/>
      <p:bldP spid="336" grpId="0"/>
      <p:bldP spid="337"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Freeform 34"/>
          <p:cNvSpPr>
            <a:spLocks noEditPoints="1"/>
          </p:cNvSpPr>
          <p:nvPr/>
        </p:nvSpPr>
        <p:spPr bwMode="auto">
          <a:xfrm rot="8869549" flipH="1">
            <a:off x="6834028" y="1201079"/>
            <a:ext cx="786436" cy="50997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3" name="Freeform 34"/>
          <p:cNvSpPr>
            <a:spLocks noEditPoints="1"/>
          </p:cNvSpPr>
          <p:nvPr/>
        </p:nvSpPr>
        <p:spPr bwMode="auto">
          <a:xfrm rot="8869549" flipH="1">
            <a:off x="1684548" y="1708404"/>
            <a:ext cx="1566791" cy="1016006"/>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4" name="Freeform 34"/>
          <p:cNvSpPr>
            <a:spLocks noEditPoints="1"/>
          </p:cNvSpPr>
          <p:nvPr/>
        </p:nvSpPr>
        <p:spPr bwMode="auto">
          <a:xfrm rot="8869549" flipH="1">
            <a:off x="4325309" y="1450641"/>
            <a:ext cx="1179343" cy="76476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5" name="Rectangle 47"/>
          <p:cNvSpPr/>
          <p:nvPr/>
        </p:nvSpPr>
        <p:spPr>
          <a:xfrm>
            <a:off x="1432741" y="3010349"/>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6" name="文本框 7"/>
          <p:cNvSpPr txBox="1">
            <a:spLocks noChangeArrowheads="1"/>
          </p:cNvSpPr>
          <p:nvPr/>
        </p:nvSpPr>
        <p:spPr bwMode="auto">
          <a:xfrm>
            <a:off x="1305649" y="3433286"/>
            <a:ext cx="1935220" cy="76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7" name="Rectangle 47"/>
          <p:cNvSpPr/>
          <p:nvPr/>
        </p:nvSpPr>
        <p:spPr>
          <a:xfrm>
            <a:off x="3805429" y="2431715"/>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8" name="文本框 7"/>
          <p:cNvSpPr txBox="1">
            <a:spLocks noChangeArrowheads="1"/>
          </p:cNvSpPr>
          <p:nvPr/>
        </p:nvSpPr>
        <p:spPr bwMode="auto">
          <a:xfrm>
            <a:off x="3735247" y="2815191"/>
            <a:ext cx="1935220" cy="76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9" name="Rectangle 47"/>
          <p:cNvSpPr/>
          <p:nvPr/>
        </p:nvSpPr>
        <p:spPr>
          <a:xfrm>
            <a:off x="6252450" y="1957045"/>
            <a:ext cx="1683153" cy="369332"/>
          </a:xfrm>
          <a:prstGeom prst="rect">
            <a:avLst/>
          </a:prstGeom>
        </p:spPr>
        <p:txBody>
          <a:bodyPr wrap="none" lIns="0" tIns="0" rIns="0" bIns="0">
            <a:spAutoFit/>
          </a:bodyPr>
          <a:lstStyle/>
          <a:p>
            <a:r>
              <a:rPr lang="zh-CN" altLang="en-US" sz="2400" b="1" spc="-225"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spc="-225"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0" name="文本框 7"/>
          <p:cNvSpPr txBox="1">
            <a:spLocks noChangeArrowheads="1"/>
          </p:cNvSpPr>
          <p:nvPr/>
        </p:nvSpPr>
        <p:spPr bwMode="auto">
          <a:xfrm>
            <a:off x="6167490" y="2340520"/>
            <a:ext cx="1935220" cy="76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 name="Rectangle 47"/>
          <p:cNvSpPr/>
          <p:nvPr/>
        </p:nvSpPr>
        <p:spPr>
          <a:xfrm>
            <a:off x="1107528" y="5311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500" fill="hold"/>
                                        <p:tgtEl>
                                          <p:spTgt spid="113"/>
                                        </p:tgtEl>
                                        <p:attrNameLst>
                                          <p:attrName>ppt_x</p:attrName>
                                        </p:attrNameLst>
                                      </p:cBhvr>
                                      <p:tavLst>
                                        <p:tav tm="0">
                                          <p:val>
                                            <p:strVal val="0-#ppt_w/2"/>
                                          </p:val>
                                        </p:tav>
                                        <p:tav tm="100000">
                                          <p:val>
                                            <p:strVal val="#ppt_x"/>
                                          </p:val>
                                        </p:tav>
                                      </p:tavLst>
                                    </p:anim>
                                    <p:anim calcmode="lin" valueType="num">
                                      <p:cBhvr additive="base">
                                        <p:cTn id="12" dur="500" fill="hold"/>
                                        <p:tgtEl>
                                          <p:spTgt spid="1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fade">
                                      <p:cBhvr>
                                        <p:cTn id="16" dur="1000"/>
                                        <p:tgtEl>
                                          <p:spTgt spid="115"/>
                                        </p:tgtEl>
                                      </p:cBhvr>
                                    </p:animEffect>
                                    <p:anim calcmode="lin" valueType="num">
                                      <p:cBhvr>
                                        <p:cTn id="17" dur="1000" fill="hold"/>
                                        <p:tgtEl>
                                          <p:spTgt spid="115"/>
                                        </p:tgtEl>
                                        <p:attrNameLst>
                                          <p:attrName>ppt_x</p:attrName>
                                        </p:attrNameLst>
                                      </p:cBhvr>
                                      <p:tavLst>
                                        <p:tav tm="0">
                                          <p:val>
                                            <p:strVal val="#ppt_x"/>
                                          </p:val>
                                        </p:tav>
                                        <p:tav tm="100000">
                                          <p:val>
                                            <p:strVal val="#ppt_x"/>
                                          </p:val>
                                        </p:tav>
                                      </p:tavLst>
                                    </p:anim>
                                    <p:anim calcmode="lin" valueType="num">
                                      <p:cBhvr>
                                        <p:cTn id="18" dur="1000" fill="hold"/>
                                        <p:tgtEl>
                                          <p:spTgt spid="1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16"/>
                                        </p:tgtEl>
                                        <p:attrNameLst>
                                          <p:attrName>style.visibility</p:attrName>
                                        </p:attrNameLst>
                                      </p:cBhvr>
                                      <p:to>
                                        <p:strVal val="visible"/>
                                      </p:to>
                                    </p:set>
                                    <p:animEffect transition="in" filter="fade">
                                      <p:cBhvr>
                                        <p:cTn id="21" dur="1000"/>
                                        <p:tgtEl>
                                          <p:spTgt spid="116"/>
                                        </p:tgtEl>
                                      </p:cBhvr>
                                    </p:animEffect>
                                    <p:anim calcmode="lin" valueType="num">
                                      <p:cBhvr>
                                        <p:cTn id="22" dur="1000" fill="hold"/>
                                        <p:tgtEl>
                                          <p:spTgt spid="116"/>
                                        </p:tgtEl>
                                        <p:attrNameLst>
                                          <p:attrName>ppt_x</p:attrName>
                                        </p:attrNameLst>
                                      </p:cBhvr>
                                      <p:tavLst>
                                        <p:tav tm="0">
                                          <p:val>
                                            <p:strVal val="#ppt_x"/>
                                          </p:val>
                                        </p:tav>
                                        <p:tav tm="100000">
                                          <p:val>
                                            <p:strVal val="#ppt_x"/>
                                          </p:val>
                                        </p:tav>
                                      </p:tavLst>
                                    </p:anim>
                                    <p:anim calcmode="lin" valueType="num">
                                      <p:cBhvr>
                                        <p:cTn id="23" dur="1000" fill="hold"/>
                                        <p:tgtEl>
                                          <p:spTgt spid="1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14"/>
                                        </p:tgtEl>
                                        <p:attrNameLst>
                                          <p:attrName>style.visibility</p:attrName>
                                        </p:attrNameLst>
                                      </p:cBhvr>
                                      <p:to>
                                        <p:strVal val="visible"/>
                                      </p:to>
                                    </p:set>
                                    <p:anim calcmode="lin" valueType="num">
                                      <p:cBhvr additive="base">
                                        <p:cTn id="27" dur="500" fill="hold"/>
                                        <p:tgtEl>
                                          <p:spTgt spid="114"/>
                                        </p:tgtEl>
                                        <p:attrNameLst>
                                          <p:attrName>ppt_x</p:attrName>
                                        </p:attrNameLst>
                                      </p:cBhvr>
                                      <p:tavLst>
                                        <p:tav tm="0">
                                          <p:val>
                                            <p:strVal val="0-#ppt_w/2"/>
                                          </p:val>
                                        </p:tav>
                                        <p:tav tm="100000">
                                          <p:val>
                                            <p:strVal val="#ppt_x"/>
                                          </p:val>
                                        </p:tav>
                                      </p:tavLst>
                                    </p:anim>
                                    <p:anim calcmode="lin" valueType="num">
                                      <p:cBhvr additive="base">
                                        <p:cTn id="28" dur="500" fill="hold"/>
                                        <p:tgtEl>
                                          <p:spTgt spid="114"/>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42" presetClass="entr" presetSubtype="0" fill="hold" grpId="0" nodeType="after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fade">
                                      <p:cBhvr>
                                        <p:cTn id="32" dur="1000"/>
                                        <p:tgtEl>
                                          <p:spTgt spid="117"/>
                                        </p:tgtEl>
                                      </p:cBhvr>
                                    </p:animEffect>
                                    <p:anim calcmode="lin" valueType="num">
                                      <p:cBhvr>
                                        <p:cTn id="33" dur="1000" fill="hold"/>
                                        <p:tgtEl>
                                          <p:spTgt spid="117"/>
                                        </p:tgtEl>
                                        <p:attrNameLst>
                                          <p:attrName>ppt_x</p:attrName>
                                        </p:attrNameLst>
                                      </p:cBhvr>
                                      <p:tavLst>
                                        <p:tav tm="0">
                                          <p:val>
                                            <p:strVal val="#ppt_x"/>
                                          </p:val>
                                        </p:tav>
                                        <p:tav tm="100000">
                                          <p:val>
                                            <p:strVal val="#ppt_x"/>
                                          </p:val>
                                        </p:tav>
                                      </p:tavLst>
                                    </p:anim>
                                    <p:anim calcmode="lin" valueType="num">
                                      <p:cBhvr>
                                        <p:cTn id="34" dur="1000" fill="hold"/>
                                        <p:tgtEl>
                                          <p:spTgt spid="1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8"/>
                                        </p:tgtEl>
                                        <p:attrNameLst>
                                          <p:attrName>style.visibility</p:attrName>
                                        </p:attrNameLst>
                                      </p:cBhvr>
                                      <p:to>
                                        <p:strVal val="visible"/>
                                      </p:to>
                                    </p:set>
                                    <p:animEffect transition="in" filter="fade">
                                      <p:cBhvr>
                                        <p:cTn id="37" dur="1000"/>
                                        <p:tgtEl>
                                          <p:spTgt spid="118"/>
                                        </p:tgtEl>
                                      </p:cBhvr>
                                    </p:animEffect>
                                    <p:anim calcmode="lin" valueType="num">
                                      <p:cBhvr>
                                        <p:cTn id="38" dur="1000" fill="hold"/>
                                        <p:tgtEl>
                                          <p:spTgt spid="118"/>
                                        </p:tgtEl>
                                        <p:attrNameLst>
                                          <p:attrName>ppt_x</p:attrName>
                                        </p:attrNameLst>
                                      </p:cBhvr>
                                      <p:tavLst>
                                        <p:tav tm="0">
                                          <p:val>
                                            <p:strVal val="#ppt_x"/>
                                          </p:val>
                                        </p:tav>
                                        <p:tav tm="100000">
                                          <p:val>
                                            <p:strVal val="#ppt_x"/>
                                          </p:val>
                                        </p:tav>
                                      </p:tavLst>
                                    </p:anim>
                                    <p:anim calcmode="lin" valueType="num">
                                      <p:cBhvr>
                                        <p:cTn id="39" dur="1000" fill="hold"/>
                                        <p:tgtEl>
                                          <p:spTgt spid="118"/>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2" presetClass="entr" presetSubtype="8" fill="hold" grpId="0" nodeType="afterEffect">
                                  <p:stCondLst>
                                    <p:cond delay="0"/>
                                  </p:stCondLst>
                                  <p:childTnLst>
                                    <p:set>
                                      <p:cBhvr>
                                        <p:cTn id="42" dur="1" fill="hold">
                                          <p:stCondLst>
                                            <p:cond delay="0"/>
                                          </p:stCondLst>
                                        </p:cTn>
                                        <p:tgtEl>
                                          <p:spTgt spid="108"/>
                                        </p:tgtEl>
                                        <p:attrNameLst>
                                          <p:attrName>style.visibility</p:attrName>
                                        </p:attrNameLst>
                                      </p:cBhvr>
                                      <p:to>
                                        <p:strVal val="visible"/>
                                      </p:to>
                                    </p:set>
                                    <p:anim calcmode="lin" valueType="num">
                                      <p:cBhvr additive="base">
                                        <p:cTn id="43" dur="500" fill="hold"/>
                                        <p:tgtEl>
                                          <p:spTgt spid="108"/>
                                        </p:tgtEl>
                                        <p:attrNameLst>
                                          <p:attrName>ppt_x</p:attrName>
                                        </p:attrNameLst>
                                      </p:cBhvr>
                                      <p:tavLst>
                                        <p:tav tm="0">
                                          <p:val>
                                            <p:strVal val="0-#ppt_w/2"/>
                                          </p:val>
                                        </p:tav>
                                        <p:tav tm="100000">
                                          <p:val>
                                            <p:strVal val="#ppt_x"/>
                                          </p:val>
                                        </p:tav>
                                      </p:tavLst>
                                    </p:anim>
                                    <p:anim calcmode="lin" valueType="num">
                                      <p:cBhvr additive="base">
                                        <p:cTn id="44" dur="500" fill="hold"/>
                                        <p:tgtEl>
                                          <p:spTgt spid="108"/>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42" presetClass="entr" presetSubtype="0" fill="hold" grpId="0" nodeType="afterEffect">
                                  <p:stCondLst>
                                    <p:cond delay="0"/>
                                  </p:stCondLst>
                                  <p:childTnLst>
                                    <p:set>
                                      <p:cBhvr>
                                        <p:cTn id="47" dur="1" fill="hold">
                                          <p:stCondLst>
                                            <p:cond delay="0"/>
                                          </p:stCondLst>
                                        </p:cTn>
                                        <p:tgtEl>
                                          <p:spTgt spid="119"/>
                                        </p:tgtEl>
                                        <p:attrNameLst>
                                          <p:attrName>style.visibility</p:attrName>
                                        </p:attrNameLst>
                                      </p:cBhvr>
                                      <p:to>
                                        <p:strVal val="visible"/>
                                      </p:to>
                                    </p:set>
                                    <p:animEffect transition="in" filter="fade">
                                      <p:cBhvr>
                                        <p:cTn id="48" dur="1000"/>
                                        <p:tgtEl>
                                          <p:spTgt spid="119"/>
                                        </p:tgtEl>
                                      </p:cBhvr>
                                    </p:animEffect>
                                    <p:anim calcmode="lin" valueType="num">
                                      <p:cBhvr>
                                        <p:cTn id="49" dur="1000" fill="hold"/>
                                        <p:tgtEl>
                                          <p:spTgt spid="119"/>
                                        </p:tgtEl>
                                        <p:attrNameLst>
                                          <p:attrName>ppt_x</p:attrName>
                                        </p:attrNameLst>
                                      </p:cBhvr>
                                      <p:tavLst>
                                        <p:tav tm="0">
                                          <p:val>
                                            <p:strVal val="#ppt_x"/>
                                          </p:val>
                                        </p:tav>
                                        <p:tav tm="100000">
                                          <p:val>
                                            <p:strVal val="#ppt_x"/>
                                          </p:val>
                                        </p:tav>
                                      </p:tavLst>
                                    </p:anim>
                                    <p:anim calcmode="lin" valueType="num">
                                      <p:cBhvr>
                                        <p:cTn id="50" dur="1000" fill="hold"/>
                                        <p:tgtEl>
                                          <p:spTgt spid="11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20"/>
                                        </p:tgtEl>
                                        <p:attrNameLst>
                                          <p:attrName>style.visibility</p:attrName>
                                        </p:attrNameLst>
                                      </p:cBhvr>
                                      <p:to>
                                        <p:strVal val="visible"/>
                                      </p:to>
                                    </p:set>
                                    <p:animEffect transition="in" filter="fade">
                                      <p:cBhvr>
                                        <p:cTn id="53" dur="1000"/>
                                        <p:tgtEl>
                                          <p:spTgt spid="120"/>
                                        </p:tgtEl>
                                      </p:cBhvr>
                                    </p:animEffect>
                                    <p:anim calcmode="lin" valueType="num">
                                      <p:cBhvr>
                                        <p:cTn id="54" dur="1000" fill="hold"/>
                                        <p:tgtEl>
                                          <p:spTgt spid="120"/>
                                        </p:tgtEl>
                                        <p:attrNameLst>
                                          <p:attrName>ppt_x</p:attrName>
                                        </p:attrNameLst>
                                      </p:cBhvr>
                                      <p:tavLst>
                                        <p:tav tm="0">
                                          <p:val>
                                            <p:strVal val="#ppt_x"/>
                                          </p:val>
                                        </p:tav>
                                        <p:tav tm="100000">
                                          <p:val>
                                            <p:strVal val="#ppt_x"/>
                                          </p:val>
                                        </p:tav>
                                      </p:tavLst>
                                    </p:anim>
                                    <p:anim calcmode="lin" valueType="num">
                                      <p:cBhvr>
                                        <p:cTn id="55"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13" grpId="0" animBg="1"/>
      <p:bldP spid="114" grpId="0" animBg="1"/>
      <p:bldP spid="115" grpId="0"/>
      <p:bldP spid="116" grpId="0"/>
      <p:bldP spid="117" grpId="0"/>
      <p:bldP spid="118" grpId="0"/>
      <p:bldP spid="119" grpId="0"/>
      <p:bldP spid="12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
          <p:cNvPicPr>
            <a:picLocks noChangeAspect="1" noChangeArrowheads="1"/>
          </p:cNvPicPr>
          <p:nvPr/>
        </p:nvPicPr>
        <p:blipFill>
          <a:blip r:embed="rId1"/>
          <a:stretch>
            <a:fillRect/>
          </a:stretch>
        </p:blipFill>
        <p:spPr bwMode="auto">
          <a:xfrm>
            <a:off x="0" y="1085"/>
            <a:ext cx="9142965" cy="5142917"/>
          </a:xfrm>
          <a:prstGeom prst="rect">
            <a:avLst/>
          </a:prstGeom>
          <a:noFill/>
          <a:extLst>
            <a:ext uri="{909E8E84-426E-40DD-AFC4-6F175D3DCCD1}">
              <a14:hiddenFill xmlns:a14="http://schemas.microsoft.com/office/drawing/2010/main">
                <a:solidFill>
                  <a:srgbClr val="FFFFFF"/>
                </a:solidFill>
              </a14:hiddenFill>
            </a:ext>
          </a:extLst>
        </p:spPr>
      </p:pic>
      <p:sp>
        <p:nvSpPr>
          <p:cNvPr id="207" name="Rectangle 47"/>
          <p:cNvSpPr/>
          <p:nvPr/>
        </p:nvSpPr>
        <p:spPr>
          <a:xfrm>
            <a:off x="2673236" y="2368179"/>
            <a:ext cx="3799117" cy="369332"/>
          </a:xfrm>
          <a:prstGeom prst="rect">
            <a:avLst/>
          </a:prstGeom>
        </p:spPr>
        <p:txBody>
          <a:bodyPr wrap="none" lIns="0" tIns="0" rIns="0" bIns="0">
            <a:spAutoFit/>
          </a:bodyPr>
          <a:lstStyle/>
          <a:p>
            <a:pPr algn="ctr"/>
            <a:r>
              <a:rPr lang="zh-CN" altLang="en-US" sz="2400" b="1"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点击添加相关文字标题内容</a:t>
            </a:r>
            <a:endParaRPr 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08" name="文本框 118"/>
          <p:cNvSpPr txBox="1"/>
          <p:nvPr/>
        </p:nvSpPr>
        <p:spPr>
          <a:xfrm>
            <a:off x="3178631" y="1369376"/>
            <a:ext cx="2788327" cy="831254"/>
          </a:xfrm>
          <a:prstGeom prst="rect">
            <a:avLst/>
          </a:prstGeom>
          <a:noFill/>
          <a:effectLst/>
        </p:spPr>
        <p:txBody>
          <a:bodyPr wrap="square" lIns="68589" tIns="34295" rIns="68589" bIns="34295" rtlCol="0">
            <a:spAutoFit/>
          </a:bodyPr>
          <a:lstStyle/>
          <a:p>
            <a:pPr algn="ctr"/>
            <a:r>
              <a:rPr lang="zh-CN" altLang="en-US" sz="50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第四章节</a:t>
            </a:r>
            <a:endParaRPr lang="zh-CN" altLang="en-US" sz="5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09" name="Rectangle 47"/>
          <p:cNvSpPr/>
          <p:nvPr/>
        </p:nvSpPr>
        <p:spPr>
          <a:xfrm>
            <a:off x="3466507" y="2849945"/>
            <a:ext cx="2212574" cy="669735"/>
          </a:xfrm>
          <a:prstGeom prst="rect">
            <a:avLst/>
          </a:prstGeom>
        </p:spPr>
        <p:txBody>
          <a:bodyPr wrap="square" lIns="0" tIns="0" rIns="0" bIns="0">
            <a:spAutoFit/>
          </a:bodyPr>
          <a:lstStyle/>
          <a:p>
            <a:pPr marL="342900" indent="-342900">
              <a:lnSpc>
                <a:spcPct val="150000"/>
              </a:lnSpc>
              <a:buFont typeface="Wingdings" panose="05000000000000000000" pitchFamily="2" charset="2"/>
              <a:buChar char="Ø"/>
            </a:pPr>
            <a:r>
              <a:rPr lang="zh-CN" altLang="en-US" sz="10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在此输入相关文字小标题</a:t>
            </a:r>
            <a:endParaRPr lang="en-US" altLang="zh-CN" sz="10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a:p>
            <a:pPr marL="342900" indent="-342900">
              <a:lnSpc>
                <a:spcPct val="150000"/>
              </a:lnSpc>
              <a:buFont typeface="Wingdings" panose="05000000000000000000" pitchFamily="2" charset="2"/>
              <a:buChar char="Ø"/>
            </a:pPr>
            <a:r>
              <a:rPr lang="zh-CN" altLang="en-US" sz="1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在此输入相关文字小标题</a:t>
            </a:r>
            <a:endParaRPr lang="en-US" altLang="zh-CN" sz="1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a:p>
            <a:pPr marL="342900" indent="-342900">
              <a:lnSpc>
                <a:spcPct val="150000"/>
              </a:lnSpc>
              <a:buFont typeface="Wingdings" panose="05000000000000000000" pitchFamily="2" charset="2"/>
              <a:buChar char="Ø"/>
            </a:pPr>
            <a:r>
              <a:rPr lang="zh-CN" altLang="en-US" sz="1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在此输入相关文字</a:t>
            </a:r>
            <a:r>
              <a:rPr lang="zh-CN" altLang="en-US" sz="10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小标题</a:t>
            </a:r>
            <a:endParaRPr lang="en-US" altLang="zh-CN" sz="1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10" name="椭圆 31"/>
          <p:cNvSpPr/>
          <p:nvPr/>
        </p:nvSpPr>
        <p:spPr>
          <a:xfrm>
            <a:off x="3143070" y="1369376"/>
            <a:ext cx="2859449" cy="83125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dir="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08"/>
                                        </p:tgtEl>
                                        <p:attrNameLst>
                                          <p:attrName>style.visibility</p:attrName>
                                        </p:attrNameLst>
                                      </p:cBhvr>
                                      <p:to>
                                        <p:strVal val="visible"/>
                                      </p:to>
                                    </p:set>
                                    <p:anim calcmode="lin" valueType="num">
                                      <p:cBhvr>
                                        <p:cTn id="7" dur="500" fill="hold"/>
                                        <p:tgtEl>
                                          <p:spTgt spid="20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8"/>
                                        </p:tgtEl>
                                        <p:attrNameLst>
                                          <p:attrName>ppt_y</p:attrName>
                                        </p:attrNameLst>
                                      </p:cBhvr>
                                      <p:tavLst>
                                        <p:tav tm="0">
                                          <p:val>
                                            <p:strVal val="#ppt_y"/>
                                          </p:val>
                                        </p:tav>
                                        <p:tav tm="100000">
                                          <p:val>
                                            <p:strVal val="#ppt_y"/>
                                          </p:val>
                                        </p:tav>
                                      </p:tavLst>
                                    </p:anim>
                                    <p:anim calcmode="lin" valueType="num">
                                      <p:cBhvr>
                                        <p:cTn id="9" dur="500" fill="hold"/>
                                        <p:tgtEl>
                                          <p:spTgt spid="20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8"/>
                                        </p:tgtEl>
                                      </p:cBhvr>
                                    </p:animEffect>
                                  </p:childTnLst>
                                </p:cTn>
                              </p:par>
                            </p:childTnLst>
                          </p:cTn>
                        </p:par>
                        <p:par>
                          <p:cTn id="12" fill="hold">
                            <p:stCondLst>
                              <p:cond delay="649"/>
                            </p:stCondLst>
                            <p:childTnLst>
                              <p:par>
                                <p:cTn id="13" presetID="6" presetClass="entr" presetSubtype="16" fill="hold" grpId="0" nodeType="afterEffect">
                                  <p:stCondLst>
                                    <p:cond delay="0"/>
                                  </p:stCondLst>
                                  <p:childTnLst>
                                    <p:set>
                                      <p:cBhvr>
                                        <p:cTn id="14" dur="1" fill="hold">
                                          <p:stCondLst>
                                            <p:cond delay="0"/>
                                          </p:stCondLst>
                                        </p:cTn>
                                        <p:tgtEl>
                                          <p:spTgt spid="210"/>
                                        </p:tgtEl>
                                        <p:attrNameLst>
                                          <p:attrName>style.visibility</p:attrName>
                                        </p:attrNameLst>
                                      </p:cBhvr>
                                      <p:to>
                                        <p:strVal val="visible"/>
                                      </p:to>
                                    </p:set>
                                    <p:animEffect transition="in" filter="circle(in)">
                                      <p:cBhvr>
                                        <p:cTn id="15" dur="2000"/>
                                        <p:tgtEl>
                                          <p:spTgt spid="210"/>
                                        </p:tgtEl>
                                      </p:cBhvr>
                                    </p:animEffect>
                                  </p:childTnLst>
                                </p:cTn>
                              </p:par>
                            </p:childTnLst>
                          </p:cTn>
                        </p:par>
                        <p:par>
                          <p:cTn id="16" fill="hold">
                            <p:stCondLst>
                              <p:cond delay="2649"/>
                            </p:stCondLst>
                            <p:childTnLst>
                              <p:par>
                                <p:cTn id="17" presetID="14" presetClass="entr" presetSubtype="10" fill="hold" grpId="0" nodeType="afterEffect">
                                  <p:stCondLst>
                                    <p:cond delay="0"/>
                                  </p:stCondLst>
                                  <p:childTnLst>
                                    <p:set>
                                      <p:cBhvr>
                                        <p:cTn id="18" dur="1" fill="hold">
                                          <p:stCondLst>
                                            <p:cond delay="0"/>
                                          </p:stCondLst>
                                        </p:cTn>
                                        <p:tgtEl>
                                          <p:spTgt spid="207"/>
                                        </p:tgtEl>
                                        <p:attrNameLst>
                                          <p:attrName>style.visibility</p:attrName>
                                        </p:attrNameLst>
                                      </p:cBhvr>
                                      <p:to>
                                        <p:strVal val="visible"/>
                                      </p:to>
                                    </p:set>
                                    <p:animEffect transition="in" filter="randombar(horizontal)">
                                      <p:cBhvr>
                                        <p:cTn id="19" dur="500"/>
                                        <p:tgtEl>
                                          <p:spTgt spid="207"/>
                                        </p:tgtEl>
                                      </p:cBhvr>
                                    </p:animEffect>
                                  </p:childTnLst>
                                </p:cTn>
                              </p:par>
                            </p:childTnLst>
                          </p:cTn>
                        </p:par>
                        <p:par>
                          <p:cTn id="20" fill="hold">
                            <p:stCondLst>
                              <p:cond delay="3149"/>
                            </p:stCondLst>
                            <p:childTnLst>
                              <p:par>
                                <p:cTn id="21" presetID="22" presetClass="entr" presetSubtype="1" fill="hold" grpId="0" nodeType="afterEffect">
                                  <p:stCondLst>
                                    <p:cond delay="0"/>
                                  </p:stCondLst>
                                  <p:childTnLst>
                                    <p:set>
                                      <p:cBhvr>
                                        <p:cTn id="22" dur="1" fill="hold">
                                          <p:stCondLst>
                                            <p:cond delay="0"/>
                                          </p:stCondLst>
                                        </p:cTn>
                                        <p:tgtEl>
                                          <p:spTgt spid="209"/>
                                        </p:tgtEl>
                                        <p:attrNameLst>
                                          <p:attrName>style.visibility</p:attrName>
                                        </p:attrNameLst>
                                      </p:cBhvr>
                                      <p:to>
                                        <p:strVal val="visible"/>
                                      </p:to>
                                    </p:set>
                                    <p:animEffect transition="in" filter="wipe(up)">
                                      <p:cBhvr>
                                        <p:cTn id="23" dur="8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p:bldP spid="208" grpId="0"/>
      <p:bldP spid="209" grpId="0"/>
      <p:bldP spid="2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3502170" y="1469135"/>
            <a:ext cx="2222092" cy="2351019"/>
            <a:chOff x="2851" y="1214"/>
            <a:chExt cx="1866" cy="1974"/>
          </a:xfrm>
          <a:solidFill>
            <a:schemeClr val="bg1"/>
          </a:solidFill>
        </p:grpSpPr>
        <p:sp>
          <p:nvSpPr>
            <p:cNvPr id="5" name="Freeform 5"/>
            <p:cNvSpPr/>
            <p:nvPr/>
          </p:nvSpPr>
          <p:spPr bwMode="auto">
            <a:xfrm>
              <a:off x="4058" y="1426"/>
              <a:ext cx="251" cy="180"/>
            </a:xfrm>
            <a:custGeom>
              <a:avLst/>
              <a:gdLst>
                <a:gd name="T0" fmla="*/ 1 w 32"/>
                <a:gd name="T1" fmla="*/ 0 h 23"/>
                <a:gd name="T2" fmla="*/ 5 w 32"/>
                <a:gd name="T3" fmla="*/ 1 h 23"/>
                <a:gd name="T4" fmla="*/ 23 w 32"/>
                <a:gd name="T5" fmla="*/ 14 h 23"/>
                <a:gd name="T6" fmla="*/ 27 w 32"/>
                <a:gd name="T7" fmla="*/ 18 h 23"/>
                <a:gd name="T8" fmla="*/ 31 w 32"/>
                <a:gd name="T9" fmla="*/ 23 h 23"/>
                <a:gd name="T10" fmla="*/ 28 w 32"/>
                <a:gd name="T11" fmla="*/ 20 h 23"/>
                <a:gd name="T12" fmla="*/ 17 w 32"/>
                <a:gd name="T13" fmla="*/ 12 h 23"/>
                <a:gd name="T14" fmla="*/ 7 w 32"/>
                <a:gd name="T15" fmla="*/ 4 h 23"/>
                <a:gd name="T16" fmla="*/ 1 w 32"/>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3">
                  <a:moveTo>
                    <a:pt x="1" y="0"/>
                  </a:moveTo>
                  <a:cubicBezTo>
                    <a:pt x="3" y="0"/>
                    <a:pt x="4" y="1"/>
                    <a:pt x="5" y="1"/>
                  </a:cubicBezTo>
                  <a:cubicBezTo>
                    <a:pt x="11" y="6"/>
                    <a:pt x="18" y="9"/>
                    <a:pt x="23" y="14"/>
                  </a:cubicBezTo>
                  <a:cubicBezTo>
                    <a:pt x="25" y="14"/>
                    <a:pt x="25" y="16"/>
                    <a:pt x="27" y="18"/>
                  </a:cubicBezTo>
                  <a:cubicBezTo>
                    <a:pt x="28" y="19"/>
                    <a:pt x="32" y="20"/>
                    <a:pt x="31" y="23"/>
                  </a:cubicBezTo>
                  <a:cubicBezTo>
                    <a:pt x="29" y="23"/>
                    <a:pt x="29" y="22"/>
                    <a:pt x="28" y="20"/>
                  </a:cubicBezTo>
                  <a:cubicBezTo>
                    <a:pt x="25" y="17"/>
                    <a:pt x="21" y="15"/>
                    <a:pt x="17" y="12"/>
                  </a:cubicBezTo>
                  <a:cubicBezTo>
                    <a:pt x="14" y="9"/>
                    <a:pt x="10" y="6"/>
                    <a:pt x="7" y="4"/>
                  </a:cubicBezTo>
                  <a:cubicBezTo>
                    <a:pt x="5" y="3"/>
                    <a:pt x="0"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6" name="Freeform 6"/>
            <p:cNvSpPr/>
            <p:nvPr/>
          </p:nvSpPr>
          <p:spPr bwMode="auto">
            <a:xfrm>
              <a:off x="4537" y="2146"/>
              <a:ext cx="31" cy="196"/>
            </a:xfrm>
            <a:custGeom>
              <a:avLst/>
              <a:gdLst>
                <a:gd name="T0" fmla="*/ 3 w 4"/>
                <a:gd name="T1" fmla="*/ 0 h 25"/>
                <a:gd name="T2" fmla="*/ 3 w 4"/>
                <a:gd name="T3" fmla="*/ 25 h 25"/>
                <a:gd name="T4" fmla="*/ 2 w 4"/>
                <a:gd name="T5" fmla="*/ 21 h 25"/>
                <a:gd name="T6" fmla="*/ 1 w 4"/>
                <a:gd name="T7" fmla="*/ 1 h 25"/>
                <a:gd name="T8" fmla="*/ 3 w 4"/>
                <a:gd name="T9" fmla="*/ 0 h 25"/>
              </a:gdLst>
              <a:ahLst/>
              <a:cxnLst>
                <a:cxn ang="0">
                  <a:pos x="T0" y="T1"/>
                </a:cxn>
                <a:cxn ang="0">
                  <a:pos x="T2" y="T3"/>
                </a:cxn>
                <a:cxn ang="0">
                  <a:pos x="T4" y="T5"/>
                </a:cxn>
                <a:cxn ang="0">
                  <a:pos x="T6" y="T7"/>
                </a:cxn>
                <a:cxn ang="0">
                  <a:pos x="T8" y="T9"/>
                </a:cxn>
              </a:cxnLst>
              <a:rect l="0" t="0" r="r" b="b"/>
              <a:pathLst>
                <a:path w="4" h="25">
                  <a:moveTo>
                    <a:pt x="3" y="0"/>
                  </a:moveTo>
                  <a:cubicBezTo>
                    <a:pt x="3" y="7"/>
                    <a:pt x="4" y="17"/>
                    <a:pt x="3" y="25"/>
                  </a:cubicBezTo>
                  <a:cubicBezTo>
                    <a:pt x="0" y="25"/>
                    <a:pt x="2" y="23"/>
                    <a:pt x="2" y="21"/>
                  </a:cubicBezTo>
                  <a:cubicBezTo>
                    <a:pt x="2" y="15"/>
                    <a:pt x="1" y="7"/>
                    <a:pt x="1" y="1"/>
                  </a:cubicBezTo>
                  <a:cubicBezTo>
                    <a:pt x="1" y="0"/>
                    <a:pt x="1"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7" name="Freeform 7"/>
            <p:cNvSpPr/>
            <p:nvPr/>
          </p:nvSpPr>
          <p:spPr bwMode="auto">
            <a:xfrm>
              <a:off x="3118" y="2201"/>
              <a:ext cx="31" cy="220"/>
            </a:xfrm>
            <a:custGeom>
              <a:avLst/>
              <a:gdLst>
                <a:gd name="T0" fmla="*/ 1 w 4"/>
                <a:gd name="T1" fmla="*/ 0 h 28"/>
                <a:gd name="T2" fmla="*/ 2 w 4"/>
                <a:gd name="T3" fmla="*/ 0 h 28"/>
                <a:gd name="T4" fmla="*/ 1 w 4"/>
                <a:gd name="T5" fmla="*/ 6 h 28"/>
                <a:gd name="T6" fmla="*/ 4 w 4"/>
                <a:gd name="T7" fmla="*/ 27 h 28"/>
                <a:gd name="T8" fmla="*/ 3 w 4"/>
                <a:gd name="T9" fmla="*/ 27 h 28"/>
                <a:gd name="T10" fmla="*/ 1 w 4"/>
                <a:gd name="T11" fmla="*/ 22 h 28"/>
                <a:gd name="T12" fmla="*/ 0 w 4"/>
                <a:gd name="T13" fmla="*/ 2 h 28"/>
                <a:gd name="T14" fmla="*/ 1 w 4"/>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8">
                  <a:moveTo>
                    <a:pt x="1" y="0"/>
                  </a:moveTo>
                  <a:cubicBezTo>
                    <a:pt x="1" y="0"/>
                    <a:pt x="2" y="0"/>
                    <a:pt x="2" y="0"/>
                  </a:cubicBezTo>
                  <a:cubicBezTo>
                    <a:pt x="2" y="3"/>
                    <a:pt x="2" y="5"/>
                    <a:pt x="1" y="6"/>
                  </a:cubicBezTo>
                  <a:cubicBezTo>
                    <a:pt x="3" y="13"/>
                    <a:pt x="1" y="21"/>
                    <a:pt x="4" y="27"/>
                  </a:cubicBezTo>
                  <a:cubicBezTo>
                    <a:pt x="4" y="27"/>
                    <a:pt x="3" y="27"/>
                    <a:pt x="3" y="27"/>
                  </a:cubicBezTo>
                  <a:cubicBezTo>
                    <a:pt x="1" y="28"/>
                    <a:pt x="1" y="23"/>
                    <a:pt x="1" y="22"/>
                  </a:cubicBezTo>
                  <a:cubicBezTo>
                    <a:pt x="0" y="16"/>
                    <a:pt x="0" y="10"/>
                    <a:pt x="0" y="2"/>
                  </a:cubicBezTo>
                  <a:cubicBezTo>
                    <a:pt x="1" y="2"/>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8" name="Freeform 8"/>
            <p:cNvSpPr/>
            <p:nvPr/>
          </p:nvSpPr>
          <p:spPr bwMode="auto">
            <a:xfrm>
              <a:off x="3337" y="2804"/>
              <a:ext cx="228" cy="196"/>
            </a:xfrm>
            <a:custGeom>
              <a:avLst/>
              <a:gdLst>
                <a:gd name="T0" fmla="*/ 1 w 29"/>
                <a:gd name="T1" fmla="*/ 0 h 25"/>
                <a:gd name="T2" fmla="*/ 7 w 29"/>
                <a:gd name="T3" fmla="*/ 8 h 25"/>
                <a:gd name="T4" fmla="*/ 20 w 29"/>
                <a:gd name="T5" fmla="*/ 17 h 25"/>
                <a:gd name="T6" fmla="*/ 20 w 29"/>
                <a:gd name="T7" fmla="*/ 18 h 25"/>
                <a:gd name="T8" fmla="*/ 26 w 29"/>
                <a:gd name="T9" fmla="*/ 21 h 25"/>
                <a:gd name="T10" fmla="*/ 26 w 29"/>
                <a:gd name="T11" fmla="*/ 21 h 25"/>
                <a:gd name="T12" fmla="*/ 29 w 29"/>
                <a:gd name="T13" fmla="*/ 22 h 25"/>
                <a:gd name="T14" fmla="*/ 29 w 29"/>
                <a:gd name="T15" fmla="*/ 25 h 25"/>
                <a:gd name="T16" fmla="*/ 27 w 29"/>
                <a:gd name="T17" fmla="*/ 24 h 25"/>
                <a:gd name="T18" fmla="*/ 27 w 29"/>
                <a:gd name="T19" fmla="*/ 23 h 25"/>
                <a:gd name="T20" fmla="*/ 2 w 29"/>
                <a:gd name="T21" fmla="*/ 4 h 25"/>
                <a:gd name="T22" fmla="*/ 1 w 2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5">
                  <a:moveTo>
                    <a:pt x="1" y="0"/>
                  </a:moveTo>
                  <a:cubicBezTo>
                    <a:pt x="3" y="3"/>
                    <a:pt x="5" y="5"/>
                    <a:pt x="7" y="8"/>
                  </a:cubicBezTo>
                  <a:cubicBezTo>
                    <a:pt x="11" y="11"/>
                    <a:pt x="15" y="15"/>
                    <a:pt x="20" y="17"/>
                  </a:cubicBezTo>
                  <a:cubicBezTo>
                    <a:pt x="20" y="17"/>
                    <a:pt x="20" y="17"/>
                    <a:pt x="20" y="18"/>
                  </a:cubicBezTo>
                  <a:cubicBezTo>
                    <a:pt x="23" y="18"/>
                    <a:pt x="24" y="20"/>
                    <a:pt x="26" y="21"/>
                  </a:cubicBezTo>
                  <a:cubicBezTo>
                    <a:pt x="27" y="21"/>
                    <a:pt x="26" y="21"/>
                    <a:pt x="26" y="21"/>
                  </a:cubicBezTo>
                  <a:cubicBezTo>
                    <a:pt x="27" y="22"/>
                    <a:pt x="27" y="22"/>
                    <a:pt x="29" y="22"/>
                  </a:cubicBezTo>
                  <a:cubicBezTo>
                    <a:pt x="28" y="23"/>
                    <a:pt x="29" y="23"/>
                    <a:pt x="29" y="25"/>
                  </a:cubicBezTo>
                  <a:cubicBezTo>
                    <a:pt x="28" y="25"/>
                    <a:pt x="28" y="24"/>
                    <a:pt x="27" y="24"/>
                  </a:cubicBezTo>
                  <a:cubicBezTo>
                    <a:pt x="27" y="23"/>
                    <a:pt x="26" y="24"/>
                    <a:pt x="27" y="23"/>
                  </a:cubicBezTo>
                  <a:cubicBezTo>
                    <a:pt x="17" y="18"/>
                    <a:pt x="8" y="12"/>
                    <a:pt x="2" y="4"/>
                  </a:cubicBezTo>
                  <a:cubicBezTo>
                    <a:pt x="2" y="2"/>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10" name="Freeform 9"/>
            <p:cNvSpPr/>
            <p:nvPr/>
          </p:nvSpPr>
          <p:spPr bwMode="auto">
            <a:xfrm>
              <a:off x="4058" y="2875"/>
              <a:ext cx="236" cy="125"/>
            </a:xfrm>
            <a:custGeom>
              <a:avLst/>
              <a:gdLst>
                <a:gd name="T0" fmla="*/ 30 w 30"/>
                <a:gd name="T1" fmla="*/ 0 h 16"/>
                <a:gd name="T2" fmla="*/ 29 w 30"/>
                <a:gd name="T3" fmla="*/ 2 h 16"/>
                <a:gd name="T4" fmla="*/ 18 w 30"/>
                <a:gd name="T5" fmla="*/ 7 h 16"/>
                <a:gd name="T6" fmla="*/ 17 w 30"/>
                <a:gd name="T7" fmla="*/ 8 h 16"/>
                <a:gd name="T8" fmla="*/ 0 w 30"/>
                <a:gd name="T9" fmla="*/ 16 h 16"/>
                <a:gd name="T10" fmla="*/ 0 w 30"/>
                <a:gd name="T11" fmla="*/ 14 h 16"/>
                <a:gd name="T12" fmla="*/ 2 w 30"/>
                <a:gd name="T13" fmla="*/ 14 h 16"/>
                <a:gd name="T14" fmla="*/ 28 w 30"/>
                <a:gd name="T15" fmla="*/ 0 h 16"/>
                <a:gd name="T16" fmla="*/ 30 w 30"/>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6">
                  <a:moveTo>
                    <a:pt x="30" y="0"/>
                  </a:moveTo>
                  <a:cubicBezTo>
                    <a:pt x="30" y="1"/>
                    <a:pt x="29" y="1"/>
                    <a:pt x="29" y="2"/>
                  </a:cubicBezTo>
                  <a:cubicBezTo>
                    <a:pt x="25" y="3"/>
                    <a:pt x="22" y="6"/>
                    <a:pt x="18" y="7"/>
                  </a:cubicBezTo>
                  <a:cubicBezTo>
                    <a:pt x="18" y="7"/>
                    <a:pt x="18" y="8"/>
                    <a:pt x="17" y="8"/>
                  </a:cubicBezTo>
                  <a:cubicBezTo>
                    <a:pt x="11" y="9"/>
                    <a:pt x="8" y="15"/>
                    <a:pt x="0" y="16"/>
                  </a:cubicBezTo>
                  <a:cubicBezTo>
                    <a:pt x="0" y="16"/>
                    <a:pt x="0" y="15"/>
                    <a:pt x="0" y="14"/>
                  </a:cubicBezTo>
                  <a:cubicBezTo>
                    <a:pt x="1" y="13"/>
                    <a:pt x="1" y="15"/>
                    <a:pt x="2" y="14"/>
                  </a:cubicBezTo>
                  <a:cubicBezTo>
                    <a:pt x="11" y="9"/>
                    <a:pt x="20" y="5"/>
                    <a:pt x="28" y="0"/>
                  </a:cubicBezTo>
                  <a:cubicBezTo>
                    <a:pt x="29" y="0"/>
                    <a:pt x="29" y="0"/>
                    <a:pt x="3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11" name="Freeform 10"/>
            <p:cNvSpPr/>
            <p:nvPr/>
          </p:nvSpPr>
          <p:spPr bwMode="auto">
            <a:xfrm>
              <a:off x="3729" y="3110"/>
              <a:ext cx="16" cy="8"/>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12" name="Freeform 11"/>
            <p:cNvSpPr/>
            <p:nvPr/>
          </p:nvSpPr>
          <p:spPr bwMode="auto">
            <a:xfrm>
              <a:off x="3235" y="1551"/>
              <a:ext cx="212" cy="282"/>
            </a:xfrm>
            <a:custGeom>
              <a:avLst/>
              <a:gdLst>
                <a:gd name="T0" fmla="*/ 27 w 27"/>
                <a:gd name="T1" fmla="*/ 1 h 36"/>
                <a:gd name="T2" fmla="*/ 15 w 27"/>
                <a:gd name="T3" fmla="*/ 12 h 36"/>
                <a:gd name="T4" fmla="*/ 2 w 27"/>
                <a:gd name="T5" fmla="*/ 33 h 36"/>
                <a:gd name="T6" fmla="*/ 2 w 27"/>
                <a:gd name="T7" fmla="*/ 34 h 36"/>
                <a:gd name="T8" fmla="*/ 0 w 27"/>
                <a:gd name="T9" fmla="*/ 35 h 36"/>
                <a:gd name="T10" fmla="*/ 3 w 27"/>
                <a:gd name="T11" fmla="*/ 28 h 36"/>
                <a:gd name="T12" fmla="*/ 26 w 27"/>
                <a:gd name="T13" fmla="*/ 0 h 36"/>
                <a:gd name="T14" fmla="*/ 27 w 27"/>
                <a:gd name="T15" fmla="*/ 1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36">
                  <a:moveTo>
                    <a:pt x="27" y="1"/>
                  </a:moveTo>
                  <a:cubicBezTo>
                    <a:pt x="23" y="5"/>
                    <a:pt x="18" y="8"/>
                    <a:pt x="15" y="12"/>
                  </a:cubicBezTo>
                  <a:cubicBezTo>
                    <a:pt x="11" y="19"/>
                    <a:pt x="7" y="26"/>
                    <a:pt x="2" y="33"/>
                  </a:cubicBezTo>
                  <a:cubicBezTo>
                    <a:pt x="2" y="33"/>
                    <a:pt x="2" y="34"/>
                    <a:pt x="2" y="34"/>
                  </a:cubicBezTo>
                  <a:cubicBezTo>
                    <a:pt x="1" y="34"/>
                    <a:pt x="1" y="36"/>
                    <a:pt x="0" y="35"/>
                  </a:cubicBezTo>
                  <a:cubicBezTo>
                    <a:pt x="0" y="33"/>
                    <a:pt x="2" y="30"/>
                    <a:pt x="3" y="28"/>
                  </a:cubicBezTo>
                  <a:cubicBezTo>
                    <a:pt x="9" y="18"/>
                    <a:pt x="16" y="7"/>
                    <a:pt x="26" y="0"/>
                  </a:cubicBezTo>
                  <a:cubicBezTo>
                    <a:pt x="27" y="0"/>
                    <a:pt x="27" y="0"/>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13" name="Freeform 12"/>
            <p:cNvSpPr>
              <a:spLocks noEditPoints="1"/>
            </p:cNvSpPr>
            <p:nvPr/>
          </p:nvSpPr>
          <p:spPr bwMode="auto">
            <a:xfrm>
              <a:off x="3000" y="1747"/>
              <a:ext cx="141" cy="204"/>
            </a:xfrm>
            <a:custGeom>
              <a:avLst/>
              <a:gdLst>
                <a:gd name="T0" fmla="*/ 10 w 18"/>
                <a:gd name="T1" fmla="*/ 26 h 26"/>
                <a:gd name="T2" fmla="*/ 3 w 18"/>
                <a:gd name="T3" fmla="*/ 21 h 26"/>
                <a:gd name="T4" fmla="*/ 14 w 18"/>
                <a:gd name="T5" fmla="*/ 1 h 26"/>
                <a:gd name="T6" fmla="*/ 18 w 18"/>
                <a:gd name="T7" fmla="*/ 13 h 26"/>
                <a:gd name="T8" fmla="*/ 13 w 18"/>
                <a:gd name="T9" fmla="*/ 24 h 26"/>
                <a:gd name="T10" fmla="*/ 10 w 18"/>
                <a:gd name="T11" fmla="*/ 26 h 26"/>
                <a:gd name="T12" fmla="*/ 4 w 18"/>
                <a:gd name="T13" fmla="*/ 17 h 26"/>
                <a:gd name="T14" fmla="*/ 12 w 18"/>
                <a:gd name="T15" fmla="*/ 7 h 26"/>
                <a:gd name="T16" fmla="*/ 14 w 18"/>
                <a:gd name="T17" fmla="*/ 5 h 26"/>
                <a:gd name="T18" fmla="*/ 14 w 18"/>
                <a:gd name="T19" fmla="*/ 4 h 26"/>
                <a:gd name="T20" fmla="*/ 9 w 18"/>
                <a:gd name="T21" fmla="*/ 8 h 26"/>
                <a:gd name="T22" fmla="*/ 4 w 18"/>
                <a:gd name="T23" fmla="*/ 14 h 26"/>
                <a:gd name="T24" fmla="*/ 9 w 18"/>
                <a:gd name="T25" fmla="*/ 11 h 26"/>
                <a:gd name="T26" fmla="*/ 4 w 18"/>
                <a:gd name="T27" fmla="*/ 17 h 26"/>
                <a:gd name="T28" fmla="*/ 6 w 18"/>
                <a:gd name="T29" fmla="*/ 8 h 26"/>
                <a:gd name="T30" fmla="*/ 4 w 18"/>
                <a:gd name="T31" fmla="*/ 11 h 26"/>
                <a:gd name="T32" fmla="*/ 11 w 18"/>
                <a:gd name="T33" fmla="*/ 3 h 26"/>
                <a:gd name="T34" fmla="*/ 9 w 18"/>
                <a:gd name="T35" fmla="*/ 3 h 26"/>
                <a:gd name="T36" fmla="*/ 6 w 18"/>
                <a:gd name="T37" fmla="*/ 8 h 26"/>
                <a:gd name="T38" fmla="*/ 15 w 18"/>
                <a:gd name="T39" fmla="*/ 8 h 26"/>
                <a:gd name="T40" fmla="*/ 6 w 18"/>
                <a:gd name="T41" fmla="*/ 21 h 26"/>
                <a:gd name="T42" fmla="*/ 10 w 18"/>
                <a:gd name="T43" fmla="*/ 17 h 26"/>
                <a:gd name="T44" fmla="*/ 14 w 18"/>
                <a:gd name="T45" fmla="*/ 11 h 26"/>
                <a:gd name="T46" fmla="*/ 16 w 18"/>
                <a:gd name="T47" fmla="*/ 9 h 26"/>
                <a:gd name="T48" fmla="*/ 15 w 18"/>
                <a:gd name="T4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6">
                  <a:moveTo>
                    <a:pt x="10" y="26"/>
                  </a:moveTo>
                  <a:cubicBezTo>
                    <a:pt x="7" y="25"/>
                    <a:pt x="5" y="23"/>
                    <a:pt x="3" y="21"/>
                  </a:cubicBezTo>
                  <a:cubicBezTo>
                    <a:pt x="0" y="12"/>
                    <a:pt x="3" y="0"/>
                    <a:pt x="14" y="1"/>
                  </a:cubicBezTo>
                  <a:cubicBezTo>
                    <a:pt x="17" y="4"/>
                    <a:pt x="17" y="8"/>
                    <a:pt x="18" y="13"/>
                  </a:cubicBezTo>
                  <a:cubicBezTo>
                    <a:pt x="17" y="18"/>
                    <a:pt x="16" y="22"/>
                    <a:pt x="13" y="24"/>
                  </a:cubicBezTo>
                  <a:cubicBezTo>
                    <a:pt x="12" y="25"/>
                    <a:pt x="10" y="25"/>
                    <a:pt x="10" y="26"/>
                  </a:cubicBezTo>
                  <a:close/>
                  <a:moveTo>
                    <a:pt x="4" y="17"/>
                  </a:moveTo>
                  <a:cubicBezTo>
                    <a:pt x="7" y="14"/>
                    <a:pt x="12" y="11"/>
                    <a:pt x="12" y="7"/>
                  </a:cubicBezTo>
                  <a:cubicBezTo>
                    <a:pt x="13" y="6"/>
                    <a:pt x="14" y="6"/>
                    <a:pt x="14" y="5"/>
                  </a:cubicBezTo>
                  <a:cubicBezTo>
                    <a:pt x="14" y="4"/>
                    <a:pt x="14" y="4"/>
                    <a:pt x="14" y="4"/>
                  </a:cubicBezTo>
                  <a:cubicBezTo>
                    <a:pt x="11" y="4"/>
                    <a:pt x="11" y="7"/>
                    <a:pt x="9" y="8"/>
                  </a:cubicBezTo>
                  <a:cubicBezTo>
                    <a:pt x="8" y="10"/>
                    <a:pt x="6" y="12"/>
                    <a:pt x="4" y="14"/>
                  </a:cubicBezTo>
                  <a:cubicBezTo>
                    <a:pt x="6" y="14"/>
                    <a:pt x="7" y="11"/>
                    <a:pt x="9" y="11"/>
                  </a:cubicBezTo>
                  <a:cubicBezTo>
                    <a:pt x="8" y="14"/>
                    <a:pt x="4" y="15"/>
                    <a:pt x="4" y="17"/>
                  </a:cubicBezTo>
                  <a:close/>
                  <a:moveTo>
                    <a:pt x="6" y="8"/>
                  </a:moveTo>
                  <a:cubicBezTo>
                    <a:pt x="4" y="7"/>
                    <a:pt x="4" y="10"/>
                    <a:pt x="4" y="11"/>
                  </a:cubicBezTo>
                  <a:cubicBezTo>
                    <a:pt x="6" y="8"/>
                    <a:pt x="9" y="6"/>
                    <a:pt x="11" y="3"/>
                  </a:cubicBezTo>
                  <a:cubicBezTo>
                    <a:pt x="10" y="3"/>
                    <a:pt x="9" y="2"/>
                    <a:pt x="9" y="3"/>
                  </a:cubicBezTo>
                  <a:cubicBezTo>
                    <a:pt x="9" y="4"/>
                    <a:pt x="5" y="5"/>
                    <a:pt x="6" y="8"/>
                  </a:cubicBezTo>
                  <a:close/>
                  <a:moveTo>
                    <a:pt x="15" y="8"/>
                  </a:moveTo>
                  <a:cubicBezTo>
                    <a:pt x="11" y="12"/>
                    <a:pt x="8" y="16"/>
                    <a:pt x="6" y="21"/>
                  </a:cubicBezTo>
                  <a:cubicBezTo>
                    <a:pt x="8" y="23"/>
                    <a:pt x="9" y="18"/>
                    <a:pt x="10" y="17"/>
                  </a:cubicBezTo>
                  <a:cubicBezTo>
                    <a:pt x="11" y="15"/>
                    <a:pt x="13" y="14"/>
                    <a:pt x="14" y="11"/>
                  </a:cubicBezTo>
                  <a:cubicBezTo>
                    <a:pt x="14" y="10"/>
                    <a:pt x="16" y="10"/>
                    <a:pt x="16" y="9"/>
                  </a:cubicBezTo>
                  <a:cubicBezTo>
                    <a:pt x="16" y="9"/>
                    <a:pt x="16" y="8"/>
                    <a:pt x="15"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14" name="Freeform 13"/>
            <p:cNvSpPr>
              <a:spLocks noEditPoints="1"/>
            </p:cNvSpPr>
            <p:nvPr/>
          </p:nvSpPr>
          <p:spPr bwMode="auto">
            <a:xfrm>
              <a:off x="4341" y="1935"/>
              <a:ext cx="376" cy="172"/>
            </a:xfrm>
            <a:custGeom>
              <a:avLst/>
              <a:gdLst>
                <a:gd name="T0" fmla="*/ 45 w 48"/>
                <a:gd name="T1" fmla="*/ 5 h 22"/>
                <a:gd name="T2" fmla="*/ 46 w 48"/>
                <a:gd name="T3" fmla="*/ 7 h 22"/>
                <a:gd name="T4" fmla="*/ 44 w 48"/>
                <a:gd name="T5" fmla="*/ 20 h 22"/>
                <a:gd name="T6" fmla="*/ 25 w 48"/>
                <a:gd name="T7" fmla="*/ 19 h 22"/>
                <a:gd name="T8" fmla="*/ 5 w 48"/>
                <a:gd name="T9" fmla="*/ 20 h 22"/>
                <a:gd name="T10" fmla="*/ 4 w 48"/>
                <a:gd name="T11" fmla="*/ 6 h 22"/>
                <a:gd name="T12" fmla="*/ 22 w 48"/>
                <a:gd name="T13" fmla="*/ 2 h 22"/>
                <a:gd name="T14" fmla="*/ 44 w 48"/>
                <a:gd name="T15" fmla="*/ 2 h 22"/>
                <a:gd name="T16" fmla="*/ 35 w 48"/>
                <a:gd name="T17" fmla="*/ 3 h 22"/>
                <a:gd name="T18" fmla="*/ 34 w 48"/>
                <a:gd name="T19" fmla="*/ 7 h 22"/>
                <a:gd name="T20" fmla="*/ 40 w 48"/>
                <a:gd name="T21" fmla="*/ 4 h 22"/>
                <a:gd name="T22" fmla="*/ 34 w 48"/>
                <a:gd name="T23" fmla="*/ 7 h 22"/>
                <a:gd name="T24" fmla="*/ 20 w 48"/>
                <a:gd name="T25" fmla="*/ 17 h 22"/>
                <a:gd name="T26" fmla="*/ 18 w 48"/>
                <a:gd name="T27" fmla="*/ 17 h 22"/>
                <a:gd name="T28" fmla="*/ 26 w 48"/>
                <a:gd name="T29" fmla="*/ 4 h 22"/>
                <a:gd name="T30" fmla="*/ 29 w 48"/>
                <a:gd name="T31" fmla="*/ 3 h 22"/>
                <a:gd name="T32" fmla="*/ 19 w 48"/>
                <a:gd name="T33" fmla="*/ 9 h 22"/>
                <a:gd name="T34" fmla="*/ 23 w 48"/>
                <a:gd name="T35" fmla="*/ 4 h 22"/>
                <a:gd name="T36" fmla="*/ 18 w 48"/>
                <a:gd name="T37" fmla="*/ 7 h 22"/>
                <a:gd name="T38" fmla="*/ 23 w 48"/>
                <a:gd name="T39" fmla="*/ 4 h 22"/>
                <a:gd name="T40" fmla="*/ 16 w 48"/>
                <a:gd name="T41" fmla="*/ 5 h 22"/>
                <a:gd name="T42" fmla="*/ 8 w 48"/>
                <a:gd name="T43" fmla="*/ 11 h 22"/>
                <a:gd name="T44" fmla="*/ 6 w 48"/>
                <a:gd name="T45" fmla="*/ 14 h 22"/>
                <a:gd name="T46" fmla="*/ 11 w 48"/>
                <a:gd name="T47" fmla="*/ 5 h 22"/>
                <a:gd name="T48" fmla="*/ 39 w 48"/>
                <a:gd name="T49" fmla="*/ 10 h 22"/>
                <a:gd name="T50" fmla="*/ 39 w 48"/>
                <a:gd name="T51" fmla="*/ 10 h 22"/>
                <a:gd name="T52" fmla="*/ 25 w 48"/>
                <a:gd name="T53" fmla="*/ 17 h 22"/>
                <a:gd name="T54" fmla="*/ 33 w 48"/>
                <a:gd name="T55" fmla="*/ 6 h 22"/>
                <a:gd name="T56" fmla="*/ 10 w 48"/>
                <a:gd name="T57" fmla="*/ 13 h 22"/>
                <a:gd name="T58" fmla="*/ 7 w 48"/>
                <a:gd name="T59" fmla="*/ 18 h 22"/>
                <a:gd name="T60" fmla="*/ 15 w 48"/>
                <a:gd name="T61" fmla="*/ 7 h 22"/>
                <a:gd name="T62" fmla="*/ 35 w 48"/>
                <a:gd name="T63" fmla="*/ 16 h 22"/>
                <a:gd name="T64" fmla="*/ 43 w 48"/>
                <a:gd name="T65" fmla="*/ 8 h 22"/>
                <a:gd name="T66" fmla="*/ 35 w 48"/>
                <a:gd name="T67" fmla="*/ 16 h 22"/>
                <a:gd name="T68" fmla="*/ 32 w 48"/>
                <a:gd name="T69" fmla="*/ 17 h 22"/>
                <a:gd name="T70" fmla="*/ 29 w 48"/>
                <a:gd name="T71"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22">
                  <a:moveTo>
                    <a:pt x="44" y="2"/>
                  </a:moveTo>
                  <a:cubicBezTo>
                    <a:pt x="45" y="3"/>
                    <a:pt x="44" y="4"/>
                    <a:pt x="45" y="5"/>
                  </a:cubicBezTo>
                  <a:cubicBezTo>
                    <a:pt x="46" y="5"/>
                    <a:pt x="46" y="4"/>
                    <a:pt x="47" y="4"/>
                  </a:cubicBezTo>
                  <a:cubicBezTo>
                    <a:pt x="48" y="5"/>
                    <a:pt x="46" y="6"/>
                    <a:pt x="46" y="7"/>
                  </a:cubicBezTo>
                  <a:cubicBezTo>
                    <a:pt x="46" y="10"/>
                    <a:pt x="48" y="11"/>
                    <a:pt x="46" y="12"/>
                  </a:cubicBezTo>
                  <a:cubicBezTo>
                    <a:pt x="48" y="14"/>
                    <a:pt x="47" y="19"/>
                    <a:pt x="44" y="20"/>
                  </a:cubicBezTo>
                  <a:cubicBezTo>
                    <a:pt x="43" y="20"/>
                    <a:pt x="43" y="18"/>
                    <a:pt x="42" y="18"/>
                  </a:cubicBezTo>
                  <a:cubicBezTo>
                    <a:pt x="35" y="19"/>
                    <a:pt x="31" y="18"/>
                    <a:pt x="25" y="19"/>
                  </a:cubicBezTo>
                  <a:cubicBezTo>
                    <a:pt x="19" y="18"/>
                    <a:pt x="10" y="18"/>
                    <a:pt x="7" y="22"/>
                  </a:cubicBezTo>
                  <a:cubicBezTo>
                    <a:pt x="6" y="22"/>
                    <a:pt x="6" y="21"/>
                    <a:pt x="5" y="20"/>
                  </a:cubicBezTo>
                  <a:cubicBezTo>
                    <a:pt x="4" y="21"/>
                    <a:pt x="3" y="21"/>
                    <a:pt x="1" y="21"/>
                  </a:cubicBezTo>
                  <a:cubicBezTo>
                    <a:pt x="1" y="15"/>
                    <a:pt x="0" y="9"/>
                    <a:pt x="4" y="6"/>
                  </a:cubicBezTo>
                  <a:cubicBezTo>
                    <a:pt x="8" y="4"/>
                    <a:pt x="14" y="3"/>
                    <a:pt x="19" y="2"/>
                  </a:cubicBezTo>
                  <a:cubicBezTo>
                    <a:pt x="20" y="2"/>
                    <a:pt x="21" y="2"/>
                    <a:pt x="22" y="2"/>
                  </a:cubicBezTo>
                  <a:cubicBezTo>
                    <a:pt x="29" y="2"/>
                    <a:pt x="37" y="0"/>
                    <a:pt x="42" y="2"/>
                  </a:cubicBezTo>
                  <a:cubicBezTo>
                    <a:pt x="43" y="2"/>
                    <a:pt x="43" y="2"/>
                    <a:pt x="44" y="2"/>
                  </a:cubicBezTo>
                  <a:close/>
                  <a:moveTo>
                    <a:pt x="27" y="11"/>
                  </a:moveTo>
                  <a:cubicBezTo>
                    <a:pt x="30" y="8"/>
                    <a:pt x="33" y="6"/>
                    <a:pt x="35" y="3"/>
                  </a:cubicBezTo>
                  <a:cubicBezTo>
                    <a:pt x="30" y="3"/>
                    <a:pt x="29" y="8"/>
                    <a:pt x="27" y="11"/>
                  </a:cubicBezTo>
                  <a:close/>
                  <a:moveTo>
                    <a:pt x="34" y="7"/>
                  </a:moveTo>
                  <a:cubicBezTo>
                    <a:pt x="33" y="10"/>
                    <a:pt x="29" y="13"/>
                    <a:pt x="28" y="15"/>
                  </a:cubicBezTo>
                  <a:cubicBezTo>
                    <a:pt x="33" y="12"/>
                    <a:pt x="37" y="8"/>
                    <a:pt x="40" y="4"/>
                  </a:cubicBezTo>
                  <a:cubicBezTo>
                    <a:pt x="39" y="3"/>
                    <a:pt x="38" y="4"/>
                    <a:pt x="38" y="3"/>
                  </a:cubicBezTo>
                  <a:cubicBezTo>
                    <a:pt x="37" y="5"/>
                    <a:pt x="35" y="7"/>
                    <a:pt x="34" y="7"/>
                  </a:cubicBezTo>
                  <a:close/>
                  <a:moveTo>
                    <a:pt x="18" y="17"/>
                  </a:moveTo>
                  <a:cubicBezTo>
                    <a:pt x="19" y="16"/>
                    <a:pt x="19" y="17"/>
                    <a:pt x="20" y="17"/>
                  </a:cubicBezTo>
                  <a:cubicBezTo>
                    <a:pt x="22" y="12"/>
                    <a:pt x="26" y="10"/>
                    <a:pt x="28" y="5"/>
                  </a:cubicBezTo>
                  <a:cubicBezTo>
                    <a:pt x="24" y="8"/>
                    <a:pt x="21" y="12"/>
                    <a:pt x="18" y="17"/>
                  </a:cubicBezTo>
                  <a:close/>
                  <a:moveTo>
                    <a:pt x="29" y="3"/>
                  </a:moveTo>
                  <a:cubicBezTo>
                    <a:pt x="27" y="3"/>
                    <a:pt x="27" y="3"/>
                    <a:pt x="26" y="4"/>
                  </a:cubicBezTo>
                  <a:cubicBezTo>
                    <a:pt x="25" y="7"/>
                    <a:pt x="21" y="9"/>
                    <a:pt x="20" y="12"/>
                  </a:cubicBezTo>
                  <a:cubicBezTo>
                    <a:pt x="23" y="9"/>
                    <a:pt x="26" y="6"/>
                    <a:pt x="29" y="3"/>
                  </a:cubicBezTo>
                  <a:close/>
                  <a:moveTo>
                    <a:pt x="11" y="17"/>
                  </a:moveTo>
                  <a:cubicBezTo>
                    <a:pt x="15" y="17"/>
                    <a:pt x="18" y="11"/>
                    <a:pt x="19" y="9"/>
                  </a:cubicBezTo>
                  <a:cubicBezTo>
                    <a:pt x="16" y="11"/>
                    <a:pt x="13" y="14"/>
                    <a:pt x="11" y="17"/>
                  </a:cubicBezTo>
                  <a:close/>
                  <a:moveTo>
                    <a:pt x="23" y="4"/>
                  </a:moveTo>
                  <a:cubicBezTo>
                    <a:pt x="21" y="4"/>
                    <a:pt x="20" y="4"/>
                    <a:pt x="19" y="4"/>
                  </a:cubicBezTo>
                  <a:cubicBezTo>
                    <a:pt x="19" y="5"/>
                    <a:pt x="18" y="6"/>
                    <a:pt x="18" y="7"/>
                  </a:cubicBezTo>
                  <a:cubicBezTo>
                    <a:pt x="18" y="8"/>
                    <a:pt x="14" y="11"/>
                    <a:pt x="15" y="12"/>
                  </a:cubicBezTo>
                  <a:cubicBezTo>
                    <a:pt x="17" y="9"/>
                    <a:pt x="20" y="6"/>
                    <a:pt x="23" y="4"/>
                  </a:cubicBezTo>
                  <a:close/>
                  <a:moveTo>
                    <a:pt x="6" y="14"/>
                  </a:moveTo>
                  <a:cubicBezTo>
                    <a:pt x="9" y="12"/>
                    <a:pt x="13" y="8"/>
                    <a:pt x="16" y="5"/>
                  </a:cubicBezTo>
                  <a:cubicBezTo>
                    <a:pt x="15" y="4"/>
                    <a:pt x="14" y="5"/>
                    <a:pt x="13" y="5"/>
                  </a:cubicBezTo>
                  <a:cubicBezTo>
                    <a:pt x="13" y="7"/>
                    <a:pt x="11" y="10"/>
                    <a:pt x="8" y="11"/>
                  </a:cubicBezTo>
                  <a:cubicBezTo>
                    <a:pt x="8" y="12"/>
                    <a:pt x="7" y="13"/>
                    <a:pt x="6" y="13"/>
                  </a:cubicBezTo>
                  <a:cubicBezTo>
                    <a:pt x="6" y="14"/>
                    <a:pt x="6" y="14"/>
                    <a:pt x="6" y="14"/>
                  </a:cubicBezTo>
                  <a:close/>
                  <a:moveTo>
                    <a:pt x="3" y="15"/>
                  </a:moveTo>
                  <a:cubicBezTo>
                    <a:pt x="5" y="11"/>
                    <a:pt x="10" y="9"/>
                    <a:pt x="11" y="5"/>
                  </a:cubicBezTo>
                  <a:cubicBezTo>
                    <a:pt x="7" y="6"/>
                    <a:pt x="1" y="10"/>
                    <a:pt x="3" y="15"/>
                  </a:cubicBezTo>
                  <a:close/>
                  <a:moveTo>
                    <a:pt x="39" y="10"/>
                  </a:moveTo>
                  <a:cubicBezTo>
                    <a:pt x="40" y="9"/>
                    <a:pt x="42" y="8"/>
                    <a:pt x="43" y="6"/>
                  </a:cubicBezTo>
                  <a:cubicBezTo>
                    <a:pt x="42" y="4"/>
                    <a:pt x="39" y="8"/>
                    <a:pt x="39" y="10"/>
                  </a:cubicBezTo>
                  <a:close/>
                  <a:moveTo>
                    <a:pt x="23" y="17"/>
                  </a:moveTo>
                  <a:cubicBezTo>
                    <a:pt x="24" y="16"/>
                    <a:pt x="24" y="17"/>
                    <a:pt x="25" y="17"/>
                  </a:cubicBezTo>
                  <a:cubicBezTo>
                    <a:pt x="27" y="13"/>
                    <a:pt x="30" y="10"/>
                    <a:pt x="33" y="7"/>
                  </a:cubicBezTo>
                  <a:cubicBezTo>
                    <a:pt x="33" y="7"/>
                    <a:pt x="33" y="6"/>
                    <a:pt x="33" y="6"/>
                  </a:cubicBezTo>
                  <a:cubicBezTo>
                    <a:pt x="29" y="10"/>
                    <a:pt x="26" y="13"/>
                    <a:pt x="23" y="17"/>
                  </a:cubicBezTo>
                  <a:close/>
                  <a:moveTo>
                    <a:pt x="10" y="13"/>
                  </a:moveTo>
                  <a:cubicBezTo>
                    <a:pt x="8" y="14"/>
                    <a:pt x="6" y="16"/>
                    <a:pt x="5" y="18"/>
                  </a:cubicBezTo>
                  <a:cubicBezTo>
                    <a:pt x="6" y="18"/>
                    <a:pt x="6" y="17"/>
                    <a:pt x="7" y="18"/>
                  </a:cubicBezTo>
                  <a:cubicBezTo>
                    <a:pt x="9" y="16"/>
                    <a:pt x="10" y="13"/>
                    <a:pt x="12" y="12"/>
                  </a:cubicBezTo>
                  <a:cubicBezTo>
                    <a:pt x="12" y="10"/>
                    <a:pt x="16" y="9"/>
                    <a:pt x="15" y="7"/>
                  </a:cubicBezTo>
                  <a:cubicBezTo>
                    <a:pt x="13" y="9"/>
                    <a:pt x="11" y="11"/>
                    <a:pt x="10" y="13"/>
                  </a:cubicBezTo>
                  <a:close/>
                  <a:moveTo>
                    <a:pt x="35" y="16"/>
                  </a:moveTo>
                  <a:cubicBezTo>
                    <a:pt x="37" y="16"/>
                    <a:pt x="36" y="16"/>
                    <a:pt x="38" y="16"/>
                  </a:cubicBezTo>
                  <a:cubicBezTo>
                    <a:pt x="40" y="14"/>
                    <a:pt x="41" y="11"/>
                    <a:pt x="43" y="8"/>
                  </a:cubicBezTo>
                  <a:cubicBezTo>
                    <a:pt x="43" y="8"/>
                    <a:pt x="43" y="7"/>
                    <a:pt x="43" y="7"/>
                  </a:cubicBezTo>
                  <a:cubicBezTo>
                    <a:pt x="40" y="10"/>
                    <a:pt x="37" y="13"/>
                    <a:pt x="35" y="16"/>
                  </a:cubicBezTo>
                  <a:close/>
                  <a:moveTo>
                    <a:pt x="29" y="17"/>
                  </a:moveTo>
                  <a:cubicBezTo>
                    <a:pt x="31" y="17"/>
                    <a:pt x="31" y="17"/>
                    <a:pt x="32" y="17"/>
                  </a:cubicBezTo>
                  <a:cubicBezTo>
                    <a:pt x="33" y="14"/>
                    <a:pt x="36" y="12"/>
                    <a:pt x="36" y="9"/>
                  </a:cubicBezTo>
                  <a:cubicBezTo>
                    <a:pt x="34" y="12"/>
                    <a:pt x="30" y="13"/>
                    <a:pt x="2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15" name="Freeform 14"/>
            <p:cNvSpPr>
              <a:spLocks noEditPoints="1"/>
            </p:cNvSpPr>
            <p:nvPr/>
          </p:nvSpPr>
          <p:spPr bwMode="auto">
            <a:xfrm>
              <a:off x="2851" y="1982"/>
              <a:ext cx="439" cy="188"/>
            </a:xfrm>
            <a:custGeom>
              <a:avLst/>
              <a:gdLst>
                <a:gd name="T0" fmla="*/ 56 w 56"/>
                <a:gd name="T1" fmla="*/ 8 h 24"/>
                <a:gd name="T2" fmla="*/ 53 w 56"/>
                <a:gd name="T3" fmla="*/ 23 h 24"/>
                <a:gd name="T4" fmla="*/ 51 w 56"/>
                <a:gd name="T5" fmla="*/ 18 h 24"/>
                <a:gd name="T6" fmla="*/ 49 w 56"/>
                <a:gd name="T7" fmla="*/ 19 h 24"/>
                <a:gd name="T8" fmla="*/ 42 w 56"/>
                <a:gd name="T9" fmla="*/ 19 h 24"/>
                <a:gd name="T10" fmla="*/ 40 w 56"/>
                <a:gd name="T11" fmla="*/ 20 h 24"/>
                <a:gd name="T12" fmla="*/ 36 w 56"/>
                <a:gd name="T13" fmla="*/ 19 h 24"/>
                <a:gd name="T14" fmla="*/ 25 w 56"/>
                <a:gd name="T15" fmla="*/ 20 h 24"/>
                <a:gd name="T16" fmla="*/ 5 w 56"/>
                <a:gd name="T17" fmla="*/ 24 h 24"/>
                <a:gd name="T18" fmla="*/ 1 w 56"/>
                <a:gd name="T19" fmla="*/ 22 h 24"/>
                <a:gd name="T20" fmla="*/ 2 w 56"/>
                <a:gd name="T21" fmla="*/ 11 h 24"/>
                <a:gd name="T22" fmla="*/ 41 w 56"/>
                <a:gd name="T23" fmla="*/ 0 h 24"/>
                <a:gd name="T24" fmla="*/ 34 w 56"/>
                <a:gd name="T25" fmla="*/ 10 h 24"/>
                <a:gd name="T26" fmla="*/ 37 w 56"/>
                <a:gd name="T27" fmla="*/ 13 h 24"/>
                <a:gd name="T28" fmla="*/ 36 w 56"/>
                <a:gd name="T29" fmla="*/ 17 h 24"/>
                <a:gd name="T30" fmla="*/ 48 w 56"/>
                <a:gd name="T31" fmla="*/ 3 h 24"/>
                <a:gd name="T32" fmla="*/ 35 w 56"/>
                <a:gd name="T33" fmla="*/ 7 h 24"/>
                <a:gd name="T34" fmla="*/ 33 w 56"/>
                <a:gd name="T35" fmla="*/ 2 h 24"/>
                <a:gd name="T36" fmla="*/ 20 w 56"/>
                <a:gd name="T37" fmla="*/ 18 h 24"/>
                <a:gd name="T38" fmla="*/ 22 w 56"/>
                <a:gd name="T39" fmla="*/ 19 h 24"/>
                <a:gd name="T40" fmla="*/ 34 w 56"/>
                <a:gd name="T41" fmla="*/ 7 h 24"/>
                <a:gd name="T42" fmla="*/ 37 w 56"/>
                <a:gd name="T43" fmla="*/ 2 h 24"/>
                <a:gd name="T44" fmla="*/ 26 w 56"/>
                <a:gd name="T45" fmla="*/ 3 h 24"/>
                <a:gd name="T46" fmla="*/ 17 w 56"/>
                <a:gd name="T47" fmla="*/ 15 h 24"/>
                <a:gd name="T48" fmla="*/ 14 w 56"/>
                <a:gd name="T49" fmla="*/ 19 h 24"/>
                <a:gd name="T50" fmla="*/ 31 w 56"/>
                <a:gd name="T51" fmla="*/ 3 h 24"/>
                <a:gd name="T52" fmla="*/ 19 w 56"/>
                <a:gd name="T53" fmla="*/ 4 h 24"/>
                <a:gd name="T54" fmla="*/ 13 w 56"/>
                <a:gd name="T55" fmla="*/ 14 h 24"/>
                <a:gd name="T56" fmla="*/ 12 w 56"/>
                <a:gd name="T57" fmla="*/ 20 h 24"/>
                <a:gd name="T58" fmla="*/ 23 w 56"/>
                <a:gd name="T59" fmla="*/ 3 h 24"/>
                <a:gd name="T60" fmla="*/ 49 w 56"/>
                <a:gd name="T61" fmla="*/ 4 h 24"/>
                <a:gd name="T62" fmla="*/ 43 w 56"/>
                <a:gd name="T63" fmla="*/ 17 h 24"/>
                <a:gd name="T64" fmla="*/ 50 w 56"/>
                <a:gd name="T65" fmla="*/ 4 h 24"/>
                <a:gd name="T66" fmla="*/ 11 w 56"/>
                <a:gd name="T67" fmla="*/ 8 h 24"/>
                <a:gd name="T68" fmla="*/ 17 w 56"/>
                <a:gd name="T69" fmla="*/ 5 h 24"/>
                <a:gd name="T70" fmla="*/ 3 w 56"/>
                <a:gd name="T71" fmla="*/ 13 h 24"/>
                <a:gd name="T72" fmla="*/ 10 w 56"/>
                <a:gd name="T73" fmla="*/ 7 h 24"/>
                <a:gd name="T74" fmla="*/ 45 w 56"/>
                <a:gd name="T75" fmla="*/ 16 h 24"/>
                <a:gd name="T76" fmla="*/ 45 w 56"/>
                <a:gd name="T77" fmla="*/ 16 h 24"/>
                <a:gd name="T78" fmla="*/ 13 w 56"/>
                <a:gd name="T79" fmla="*/ 10 h 24"/>
                <a:gd name="T80" fmla="*/ 29 w 56"/>
                <a:gd name="T81" fmla="*/ 18 h 24"/>
                <a:gd name="T82" fmla="*/ 29 w 56"/>
                <a:gd name="T83" fmla="*/ 18 h 24"/>
                <a:gd name="T84" fmla="*/ 51 w 56"/>
                <a:gd name="T85" fmla="*/ 16 h 24"/>
                <a:gd name="T86" fmla="*/ 52 w 56"/>
                <a:gd name="T87"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24">
                  <a:moveTo>
                    <a:pt x="54" y="8"/>
                  </a:moveTo>
                  <a:cubicBezTo>
                    <a:pt x="54" y="8"/>
                    <a:pt x="55" y="7"/>
                    <a:pt x="56" y="8"/>
                  </a:cubicBezTo>
                  <a:cubicBezTo>
                    <a:pt x="56" y="9"/>
                    <a:pt x="55" y="9"/>
                    <a:pt x="54" y="10"/>
                  </a:cubicBezTo>
                  <a:cubicBezTo>
                    <a:pt x="55" y="14"/>
                    <a:pt x="55" y="20"/>
                    <a:pt x="53" y="23"/>
                  </a:cubicBezTo>
                  <a:cubicBezTo>
                    <a:pt x="51" y="22"/>
                    <a:pt x="52" y="20"/>
                    <a:pt x="53" y="18"/>
                  </a:cubicBezTo>
                  <a:cubicBezTo>
                    <a:pt x="52" y="18"/>
                    <a:pt x="52" y="18"/>
                    <a:pt x="51" y="18"/>
                  </a:cubicBezTo>
                  <a:cubicBezTo>
                    <a:pt x="50" y="18"/>
                    <a:pt x="50" y="19"/>
                    <a:pt x="50" y="20"/>
                  </a:cubicBezTo>
                  <a:cubicBezTo>
                    <a:pt x="49" y="20"/>
                    <a:pt x="49" y="19"/>
                    <a:pt x="49" y="19"/>
                  </a:cubicBezTo>
                  <a:cubicBezTo>
                    <a:pt x="47" y="19"/>
                    <a:pt x="44" y="19"/>
                    <a:pt x="43" y="20"/>
                  </a:cubicBezTo>
                  <a:cubicBezTo>
                    <a:pt x="42" y="20"/>
                    <a:pt x="42" y="19"/>
                    <a:pt x="42" y="19"/>
                  </a:cubicBezTo>
                  <a:cubicBezTo>
                    <a:pt x="40" y="19"/>
                    <a:pt x="39" y="19"/>
                    <a:pt x="38" y="19"/>
                  </a:cubicBezTo>
                  <a:cubicBezTo>
                    <a:pt x="38" y="20"/>
                    <a:pt x="40" y="19"/>
                    <a:pt x="40" y="20"/>
                  </a:cubicBezTo>
                  <a:cubicBezTo>
                    <a:pt x="39" y="22"/>
                    <a:pt x="38" y="22"/>
                    <a:pt x="37" y="22"/>
                  </a:cubicBezTo>
                  <a:cubicBezTo>
                    <a:pt x="36" y="21"/>
                    <a:pt x="36" y="21"/>
                    <a:pt x="36" y="19"/>
                  </a:cubicBezTo>
                  <a:cubicBezTo>
                    <a:pt x="33" y="20"/>
                    <a:pt x="28" y="20"/>
                    <a:pt x="26" y="21"/>
                  </a:cubicBezTo>
                  <a:cubicBezTo>
                    <a:pt x="25" y="21"/>
                    <a:pt x="25" y="20"/>
                    <a:pt x="25" y="20"/>
                  </a:cubicBezTo>
                  <a:cubicBezTo>
                    <a:pt x="21" y="22"/>
                    <a:pt x="15" y="20"/>
                    <a:pt x="12" y="23"/>
                  </a:cubicBezTo>
                  <a:cubicBezTo>
                    <a:pt x="9" y="22"/>
                    <a:pt x="7" y="23"/>
                    <a:pt x="5" y="24"/>
                  </a:cubicBezTo>
                  <a:cubicBezTo>
                    <a:pt x="4" y="23"/>
                    <a:pt x="4" y="23"/>
                    <a:pt x="3" y="22"/>
                  </a:cubicBezTo>
                  <a:cubicBezTo>
                    <a:pt x="2" y="22"/>
                    <a:pt x="1" y="23"/>
                    <a:pt x="1" y="22"/>
                  </a:cubicBezTo>
                  <a:cubicBezTo>
                    <a:pt x="0" y="22"/>
                    <a:pt x="1" y="21"/>
                    <a:pt x="1" y="20"/>
                  </a:cubicBezTo>
                  <a:cubicBezTo>
                    <a:pt x="1" y="16"/>
                    <a:pt x="1" y="14"/>
                    <a:pt x="2" y="11"/>
                  </a:cubicBezTo>
                  <a:cubicBezTo>
                    <a:pt x="4" y="7"/>
                    <a:pt x="10" y="6"/>
                    <a:pt x="14" y="3"/>
                  </a:cubicBezTo>
                  <a:cubicBezTo>
                    <a:pt x="20" y="3"/>
                    <a:pt x="32" y="0"/>
                    <a:pt x="41" y="0"/>
                  </a:cubicBezTo>
                  <a:cubicBezTo>
                    <a:pt x="48" y="0"/>
                    <a:pt x="54" y="1"/>
                    <a:pt x="54" y="8"/>
                  </a:cubicBezTo>
                  <a:close/>
                  <a:moveTo>
                    <a:pt x="34" y="10"/>
                  </a:moveTo>
                  <a:cubicBezTo>
                    <a:pt x="37" y="9"/>
                    <a:pt x="40" y="2"/>
                    <a:pt x="42" y="6"/>
                  </a:cubicBezTo>
                  <a:cubicBezTo>
                    <a:pt x="40" y="8"/>
                    <a:pt x="38" y="11"/>
                    <a:pt x="37" y="13"/>
                  </a:cubicBezTo>
                  <a:cubicBezTo>
                    <a:pt x="39" y="12"/>
                    <a:pt x="40" y="9"/>
                    <a:pt x="42" y="8"/>
                  </a:cubicBezTo>
                  <a:cubicBezTo>
                    <a:pt x="40" y="11"/>
                    <a:pt x="37" y="13"/>
                    <a:pt x="36" y="17"/>
                  </a:cubicBezTo>
                  <a:cubicBezTo>
                    <a:pt x="36" y="18"/>
                    <a:pt x="36" y="17"/>
                    <a:pt x="37" y="17"/>
                  </a:cubicBezTo>
                  <a:cubicBezTo>
                    <a:pt x="41" y="13"/>
                    <a:pt x="44" y="8"/>
                    <a:pt x="48" y="3"/>
                  </a:cubicBezTo>
                  <a:cubicBezTo>
                    <a:pt x="45" y="2"/>
                    <a:pt x="43" y="2"/>
                    <a:pt x="40" y="1"/>
                  </a:cubicBezTo>
                  <a:cubicBezTo>
                    <a:pt x="39" y="4"/>
                    <a:pt x="37" y="7"/>
                    <a:pt x="35" y="7"/>
                  </a:cubicBezTo>
                  <a:cubicBezTo>
                    <a:pt x="36" y="8"/>
                    <a:pt x="34" y="9"/>
                    <a:pt x="34" y="10"/>
                  </a:cubicBezTo>
                  <a:close/>
                  <a:moveTo>
                    <a:pt x="33" y="2"/>
                  </a:moveTo>
                  <a:cubicBezTo>
                    <a:pt x="32" y="4"/>
                    <a:pt x="30" y="7"/>
                    <a:pt x="28" y="8"/>
                  </a:cubicBezTo>
                  <a:cubicBezTo>
                    <a:pt x="27" y="12"/>
                    <a:pt x="22" y="14"/>
                    <a:pt x="20" y="18"/>
                  </a:cubicBezTo>
                  <a:cubicBezTo>
                    <a:pt x="23" y="17"/>
                    <a:pt x="24" y="13"/>
                    <a:pt x="27" y="12"/>
                  </a:cubicBezTo>
                  <a:cubicBezTo>
                    <a:pt x="25" y="14"/>
                    <a:pt x="23" y="17"/>
                    <a:pt x="22" y="19"/>
                  </a:cubicBezTo>
                  <a:cubicBezTo>
                    <a:pt x="22" y="19"/>
                    <a:pt x="24" y="19"/>
                    <a:pt x="25" y="19"/>
                  </a:cubicBezTo>
                  <a:cubicBezTo>
                    <a:pt x="28" y="14"/>
                    <a:pt x="31" y="11"/>
                    <a:pt x="34" y="7"/>
                  </a:cubicBezTo>
                  <a:cubicBezTo>
                    <a:pt x="34" y="6"/>
                    <a:pt x="33" y="6"/>
                    <a:pt x="33" y="6"/>
                  </a:cubicBezTo>
                  <a:cubicBezTo>
                    <a:pt x="34" y="4"/>
                    <a:pt x="36" y="3"/>
                    <a:pt x="37" y="2"/>
                  </a:cubicBezTo>
                  <a:cubicBezTo>
                    <a:pt x="36" y="2"/>
                    <a:pt x="35" y="2"/>
                    <a:pt x="33" y="2"/>
                  </a:cubicBezTo>
                  <a:close/>
                  <a:moveTo>
                    <a:pt x="26" y="3"/>
                  </a:moveTo>
                  <a:cubicBezTo>
                    <a:pt x="26" y="3"/>
                    <a:pt x="26" y="3"/>
                    <a:pt x="26" y="4"/>
                  </a:cubicBezTo>
                  <a:cubicBezTo>
                    <a:pt x="23" y="8"/>
                    <a:pt x="19" y="11"/>
                    <a:pt x="17" y="15"/>
                  </a:cubicBezTo>
                  <a:cubicBezTo>
                    <a:pt x="16" y="15"/>
                    <a:pt x="16" y="15"/>
                    <a:pt x="16" y="15"/>
                  </a:cubicBezTo>
                  <a:cubicBezTo>
                    <a:pt x="16" y="18"/>
                    <a:pt x="15" y="17"/>
                    <a:pt x="14" y="19"/>
                  </a:cubicBezTo>
                  <a:cubicBezTo>
                    <a:pt x="15" y="19"/>
                    <a:pt x="16" y="20"/>
                    <a:pt x="18" y="19"/>
                  </a:cubicBezTo>
                  <a:cubicBezTo>
                    <a:pt x="21" y="12"/>
                    <a:pt x="27" y="8"/>
                    <a:pt x="31" y="3"/>
                  </a:cubicBezTo>
                  <a:cubicBezTo>
                    <a:pt x="28" y="2"/>
                    <a:pt x="27" y="3"/>
                    <a:pt x="26" y="3"/>
                  </a:cubicBezTo>
                  <a:close/>
                  <a:moveTo>
                    <a:pt x="19" y="4"/>
                  </a:moveTo>
                  <a:cubicBezTo>
                    <a:pt x="19" y="5"/>
                    <a:pt x="18" y="5"/>
                    <a:pt x="18" y="7"/>
                  </a:cubicBezTo>
                  <a:cubicBezTo>
                    <a:pt x="16" y="9"/>
                    <a:pt x="15" y="12"/>
                    <a:pt x="13" y="14"/>
                  </a:cubicBezTo>
                  <a:cubicBezTo>
                    <a:pt x="12" y="16"/>
                    <a:pt x="9" y="18"/>
                    <a:pt x="8" y="20"/>
                  </a:cubicBezTo>
                  <a:cubicBezTo>
                    <a:pt x="9" y="21"/>
                    <a:pt x="10" y="20"/>
                    <a:pt x="12" y="20"/>
                  </a:cubicBezTo>
                  <a:cubicBezTo>
                    <a:pt x="14" y="17"/>
                    <a:pt x="16" y="13"/>
                    <a:pt x="19" y="11"/>
                  </a:cubicBezTo>
                  <a:cubicBezTo>
                    <a:pt x="20" y="7"/>
                    <a:pt x="23" y="7"/>
                    <a:pt x="23" y="3"/>
                  </a:cubicBezTo>
                  <a:cubicBezTo>
                    <a:pt x="22" y="3"/>
                    <a:pt x="21" y="4"/>
                    <a:pt x="19" y="4"/>
                  </a:cubicBezTo>
                  <a:close/>
                  <a:moveTo>
                    <a:pt x="49" y="4"/>
                  </a:moveTo>
                  <a:cubicBezTo>
                    <a:pt x="46" y="8"/>
                    <a:pt x="43" y="13"/>
                    <a:pt x="40" y="17"/>
                  </a:cubicBezTo>
                  <a:cubicBezTo>
                    <a:pt x="41" y="17"/>
                    <a:pt x="42" y="17"/>
                    <a:pt x="43" y="17"/>
                  </a:cubicBezTo>
                  <a:cubicBezTo>
                    <a:pt x="45" y="13"/>
                    <a:pt x="49" y="10"/>
                    <a:pt x="51" y="5"/>
                  </a:cubicBezTo>
                  <a:cubicBezTo>
                    <a:pt x="51" y="5"/>
                    <a:pt x="51" y="4"/>
                    <a:pt x="50" y="4"/>
                  </a:cubicBezTo>
                  <a:cubicBezTo>
                    <a:pt x="50" y="4"/>
                    <a:pt x="49" y="4"/>
                    <a:pt x="49" y="4"/>
                  </a:cubicBezTo>
                  <a:close/>
                  <a:moveTo>
                    <a:pt x="11" y="8"/>
                  </a:moveTo>
                  <a:cubicBezTo>
                    <a:pt x="9" y="11"/>
                    <a:pt x="7" y="15"/>
                    <a:pt x="6" y="17"/>
                  </a:cubicBezTo>
                  <a:cubicBezTo>
                    <a:pt x="9" y="13"/>
                    <a:pt x="13" y="9"/>
                    <a:pt x="17" y="5"/>
                  </a:cubicBezTo>
                  <a:cubicBezTo>
                    <a:pt x="13" y="5"/>
                    <a:pt x="12" y="6"/>
                    <a:pt x="11" y="8"/>
                  </a:cubicBezTo>
                  <a:close/>
                  <a:moveTo>
                    <a:pt x="3" y="13"/>
                  </a:moveTo>
                  <a:cubicBezTo>
                    <a:pt x="4" y="14"/>
                    <a:pt x="3" y="15"/>
                    <a:pt x="3" y="16"/>
                  </a:cubicBezTo>
                  <a:cubicBezTo>
                    <a:pt x="6" y="15"/>
                    <a:pt x="8" y="10"/>
                    <a:pt x="10" y="7"/>
                  </a:cubicBezTo>
                  <a:cubicBezTo>
                    <a:pt x="7" y="8"/>
                    <a:pt x="4" y="10"/>
                    <a:pt x="3" y="13"/>
                  </a:cubicBezTo>
                  <a:close/>
                  <a:moveTo>
                    <a:pt x="45" y="16"/>
                  </a:moveTo>
                  <a:cubicBezTo>
                    <a:pt x="49" y="20"/>
                    <a:pt x="54" y="10"/>
                    <a:pt x="51" y="9"/>
                  </a:cubicBezTo>
                  <a:cubicBezTo>
                    <a:pt x="49" y="11"/>
                    <a:pt x="47" y="14"/>
                    <a:pt x="45" y="16"/>
                  </a:cubicBezTo>
                  <a:close/>
                  <a:moveTo>
                    <a:pt x="5" y="20"/>
                  </a:moveTo>
                  <a:cubicBezTo>
                    <a:pt x="8" y="18"/>
                    <a:pt x="12" y="14"/>
                    <a:pt x="13" y="10"/>
                  </a:cubicBezTo>
                  <a:cubicBezTo>
                    <a:pt x="10" y="13"/>
                    <a:pt x="7" y="16"/>
                    <a:pt x="5" y="20"/>
                  </a:cubicBezTo>
                  <a:close/>
                  <a:moveTo>
                    <a:pt x="29" y="18"/>
                  </a:moveTo>
                  <a:cubicBezTo>
                    <a:pt x="33" y="18"/>
                    <a:pt x="34" y="13"/>
                    <a:pt x="36" y="11"/>
                  </a:cubicBezTo>
                  <a:cubicBezTo>
                    <a:pt x="33" y="12"/>
                    <a:pt x="31" y="15"/>
                    <a:pt x="29" y="18"/>
                  </a:cubicBezTo>
                  <a:close/>
                  <a:moveTo>
                    <a:pt x="51" y="15"/>
                  </a:moveTo>
                  <a:cubicBezTo>
                    <a:pt x="51" y="15"/>
                    <a:pt x="51" y="16"/>
                    <a:pt x="51" y="16"/>
                  </a:cubicBezTo>
                  <a:cubicBezTo>
                    <a:pt x="52" y="16"/>
                    <a:pt x="52" y="16"/>
                    <a:pt x="53" y="16"/>
                  </a:cubicBezTo>
                  <a:cubicBezTo>
                    <a:pt x="53" y="16"/>
                    <a:pt x="53" y="15"/>
                    <a:pt x="52" y="14"/>
                  </a:cubicBezTo>
                  <a:cubicBezTo>
                    <a:pt x="52" y="15"/>
                    <a:pt x="52" y="15"/>
                    <a:pt x="5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16" name="Freeform 15"/>
            <p:cNvSpPr>
              <a:spLocks noEditPoints="1"/>
            </p:cNvSpPr>
            <p:nvPr/>
          </p:nvSpPr>
          <p:spPr bwMode="auto">
            <a:xfrm>
              <a:off x="2969" y="2452"/>
              <a:ext cx="392" cy="337"/>
            </a:xfrm>
            <a:custGeom>
              <a:avLst/>
              <a:gdLst>
                <a:gd name="T0" fmla="*/ 40 w 50"/>
                <a:gd name="T1" fmla="*/ 40 h 43"/>
                <a:gd name="T2" fmla="*/ 35 w 50"/>
                <a:gd name="T3" fmla="*/ 40 h 43"/>
                <a:gd name="T4" fmla="*/ 2 w 50"/>
                <a:gd name="T5" fmla="*/ 27 h 43"/>
                <a:gd name="T6" fmla="*/ 16 w 50"/>
                <a:gd name="T7" fmla="*/ 9 h 43"/>
                <a:gd name="T8" fmla="*/ 27 w 50"/>
                <a:gd name="T9" fmla="*/ 0 h 43"/>
                <a:gd name="T10" fmla="*/ 31 w 50"/>
                <a:gd name="T11" fmla="*/ 19 h 43"/>
                <a:gd name="T12" fmla="*/ 47 w 50"/>
                <a:gd name="T13" fmla="*/ 22 h 43"/>
                <a:gd name="T14" fmla="*/ 48 w 50"/>
                <a:gd name="T15" fmla="*/ 34 h 43"/>
                <a:gd name="T16" fmla="*/ 42 w 50"/>
                <a:gd name="T17" fmla="*/ 38 h 43"/>
                <a:gd name="T18" fmla="*/ 30 w 50"/>
                <a:gd name="T19" fmla="*/ 38 h 43"/>
                <a:gd name="T20" fmla="*/ 36 w 50"/>
                <a:gd name="T21" fmla="*/ 22 h 43"/>
                <a:gd name="T22" fmla="*/ 31 w 50"/>
                <a:gd name="T23" fmla="*/ 31 h 43"/>
                <a:gd name="T24" fmla="*/ 18 w 50"/>
                <a:gd name="T25" fmla="*/ 6 h 43"/>
                <a:gd name="T26" fmla="*/ 24 w 50"/>
                <a:gd name="T27" fmla="*/ 2 h 43"/>
                <a:gd name="T28" fmla="*/ 19 w 50"/>
                <a:gd name="T29" fmla="*/ 12 h 43"/>
                <a:gd name="T30" fmla="*/ 18 w 50"/>
                <a:gd name="T31" fmla="*/ 17 h 43"/>
                <a:gd name="T32" fmla="*/ 27 w 50"/>
                <a:gd name="T33" fmla="*/ 2 h 43"/>
                <a:gd name="T34" fmla="*/ 28 w 50"/>
                <a:gd name="T35" fmla="*/ 8 h 43"/>
                <a:gd name="T36" fmla="*/ 28 w 50"/>
                <a:gd name="T37" fmla="*/ 8 h 43"/>
                <a:gd name="T38" fmla="*/ 24 w 50"/>
                <a:gd name="T39" fmla="*/ 15 h 43"/>
                <a:gd name="T40" fmla="*/ 22 w 50"/>
                <a:gd name="T41" fmla="*/ 15 h 43"/>
                <a:gd name="T42" fmla="*/ 30 w 50"/>
                <a:gd name="T43" fmla="*/ 11 h 43"/>
                <a:gd name="T44" fmla="*/ 27 w 50"/>
                <a:gd name="T45" fmla="*/ 13 h 43"/>
                <a:gd name="T46" fmla="*/ 29 w 50"/>
                <a:gd name="T47" fmla="*/ 14 h 43"/>
                <a:gd name="T48" fmla="*/ 26 w 50"/>
                <a:gd name="T49" fmla="*/ 18 h 43"/>
                <a:gd name="T50" fmla="*/ 21 w 50"/>
                <a:gd name="T51" fmla="*/ 20 h 43"/>
                <a:gd name="T52" fmla="*/ 20 w 50"/>
                <a:gd name="T53" fmla="*/ 19 h 43"/>
                <a:gd name="T54" fmla="*/ 35 w 50"/>
                <a:gd name="T55" fmla="*/ 21 h 43"/>
                <a:gd name="T56" fmla="*/ 24 w 50"/>
                <a:gd name="T57" fmla="*/ 36 h 43"/>
                <a:gd name="T58" fmla="*/ 30 w 50"/>
                <a:gd name="T59" fmla="*/ 26 h 43"/>
                <a:gd name="T60" fmla="*/ 18 w 50"/>
                <a:gd name="T61" fmla="*/ 38 h 43"/>
                <a:gd name="T62" fmla="*/ 29 w 50"/>
                <a:gd name="T63" fmla="*/ 22 h 43"/>
                <a:gd name="T64" fmla="*/ 19 w 50"/>
                <a:gd name="T65" fmla="*/ 30 h 43"/>
                <a:gd name="T66" fmla="*/ 24 w 50"/>
                <a:gd name="T67" fmla="*/ 36 h 43"/>
                <a:gd name="T68" fmla="*/ 43 w 50"/>
                <a:gd name="T69" fmla="*/ 23 h 43"/>
                <a:gd name="T70" fmla="*/ 7 w 50"/>
                <a:gd name="T71" fmla="*/ 31 h 43"/>
                <a:gd name="T72" fmla="*/ 4 w 50"/>
                <a:gd name="T73" fmla="*/ 40 h 43"/>
                <a:gd name="T74" fmla="*/ 17 w 50"/>
                <a:gd name="T75" fmla="*/ 23 h 43"/>
                <a:gd name="T76" fmla="*/ 7 w 50"/>
                <a:gd name="T77" fmla="*/ 31 h 43"/>
                <a:gd name="T78" fmla="*/ 18 w 50"/>
                <a:gd name="T79" fmla="*/ 27 h 43"/>
                <a:gd name="T80" fmla="*/ 17 w 50"/>
                <a:gd name="T81" fmla="*/ 32 h 43"/>
                <a:gd name="T82" fmla="*/ 19 w 50"/>
                <a:gd name="T83" fmla="*/ 26 h 43"/>
                <a:gd name="T84" fmla="*/ 14 w 50"/>
                <a:gd name="T85" fmla="*/ 30 h 43"/>
                <a:gd name="T86" fmla="*/ 4 w 50"/>
                <a:gd name="T87" fmla="*/ 33 h 43"/>
                <a:gd name="T88" fmla="*/ 3 w 50"/>
                <a:gd name="T89" fmla="*/ 30 h 43"/>
                <a:gd name="T90" fmla="*/ 2 w 50"/>
                <a:gd name="T91" fmla="*/ 31 h 43"/>
                <a:gd name="T92" fmla="*/ 2 w 50"/>
                <a:gd name="T93" fmla="*/ 33 h 43"/>
                <a:gd name="T94" fmla="*/ 39 w 50"/>
                <a:gd name="T95" fmla="*/ 34 h 43"/>
                <a:gd name="T96" fmla="*/ 39 w 50"/>
                <a:gd name="T97" fmla="*/ 37 h 43"/>
                <a:gd name="T98" fmla="*/ 45 w 50"/>
                <a:gd name="T99" fmla="*/ 26 h 43"/>
                <a:gd name="T100" fmla="*/ 34 w 50"/>
                <a:gd name="T101" fmla="*/ 37 h 43"/>
                <a:gd name="T102" fmla="*/ 41 w 50"/>
                <a:gd name="T103" fmla="*/ 27 h 43"/>
                <a:gd name="T104" fmla="*/ 44 w 50"/>
                <a:gd name="T105" fmla="*/ 36 h 43"/>
                <a:gd name="T106" fmla="*/ 44 w 50"/>
                <a:gd name="T107"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 h="43">
                  <a:moveTo>
                    <a:pt x="42" y="38"/>
                  </a:moveTo>
                  <a:cubicBezTo>
                    <a:pt x="41" y="38"/>
                    <a:pt x="42" y="40"/>
                    <a:pt x="40" y="40"/>
                  </a:cubicBezTo>
                  <a:cubicBezTo>
                    <a:pt x="40" y="39"/>
                    <a:pt x="39" y="40"/>
                    <a:pt x="40" y="39"/>
                  </a:cubicBezTo>
                  <a:cubicBezTo>
                    <a:pt x="38" y="39"/>
                    <a:pt x="36" y="39"/>
                    <a:pt x="35" y="40"/>
                  </a:cubicBezTo>
                  <a:cubicBezTo>
                    <a:pt x="24" y="39"/>
                    <a:pt x="12" y="43"/>
                    <a:pt x="2" y="41"/>
                  </a:cubicBezTo>
                  <a:cubicBezTo>
                    <a:pt x="1" y="37"/>
                    <a:pt x="0" y="31"/>
                    <a:pt x="2" y="27"/>
                  </a:cubicBezTo>
                  <a:cubicBezTo>
                    <a:pt x="6" y="23"/>
                    <a:pt x="11" y="22"/>
                    <a:pt x="18" y="20"/>
                  </a:cubicBezTo>
                  <a:cubicBezTo>
                    <a:pt x="16" y="17"/>
                    <a:pt x="16" y="13"/>
                    <a:pt x="16" y="9"/>
                  </a:cubicBezTo>
                  <a:cubicBezTo>
                    <a:pt x="16" y="9"/>
                    <a:pt x="16" y="8"/>
                    <a:pt x="15" y="8"/>
                  </a:cubicBezTo>
                  <a:cubicBezTo>
                    <a:pt x="17" y="3"/>
                    <a:pt x="21" y="0"/>
                    <a:pt x="27" y="0"/>
                  </a:cubicBezTo>
                  <a:cubicBezTo>
                    <a:pt x="28" y="4"/>
                    <a:pt x="33" y="6"/>
                    <a:pt x="31" y="10"/>
                  </a:cubicBezTo>
                  <a:cubicBezTo>
                    <a:pt x="33" y="12"/>
                    <a:pt x="31" y="16"/>
                    <a:pt x="31" y="19"/>
                  </a:cubicBezTo>
                  <a:cubicBezTo>
                    <a:pt x="34" y="19"/>
                    <a:pt x="41" y="20"/>
                    <a:pt x="43" y="19"/>
                  </a:cubicBezTo>
                  <a:cubicBezTo>
                    <a:pt x="44" y="20"/>
                    <a:pt x="45" y="22"/>
                    <a:pt x="47" y="22"/>
                  </a:cubicBezTo>
                  <a:cubicBezTo>
                    <a:pt x="47" y="23"/>
                    <a:pt x="47" y="23"/>
                    <a:pt x="47" y="24"/>
                  </a:cubicBezTo>
                  <a:cubicBezTo>
                    <a:pt x="50" y="26"/>
                    <a:pt x="48" y="32"/>
                    <a:pt x="48" y="34"/>
                  </a:cubicBezTo>
                  <a:cubicBezTo>
                    <a:pt x="48" y="34"/>
                    <a:pt x="48" y="33"/>
                    <a:pt x="48" y="34"/>
                  </a:cubicBezTo>
                  <a:cubicBezTo>
                    <a:pt x="48" y="37"/>
                    <a:pt x="45" y="38"/>
                    <a:pt x="42" y="38"/>
                  </a:cubicBezTo>
                  <a:close/>
                  <a:moveTo>
                    <a:pt x="26" y="38"/>
                  </a:moveTo>
                  <a:cubicBezTo>
                    <a:pt x="27" y="39"/>
                    <a:pt x="29" y="38"/>
                    <a:pt x="30" y="38"/>
                  </a:cubicBezTo>
                  <a:cubicBezTo>
                    <a:pt x="33" y="34"/>
                    <a:pt x="37" y="27"/>
                    <a:pt x="39" y="22"/>
                  </a:cubicBezTo>
                  <a:cubicBezTo>
                    <a:pt x="38" y="21"/>
                    <a:pt x="38" y="22"/>
                    <a:pt x="36" y="22"/>
                  </a:cubicBezTo>
                  <a:cubicBezTo>
                    <a:pt x="33" y="27"/>
                    <a:pt x="29" y="31"/>
                    <a:pt x="25" y="36"/>
                  </a:cubicBezTo>
                  <a:cubicBezTo>
                    <a:pt x="28" y="35"/>
                    <a:pt x="29" y="32"/>
                    <a:pt x="31" y="31"/>
                  </a:cubicBezTo>
                  <a:cubicBezTo>
                    <a:pt x="30" y="33"/>
                    <a:pt x="26" y="36"/>
                    <a:pt x="26" y="38"/>
                  </a:cubicBezTo>
                  <a:close/>
                  <a:moveTo>
                    <a:pt x="18" y="6"/>
                  </a:moveTo>
                  <a:cubicBezTo>
                    <a:pt x="19" y="7"/>
                    <a:pt x="18" y="9"/>
                    <a:pt x="18" y="9"/>
                  </a:cubicBezTo>
                  <a:cubicBezTo>
                    <a:pt x="20" y="7"/>
                    <a:pt x="22" y="5"/>
                    <a:pt x="24" y="2"/>
                  </a:cubicBezTo>
                  <a:cubicBezTo>
                    <a:pt x="20" y="3"/>
                    <a:pt x="20" y="5"/>
                    <a:pt x="18" y="6"/>
                  </a:cubicBezTo>
                  <a:close/>
                  <a:moveTo>
                    <a:pt x="19" y="12"/>
                  </a:moveTo>
                  <a:cubicBezTo>
                    <a:pt x="19" y="12"/>
                    <a:pt x="20" y="11"/>
                    <a:pt x="21" y="12"/>
                  </a:cubicBezTo>
                  <a:cubicBezTo>
                    <a:pt x="20" y="14"/>
                    <a:pt x="17" y="14"/>
                    <a:pt x="18" y="17"/>
                  </a:cubicBezTo>
                  <a:cubicBezTo>
                    <a:pt x="20" y="14"/>
                    <a:pt x="24" y="11"/>
                    <a:pt x="24" y="8"/>
                  </a:cubicBezTo>
                  <a:cubicBezTo>
                    <a:pt x="26" y="7"/>
                    <a:pt x="28" y="4"/>
                    <a:pt x="27" y="2"/>
                  </a:cubicBezTo>
                  <a:cubicBezTo>
                    <a:pt x="24" y="5"/>
                    <a:pt x="20" y="8"/>
                    <a:pt x="19" y="12"/>
                  </a:cubicBezTo>
                  <a:close/>
                  <a:moveTo>
                    <a:pt x="28" y="8"/>
                  </a:moveTo>
                  <a:cubicBezTo>
                    <a:pt x="29" y="8"/>
                    <a:pt x="29" y="6"/>
                    <a:pt x="28" y="6"/>
                  </a:cubicBezTo>
                  <a:cubicBezTo>
                    <a:pt x="29" y="7"/>
                    <a:pt x="28" y="7"/>
                    <a:pt x="28" y="8"/>
                  </a:cubicBezTo>
                  <a:close/>
                  <a:moveTo>
                    <a:pt x="22" y="15"/>
                  </a:moveTo>
                  <a:cubicBezTo>
                    <a:pt x="23" y="15"/>
                    <a:pt x="24" y="15"/>
                    <a:pt x="24" y="15"/>
                  </a:cubicBezTo>
                  <a:cubicBezTo>
                    <a:pt x="25" y="13"/>
                    <a:pt x="28" y="10"/>
                    <a:pt x="27" y="8"/>
                  </a:cubicBezTo>
                  <a:cubicBezTo>
                    <a:pt x="25" y="10"/>
                    <a:pt x="24" y="13"/>
                    <a:pt x="22" y="15"/>
                  </a:cubicBezTo>
                  <a:close/>
                  <a:moveTo>
                    <a:pt x="27" y="13"/>
                  </a:moveTo>
                  <a:cubicBezTo>
                    <a:pt x="28" y="13"/>
                    <a:pt x="30" y="12"/>
                    <a:pt x="30" y="11"/>
                  </a:cubicBezTo>
                  <a:cubicBezTo>
                    <a:pt x="29" y="11"/>
                    <a:pt x="29" y="11"/>
                    <a:pt x="29" y="11"/>
                  </a:cubicBezTo>
                  <a:cubicBezTo>
                    <a:pt x="28" y="12"/>
                    <a:pt x="28" y="12"/>
                    <a:pt x="27" y="13"/>
                  </a:cubicBezTo>
                  <a:close/>
                  <a:moveTo>
                    <a:pt x="26" y="18"/>
                  </a:moveTo>
                  <a:cubicBezTo>
                    <a:pt x="27" y="17"/>
                    <a:pt x="28" y="16"/>
                    <a:pt x="29" y="14"/>
                  </a:cubicBezTo>
                  <a:cubicBezTo>
                    <a:pt x="28" y="14"/>
                    <a:pt x="28" y="14"/>
                    <a:pt x="27" y="14"/>
                  </a:cubicBezTo>
                  <a:cubicBezTo>
                    <a:pt x="27" y="16"/>
                    <a:pt x="26" y="17"/>
                    <a:pt x="26" y="18"/>
                  </a:cubicBezTo>
                  <a:close/>
                  <a:moveTo>
                    <a:pt x="20" y="19"/>
                  </a:moveTo>
                  <a:cubicBezTo>
                    <a:pt x="21" y="19"/>
                    <a:pt x="20" y="20"/>
                    <a:pt x="21" y="20"/>
                  </a:cubicBezTo>
                  <a:cubicBezTo>
                    <a:pt x="21" y="18"/>
                    <a:pt x="23" y="18"/>
                    <a:pt x="23" y="16"/>
                  </a:cubicBezTo>
                  <a:cubicBezTo>
                    <a:pt x="22" y="17"/>
                    <a:pt x="21" y="19"/>
                    <a:pt x="20" y="19"/>
                  </a:cubicBezTo>
                  <a:close/>
                  <a:moveTo>
                    <a:pt x="25" y="30"/>
                  </a:moveTo>
                  <a:cubicBezTo>
                    <a:pt x="29" y="28"/>
                    <a:pt x="32" y="24"/>
                    <a:pt x="35" y="21"/>
                  </a:cubicBezTo>
                  <a:cubicBezTo>
                    <a:pt x="28" y="21"/>
                    <a:pt x="28" y="27"/>
                    <a:pt x="25" y="30"/>
                  </a:cubicBezTo>
                  <a:close/>
                  <a:moveTo>
                    <a:pt x="24" y="36"/>
                  </a:moveTo>
                  <a:cubicBezTo>
                    <a:pt x="26" y="33"/>
                    <a:pt x="27" y="31"/>
                    <a:pt x="29" y="29"/>
                  </a:cubicBezTo>
                  <a:cubicBezTo>
                    <a:pt x="29" y="28"/>
                    <a:pt x="30" y="27"/>
                    <a:pt x="30" y="26"/>
                  </a:cubicBezTo>
                  <a:cubicBezTo>
                    <a:pt x="28" y="29"/>
                    <a:pt x="26" y="32"/>
                    <a:pt x="22" y="34"/>
                  </a:cubicBezTo>
                  <a:cubicBezTo>
                    <a:pt x="22" y="37"/>
                    <a:pt x="20" y="38"/>
                    <a:pt x="18" y="38"/>
                  </a:cubicBezTo>
                  <a:cubicBezTo>
                    <a:pt x="17" y="38"/>
                    <a:pt x="17" y="38"/>
                    <a:pt x="17" y="37"/>
                  </a:cubicBezTo>
                  <a:cubicBezTo>
                    <a:pt x="21" y="32"/>
                    <a:pt x="26" y="28"/>
                    <a:pt x="29" y="22"/>
                  </a:cubicBezTo>
                  <a:cubicBezTo>
                    <a:pt x="26" y="21"/>
                    <a:pt x="25" y="24"/>
                    <a:pt x="23" y="25"/>
                  </a:cubicBezTo>
                  <a:cubicBezTo>
                    <a:pt x="21" y="26"/>
                    <a:pt x="21" y="29"/>
                    <a:pt x="19" y="30"/>
                  </a:cubicBezTo>
                  <a:cubicBezTo>
                    <a:pt x="18" y="34"/>
                    <a:pt x="15" y="36"/>
                    <a:pt x="14" y="39"/>
                  </a:cubicBezTo>
                  <a:cubicBezTo>
                    <a:pt x="18" y="40"/>
                    <a:pt x="22" y="39"/>
                    <a:pt x="24" y="36"/>
                  </a:cubicBezTo>
                  <a:close/>
                  <a:moveTo>
                    <a:pt x="38" y="29"/>
                  </a:moveTo>
                  <a:cubicBezTo>
                    <a:pt x="40" y="27"/>
                    <a:pt x="42" y="25"/>
                    <a:pt x="43" y="23"/>
                  </a:cubicBezTo>
                  <a:cubicBezTo>
                    <a:pt x="41" y="21"/>
                    <a:pt x="38" y="27"/>
                    <a:pt x="38" y="29"/>
                  </a:cubicBezTo>
                  <a:close/>
                  <a:moveTo>
                    <a:pt x="7" y="31"/>
                  </a:moveTo>
                  <a:cubicBezTo>
                    <a:pt x="7" y="32"/>
                    <a:pt x="8" y="31"/>
                    <a:pt x="8" y="32"/>
                  </a:cubicBezTo>
                  <a:cubicBezTo>
                    <a:pt x="6" y="35"/>
                    <a:pt x="4" y="36"/>
                    <a:pt x="4" y="40"/>
                  </a:cubicBezTo>
                  <a:cubicBezTo>
                    <a:pt x="4" y="40"/>
                    <a:pt x="5" y="40"/>
                    <a:pt x="5" y="40"/>
                  </a:cubicBezTo>
                  <a:cubicBezTo>
                    <a:pt x="9" y="34"/>
                    <a:pt x="13" y="29"/>
                    <a:pt x="17" y="23"/>
                  </a:cubicBezTo>
                  <a:cubicBezTo>
                    <a:pt x="17" y="23"/>
                    <a:pt x="17" y="23"/>
                    <a:pt x="16" y="23"/>
                  </a:cubicBezTo>
                  <a:cubicBezTo>
                    <a:pt x="12" y="24"/>
                    <a:pt x="11" y="29"/>
                    <a:pt x="7" y="31"/>
                  </a:cubicBezTo>
                  <a:close/>
                  <a:moveTo>
                    <a:pt x="14" y="30"/>
                  </a:moveTo>
                  <a:cubicBezTo>
                    <a:pt x="16" y="29"/>
                    <a:pt x="17" y="27"/>
                    <a:pt x="18" y="27"/>
                  </a:cubicBezTo>
                  <a:cubicBezTo>
                    <a:pt x="15" y="32"/>
                    <a:pt x="11" y="34"/>
                    <a:pt x="8" y="39"/>
                  </a:cubicBezTo>
                  <a:cubicBezTo>
                    <a:pt x="13" y="40"/>
                    <a:pt x="13" y="33"/>
                    <a:pt x="17" y="32"/>
                  </a:cubicBezTo>
                  <a:cubicBezTo>
                    <a:pt x="17" y="29"/>
                    <a:pt x="19" y="28"/>
                    <a:pt x="20" y="26"/>
                  </a:cubicBezTo>
                  <a:cubicBezTo>
                    <a:pt x="19" y="26"/>
                    <a:pt x="19" y="27"/>
                    <a:pt x="19" y="26"/>
                  </a:cubicBezTo>
                  <a:cubicBezTo>
                    <a:pt x="20" y="25"/>
                    <a:pt x="21" y="24"/>
                    <a:pt x="21" y="23"/>
                  </a:cubicBezTo>
                  <a:cubicBezTo>
                    <a:pt x="17" y="23"/>
                    <a:pt x="15" y="28"/>
                    <a:pt x="14" y="30"/>
                  </a:cubicBezTo>
                  <a:close/>
                  <a:moveTo>
                    <a:pt x="2" y="33"/>
                  </a:moveTo>
                  <a:cubicBezTo>
                    <a:pt x="3" y="33"/>
                    <a:pt x="3" y="34"/>
                    <a:pt x="4" y="33"/>
                  </a:cubicBezTo>
                  <a:cubicBezTo>
                    <a:pt x="6" y="30"/>
                    <a:pt x="9" y="28"/>
                    <a:pt x="11" y="24"/>
                  </a:cubicBezTo>
                  <a:cubicBezTo>
                    <a:pt x="7" y="25"/>
                    <a:pt x="2" y="27"/>
                    <a:pt x="3" y="30"/>
                  </a:cubicBezTo>
                  <a:cubicBezTo>
                    <a:pt x="3" y="30"/>
                    <a:pt x="2" y="30"/>
                    <a:pt x="2" y="29"/>
                  </a:cubicBezTo>
                  <a:cubicBezTo>
                    <a:pt x="2" y="30"/>
                    <a:pt x="2" y="30"/>
                    <a:pt x="2" y="31"/>
                  </a:cubicBezTo>
                  <a:cubicBezTo>
                    <a:pt x="2" y="31"/>
                    <a:pt x="3" y="31"/>
                    <a:pt x="3" y="32"/>
                  </a:cubicBezTo>
                  <a:cubicBezTo>
                    <a:pt x="2" y="31"/>
                    <a:pt x="3" y="32"/>
                    <a:pt x="2" y="33"/>
                  </a:cubicBezTo>
                  <a:cubicBezTo>
                    <a:pt x="2" y="31"/>
                    <a:pt x="2" y="32"/>
                    <a:pt x="2" y="33"/>
                  </a:cubicBezTo>
                  <a:close/>
                  <a:moveTo>
                    <a:pt x="39" y="34"/>
                  </a:moveTo>
                  <a:cubicBezTo>
                    <a:pt x="40" y="34"/>
                    <a:pt x="40" y="32"/>
                    <a:pt x="42" y="32"/>
                  </a:cubicBezTo>
                  <a:cubicBezTo>
                    <a:pt x="41" y="33"/>
                    <a:pt x="39" y="34"/>
                    <a:pt x="39" y="37"/>
                  </a:cubicBezTo>
                  <a:cubicBezTo>
                    <a:pt x="40" y="37"/>
                    <a:pt x="40" y="36"/>
                    <a:pt x="41" y="37"/>
                  </a:cubicBezTo>
                  <a:cubicBezTo>
                    <a:pt x="43" y="33"/>
                    <a:pt x="46" y="29"/>
                    <a:pt x="45" y="26"/>
                  </a:cubicBezTo>
                  <a:cubicBezTo>
                    <a:pt x="42" y="28"/>
                    <a:pt x="41" y="31"/>
                    <a:pt x="39" y="34"/>
                  </a:cubicBezTo>
                  <a:close/>
                  <a:moveTo>
                    <a:pt x="34" y="37"/>
                  </a:moveTo>
                  <a:cubicBezTo>
                    <a:pt x="37" y="35"/>
                    <a:pt x="38" y="30"/>
                    <a:pt x="42" y="27"/>
                  </a:cubicBezTo>
                  <a:cubicBezTo>
                    <a:pt x="42" y="27"/>
                    <a:pt x="41" y="27"/>
                    <a:pt x="41" y="27"/>
                  </a:cubicBezTo>
                  <a:cubicBezTo>
                    <a:pt x="38" y="30"/>
                    <a:pt x="35" y="33"/>
                    <a:pt x="34" y="37"/>
                  </a:cubicBezTo>
                  <a:close/>
                  <a:moveTo>
                    <a:pt x="44" y="36"/>
                  </a:moveTo>
                  <a:cubicBezTo>
                    <a:pt x="46" y="36"/>
                    <a:pt x="46" y="34"/>
                    <a:pt x="46" y="32"/>
                  </a:cubicBezTo>
                  <a:cubicBezTo>
                    <a:pt x="45" y="33"/>
                    <a:pt x="44" y="34"/>
                    <a:pt x="4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17" name="Freeform 16"/>
            <p:cNvSpPr>
              <a:spLocks noEditPoints="1"/>
            </p:cNvSpPr>
            <p:nvPr/>
          </p:nvSpPr>
          <p:spPr bwMode="auto">
            <a:xfrm>
              <a:off x="4286" y="2413"/>
              <a:ext cx="392" cy="368"/>
            </a:xfrm>
            <a:custGeom>
              <a:avLst/>
              <a:gdLst>
                <a:gd name="T0" fmla="*/ 46 w 50"/>
                <a:gd name="T1" fmla="*/ 28 h 47"/>
                <a:gd name="T2" fmla="*/ 46 w 50"/>
                <a:gd name="T3" fmla="*/ 43 h 47"/>
                <a:gd name="T4" fmla="*/ 43 w 50"/>
                <a:gd name="T5" fmla="*/ 41 h 47"/>
                <a:gd name="T6" fmla="*/ 0 w 50"/>
                <a:gd name="T7" fmla="*/ 45 h 47"/>
                <a:gd name="T8" fmla="*/ 4 w 50"/>
                <a:gd name="T9" fmla="*/ 32 h 47"/>
                <a:gd name="T10" fmla="*/ 19 w 50"/>
                <a:gd name="T11" fmla="*/ 21 h 47"/>
                <a:gd name="T12" fmla="*/ 31 w 50"/>
                <a:gd name="T13" fmla="*/ 2 h 47"/>
                <a:gd name="T14" fmla="*/ 34 w 50"/>
                <a:gd name="T15" fmla="*/ 23 h 47"/>
                <a:gd name="T16" fmla="*/ 21 w 50"/>
                <a:gd name="T17" fmla="*/ 27 h 47"/>
                <a:gd name="T18" fmla="*/ 23 w 50"/>
                <a:gd name="T19" fmla="*/ 27 h 47"/>
                <a:gd name="T20" fmla="*/ 16 w 50"/>
                <a:gd name="T21" fmla="*/ 39 h 47"/>
                <a:gd name="T22" fmla="*/ 12 w 50"/>
                <a:gd name="T23" fmla="*/ 42 h 47"/>
                <a:gd name="T24" fmla="*/ 26 w 50"/>
                <a:gd name="T25" fmla="*/ 4 h 47"/>
                <a:gd name="T26" fmla="*/ 28 w 50"/>
                <a:gd name="T27" fmla="*/ 6 h 47"/>
                <a:gd name="T28" fmla="*/ 28 w 50"/>
                <a:gd name="T29" fmla="*/ 6 h 47"/>
                <a:gd name="T30" fmla="*/ 31 w 50"/>
                <a:gd name="T31" fmla="*/ 10 h 47"/>
                <a:gd name="T32" fmla="*/ 27 w 50"/>
                <a:gd name="T33" fmla="*/ 13 h 47"/>
                <a:gd name="T34" fmla="*/ 22 w 50"/>
                <a:gd name="T35" fmla="*/ 16 h 47"/>
                <a:gd name="T36" fmla="*/ 27 w 50"/>
                <a:gd name="T37" fmla="*/ 9 h 47"/>
                <a:gd name="T38" fmla="*/ 27 w 50"/>
                <a:gd name="T39" fmla="*/ 14 h 47"/>
                <a:gd name="T40" fmla="*/ 23 w 50"/>
                <a:gd name="T41" fmla="*/ 21 h 47"/>
                <a:gd name="T42" fmla="*/ 26 w 50"/>
                <a:gd name="T43" fmla="*/ 17 h 47"/>
                <a:gd name="T44" fmla="*/ 30 w 50"/>
                <a:gd name="T45" fmla="*/ 16 h 47"/>
                <a:gd name="T46" fmla="*/ 30 w 50"/>
                <a:gd name="T47" fmla="*/ 16 h 47"/>
                <a:gd name="T48" fmla="*/ 33 w 50"/>
                <a:gd name="T49" fmla="*/ 17 h 47"/>
                <a:gd name="T50" fmla="*/ 24 w 50"/>
                <a:gd name="T51" fmla="*/ 25 h 47"/>
                <a:gd name="T52" fmla="*/ 24 w 50"/>
                <a:gd name="T53" fmla="*/ 25 h 47"/>
                <a:gd name="T54" fmla="*/ 29 w 50"/>
                <a:gd name="T55" fmla="*/ 30 h 47"/>
                <a:gd name="T56" fmla="*/ 29 w 50"/>
                <a:gd name="T57" fmla="*/ 34 h 47"/>
                <a:gd name="T58" fmla="*/ 26 w 50"/>
                <a:gd name="T59" fmla="*/ 41 h 47"/>
                <a:gd name="T60" fmla="*/ 30 w 50"/>
                <a:gd name="T61" fmla="*/ 32 h 47"/>
                <a:gd name="T62" fmla="*/ 30 w 50"/>
                <a:gd name="T63" fmla="*/ 37 h 47"/>
                <a:gd name="T64" fmla="*/ 32 w 50"/>
                <a:gd name="T65" fmla="*/ 26 h 47"/>
                <a:gd name="T66" fmla="*/ 8 w 50"/>
                <a:gd name="T67" fmla="*/ 43 h 47"/>
                <a:gd name="T68" fmla="*/ 18 w 50"/>
                <a:gd name="T69" fmla="*/ 27 h 47"/>
                <a:gd name="T70" fmla="*/ 15 w 50"/>
                <a:gd name="T71" fmla="*/ 31 h 47"/>
                <a:gd name="T72" fmla="*/ 24 w 50"/>
                <a:gd name="T73" fmla="*/ 32 h 47"/>
                <a:gd name="T74" fmla="*/ 24 w 50"/>
                <a:gd name="T75" fmla="*/ 32 h 47"/>
                <a:gd name="T76" fmla="*/ 35 w 50"/>
                <a:gd name="T77" fmla="*/ 38 h 47"/>
                <a:gd name="T78" fmla="*/ 41 w 50"/>
                <a:gd name="T79" fmla="*/ 29 h 47"/>
                <a:gd name="T80" fmla="*/ 6 w 50"/>
                <a:gd name="T81" fmla="*/ 37 h 47"/>
                <a:gd name="T82" fmla="*/ 6 w 50"/>
                <a:gd name="T83" fmla="*/ 32 h 47"/>
                <a:gd name="T84" fmla="*/ 21 w 50"/>
                <a:gd name="T85" fmla="*/ 42 h 47"/>
                <a:gd name="T86" fmla="*/ 18 w 50"/>
                <a:gd name="T87" fmla="*/ 42 h 47"/>
                <a:gd name="T88" fmla="*/ 46 w 50"/>
                <a:gd name="T89" fmla="*/ 32 h 47"/>
                <a:gd name="T90" fmla="*/ 29 w 50"/>
                <a:gd name="T91" fmla="*/ 39 h 47"/>
                <a:gd name="T92" fmla="*/ 32 w 50"/>
                <a:gd name="T93" fmla="*/ 40 h 47"/>
                <a:gd name="T94" fmla="*/ 29 w 50"/>
                <a:gd name="T95" fmla="*/ 39 h 47"/>
                <a:gd name="T96" fmla="*/ 46 w 50"/>
                <a:gd name="T9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 h="47">
                  <a:moveTo>
                    <a:pt x="34" y="23"/>
                  </a:moveTo>
                  <a:cubicBezTo>
                    <a:pt x="38" y="25"/>
                    <a:pt x="43" y="25"/>
                    <a:pt x="46" y="28"/>
                  </a:cubicBezTo>
                  <a:cubicBezTo>
                    <a:pt x="48" y="32"/>
                    <a:pt x="50" y="36"/>
                    <a:pt x="48" y="41"/>
                  </a:cubicBezTo>
                  <a:cubicBezTo>
                    <a:pt x="47" y="41"/>
                    <a:pt x="47" y="43"/>
                    <a:pt x="46" y="43"/>
                  </a:cubicBezTo>
                  <a:cubicBezTo>
                    <a:pt x="45" y="42"/>
                    <a:pt x="46" y="40"/>
                    <a:pt x="45" y="39"/>
                  </a:cubicBezTo>
                  <a:cubicBezTo>
                    <a:pt x="44" y="40"/>
                    <a:pt x="43" y="40"/>
                    <a:pt x="43" y="41"/>
                  </a:cubicBezTo>
                  <a:cubicBezTo>
                    <a:pt x="31" y="41"/>
                    <a:pt x="16" y="43"/>
                    <a:pt x="4" y="45"/>
                  </a:cubicBezTo>
                  <a:cubicBezTo>
                    <a:pt x="2" y="46"/>
                    <a:pt x="0" y="47"/>
                    <a:pt x="0" y="45"/>
                  </a:cubicBezTo>
                  <a:cubicBezTo>
                    <a:pt x="0" y="43"/>
                    <a:pt x="2" y="43"/>
                    <a:pt x="3" y="43"/>
                  </a:cubicBezTo>
                  <a:cubicBezTo>
                    <a:pt x="4" y="40"/>
                    <a:pt x="3" y="35"/>
                    <a:pt x="4" y="32"/>
                  </a:cubicBezTo>
                  <a:cubicBezTo>
                    <a:pt x="6" y="27"/>
                    <a:pt x="16" y="27"/>
                    <a:pt x="21" y="24"/>
                  </a:cubicBezTo>
                  <a:cubicBezTo>
                    <a:pt x="21" y="23"/>
                    <a:pt x="20" y="23"/>
                    <a:pt x="19" y="21"/>
                  </a:cubicBezTo>
                  <a:cubicBezTo>
                    <a:pt x="19" y="17"/>
                    <a:pt x="18" y="10"/>
                    <a:pt x="20" y="5"/>
                  </a:cubicBezTo>
                  <a:cubicBezTo>
                    <a:pt x="21" y="2"/>
                    <a:pt x="26" y="0"/>
                    <a:pt x="31" y="2"/>
                  </a:cubicBezTo>
                  <a:cubicBezTo>
                    <a:pt x="34" y="2"/>
                    <a:pt x="33" y="6"/>
                    <a:pt x="36" y="7"/>
                  </a:cubicBezTo>
                  <a:cubicBezTo>
                    <a:pt x="35" y="11"/>
                    <a:pt x="36" y="18"/>
                    <a:pt x="34" y="23"/>
                  </a:cubicBezTo>
                  <a:close/>
                  <a:moveTo>
                    <a:pt x="23" y="27"/>
                  </a:moveTo>
                  <a:cubicBezTo>
                    <a:pt x="23" y="27"/>
                    <a:pt x="22" y="27"/>
                    <a:pt x="21" y="27"/>
                  </a:cubicBezTo>
                  <a:cubicBezTo>
                    <a:pt x="19" y="29"/>
                    <a:pt x="16" y="32"/>
                    <a:pt x="15" y="35"/>
                  </a:cubicBezTo>
                  <a:cubicBezTo>
                    <a:pt x="18" y="32"/>
                    <a:pt x="21" y="30"/>
                    <a:pt x="23" y="27"/>
                  </a:cubicBezTo>
                  <a:close/>
                  <a:moveTo>
                    <a:pt x="12" y="42"/>
                  </a:moveTo>
                  <a:cubicBezTo>
                    <a:pt x="14" y="43"/>
                    <a:pt x="15" y="40"/>
                    <a:pt x="16" y="39"/>
                  </a:cubicBezTo>
                  <a:cubicBezTo>
                    <a:pt x="19" y="36"/>
                    <a:pt x="22" y="33"/>
                    <a:pt x="24" y="28"/>
                  </a:cubicBezTo>
                  <a:cubicBezTo>
                    <a:pt x="18" y="32"/>
                    <a:pt x="15" y="36"/>
                    <a:pt x="12" y="42"/>
                  </a:cubicBezTo>
                  <a:close/>
                  <a:moveTo>
                    <a:pt x="22" y="10"/>
                  </a:moveTo>
                  <a:cubicBezTo>
                    <a:pt x="24" y="8"/>
                    <a:pt x="25" y="5"/>
                    <a:pt x="26" y="4"/>
                  </a:cubicBezTo>
                  <a:cubicBezTo>
                    <a:pt x="24" y="5"/>
                    <a:pt x="21" y="8"/>
                    <a:pt x="22" y="10"/>
                  </a:cubicBezTo>
                  <a:close/>
                  <a:moveTo>
                    <a:pt x="28" y="6"/>
                  </a:moveTo>
                  <a:cubicBezTo>
                    <a:pt x="29" y="6"/>
                    <a:pt x="29" y="5"/>
                    <a:pt x="30" y="4"/>
                  </a:cubicBezTo>
                  <a:cubicBezTo>
                    <a:pt x="29" y="3"/>
                    <a:pt x="28" y="5"/>
                    <a:pt x="28" y="6"/>
                  </a:cubicBezTo>
                  <a:close/>
                  <a:moveTo>
                    <a:pt x="27" y="13"/>
                  </a:moveTo>
                  <a:cubicBezTo>
                    <a:pt x="28" y="13"/>
                    <a:pt x="29" y="11"/>
                    <a:pt x="31" y="10"/>
                  </a:cubicBezTo>
                  <a:cubicBezTo>
                    <a:pt x="32" y="8"/>
                    <a:pt x="34" y="7"/>
                    <a:pt x="32" y="6"/>
                  </a:cubicBezTo>
                  <a:cubicBezTo>
                    <a:pt x="30" y="8"/>
                    <a:pt x="28" y="11"/>
                    <a:pt x="27" y="13"/>
                  </a:cubicBezTo>
                  <a:close/>
                  <a:moveTo>
                    <a:pt x="27" y="9"/>
                  </a:moveTo>
                  <a:cubicBezTo>
                    <a:pt x="25" y="11"/>
                    <a:pt x="23" y="13"/>
                    <a:pt x="22" y="16"/>
                  </a:cubicBezTo>
                  <a:cubicBezTo>
                    <a:pt x="25" y="14"/>
                    <a:pt x="26" y="10"/>
                    <a:pt x="28" y="7"/>
                  </a:cubicBezTo>
                  <a:cubicBezTo>
                    <a:pt x="27" y="7"/>
                    <a:pt x="27" y="8"/>
                    <a:pt x="27" y="9"/>
                  </a:cubicBezTo>
                  <a:close/>
                  <a:moveTo>
                    <a:pt x="25" y="17"/>
                  </a:moveTo>
                  <a:cubicBezTo>
                    <a:pt x="26" y="16"/>
                    <a:pt x="26" y="15"/>
                    <a:pt x="27" y="14"/>
                  </a:cubicBezTo>
                  <a:cubicBezTo>
                    <a:pt x="26" y="14"/>
                    <a:pt x="24" y="15"/>
                    <a:pt x="25" y="17"/>
                  </a:cubicBezTo>
                  <a:close/>
                  <a:moveTo>
                    <a:pt x="23" y="21"/>
                  </a:moveTo>
                  <a:cubicBezTo>
                    <a:pt x="25" y="19"/>
                    <a:pt x="27" y="16"/>
                    <a:pt x="28" y="14"/>
                  </a:cubicBezTo>
                  <a:cubicBezTo>
                    <a:pt x="27" y="15"/>
                    <a:pt x="25" y="16"/>
                    <a:pt x="26" y="17"/>
                  </a:cubicBezTo>
                  <a:cubicBezTo>
                    <a:pt x="24" y="18"/>
                    <a:pt x="23" y="19"/>
                    <a:pt x="23" y="21"/>
                  </a:cubicBezTo>
                  <a:close/>
                  <a:moveTo>
                    <a:pt x="30" y="16"/>
                  </a:moveTo>
                  <a:cubicBezTo>
                    <a:pt x="29" y="17"/>
                    <a:pt x="28" y="18"/>
                    <a:pt x="27" y="20"/>
                  </a:cubicBezTo>
                  <a:cubicBezTo>
                    <a:pt x="29" y="20"/>
                    <a:pt x="30" y="17"/>
                    <a:pt x="30" y="16"/>
                  </a:cubicBezTo>
                  <a:close/>
                  <a:moveTo>
                    <a:pt x="29" y="24"/>
                  </a:moveTo>
                  <a:cubicBezTo>
                    <a:pt x="33" y="24"/>
                    <a:pt x="33" y="19"/>
                    <a:pt x="33" y="17"/>
                  </a:cubicBezTo>
                  <a:cubicBezTo>
                    <a:pt x="32" y="19"/>
                    <a:pt x="30" y="22"/>
                    <a:pt x="29" y="24"/>
                  </a:cubicBezTo>
                  <a:close/>
                  <a:moveTo>
                    <a:pt x="24" y="25"/>
                  </a:moveTo>
                  <a:cubicBezTo>
                    <a:pt x="26" y="25"/>
                    <a:pt x="27" y="25"/>
                    <a:pt x="27" y="23"/>
                  </a:cubicBezTo>
                  <a:cubicBezTo>
                    <a:pt x="26" y="24"/>
                    <a:pt x="25" y="24"/>
                    <a:pt x="24" y="25"/>
                  </a:cubicBezTo>
                  <a:close/>
                  <a:moveTo>
                    <a:pt x="32" y="26"/>
                  </a:moveTo>
                  <a:cubicBezTo>
                    <a:pt x="32" y="27"/>
                    <a:pt x="31" y="30"/>
                    <a:pt x="29" y="30"/>
                  </a:cubicBezTo>
                  <a:cubicBezTo>
                    <a:pt x="29" y="31"/>
                    <a:pt x="28" y="34"/>
                    <a:pt x="26" y="35"/>
                  </a:cubicBezTo>
                  <a:cubicBezTo>
                    <a:pt x="27" y="36"/>
                    <a:pt x="28" y="33"/>
                    <a:pt x="29" y="34"/>
                  </a:cubicBezTo>
                  <a:cubicBezTo>
                    <a:pt x="27" y="36"/>
                    <a:pt x="25" y="39"/>
                    <a:pt x="23" y="41"/>
                  </a:cubicBezTo>
                  <a:cubicBezTo>
                    <a:pt x="24" y="41"/>
                    <a:pt x="25" y="41"/>
                    <a:pt x="26" y="41"/>
                  </a:cubicBezTo>
                  <a:cubicBezTo>
                    <a:pt x="27" y="37"/>
                    <a:pt x="29" y="36"/>
                    <a:pt x="31" y="33"/>
                  </a:cubicBezTo>
                  <a:cubicBezTo>
                    <a:pt x="30" y="32"/>
                    <a:pt x="30" y="33"/>
                    <a:pt x="30" y="32"/>
                  </a:cubicBezTo>
                  <a:cubicBezTo>
                    <a:pt x="32" y="31"/>
                    <a:pt x="33" y="28"/>
                    <a:pt x="36" y="27"/>
                  </a:cubicBezTo>
                  <a:cubicBezTo>
                    <a:pt x="36" y="31"/>
                    <a:pt x="32" y="34"/>
                    <a:pt x="30" y="37"/>
                  </a:cubicBezTo>
                  <a:cubicBezTo>
                    <a:pt x="34" y="34"/>
                    <a:pt x="36" y="30"/>
                    <a:pt x="40" y="27"/>
                  </a:cubicBezTo>
                  <a:cubicBezTo>
                    <a:pt x="37" y="27"/>
                    <a:pt x="35" y="26"/>
                    <a:pt x="32" y="26"/>
                  </a:cubicBezTo>
                  <a:close/>
                  <a:moveTo>
                    <a:pt x="6" y="43"/>
                  </a:moveTo>
                  <a:cubicBezTo>
                    <a:pt x="7" y="43"/>
                    <a:pt x="8" y="43"/>
                    <a:pt x="8" y="43"/>
                  </a:cubicBezTo>
                  <a:cubicBezTo>
                    <a:pt x="10" y="38"/>
                    <a:pt x="14" y="35"/>
                    <a:pt x="16" y="30"/>
                  </a:cubicBezTo>
                  <a:cubicBezTo>
                    <a:pt x="17" y="30"/>
                    <a:pt x="18" y="28"/>
                    <a:pt x="18" y="27"/>
                  </a:cubicBezTo>
                  <a:cubicBezTo>
                    <a:pt x="11" y="29"/>
                    <a:pt x="9" y="34"/>
                    <a:pt x="7" y="39"/>
                  </a:cubicBezTo>
                  <a:cubicBezTo>
                    <a:pt x="10" y="37"/>
                    <a:pt x="12" y="34"/>
                    <a:pt x="15" y="31"/>
                  </a:cubicBezTo>
                  <a:cubicBezTo>
                    <a:pt x="12" y="36"/>
                    <a:pt x="8" y="39"/>
                    <a:pt x="6" y="43"/>
                  </a:cubicBezTo>
                  <a:close/>
                  <a:moveTo>
                    <a:pt x="24" y="32"/>
                  </a:moveTo>
                  <a:cubicBezTo>
                    <a:pt x="26" y="32"/>
                    <a:pt x="27" y="30"/>
                    <a:pt x="28" y="28"/>
                  </a:cubicBezTo>
                  <a:cubicBezTo>
                    <a:pt x="25" y="29"/>
                    <a:pt x="25" y="31"/>
                    <a:pt x="24" y="32"/>
                  </a:cubicBezTo>
                  <a:close/>
                  <a:moveTo>
                    <a:pt x="41" y="29"/>
                  </a:moveTo>
                  <a:cubicBezTo>
                    <a:pt x="40" y="32"/>
                    <a:pt x="36" y="35"/>
                    <a:pt x="35" y="38"/>
                  </a:cubicBezTo>
                  <a:cubicBezTo>
                    <a:pt x="38" y="35"/>
                    <a:pt x="41" y="33"/>
                    <a:pt x="43" y="29"/>
                  </a:cubicBezTo>
                  <a:cubicBezTo>
                    <a:pt x="43" y="29"/>
                    <a:pt x="42" y="29"/>
                    <a:pt x="41" y="29"/>
                  </a:cubicBezTo>
                  <a:close/>
                  <a:moveTo>
                    <a:pt x="6" y="32"/>
                  </a:moveTo>
                  <a:cubicBezTo>
                    <a:pt x="6" y="34"/>
                    <a:pt x="5" y="36"/>
                    <a:pt x="6" y="37"/>
                  </a:cubicBezTo>
                  <a:cubicBezTo>
                    <a:pt x="8" y="35"/>
                    <a:pt x="9" y="32"/>
                    <a:pt x="11" y="30"/>
                  </a:cubicBezTo>
                  <a:cubicBezTo>
                    <a:pt x="8" y="30"/>
                    <a:pt x="8" y="31"/>
                    <a:pt x="6" y="32"/>
                  </a:cubicBezTo>
                  <a:close/>
                  <a:moveTo>
                    <a:pt x="18" y="42"/>
                  </a:moveTo>
                  <a:cubicBezTo>
                    <a:pt x="19" y="42"/>
                    <a:pt x="20" y="42"/>
                    <a:pt x="21" y="42"/>
                  </a:cubicBezTo>
                  <a:cubicBezTo>
                    <a:pt x="21" y="37"/>
                    <a:pt x="26" y="34"/>
                    <a:pt x="28" y="30"/>
                  </a:cubicBezTo>
                  <a:cubicBezTo>
                    <a:pt x="23" y="33"/>
                    <a:pt x="21" y="38"/>
                    <a:pt x="18" y="42"/>
                  </a:cubicBezTo>
                  <a:close/>
                  <a:moveTo>
                    <a:pt x="41" y="36"/>
                  </a:moveTo>
                  <a:cubicBezTo>
                    <a:pt x="43" y="35"/>
                    <a:pt x="44" y="33"/>
                    <a:pt x="46" y="32"/>
                  </a:cubicBezTo>
                  <a:cubicBezTo>
                    <a:pt x="44" y="30"/>
                    <a:pt x="42" y="34"/>
                    <a:pt x="41" y="36"/>
                  </a:cubicBezTo>
                  <a:close/>
                  <a:moveTo>
                    <a:pt x="29" y="39"/>
                  </a:moveTo>
                  <a:cubicBezTo>
                    <a:pt x="30" y="40"/>
                    <a:pt x="30" y="40"/>
                    <a:pt x="30" y="40"/>
                  </a:cubicBezTo>
                  <a:cubicBezTo>
                    <a:pt x="31" y="40"/>
                    <a:pt x="31" y="40"/>
                    <a:pt x="32" y="40"/>
                  </a:cubicBezTo>
                  <a:cubicBezTo>
                    <a:pt x="32" y="37"/>
                    <a:pt x="35" y="35"/>
                    <a:pt x="36" y="32"/>
                  </a:cubicBezTo>
                  <a:cubicBezTo>
                    <a:pt x="34" y="35"/>
                    <a:pt x="32" y="37"/>
                    <a:pt x="29" y="39"/>
                  </a:cubicBezTo>
                  <a:close/>
                  <a:moveTo>
                    <a:pt x="43" y="37"/>
                  </a:moveTo>
                  <a:cubicBezTo>
                    <a:pt x="45" y="37"/>
                    <a:pt x="47" y="35"/>
                    <a:pt x="46" y="34"/>
                  </a:cubicBezTo>
                  <a:cubicBezTo>
                    <a:pt x="45" y="35"/>
                    <a:pt x="44" y="36"/>
                    <a:pt x="4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18" name="Freeform 17"/>
            <p:cNvSpPr>
              <a:spLocks noEditPoints="1"/>
            </p:cNvSpPr>
            <p:nvPr/>
          </p:nvSpPr>
          <p:spPr bwMode="auto">
            <a:xfrm>
              <a:off x="3612" y="2789"/>
              <a:ext cx="431" cy="399"/>
            </a:xfrm>
            <a:custGeom>
              <a:avLst/>
              <a:gdLst>
                <a:gd name="T0" fmla="*/ 33 w 55"/>
                <a:gd name="T1" fmla="*/ 5 h 51"/>
                <a:gd name="T2" fmla="*/ 42 w 55"/>
                <a:gd name="T3" fmla="*/ 26 h 51"/>
                <a:gd name="T4" fmla="*/ 53 w 55"/>
                <a:gd name="T5" fmla="*/ 36 h 51"/>
                <a:gd name="T6" fmla="*/ 53 w 55"/>
                <a:gd name="T7" fmla="*/ 40 h 51"/>
                <a:gd name="T8" fmla="*/ 47 w 55"/>
                <a:gd name="T9" fmla="*/ 50 h 51"/>
                <a:gd name="T10" fmla="*/ 47 w 55"/>
                <a:gd name="T11" fmla="*/ 45 h 51"/>
                <a:gd name="T12" fmla="*/ 42 w 55"/>
                <a:gd name="T13" fmla="*/ 45 h 51"/>
                <a:gd name="T14" fmla="*/ 7 w 55"/>
                <a:gd name="T15" fmla="*/ 48 h 51"/>
                <a:gd name="T16" fmla="*/ 3 w 55"/>
                <a:gd name="T17" fmla="*/ 47 h 51"/>
                <a:gd name="T18" fmla="*/ 22 w 55"/>
                <a:gd name="T19" fmla="*/ 27 h 51"/>
                <a:gd name="T20" fmla="*/ 17 w 55"/>
                <a:gd name="T21" fmla="*/ 19 h 51"/>
                <a:gd name="T22" fmla="*/ 20 w 55"/>
                <a:gd name="T23" fmla="*/ 7 h 51"/>
                <a:gd name="T24" fmla="*/ 33 w 55"/>
                <a:gd name="T25" fmla="*/ 4 h 51"/>
                <a:gd name="T26" fmla="*/ 31 w 55"/>
                <a:gd name="T27" fmla="*/ 5 h 51"/>
                <a:gd name="T28" fmla="*/ 19 w 55"/>
                <a:gd name="T29" fmla="*/ 16 h 51"/>
                <a:gd name="T30" fmla="*/ 20 w 55"/>
                <a:gd name="T31" fmla="*/ 19 h 51"/>
                <a:gd name="T32" fmla="*/ 26 w 55"/>
                <a:gd name="T33" fmla="*/ 3 h 51"/>
                <a:gd name="T34" fmla="*/ 27 w 55"/>
                <a:gd name="T35" fmla="*/ 15 h 51"/>
                <a:gd name="T36" fmla="*/ 26 w 55"/>
                <a:gd name="T37" fmla="*/ 16 h 51"/>
                <a:gd name="T38" fmla="*/ 24 w 55"/>
                <a:gd name="T39" fmla="*/ 23 h 51"/>
                <a:gd name="T40" fmla="*/ 32 w 55"/>
                <a:gd name="T41" fmla="*/ 8 h 51"/>
                <a:gd name="T42" fmla="*/ 27 w 55"/>
                <a:gd name="T43" fmla="*/ 15 h 51"/>
                <a:gd name="T44" fmla="*/ 33 w 55"/>
                <a:gd name="T45" fmla="*/ 12 h 51"/>
                <a:gd name="T46" fmla="*/ 26 w 55"/>
                <a:gd name="T47" fmla="*/ 22 h 51"/>
                <a:gd name="T48" fmla="*/ 26 w 55"/>
                <a:gd name="T49" fmla="*/ 22 h 51"/>
                <a:gd name="T50" fmla="*/ 25 w 55"/>
                <a:gd name="T51" fmla="*/ 23 h 51"/>
                <a:gd name="T52" fmla="*/ 21 w 55"/>
                <a:gd name="T53" fmla="*/ 33 h 51"/>
                <a:gd name="T54" fmla="*/ 15 w 55"/>
                <a:gd name="T55" fmla="*/ 43 h 51"/>
                <a:gd name="T56" fmla="*/ 15 w 55"/>
                <a:gd name="T57" fmla="*/ 46 h 51"/>
                <a:gd name="T58" fmla="*/ 24 w 55"/>
                <a:gd name="T59" fmla="*/ 29 h 51"/>
                <a:gd name="T60" fmla="*/ 24 w 55"/>
                <a:gd name="T61" fmla="*/ 37 h 51"/>
                <a:gd name="T62" fmla="*/ 33 w 55"/>
                <a:gd name="T63" fmla="*/ 29 h 51"/>
                <a:gd name="T64" fmla="*/ 25 w 55"/>
                <a:gd name="T65" fmla="*/ 40 h 51"/>
                <a:gd name="T66" fmla="*/ 21 w 55"/>
                <a:gd name="T67" fmla="*/ 46 h 51"/>
                <a:gd name="T68" fmla="*/ 30 w 55"/>
                <a:gd name="T69" fmla="*/ 32 h 51"/>
                <a:gd name="T70" fmla="*/ 28 w 55"/>
                <a:gd name="T71" fmla="*/ 40 h 51"/>
                <a:gd name="T72" fmla="*/ 36 w 55"/>
                <a:gd name="T73" fmla="*/ 29 h 51"/>
                <a:gd name="T74" fmla="*/ 7 w 55"/>
                <a:gd name="T75" fmla="*/ 43 h 51"/>
                <a:gd name="T76" fmla="*/ 8 w 55"/>
                <a:gd name="T77" fmla="*/ 46 h 51"/>
                <a:gd name="T78" fmla="*/ 18 w 55"/>
                <a:gd name="T79" fmla="*/ 30 h 51"/>
                <a:gd name="T80" fmla="*/ 43 w 55"/>
                <a:gd name="T81" fmla="*/ 30 h 51"/>
                <a:gd name="T82" fmla="*/ 45 w 55"/>
                <a:gd name="T83" fmla="*/ 32 h 51"/>
                <a:gd name="T84" fmla="*/ 49 w 55"/>
                <a:gd name="T85" fmla="*/ 33 h 51"/>
                <a:gd name="T86" fmla="*/ 45 w 55"/>
                <a:gd name="T87" fmla="*/ 32 h 51"/>
                <a:gd name="T88" fmla="*/ 14 w 55"/>
                <a:gd name="T89" fmla="*/ 30 h 51"/>
                <a:gd name="T90" fmla="*/ 31 w 55"/>
                <a:gd name="T91" fmla="*/ 44 h 51"/>
                <a:gd name="T92" fmla="*/ 43 w 55"/>
                <a:gd name="T93" fmla="*/ 32 h 51"/>
                <a:gd name="T94" fmla="*/ 31 w 55"/>
                <a:gd name="T95" fmla="*/ 44 h 51"/>
                <a:gd name="T96" fmla="*/ 35 w 55"/>
                <a:gd name="T97" fmla="*/ 34 h 51"/>
                <a:gd name="T98" fmla="*/ 39 w 55"/>
                <a:gd name="T99" fmla="*/ 44 h 51"/>
                <a:gd name="T100" fmla="*/ 39 w 55"/>
                <a:gd name="T101" fmla="*/ 44 h 51"/>
                <a:gd name="T102" fmla="*/ 47 w 55"/>
                <a:gd name="T103" fmla="*/ 41 h 51"/>
                <a:gd name="T104" fmla="*/ 49 w 55"/>
                <a:gd name="T105" fmla="*/ 43 h 51"/>
                <a:gd name="T106" fmla="*/ 47 w 55"/>
                <a:gd name="T107" fmla="*/ 38 h 51"/>
                <a:gd name="T108" fmla="*/ 25 w 55"/>
                <a:gd name="T109" fmla="*/ 45 h 51"/>
                <a:gd name="T110" fmla="*/ 32 w 55"/>
                <a:gd name="T111"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 h="51">
                  <a:moveTo>
                    <a:pt x="33" y="4"/>
                  </a:moveTo>
                  <a:cubicBezTo>
                    <a:pt x="34" y="4"/>
                    <a:pt x="34" y="5"/>
                    <a:pt x="33" y="5"/>
                  </a:cubicBezTo>
                  <a:cubicBezTo>
                    <a:pt x="38" y="12"/>
                    <a:pt x="32" y="23"/>
                    <a:pt x="28" y="27"/>
                  </a:cubicBezTo>
                  <a:cubicBezTo>
                    <a:pt x="33" y="26"/>
                    <a:pt x="38" y="28"/>
                    <a:pt x="42" y="26"/>
                  </a:cubicBezTo>
                  <a:cubicBezTo>
                    <a:pt x="42" y="27"/>
                    <a:pt x="42" y="28"/>
                    <a:pt x="43" y="28"/>
                  </a:cubicBezTo>
                  <a:cubicBezTo>
                    <a:pt x="49" y="27"/>
                    <a:pt x="52" y="32"/>
                    <a:pt x="53" y="36"/>
                  </a:cubicBezTo>
                  <a:cubicBezTo>
                    <a:pt x="53" y="37"/>
                    <a:pt x="54" y="36"/>
                    <a:pt x="55" y="37"/>
                  </a:cubicBezTo>
                  <a:cubicBezTo>
                    <a:pt x="55" y="38"/>
                    <a:pt x="54" y="39"/>
                    <a:pt x="53" y="40"/>
                  </a:cubicBezTo>
                  <a:cubicBezTo>
                    <a:pt x="54" y="41"/>
                    <a:pt x="54" y="41"/>
                    <a:pt x="54" y="43"/>
                  </a:cubicBezTo>
                  <a:cubicBezTo>
                    <a:pt x="50" y="44"/>
                    <a:pt x="49" y="47"/>
                    <a:pt x="47" y="50"/>
                  </a:cubicBezTo>
                  <a:cubicBezTo>
                    <a:pt x="46" y="49"/>
                    <a:pt x="47" y="47"/>
                    <a:pt x="48" y="47"/>
                  </a:cubicBezTo>
                  <a:cubicBezTo>
                    <a:pt x="48" y="46"/>
                    <a:pt x="46" y="46"/>
                    <a:pt x="47" y="45"/>
                  </a:cubicBezTo>
                  <a:cubicBezTo>
                    <a:pt x="45" y="45"/>
                    <a:pt x="43" y="45"/>
                    <a:pt x="43" y="46"/>
                  </a:cubicBezTo>
                  <a:cubicBezTo>
                    <a:pt x="42" y="47"/>
                    <a:pt x="42" y="45"/>
                    <a:pt x="42" y="45"/>
                  </a:cubicBezTo>
                  <a:cubicBezTo>
                    <a:pt x="32" y="46"/>
                    <a:pt x="20" y="47"/>
                    <a:pt x="10" y="49"/>
                  </a:cubicBezTo>
                  <a:cubicBezTo>
                    <a:pt x="9" y="48"/>
                    <a:pt x="8" y="49"/>
                    <a:pt x="7" y="48"/>
                  </a:cubicBezTo>
                  <a:cubicBezTo>
                    <a:pt x="6" y="49"/>
                    <a:pt x="1" y="51"/>
                    <a:pt x="0" y="48"/>
                  </a:cubicBezTo>
                  <a:cubicBezTo>
                    <a:pt x="1" y="47"/>
                    <a:pt x="2" y="47"/>
                    <a:pt x="3" y="47"/>
                  </a:cubicBezTo>
                  <a:cubicBezTo>
                    <a:pt x="5" y="41"/>
                    <a:pt x="3" y="35"/>
                    <a:pt x="8" y="31"/>
                  </a:cubicBezTo>
                  <a:cubicBezTo>
                    <a:pt x="11" y="29"/>
                    <a:pt x="17" y="28"/>
                    <a:pt x="22" y="27"/>
                  </a:cubicBezTo>
                  <a:cubicBezTo>
                    <a:pt x="22" y="25"/>
                    <a:pt x="20" y="24"/>
                    <a:pt x="19" y="24"/>
                  </a:cubicBezTo>
                  <a:cubicBezTo>
                    <a:pt x="19" y="22"/>
                    <a:pt x="18" y="21"/>
                    <a:pt x="17" y="19"/>
                  </a:cubicBezTo>
                  <a:cubicBezTo>
                    <a:pt x="17" y="15"/>
                    <a:pt x="15" y="10"/>
                    <a:pt x="18" y="7"/>
                  </a:cubicBezTo>
                  <a:cubicBezTo>
                    <a:pt x="19" y="6"/>
                    <a:pt x="19" y="7"/>
                    <a:pt x="20" y="7"/>
                  </a:cubicBezTo>
                  <a:cubicBezTo>
                    <a:pt x="21" y="3"/>
                    <a:pt x="24" y="0"/>
                    <a:pt x="29" y="1"/>
                  </a:cubicBezTo>
                  <a:cubicBezTo>
                    <a:pt x="30" y="1"/>
                    <a:pt x="31" y="3"/>
                    <a:pt x="33" y="4"/>
                  </a:cubicBezTo>
                  <a:close/>
                  <a:moveTo>
                    <a:pt x="20" y="19"/>
                  </a:moveTo>
                  <a:cubicBezTo>
                    <a:pt x="24" y="15"/>
                    <a:pt x="29" y="10"/>
                    <a:pt x="31" y="5"/>
                  </a:cubicBezTo>
                  <a:cubicBezTo>
                    <a:pt x="30" y="4"/>
                    <a:pt x="30" y="4"/>
                    <a:pt x="29" y="4"/>
                  </a:cubicBezTo>
                  <a:cubicBezTo>
                    <a:pt x="26" y="8"/>
                    <a:pt x="23" y="12"/>
                    <a:pt x="19" y="16"/>
                  </a:cubicBezTo>
                  <a:cubicBezTo>
                    <a:pt x="22" y="17"/>
                    <a:pt x="23" y="12"/>
                    <a:pt x="25" y="12"/>
                  </a:cubicBezTo>
                  <a:cubicBezTo>
                    <a:pt x="24" y="14"/>
                    <a:pt x="20" y="16"/>
                    <a:pt x="20" y="19"/>
                  </a:cubicBezTo>
                  <a:close/>
                  <a:moveTo>
                    <a:pt x="20" y="12"/>
                  </a:moveTo>
                  <a:cubicBezTo>
                    <a:pt x="23" y="10"/>
                    <a:pt x="26" y="6"/>
                    <a:pt x="26" y="3"/>
                  </a:cubicBezTo>
                  <a:cubicBezTo>
                    <a:pt x="22" y="4"/>
                    <a:pt x="21" y="9"/>
                    <a:pt x="20" y="12"/>
                  </a:cubicBezTo>
                  <a:close/>
                  <a:moveTo>
                    <a:pt x="27" y="15"/>
                  </a:moveTo>
                  <a:cubicBezTo>
                    <a:pt x="27" y="16"/>
                    <a:pt x="25" y="15"/>
                    <a:pt x="25" y="16"/>
                  </a:cubicBezTo>
                  <a:cubicBezTo>
                    <a:pt x="25" y="17"/>
                    <a:pt x="25" y="16"/>
                    <a:pt x="26" y="16"/>
                  </a:cubicBezTo>
                  <a:cubicBezTo>
                    <a:pt x="25" y="18"/>
                    <a:pt x="25" y="20"/>
                    <a:pt x="23" y="20"/>
                  </a:cubicBezTo>
                  <a:cubicBezTo>
                    <a:pt x="23" y="22"/>
                    <a:pt x="22" y="22"/>
                    <a:pt x="24" y="23"/>
                  </a:cubicBezTo>
                  <a:cubicBezTo>
                    <a:pt x="26" y="20"/>
                    <a:pt x="29" y="15"/>
                    <a:pt x="31" y="11"/>
                  </a:cubicBezTo>
                  <a:cubicBezTo>
                    <a:pt x="31" y="10"/>
                    <a:pt x="33" y="10"/>
                    <a:pt x="32" y="8"/>
                  </a:cubicBezTo>
                  <a:cubicBezTo>
                    <a:pt x="32" y="8"/>
                    <a:pt x="32" y="7"/>
                    <a:pt x="32" y="7"/>
                  </a:cubicBezTo>
                  <a:cubicBezTo>
                    <a:pt x="30" y="10"/>
                    <a:pt x="28" y="12"/>
                    <a:pt x="27" y="15"/>
                  </a:cubicBezTo>
                  <a:close/>
                  <a:moveTo>
                    <a:pt x="26" y="22"/>
                  </a:moveTo>
                  <a:cubicBezTo>
                    <a:pt x="31" y="20"/>
                    <a:pt x="32" y="16"/>
                    <a:pt x="33" y="12"/>
                  </a:cubicBezTo>
                  <a:cubicBezTo>
                    <a:pt x="33" y="12"/>
                    <a:pt x="33" y="12"/>
                    <a:pt x="33" y="12"/>
                  </a:cubicBezTo>
                  <a:cubicBezTo>
                    <a:pt x="31" y="15"/>
                    <a:pt x="28" y="17"/>
                    <a:pt x="26" y="22"/>
                  </a:cubicBezTo>
                  <a:close/>
                  <a:moveTo>
                    <a:pt x="25" y="23"/>
                  </a:moveTo>
                  <a:cubicBezTo>
                    <a:pt x="26" y="23"/>
                    <a:pt x="26" y="23"/>
                    <a:pt x="26" y="22"/>
                  </a:cubicBezTo>
                  <a:cubicBezTo>
                    <a:pt x="26" y="22"/>
                    <a:pt x="26" y="22"/>
                    <a:pt x="25" y="22"/>
                  </a:cubicBezTo>
                  <a:cubicBezTo>
                    <a:pt x="25" y="23"/>
                    <a:pt x="25" y="23"/>
                    <a:pt x="25" y="23"/>
                  </a:cubicBezTo>
                  <a:close/>
                  <a:moveTo>
                    <a:pt x="24" y="29"/>
                  </a:moveTo>
                  <a:cubicBezTo>
                    <a:pt x="24" y="30"/>
                    <a:pt x="23" y="33"/>
                    <a:pt x="21" y="33"/>
                  </a:cubicBezTo>
                  <a:cubicBezTo>
                    <a:pt x="19" y="38"/>
                    <a:pt x="14" y="40"/>
                    <a:pt x="13" y="44"/>
                  </a:cubicBezTo>
                  <a:cubicBezTo>
                    <a:pt x="14" y="44"/>
                    <a:pt x="14" y="42"/>
                    <a:pt x="15" y="43"/>
                  </a:cubicBezTo>
                  <a:cubicBezTo>
                    <a:pt x="14" y="44"/>
                    <a:pt x="13" y="45"/>
                    <a:pt x="13" y="46"/>
                  </a:cubicBezTo>
                  <a:cubicBezTo>
                    <a:pt x="14" y="46"/>
                    <a:pt x="15" y="46"/>
                    <a:pt x="15" y="46"/>
                  </a:cubicBezTo>
                  <a:cubicBezTo>
                    <a:pt x="19" y="40"/>
                    <a:pt x="25" y="35"/>
                    <a:pt x="28" y="29"/>
                  </a:cubicBezTo>
                  <a:cubicBezTo>
                    <a:pt x="27" y="28"/>
                    <a:pt x="26" y="29"/>
                    <a:pt x="24" y="29"/>
                  </a:cubicBezTo>
                  <a:close/>
                  <a:moveTo>
                    <a:pt x="33" y="29"/>
                  </a:moveTo>
                  <a:cubicBezTo>
                    <a:pt x="29" y="29"/>
                    <a:pt x="27" y="35"/>
                    <a:pt x="24" y="37"/>
                  </a:cubicBezTo>
                  <a:cubicBezTo>
                    <a:pt x="25" y="38"/>
                    <a:pt x="22" y="40"/>
                    <a:pt x="23" y="40"/>
                  </a:cubicBezTo>
                  <a:cubicBezTo>
                    <a:pt x="26" y="36"/>
                    <a:pt x="29" y="33"/>
                    <a:pt x="33" y="29"/>
                  </a:cubicBezTo>
                  <a:close/>
                  <a:moveTo>
                    <a:pt x="30" y="32"/>
                  </a:moveTo>
                  <a:cubicBezTo>
                    <a:pt x="29" y="35"/>
                    <a:pt x="25" y="37"/>
                    <a:pt x="25" y="40"/>
                  </a:cubicBezTo>
                  <a:cubicBezTo>
                    <a:pt x="21" y="40"/>
                    <a:pt x="22" y="45"/>
                    <a:pt x="19" y="46"/>
                  </a:cubicBezTo>
                  <a:cubicBezTo>
                    <a:pt x="20" y="46"/>
                    <a:pt x="20" y="46"/>
                    <a:pt x="21" y="46"/>
                  </a:cubicBezTo>
                  <a:cubicBezTo>
                    <a:pt x="24" y="41"/>
                    <a:pt x="29" y="37"/>
                    <a:pt x="32" y="32"/>
                  </a:cubicBezTo>
                  <a:cubicBezTo>
                    <a:pt x="31" y="32"/>
                    <a:pt x="31" y="33"/>
                    <a:pt x="30" y="32"/>
                  </a:cubicBezTo>
                  <a:close/>
                  <a:moveTo>
                    <a:pt x="36" y="29"/>
                  </a:moveTo>
                  <a:cubicBezTo>
                    <a:pt x="33" y="32"/>
                    <a:pt x="31" y="36"/>
                    <a:pt x="28" y="40"/>
                  </a:cubicBezTo>
                  <a:cubicBezTo>
                    <a:pt x="32" y="37"/>
                    <a:pt x="35" y="33"/>
                    <a:pt x="37" y="29"/>
                  </a:cubicBezTo>
                  <a:cubicBezTo>
                    <a:pt x="36" y="29"/>
                    <a:pt x="36" y="29"/>
                    <a:pt x="36" y="29"/>
                  </a:cubicBezTo>
                  <a:close/>
                  <a:moveTo>
                    <a:pt x="18" y="30"/>
                  </a:moveTo>
                  <a:cubicBezTo>
                    <a:pt x="15" y="35"/>
                    <a:pt x="9" y="37"/>
                    <a:pt x="7" y="43"/>
                  </a:cubicBezTo>
                  <a:cubicBezTo>
                    <a:pt x="8" y="44"/>
                    <a:pt x="7" y="44"/>
                    <a:pt x="7" y="45"/>
                  </a:cubicBezTo>
                  <a:cubicBezTo>
                    <a:pt x="8" y="46"/>
                    <a:pt x="8" y="46"/>
                    <a:pt x="8" y="46"/>
                  </a:cubicBezTo>
                  <a:cubicBezTo>
                    <a:pt x="13" y="41"/>
                    <a:pt x="18" y="36"/>
                    <a:pt x="22" y="29"/>
                  </a:cubicBezTo>
                  <a:cubicBezTo>
                    <a:pt x="21" y="29"/>
                    <a:pt x="19" y="30"/>
                    <a:pt x="18" y="30"/>
                  </a:cubicBezTo>
                  <a:close/>
                  <a:moveTo>
                    <a:pt x="36" y="37"/>
                  </a:moveTo>
                  <a:cubicBezTo>
                    <a:pt x="38" y="34"/>
                    <a:pt x="41" y="32"/>
                    <a:pt x="43" y="30"/>
                  </a:cubicBezTo>
                  <a:cubicBezTo>
                    <a:pt x="39" y="28"/>
                    <a:pt x="37" y="34"/>
                    <a:pt x="36" y="37"/>
                  </a:cubicBezTo>
                  <a:close/>
                  <a:moveTo>
                    <a:pt x="45" y="32"/>
                  </a:moveTo>
                  <a:cubicBezTo>
                    <a:pt x="43" y="36"/>
                    <a:pt x="40" y="38"/>
                    <a:pt x="38" y="43"/>
                  </a:cubicBezTo>
                  <a:cubicBezTo>
                    <a:pt x="42" y="40"/>
                    <a:pt x="45" y="36"/>
                    <a:pt x="49" y="33"/>
                  </a:cubicBezTo>
                  <a:cubicBezTo>
                    <a:pt x="48" y="32"/>
                    <a:pt x="46" y="30"/>
                    <a:pt x="44" y="30"/>
                  </a:cubicBezTo>
                  <a:cubicBezTo>
                    <a:pt x="45" y="30"/>
                    <a:pt x="45" y="31"/>
                    <a:pt x="45" y="32"/>
                  </a:cubicBezTo>
                  <a:close/>
                  <a:moveTo>
                    <a:pt x="7" y="41"/>
                  </a:moveTo>
                  <a:cubicBezTo>
                    <a:pt x="9" y="38"/>
                    <a:pt x="13" y="34"/>
                    <a:pt x="14" y="30"/>
                  </a:cubicBezTo>
                  <a:cubicBezTo>
                    <a:pt x="10" y="32"/>
                    <a:pt x="5" y="35"/>
                    <a:pt x="7" y="41"/>
                  </a:cubicBezTo>
                  <a:close/>
                  <a:moveTo>
                    <a:pt x="31" y="44"/>
                  </a:moveTo>
                  <a:cubicBezTo>
                    <a:pt x="33" y="45"/>
                    <a:pt x="33" y="44"/>
                    <a:pt x="35" y="44"/>
                  </a:cubicBezTo>
                  <a:cubicBezTo>
                    <a:pt x="37" y="40"/>
                    <a:pt x="40" y="36"/>
                    <a:pt x="43" y="32"/>
                  </a:cubicBezTo>
                  <a:cubicBezTo>
                    <a:pt x="43" y="32"/>
                    <a:pt x="43" y="31"/>
                    <a:pt x="43" y="32"/>
                  </a:cubicBezTo>
                  <a:cubicBezTo>
                    <a:pt x="38" y="35"/>
                    <a:pt x="34" y="39"/>
                    <a:pt x="31" y="44"/>
                  </a:cubicBezTo>
                  <a:close/>
                  <a:moveTo>
                    <a:pt x="32" y="37"/>
                  </a:moveTo>
                  <a:cubicBezTo>
                    <a:pt x="34" y="36"/>
                    <a:pt x="34" y="35"/>
                    <a:pt x="35" y="34"/>
                  </a:cubicBezTo>
                  <a:cubicBezTo>
                    <a:pt x="34" y="35"/>
                    <a:pt x="33" y="36"/>
                    <a:pt x="32" y="37"/>
                  </a:cubicBezTo>
                  <a:close/>
                  <a:moveTo>
                    <a:pt x="39" y="44"/>
                  </a:moveTo>
                  <a:cubicBezTo>
                    <a:pt x="44" y="45"/>
                    <a:pt x="46" y="38"/>
                    <a:pt x="49" y="35"/>
                  </a:cubicBezTo>
                  <a:cubicBezTo>
                    <a:pt x="45" y="37"/>
                    <a:pt x="41" y="40"/>
                    <a:pt x="39" y="44"/>
                  </a:cubicBezTo>
                  <a:close/>
                  <a:moveTo>
                    <a:pt x="46" y="42"/>
                  </a:moveTo>
                  <a:cubicBezTo>
                    <a:pt x="46" y="42"/>
                    <a:pt x="46" y="41"/>
                    <a:pt x="47" y="41"/>
                  </a:cubicBezTo>
                  <a:cubicBezTo>
                    <a:pt x="47" y="42"/>
                    <a:pt x="46" y="42"/>
                    <a:pt x="46" y="43"/>
                  </a:cubicBezTo>
                  <a:cubicBezTo>
                    <a:pt x="47" y="43"/>
                    <a:pt x="48" y="43"/>
                    <a:pt x="49" y="43"/>
                  </a:cubicBezTo>
                  <a:cubicBezTo>
                    <a:pt x="51" y="41"/>
                    <a:pt x="52" y="38"/>
                    <a:pt x="50" y="36"/>
                  </a:cubicBezTo>
                  <a:cubicBezTo>
                    <a:pt x="49" y="36"/>
                    <a:pt x="49" y="38"/>
                    <a:pt x="47" y="38"/>
                  </a:cubicBezTo>
                  <a:cubicBezTo>
                    <a:pt x="48" y="40"/>
                    <a:pt x="45" y="41"/>
                    <a:pt x="46" y="42"/>
                  </a:cubicBezTo>
                  <a:close/>
                  <a:moveTo>
                    <a:pt x="25" y="45"/>
                  </a:moveTo>
                  <a:cubicBezTo>
                    <a:pt x="27" y="45"/>
                    <a:pt x="27" y="44"/>
                    <a:pt x="28" y="44"/>
                  </a:cubicBezTo>
                  <a:cubicBezTo>
                    <a:pt x="28" y="42"/>
                    <a:pt x="33" y="39"/>
                    <a:pt x="32" y="37"/>
                  </a:cubicBezTo>
                  <a:cubicBezTo>
                    <a:pt x="30" y="39"/>
                    <a:pt x="28" y="42"/>
                    <a:pt x="25"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19" name="Freeform 18"/>
            <p:cNvSpPr>
              <a:spLocks noEditPoints="1"/>
            </p:cNvSpPr>
            <p:nvPr/>
          </p:nvSpPr>
          <p:spPr bwMode="auto">
            <a:xfrm>
              <a:off x="3690" y="1214"/>
              <a:ext cx="149" cy="220"/>
            </a:xfrm>
            <a:custGeom>
              <a:avLst/>
              <a:gdLst>
                <a:gd name="T0" fmla="*/ 9 w 19"/>
                <a:gd name="T1" fmla="*/ 1 h 28"/>
                <a:gd name="T2" fmla="*/ 18 w 19"/>
                <a:gd name="T3" fmla="*/ 16 h 28"/>
                <a:gd name="T4" fmla="*/ 11 w 19"/>
                <a:gd name="T5" fmla="*/ 28 h 28"/>
                <a:gd name="T6" fmla="*/ 2 w 19"/>
                <a:gd name="T7" fmla="*/ 22 h 28"/>
                <a:gd name="T8" fmla="*/ 3 w 19"/>
                <a:gd name="T9" fmla="*/ 5 h 28"/>
                <a:gd name="T10" fmla="*/ 9 w 19"/>
                <a:gd name="T11" fmla="*/ 1 h 28"/>
                <a:gd name="T12" fmla="*/ 12 w 19"/>
                <a:gd name="T13" fmla="*/ 5 h 28"/>
                <a:gd name="T14" fmla="*/ 13 w 19"/>
                <a:gd name="T15" fmla="*/ 6 h 28"/>
                <a:gd name="T16" fmla="*/ 10 w 19"/>
                <a:gd name="T17" fmla="*/ 10 h 28"/>
                <a:gd name="T18" fmla="*/ 15 w 19"/>
                <a:gd name="T19" fmla="*/ 7 h 28"/>
                <a:gd name="T20" fmla="*/ 11 w 19"/>
                <a:gd name="T21" fmla="*/ 3 h 28"/>
                <a:gd name="T22" fmla="*/ 12 w 19"/>
                <a:gd name="T23" fmla="*/ 5 h 28"/>
                <a:gd name="T24" fmla="*/ 5 w 19"/>
                <a:gd name="T25" fmla="*/ 7 h 28"/>
                <a:gd name="T26" fmla="*/ 7 w 19"/>
                <a:gd name="T27" fmla="*/ 4 h 28"/>
                <a:gd name="T28" fmla="*/ 5 w 19"/>
                <a:gd name="T29" fmla="*/ 7 h 28"/>
                <a:gd name="T30" fmla="*/ 7 w 19"/>
                <a:gd name="T31" fmla="*/ 7 h 28"/>
                <a:gd name="T32" fmla="*/ 8 w 19"/>
                <a:gd name="T33" fmla="*/ 8 h 28"/>
                <a:gd name="T34" fmla="*/ 10 w 19"/>
                <a:gd name="T35" fmla="*/ 5 h 28"/>
                <a:gd name="T36" fmla="*/ 9 w 19"/>
                <a:gd name="T37" fmla="*/ 5 h 28"/>
                <a:gd name="T38" fmla="*/ 7 w 19"/>
                <a:gd name="T39" fmla="*/ 7 h 28"/>
                <a:gd name="T40" fmla="*/ 10 w 19"/>
                <a:gd name="T41" fmla="*/ 16 h 28"/>
                <a:gd name="T42" fmla="*/ 15 w 19"/>
                <a:gd name="T43" fmla="*/ 8 h 28"/>
                <a:gd name="T44" fmla="*/ 10 w 19"/>
                <a:gd name="T45" fmla="*/ 16 h 28"/>
                <a:gd name="T46" fmla="*/ 5 w 19"/>
                <a:gd name="T47" fmla="*/ 16 h 28"/>
                <a:gd name="T48" fmla="*/ 8 w 19"/>
                <a:gd name="T49" fmla="*/ 10 h 28"/>
                <a:gd name="T50" fmla="*/ 5 w 19"/>
                <a:gd name="T51" fmla="*/ 16 h 28"/>
                <a:gd name="T52" fmla="*/ 14 w 19"/>
                <a:gd name="T53" fmla="*/ 22 h 28"/>
                <a:gd name="T54" fmla="*/ 14 w 19"/>
                <a:gd name="T55" fmla="*/ 19 h 28"/>
                <a:gd name="T56" fmla="*/ 14 w 19"/>
                <a:gd name="T57"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 h="28">
                  <a:moveTo>
                    <a:pt x="9" y="1"/>
                  </a:moveTo>
                  <a:cubicBezTo>
                    <a:pt x="16" y="0"/>
                    <a:pt x="18" y="9"/>
                    <a:pt x="18" y="16"/>
                  </a:cubicBezTo>
                  <a:cubicBezTo>
                    <a:pt x="19" y="21"/>
                    <a:pt x="14" y="28"/>
                    <a:pt x="11" y="28"/>
                  </a:cubicBezTo>
                  <a:cubicBezTo>
                    <a:pt x="8" y="28"/>
                    <a:pt x="3" y="24"/>
                    <a:pt x="2" y="22"/>
                  </a:cubicBezTo>
                  <a:cubicBezTo>
                    <a:pt x="0" y="19"/>
                    <a:pt x="0" y="9"/>
                    <a:pt x="3" y="5"/>
                  </a:cubicBezTo>
                  <a:cubicBezTo>
                    <a:pt x="4" y="3"/>
                    <a:pt x="7" y="1"/>
                    <a:pt x="9" y="1"/>
                  </a:cubicBezTo>
                  <a:close/>
                  <a:moveTo>
                    <a:pt x="12" y="5"/>
                  </a:moveTo>
                  <a:cubicBezTo>
                    <a:pt x="12" y="5"/>
                    <a:pt x="13" y="5"/>
                    <a:pt x="13" y="6"/>
                  </a:cubicBezTo>
                  <a:cubicBezTo>
                    <a:pt x="12" y="7"/>
                    <a:pt x="11" y="9"/>
                    <a:pt x="10" y="10"/>
                  </a:cubicBezTo>
                  <a:cubicBezTo>
                    <a:pt x="12" y="10"/>
                    <a:pt x="12" y="6"/>
                    <a:pt x="15" y="7"/>
                  </a:cubicBezTo>
                  <a:cubicBezTo>
                    <a:pt x="14" y="6"/>
                    <a:pt x="13" y="4"/>
                    <a:pt x="11" y="3"/>
                  </a:cubicBezTo>
                  <a:cubicBezTo>
                    <a:pt x="11" y="4"/>
                    <a:pt x="12" y="5"/>
                    <a:pt x="12" y="5"/>
                  </a:cubicBezTo>
                  <a:close/>
                  <a:moveTo>
                    <a:pt x="5" y="7"/>
                  </a:moveTo>
                  <a:cubicBezTo>
                    <a:pt x="7" y="7"/>
                    <a:pt x="7" y="5"/>
                    <a:pt x="7" y="4"/>
                  </a:cubicBezTo>
                  <a:cubicBezTo>
                    <a:pt x="6" y="4"/>
                    <a:pt x="5" y="5"/>
                    <a:pt x="5" y="7"/>
                  </a:cubicBezTo>
                  <a:close/>
                  <a:moveTo>
                    <a:pt x="7" y="7"/>
                  </a:moveTo>
                  <a:cubicBezTo>
                    <a:pt x="8" y="7"/>
                    <a:pt x="7" y="8"/>
                    <a:pt x="8" y="8"/>
                  </a:cubicBezTo>
                  <a:cubicBezTo>
                    <a:pt x="8" y="7"/>
                    <a:pt x="10" y="7"/>
                    <a:pt x="10" y="5"/>
                  </a:cubicBezTo>
                  <a:cubicBezTo>
                    <a:pt x="10" y="5"/>
                    <a:pt x="9" y="5"/>
                    <a:pt x="9" y="5"/>
                  </a:cubicBezTo>
                  <a:cubicBezTo>
                    <a:pt x="8" y="6"/>
                    <a:pt x="8" y="7"/>
                    <a:pt x="7" y="7"/>
                  </a:cubicBezTo>
                  <a:close/>
                  <a:moveTo>
                    <a:pt x="10" y="16"/>
                  </a:moveTo>
                  <a:cubicBezTo>
                    <a:pt x="11" y="13"/>
                    <a:pt x="16" y="11"/>
                    <a:pt x="15" y="8"/>
                  </a:cubicBezTo>
                  <a:cubicBezTo>
                    <a:pt x="14" y="11"/>
                    <a:pt x="10" y="13"/>
                    <a:pt x="10" y="16"/>
                  </a:cubicBezTo>
                  <a:close/>
                  <a:moveTo>
                    <a:pt x="5" y="16"/>
                  </a:moveTo>
                  <a:cubicBezTo>
                    <a:pt x="7" y="15"/>
                    <a:pt x="8" y="11"/>
                    <a:pt x="8" y="10"/>
                  </a:cubicBezTo>
                  <a:cubicBezTo>
                    <a:pt x="7" y="12"/>
                    <a:pt x="4" y="13"/>
                    <a:pt x="5" y="16"/>
                  </a:cubicBezTo>
                  <a:close/>
                  <a:moveTo>
                    <a:pt x="14" y="22"/>
                  </a:moveTo>
                  <a:cubicBezTo>
                    <a:pt x="15" y="22"/>
                    <a:pt x="15" y="19"/>
                    <a:pt x="14" y="19"/>
                  </a:cubicBezTo>
                  <a:cubicBezTo>
                    <a:pt x="14" y="20"/>
                    <a:pt x="13" y="21"/>
                    <a:pt x="1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20" name="Freeform 19"/>
            <p:cNvSpPr>
              <a:spLocks noEditPoints="1"/>
            </p:cNvSpPr>
            <p:nvPr/>
          </p:nvSpPr>
          <p:spPr bwMode="auto">
            <a:xfrm>
              <a:off x="3557" y="1434"/>
              <a:ext cx="423" cy="164"/>
            </a:xfrm>
            <a:custGeom>
              <a:avLst/>
              <a:gdLst>
                <a:gd name="T0" fmla="*/ 53 w 54"/>
                <a:gd name="T1" fmla="*/ 15 h 21"/>
                <a:gd name="T2" fmla="*/ 48 w 54"/>
                <a:gd name="T3" fmla="*/ 16 h 21"/>
                <a:gd name="T4" fmla="*/ 34 w 54"/>
                <a:gd name="T5" fmla="*/ 17 h 21"/>
                <a:gd name="T6" fmla="*/ 12 w 54"/>
                <a:gd name="T7" fmla="*/ 19 h 21"/>
                <a:gd name="T8" fmla="*/ 1 w 54"/>
                <a:gd name="T9" fmla="*/ 19 h 21"/>
                <a:gd name="T10" fmla="*/ 20 w 54"/>
                <a:gd name="T11" fmla="*/ 1 h 21"/>
                <a:gd name="T12" fmla="*/ 27 w 54"/>
                <a:gd name="T13" fmla="*/ 0 h 21"/>
                <a:gd name="T14" fmla="*/ 47 w 54"/>
                <a:gd name="T15" fmla="*/ 2 h 21"/>
                <a:gd name="T16" fmla="*/ 27 w 54"/>
                <a:gd name="T17" fmla="*/ 3 h 21"/>
                <a:gd name="T18" fmla="*/ 30 w 54"/>
                <a:gd name="T19" fmla="*/ 3 h 21"/>
                <a:gd name="T20" fmla="*/ 15 w 54"/>
                <a:gd name="T21" fmla="*/ 17 h 21"/>
                <a:gd name="T22" fmla="*/ 22 w 54"/>
                <a:gd name="T23" fmla="*/ 7 h 21"/>
                <a:gd name="T24" fmla="*/ 25 w 54"/>
                <a:gd name="T25" fmla="*/ 3 h 21"/>
                <a:gd name="T26" fmla="*/ 6 w 54"/>
                <a:gd name="T27" fmla="*/ 11 h 21"/>
                <a:gd name="T28" fmla="*/ 14 w 54"/>
                <a:gd name="T29" fmla="*/ 6 h 21"/>
                <a:gd name="T30" fmla="*/ 20 w 54"/>
                <a:gd name="T31" fmla="*/ 4 h 21"/>
                <a:gd name="T32" fmla="*/ 15 w 54"/>
                <a:gd name="T33" fmla="*/ 13 h 21"/>
                <a:gd name="T34" fmla="*/ 15 w 54"/>
                <a:gd name="T35" fmla="*/ 17 h 21"/>
                <a:gd name="T36" fmla="*/ 34 w 54"/>
                <a:gd name="T37" fmla="*/ 3 h 21"/>
                <a:gd name="T38" fmla="*/ 31 w 54"/>
                <a:gd name="T39" fmla="*/ 6 h 21"/>
                <a:gd name="T40" fmla="*/ 40 w 54"/>
                <a:gd name="T41" fmla="*/ 3 h 21"/>
                <a:gd name="T42" fmla="*/ 42 w 54"/>
                <a:gd name="T43" fmla="*/ 4 h 21"/>
                <a:gd name="T44" fmla="*/ 45 w 54"/>
                <a:gd name="T45" fmla="*/ 4 h 21"/>
                <a:gd name="T46" fmla="*/ 33 w 54"/>
                <a:gd name="T47" fmla="*/ 6 h 21"/>
                <a:gd name="T48" fmla="*/ 31 w 54"/>
                <a:gd name="T49" fmla="*/ 8 h 21"/>
                <a:gd name="T50" fmla="*/ 26 w 54"/>
                <a:gd name="T51" fmla="*/ 15 h 21"/>
                <a:gd name="T52" fmla="*/ 35 w 54"/>
                <a:gd name="T53" fmla="*/ 4 h 21"/>
                <a:gd name="T54" fmla="*/ 38 w 54"/>
                <a:gd name="T55" fmla="*/ 15 h 21"/>
                <a:gd name="T56" fmla="*/ 45 w 54"/>
                <a:gd name="T57" fmla="*/ 5 h 21"/>
                <a:gd name="T58" fmla="*/ 22 w 54"/>
                <a:gd name="T59" fmla="*/ 13 h 21"/>
                <a:gd name="T60" fmla="*/ 22 w 54"/>
                <a:gd name="T61" fmla="*/ 16 h 21"/>
                <a:gd name="T62" fmla="*/ 28 w 54"/>
                <a:gd name="T63" fmla="*/ 6 h 21"/>
                <a:gd name="T64" fmla="*/ 44 w 54"/>
                <a:gd name="T65" fmla="*/ 10 h 21"/>
                <a:gd name="T66" fmla="*/ 48 w 54"/>
                <a:gd name="T67" fmla="*/ 6 h 21"/>
                <a:gd name="T68" fmla="*/ 44 w 54"/>
                <a:gd name="T69" fmla="*/ 10 h 21"/>
                <a:gd name="T70" fmla="*/ 39 w 54"/>
                <a:gd name="T71" fmla="*/ 6 h 21"/>
                <a:gd name="T72" fmla="*/ 32 w 54"/>
                <a:gd name="T73" fmla="*/ 15 h 21"/>
                <a:gd name="T74" fmla="*/ 7 w 54"/>
                <a:gd name="T75" fmla="*/ 7 h 21"/>
                <a:gd name="T76" fmla="*/ 4 w 54"/>
                <a:gd name="T77" fmla="*/ 18 h 21"/>
                <a:gd name="T78" fmla="*/ 4 w 54"/>
                <a:gd name="T79" fmla="*/ 18 h 21"/>
                <a:gd name="T80" fmla="*/ 49 w 54"/>
                <a:gd name="T81" fmla="*/ 13 h 21"/>
                <a:gd name="T82" fmla="*/ 48 w 54"/>
                <a:gd name="T83" fmla="*/ 13 h 21"/>
                <a:gd name="T84" fmla="*/ 46 w 54"/>
                <a:gd name="T85" fmla="*/ 10 h 21"/>
                <a:gd name="T86" fmla="*/ 8 w 54"/>
                <a:gd name="T87" fmla="*/ 18 h 21"/>
                <a:gd name="T88" fmla="*/ 8 w 54"/>
                <a:gd name="T8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21">
                  <a:moveTo>
                    <a:pt x="54" y="10"/>
                  </a:moveTo>
                  <a:cubicBezTo>
                    <a:pt x="54" y="12"/>
                    <a:pt x="52" y="13"/>
                    <a:pt x="53" y="15"/>
                  </a:cubicBezTo>
                  <a:cubicBezTo>
                    <a:pt x="51" y="14"/>
                    <a:pt x="51" y="17"/>
                    <a:pt x="50" y="18"/>
                  </a:cubicBezTo>
                  <a:cubicBezTo>
                    <a:pt x="49" y="17"/>
                    <a:pt x="49" y="16"/>
                    <a:pt x="48" y="16"/>
                  </a:cubicBezTo>
                  <a:cubicBezTo>
                    <a:pt x="46" y="16"/>
                    <a:pt x="42" y="15"/>
                    <a:pt x="41" y="17"/>
                  </a:cubicBezTo>
                  <a:cubicBezTo>
                    <a:pt x="39" y="16"/>
                    <a:pt x="36" y="16"/>
                    <a:pt x="34" y="17"/>
                  </a:cubicBezTo>
                  <a:cubicBezTo>
                    <a:pt x="29" y="16"/>
                    <a:pt x="22" y="18"/>
                    <a:pt x="17" y="19"/>
                  </a:cubicBezTo>
                  <a:cubicBezTo>
                    <a:pt x="15" y="19"/>
                    <a:pt x="14" y="19"/>
                    <a:pt x="12" y="19"/>
                  </a:cubicBezTo>
                  <a:cubicBezTo>
                    <a:pt x="10" y="20"/>
                    <a:pt x="6" y="21"/>
                    <a:pt x="3" y="20"/>
                  </a:cubicBezTo>
                  <a:cubicBezTo>
                    <a:pt x="3" y="19"/>
                    <a:pt x="2" y="19"/>
                    <a:pt x="1" y="19"/>
                  </a:cubicBezTo>
                  <a:cubicBezTo>
                    <a:pt x="1" y="17"/>
                    <a:pt x="1" y="16"/>
                    <a:pt x="0" y="14"/>
                  </a:cubicBezTo>
                  <a:cubicBezTo>
                    <a:pt x="1" y="5"/>
                    <a:pt x="9" y="2"/>
                    <a:pt x="20" y="1"/>
                  </a:cubicBezTo>
                  <a:cubicBezTo>
                    <a:pt x="21" y="1"/>
                    <a:pt x="23" y="1"/>
                    <a:pt x="24" y="1"/>
                  </a:cubicBezTo>
                  <a:cubicBezTo>
                    <a:pt x="25" y="1"/>
                    <a:pt x="26" y="1"/>
                    <a:pt x="27" y="0"/>
                  </a:cubicBezTo>
                  <a:cubicBezTo>
                    <a:pt x="29" y="0"/>
                    <a:pt x="34" y="1"/>
                    <a:pt x="38" y="2"/>
                  </a:cubicBezTo>
                  <a:cubicBezTo>
                    <a:pt x="41" y="2"/>
                    <a:pt x="44" y="1"/>
                    <a:pt x="47" y="2"/>
                  </a:cubicBezTo>
                  <a:cubicBezTo>
                    <a:pt x="50" y="4"/>
                    <a:pt x="52" y="8"/>
                    <a:pt x="54" y="10"/>
                  </a:cubicBezTo>
                  <a:close/>
                  <a:moveTo>
                    <a:pt x="27" y="3"/>
                  </a:moveTo>
                  <a:cubicBezTo>
                    <a:pt x="26" y="7"/>
                    <a:pt x="24" y="8"/>
                    <a:pt x="22" y="10"/>
                  </a:cubicBezTo>
                  <a:cubicBezTo>
                    <a:pt x="25" y="8"/>
                    <a:pt x="27" y="5"/>
                    <a:pt x="30" y="3"/>
                  </a:cubicBezTo>
                  <a:cubicBezTo>
                    <a:pt x="28" y="2"/>
                    <a:pt x="28" y="2"/>
                    <a:pt x="27" y="3"/>
                  </a:cubicBezTo>
                  <a:close/>
                  <a:moveTo>
                    <a:pt x="15" y="17"/>
                  </a:moveTo>
                  <a:cubicBezTo>
                    <a:pt x="17" y="16"/>
                    <a:pt x="18" y="13"/>
                    <a:pt x="20" y="11"/>
                  </a:cubicBezTo>
                  <a:cubicBezTo>
                    <a:pt x="21" y="10"/>
                    <a:pt x="22" y="9"/>
                    <a:pt x="22" y="7"/>
                  </a:cubicBezTo>
                  <a:cubicBezTo>
                    <a:pt x="21" y="7"/>
                    <a:pt x="21" y="8"/>
                    <a:pt x="21" y="7"/>
                  </a:cubicBezTo>
                  <a:cubicBezTo>
                    <a:pt x="22" y="6"/>
                    <a:pt x="24" y="5"/>
                    <a:pt x="25" y="3"/>
                  </a:cubicBezTo>
                  <a:cubicBezTo>
                    <a:pt x="19" y="3"/>
                    <a:pt x="14" y="4"/>
                    <a:pt x="10" y="5"/>
                  </a:cubicBezTo>
                  <a:cubicBezTo>
                    <a:pt x="9" y="8"/>
                    <a:pt x="7" y="9"/>
                    <a:pt x="6" y="11"/>
                  </a:cubicBezTo>
                  <a:cubicBezTo>
                    <a:pt x="9" y="9"/>
                    <a:pt x="10" y="6"/>
                    <a:pt x="13" y="5"/>
                  </a:cubicBezTo>
                  <a:cubicBezTo>
                    <a:pt x="13" y="5"/>
                    <a:pt x="14" y="5"/>
                    <a:pt x="14" y="6"/>
                  </a:cubicBezTo>
                  <a:cubicBezTo>
                    <a:pt x="14" y="8"/>
                    <a:pt x="11" y="10"/>
                    <a:pt x="12" y="11"/>
                  </a:cubicBezTo>
                  <a:cubicBezTo>
                    <a:pt x="14" y="8"/>
                    <a:pt x="17" y="6"/>
                    <a:pt x="20" y="4"/>
                  </a:cubicBezTo>
                  <a:cubicBezTo>
                    <a:pt x="20" y="4"/>
                    <a:pt x="20" y="4"/>
                    <a:pt x="21" y="4"/>
                  </a:cubicBezTo>
                  <a:cubicBezTo>
                    <a:pt x="20" y="8"/>
                    <a:pt x="17" y="10"/>
                    <a:pt x="15" y="13"/>
                  </a:cubicBezTo>
                  <a:cubicBezTo>
                    <a:pt x="17" y="13"/>
                    <a:pt x="18" y="9"/>
                    <a:pt x="21" y="8"/>
                  </a:cubicBezTo>
                  <a:cubicBezTo>
                    <a:pt x="19" y="11"/>
                    <a:pt x="15" y="14"/>
                    <a:pt x="15" y="17"/>
                  </a:cubicBezTo>
                  <a:close/>
                  <a:moveTo>
                    <a:pt x="31" y="6"/>
                  </a:moveTo>
                  <a:cubicBezTo>
                    <a:pt x="32" y="5"/>
                    <a:pt x="34" y="4"/>
                    <a:pt x="34" y="3"/>
                  </a:cubicBezTo>
                  <a:cubicBezTo>
                    <a:pt x="34" y="3"/>
                    <a:pt x="33" y="3"/>
                    <a:pt x="32" y="3"/>
                  </a:cubicBezTo>
                  <a:cubicBezTo>
                    <a:pt x="32" y="4"/>
                    <a:pt x="31" y="5"/>
                    <a:pt x="31" y="6"/>
                  </a:cubicBezTo>
                  <a:close/>
                  <a:moveTo>
                    <a:pt x="36" y="7"/>
                  </a:moveTo>
                  <a:cubicBezTo>
                    <a:pt x="38" y="6"/>
                    <a:pt x="39" y="4"/>
                    <a:pt x="40" y="3"/>
                  </a:cubicBezTo>
                  <a:cubicBezTo>
                    <a:pt x="37" y="3"/>
                    <a:pt x="37" y="5"/>
                    <a:pt x="36" y="7"/>
                  </a:cubicBezTo>
                  <a:close/>
                  <a:moveTo>
                    <a:pt x="42" y="4"/>
                  </a:moveTo>
                  <a:cubicBezTo>
                    <a:pt x="42" y="6"/>
                    <a:pt x="40" y="7"/>
                    <a:pt x="40" y="9"/>
                  </a:cubicBezTo>
                  <a:cubicBezTo>
                    <a:pt x="42" y="8"/>
                    <a:pt x="43" y="6"/>
                    <a:pt x="45" y="4"/>
                  </a:cubicBezTo>
                  <a:cubicBezTo>
                    <a:pt x="44" y="3"/>
                    <a:pt x="43" y="4"/>
                    <a:pt x="42" y="4"/>
                  </a:cubicBezTo>
                  <a:close/>
                  <a:moveTo>
                    <a:pt x="33" y="6"/>
                  </a:moveTo>
                  <a:cubicBezTo>
                    <a:pt x="33" y="6"/>
                    <a:pt x="33" y="5"/>
                    <a:pt x="32" y="5"/>
                  </a:cubicBezTo>
                  <a:cubicBezTo>
                    <a:pt x="33" y="7"/>
                    <a:pt x="31" y="7"/>
                    <a:pt x="31" y="8"/>
                  </a:cubicBezTo>
                  <a:cubicBezTo>
                    <a:pt x="31" y="8"/>
                    <a:pt x="30" y="9"/>
                    <a:pt x="29" y="9"/>
                  </a:cubicBezTo>
                  <a:cubicBezTo>
                    <a:pt x="29" y="11"/>
                    <a:pt x="26" y="13"/>
                    <a:pt x="26" y="15"/>
                  </a:cubicBezTo>
                  <a:cubicBezTo>
                    <a:pt x="27" y="16"/>
                    <a:pt x="27" y="15"/>
                    <a:pt x="28" y="15"/>
                  </a:cubicBezTo>
                  <a:cubicBezTo>
                    <a:pt x="30" y="11"/>
                    <a:pt x="34" y="9"/>
                    <a:pt x="35" y="4"/>
                  </a:cubicBezTo>
                  <a:cubicBezTo>
                    <a:pt x="34" y="3"/>
                    <a:pt x="33" y="5"/>
                    <a:pt x="33" y="6"/>
                  </a:cubicBezTo>
                  <a:close/>
                  <a:moveTo>
                    <a:pt x="38" y="15"/>
                  </a:moveTo>
                  <a:cubicBezTo>
                    <a:pt x="43" y="14"/>
                    <a:pt x="43" y="8"/>
                    <a:pt x="45" y="5"/>
                  </a:cubicBezTo>
                  <a:cubicBezTo>
                    <a:pt x="45" y="5"/>
                    <a:pt x="45" y="5"/>
                    <a:pt x="45" y="5"/>
                  </a:cubicBezTo>
                  <a:cubicBezTo>
                    <a:pt x="43" y="9"/>
                    <a:pt x="38" y="11"/>
                    <a:pt x="38" y="15"/>
                  </a:cubicBezTo>
                  <a:close/>
                  <a:moveTo>
                    <a:pt x="22" y="13"/>
                  </a:moveTo>
                  <a:cubicBezTo>
                    <a:pt x="21" y="13"/>
                    <a:pt x="20" y="15"/>
                    <a:pt x="21" y="16"/>
                  </a:cubicBezTo>
                  <a:cubicBezTo>
                    <a:pt x="21" y="16"/>
                    <a:pt x="22" y="16"/>
                    <a:pt x="22" y="16"/>
                  </a:cubicBezTo>
                  <a:cubicBezTo>
                    <a:pt x="24" y="12"/>
                    <a:pt x="26" y="9"/>
                    <a:pt x="28" y="6"/>
                  </a:cubicBezTo>
                  <a:cubicBezTo>
                    <a:pt x="28" y="6"/>
                    <a:pt x="28" y="6"/>
                    <a:pt x="28" y="6"/>
                  </a:cubicBezTo>
                  <a:cubicBezTo>
                    <a:pt x="26" y="8"/>
                    <a:pt x="24" y="10"/>
                    <a:pt x="22" y="13"/>
                  </a:cubicBezTo>
                  <a:close/>
                  <a:moveTo>
                    <a:pt x="44" y="10"/>
                  </a:moveTo>
                  <a:cubicBezTo>
                    <a:pt x="44" y="10"/>
                    <a:pt x="45" y="10"/>
                    <a:pt x="45" y="10"/>
                  </a:cubicBezTo>
                  <a:cubicBezTo>
                    <a:pt x="46" y="9"/>
                    <a:pt x="48" y="8"/>
                    <a:pt x="48" y="6"/>
                  </a:cubicBezTo>
                  <a:cubicBezTo>
                    <a:pt x="48" y="6"/>
                    <a:pt x="48" y="6"/>
                    <a:pt x="47" y="6"/>
                  </a:cubicBezTo>
                  <a:cubicBezTo>
                    <a:pt x="46" y="7"/>
                    <a:pt x="46" y="9"/>
                    <a:pt x="44" y="10"/>
                  </a:cubicBezTo>
                  <a:close/>
                  <a:moveTo>
                    <a:pt x="32" y="15"/>
                  </a:moveTo>
                  <a:cubicBezTo>
                    <a:pt x="37" y="15"/>
                    <a:pt x="37" y="9"/>
                    <a:pt x="39" y="6"/>
                  </a:cubicBezTo>
                  <a:cubicBezTo>
                    <a:pt x="39" y="6"/>
                    <a:pt x="39" y="6"/>
                    <a:pt x="38" y="6"/>
                  </a:cubicBezTo>
                  <a:cubicBezTo>
                    <a:pt x="36" y="9"/>
                    <a:pt x="33" y="11"/>
                    <a:pt x="32" y="15"/>
                  </a:cubicBezTo>
                  <a:close/>
                  <a:moveTo>
                    <a:pt x="3" y="14"/>
                  </a:moveTo>
                  <a:cubicBezTo>
                    <a:pt x="4" y="11"/>
                    <a:pt x="6" y="9"/>
                    <a:pt x="7" y="7"/>
                  </a:cubicBezTo>
                  <a:cubicBezTo>
                    <a:pt x="5" y="8"/>
                    <a:pt x="2" y="10"/>
                    <a:pt x="3" y="14"/>
                  </a:cubicBezTo>
                  <a:close/>
                  <a:moveTo>
                    <a:pt x="4" y="18"/>
                  </a:moveTo>
                  <a:cubicBezTo>
                    <a:pt x="7" y="16"/>
                    <a:pt x="9" y="11"/>
                    <a:pt x="10" y="9"/>
                  </a:cubicBezTo>
                  <a:cubicBezTo>
                    <a:pt x="8" y="11"/>
                    <a:pt x="6" y="15"/>
                    <a:pt x="4" y="18"/>
                  </a:cubicBezTo>
                  <a:close/>
                  <a:moveTo>
                    <a:pt x="48" y="13"/>
                  </a:moveTo>
                  <a:cubicBezTo>
                    <a:pt x="49" y="12"/>
                    <a:pt x="49" y="12"/>
                    <a:pt x="49" y="13"/>
                  </a:cubicBezTo>
                  <a:cubicBezTo>
                    <a:pt x="51" y="13"/>
                    <a:pt x="51" y="11"/>
                    <a:pt x="50" y="10"/>
                  </a:cubicBezTo>
                  <a:cubicBezTo>
                    <a:pt x="49" y="10"/>
                    <a:pt x="49" y="11"/>
                    <a:pt x="48" y="13"/>
                  </a:cubicBezTo>
                  <a:close/>
                  <a:moveTo>
                    <a:pt x="44" y="14"/>
                  </a:moveTo>
                  <a:cubicBezTo>
                    <a:pt x="45" y="12"/>
                    <a:pt x="48" y="11"/>
                    <a:pt x="46" y="10"/>
                  </a:cubicBezTo>
                  <a:cubicBezTo>
                    <a:pt x="46" y="11"/>
                    <a:pt x="44" y="12"/>
                    <a:pt x="44" y="14"/>
                  </a:cubicBezTo>
                  <a:close/>
                  <a:moveTo>
                    <a:pt x="8" y="18"/>
                  </a:moveTo>
                  <a:cubicBezTo>
                    <a:pt x="12" y="18"/>
                    <a:pt x="13" y="13"/>
                    <a:pt x="14" y="11"/>
                  </a:cubicBezTo>
                  <a:cubicBezTo>
                    <a:pt x="12" y="13"/>
                    <a:pt x="9" y="15"/>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21" name="Freeform 20"/>
            <p:cNvSpPr>
              <a:spLocks noEditPoints="1"/>
            </p:cNvSpPr>
            <p:nvPr/>
          </p:nvSpPr>
          <p:spPr bwMode="auto">
            <a:xfrm>
              <a:off x="4450" y="1700"/>
              <a:ext cx="157" cy="235"/>
            </a:xfrm>
            <a:custGeom>
              <a:avLst/>
              <a:gdLst>
                <a:gd name="T0" fmla="*/ 9 w 20"/>
                <a:gd name="T1" fmla="*/ 0 h 30"/>
                <a:gd name="T2" fmla="*/ 15 w 20"/>
                <a:gd name="T3" fmla="*/ 1 h 30"/>
                <a:gd name="T4" fmla="*/ 19 w 20"/>
                <a:gd name="T5" fmla="*/ 7 h 30"/>
                <a:gd name="T6" fmla="*/ 20 w 20"/>
                <a:gd name="T7" fmla="*/ 14 h 30"/>
                <a:gd name="T8" fmla="*/ 20 w 20"/>
                <a:gd name="T9" fmla="*/ 21 h 30"/>
                <a:gd name="T10" fmla="*/ 12 w 20"/>
                <a:gd name="T11" fmla="*/ 30 h 30"/>
                <a:gd name="T12" fmla="*/ 5 w 20"/>
                <a:gd name="T13" fmla="*/ 28 h 30"/>
                <a:gd name="T14" fmla="*/ 0 w 20"/>
                <a:gd name="T15" fmla="*/ 13 h 30"/>
                <a:gd name="T16" fmla="*/ 9 w 20"/>
                <a:gd name="T17" fmla="*/ 0 h 30"/>
                <a:gd name="T18" fmla="*/ 11 w 20"/>
                <a:gd name="T19" fmla="*/ 3 h 30"/>
                <a:gd name="T20" fmla="*/ 10 w 20"/>
                <a:gd name="T21" fmla="*/ 2 h 30"/>
                <a:gd name="T22" fmla="*/ 3 w 20"/>
                <a:gd name="T23" fmla="*/ 14 h 30"/>
                <a:gd name="T24" fmla="*/ 11 w 20"/>
                <a:gd name="T25" fmla="*/ 3 h 30"/>
                <a:gd name="T26" fmla="*/ 9 w 20"/>
                <a:gd name="T27" fmla="*/ 7 h 30"/>
                <a:gd name="T28" fmla="*/ 6 w 20"/>
                <a:gd name="T29" fmla="*/ 12 h 30"/>
                <a:gd name="T30" fmla="*/ 15 w 20"/>
                <a:gd name="T31" fmla="*/ 4 h 30"/>
                <a:gd name="T32" fmla="*/ 9 w 20"/>
                <a:gd name="T33" fmla="*/ 7 h 30"/>
                <a:gd name="T34" fmla="*/ 13 w 20"/>
                <a:gd name="T35" fmla="*/ 13 h 30"/>
                <a:gd name="T36" fmla="*/ 18 w 20"/>
                <a:gd name="T37" fmla="*/ 10 h 30"/>
                <a:gd name="T38" fmla="*/ 17 w 20"/>
                <a:gd name="T39" fmla="*/ 7 h 30"/>
                <a:gd name="T40" fmla="*/ 13 w 20"/>
                <a:gd name="T41" fmla="*/ 13 h 30"/>
                <a:gd name="T42" fmla="*/ 4 w 20"/>
                <a:gd name="T43" fmla="*/ 17 h 30"/>
                <a:gd name="T44" fmla="*/ 4 w 20"/>
                <a:gd name="T45" fmla="*/ 20 h 30"/>
                <a:gd name="T46" fmla="*/ 11 w 20"/>
                <a:gd name="T47" fmla="*/ 10 h 30"/>
                <a:gd name="T48" fmla="*/ 4 w 20"/>
                <a:gd name="T49" fmla="*/ 17 h 30"/>
                <a:gd name="T50" fmla="*/ 6 w 20"/>
                <a:gd name="T51" fmla="*/ 24 h 30"/>
                <a:gd name="T52" fmla="*/ 8 w 20"/>
                <a:gd name="T53" fmla="*/ 22 h 30"/>
                <a:gd name="T54" fmla="*/ 12 w 20"/>
                <a:gd name="T55" fmla="*/ 16 h 30"/>
                <a:gd name="T56" fmla="*/ 15 w 20"/>
                <a:gd name="T57" fmla="*/ 12 h 30"/>
                <a:gd name="T58" fmla="*/ 6 w 20"/>
                <a:gd name="T59" fmla="*/ 24 h 30"/>
                <a:gd name="T60" fmla="*/ 12 w 20"/>
                <a:gd name="T61" fmla="*/ 19 h 30"/>
                <a:gd name="T62" fmla="*/ 16 w 20"/>
                <a:gd name="T63" fmla="*/ 18 h 30"/>
                <a:gd name="T64" fmla="*/ 15 w 20"/>
                <a:gd name="T65" fmla="*/ 17 h 30"/>
                <a:gd name="T66" fmla="*/ 18 w 20"/>
                <a:gd name="T67" fmla="*/ 13 h 30"/>
                <a:gd name="T68" fmla="*/ 12 w 20"/>
                <a:gd name="T69" fmla="*/ 19 h 30"/>
                <a:gd name="T70" fmla="*/ 9 w 20"/>
                <a:gd name="T71" fmla="*/ 27 h 30"/>
                <a:gd name="T72" fmla="*/ 13 w 20"/>
                <a:gd name="T73" fmla="*/ 21 h 30"/>
                <a:gd name="T74" fmla="*/ 14 w 20"/>
                <a:gd name="T75" fmla="*/ 19 h 30"/>
                <a:gd name="T76" fmla="*/ 9 w 20"/>
                <a:gd name="T77" fmla="*/ 27 h 30"/>
                <a:gd name="T78" fmla="*/ 15 w 20"/>
                <a:gd name="T79" fmla="*/ 22 h 30"/>
                <a:gd name="T80" fmla="*/ 17 w 20"/>
                <a:gd name="T81" fmla="*/ 20 h 30"/>
                <a:gd name="T82" fmla="*/ 15 w 20"/>
                <a:gd name="T83"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30">
                  <a:moveTo>
                    <a:pt x="9" y="0"/>
                  </a:moveTo>
                  <a:cubicBezTo>
                    <a:pt x="11" y="0"/>
                    <a:pt x="14" y="0"/>
                    <a:pt x="15" y="1"/>
                  </a:cubicBezTo>
                  <a:cubicBezTo>
                    <a:pt x="16" y="4"/>
                    <a:pt x="18" y="5"/>
                    <a:pt x="19" y="7"/>
                  </a:cubicBezTo>
                  <a:cubicBezTo>
                    <a:pt x="19" y="9"/>
                    <a:pt x="18" y="12"/>
                    <a:pt x="20" y="14"/>
                  </a:cubicBezTo>
                  <a:cubicBezTo>
                    <a:pt x="19" y="16"/>
                    <a:pt x="19" y="19"/>
                    <a:pt x="20" y="21"/>
                  </a:cubicBezTo>
                  <a:cubicBezTo>
                    <a:pt x="17" y="24"/>
                    <a:pt x="16" y="28"/>
                    <a:pt x="12" y="30"/>
                  </a:cubicBezTo>
                  <a:cubicBezTo>
                    <a:pt x="9" y="30"/>
                    <a:pt x="7" y="29"/>
                    <a:pt x="5" y="28"/>
                  </a:cubicBezTo>
                  <a:cubicBezTo>
                    <a:pt x="2" y="23"/>
                    <a:pt x="1" y="20"/>
                    <a:pt x="0" y="13"/>
                  </a:cubicBezTo>
                  <a:cubicBezTo>
                    <a:pt x="4" y="9"/>
                    <a:pt x="3" y="1"/>
                    <a:pt x="9" y="0"/>
                  </a:cubicBezTo>
                  <a:close/>
                  <a:moveTo>
                    <a:pt x="11" y="3"/>
                  </a:moveTo>
                  <a:cubicBezTo>
                    <a:pt x="11" y="2"/>
                    <a:pt x="11" y="2"/>
                    <a:pt x="10" y="2"/>
                  </a:cubicBezTo>
                  <a:cubicBezTo>
                    <a:pt x="5" y="3"/>
                    <a:pt x="4" y="9"/>
                    <a:pt x="3" y="14"/>
                  </a:cubicBezTo>
                  <a:cubicBezTo>
                    <a:pt x="6" y="10"/>
                    <a:pt x="8" y="6"/>
                    <a:pt x="11" y="3"/>
                  </a:cubicBezTo>
                  <a:close/>
                  <a:moveTo>
                    <a:pt x="9" y="7"/>
                  </a:moveTo>
                  <a:cubicBezTo>
                    <a:pt x="9" y="10"/>
                    <a:pt x="7" y="10"/>
                    <a:pt x="6" y="12"/>
                  </a:cubicBezTo>
                  <a:cubicBezTo>
                    <a:pt x="10" y="10"/>
                    <a:pt x="13" y="8"/>
                    <a:pt x="15" y="4"/>
                  </a:cubicBezTo>
                  <a:cubicBezTo>
                    <a:pt x="13" y="0"/>
                    <a:pt x="11" y="7"/>
                    <a:pt x="9" y="7"/>
                  </a:cubicBezTo>
                  <a:close/>
                  <a:moveTo>
                    <a:pt x="13" y="13"/>
                  </a:moveTo>
                  <a:cubicBezTo>
                    <a:pt x="14" y="12"/>
                    <a:pt x="15" y="9"/>
                    <a:pt x="18" y="10"/>
                  </a:cubicBezTo>
                  <a:cubicBezTo>
                    <a:pt x="17" y="9"/>
                    <a:pt x="17" y="8"/>
                    <a:pt x="17" y="7"/>
                  </a:cubicBezTo>
                  <a:cubicBezTo>
                    <a:pt x="15" y="9"/>
                    <a:pt x="13" y="11"/>
                    <a:pt x="13" y="13"/>
                  </a:cubicBezTo>
                  <a:close/>
                  <a:moveTo>
                    <a:pt x="4" y="17"/>
                  </a:moveTo>
                  <a:cubicBezTo>
                    <a:pt x="3" y="18"/>
                    <a:pt x="4" y="19"/>
                    <a:pt x="4" y="20"/>
                  </a:cubicBezTo>
                  <a:cubicBezTo>
                    <a:pt x="7" y="17"/>
                    <a:pt x="10" y="13"/>
                    <a:pt x="11" y="10"/>
                  </a:cubicBezTo>
                  <a:cubicBezTo>
                    <a:pt x="9" y="12"/>
                    <a:pt x="6" y="15"/>
                    <a:pt x="4" y="17"/>
                  </a:cubicBezTo>
                  <a:close/>
                  <a:moveTo>
                    <a:pt x="6" y="24"/>
                  </a:moveTo>
                  <a:cubicBezTo>
                    <a:pt x="7" y="25"/>
                    <a:pt x="7" y="23"/>
                    <a:pt x="8" y="22"/>
                  </a:cubicBezTo>
                  <a:cubicBezTo>
                    <a:pt x="10" y="20"/>
                    <a:pt x="11" y="18"/>
                    <a:pt x="12" y="16"/>
                  </a:cubicBezTo>
                  <a:cubicBezTo>
                    <a:pt x="14" y="15"/>
                    <a:pt x="15" y="14"/>
                    <a:pt x="15" y="12"/>
                  </a:cubicBezTo>
                  <a:cubicBezTo>
                    <a:pt x="11" y="15"/>
                    <a:pt x="7" y="19"/>
                    <a:pt x="6" y="24"/>
                  </a:cubicBezTo>
                  <a:close/>
                  <a:moveTo>
                    <a:pt x="12" y="19"/>
                  </a:moveTo>
                  <a:cubicBezTo>
                    <a:pt x="14" y="18"/>
                    <a:pt x="14" y="18"/>
                    <a:pt x="16" y="18"/>
                  </a:cubicBezTo>
                  <a:cubicBezTo>
                    <a:pt x="16" y="17"/>
                    <a:pt x="16" y="17"/>
                    <a:pt x="15" y="17"/>
                  </a:cubicBezTo>
                  <a:cubicBezTo>
                    <a:pt x="16" y="16"/>
                    <a:pt x="18" y="15"/>
                    <a:pt x="18" y="13"/>
                  </a:cubicBezTo>
                  <a:cubicBezTo>
                    <a:pt x="16" y="15"/>
                    <a:pt x="14" y="17"/>
                    <a:pt x="12" y="19"/>
                  </a:cubicBezTo>
                  <a:close/>
                  <a:moveTo>
                    <a:pt x="9" y="27"/>
                  </a:moveTo>
                  <a:cubicBezTo>
                    <a:pt x="11" y="26"/>
                    <a:pt x="12" y="23"/>
                    <a:pt x="13" y="21"/>
                  </a:cubicBezTo>
                  <a:cubicBezTo>
                    <a:pt x="14" y="20"/>
                    <a:pt x="15" y="20"/>
                    <a:pt x="14" y="19"/>
                  </a:cubicBezTo>
                  <a:cubicBezTo>
                    <a:pt x="13" y="21"/>
                    <a:pt x="10" y="24"/>
                    <a:pt x="9" y="27"/>
                  </a:cubicBezTo>
                  <a:close/>
                  <a:moveTo>
                    <a:pt x="15" y="22"/>
                  </a:moveTo>
                  <a:cubicBezTo>
                    <a:pt x="16" y="22"/>
                    <a:pt x="17" y="21"/>
                    <a:pt x="17" y="20"/>
                  </a:cubicBezTo>
                  <a:cubicBezTo>
                    <a:pt x="16" y="20"/>
                    <a:pt x="15" y="21"/>
                    <a:pt x="1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grpSp>
      <p:sp>
        <p:nvSpPr>
          <p:cNvPr id="116" name="文本框 115"/>
          <p:cNvSpPr txBox="1"/>
          <p:nvPr/>
        </p:nvSpPr>
        <p:spPr>
          <a:xfrm>
            <a:off x="5869433" y="1280397"/>
            <a:ext cx="453762" cy="900525"/>
          </a:xfrm>
          <a:prstGeom prst="rect">
            <a:avLst/>
          </a:prstGeom>
          <a:noFill/>
        </p:spPr>
        <p:txBody>
          <a:bodyPr wrap="square" lIns="68589" tIns="34295" rIns="68589" bIns="34295" rtlCol="0">
            <a:spAutoFit/>
          </a:bodyPr>
          <a:lstStyle/>
          <a:p>
            <a:r>
              <a:rPr lang="en-US" altLang="zh-CN" sz="5400" b="1" dirty="0">
                <a:solidFill>
                  <a:schemeClr val="bg1"/>
                </a:solidFill>
                <a:latin typeface="方正经黑手写简体" panose="02000000000000000000" pitchFamily="2" charset="-122"/>
                <a:ea typeface="方正经黑手写简体" panose="02000000000000000000" pitchFamily="2" charset="-122"/>
                <a:cs typeface="+mn-ea"/>
                <a:sym typeface="方正准圆简体" panose="02010601030101010101" charset="-122"/>
              </a:rPr>
              <a:t>2</a:t>
            </a:r>
            <a:endParaRPr lang="zh-CN" altLang="en-US" sz="5400" b="1" dirty="0">
              <a:solidFill>
                <a:schemeClr val="bg1"/>
              </a:solidFill>
              <a:latin typeface="方正经黑手写简体" panose="02000000000000000000" pitchFamily="2" charset="-122"/>
              <a:ea typeface="方正经黑手写简体" panose="02000000000000000000" pitchFamily="2" charset="-122"/>
              <a:cs typeface="+mn-ea"/>
              <a:sym typeface="方正准圆简体" panose="02010601030101010101" charset="-122"/>
            </a:endParaRPr>
          </a:p>
        </p:txBody>
      </p:sp>
      <p:sp>
        <p:nvSpPr>
          <p:cNvPr id="118" name="文本框 117"/>
          <p:cNvSpPr txBox="1"/>
          <p:nvPr/>
        </p:nvSpPr>
        <p:spPr>
          <a:xfrm>
            <a:off x="5869433" y="2875384"/>
            <a:ext cx="453762" cy="900525"/>
          </a:xfrm>
          <a:prstGeom prst="rect">
            <a:avLst/>
          </a:prstGeom>
          <a:noFill/>
        </p:spPr>
        <p:txBody>
          <a:bodyPr wrap="square" lIns="68589" tIns="34295" rIns="68589" bIns="34295" rtlCol="0">
            <a:spAutoFit/>
          </a:bodyPr>
          <a:lstStyle/>
          <a:p>
            <a:r>
              <a:rPr lang="en-US" altLang="zh-CN" sz="5400" b="1">
                <a:solidFill>
                  <a:schemeClr val="bg1"/>
                </a:solidFill>
                <a:latin typeface="方正经黑手写简体" panose="02000000000000000000" pitchFamily="2" charset="-122"/>
                <a:ea typeface="方正经黑手写简体" panose="02000000000000000000" pitchFamily="2" charset="-122"/>
                <a:cs typeface="+mn-ea"/>
                <a:sym typeface="方正准圆简体" panose="02010601030101010101" charset="-122"/>
              </a:rPr>
              <a:t>4</a:t>
            </a:r>
            <a:endParaRPr lang="zh-CN" altLang="en-US" sz="5400" b="1">
              <a:solidFill>
                <a:schemeClr val="bg1"/>
              </a:solidFill>
              <a:latin typeface="方正经黑手写简体" panose="02000000000000000000" pitchFamily="2" charset="-122"/>
              <a:ea typeface="方正经黑手写简体" panose="02000000000000000000" pitchFamily="2" charset="-122"/>
              <a:cs typeface="+mn-ea"/>
              <a:sym typeface="方正准圆简体" panose="02010601030101010101" charset="-122"/>
            </a:endParaRPr>
          </a:p>
        </p:txBody>
      </p:sp>
      <p:sp>
        <p:nvSpPr>
          <p:cNvPr id="122" name="文本框 121"/>
          <p:cNvSpPr txBox="1"/>
          <p:nvPr/>
        </p:nvSpPr>
        <p:spPr>
          <a:xfrm>
            <a:off x="3003915" y="1249612"/>
            <a:ext cx="453762" cy="900525"/>
          </a:xfrm>
          <a:prstGeom prst="rect">
            <a:avLst/>
          </a:prstGeom>
          <a:noFill/>
        </p:spPr>
        <p:txBody>
          <a:bodyPr wrap="square" lIns="68589" tIns="34295" rIns="68589" bIns="34295" rtlCol="0">
            <a:spAutoFit/>
          </a:bodyPr>
          <a:lstStyle/>
          <a:p>
            <a:r>
              <a:rPr lang="en-US" altLang="zh-CN" sz="5400" b="1" dirty="0">
                <a:solidFill>
                  <a:schemeClr val="bg1"/>
                </a:solidFill>
                <a:latin typeface="方正经黑手写简体" panose="02000000000000000000" pitchFamily="2" charset="-122"/>
                <a:ea typeface="方正经黑手写简体" panose="02000000000000000000" pitchFamily="2" charset="-122"/>
                <a:cs typeface="+mn-ea"/>
                <a:sym typeface="方正准圆简体" panose="02010601030101010101" charset="-122"/>
              </a:rPr>
              <a:t>1</a:t>
            </a:r>
            <a:endParaRPr lang="zh-CN" altLang="en-US" sz="5400" b="1" dirty="0">
              <a:solidFill>
                <a:schemeClr val="bg1"/>
              </a:solidFill>
              <a:latin typeface="方正经黑手写简体" panose="02000000000000000000" pitchFamily="2" charset="-122"/>
              <a:ea typeface="方正经黑手写简体" panose="02000000000000000000" pitchFamily="2" charset="-122"/>
              <a:cs typeface="+mn-ea"/>
              <a:sym typeface="方正准圆简体" panose="02010601030101010101" charset="-122"/>
            </a:endParaRPr>
          </a:p>
        </p:txBody>
      </p:sp>
      <p:sp>
        <p:nvSpPr>
          <p:cNvPr id="124" name="文本框 123"/>
          <p:cNvSpPr txBox="1"/>
          <p:nvPr/>
        </p:nvSpPr>
        <p:spPr>
          <a:xfrm>
            <a:off x="3003915" y="2844599"/>
            <a:ext cx="453762" cy="900525"/>
          </a:xfrm>
          <a:prstGeom prst="rect">
            <a:avLst/>
          </a:prstGeom>
          <a:noFill/>
        </p:spPr>
        <p:txBody>
          <a:bodyPr wrap="square" lIns="68589" tIns="34295" rIns="68589" bIns="34295" rtlCol="0">
            <a:spAutoFit/>
          </a:bodyPr>
          <a:lstStyle/>
          <a:p>
            <a:r>
              <a:rPr lang="en-US" altLang="zh-CN" sz="5400" b="1">
                <a:solidFill>
                  <a:schemeClr val="bg1"/>
                </a:solidFill>
                <a:latin typeface="方正经黑手写简体" panose="02000000000000000000" pitchFamily="2" charset="-122"/>
                <a:ea typeface="方正经黑手写简体" panose="02000000000000000000" pitchFamily="2" charset="-122"/>
                <a:cs typeface="+mn-ea"/>
                <a:sym typeface="方正准圆简体" panose="02010601030101010101" charset="-122"/>
              </a:rPr>
              <a:t>3</a:t>
            </a:r>
            <a:endParaRPr lang="zh-CN" altLang="en-US" sz="5400" b="1">
              <a:solidFill>
                <a:schemeClr val="bg1"/>
              </a:solidFill>
              <a:latin typeface="方正经黑手写简体" panose="02000000000000000000" pitchFamily="2" charset="-122"/>
              <a:ea typeface="方正经黑手写简体" panose="02000000000000000000" pitchFamily="2" charset="-122"/>
              <a:cs typeface="+mn-ea"/>
              <a:sym typeface="方正准圆简体" panose="02010601030101010101" charset="-122"/>
            </a:endParaRPr>
          </a:p>
        </p:txBody>
      </p:sp>
      <p:sp>
        <p:nvSpPr>
          <p:cNvPr id="104" name="Rectangle 47"/>
          <p:cNvSpPr/>
          <p:nvPr/>
        </p:nvSpPr>
        <p:spPr>
          <a:xfrm>
            <a:off x="1023771" y="1511216"/>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5" name="文本框 7"/>
          <p:cNvSpPr txBox="1">
            <a:spLocks noChangeArrowheads="1"/>
          </p:cNvSpPr>
          <p:nvPr/>
        </p:nvSpPr>
        <p:spPr bwMode="auto">
          <a:xfrm>
            <a:off x="985340" y="1880662"/>
            <a:ext cx="1935220" cy="66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6" name="Rectangle 47"/>
          <p:cNvSpPr/>
          <p:nvPr/>
        </p:nvSpPr>
        <p:spPr>
          <a:xfrm>
            <a:off x="1070674" y="3090704"/>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7" name="文本框 7"/>
          <p:cNvSpPr txBox="1">
            <a:spLocks noChangeArrowheads="1"/>
          </p:cNvSpPr>
          <p:nvPr/>
        </p:nvSpPr>
        <p:spPr bwMode="auto">
          <a:xfrm>
            <a:off x="1032243" y="3460150"/>
            <a:ext cx="1935220" cy="66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8" name="Rectangle 47"/>
          <p:cNvSpPr/>
          <p:nvPr/>
        </p:nvSpPr>
        <p:spPr>
          <a:xfrm>
            <a:off x="6461409" y="1501858"/>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9" name="文本框 7"/>
          <p:cNvSpPr txBox="1">
            <a:spLocks noChangeArrowheads="1"/>
          </p:cNvSpPr>
          <p:nvPr/>
        </p:nvSpPr>
        <p:spPr bwMode="auto">
          <a:xfrm>
            <a:off x="6357053" y="1897536"/>
            <a:ext cx="1935220" cy="66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0" name="Rectangle 47"/>
          <p:cNvSpPr/>
          <p:nvPr/>
        </p:nvSpPr>
        <p:spPr>
          <a:xfrm>
            <a:off x="6418537" y="3120009"/>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1" name="文本框 7"/>
          <p:cNvSpPr txBox="1">
            <a:spLocks noChangeArrowheads="1"/>
          </p:cNvSpPr>
          <p:nvPr/>
        </p:nvSpPr>
        <p:spPr bwMode="auto">
          <a:xfrm>
            <a:off x="6382466" y="3506329"/>
            <a:ext cx="1935220" cy="66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1" name="Rectangle 47"/>
          <p:cNvSpPr/>
          <p:nvPr/>
        </p:nvSpPr>
        <p:spPr>
          <a:xfrm>
            <a:off x="1107528" y="5311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122"/>
                                        </p:tgtEl>
                                        <p:attrNameLst>
                                          <p:attrName>style.visibility</p:attrName>
                                        </p:attrNameLst>
                                      </p:cBhvr>
                                      <p:to>
                                        <p:strVal val="visible"/>
                                      </p:to>
                                    </p:set>
                                    <p:anim calcmode="lin" valueType="num">
                                      <p:cBhvr additive="base">
                                        <p:cTn id="18" dur="500" fill="hold"/>
                                        <p:tgtEl>
                                          <p:spTgt spid="122"/>
                                        </p:tgtEl>
                                        <p:attrNameLst>
                                          <p:attrName>ppt_x</p:attrName>
                                        </p:attrNameLst>
                                      </p:cBhvr>
                                      <p:tavLst>
                                        <p:tav tm="0">
                                          <p:val>
                                            <p:strVal val="0-#ppt_w/2"/>
                                          </p:val>
                                        </p:tav>
                                        <p:tav tm="100000">
                                          <p:val>
                                            <p:strVal val="#ppt_x"/>
                                          </p:val>
                                        </p:tav>
                                      </p:tavLst>
                                    </p:anim>
                                    <p:anim calcmode="lin" valueType="num">
                                      <p:cBhvr additive="base">
                                        <p:cTn id="19" dur="500" fill="hold"/>
                                        <p:tgtEl>
                                          <p:spTgt spid="122"/>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24"/>
                                        </p:tgtEl>
                                        <p:attrNameLst>
                                          <p:attrName>style.visibility</p:attrName>
                                        </p:attrNameLst>
                                      </p:cBhvr>
                                      <p:to>
                                        <p:strVal val="visible"/>
                                      </p:to>
                                    </p:set>
                                    <p:anim calcmode="lin" valueType="num">
                                      <p:cBhvr additive="base">
                                        <p:cTn id="22" dur="500" fill="hold"/>
                                        <p:tgtEl>
                                          <p:spTgt spid="124"/>
                                        </p:tgtEl>
                                        <p:attrNameLst>
                                          <p:attrName>ppt_x</p:attrName>
                                        </p:attrNameLst>
                                      </p:cBhvr>
                                      <p:tavLst>
                                        <p:tav tm="0">
                                          <p:val>
                                            <p:strVal val="0-#ppt_w/2"/>
                                          </p:val>
                                        </p:tav>
                                        <p:tav tm="100000">
                                          <p:val>
                                            <p:strVal val="#ppt_x"/>
                                          </p:val>
                                        </p:tav>
                                      </p:tavLst>
                                    </p:anim>
                                    <p:anim calcmode="lin" valueType="num">
                                      <p:cBhvr additive="base">
                                        <p:cTn id="23" dur="500" fill="hold"/>
                                        <p:tgtEl>
                                          <p:spTgt spid="124"/>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04"/>
                                        </p:tgtEl>
                                        <p:attrNameLst>
                                          <p:attrName>style.visibility</p:attrName>
                                        </p:attrNameLst>
                                      </p:cBhvr>
                                      <p:to>
                                        <p:strVal val="visible"/>
                                      </p:to>
                                    </p:set>
                                    <p:anim calcmode="lin" valueType="num">
                                      <p:cBhvr additive="base">
                                        <p:cTn id="26" dur="500" fill="hold"/>
                                        <p:tgtEl>
                                          <p:spTgt spid="104"/>
                                        </p:tgtEl>
                                        <p:attrNameLst>
                                          <p:attrName>ppt_x</p:attrName>
                                        </p:attrNameLst>
                                      </p:cBhvr>
                                      <p:tavLst>
                                        <p:tav tm="0">
                                          <p:val>
                                            <p:strVal val="0-#ppt_w/2"/>
                                          </p:val>
                                        </p:tav>
                                        <p:tav tm="100000">
                                          <p:val>
                                            <p:strVal val="#ppt_x"/>
                                          </p:val>
                                        </p:tav>
                                      </p:tavLst>
                                    </p:anim>
                                    <p:anim calcmode="lin" valueType="num">
                                      <p:cBhvr additive="base">
                                        <p:cTn id="27" dur="500" fill="hold"/>
                                        <p:tgtEl>
                                          <p:spTgt spid="104"/>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05"/>
                                        </p:tgtEl>
                                        <p:attrNameLst>
                                          <p:attrName>style.visibility</p:attrName>
                                        </p:attrNameLst>
                                      </p:cBhvr>
                                      <p:to>
                                        <p:strVal val="visible"/>
                                      </p:to>
                                    </p:set>
                                    <p:anim calcmode="lin" valueType="num">
                                      <p:cBhvr additive="base">
                                        <p:cTn id="30" dur="500" fill="hold"/>
                                        <p:tgtEl>
                                          <p:spTgt spid="105"/>
                                        </p:tgtEl>
                                        <p:attrNameLst>
                                          <p:attrName>ppt_x</p:attrName>
                                        </p:attrNameLst>
                                      </p:cBhvr>
                                      <p:tavLst>
                                        <p:tav tm="0">
                                          <p:val>
                                            <p:strVal val="0-#ppt_w/2"/>
                                          </p:val>
                                        </p:tav>
                                        <p:tav tm="100000">
                                          <p:val>
                                            <p:strVal val="#ppt_x"/>
                                          </p:val>
                                        </p:tav>
                                      </p:tavLst>
                                    </p:anim>
                                    <p:anim calcmode="lin" valueType="num">
                                      <p:cBhvr additive="base">
                                        <p:cTn id="31" dur="500" fill="hold"/>
                                        <p:tgtEl>
                                          <p:spTgt spid="10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06"/>
                                        </p:tgtEl>
                                        <p:attrNameLst>
                                          <p:attrName>style.visibility</p:attrName>
                                        </p:attrNameLst>
                                      </p:cBhvr>
                                      <p:to>
                                        <p:strVal val="visible"/>
                                      </p:to>
                                    </p:set>
                                    <p:anim calcmode="lin" valueType="num">
                                      <p:cBhvr additive="base">
                                        <p:cTn id="34" dur="500" fill="hold"/>
                                        <p:tgtEl>
                                          <p:spTgt spid="106"/>
                                        </p:tgtEl>
                                        <p:attrNameLst>
                                          <p:attrName>ppt_x</p:attrName>
                                        </p:attrNameLst>
                                      </p:cBhvr>
                                      <p:tavLst>
                                        <p:tav tm="0">
                                          <p:val>
                                            <p:strVal val="0-#ppt_w/2"/>
                                          </p:val>
                                        </p:tav>
                                        <p:tav tm="100000">
                                          <p:val>
                                            <p:strVal val="#ppt_x"/>
                                          </p:val>
                                        </p:tav>
                                      </p:tavLst>
                                    </p:anim>
                                    <p:anim calcmode="lin" valueType="num">
                                      <p:cBhvr additive="base">
                                        <p:cTn id="35" dur="500" fill="hold"/>
                                        <p:tgtEl>
                                          <p:spTgt spid="106"/>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07"/>
                                        </p:tgtEl>
                                        <p:attrNameLst>
                                          <p:attrName>style.visibility</p:attrName>
                                        </p:attrNameLst>
                                      </p:cBhvr>
                                      <p:to>
                                        <p:strVal val="visible"/>
                                      </p:to>
                                    </p:set>
                                    <p:anim calcmode="lin" valueType="num">
                                      <p:cBhvr additive="base">
                                        <p:cTn id="38" dur="500" fill="hold"/>
                                        <p:tgtEl>
                                          <p:spTgt spid="107"/>
                                        </p:tgtEl>
                                        <p:attrNameLst>
                                          <p:attrName>ppt_x</p:attrName>
                                        </p:attrNameLst>
                                      </p:cBhvr>
                                      <p:tavLst>
                                        <p:tav tm="0">
                                          <p:val>
                                            <p:strVal val="0-#ppt_w/2"/>
                                          </p:val>
                                        </p:tav>
                                        <p:tav tm="100000">
                                          <p:val>
                                            <p:strVal val="#ppt_x"/>
                                          </p:val>
                                        </p:tav>
                                      </p:tavLst>
                                    </p:anim>
                                    <p:anim calcmode="lin" valueType="num">
                                      <p:cBhvr additive="base">
                                        <p:cTn id="39" dur="500" fill="hold"/>
                                        <p:tgtEl>
                                          <p:spTgt spid="107"/>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116"/>
                                        </p:tgtEl>
                                        <p:attrNameLst>
                                          <p:attrName>style.visibility</p:attrName>
                                        </p:attrNameLst>
                                      </p:cBhvr>
                                      <p:to>
                                        <p:strVal val="visible"/>
                                      </p:to>
                                    </p:set>
                                    <p:anim calcmode="lin" valueType="num">
                                      <p:cBhvr additive="base">
                                        <p:cTn id="43" dur="500" fill="hold"/>
                                        <p:tgtEl>
                                          <p:spTgt spid="116"/>
                                        </p:tgtEl>
                                        <p:attrNameLst>
                                          <p:attrName>ppt_x</p:attrName>
                                        </p:attrNameLst>
                                      </p:cBhvr>
                                      <p:tavLst>
                                        <p:tav tm="0">
                                          <p:val>
                                            <p:strVal val="1+#ppt_w/2"/>
                                          </p:val>
                                        </p:tav>
                                        <p:tav tm="100000">
                                          <p:val>
                                            <p:strVal val="#ppt_x"/>
                                          </p:val>
                                        </p:tav>
                                      </p:tavLst>
                                    </p:anim>
                                    <p:anim calcmode="lin" valueType="num">
                                      <p:cBhvr additive="base">
                                        <p:cTn id="44" dur="500" fill="hold"/>
                                        <p:tgtEl>
                                          <p:spTgt spid="116"/>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18"/>
                                        </p:tgtEl>
                                        <p:attrNameLst>
                                          <p:attrName>style.visibility</p:attrName>
                                        </p:attrNameLst>
                                      </p:cBhvr>
                                      <p:to>
                                        <p:strVal val="visible"/>
                                      </p:to>
                                    </p:set>
                                    <p:anim calcmode="lin" valueType="num">
                                      <p:cBhvr additive="base">
                                        <p:cTn id="47" dur="500" fill="hold"/>
                                        <p:tgtEl>
                                          <p:spTgt spid="118"/>
                                        </p:tgtEl>
                                        <p:attrNameLst>
                                          <p:attrName>ppt_x</p:attrName>
                                        </p:attrNameLst>
                                      </p:cBhvr>
                                      <p:tavLst>
                                        <p:tav tm="0">
                                          <p:val>
                                            <p:strVal val="1+#ppt_w/2"/>
                                          </p:val>
                                        </p:tav>
                                        <p:tav tm="100000">
                                          <p:val>
                                            <p:strVal val="#ppt_x"/>
                                          </p:val>
                                        </p:tav>
                                      </p:tavLst>
                                    </p:anim>
                                    <p:anim calcmode="lin" valueType="num">
                                      <p:cBhvr additive="base">
                                        <p:cTn id="48" dur="500" fill="hold"/>
                                        <p:tgtEl>
                                          <p:spTgt spid="118"/>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08"/>
                                        </p:tgtEl>
                                        <p:attrNameLst>
                                          <p:attrName>style.visibility</p:attrName>
                                        </p:attrNameLst>
                                      </p:cBhvr>
                                      <p:to>
                                        <p:strVal val="visible"/>
                                      </p:to>
                                    </p:set>
                                    <p:anim calcmode="lin" valueType="num">
                                      <p:cBhvr additive="base">
                                        <p:cTn id="51" dur="500" fill="hold"/>
                                        <p:tgtEl>
                                          <p:spTgt spid="108"/>
                                        </p:tgtEl>
                                        <p:attrNameLst>
                                          <p:attrName>ppt_x</p:attrName>
                                        </p:attrNameLst>
                                      </p:cBhvr>
                                      <p:tavLst>
                                        <p:tav tm="0">
                                          <p:val>
                                            <p:strVal val="1+#ppt_w/2"/>
                                          </p:val>
                                        </p:tav>
                                        <p:tav tm="100000">
                                          <p:val>
                                            <p:strVal val="#ppt_x"/>
                                          </p:val>
                                        </p:tav>
                                      </p:tavLst>
                                    </p:anim>
                                    <p:anim calcmode="lin" valueType="num">
                                      <p:cBhvr additive="base">
                                        <p:cTn id="52" dur="500" fill="hold"/>
                                        <p:tgtEl>
                                          <p:spTgt spid="108"/>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09"/>
                                        </p:tgtEl>
                                        <p:attrNameLst>
                                          <p:attrName>style.visibility</p:attrName>
                                        </p:attrNameLst>
                                      </p:cBhvr>
                                      <p:to>
                                        <p:strVal val="visible"/>
                                      </p:to>
                                    </p:set>
                                    <p:anim calcmode="lin" valueType="num">
                                      <p:cBhvr additive="base">
                                        <p:cTn id="55" dur="500" fill="hold"/>
                                        <p:tgtEl>
                                          <p:spTgt spid="109"/>
                                        </p:tgtEl>
                                        <p:attrNameLst>
                                          <p:attrName>ppt_x</p:attrName>
                                        </p:attrNameLst>
                                      </p:cBhvr>
                                      <p:tavLst>
                                        <p:tav tm="0">
                                          <p:val>
                                            <p:strVal val="1+#ppt_w/2"/>
                                          </p:val>
                                        </p:tav>
                                        <p:tav tm="100000">
                                          <p:val>
                                            <p:strVal val="#ppt_x"/>
                                          </p:val>
                                        </p:tav>
                                      </p:tavLst>
                                    </p:anim>
                                    <p:anim calcmode="lin" valueType="num">
                                      <p:cBhvr additive="base">
                                        <p:cTn id="56" dur="500" fill="hold"/>
                                        <p:tgtEl>
                                          <p:spTgt spid="109"/>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0"/>
                                        </p:tgtEl>
                                        <p:attrNameLst>
                                          <p:attrName>style.visibility</p:attrName>
                                        </p:attrNameLst>
                                      </p:cBhvr>
                                      <p:to>
                                        <p:strVal val="visible"/>
                                      </p:to>
                                    </p:set>
                                    <p:anim calcmode="lin" valueType="num">
                                      <p:cBhvr additive="base">
                                        <p:cTn id="59" dur="500" fill="hold"/>
                                        <p:tgtEl>
                                          <p:spTgt spid="110"/>
                                        </p:tgtEl>
                                        <p:attrNameLst>
                                          <p:attrName>ppt_x</p:attrName>
                                        </p:attrNameLst>
                                      </p:cBhvr>
                                      <p:tavLst>
                                        <p:tav tm="0">
                                          <p:val>
                                            <p:strVal val="1+#ppt_w/2"/>
                                          </p:val>
                                        </p:tav>
                                        <p:tav tm="100000">
                                          <p:val>
                                            <p:strVal val="#ppt_x"/>
                                          </p:val>
                                        </p:tav>
                                      </p:tavLst>
                                    </p:anim>
                                    <p:anim calcmode="lin" valueType="num">
                                      <p:cBhvr additive="base">
                                        <p:cTn id="60" dur="500" fill="hold"/>
                                        <p:tgtEl>
                                          <p:spTgt spid="110"/>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1"/>
                                        </p:tgtEl>
                                        <p:attrNameLst>
                                          <p:attrName>style.visibility</p:attrName>
                                        </p:attrNameLst>
                                      </p:cBhvr>
                                      <p:to>
                                        <p:strVal val="visible"/>
                                      </p:to>
                                    </p:set>
                                    <p:anim calcmode="lin" valueType="num">
                                      <p:cBhvr additive="base">
                                        <p:cTn id="63" dur="500" fill="hold"/>
                                        <p:tgtEl>
                                          <p:spTgt spid="111"/>
                                        </p:tgtEl>
                                        <p:attrNameLst>
                                          <p:attrName>ppt_x</p:attrName>
                                        </p:attrNameLst>
                                      </p:cBhvr>
                                      <p:tavLst>
                                        <p:tav tm="0">
                                          <p:val>
                                            <p:strVal val="1+#ppt_w/2"/>
                                          </p:val>
                                        </p:tav>
                                        <p:tav tm="100000">
                                          <p:val>
                                            <p:strVal val="#ppt_x"/>
                                          </p:val>
                                        </p:tav>
                                      </p:tavLst>
                                    </p:anim>
                                    <p:anim calcmode="lin" valueType="num">
                                      <p:cBhvr additive="base">
                                        <p:cTn id="64" dur="50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8" grpId="0"/>
      <p:bldP spid="122" grpId="0"/>
      <p:bldP spid="124" grpId="0"/>
      <p:bldP spid="104" grpId="0"/>
      <p:bldP spid="105" grpId="0"/>
      <p:bldP spid="106" grpId="0"/>
      <p:bldP spid="107" grpId="0"/>
      <p:bldP spid="108" grpId="0"/>
      <p:bldP spid="109" grpId="0"/>
      <p:bldP spid="110" grpId="0"/>
      <p:bldP spid="111"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a:picLocks noChangeAspect="1" noChangeArrowheads="1"/>
          </p:cNvPicPr>
          <p:nvPr/>
        </p:nvPicPr>
        <p:blipFill>
          <a:blip r:embed="rId1"/>
          <a:stretch>
            <a:fillRect/>
          </a:stretch>
        </p:blipFill>
        <p:spPr bwMode="auto">
          <a:xfrm>
            <a:off x="0" y="1085"/>
            <a:ext cx="9142965" cy="514291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47"/>
          <p:cNvSpPr/>
          <p:nvPr/>
        </p:nvSpPr>
        <p:spPr>
          <a:xfrm>
            <a:off x="4308013" y="1118550"/>
            <a:ext cx="2709075" cy="369332"/>
          </a:xfrm>
          <a:prstGeom prst="rect">
            <a:avLst/>
          </a:prstGeom>
        </p:spPr>
        <p:txBody>
          <a:bodyPr wrap="none" lIns="0" tIns="0" rIns="0" bIns="0">
            <a:spAutoFit/>
          </a:bodyPr>
          <a:lstStyle/>
          <a:p>
            <a:pPr algn="r"/>
            <a:r>
              <a:rPr lang="zh-CN" altLang="en-US" sz="2400" b="1" spc="-3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添加相关文字目录内容</a:t>
            </a:r>
            <a:endParaRPr lang="en-US" sz="2400" b="1" spc="-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grpSp>
        <p:nvGrpSpPr>
          <p:cNvPr id="187" name="组合 186"/>
          <p:cNvGrpSpPr/>
          <p:nvPr/>
        </p:nvGrpSpPr>
        <p:grpSpPr>
          <a:xfrm>
            <a:off x="3876684" y="1060377"/>
            <a:ext cx="332140" cy="360674"/>
            <a:chOff x="5038628" y="2357164"/>
            <a:chExt cx="2114744" cy="2296116"/>
          </a:xfrm>
          <a:noFill/>
        </p:grpSpPr>
        <p:grpSp>
          <p:nvGrpSpPr>
            <p:cNvPr id="188" name="组合 187"/>
            <p:cNvGrpSpPr/>
            <p:nvPr/>
          </p:nvGrpSpPr>
          <p:grpSpPr>
            <a:xfrm>
              <a:off x="5174686" y="3043148"/>
              <a:ext cx="1479164" cy="1610132"/>
              <a:chOff x="5174686" y="3043148"/>
              <a:chExt cx="1479164" cy="1610132"/>
            </a:xfrm>
            <a:grpFill/>
          </p:grpSpPr>
          <p:sp>
            <p:nvSpPr>
              <p:cNvPr id="197"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198"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grpSp>
        <p:grpSp>
          <p:nvGrpSpPr>
            <p:cNvPr id="189" name="组合 188"/>
            <p:cNvGrpSpPr/>
            <p:nvPr/>
          </p:nvGrpSpPr>
          <p:grpSpPr>
            <a:xfrm>
              <a:off x="5038628" y="2357164"/>
              <a:ext cx="2114744" cy="1949107"/>
              <a:chOff x="7192390" y="914444"/>
              <a:chExt cx="2114744" cy="1949107"/>
            </a:xfrm>
            <a:grpFill/>
          </p:grpSpPr>
          <p:sp>
            <p:nvSpPr>
              <p:cNvPr id="190"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191"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192"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193"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194"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195"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196"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grpSp>
      </p:grpSp>
      <p:grpSp>
        <p:nvGrpSpPr>
          <p:cNvPr id="199" name="组合 198"/>
          <p:cNvGrpSpPr/>
          <p:nvPr/>
        </p:nvGrpSpPr>
        <p:grpSpPr>
          <a:xfrm>
            <a:off x="3876684" y="1818496"/>
            <a:ext cx="332140" cy="360674"/>
            <a:chOff x="5038628" y="2357164"/>
            <a:chExt cx="2114744" cy="2296116"/>
          </a:xfrm>
          <a:noFill/>
        </p:grpSpPr>
        <p:grpSp>
          <p:nvGrpSpPr>
            <p:cNvPr id="200" name="组合 199"/>
            <p:cNvGrpSpPr/>
            <p:nvPr/>
          </p:nvGrpSpPr>
          <p:grpSpPr>
            <a:xfrm>
              <a:off x="5174686" y="3043148"/>
              <a:ext cx="1479164" cy="1610132"/>
              <a:chOff x="5174686" y="3043148"/>
              <a:chExt cx="1479164" cy="1610132"/>
            </a:xfrm>
            <a:grpFill/>
          </p:grpSpPr>
          <p:sp>
            <p:nvSpPr>
              <p:cNvPr id="209"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10"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grpSp>
        <p:grpSp>
          <p:nvGrpSpPr>
            <p:cNvPr id="201" name="组合 200"/>
            <p:cNvGrpSpPr/>
            <p:nvPr/>
          </p:nvGrpSpPr>
          <p:grpSpPr>
            <a:xfrm>
              <a:off x="5038628" y="2357164"/>
              <a:ext cx="2114744" cy="1949107"/>
              <a:chOff x="7192390" y="914444"/>
              <a:chExt cx="2114744" cy="1949107"/>
            </a:xfrm>
            <a:grpFill/>
          </p:grpSpPr>
          <p:sp>
            <p:nvSpPr>
              <p:cNvPr id="202"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03"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04"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05"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06"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07"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08"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grpSp>
      </p:grpSp>
      <p:grpSp>
        <p:nvGrpSpPr>
          <p:cNvPr id="211" name="组合 210"/>
          <p:cNvGrpSpPr/>
          <p:nvPr/>
        </p:nvGrpSpPr>
        <p:grpSpPr>
          <a:xfrm>
            <a:off x="3876684" y="2576616"/>
            <a:ext cx="332140" cy="360674"/>
            <a:chOff x="5038628" y="2357164"/>
            <a:chExt cx="2114744" cy="2296116"/>
          </a:xfrm>
          <a:noFill/>
        </p:grpSpPr>
        <p:grpSp>
          <p:nvGrpSpPr>
            <p:cNvPr id="212" name="组合 211"/>
            <p:cNvGrpSpPr/>
            <p:nvPr/>
          </p:nvGrpSpPr>
          <p:grpSpPr>
            <a:xfrm>
              <a:off x="5174686" y="3043148"/>
              <a:ext cx="1479164" cy="1610132"/>
              <a:chOff x="5174686" y="3043148"/>
              <a:chExt cx="1479164" cy="1610132"/>
            </a:xfrm>
            <a:grpFill/>
          </p:grpSpPr>
          <p:sp>
            <p:nvSpPr>
              <p:cNvPr id="221"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22"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grpSp>
        <p:grpSp>
          <p:nvGrpSpPr>
            <p:cNvPr id="213" name="组合 212"/>
            <p:cNvGrpSpPr/>
            <p:nvPr/>
          </p:nvGrpSpPr>
          <p:grpSpPr>
            <a:xfrm>
              <a:off x="5038628" y="2357164"/>
              <a:ext cx="2114744" cy="1949107"/>
              <a:chOff x="7192390" y="914444"/>
              <a:chExt cx="2114744" cy="1949107"/>
            </a:xfrm>
            <a:grpFill/>
          </p:grpSpPr>
          <p:sp>
            <p:nvSpPr>
              <p:cNvPr id="214"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15"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16"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17"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18"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19"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20"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grpSp>
      </p:grpSp>
      <p:grpSp>
        <p:nvGrpSpPr>
          <p:cNvPr id="223" name="组合 222"/>
          <p:cNvGrpSpPr/>
          <p:nvPr/>
        </p:nvGrpSpPr>
        <p:grpSpPr>
          <a:xfrm>
            <a:off x="3876684" y="3334734"/>
            <a:ext cx="332140" cy="360674"/>
            <a:chOff x="5038628" y="2357164"/>
            <a:chExt cx="2114744" cy="2296116"/>
          </a:xfrm>
          <a:noFill/>
        </p:grpSpPr>
        <p:grpSp>
          <p:nvGrpSpPr>
            <p:cNvPr id="224" name="组合 223"/>
            <p:cNvGrpSpPr/>
            <p:nvPr/>
          </p:nvGrpSpPr>
          <p:grpSpPr>
            <a:xfrm>
              <a:off x="5174686" y="3043148"/>
              <a:ext cx="1479164" cy="1610132"/>
              <a:chOff x="5174686" y="3043148"/>
              <a:chExt cx="1479164" cy="1610132"/>
            </a:xfrm>
            <a:grpFill/>
          </p:grpSpPr>
          <p:sp>
            <p:nvSpPr>
              <p:cNvPr id="233"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34"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grpSp>
        <p:grpSp>
          <p:nvGrpSpPr>
            <p:cNvPr id="225" name="组合 224"/>
            <p:cNvGrpSpPr/>
            <p:nvPr/>
          </p:nvGrpSpPr>
          <p:grpSpPr>
            <a:xfrm>
              <a:off x="5038628" y="2357164"/>
              <a:ext cx="2114744" cy="1949107"/>
              <a:chOff x="7192390" y="914444"/>
              <a:chExt cx="2114744" cy="1949107"/>
            </a:xfrm>
            <a:grpFill/>
          </p:grpSpPr>
          <p:sp>
            <p:nvSpPr>
              <p:cNvPr id="226"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27"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28"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29"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30"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31"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32"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grpFill/>
              <a:ln>
                <a:solidFill>
                  <a:schemeClr val="bg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grpSp>
      </p:grpSp>
      <p:sp>
        <p:nvSpPr>
          <p:cNvPr id="268" name="文本框 95"/>
          <p:cNvSpPr txBox="1"/>
          <p:nvPr/>
        </p:nvSpPr>
        <p:spPr>
          <a:xfrm>
            <a:off x="1117776" y="2402676"/>
            <a:ext cx="2325883" cy="530925"/>
          </a:xfrm>
          <a:prstGeom prst="rect">
            <a:avLst/>
          </a:prstGeom>
          <a:noFill/>
        </p:spPr>
        <p:txBody>
          <a:bodyPr wrap="square" lIns="68589" tIns="34295" rIns="68589" bIns="34295"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000" b="1" i="0" u="none" strike="noStrike" kern="0" cap="none" spc="0" normalizeH="0" baseline="0" noProof="0" dirty="0" smtClean="0">
                <a:ln>
                  <a:noFill/>
                </a:ln>
                <a:solidFill>
                  <a:schemeClr val="bg1"/>
                </a:solidFill>
                <a:effectLst/>
                <a:uLnTx/>
                <a:uFillTx/>
                <a:latin typeface="方正准圆简体" panose="02010601030101010101" charset="-122"/>
                <a:ea typeface="方正卡通简体" panose="03000509000000000000" charset="-122"/>
                <a:cs typeface="+mn-ea"/>
                <a:sym typeface="方正准圆简体" panose="02010601030101010101" charset="-122"/>
              </a:rPr>
              <a:t>CONTENTS</a:t>
            </a:r>
            <a:endParaRPr kumimoji="0" lang="zh-CN" altLang="en-US" sz="3000" b="1" i="0" u="none" strike="noStrike" kern="0" cap="none" spc="0" normalizeH="0" baseline="0" noProof="0" dirty="0">
              <a:ln>
                <a:noFill/>
              </a:ln>
              <a:solidFill>
                <a:schemeClr val="bg1"/>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77" name="文本框 17"/>
          <p:cNvSpPr txBox="1"/>
          <p:nvPr/>
        </p:nvSpPr>
        <p:spPr>
          <a:xfrm>
            <a:off x="1806873" y="1753330"/>
            <a:ext cx="1433027" cy="761757"/>
          </a:xfrm>
          <a:prstGeom prst="rect">
            <a:avLst/>
          </a:prstGeom>
          <a:noFill/>
        </p:spPr>
        <p:txBody>
          <a:bodyPr wrap="square" lIns="68589" tIns="34295" rIns="68589" bIns="34295" rtlCol="0">
            <a:spAutoFit/>
          </a:bodyPr>
          <a:lstStyle/>
          <a:p>
            <a:pPr algn="r"/>
            <a:r>
              <a:rPr lang="zh-CN" altLang="en-US" sz="4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目录</a:t>
            </a:r>
            <a:endParaRPr lang="zh-CN" altLang="en-US" sz="4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84" name="Rectangle 47"/>
          <p:cNvSpPr/>
          <p:nvPr/>
        </p:nvSpPr>
        <p:spPr>
          <a:xfrm>
            <a:off x="4308013" y="1865980"/>
            <a:ext cx="2709075" cy="369332"/>
          </a:xfrm>
          <a:prstGeom prst="rect">
            <a:avLst/>
          </a:prstGeom>
        </p:spPr>
        <p:txBody>
          <a:bodyPr wrap="none" lIns="0" tIns="0" rIns="0" bIns="0">
            <a:spAutoFit/>
          </a:bodyPr>
          <a:lstStyle/>
          <a:p>
            <a:pPr algn="r"/>
            <a:r>
              <a:rPr lang="zh-CN" altLang="en-US" sz="2400" b="1" spc="-3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添加相关文字目录内容</a:t>
            </a:r>
            <a:endParaRPr lang="en-US" sz="2400" b="1" spc="-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85" name="Rectangle 47"/>
          <p:cNvSpPr/>
          <p:nvPr/>
        </p:nvSpPr>
        <p:spPr>
          <a:xfrm>
            <a:off x="4308013" y="2586060"/>
            <a:ext cx="2709075" cy="369332"/>
          </a:xfrm>
          <a:prstGeom prst="rect">
            <a:avLst/>
          </a:prstGeom>
        </p:spPr>
        <p:txBody>
          <a:bodyPr wrap="none" lIns="0" tIns="0" rIns="0" bIns="0">
            <a:spAutoFit/>
          </a:bodyPr>
          <a:lstStyle/>
          <a:p>
            <a:pPr algn="r"/>
            <a:r>
              <a:rPr lang="zh-CN" altLang="en-US" sz="2400" b="1" spc="-3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添加相关文字目录内容</a:t>
            </a:r>
            <a:endParaRPr lang="en-US" sz="2400" b="1" spc="-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86" name="Rectangle 47"/>
          <p:cNvSpPr/>
          <p:nvPr/>
        </p:nvSpPr>
        <p:spPr>
          <a:xfrm>
            <a:off x="4308013" y="3378148"/>
            <a:ext cx="2709075" cy="369332"/>
          </a:xfrm>
          <a:prstGeom prst="rect">
            <a:avLst/>
          </a:prstGeom>
        </p:spPr>
        <p:txBody>
          <a:bodyPr wrap="none" lIns="0" tIns="0" rIns="0" bIns="0">
            <a:spAutoFit/>
          </a:bodyPr>
          <a:lstStyle/>
          <a:p>
            <a:pPr algn="r"/>
            <a:r>
              <a:rPr lang="zh-CN" altLang="en-US" sz="2400" b="1" spc="-3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添加相关文字目录内容</a:t>
            </a:r>
            <a:endParaRPr lang="en-US" sz="2400" b="1" spc="-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pic>
        <p:nvPicPr>
          <p:cNvPr id="630" name="Picture 2" descr="C:\Users\Administrator\Desktop\a开学了02.png"/>
          <p:cNvPicPr>
            <a:picLocks noChangeAspect="1" noChangeArrowheads="1"/>
          </p:cNvPicPr>
          <p:nvPr/>
        </p:nvPicPr>
        <p:blipFill>
          <a:blip r:embed="rId2" cstate="print"/>
          <a:srcRect/>
          <a:stretch>
            <a:fillRect/>
          </a:stretch>
        </p:blipFill>
        <p:spPr bwMode="auto">
          <a:xfrm>
            <a:off x="935866" y="1403594"/>
            <a:ext cx="1092676" cy="1053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0">
        <p14:prism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30"/>
                                        </p:tgtEl>
                                        <p:attrNameLst>
                                          <p:attrName>style.visibility</p:attrName>
                                        </p:attrNameLst>
                                      </p:cBhvr>
                                      <p:to>
                                        <p:strVal val="visible"/>
                                      </p:to>
                                    </p:set>
                                    <p:animEffect transition="in" filter="wipe(down)">
                                      <p:cBhvr>
                                        <p:cTn id="7" dur="500"/>
                                        <p:tgtEl>
                                          <p:spTgt spid="63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77"/>
                                        </p:tgtEl>
                                        <p:attrNameLst>
                                          <p:attrName>style.visibility</p:attrName>
                                        </p:attrNameLst>
                                      </p:cBhvr>
                                      <p:to>
                                        <p:strVal val="visible"/>
                                      </p:to>
                                    </p:set>
                                    <p:animEffect transition="in" filter="randombar(horizontal)">
                                      <p:cBhvr>
                                        <p:cTn id="11" dur="500"/>
                                        <p:tgtEl>
                                          <p:spTgt spid="27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8"/>
                                        </p:tgtEl>
                                        <p:attrNameLst>
                                          <p:attrName>style.visibility</p:attrName>
                                        </p:attrNameLst>
                                      </p:cBhvr>
                                      <p:to>
                                        <p:strVal val="visible"/>
                                      </p:to>
                                    </p:set>
                                    <p:animEffect transition="in" filter="wipe(left)">
                                      <p:cBhvr>
                                        <p:cTn id="15" dur="500"/>
                                        <p:tgtEl>
                                          <p:spTgt spid="26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87"/>
                                        </p:tgtEl>
                                        <p:attrNameLst>
                                          <p:attrName>style.visibility</p:attrName>
                                        </p:attrNameLst>
                                      </p:cBhvr>
                                      <p:to>
                                        <p:strVal val="visible"/>
                                      </p:to>
                                    </p:set>
                                    <p:animEffect transition="in" filter="wipe(down)">
                                      <p:cBhvr>
                                        <p:cTn id="19" dur="500"/>
                                        <p:tgtEl>
                                          <p:spTgt spid="18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99"/>
                                        </p:tgtEl>
                                        <p:attrNameLst>
                                          <p:attrName>style.visibility</p:attrName>
                                        </p:attrNameLst>
                                      </p:cBhvr>
                                      <p:to>
                                        <p:strVal val="visible"/>
                                      </p:to>
                                    </p:set>
                                    <p:animEffect transition="in" filter="wipe(down)">
                                      <p:cBhvr>
                                        <p:cTn id="27" dur="500"/>
                                        <p:tgtEl>
                                          <p:spTgt spid="199"/>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84"/>
                                        </p:tgtEl>
                                        <p:attrNameLst>
                                          <p:attrName>style.visibility</p:attrName>
                                        </p:attrNameLst>
                                      </p:cBhvr>
                                      <p:to>
                                        <p:strVal val="visible"/>
                                      </p:to>
                                    </p:set>
                                    <p:animEffect transition="in" filter="wipe(left)">
                                      <p:cBhvr>
                                        <p:cTn id="31" dur="500"/>
                                        <p:tgtEl>
                                          <p:spTgt spid="284"/>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211"/>
                                        </p:tgtEl>
                                        <p:attrNameLst>
                                          <p:attrName>style.visibility</p:attrName>
                                        </p:attrNameLst>
                                      </p:cBhvr>
                                      <p:to>
                                        <p:strVal val="visible"/>
                                      </p:to>
                                    </p:set>
                                    <p:animEffect transition="in" filter="wipe(down)">
                                      <p:cBhvr>
                                        <p:cTn id="35" dur="500"/>
                                        <p:tgtEl>
                                          <p:spTgt spid="211"/>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85"/>
                                        </p:tgtEl>
                                        <p:attrNameLst>
                                          <p:attrName>style.visibility</p:attrName>
                                        </p:attrNameLst>
                                      </p:cBhvr>
                                      <p:to>
                                        <p:strVal val="visible"/>
                                      </p:to>
                                    </p:set>
                                    <p:animEffect transition="in" filter="wipe(left)">
                                      <p:cBhvr>
                                        <p:cTn id="39" dur="500"/>
                                        <p:tgtEl>
                                          <p:spTgt spid="285"/>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223"/>
                                        </p:tgtEl>
                                        <p:attrNameLst>
                                          <p:attrName>style.visibility</p:attrName>
                                        </p:attrNameLst>
                                      </p:cBhvr>
                                      <p:to>
                                        <p:strVal val="visible"/>
                                      </p:to>
                                    </p:set>
                                    <p:animEffect transition="in" filter="wipe(down)">
                                      <p:cBhvr>
                                        <p:cTn id="43" dur="500"/>
                                        <p:tgtEl>
                                          <p:spTgt spid="223"/>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286"/>
                                        </p:tgtEl>
                                        <p:attrNameLst>
                                          <p:attrName>style.visibility</p:attrName>
                                        </p:attrNameLst>
                                      </p:cBhvr>
                                      <p:to>
                                        <p:strVal val="visible"/>
                                      </p:to>
                                    </p:set>
                                    <p:animEffect transition="in" filter="wipe(left)">
                                      <p:cBhvr>
                                        <p:cTn id="47"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8" grpId="0"/>
      <p:bldP spid="277" grpId="0"/>
      <p:bldP spid="284" grpId="0"/>
      <p:bldP spid="285" grpId="0"/>
      <p:bldP spid="28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文本框 201"/>
          <p:cNvSpPr txBox="1">
            <a:spLocks noChangeArrowheads="1"/>
          </p:cNvSpPr>
          <p:nvPr/>
        </p:nvSpPr>
        <p:spPr bwMode="auto">
          <a:xfrm>
            <a:off x="3359786" y="1326439"/>
            <a:ext cx="1757004" cy="329038"/>
          </a:xfrm>
          <a:prstGeom prst="rect">
            <a:avLst/>
          </a:prstGeom>
          <a:noFill/>
          <a:ln w="9525">
            <a:noFill/>
            <a:miter lim="800000"/>
          </a:ln>
        </p:spPr>
        <p:txBody>
          <a:bodyPr wrap="square" lIns="51442" tIns="25721" rIns="51442" bIns="25721">
            <a:spAutoFit/>
          </a:bodyPr>
          <a:lstStyle/>
          <a:p>
            <a:r>
              <a:rPr lang="zh-CN" altLang="en-US" sz="1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添加你的文本</a:t>
            </a:r>
            <a:endParaRPr lang="zh-CN" altLang="en-US" sz="1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9" name="Freeform 16"/>
          <p:cNvSpPr/>
          <p:nvPr/>
        </p:nvSpPr>
        <p:spPr bwMode="auto">
          <a:xfrm>
            <a:off x="3218263" y="1303376"/>
            <a:ext cx="1768398" cy="375165"/>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bg1"/>
          </a:solidFill>
          <a:ln w="9525">
            <a:solidFill>
              <a:schemeClr val="bg1"/>
            </a:solidFill>
            <a:round/>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20" name="TextBox 45"/>
          <p:cNvSpPr txBox="1"/>
          <p:nvPr/>
        </p:nvSpPr>
        <p:spPr>
          <a:xfrm>
            <a:off x="3173135" y="1701604"/>
            <a:ext cx="5372185" cy="714375"/>
          </a:xfrm>
          <a:prstGeom prst="rect">
            <a:avLst/>
          </a:prstGeom>
          <a:noFill/>
        </p:spPr>
        <p:txBody>
          <a:bodyPr wrap="square" lIns="68589" tIns="34295" rIns="68589" bIns="3429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sz="1400" dirty="0">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请添加你的文本请添加你的文本请添加你的文本请添加你的文本请添加你的文本请添加你的文本</a:t>
            </a:r>
            <a:endParaRPr sz="1400" dirty="0">
              <a:latin typeface="方正准圆简体" panose="02010601030101010101" charset="-122"/>
              <a:ea typeface="方正卡通简体" panose="03000509000000000000" charset="-122"/>
              <a:cs typeface="+mn-ea"/>
              <a:sym typeface="方正准圆简体" panose="02010601030101010101" charset="-122"/>
            </a:endParaRPr>
          </a:p>
        </p:txBody>
      </p:sp>
      <p:sp>
        <p:nvSpPr>
          <p:cNvPr id="29" name="Rectangle 47"/>
          <p:cNvSpPr/>
          <p:nvPr/>
        </p:nvSpPr>
        <p:spPr>
          <a:xfrm>
            <a:off x="1107528" y="5311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endParaRPr>
          </a:p>
        </p:txBody>
      </p:sp>
      <p:grpSp>
        <p:nvGrpSpPr>
          <p:cNvPr id="30" name="组合 29"/>
          <p:cNvGrpSpPr/>
          <p:nvPr/>
        </p:nvGrpSpPr>
        <p:grpSpPr>
          <a:xfrm>
            <a:off x="798040" y="1232034"/>
            <a:ext cx="2198984" cy="1473101"/>
            <a:chOff x="1016621" y="1284905"/>
            <a:chExt cx="1946151" cy="1904868"/>
          </a:xfrm>
        </p:grpSpPr>
        <p:sp>
          <p:nvSpPr>
            <p:cNvPr id="31" name="椭圆 31"/>
            <p:cNvSpPr/>
            <p:nvPr/>
          </p:nvSpPr>
          <p:spPr>
            <a:xfrm>
              <a:off x="1075706" y="1342737"/>
              <a:ext cx="1827980" cy="178920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blipFill dpi="0" rotWithShape="1">
              <a:blip r:embed="rId1" cstate="print"/>
              <a:srcRect/>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32" name="椭圆 31"/>
            <p:cNvSpPr/>
            <p:nvPr/>
          </p:nvSpPr>
          <p:spPr>
            <a:xfrm>
              <a:off x="1016621" y="1284905"/>
              <a:ext cx="1946151" cy="19048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noFill/>
            <a:ln w="9525"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grpSp>
      <p:sp>
        <p:nvSpPr>
          <p:cNvPr id="39" name="文本框 201"/>
          <p:cNvSpPr txBox="1">
            <a:spLocks noChangeArrowheads="1"/>
          </p:cNvSpPr>
          <p:nvPr/>
        </p:nvSpPr>
        <p:spPr bwMode="auto">
          <a:xfrm>
            <a:off x="4161591" y="3064802"/>
            <a:ext cx="1626875" cy="329038"/>
          </a:xfrm>
          <a:prstGeom prst="rect">
            <a:avLst/>
          </a:prstGeom>
          <a:noFill/>
          <a:ln w="9525">
            <a:noFill/>
            <a:miter lim="800000"/>
          </a:ln>
        </p:spPr>
        <p:txBody>
          <a:bodyPr wrap="square" lIns="51442" tIns="25721" rIns="51442" bIns="25721">
            <a:spAutoFit/>
          </a:bodyPr>
          <a:lstStyle/>
          <a:p>
            <a:pPr algn="ctr"/>
            <a:r>
              <a:rPr lang="zh-CN" altLang="en-US" sz="1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添加你的文本</a:t>
            </a:r>
            <a:endParaRPr lang="zh-CN" altLang="en-US" sz="1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0" name="Freeform 16"/>
          <p:cNvSpPr/>
          <p:nvPr/>
        </p:nvSpPr>
        <p:spPr bwMode="auto">
          <a:xfrm>
            <a:off x="4090829" y="3041739"/>
            <a:ext cx="1768398" cy="375165"/>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bg1"/>
          </a:solidFill>
          <a:ln w="9525">
            <a:solidFill>
              <a:schemeClr val="bg1"/>
            </a:solidFill>
            <a:round/>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41" name="TextBox 45"/>
          <p:cNvSpPr txBox="1"/>
          <p:nvPr/>
        </p:nvSpPr>
        <p:spPr>
          <a:xfrm>
            <a:off x="748486" y="3439967"/>
            <a:ext cx="5372185" cy="714375"/>
          </a:xfrm>
          <a:prstGeom prst="rect">
            <a:avLst/>
          </a:prstGeom>
          <a:noFill/>
        </p:spPr>
        <p:txBody>
          <a:bodyPr wrap="square" lIns="68589" tIns="34295" rIns="68589" bIns="3429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pPr algn="r"/>
            <a:r>
              <a:rPr sz="1400" dirty="0">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请添加你的文本请添加你的文本请添加你的文本请添加你的文本请添加你的文本请添加你的文本</a:t>
            </a:r>
            <a:endParaRPr sz="1400" dirty="0">
              <a:latin typeface="方正准圆简体" panose="02010601030101010101" charset="-122"/>
              <a:ea typeface="方正卡通简体" panose="03000509000000000000" charset="-122"/>
              <a:cs typeface="+mn-ea"/>
              <a:sym typeface="方正准圆简体" panose="02010601030101010101" charset="-122"/>
            </a:endParaRPr>
          </a:p>
        </p:txBody>
      </p:sp>
      <p:grpSp>
        <p:nvGrpSpPr>
          <p:cNvPr id="42" name="组合 41"/>
          <p:cNvGrpSpPr/>
          <p:nvPr/>
        </p:nvGrpSpPr>
        <p:grpSpPr>
          <a:xfrm>
            <a:off x="6173907" y="2970397"/>
            <a:ext cx="2198984" cy="1473101"/>
            <a:chOff x="1016621" y="1284905"/>
            <a:chExt cx="1946151" cy="1904868"/>
          </a:xfrm>
        </p:grpSpPr>
        <p:sp>
          <p:nvSpPr>
            <p:cNvPr id="43" name="椭圆 31"/>
            <p:cNvSpPr/>
            <p:nvPr/>
          </p:nvSpPr>
          <p:spPr>
            <a:xfrm>
              <a:off x="1075706" y="1342737"/>
              <a:ext cx="1827980" cy="178920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blipFill dpi="0" rotWithShape="1">
              <a:blip r:embed="rId2" cstate="print"/>
              <a:srcRect/>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44" name="椭圆 31"/>
            <p:cNvSpPr/>
            <p:nvPr/>
          </p:nvSpPr>
          <p:spPr>
            <a:xfrm>
              <a:off x="1016621" y="1284905"/>
              <a:ext cx="1946151" cy="19048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noFill/>
            <a:ln w="9525"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fade">
                                      <p:cBhvr>
                                        <p:cTn id="22" dur="1000"/>
                                        <p:tgtEl>
                                          <p:spTgt spid="119"/>
                                        </p:tgtEl>
                                      </p:cBhvr>
                                    </p:animEffect>
                                    <p:anim calcmode="lin" valueType="num">
                                      <p:cBhvr>
                                        <p:cTn id="23" dur="1000" fill="hold"/>
                                        <p:tgtEl>
                                          <p:spTgt spid="119"/>
                                        </p:tgtEl>
                                        <p:attrNameLst>
                                          <p:attrName>ppt_x</p:attrName>
                                        </p:attrNameLst>
                                      </p:cBhvr>
                                      <p:tavLst>
                                        <p:tav tm="0">
                                          <p:val>
                                            <p:strVal val="#ppt_x"/>
                                          </p:val>
                                        </p:tav>
                                        <p:tav tm="100000">
                                          <p:val>
                                            <p:strVal val="#ppt_x"/>
                                          </p:val>
                                        </p:tav>
                                      </p:tavLst>
                                    </p:anim>
                                    <p:anim calcmode="lin" valueType="num">
                                      <p:cBhvr>
                                        <p:cTn id="24" dur="1000" fill="hold"/>
                                        <p:tgtEl>
                                          <p:spTgt spid="119"/>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randombar(horizontal)">
                                      <p:cBhvr>
                                        <p:cTn id="28" dur="500"/>
                                        <p:tgtEl>
                                          <p:spTgt spid="120"/>
                                        </p:tgtEl>
                                      </p:cBhvr>
                                    </p:animEffect>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500" fill="hold"/>
                                        <p:tgtEl>
                                          <p:spTgt spid="42"/>
                                        </p:tgtEl>
                                        <p:attrNameLst>
                                          <p:attrName>ppt_w</p:attrName>
                                        </p:attrNameLst>
                                      </p:cBhvr>
                                      <p:tavLst>
                                        <p:tav tm="0">
                                          <p:val>
                                            <p:fltVal val="0"/>
                                          </p:val>
                                        </p:tav>
                                        <p:tav tm="100000">
                                          <p:val>
                                            <p:strVal val="#ppt_w"/>
                                          </p:val>
                                        </p:tav>
                                      </p:tavLst>
                                    </p:anim>
                                    <p:anim calcmode="lin" valueType="num">
                                      <p:cBhvr>
                                        <p:cTn id="33" dur="500" fill="hold"/>
                                        <p:tgtEl>
                                          <p:spTgt spid="42"/>
                                        </p:tgtEl>
                                        <p:attrNameLst>
                                          <p:attrName>ppt_h</p:attrName>
                                        </p:attrNameLst>
                                      </p:cBhvr>
                                      <p:tavLst>
                                        <p:tav tm="0">
                                          <p:val>
                                            <p:fltVal val="0"/>
                                          </p:val>
                                        </p:tav>
                                        <p:tav tm="100000">
                                          <p:val>
                                            <p:strVal val="#ppt_h"/>
                                          </p:val>
                                        </p:tav>
                                      </p:tavLst>
                                    </p:anim>
                                    <p:animEffect transition="in" filter="fade">
                                      <p:cBhvr>
                                        <p:cTn id="34" dur="500"/>
                                        <p:tgtEl>
                                          <p:spTgt spid="42"/>
                                        </p:tgtEl>
                                      </p:cBhvr>
                                    </p:animEffect>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1000"/>
                                        <p:tgtEl>
                                          <p:spTgt spid="39"/>
                                        </p:tgtEl>
                                      </p:cBhvr>
                                    </p:animEffect>
                                    <p:anim calcmode="lin" valueType="num">
                                      <p:cBhvr>
                                        <p:cTn id="39" dur="1000" fill="hold"/>
                                        <p:tgtEl>
                                          <p:spTgt spid="39"/>
                                        </p:tgtEl>
                                        <p:attrNameLst>
                                          <p:attrName>ppt_x</p:attrName>
                                        </p:attrNameLst>
                                      </p:cBhvr>
                                      <p:tavLst>
                                        <p:tav tm="0">
                                          <p:val>
                                            <p:strVal val="#ppt_x"/>
                                          </p:val>
                                        </p:tav>
                                        <p:tav tm="100000">
                                          <p:val>
                                            <p:strVal val="#ppt_x"/>
                                          </p:val>
                                        </p:tav>
                                      </p:tavLst>
                                    </p:anim>
                                    <p:anim calcmode="lin" valueType="num">
                                      <p:cBhvr>
                                        <p:cTn id="40" dur="1000" fill="hold"/>
                                        <p:tgtEl>
                                          <p:spTgt spid="3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14" presetClass="entr" presetSubtype="10"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randombar(horizontal)">
                                      <p:cBhvr>
                                        <p:cTn id="4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animBg="1"/>
      <p:bldP spid="120" grpId="0"/>
      <p:bldP spid="29" grpId="0"/>
      <p:bldP spid="39" grpId="0"/>
      <p:bldP spid="40" grpId="0" animBg="1"/>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Freeform 75"/>
          <p:cNvSpPr>
            <a:spLocks noEditPoints="1"/>
          </p:cNvSpPr>
          <p:nvPr/>
        </p:nvSpPr>
        <p:spPr bwMode="auto">
          <a:xfrm>
            <a:off x="3240586" y="1381612"/>
            <a:ext cx="1155107" cy="1146926"/>
          </a:xfrm>
          <a:custGeom>
            <a:avLst/>
            <a:gdLst>
              <a:gd name="T0" fmla="*/ 450 w 555"/>
              <a:gd name="T1" fmla="*/ 186 h 551"/>
              <a:gd name="T2" fmla="*/ 395 w 555"/>
              <a:gd name="T3" fmla="*/ 249 h 551"/>
              <a:gd name="T4" fmla="*/ 351 w 555"/>
              <a:gd name="T5" fmla="*/ 279 h 551"/>
              <a:gd name="T6" fmla="*/ 280 w 555"/>
              <a:gd name="T7" fmla="*/ 413 h 551"/>
              <a:gd name="T8" fmla="*/ 268 w 555"/>
              <a:gd name="T9" fmla="*/ 391 h 551"/>
              <a:gd name="T10" fmla="*/ 225 w 555"/>
              <a:gd name="T11" fmla="*/ 419 h 551"/>
              <a:gd name="T12" fmla="*/ 271 w 555"/>
              <a:gd name="T13" fmla="*/ 315 h 551"/>
              <a:gd name="T14" fmla="*/ 216 w 555"/>
              <a:gd name="T15" fmla="*/ 346 h 551"/>
              <a:gd name="T16" fmla="*/ 258 w 555"/>
              <a:gd name="T17" fmla="*/ 276 h 551"/>
              <a:gd name="T18" fmla="*/ 290 w 555"/>
              <a:gd name="T19" fmla="*/ 269 h 551"/>
              <a:gd name="T20" fmla="*/ 333 w 555"/>
              <a:gd name="T21" fmla="*/ 289 h 551"/>
              <a:gd name="T22" fmla="*/ 435 w 555"/>
              <a:gd name="T23" fmla="*/ 172 h 551"/>
              <a:gd name="T24" fmla="*/ 45 w 555"/>
              <a:gd name="T25" fmla="*/ 152 h 551"/>
              <a:gd name="T26" fmla="*/ 307 w 555"/>
              <a:gd name="T27" fmla="*/ 119 h 551"/>
              <a:gd name="T28" fmla="*/ 252 w 555"/>
              <a:gd name="T29" fmla="*/ 185 h 551"/>
              <a:gd name="T30" fmla="*/ 270 w 555"/>
              <a:gd name="T31" fmla="*/ 196 h 551"/>
              <a:gd name="T32" fmla="*/ 308 w 555"/>
              <a:gd name="T33" fmla="*/ 161 h 551"/>
              <a:gd name="T34" fmla="*/ 283 w 555"/>
              <a:gd name="T35" fmla="*/ 211 h 551"/>
              <a:gd name="T36" fmla="*/ 229 w 555"/>
              <a:gd name="T37" fmla="*/ 237 h 551"/>
              <a:gd name="T38" fmla="*/ 233 w 555"/>
              <a:gd name="T39" fmla="*/ 265 h 551"/>
              <a:gd name="T40" fmla="*/ 212 w 555"/>
              <a:gd name="T41" fmla="*/ 310 h 551"/>
              <a:gd name="T42" fmla="*/ 198 w 555"/>
              <a:gd name="T43" fmla="*/ 377 h 551"/>
              <a:gd name="T44" fmla="*/ 235 w 555"/>
              <a:gd name="T45" fmla="*/ 418 h 551"/>
              <a:gd name="T46" fmla="*/ 381 w 555"/>
              <a:gd name="T47" fmla="*/ 323 h 551"/>
              <a:gd name="T48" fmla="*/ 338 w 555"/>
              <a:gd name="T49" fmla="*/ 477 h 551"/>
              <a:gd name="T50" fmla="*/ 277 w 555"/>
              <a:gd name="T51" fmla="*/ 541 h 551"/>
              <a:gd name="T52" fmla="*/ 125 w 555"/>
              <a:gd name="T53" fmla="*/ 476 h 551"/>
              <a:gd name="T54" fmla="*/ 58 w 555"/>
              <a:gd name="T55" fmla="*/ 423 h 551"/>
              <a:gd name="T56" fmla="*/ 55 w 555"/>
              <a:gd name="T57" fmla="*/ 281 h 551"/>
              <a:gd name="T58" fmla="*/ 48 w 555"/>
              <a:gd name="T59" fmla="*/ 186 h 551"/>
              <a:gd name="T60" fmla="*/ 512 w 555"/>
              <a:gd name="T61" fmla="*/ 139 h 551"/>
              <a:gd name="T62" fmla="*/ 253 w 555"/>
              <a:gd name="T63" fmla="*/ 158 h 551"/>
              <a:gd name="T64" fmla="*/ 316 w 555"/>
              <a:gd name="T65" fmla="*/ 199 h 551"/>
              <a:gd name="T66" fmla="*/ 445 w 555"/>
              <a:gd name="T67" fmla="*/ 89 h 551"/>
              <a:gd name="T68" fmla="*/ 315 w 555"/>
              <a:gd name="T69" fmla="*/ 251 h 551"/>
              <a:gd name="T70" fmla="*/ 350 w 555"/>
              <a:gd name="T71" fmla="*/ 216 h 551"/>
              <a:gd name="T72" fmla="*/ 334 w 555"/>
              <a:gd name="T73" fmla="*/ 241 h 551"/>
              <a:gd name="T74" fmla="*/ 331 w 555"/>
              <a:gd name="T75" fmla="*/ 268 h 551"/>
              <a:gd name="T76" fmla="*/ 443 w 555"/>
              <a:gd name="T77" fmla="*/ 62 h 551"/>
              <a:gd name="T78" fmla="*/ 424 w 555"/>
              <a:gd name="T79" fmla="*/ 83 h 551"/>
              <a:gd name="T80" fmla="*/ 333 w 555"/>
              <a:gd name="T81" fmla="*/ 181 h 551"/>
              <a:gd name="T82" fmla="*/ 232 w 555"/>
              <a:gd name="T83" fmla="*/ 272 h 551"/>
              <a:gd name="T84" fmla="*/ 287 w 555"/>
              <a:gd name="T85" fmla="*/ 382 h 551"/>
              <a:gd name="T86" fmla="*/ 23 w 555"/>
              <a:gd name="T87" fmla="*/ 223 h 551"/>
              <a:gd name="T88" fmla="*/ 45 w 555"/>
              <a:gd name="T89" fmla="*/ 262 h 551"/>
              <a:gd name="T90" fmla="*/ 20 w 555"/>
              <a:gd name="T91" fmla="*/ 340 h 551"/>
              <a:gd name="T92" fmla="*/ 90 w 555"/>
              <a:gd name="T93" fmla="*/ 474 h 551"/>
              <a:gd name="T94" fmla="*/ 92 w 555"/>
              <a:gd name="T95" fmla="*/ 476 h 551"/>
              <a:gd name="T96" fmla="*/ 541 w 555"/>
              <a:gd name="T97" fmla="*/ 248 h 551"/>
              <a:gd name="T98" fmla="*/ 390 w 555"/>
              <a:gd name="T99" fmla="*/ 316 h 551"/>
              <a:gd name="T100" fmla="*/ 395 w 555"/>
              <a:gd name="T101" fmla="*/ 302 h 551"/>
              <a:gd name="T102" fmla="*/ 390 w 555"/>
              <a:gd name="T103" fmla="*/ 306 h 551"/>
              <a:gd name="T104" fmla="*/ 400 w 555"/>
              <a:gd name="T105" fmla="*/ 474 h 551"/>
              <a:gd name="T106" fmla="*/ 372 w 555"/>
              <a:gd name="T107" fmla="*/ 487 h 551"/>
              <a:gd name="T108" fmla="*/ 443 w 555"/>
              <a:gd name="T109" fmla="*/ 376 h 551"/>
              <a:gd name="T110" fmla="*/ 415 w 555"/>
              <a:gd name="T111" fmla="*/ 369 h 551"/>
              <a:gd name="T112" fmla="*/ 373 w 555"/>
              <a:gd name="T113" fmla="*/ 361 h 551"/>
              <a:gd name="T114" fmla="*/ 414 w 555"/>
              <a:gd name="T115" fmla="*/ 316 h 551"/>
              <a:gd name="T116" fmla="*/ 437 w 555"/>
              <a:gd name="T117" fmla="*/ 361 h 551"/>
              <a:gd name="T118" fmla="*/ 469 w 555"/>
              <a:gd name="T119" fmla="*/ 301 h 551"/>
              <a:gd name="T120" fmla="*/ 503 w 555"/>
              <a:gd name="T121" fmla="*/ 320 h 551"/>
              <a:gd name="T122" fmla="*/ 531 w 555"/>
              <a:gd name="T123" fmla="*/ 315 h 551"/>
              <a:gd name="T124" fmla="*/ 360 w 555"/>
              <a:gd name="T125" fmla="*/ 41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5" h="551">
                <a:moveTo>
                  <a:pt x="512" y="139"/>
                </a:moveTo>
                <a:cubicBezTo>
                  <a:pt x="511" y="137"/>
                  <a:pt x="508" y="140"/>
                  <a:pt x="509" y="142"/>
                </a:cubicBezTo>
                <a:cubicBezTo>
                  <a:pt x="514" y="151"/>
                  <a:pt x="519" y="160"/>
                  <a:pt x="523" y="169"/>
                </a:cubicBezTo>
                <a:cubicBezTo>
                  <a:pt x="522" y="170"/>
                  <a:pt x="522" y="170"/>
                  <a:pt x="522" y="170"/>
                </a:cubicBezTo>
                <a:cubicBezTo>
                  <a:pt x="497" y="194"/>
                  <a:pt x="472" y="216"/>
                  <a:pt x="446" y="238"/>
                </a:cubicBezTo>
                <a:cubicBezTo>
                  <a:pt x="434" y="248"/>
                  <a:pt x="422" y="258"/>
                  <a:pt x="410" y="268"/>
                </a:cubicBezTo>
                <a:cubicBezTo>
                  <a:pt x="402" y="274"/>
                  <a:pt x="367" y="310"/>
                  <a:pt x="392" y="279"/>
                </a:cubicBezTo>
                <a:cubicBezTo>
                  <a:pt x="411" y="254"/>
                  <a:pt x="436" y="234"/>
                  <a:pt x="460" y="213"/>
                </a:cubicBezTo>
                <a:cubicBezTo>
                  <a:pt x="467" y="206"/>
                  <a:pt x="475" y="200"/>
                  <a:pt x="482" y="192"/>
                </a:cubicBezTo>
                <a:cubicBezTo>
                  <a:pt x="491" y="185"/>
                  <a:pt x="500" y="176"/>
                  <a:pt x="508" y="167"/>
                </a:cubicBezTo>
                <a:cubicBezTo>
                  <a:pt x="509" y="167"/>
                  <a:pt x="510" y="166"/>
                  <a:pt x="510" y="165"/>
                </a:cubicBezTo>
                <a:cubicBezTo>
                  <a:pt x="511" y="163"/>
                  <a:pt x="513" y="161"/>
                  <a:pt x="514" y="159"/>
                </a:cubicBezTo>
                <a:cubicBezTo>
                  <a:pt x="515" y="158"/>
                  <a:pt x="513" y="156"/>
                  <a:pt x="512" y="157"/>
                </a:cubicBezTo>
                <a:cubicBezTo>
                  <a:pt x="474" y="184"/>
                  <a:pt x="440" y="215"/>
                  <a:pt x="405" y="245"/>
                </a:cubicBezTo>
                <a:cubicBezTo>
                  <a:pt x="441" y="214"/>
                  <a:pt x="473" y="179"/>
                  <a:pt x="509" y="148"/>
                </a:cubicBezTo>
                <a:cubicBezTo>
                  <a:pt x="510" y="147"/>
                  <a:pt x="509" y="145"/>
                  <a:pt x="507" y="146"/>
                </a:cubicBezTo>
                <a:cubicBezTo>
                  <a:pt x="487" y="158"/>
                  <a:pt x="468" y="172"/>
                  <a:pt x="450" y="186"/>
                </a:cubicBezTo>
                <a:cubicBezTo>
                  <a:pt x="466" y="171"/>
                  <a:pt x="480" y="155"/>
                  <a:pt x="494" y="138"/>
                </a:cubicBezTo>
                <a:cubicBezTo>
                  <a:pt x="495" y="136"/>
                  <a:pt x="494" y="135"/>
                  <a:pt x="492" y="136"/>
                </a:cubicBezTo>
                <a:cubicBezTo>
                  <a:pt x="453" y="170"/>
                  <a:pt x="405" y="196"/>
                  <a:pt x="377" y="241"/>
                </a:cubicBezTo>
                <a:cubicBezTo>
                  <a:pt x="377" y="242"/>
                  <a:pt x="378" y="243"/>
                  <a:pt x="379" y="242"/>
                </a:cubicBezTo>
                <a:cubicBezTo>
                  <a:pt x="403" y="203"/>
                  <a:pt x="441" y="180"/>
                  <a:pt x="476" y="152"/>
                </a:cubicBezTo>
                <a:cubicBezTo>
                  <a:pt x="480" y="149"/>
                  <a:pt x="485" y="144"/>
                  <a:pt x="486" y="143"/>
                </a:cubicBezTo>
                <a:cubicBezTo>
                  <a:pt x="486" y="144"/>
                  <a:pt x="484" y="146"/>
                  <a:pt x="480" y="150"/>
                </a:cubicBezTo>
                <a:cubicBezTo>
                  <a:pt x="471" y="160"/>
                  <a:pt x="463" y="170"/>
                  <a:pt x="454" y="179"/>
                </a:cubicBezTo>
                <a:cubicBezTo>
                  <a:pt x="443" y="190"/>
                  <a:pt x="432" y="200"/>
                  <a:pt x="421" y="211"/>
                </a:cubicBezTo>
                <a:cubicBezTo>
                  <a:pt x="408" y="222"/>
                  <a:pt x="395" y="234"/>
                  <a:pt x="383" y="246"/>
                </a:cubicBezTo>
                <a:cubicBezTo>
                  <a:pt x="381" y="248"/>
                  <a:pt x="383" y="250"/>
                  <a:pt x="385" y="249"/>
                </a:cubicBezTo>
                <a:cubicBezTo>
                  <a:pt x="396" y="238"/>
                  <a:pt x="408" y="228"/>
                  <a:pt x="419" y="217"/>
                </a:cubicBezTo>
                <a:cubicBezTo>
                  <a:pt x="423" y="214"/>
                  <a:pt x="427" y="210"/>
                  <a:pt x="431" y="207"/>
                </a:cubicBezTo>
                <a:cubicBezTo>
                  <a:pt x="451" y="189"/>
                  <a:pt x="472" y="173"/>
                  <a:pt x="494" y="158"/>
                </a:cubicBezTo>
                <a:cubicBezTo>
                  <a:pt x="513" y="145"/>
                  <a:pt x="489" y="161"/>
                  <a:pt x="486" y="165"/>
                </a:cubicBezTo>
                <a:cubicBezTo>
                  <a:pt x="476" y="173"/>
                  <a:pt x="467" y="182"/>
                  <a:pt x="458" y="191"/>
                </a:cubicBezTo>
                <a:cubicBezTo>
                  <a:pt x="437" y="211"/>
                  <a:pt x="417" y="230"/>
                  <a:pt x="395" y="249"/>
                </a:cubicBezTo>
                <a:cubicBezTo>
                  <a:pt x="394" y="250"/>
                  <a:pt x="396" y="252"/>
                  <a:pt x="397" y="251"/>
                </a:cubicBezTo>
                <a:cubicBezTo>
                  <a:pt x="418" y="235"/>
                  <a:pt x="438" y="218"/>
                  <a:pt x="459" y="202"/>
                </a:cubicBezTo>
                <a:cubicBezTo>
                  <a:pt x="468" y="195"/>
                  <a:pt x="476" y="188"/>
                  <a:pt x="485" y="181"/>
                </a:cubicBezTo>
                <a:cubicBezTo>
                  <a:pt x="481" y="186"/>
                  <a:pt x="477" y="190"/>
                  <a:pt x="473" y="195"/>
                </a:cubicBezTo>
                <a:cubicBezTo>
                  <a:pt x="452" y="212"/>
                  <a:pt x="432" y="231"/>
                  <a:pt x="412" y="249"/>
                </a:cubicBezTo>
                <a:cubicBezTo>
                  <a:pt x="401" y="260"/>
                  <a:pt x="390" y="270"/>
                  <a:pt x="378" y="279"/>
                </a:cubicBezTo>
                <a:cubicBezTo>
                  <a:pt x="359" y="295"/>
                  <a:pt x="388" y="268"/>
                  <a:pt x="392" y="265"/>
                </a:cubicBezTo>
                <a:cubicBezTo>
                  <a:pt x="393" y="263"/>
                  <a:pt x="391" y="261"/>
                  <a:pt x="390" y="262"/>
                </a:cubicBezTo>
                <a:cubicBezTo>
                  <a:pt x="383" y="266"/>
                  <a:pt x="377" y="270"/>
                  <a:pt x="371" y="275"/>
                </a:cubicBezTo>
                <a:cubicBezTo>
                  <a:pt x="358" y="285"/>
                  <a:pt x="380" y="263"/>
                  <a:pt x="383" y="260"/>
                </a:cubicBezTo>
                <a:cubicBezTo>
                  <a:pt x="384" y="259"/>
                  <a:pt x="382" y="256"/>
                  <a:pt x="381" y="258"/>
                </a:cubicBezTo>
                <a:cubicBezTo>
                  <a:pt x="372" y="264"/>
                  <a:pt x="346" y="289"/>
                  <a:pt x="367" y="262"/>
                </a:cubicBezTo>
                <a:cubicBezTo>
                  <a:pt x="368" y="261"/>
                  <a:pt x="366" y="259"/>
                  <a:pt x="364" y="260"/>
                </a:cubicBezTo>
                <a:cubicBezTo>
                  <a:pt x="359" y="265"/>
                  <a:pt x="355" y="269"/>
                  <a:pt x="351" y="274"/>
                </a:cubicBezTo>
                <a:cubicBezTo>
                  <a:pt x="349" y="275"/>
                  <a:pt x="352" y="278"/>
                  <a:pt x="353" y="276"/>
                </a:cubicBezTo>
                <a:cubicBezTo>
                  <a:pt x="353" y="275"/>
                  <a:pt x="354" y="275"/>
                  <a:pt x="354" y="274"/>
                </a:cubicBezTo>
                <a:cubicBezTo>
                  <a:pt x="353" y="276"/>
                  <a:pt x="352" y="277"/>
                  <a:pt x="351" y="279"/>
                </a:cubicBezTo>
                <a:cubicBezTo>
                  <a:pt x="351" y="280"/>
                  <a:pt x="352" y="282"/>
                  <a:pt x="354" y="281"/>
                </a:cubicBezTo>
                <a:cubicBezTo>
                  <a:pt x="360" y="277"/>
                  <a:pt x="363" y="275"/>
                  <a:pt x="369" y="270"/>
                </a:cubicBezTo>
                <a:cubicBezTo>
                  <a:pt x="386" y="257"/>
                  <a:pt x="362" y="279"/>
                  <a:pt x="359" y="284"/>
                </a:cubicBezTo>
                <a:cubicBezTo>
                  <a:pt x="358" y="285"/>
                  <a:pt x="359" y="288"/>
                  <a:pt x="361" y="287"/>
                </a:cubicBezTo>
                <a:cubicBezTo>
                  <a:pt x="369" y="281"/>
                  <a:pt x="376" y="274"/>
                  <a:pt x="385" y="269"/>
                </a:cubicBezTo>
                <a:cubicBezTo>
                  <a:pt x="377" y="274"/>
                  <a:pt x="370" y="283"/>
                  <a:pt x="364" y="291"/>
                </a:cubicBezTo>
                <a:cubicBezTo>
                  <a:pt x="363" y="293"/>
                  <a:pt x="365" y="295"/>
                  <a:pt x="367" y="293"/>
                </a:cubicBezTo>
                <a:cubicBezTo>
                  <a:pt x="379" y="283"/>
                  <a:pt x="391" y="273"/>
                  <a:pt x="403" y="262"/>
                </a:cubicBezTo>
                <a:cubicBezTo>
                  <a:pt x="392" y="273"/>
                  <a:pt x="383" y="284"/>
                  <a:pt x="374" y="297"/>
                </a:cubicBezTo>
                <a:cubicBezTo>
                  <a:pt x="373" y="299"/>
                  <a:pt x="375" y="300"/>
                  <a:pt x="377" y="299"/>
                </a:cubicBezTo>
                <a:cubicBezTo>
                  <a:pt x="401" y="279"/>
                  <a:pt x="425" y="260"/>
                  <a:pt x="449" y="239"/>
                </a:cubicBezTo>
                <a:cubicBezTo>
                  <a:pt x="439" y="249"/>
                  <a:pt x="429" y="259"/>
                  <a:pt x="418" y="268"/>
                </a:cubicBezTo>
                <a:cubicBezTo>
                  <a:pt x="402" y="281"/>
                  <a:pt x="383" y="295"/>
                  <a:pt x="371" y="312"/>
                </a:cubicBezTo>
                <a:cubicBezTo>
                  <a:pt x="370" y="311"/>
                  <a:pt x="368" y="310"/>
                  <a:pt x="367" y="312"/>
                </a:cubicBezTo>
                <a:cubicBezTo>
                  <a:pt x="344" y="344"/>
                  <a:pt x="316" y="373"/>
                  <a:pt x="294" y="406"/>
                </a:cubicBezTo>
                <a:cubicBezTo>
                  <a:pt x="288" y="412"/>
                  <a:pt x="282" y="419"/>
                  <a:pt x="276" y="425"/>
                </a:cubicBezTo>
                <a:cubicBezTo>
                  <a:pt x="261" y="441"/>
                  <a:pt x="277" y="417"/>
                  <a:pt x="280" y="413"/>
                </a:cubicBezTo>
                <a:cubicBezTo>
                  <a:pt x="288" y="399"/>
                  <a:pt x="298" y="387"/>
                  <a:pt x="309" y="375"/>
                </a:cubicBezTo>
                <a:cubicBezTo>
                  <a:pt x="322" y="359"/>
                  <a:pt x="337" y="344"/>
                  <a:pt x="350" y="327"/>
                </a:cubicBezTo>
                <a:cubicBezTo>
                  <a:pt x="351" y="326"/>
                  <a:pt x="348" y="324"/>
                  <a:pt x="347" y="325"/>
                </a:cubicBezTo>
                <a:cubicBezTo>
                  <a:pt x="311" y="361"/>
                  <a:pt x="284" y="403"/>
                  <a:pt x="248" y="439"/>
                </a:cubicBezTo>
                <a:cubicBezTo>
                  <a:pt x="252" y="435"/>
                  <a:pt x="255" y="428"/>
                  <a:pt x="258" y="422"/>
                </a:cubicBezTo>
                <a:cubicBezTo>
                  <a:pt x="269" y="410"/>
                  <a:pt x="280" y="397"/>
                  <a:pt x="291" y="383"/>
                </a:cubicBezTo>
                <a:cubicBezTo>
                  <a:pt x="297" y="376"/>
                  <a:pt x="302" y="369"/>
                  <a:pt x="307" y="362"/>
                </a:cubicBezTo>
                <a:cubicBezTo>
                  <a:pt x="313" y="355"/>
                  <a:pt x="318" y="348"/>
                  <a:pt x="323" y="342"/>
                </a:cubicBezTo>
                <a:cubicBezTo>
                  <a:pt x="324" y="341"/>
                  <a:pt x="324" y="340"/>
                  <a:pt x="325" y="339"/>
                </a:cubicBezTo>
                <a:cubicBezTo>
                  <a:pt x="328" y="336"/>
                  <a:pt x="331" y="332"/>
                  <a:pt x="334" y="329"/>
                </a:cubicBezTo>
                <a:cubicBezTo>
                  <a:pt x="335" y="327"/>
                  <a:pt x="333" y="324"/>
                  <a:pt x="331" y="326"/>
                </a:cubicBezTo>
                <a:cubicBezTo>
                  <a:pt x="329" y="329"/>
                  <a:pt x="326" y="333"/>
                  <a:pt x="323" y="336"/>
                </a:cubicBezTo>
                <a:cubicBezTo>
                  <a:pt x="323" y="337"/>
                  <a:pt x="322" y="337"/>
                  <a:pt x="322" y="338"/>
                </a:cubicBezTo>
                <a:cubicBezTo>
                  <a:pt x="299" y="366"/>
                  <a:pt x="271" y="391"/>
                  <a:pt x="253" y="422"/>
                </a:cubicBezTo>
                <a:cubicBezTo>
                  <a:pt x="250" y="426"/>
                  <a:pt x="246" y="429"/>
                  <a:pt x="243" y="432"/>
                </a:cubicBezTo>
                <a:cubicBezTo>
                  <a:pt x="240" y="435"/>
                  <a:pt x="242" y="429"/>
                  <a:pt x="245" y="423"/>
                </a:cubicBezTo>
                <a:cubicBezTo>
                  <a:pt x="253" y="413"/>
                  <a:pt x="261" y="402"/>
                  <a:pt x="268" y="391"/>
                </a:cubicBezTo>
                <a:cubicBezTo>
                  <a:pt x="283" y="371"/>
                  <a:pt x="300" y="353"/>
                  <a:pt x="315" y="333"/>
                </a:cubicBezTo>
                <a:cubicBezTo>
                  <a:pt x="315" y="333"/>
                  <a:pt x="315" y="333"/>
                  <a:pt x="315" y="333"/>
                </a:cubicBezTo>
                <a:cubicBezTo>
                  <a:pt x="315" y="333"/>
                  <a:pt x="315" y="333"/>
                  <a:pt x="315" y="333"/>
                </a:cubicBezTo>
                <a:cubicBezTo>
                  <a:pt x="316" y="331"/>
                  <a:pt x="318" y="329"/>
                  <a:pt x="319" y="327"/>
                </a:cubicBezTo>
                <a:cubicBezTo>
                  <a:pt x="320" y="325"/>
                  <a:pt x="317" y="324"/>
                  <a:pt x="316" y="325"/>
                </a:cubicBezTo>
                <a:cubicBezTo>
                  <a:pt x="294" y="356"/>
                  <a:pt x="261" y="382"/>
                  <a:pt x="244" y="416"/>
                </a:cubicBezTo>
                <a:cubicBezTo>
                  <a:pt x="239" y="422"/>
                  <a:pt x="234" y="427"/>
                  <a:pt x="233" y="431"/>
                </a:cubicBezTo>
                <a:cubicBezTo>
                  <a:pt x="235" y="424"/>
                  <a:pt x="238" y="416"/>
                  <a:pt x="241" y="409"/>
                </a:cubicBezTo>
                <a:cubicBezTo>
                  <a:pt x="248" y="401"/>
                  <a:pt x="254" y="392"/>
                  <a:pt x="260" y="383"/>
                </a:cubicBezTo>
                <a:cubicBezTo>
                  <a:pt x="264" y="378"/>
                  <a:pt x="268" y="373"/>
                  <a:pt x="272" y="367"/>
                </a:cubicBezTo>
                <a:cubicBezTo>
                  <a:pt x="284" y="353"/>
                  <a:pt x="297" y="339"/>
                  <a:pt x="308" y="325"/>
                </a:cubicBezTo>
                <a:cubicBezTo>
                  <a:pt x="309" y="323"/>
                  <a:pt x="306" y="321"/>
                  <a:pt x="305" y="323"/>
                </a:cubicBezTo>
                <a:cubicBezTo>
                  <a:pt x="291" y="337"/>
                  <a:pt x="279" y="352"/>
                  <a:pt x="267" y="368"/>
                </a:cubicBezTo>
                <a:cubicBezTo>
                  <a:pt x="264" y="372"/>
                  <a:pt x="261" y="376"/>
                  <a:pt x="258" y="380"/>
                </a:cubicBezTo>
                <a:cubicBezTo>
                  <a:pt x="254" y="386"/>
                  <a:pt x="249" y="392"/>
                  <a:pt x="245" y="399"/>
                </a:cubicBezTo>
                <a:cubicBezTo>
                  <a:pt x="241" y="404"/>
                  <a:pt x="237" y="410"/>
                  <a:pt x="233" y="415"/>
                </a:cubicBezTo>
                <a:cubicBezTo>
                  <a:pt x="230" y="422"/>
                  <a:pt x="228" y="424"/>
                  <a:pt x="225" y="419"/>
                </a:cubicBezTo>
                <a:cubicBezTo>
                  <a:pt x="226" y="415"/>
                  <a:pt x="227" y="411"/>
                  <a:pt x="228" y="408"/>
                </a:cubicBezTo>
                <a:cubicBezTo>
                  <a:pt x="237" y="398"/>
                  <a:pt x="245" y="387"/>
                  <a:pt x="252" y="376"/>
                </a:cubicBezTo>
                <a:cubicBezTo>
                  <a:pt x="259" y="368"/>
                  <a:pt x="265" y="359"/>
                  <a:pt x="271" y="350"/>
                </a:cubicBezTo>
                <a:cubicBezTo>
                  <a:pt x="273" y="348"/>
                  <a:pt x="275" y="345"/>
                  <a:pt x="277" y="343"/>
                </a:cubicBezTo>
                <a:cubicBezTo>
                  <a:pt x="282" y="337"/>
                  <a:pt x="286" y="331"/>
                  <a:pt x="290" y="326"/>
                </a:cubicBezTo>
                <a:cubicBezTo>
                  <a:pt x="292" y="324"/>
                  <a:pt x="289" y="322"/>
                  <a:pt x="288" y="324"/>
                </a:cubicBezTo>
                <a:cubicBezTo>
                  <a:pt x="282" y="330"/>
                  <a:pt x="277" y="337"/>
                  <a:pt x="271" y="344"/>
                </a:cubicBezTo>
                <a:cubicBezTo>
                  <a:pt x="256" y="362"/>
                  <a:pt x="236" y="382"/>
                  <a:pt x="226" y="404"/>
                </a:cubicBezTo>
                <a:cubicBezTo>
                  <a:pt x="224" y="407"/>
                  <a:pt x="222" y="409"/>
                  <a:pt x="220" y="411"/>
                </a:cubicBezTo>
                <a:cubicBezTo>
                  <a:pt x="215" y="417"/>
                  <a:pt x="212" y="422"/>
                  <a:pt x="214" y="412"/>
                </a:cubicBezTo>
                <a:cubicBezTo>
                  <a:pt x="215" y="411"/>
                  <a:pt x="215" y="409"/>
                  <a:pt x="216" y="408"/>
                </a:cubicBezTo>
                <a:cubicBezTo>
                  <a:pt x="238" y="380"/>
                  <a:pt x="257" y="350"/>
                  <a:pt x="279" y="323"/>
                </a:cubicBezTo>
                <a:cubicBezTo>
                  <a:pt x="280" y="321"/>
                  <a:pt x="278" y="319"/>
                  <a:pt x="276" y="320"/>
                </a:cubicBezTo>
                <a:cubicBezTo>
                  <a:pt x="264" y="334"/>
                  <a:pt x="249" y="349"/>
                  <a:pt x="237" y="365"/>
                </a:cubicBezTo>
                <a:cubicBezTo>
                  <a:pt x="237" y="364"/>
                  <a:pt x="238" y="364"/>
                  <a:pt x="238" y="363"/>
                </a:cubicBezTo>
                <a:cubicBezTo>
                  <a:pt x="250" y="347"/>
                  <a:pt x="262" y="332"/>
                  <a:pt x="273" y="317"/>
                </a:cubicBezTo>
                <a:cubicBezTo>
                  <a:pt x="275" y="315"/>
                  <a:pt x="272" y="313"/>
                  <a:pt x="271" y="315"/>
                </a:cubicBezTo>
                <a:cubicBezTo>
                  <a:pt x="249" y="342"/>
                  <a:pt x="229" y="370"/>
                  <a:pt x="207" y="398"/>
                </a:cubicBezTo>
                <a:cubicBezTo>
                  <a:pt x="224" y="376"/>
                  <a:pt x="243" y="347"/>
                  <a:pt x="262" y="321"/>
                </a:cubicBezTo>
                <a:cubicBezTo>
                  <a:pt x="265" y="319"/>
                  <a:pt x="266" y="317"/>
                  <a:pt x="266" y="316"/>
                </a:cubicBezTo>
                <a:cubicBezTo>
                  <a:pt x="268" y="313"/>
                  <a:pt x="270" y="311"/>
                  <a:pt x="272" y="308"/>
                </a:cubicBezTo>
                <a:cubicBezTo>
                  <a:pt x="273" y="306"/>
                  <a:pt x="271" y="304"/>
                  <a:pt x="269" y="306"/>
                </a:cubicBezTo>
                <a:cubicBezTo>
                  <a:pt x="249" y="329"/>
                  <a:pt x="230" y="354"/>
                  <a:pt x="211" y="379"/>
                </a:cubicBezTo>
                <a:cubicBezTo>
                  <a:pt x="204" y="389"/>
                  <a:pt x="203" y="389"/>
                  <a:pt x="209" y="379"/>
                </a:cubicBezTo>
                <a:cubicBezTo>
                  <a:pt x="213" y="371"/>
                  <a:pt x="218" y="363"/>
                  <a:pt x="223" y="356"/>
                </a:cubicBezTo>
                <a:cubicBezTo>
                  <a:pt x="233" y="340"/>
                  <a:pt x="244" y="326"/>
                  <a:pt x="255" y="311"/>
                </a:cubicBezTo>
                <a:cubicBezTo>
                  <a:pt x="256" y="310"/>
                  <a:pt x="254" y="307"/>
                  <a:pt x="252" y="309"/>
                </a:cubicBezTo>
                <a:cubicBezTo>
                  <a:pt x="251" y="310"/>
                  <a:pt x="250" y="312"/>
                  <a:pt x="249" y="313"/>
                </a:cubicBezTo>
                <a:cubicBezTo>
                  <a:pt x="249" y="313"/>
                  <a:pt x="248" y="313"/>
                  <a:pt x="248" y="314"/>
                </a:cubicBezTo>
                <a:cubicBezTo>
                  <a:pt x="246" y="316"/>
                  <a:pt x="245" y="318"/>
                  <a:pt x="243" y="320"/>
                </a:cubicBezTo>
                <a:cubicBezTo>
                  <a:pt x="243" y="320"/>
                  <a:pt x="243" y="320"/>
                  <a:pt x="243" y="320"/>
                </a:cubicBezTo>
                <a:cubicBezTo>
                  <a:pt x="243" y="320"/>
                  <a:pt x="243" y="320"/>
                  <a:pt x="243" y="320"/>
                </a:cubicBezTo>
                <a:cubicBezTo>
                  <a:pt x="234" y="330"/>
                  <a:pt x="226" y="341"/>
                  <a:pt x="218" y="352"/>
                </a:cubicBezTo>
                <a:cubicBezTo>
                  <a:pt x="213" y="357"/>
                  <a:pt x="214" y="352"/>
                  <a:pt x="216" y="346"/>
                </a:cubicBezTo>
                <a:cubicBezTo>
                  <a:pt x="217" y="345"/>
                  <a:pt x="217" y="345"/>
                  <a:pt x="218" y="345"/>
                </a:cubicBezTo>
                <a:cubicBezTo>
                  <a:pt x="219" y="344"/>
                  <a:pt x="219" y="342"/>
                  <a:pt x="218" y="342"/>
                </a:cubicBezTo>
                <a:cubicBezTo>
                  <a:pt x="218" y="341"/>
                  <a:pt x="218" y="340"/>
                  <a:pt x="219" y="340"/>
                </a:cubicBezTo>
                <a:cubicBezTo>
                  <a:pt x="223" y="335"/>
                  <a:pt x="229" y="323"/>
                  <a:pt x="231" y="320"/>
                </a:cubicBezTo>
                <a:cubicBezTo>
                  <a:pt x="232" y="319"/>
                  <a:pt x="231" y="318"/>
                  <a:pt x="230" y="318"/>
                </a:cubicBezTo>
                <a:cubicBezTo>
                  <a:pt x="234" y="312"/>
                  <a:pt x="237" y="305"/>
                  <a:pt x="238" y="298"/>
                </a:cubicBezTo>
                <a:cubicBezTo>
                  <a:pt x="239" y="297"/>
                  <a:pt x="237" y="295"/>
                  <a:pt x="236" y="296"/>
                </a:cubicBezTo>
                <a:cubicBezTo>
                  <a:pt x="235" y="296"/>
                  <a:pt x="235" y="297"/>
                  <a:pt x="234" y="297"/>
                </a:cubicBezTo>
                <a:cubicBezTo>
                  <a:pt x="237" y="294"/>
                  <a:pt x="239" y="290"/>
                  <a:pt x="240" y="286"/>
                </a:cubicBezTo>
                <a:cubicBezTo>
                  <a:pt x="241" y="285"/>
                  <a:pt x="240" y="284"/>
                  <a:pt x="240" y="283"/>
                </a:cubicBezTo>
                <a:cubicBezTo>
                  <a:pt x="240" y="284"/>
                  <a:pt x="241" y="284"/>
                  <a:pt x="241" y="283"/>
                </a:cubicBezTo>
                <a:cubicBezTo>
                  <a:pt x="247" y="277"/>
                  <a:pt x="253" y="271"/>
                  <a:pt x="258" y="265"/>
                </a:cubicBezTo>
                <a:cubicBezTo>
                  <a:pt x="259" y="266"/>
                  <a:pt x="260" y="266"/>
                  <a:pt x="260" y="265"/>
                </a:cubicBezTo>
                <a:cubicBezTo>
                  <a:pt x="261" y="264"/>
                  <a:pt x="262" y="262"/>
                  <a:pt x="262" y="261"/>
                </a:cubicBezTo>
                <a:cubicBezTo>
                  <a:pt x="266" y="257"/>
                  <a:pt x="269" y="254"/>
                  <a:pt x="272" y="250"/>
                </a:cubicBezTo>
                <a:cubicBezTo>
                  <a:pt x="266" y="258"/>
                  <a:pt x="261" y="266"/>
                  <a:pt x="256" y="274"/>
                </a:cubicBezTo>
                <a:cubicBezTo>
                  <a:pt x="254" y="276"/>
                  <a:pt x="257" y="277"/>
                  <a:pt x="258" y="276"/>
                </a:cubicBezTo>
                <a:cubicBezTo>
                  <a:pt x="264" y="271"/>
                  <a:pt x="270" y="265"/>
                  <a:pt x="275" y="259"/>
                </a:cubicBezTo>
                <a:cubicBezTo>
                  <a:pt x="275" y="259"/>
                  <a:pt x="275" y="259"/>
                  <a:pt x="275" y="259"/>
                </a:cubicBezTo>
                <a:cubicBezTo>
                  <a:pt x="270" y="267"/>
                  <a:pt x="265" y="275"/>
                  <a:pt x="260" y="282"/>
                </a:cubicBezTo>
                <a:cubicBezTo>
                  <a:pt x="259" y="284"/>
                  <a:pt x="261" y="286"/>
                  <a:pt x="263" y="284"/>
                </a:cubicBezTo>
                <a:cubicBezTo>
                  <a:pt x="267" y="280"/>
                  <a:pt x="271" y="276"/>
                  <a:pt x="275" y="272"/>
                </a:cubicBezTo>
                <a:cubicBezTo>
                  <a:pt x="273" y="279"/>
                  <a:pt x="270" y="284"/>
                  <a:pt x="267" y="290"/>
                </a:cubicBezTo>
                <a:cubicBezTo>
                  <a:pt x="266" y="292"/>
                  <a:pt x="269" y="294"/>
                  <a:pt x="270" y="292"/>
                </a:cubicBezTo>
                <a:cubicBezTo>
                  <a:pt x="272" y="290"/>
                  <a:pt x="273" y="288"/>
                  <a:pt x="274" y="286"/>
                </a:cubicBezTo>
                <a:cubicBezTo>
                  <a:pt x="275" y="286"/>
                  <a:pt x="276" y="286"/>
                  <a:pt x="277" y="285"/>
                </a:cubicBezTo>
                <a:cubicBezTo>
                  <a:pt x="278" y="283"/>
                  <a:pt x="279" y="281"/>
                  <a:pt x="280" y="279"/>
                </a:cubicBezTo>
                <a:cubicBezTo>
                  <a:pt x="281" y="278"/>
                  <a:pt x="280" y="277"/>
                  <a:pt x="279" y="276"/>
                </a:cubicBezTo>
                <a:cubicBezTo>
                  <a:pt x="283" y="268"/>
                  <a:pt x="285" y="260"/>
                  <a:pt x="287" y="251"/>
                </a:cubicBezTo>
                <a:cubicBezTo>
                  <a:pt x="289" y="250"/>
                  <a:pt x="291" y="249"/>
                  <a:pt x="294" y="248"/>
                </a:cubicBezTo>
                <a:cubicBezTo>
                  <a:pt x="293" y="250"/>
                  <a:pt x="293" y="251"/>
                  <a:pt x="292" y="252"/>
                </a:cubicBezTo>
                <a:cubicBezTo>
                  <a:pt x="291" y="254"/>
                  <a:pt x="292" y="255"/>
                  <a:pt x="294" y="255"/>
                </a:cubicBezTo>
                <a:cubicBezTo>
                  <a:pt x="292" y="259"/>
                  <a:pt x="290" y="263"/>
                  <a:pt x="287" y="267"/>
                </a:cubicBezTo>
                <a:cubicBezTo>
                  <a:pt x="286" y="269"/>
                  <a:pt x="289" y="271"/>
                  <a:pt x="290" y="269"/>
                </a:cubicBezTo>
                <a:cubicBezTo>
                  <a:pt x="297" y="263"/>
                  <a:pt x="302" y="256"/>
                  <a:pt x="308" y="249"/>
                </a:cubicBezTo>
                <a:cubicBezTo>
                  <a:pt x="307" y="251"/>
                  <a:pt x="306" y="253"/>
                  <a:pt x="305" y="255"/>
                </a:cubicBezTo>
                <a:cubicBezTo>
                  <a:pt x="302" y="262"/>
                  <a:pt x="298" y="268"/>
                  <a:pt x="294" y="274"/>
                </a:cubicBezTo>
                <a:cubicBezTo>
                  <a:pt x="293" y="276"/>
                  <a:pt x="296" y="278"/>
                  <a:pt x="297" y="276"/>
                </a:cubicBezTo>
                <a:cubicBezTo>
                  <a:pt x="298" y="275"/>
                  <a:pt x="305" y="267"/>
                  <a:pt x="311" y="261"/>
                </a:cubicBezTo>
                <a:cubicBezTo>
                  <a:pt x="313" y="260"/>
                  <a:pt x="315" y="258"/>
                  <a:pt x="317" y="257"/>
                </a:cubicBezTo>
                <a:cubicBezTo>
                  <a:pt x="317" y="257"/>
                  <a:pt x="317" y="258"/>
                  <a:pt x="317" y="259"/>
                </a:cubicBezTo>
                <a:cubicBezTo>
                  <a:pt x="313" y="268"/>
                  <a:pt x="305" y="277"/>
                  <a:pt x="299" y="285"/>
                </a:cubicBezTo>
                <a:cubicBezTo>
                  <a:pt x="297" y="287"/>
                  <a:pt x="300" y="289"/>
                  <a:pt x="302" y="288"/>
                </a:cubicBezTo>
                <a:cubicBezTo>
                  <a:pt x="304" y="285"/>
                  <a:pt x="307" y="282"/>
                  <a:pt x="309" y="280"/>
                </a:cubicBezTo>
                <a:cubicBezTo>
                  <a:pt x="304" y="286"/>
                  <a:pt x="299" y="293"/>
                  <a:pt x="294" y="299"/>
                </a:cubicBezTo>
                <a:cubicBezTo>
                  <a:pt x="293" y="301"/>
                  <a:pt x="296" y="303"/>
                  <a:pt x="297" y="301"/>
                </a:cubicBezTo>
                <a:cubicBezTo>
                  <a:pt x="300" y="299"/>
                  <a:pt x="320" y="271"/>
                  <a:pt x="311" y="288"/>
                </a:cubicBezTo>
                <a:cubicBezTo>
                  <a:pt x="310" y="289"/>
                  <a:pt x="313" y="292"/>
                  <a:pt x="314" y="290"/>
                </a:cubicBezTo>
                <a:cubicBezTo>
                  <a:pt x="319" y="285"/>
                  <a:pt x="324" y="275"/>
                  <a:pt x="325" y="286"/>
                </a:cubicBezTo>
                <a:cubicBezTo>
                  <a:pt x="325" y="288"/>
                  <a:pt x="326" y="289"/>
                  <a:pt x="328" y="288"/>
                </a:cubicBezTo>
                <a:cubicBezTo>
                  <a:pt x="332" y="285"/>
                  <a:pt x="333" y="283"/>
                  <a:pt x="333" y="289"/>
                </a:cubicBezTo>
                <a:cubicBezTo>
                  <a:pt x="333" y="290"/>
                  <a:pt x="335" y="291"/>
                  <a:pt x="336" y="290"/>
                </a:cubicBezTo>
                <a:cubicBezTo>
                  <a:pt x="341" y="284"/>
                  <a:pt x="346" y="279"/>
                  <a:pt x="351" y="273"/>
                </a:cubicBezTo>
                <a:cubicBezTo>
                  <a:pt x="352" y="271"/>
                  <a:pt x="351" y="269"/>
                  <a:pt x="349" y="270"/>
                </a:cubicBezTo>
                <a:cubicBezTo>
                  <a:pt x="338" y="273"/>
                  <a:pt x="338" y="269"/>
                  <a:pt x="348" y="257"/>
                </a:cubicBezTo>
                <a:cubicBezTo>
                  <a:pt x="350" y="255"/>
                  <a:pt x="348" y="253"/>
                  <a:pt x="346" y="254"/>
                </a:cubicBezTo>
                <a:cubicBezTo>
                  <a:pt x="340" y="260"/>
                  <a:pt x="333" y="271"/>
                  <a:pt x="343" y="256"/>
                </a:cubicBezTo>
                <a:cubicBezTo>
                  <a:pt x="352" y="243"/>
                  <a:pt x="364" y="231"/>
                  <a:pt x="375" y="218"/>
                </a:cubicBezTo>
                <a:cubicBezTo>
                  <a:pt x="376" y="216"/>
                  <a:pt x="374" y="214"/>
                  <a:pt x="372" y="215"/>
                </a:cubicBezTo>
                <a:cubicBezTo>
                  <a:pt x="371" y="216"/>
                  <a:pt x="371" y="217"/>
                  <a:pt x="370" y="217"/>
                </a:cubicBezTo>
                <a:cubicBezTo>
                  <a:pt x="397" y="190"/>
                  <a:pt x="424" y="163"/>
                  <a:pt x="453" y="138"/>
                </a:cubicBezTo>
                <a:cubicBezTo>
                  <a:pt x="463" y="130"/>
                  <a:pt x="472" y="123"/>
                  <a:pt x="482" y="115"/>
                </a:cubicBezTo>
                <a:cubicBezTo>
                  <a:pt x="484" y="114"/>
                  <a:pt x="471" y="126"/>
                  <a:pt x="469" y="127"/>
                </a:cubicBezTo>
                <a:cubicBezTo>
                  <a:pt x="456" y="142"/>
                  <a:pt x="442" y="158"/>
                  <a:pt x="428" y="173"/>
                </a:cubicBezTo>
                <a:cubicBezTo>
                  <a:pt x="404" y="193"/>
                  <a:pt x="382" y="214"/>
                  <a:pt x="361" y="237"/>
                </a:cubicBezTo>
                <a:cubicBezTo>
                  <a:pt x="359" y="239"/>
                  <a:pt x="361" y="241"/>
                  <a:pt x="363" y="240"/>
                </a:cubicBezTo>
                <a:cubicBezTo>
                  <a:pt x="388" y="220"/>
                  <a:pt x="409" y="198"/>
                  <a:pt x="430" y="176"/>
                </a:cubicBezTo>
                <a:cubicBezTo>
                  <a:pt x="432" y="174"/>
                  <a:pt x="434" y="173"/>
                  <a:pt x="435" y="172"/>
                </a:cubicBezTo>
                <a:cubicBezTo>
                  <a:pt x="445" y="164"/>
                  <a:pt x="454" y="157"/>
                  <a:pt x="464" y="150"/>
                </a:cubicBezTo>
                <a:cubicBezTo>
                  <a:pt x="469" y="147"/>
                  <a:pt x="474" y="144"/>
                  <a:pt x="479" y="141"/>
                </a:cubicBezTo>
                <a:cubicBezTo>
                  <a:pt x="483" y="140"/>
                  <a:pt x="486" y="138"/>
                  <a:pt x="487" y="134"/>
                </a:cubicBezTo>
                <a:cubicBezTo>
                  <a:pt x="488" y="135"/>
                  <a:pt x="489" y="136"/>
                  <a:pt x="490" y="135"/>
                </a:cubicBezTo>
                <a:cubicBezTo>
                  <a:pt x="491" y="134"/>
                  <a:pt x="493" y="133"/>
                  <a:pt x="494" y="132"/>
                </a:cubicBezTo>
                <a:cubicBezTo>
                  <a:pt x="496" y="130"/>
                  <a:pt x="494" y="127"/>
                  <a:pt x="492" y="128"/>
                </a:cubicBezTo>
                <a:cubicBezTo>
                  <a:pt x="476" y="138"/>
                  <a:pt x="459" y="149"/>
                  <a:pt x="444" y="161"/>
                </a:cubicBezTo>
                <a:cubicBezTo>
                  <a:pt x="459" y="144"/>
                  <a:pt x="474" y="126"/>
                  <a:pt x="490" y="110"/>
                </a:cubicBezTo>
                <a:cubicBezTo>
                  <a:pt x="490" y="109"/>
                  <a:pt x="490" y="109"/>
                  <a:pt x="490" y="109"/>
                </a:cubicBezTo>
                <a:cubicBezTo>
                  <a:pt x="496" y="117"/>
                  <a:pt x="502" y="125"/>
                  <a:pt x="507" y="133"/>
                </a:cubicBezTo>
                <a:cubicBezTo>
                  <a:pt x="507" y="134"/>
                  <a:pt x="509" y="133"/>
                  <a:pt x="508" y="132"/>
                </a:cubicBezTo>
                <a:cubicBezTo>
                  <a:pt x="492" y="103"/>
                  <a:pt x="471" y="78"/>
                  <a:pt x="446" y="58"/>
                </a:cubicBezTo>
                <a:cubicBezTo>
                  <a:pt x="447" y="56"/>
                  <a:pt x="445" y="55"/>
                  <a:pt x="443" y="56"/>
                </a:cubicBezTo>
                <a:cubicBezTo>
                  <a:pt x="443" y="56"/>
                  <a:pt x="443" y="56"/>
                  <a:pt x="443" y="56"/>
                </a:cubicBezTo>
                <a:cubicBezTo>
                  <a:pt x="398" y="21"/>
                  <a:pt x="343" y="1"/>
                  <a:pt x="284" y="1"/>
                </a:cubicBezTo>
                <a:cubicBezTo>
                  <a:pt x="185" y="0"/>
                  <a:pt x="83" y="59"/>
                  <a:pt x="41" y="149"/>
                </a:cubicBezTo>
                <a:cubicBezTo>
                  <a:pt x="39" y="152"/>
                  <a:pt x="43" y="155"/>
                  <a:pt x="45" y="152"/>
                </a:cubicBezTo>
                <a:cubicBezTo>
                  <a:pt x="100" y="67"/>
                  <a:pt x="182" y="12"/>
                  <a:pt x="284" y="11"/>
                </a:cubicBezTo>
                <a:cubicBezTo>
                  <a:pt x="340" y="10"/>
                  <a:pt x="394" y="27"/>
                  <a:pt x="438" y="58"/>
                </a:cubicBezTo>
                <a:cubicBezTo>
                  <a:pt x="425" y="66"/>
                  <a:pt x="414" y="77"/>
                  <a:pt x="404" y="88"/>
                </a:cubicBezTo>
                <a:cubicBezTo>
                  <a:pt x="406" y="85"/>
                  <a:pt x="408" y="81"/>
                  <a:pt x="410" y="77"/>
                </a:cubicBezTo>
                <a:cubicBezTo>
                  <a:pt x="411" y="76"/>
                  <a:pt x="409" y="74"/>
                  <a:pt x="408" y="75"/>
                </a:cubicBezTo>
                <a:cubicBezTo>
                  <a:pt x="386" y="91"/>
                  <a:pt x="365" y="111"/>
                  <a:pt x="351" y="135"/>
                </a:cubicBezTo>
                <a:cubicBezTo>
                  <a:pt x="342" y="139"/>
                  <a:pt x="335" y="144"/>
                  <a:pt x="329" y="150"/>
                </a:cubicBezTo>
                <a:cubicBezTo>
                  <a:pt x="333" y="144"/>
                  <a:pt x="335" y="138"/>
                  <a:pt x="338" y="132"/>
                </a:cubicBezTo>
                <a:cubicBezTo>
                  <a:pt x="338" y="130"/>
                  <a:pt x="336" y="129"/>
                  <a:pt x="334" y="130"/>
                </a:cubicBezTo>
                <a:cubicBezTo>
                  <a:pt x="326" y="137"/>
                  <a:pt x="319" y="144"/>
                  <a:pt x="311" y="152"/>
                </a:cubicBezTo>
                <a:cubicBezTo>
                  <a:pt x="315" y="148"/>
                  <a:pt x="321" y="139"/>
                  <a:pt x="324" y="131"/>
                </a:cubicBezTo>
                <a:cubicBezTo>
                  <a:pt x="324" y="129"/>
                  <a:pt x="322" y="128"/>
                  <a:pt x="321" y="129"/>
                </a:cubicBezTo>
                <a:cubicBezTo>
                  <a:pt x="314" y="135"/>
                  <a:pt x="307" y="142"/>
                  <a:pt x="302" y="149"/>
                </a:cubicBezTo>
                <a:cubicBezTo>
                  <a:pt x="308" y="141"/>
                  <a:pt x="313" y="134"/>
                  <a:pt x="316" y="125"/>
                </a:cubicBezTo>
                <a:cubicBezTo>
                  <a:pt x="316" y="123"/>
                  <a:pt x="314" y="122"/>
                  <a:pt x="313" y="123"/>
                </a:cubicBezTo>
                <a:cubicBezTo>
                  <a:pt x="304" y="130"/>
                  <a:pt x="294" y="140"/>
                  <a:pt x="288" y="148"/>
                </a:cubicBezTo>
                <a:cubicBezTo>
                  <a:pt x="295" y="139"/>
                  <a:pt x="302" y="130"/>
                  <a:pt x="307" y="119"/>
                </a:cubicBezTo>
                <a:cubicBezTo>
                  <a:pt x="308" y="118"/>
                  <a:pt x="307" y="117"/>
                  <a:pt x="306" y="117"/>
                </a:cubicBezTo>
                <a:cubicBezTo>
                  <a:pt x="304" y="118"/>
                  <a:pt x="302" y="119"/>
                  <a:pt x="301" y="119"/>
                </a:cubicBezTo>
                <a:cubicBezTo>
                  <a:pt x="301" y="118"/>
                  <a:pt x="299" y="117"/>
                  <a:pt x="298" y="118"/>
                </a:cubicBezTo>
                <a:cubicBezTo>
                  <a:pt x="296" y="120"/>
                  <a:pt x="295" y="122"/>
                  <a:pt x="293" y="124"/>
                </a:cubicBezTo>
                <a:cubicBezTo>
                  <a:pt x="289" y="126"/>
                  <a:pt x="285" y="129"/>
                  <a:pt x="281" y="131"/>
                </a:cubicBezTo>
                <a:cubicBezTo>
                  <a:pt x="281" y="130"/>
                  <a:pt x="281" y="130"/>
                  <a:pt x="281" y="129"/>
                </a:cubicBezTo>
                <a:cubicBezTo>
                  <a:pt x="286" y="123"/>
                  <a:pt x="291" y="116"/>
                  <a:pt x="296" y="109"/>
                </a:cubicBezTo>
                <a:cubicBezTo>
                  <a:pt x="297" y="108"/>
                  <a:pt x="295" y="106"/>
                  <a:pt x="293" y="107"/>
                </a:cubicBezTo>
                <a:cubicBezTo>
                  <a:pt x="292" y="108"/>
                  <a:pt x="291" y="109"/>
                  <a:pt x="290" y="110"/>
                </a:cubicBezTo>
                <a:cubicBezTo>
                  <a:pt x="292" y="107"/>
                  <a:pt x="294" y="104"/>
                  <a:pt x="296" y="101"/>
                </a:cubicBezTo>
                <a:cubicBezTo>
                  <a:pt x="297" y="100"/>
                  <a:pt x="295" y="98"/>
                  <a:pt x="294" y="99"/>
                </a:cubicBezTo>
                <a:cubicBezTo>
                  <a:pt x="279" y="112"/>
                  <a:pt x="268" y="126"/>
                  <a:pt x="259" y="142"/>
                </a:cubicBezTo>
                <a:cubicBezTo>
                  <a:pt x="253" y="151"/>
                  <a:pt x="248" y="159"/>
                  <a:pt x="245" y="169"/>
                </a:cubicBezTo>
                <a:cubicBezTo>
                  <a:pt x="245" y="171"/>
                  <a:pt x="246" y="172"/>
                  <a:pt x="248" y="171"/>
                </a:cubicBezTo>
                <a:cubicBezTo>
                  <a:pt x="252" y="169"/>
                  <a:pt x="256" y="167"/>
                  <a:pt x="259" y="164"/>
                </a:cubicBezTo>
                <a:cubicBezTo>
                  <a:pt x="256" y="170"/>
                  <a:pt x="252" y="176"/>
                  <a:pt x="250" y="183"/>
                </a:cubicBezTo>
                <a:cubicBezTo>
                  <a:pt x="249" y="185"/>
                  <a:pt x="251" y="186"/>
                  <a:pt x="252" y="185"/>
                </a:cubicBezTo>
                <a:cubicBezTo>
                  <a:pt x="255" y="184"/>
                  <a:pt x="258" y="182"/>
                  <a:pt x="260" y="180"/>
                </a:cubicBezTo>
                <a:cubicBezTo>
                  <a:pt x="259" y="182"/>
                  <a:pt x="258" y="185"/>
                  <a:pt x="257" y="187"/>
                </a:cubicBezTo>
                <a:cubicBezTo>
                  <a:pt x="256" y="189"/>
                  <a:pt x="258" y="191"/>
                  <a:pt x="259" y="189"/>
                </a:cubicBezTo>
                <a:cubicBezTo>
                  <a:pt x="264" y="185"/>
                  <a:pt x="268" y="181"/>
                  <a:pt x="272" y="177"/>
                </a:cubicBezTo>
                <a:cubicBezTo>
                  <a:pt x="269" y="181"/>
                  <a:pt x="267" y="185"/>
                  <a:pt x="265" y="188"/>
                </a:cubicBezTo>
                <a:cubicBezTo>
                  <a:pt x="264" y="190"/>
                  <a:pt x="266" y="192"/>
                  <a:pt x="267" y="191"/>
                </a:cubicBezTo>
                <a:cubicBezTo>
                  <a:pt x="272" y="186"/>
                  <a:pt x="277" y="179"/>
                  <a:pt x="280" y="175"/>
                </a:cubicBezTo>
                <a:cubicBezTo>
                  <a:pt x="274" y="183"/>
                  <a:pt x="268" y="192"/>
                  <a:pt x="264" y="201"/>
                </a:cubicBezTo>
                <a:cubicBezTo>
                  <a:pt x="263" y="203"/>
                  <a:pt x="265" y="205"/>
                  <a:pt x="266" y="203"/>
                </a:cubicBezTo>
                <a:cubicBezTo>
                  <a:pt x="271" y="198"/>
                  <a:pt x="275" y="194"/>
                  <a:pt x="279" y="188"/>
                </a:cubicBezTo>
                <a:cubicBezTo>
                  <a:pt x="275" y="194"/>
                  <a:pt x="270" y="199"/>
                  <a:pt x="266" y="206"/>
                </a:cubicBezTo>
                <a:cubicBezTo>
                  <a:pt x="265" y="207"/>
                  <a:pt x="267" y="208"/>
                  <a:pt x="268" y="207"/>
                </a:cubicBezTo>
                <a:cubicBezTo>
                  <a:pt x="271" y="204"/>
                  <a:pt x="274" y="200"/>
                  <a:pt x="276" y="196"/>
                </a:cubicBezTo>
                <a:cubicBezTo>
                  <a:pt x="277" y="195"/>
                  <a:pt x="276" y="194"/>
                  <a:pt x="275" y="194"/>
                </a:cubicBezTo>
                <a:cubicBezTo>
                  <a:pt x="279" y="190"/>
                  <a:pt x="284" y="183"/>
                  <a:pt x="284" y="183"/>
                </a:cubicBezTo>
                <a:cubicBezTo>
                  <a:pt x="284" y="182"/>
                  <a:pt x="282" y="180"/>
                  <a:pt x="281" y="181"/>
                </a:cubicBezTo>
                <a:cubicBezTo>
                  <a:pt x="277" y="185"/>
                  <a:pt x="271" y="194"/>
                  <a:pt x="270" y="196"/>
                </a:cubicBezTo>
                <a:cubicBezTo>
                  <a:pt x="274" y="187"/>
                  <a:pt x="281" y="178"/>
                  <a:pt x="287" y="170"/>
                </a:cubicBezTo>
                <a:cubicBezTo>
                  <a:pt x="288" y="168"/>
                  <a:pt x="286" y="166"/>
                  <a:pt x="284" y="168"/>
                </a:cubicBezTo>
                <a:cubicBezTo>
                  <a:pt x="280" y="172"/>
                  <a:pt x="274" y="179"/>
                  <a:pt x="272" y="183"/>
                </a:cubicBezTo>
                <a:cubicBezTo>
                  <a:pt x="278" y="173"/>
                  <a:pt x="285" y="164"/>
                  <a:pt x="292" y="155"/>
                </a:cubicBezTo>
                <a:cubicBezTo>
                  <a:pt x="293" y="153"/>
                  <a:pt x="290" y="151"/>
                  <a:pt x="289" y="153"/>
                </a:cubicBezTo>
                <a:cubicBezTo>
                  <a:pt x="287" y="155"/>
                  <a:pt x="285" y="157"/>
                  <a:pt x="283" y="160"/>
                </a:cubicBezTo>
                <a:cubicBezTo>
                  <a:pt x="282" y="160"/>
                  <a:pt x="281" y="161"/>
                  <a:pt x="280" y="162"/>
                </a:cubicBezTo>
                <a:cubicBezTo>
                  <a:pt x="277" y="166"/>
                  <a:pt x="274" y="170"/>
                  <a:pt x="270" y="174"/>
                </a:cubicBezTo>
                <a:cubicBezTo>
                  <a:pt x="265" y="179"/>
                  <a:pt x="259" y="189"/>
                  <a:pt x="266" y="176"/>
                </a:cubicBezTo>
                <a:cubicBezTo>
                  <a:pt x="267" y="175"/>
                  <a:pt x="267" y="174"/>
                  <a:pt x="268" y="173"/>
                </a:cubicBezTo>
                <a:cubicBezTo>
                  <a:pt x="274" y="167"/>
                  <a:pt x="279" y="160"/>
                  <a:pt x="284" y="153"/>
                </a:cubicBezTo>
                <a:cubicBezTo>
                  <a:pt x="293" y="146"/>
                  <a:pt x="301" y="138"/>
                  <a:pt x="309" y="131"/>
                </a:cubicBezTo>
                <a:cubicBezTo>
                  <a:pt x="304" y="135"/>
                  <a:pt x="299" y="148"/>
                  <a:pt x="295" y="153"/>
                </a:cubicBezTo>
                <a:cubicBezTo>
                  <a:pt x="294" y="155"/>
                  <a:pt x="297" y="156"/>
                  <a:pt x="298" y="155"/>
                </a:cubicBezTo>
                <a:cubicBezTo>
                  <a:pt x="305" y="149"/>
                  <a:pt x="311" y="143"/>
                  <a:pt x="317" y="137"/>
                </a:cubicBezTo>
                <a:cubicBezTo>
                  <a:pt x="313" y="141"/>
                  <a:pt x="309" y="153"/>
                  <a:pt x="306" y="159"/>
                </a:cubicBezTo>
                <a:cubicBezTo>
                  <a:pt x="305" y="161"/>
                  <a:pt x="307" y="162"/>
                  <a:pt x="308" y="161"/>
                </a:cubicBezTo>
                <a:cubicBezTo>
                  <a:pt x="314" y="155"/>
                  <a:pt x="319" y="149"/>
                  <a:pt x="325" y="143"/>
                </a:cubicBezTo>
                <a:cubicBezTo>
                  <a:pt x="339" y="129"/>
                  <a:pt x="327" y="147"/>
                  <a:pt x="325" y="150"/>
                </a:cubicBezTo>
                <a:cubicBezTo>
                  <a:pt x="317" y="163"/>
                  <a:pt x="305" y="174"/>
                  <a:pt x="297" y="186"/>
                </a:cubicBezTo>
                <a:cubicBezTo>
                  <a:pt x="295" y="188"/>
                  <a:pt x="298" y="190"/>
                  <a:pt x="299" y="188"/>
                </a:cubicBezTo>
                <a:cubicBezTo>
                  <a:pt x="311" y="178"/>
                  <a:pt x="320" y="165"/>
                  <a:pt x="331" y="153"/>
                </a:cubicBezTo>
                <a:cubicBezTo>
                  <a:pt x="333" y="152"/>
                  <a:pt x="334" y="150"/>
                  <a:pt x="336" y="148"/>
                </a:cubicBezTo>
                <a:cubicBezTo>
                  <a:pt x="339" y="143"/>
                  <a:pt x="343" y="141"/>
                  <a:pt x="348" y="141"/>
                </a:cubicBezTo>
                <a:cubicBezTo>
                  <a:pt x="347" y="143"/>
                  <a:pt x="345" y="144"/>
                  <a:pt x="345" y="146"/>
                </a:cubicBezTo>
                <a:cubicBezTo>
                  <a:pt x="344" y="147"/>
                  <a:pt x="345" y="148"/>
                  <a:pt x="345" y="149"/>
                </a:cubicBezTo>
                <a:cubicBezTo>
                  <a:pt x="341" y="154"/>
                  <a:pt x="336" y="160"/>
                  <a:pt x="332" y="166"/>
                </a:cubicBezTo>
                <a:cubicBezTo>
                  <a:pt x="320" y="176"/>
                  <a:pt x="309" y="188"/>
                  <a:pt x="299" y="201"/>
                </a:cubicBezTo>
                <a:cubicBezTo>
                  <a:pt x="299" y="201"/>
                  <a:pt x="299" y="201"/>
                  <a:pt x="299" y="201"/>
                </a:cubicBezTo>
                <a:cubicBezTo>
                  <a:pt x="280" y="219"/>
                  <a:pt x="263" y="239"/>
                  <a:pt x="245" y="258"/>
                </a:cubicBezTo>
                <a:cubicBezTo>
                  <a:pt x="250" y="251"/>
                  <a:pt x="255" y="244"/>
                  <a:pt x="261" y="238"/>
                </a:cubicBezTo>
                <a:cubicBezTo>
                  <a:pt x="264" y="233"/>
                  <a:pt x="268" y="229"/>
                  <a:pt x="272" y="224"/>
                </a:cubicBezTo>
                <a:cubicBezTo>
                  <a:pt x="274" y="222"/>
                  <a:pt x="276" y="220"/>
                  <a:pt x="278" y="217"/>
                </a:cubicBezTo>
                <a:cubicBezTo>
                  <a:pt x="282" y="215"/>
                  <a:pt x="284" y="213"/>
                  <a:pt x="283" y="211"/>
                </a:cubicBezTo>
                <a:cubicBezTo>
                  <a:pt x="285" y="209"/>
                  <a:pt x="287" y="207"/>
                  <a:pt x="289" y="204"/>
                </a:cubicBezTo>
                <a:cubicBezTo>
                  <a:pt x="291" y="203"/>
                  <a:pt x="288" y="200"/>
                  <a:pt x="287" y="202"/>
                </a:cubicBezTo>
                <a:cubicBezTo>
                  <a:pt x="283" y="206"/>
                  <a:pt x="279" y="210"/>
                  <a:pt x="276" y="214"/>
                </a:cubicBezTo>
                <a:cubicBezTo>
                  <a:pt x="267" y="224"/>
                  <a:pt x="259" y="234"/>
                  <a:pt x="250" y="243"/>
                </a:cubicBezTo>
                <a:cubicBezTo>
                  <a:pt x="234" y="260"/>
                  <a:pt x="249" y="240"/>
                  <a:pt x="254" y="233"/>
                </a:cubicBezTo>
                <a:cubicBezTo>
                  <a:pt x="260" y="226"/>
                  <a:pt x="266" y="219"/>
                  <a:pt x="271" y="212"/>
                </a:cubicBezTo>
                <a:cubicBezTo>
                  <a:pt x="272" y="210"/>
                  <a:pt x="270" y="208"/>
                  <a:pt x="268" y="210"/>
                </a:cubicBezTo>
                <a:cubicBezTo>
                  <a:pt x="263" y="216"/>
                  <a:pt x="259" y="221"/>
                  <a:pt x="254" y="228"/>
                </a:cubicBezTo>
                <a:cubicBezTo>
                  <a:pt x="249" y="233"/>
                  <a:pt x="244" y="240"/>
                  <a:pt x="241" y="242"/>
                </a:cubicBezTo>
                <a:cubicBezTo>
                  <a:pt x="234" y="250"/>
                  <a:pt x="234" y="250"/>
                  <a:pt x="239" y="243"/>
                </a:cubicBezTo>
                <a:cubicBezTo>
                  <a:pt x="242" y="238"/>
                  <a:pt x="246" y="233"/>
                  <a:pt x="250" y="228"/>
                </a:cubicBezTo>
                <a:cubicBezTo>
                  <a:pt x="252" y="227"/>
                  <a:pt x="253" y="226"/>
                  <a:pt x="253" y="225"/>
                </a:cubicBezTo>
                <a:cubicBezTo>
                  <a:pt x="255" y="223"/>
                  <a:pt x="257" y="221"/>
                  <a:pt x="258" y="219"/>
                </a:cubicBezTo>
                <a:cubicBezTo>
                  <a:pt x="260" y="217"/>
                  <a:pt x="257" y="215"/>
                  <a:pt x="256" y="217"/>
                </a:cubicBezTo>
                <a:cubicBezTo>
                  <a:pt x="250" y="222"/>
                  <a:pt x="244" y="227"/>
                  <a:pt x="238" y="233"/>
                </a:cubicBezTo>
                <a:cubicBezTo>
                  <a:pt x="227" y="243"/>
                  <a:pt x="225" y="243"/>
                  <a:pt x="227" y="239"/>
                </a:cubicBezTo>
                <a:cubicBezTo>
                  <a:pt x="228" y="239"/>
                  <a:pt x="229" y="239"/>
                  <a:pt x="229" y="237"/>
                </a:cubicBezTo>
                <a:cubicBezTo>
                  <a:pt x="229" y="238"/>
                  <a:pt x="231" y="234"/>
                  <a:pt x="233" y="230"/>
                </a:cubicBezTo>
                <a:cubicBezTo>
                  <a:pt x="237" y="225"/>
                  <a:pt x="240" y="220"/>
                  <a:pt x="242" y="218"/>
                </a:cubicBezTo>
                <a:cubicBezTo>
                  <a:pt x="244" y="216"/>
                  <a:pt x="242" y="214"/>
                  <a:pt x="240" y="215"/>
                </a:cubicBezTo>
                <a:cubicBezTo>
                  <a:pt x="233" y="221"/>
                  <a:pt x="227" y="226"/>
                  <a:pt x="226" y="233"/>
                </a:cubicBezTo>
                <a:cubicBezTo>
                  <a:pt x="223" y="238"/>
                  <a:pt x="221" y="242"/>
                  <a:pt x="219" y="247"/>
                </a:cubicBezTo>
                <a:cubicBezTo>
                  <a:pt x="218" y="249"/>
                  <a:pt x="220" y="250"/>
                  <a:pt x="221" y="249"/>
                </a:cubicBezTo>
                <a:cubicBezTo>
                  <a:pt x="226" y="246"/>
                  <a:pt x="230" y="244"/>
                  <a:pt x="235" y="240"/>
                </a:cubicBezTo>
                <a:cubicBezTo>
                  <a:pt x="237" y="239"/>
                  <a:pt x="238" y="237"/>
                  <a:pt x="240" y="236"/>
                </a:cubicBezTo>
                <a:cubicBezTo>
                  <a:pt x="236" y="242"/>
                  <a:pt x="232" y="248"/>
                  <a:pt x="229" y="255"/>
                </a:cubicBezTo>
                <a:cubicBezTo>
                  <a:pt x="228" y="257"/>
                  <a:pt x="231" y="258"/>
                  <a:pt x="232" y="257"/>
                </a:cubicBezTo>
                <a:cubicBezTo>
                  <a:pt x="235" y="254"/>
                  <a:pt x="238" y="250"/>
                  <a:pt x="241" y="247"/>
                </a:cubicBezTo>
                <a:cubicBezTo>
                  <a:pt x="240" y="250"/>
                  <a:pt x="238" y="254"/>
                  <a:pt x="236" y="257"/>
                </a:cubicBezTo>
                <a:cubicBezTo>
                  <a:pt x="235" y="259"/>
                  <a:pt x="237" y="261"/>
                  <a:pt x="239" y="259"/>
                </a:cubicBezTo>
                <a:cubicBezTo>
                  <a:pt x="241" y="257"/>
                  <a:pt x="243" y="255"/>
                  <a:pt x="245" y="253"/>
                </a:cubicBezTo>
                <a:cubicBezTo>
                  <a:pt x="242" y="258"/>
                  <a:pt x="238" y="263"/>
                  <a:pt x="235" y="269"/>
                </a:cubicBezTo>
                <a:cubicBezTo>
                  <a:pt x="235" y="268"/>
                  <a:pt x="235" y="267"/>
                  <a:pt x="236" y="267"/>
                </a:cubicBezTo>
                <a:cubicBezTo>
                  <a:pt x="237" y="265"/>
                  <a:pt x="235" y="263"/>
                  <a:pt x="233" y="265"/>
                </a:cubicBezTo>
                <a:cubicBezTo>
                  <a:pt x="226" y="270"/>
                  <a:pt x="219" y="277"/>
                  <a:pt x="212" y="284"/>
                </a:cubicBezTo>
                <a:cubicBezTo>
                  <a:pt x="214" y="281"/>
                  <a:pt x="215" y="278"/>
                  <a:pt x="216" y="274"/>
                </a:cubicBezTo>
                <a:cubicBezTo>
                  <a:pt x="217" y="273"/>
                  <a:pt x="215" y="272"/>
                  <a:pt x="214" y="273"/>
                </a:cubicBezTo>
                <a:cubicBezTo>
                  <a:pt x="208" y="279"/>
                  <a:pt x="201" y="286"/>
                  <a:pt x="196" y="293"/>
                </a:cubicBezTo>
                <a:cubicBezTo>
                  <a:pt x="195" y="293"/>
                  <a:pt x="196" y="295"/>
                  <a:pt x="197" y="294"/>
                </a:cubicBezTo>
                <a:cubicBezTo>
                  <a:pt x="202" y="289"/>
                  <a:pt x="206" y="284"/>
                  <a:pt x="211" y="280"/>
                </a:cubicBezTo>
                <a:cubicBezTo>
                  <a:pt x="207" y="287"/>
                  <a:pt x="203" y="293"/>
                  <a:pt x="198" y="299"/>
                </a:cubicBezTo>
                <a:cubicBezTo>
                  <a:pt x="196" y="300"/>
                  <a:pt x="198" y="303"/>
                  <a:pt x="200" y="301"/>
                </a:cubicBezTo>
                <a:cubicBezTo>
                  <a:pt x="209" y="293"/>
                  <a:pt x="217" y="284"/>
                  <a:pt x="226" y="275"/>
                </a:cubicBezTo>
                <a:cubicBezTo>
                  <a:pt x="218" y="287"/>
                  <a:pt x="207" y="297"/>
                  <a:pt x="199" y="308"/>
                </a:cubicBezTo>
                <a:cubicBezTo>
                  <a:pt x="198" y="309"/>
                  <a:pt x="199" y="312"/>
                  <a:pt x="201" y="311"/>
                </a:cubicBezTo>
                <a:cubicBezTo>
                  <a:pt x="201" y="311"/>
                  <a:pt x="201" y="311"/>
                  <a:pt x="201" y="310"/>
                </a:cubicBezTo>
                <a:cubicBezTo>
                  <a:pt x="201" y="310"/>
                  <a:pt x="201" y="310"/>
                  <a:pt x="201" y="310"/>
                </a:cubicBezTo>
                <a:cubicBezTo>
                  <a:pt x="201" y="310"/>
                  <a:pt x="201" y="310"/>
                  <a:pt x="201" y="310"/>
                </a:cubicBezTo>
                <a:cubicBezTo>
                  <a:pt x="214" y="302"/>
                  <a:pt x="224" y="291"/>
                  <a:pt x="236" y="281"/>
                </a:cubicBezTo>
                <a:cubicBezTo>
                  <a:pt x="234" y="285"/>
                  <a:pt x="232" y="288"/>
                  <a:pt x="229" y="292"/>
                </a:cubicBezTo>
                <a:cubicBezTo>
                  <a:pt x="223" y="298"/>
                  <a:pt x="218" y="304"/>
                  <a:pt x="212" y="310"/>
                </a:cubicBezTo>
                <a:cubicBezTo>
                  <a:pt x="211" y="312"/>
                  <a:pt x="213" y="315"/>
                  <a:pt x="215" y="313"/>
                </a:cubicBezTo>
                <a:cubicBezTo>
                  <a:pt x="220" y="308"/>
                  <a:pt x="225" y="302"/>
                  <a:pt x="230" y="297"/>
                </a:cubicBezTo>
                <a:cubicBezTo>
                  <a:pt x="226" y="303"/>
                  <a:pt x="221" y="309"/>
                  <a:pt x="217" y="315"/>
                </a:cubicBezTo>
                <a:cubicBezTo>
                  <a:pt x="215" y="317"/>
                  <a:pt x="218" y="319"/>
                  <a:pt x="220" y="317"/>
                </a:cubicBezTo>
                <a:cubicBezTo>
                  <a:pt x="224" y="312"/>
                  <a:pt x="228" y="307"/>
                  <a:pt x="233" y="303"/>
                </a:cubicBezTo>
                <a:cubicBezTo>
                  <a:pt x="232" y="305"/>
                  <a:pt x="232" y="306"/>
                  <a:pt x="231" y="308"/>
                </a:cubicBezTo>
                <a:cubicBezTo>
                  <a:pt x="230" y="307"/>
                  <a:pt x="229" y="308"/>
                  <a:pt x="229" y="309"/>
                </a:cubicBezTo>
                <a:cubicBezTo>
                  <a:pt x="228" y="312"/>
                  <a:pt x="227" y="315"/>
                  <a:pt x="226" y="319"/>
                </a:cubicBezTo>
                <a:cubicBezTo>
                  <a:pt x="225" y="320"/>
                  <a:pt x="226" y="320"/>
                  <a:pt x="226" y="321"/>
                </a:cubicBezTo>
                <a:cubicBezTo>
                  <a:pt x="225" y="322"/>
                  <a:pt x="224" y="324"/>
                  <a:pt x="223" y="325"/>
                </a:cubicBezTo>
                <a:cubicBezTo>
                  <a:pt x="222" y="325"/>
                  <a:pt x="221" y="327"/>
                  <a:pt x="219" y="331"/>
                </a:cubicBezTo>
                <a:cubicBezTo>
                  <a:pt x="219" y="332"/>
                  <a:pt x="218" y="332"/>
                  <a:pt x="218" y="333"/>
                </a:cubicBezTo>
                <a:cubicBezTo>
                  <a:pt x="215" y="337"/>
                  <a:pt x="212" y="341"/>
                  <a:pt x="210" y="345"/>
                </a:cubicBezTo>
                <a:cubicBezTo>
                  <a:pt x="209" y="346"/>
                  <a:pt x="210" y="347"/>
                  <a:pt x="211" y="347"/>
                </a:cubicBezTo>
                <a:cubicBezTo>
                  <a:pt x="209" y="351"/>
                  <a:pt x="208" y="356"/>
                  <a:pt x="209" y="360"/>
                </a:cubicBezTo>
                <a:cubicBezTo>
                  <a:pt x="209" y="361"/>
                  <a:pt x="209" y="362"/>
                  <a:pt x="210" y="362"/>
                </a:cubicBezTo>
                <a:cubicBezTo>
                  <a:pt x="206" y="367"/>
                  <a:pt x="202" y="372"/>
                  <a:pt x="198" y="377"/>
                </a:cubicBezTo>
                <a:cubicBezTo>
                  <a:pt x="196" y="379"/>
                  <a:pt x="199" y="382"/>
                  <a:pt x="200" y="380"/>
                </a:cubicBezTo>
                <a:cubicBezTo>
                  <a:pt x="205" y="374"/>
                  <a:pt x="211" y="367"/>
                  <a:pt x="216" y="361"/>
                </a:cubicBezTo>
                <a:cubicBezTo>
                  <a:pt x="209" y="372"/>
                  <a:pt x="203" y="383"/>
                  <a:pt x="198" y="394"/>
                </a:cubicBezTo>
                <a:cubicBezTo>
                  <a:pt x="198" y="396"/>
                  <a:pt x="200" y="397"/>
                  <a:pt x="201" y="396"/>
                </a:cubicBezTo>
                <a:cubicBezTo>
                  <a:pt x="206" y="391"/>
                  <a:pt x="210" y="386"/>
                  <a:pt x="214" y="381"/>
                </a:cubicBezTo>
                <a:cubicBezTo>
                  <a:pt x="209" y="389"/>
                  <a:pt x="205" y="397"/>
                  <a:pt x="201" y="405"/>
                </a:cubicBezTo>
                <a:cubicBezTo>
                  <a:pt x="200" y="407"/>
                  <a:pt x="202" y="409"/>
                  <a:pt x="204" y="407"/>
                </a:cubicBezTo>
                <a:cubicBezTo>
                  <a:pt x="207" y="403"/>
                  <a:pt x="210" y="399"/>
                  <a:pt x="213" y="395"/>
                </a:cubicBezTo>
                <a:cubicBezTo>
                  <a:pt x="209" y="403"/>
                  <a:pt x="206" y="410"/>
                  <a:pt x="203" y="418"/>
                </a:cubicBezTo>
                <a:cubicBezTo>
                  <a:pt x="202" y="420"/>
                  <a:pt x="205" y="421"/>
                  <a:pt x="206" y="420"/>
                </a:cubicBezTo>
                <a:cubicBezTo>
                  <a:pt x="207" y="418"/>
                  <a:pt x="209" y="416"/>
                  <a:pt x="210" y="414"/>
                </a:cubicBezTo>
                <a:cubicBezTo>
                  <a:pt x="210" y="417"/>
                  <a:pt x="209" y="420"/>
                  <a:pt x="209" y="423"/>
                </a:cubicBezTo>
                <a:cubicBezTo>
                  <a:pt x="208" y="424"/>
                  <a:pt x="210" y="426"/>
                  <a:pt x="212" y="424"/>
                </a:cubicBezTo>
                <a:cubicBezTo>
                  <a:pt x="216" y="421"/>
                  <a:pt x="220" y="417"/>
                  <a:pt x="224" y="413"/>
                </a:cubicBezTo>
                <a:cubicBezTo>
                  <a:pt x="222" y="418"/>
                  <a:pt x="221" y="423"/>
                  <a:pt x="221" y="429"/>
                </a:cubicBezTo>
                <a:cubicBezTo>
                  <a:pt x="221" y="430"/>
                  <a:pt x="223" y="431"/>
                  <a:pt x="224" y="430"/>
                </a:cubicBezTo>
                <a:cubicBezTo>
                  <a:pt x="228" y="426"/>
                  <a:pt x="231" y="422"/>
                  <a:pt x="235" y="418"/>
                </a:cubicBezTo>
                <a:cubicBezTo>
                  <a:pt x="232" y="424"/>
                  <a:pt x="230" y="431"/>
                  <a:pt x="228" y="438"/>
                </a:cubicBezTo>
                <a:cubicBezTo>
                  <a:pt x="228" y="439"/>
                  <a:pt x="230" y="441"/>
                  <a:pt x="231" y="439"/>
                </a:cubicBezTo>
                <a:cubicBezTo>
                  <a:pt x="233" y="437"/>
                  <a:pt x="236" y="434"/>
                  <a:pt x="238" y="432"/>
                </a:cubicBezTo>
                <a:cubicBezTo>
                  <a:pt x="237" y="434"/>
                  <a:pt x="237" y="436"/>
                  <a:pt x="236" y="439"/>
                </a:cubicBezTo>
                <a:cubicBezTo>
                  <a:pt x="236" y="440"/>
                  <a:pt x="238" y="442"/>
                  <a:pt x="239" y="440"/>
                </a:cubicBezTo>
                <a:cubicBezTo>
                  <a:pt x="242" y="438"/>
                  <a:pt x="245" y="435"/>
                  <a:pt x="248" y="432"/>
                </a:cubicBezTo>
                <a:cubicBezTo>
                  <a:pt x="245" y="436"/>
                  <a:pt x="243" y="441"/>
                  <a:pt x="242" y="446"/>
                </a:cubicBezTo>
                <a:cubicBezTo>
                  <a:pt x="241" y="447"/>
                  <a:pt x="243" y="448"/>
                  <a:pt x="245" y="447"/>
                </a:cubicBezTo>
                <a:cubicBezTo>
                  <a:pt x="255" y="437"/>
                  <a:pt x="265" y="426"/>
                  <a:pt x="275" y="415"/>
                </a:cubicBezTo>
                <a:cubicBezTo>
                  <a:pt x="270" y="422"/>
                  <a:pt x="266" y="430"/>
                  <a:pt x="263" y="439"/>
                </a:cubicBezTo>
                <a:cubicBezTo>
                  <a:pt x="263" y="440"/>
                  <a:pt x="265" y="442"/>
                  <a:pt x="266" y="440"/>
                </a:cubicBezTo>
                <a:cubicBezTo>
                  <a:pt x="272" y="435"/>
                  <a:pt x="277" y="429"/>
                  <a:pt x="283" y="423"/>
                </a:cubicBezTo>
                <a:cubicBezTo>
                  <a:pt x="279" y="428"/>
                  <a:pt x="276" y="433"/>
                  <a:pt x="274" y="438"/>
                </a:cubicBezTo>
                <a:cubicBezTo>
                  <a:pt x="273" y="440"/>
                  <a:pt x="275" y="442"/>
                  <a:pt x="276" y="441"/>
                </a:cubicBezTo>
                <a:cubicBezTo>
                  <a:pt x="294" y="430"/>
                  <a:pt x="307" y="414"/>
                  <a:pt x="320" y="398"/>
                </a:cubicBezTo>
                <a:cubicBezTo>
                  <a:pt x="339" y="372"/>
                  <a:pt x="360" y="346"/>
                  <a:pt x="381" y="321"/>
                </a:cubicBezTo>
                <a:cubicBezTo>
                  <a:pt x="381" y="322"/>
                  <a:pt x="381" y="322"/>
                  <a:pt x="381" y="323"/>
                </a:cubicBezTo>
                <a:cubicBezTo>
                  <a:pt x="379" y="326"/>
                  <a:pt x="377" y="329"/>
                  <a:pt x="376" y="330"/>
                </a:cubicBezTo>
                <a:cubicBezTo>
                  <a:pt x="365" y="346"/>
                  <a:pt x="353" y="360"/>
                  <a:pt x="341" y="375"/>
                </a:cubicBezTo>
                <a:cubicBezTo>
                  <a:pt x="323" y="396"/>
                  <a:pt x="306" y="418"/>
                  <a:pt x="293" y="443"/>
                </a:cubicBezTo>
                <a:cubicBezTo>
                  <a:pt x="292" y="445"/>
                  <a:pt x="294" y="447"/>
                  <a:pt x="296" y="445"/>
                </a:cubicBezTo>
                <a:cubicBezTo>
                  <a:pt x="305" y="436"/>
                  <a:pt x="313" y="427"/>
                  <a:pt x="322" y="418"/>
                </a:cubicBezTo>
                <a:cubicBezTo>
                  <a:pt x="320" y="422"/>
                  <a:pt x="318" y="426"/>
                  <a:pt x="317" y="431"/>
                </a:cubicBezTo>
                <a:cubicBezTo>
                  <a:pt x="316" y="432"/>
                  <a:pt x="318" y="434"/>
                  <a:pt x="320" y="433"/>
                </a:cubicBezTo>
                <a:cubicBezTo>
                  <a:pt x="327" y="428"/>
                  <a:pt x="333" y="423"/>
                  <a:pt x="340" y="418"/>
                </a:cubicBezTo>
                <a:cubicBezTo>
                  <a:pt x="331" y="429"/>
                  <a:pt x="324" y="442"/>
                  <a:pt x="320" y="457"/>
                </a:cubicBezTo>
                <a:cubicBezTo>
                  <a:pt x="320" y="459"/>
                  <a:pt x="322" y="460"/>
                  <a:pt x="323" y="459"/>
                </a:cubicBezTo>
                <a:cubicBezTo>
                  <a:pt x="326" y="456"/>
                  <a:pt x="329" y="454"/>
                  <a:pt x="331" y="452"/>
                </a:cubicBezTo>
                <a:cubicBezTo>
                  <a:pt x="330" y="454"/>
                  <a:pt x="329" y="456"/>
                  <a:pt x="327" y="459"/>
                </a:cubicBezTo>
                <a:cubicBezTo>
                  <a:pt x="326" y="461"/>
                  <a:pt x="329" y="462"/>
                  <a:pt x="330" y="461"/>
                </a:cubicBezTo>
                <a:cubicBezTo>
                  <a:pt x="338" y="455"/>
                  <a:pt x="346" y="448"/>
                  <a:pt x="353" y="441"/>
                </a:cubicBezTo>
                <a:cubicBezTo>
                  <a:pt x="344" y="453"/>
                  <a:pt x="336" y="466"/>
                  <a:pt x="328" y="479"/>
                </a:cubicBezTo>
                <a:cubicBezTo>
                  <a:pt x="328" y="481"/>
                  <a:pt x="329" y="483"/>
                  <a:pt x="331" y="482"/>
                </a:cubicBezTo>
                <a:cubicBezTo>
                  <a:pt x="333" y="480"/>
                  <a:pt x="336" y="478"/>
                  <a:pt x="338" y="477"/>
                </a:cubicBezTo>
                <a:cubicBezTo>
                  <a:pt x="337" y="479"/>
                  <a:pt x="336" y="481"/>
                  <a:pt x="335" y="483"/>
                </a:cubicBezTo>
                <a:cubicBezTo>
                  <a:pt x="335" y="485"/>
                  <a:pt x="336" y="486"/>
                  <a:pt x="337" y="485"/>
                </a:cubicBezTo>
                <a:cubicBezTo>
                  <a:pt x="342" y="484"/>
                  <a:pt x="347" y="482"/>
                  <a:pt x="351" y="480"/>
                </a:cubicBezTo>
                <a:cubicBezTo>
                  <a:pt x="349" y="484"/>
                  <a:pt x="347" y="489"/>
                  <a:pt x="345" y="493"/>
                </a:cubicBezTo>
                <a:cubicBezTo>
                  <a:pt x="345" y="495"/>
                  <a:pt x="347" y="496"/>
                  <a:pt x="348" y="496"/>
                </a:cubicBezTo>
                <a:cubicBezTo>
                  <a:pt x="352" y="494"/>
                  <a:pt x="355" y="492"/>
                  <a:pt x="358" y="490"/>
                </a:cubicBezTo>
                <a:cubicBezTo>
                  <a:pt x="354" y="495"/>
                  <a:pt x="350" y="501"/>
                  <a:pt x="347" y="507"/>
                </a:cubicBezTo>
                <a:cubicBezTo>
                  <a:pt x="346" y="508"/>
                  <a:pt x="348" y="510"/>
                  <a:pt x="349" y="509"/>
                </a:cubicBezTo>
                <a:cubicBezTo>
                  <a:pt x="353" y="507"/>
                  <a:pt x="356" y="505"/>
                  <a:pt x="359" y="503"/>
                </a:cubicBezTo>
                <a:cubicBezTo>
                  <a:pt x="355" y="507"/>
                  <a:pt x="351" y="512"/>
                  <a:pt x="348" y="517"/>
                </a:cubicBezTo>
                <a:cubicBezTo>
                  <a:pt x="347" y="518"/>
                  <a:pt x="349" y="521"/>
                  <a:pt x="350" y="520"/>
                </a:cubicBezTo>
                <a:cubicBezTo>
                  <a:pt x="352" y="518"/>
                  <a:pt x="354" y="517"/>
                  <a:pt x="356" y="516"/>
                </a:cubicBezTo>
                <a:cubicBezTo>
                  <a:pt x="355" y="517"/>
                  <a:pt x="353" y="519"/>
                  <a:pt x="352" y="520"/>
                </a:cubicBezTo>
                <a:cubicBezTo>
                  <a:pt x="352" y="522"/>
                  <a:pt x="353" y="524"/>
                  <a:pt x="354" y="523"/>
                </a:cubicBezTo>
                <a:cubicBezTo>
                  <a:pt x="361" y="521"/>
                  <a:pt x="368" y="518"/>
                  <a:pt x="374" y="514"/>
                </a:cubicBezTo>
                <a:cubicBezTo>
                  <a:pt x="370" y="519"/>
                  <a:pt x="366" y="523"/>
                  <a:pt x="362" y="528"/>
                </a:cubicBezTo>
                <a:cubicBezTo>
                  <a:pt x="334" y="536"/>
                  <a:pt x="305" y="540"/>
                  <a:pt x="277" y="541"/>
                </a:cubicBezTo>
                <a:cubicBezTo>
                  <a:pt x="234" y="542"/>
                  <a:pt x="191" y="534"/>
                  <a:pt x="152" y="516"/>
                </a:cubicBezTo>
                <a:cubicBezTo>
                  <a:pt x="153" y="516"/>
                  <a:pt x="153" y="516"/>
                  <a:pt x="153" y="516"/>
                </a:cubicBezTo>
                <a:cubicBezTo>
                  <a:pt x="154" y="515"/>
                  <a:pt x="154" y="514"/>
                  <a:pt x="155" y="513"/>
                </a:cubicBezTo>
                <a:cubicBezTo>
                  <a:pt x="155" y="513"/>
                  <a:pt x="156" y="513"/>
                  <a:pt x="156" y="512"/>
                </a:cubicBezTo>
                <a:cubicBezTo>
                  <a:pt x="159" y="507"/>
                  <a:pt x="158" y="509"/>
                  <a:pt x="160" y="502"/>
                </a:cubicBezTo>
                <a:cubicBezTo>
                  <a:pt x="161" y="500"/>
                  <a:pt x="157" y="499"/>
                  <a:pt x="156" y="501"/>
                </a:cubicBezTo>
                <a:cubicBezTo>
                  <a:pt x="155" y="502"/>
                  <a:pt x="155" y="503"/>
                  <a:pt x="154" y="504"/>
                </a:cubicBezTo>
                <a:cubicBezTo>
                  <a:pt x="155" y="497"/>
                  <a:pt x="155" y="492"/>
                  <a:pt x="153" y="485"/>
                </a:cubicBezTo>
                <a:cubicBezTo>
                  <a:pt x="153" y="484"/>
                  <a:pt x="150" y="483"/>
                  <a:pt x="149" y="485"/>
                </a:cubicBezTo>
                <a:cubicBezTo>
                  <a:pt x="148" y="486"/>
                  <a:pt x="147" y="488"/>
                  <a:pt x="146" y="489"/>
                </a:cubicBezTo>
                <a:cubicBezTo>
                  <a:pt x="147" y="486"/>
                  <a:pt x="147" y="483"/>
                  <a:pt x="146" y="479"/>
                </a:cubicBezTo>
                <a:cubicBezTo>
                  <a:pt x="146" y="477"/>
                  <a:pt x="144" y="476"/>
                  <a:pt x="142" y="478"/>
                </a:cubicBezTo>
                <a:cubicBezTo>
                  <a:pt x="140" y="480"/>
                  <a:pt x="139" y="483"/>
                  <a:pt x="137" y="485"/>
                </a:cubicBezTo>
                <a:cubicBezTo>
                  <a:pt x="139" y="479"/>
                  <a:pt x="137" y="474"/>
                  <a:pt x="135" y="468"/>
                </a:cubicBezTo>
                <a:cubicBezTo>
                  <a:pt x="134" y="467"/>
                  <a:pt x="132" y="466"/>
                  <a:pt x="131" y="467"/>
                </a:cubicBezTo>
                <a:cubicBezTo>
                  <a:pt x="129" y="469"/>
                  <a:pt x="128" y="471"/>
                  <a:pt x="126" y="473"/>
                </a:cubicBezTo>
                <a:cubicBezTo>
                  <a:pt x="126" y="474"/>
                  <a:pt x="125" y="475"/>
                  <a:pt x="125" y="476"/>
                </a:cubicBezTo>
                <a:cubicBezTo>
                  <a:pt x="126" y="471"/>
                  <a:pt x="127" y="466"/>
                  <a:pt x="127" y="460"/>
                </a:cubicBezTo>
                <a:cubicBezTo>
                  <a:pt x="127" y="458"/>
                  <a:pt x="124" y="457"/>
                  <a:pt x="123" y="458"/>
                </a:cubicBezTo>
                <a:cubicBezTo>
                  <a:pt x="120" y="461"/>
                  <a:pt x="117" y="465"/>
                  <a:pt x="114" y="469"/>
                </a:cubicBezTo>
                <a:cubicBezTo>
                  <a:pt x="115" y="463"/>
                  <a:pt x="115" y="458"/>
                  <a:pt x="113" y="451"/>
                </a:cubicBezTo>
                <a:cubicBezTo>
                  <a:pt x="113" y="450"/>
                  <a:pt x="111" y="449"/>
                  <a:pt x="110" y="450"/>
                </a:cubicBezTo>
                <a:cubicBezTo>
                  <a:pt x="106" y="453"/>
                  <a:pt x="102" y="456"/>
                  <a:pt x="99" y="459"/>
                </a:cubicBezTo>
                <a:cubicBezTo>
                  <a:pt x="100" y="457"/>
                  <a:pt x="100" y="454"/>
                  <a:pt x="100" y="451"/>
                </a:cubicBezTo>
                <a:cubicBezTo>
                  <a:pt x="101" y="449"/>
                  <a:pt x="98" y="448"/>
                  <a:pt x="97" y="449"/>
                </a:cubicBezTo>
                <a:cubicBezTo>
                  <a:pt x="94" y="452"/>
                  <a:pt x="88" y="458"/>
                  <a:pt x="88" y="460"/>
                </a:cubicBezTo>
                <a:cubicBezTo>
                  <a:pt x="89" y="453"/>
                  <a:pt x="90" y="447"/>
                  <a:pt x="90" y="439"/>
                </a:cubicBezTo>
                <a:cubicBezTo>
                  <a:pt x="90" y="438"/>
                  <a:pt x="88" y="437"/>
                  <a:pt x="87" y="438"/>
                </a:cubicBezTo>
                <a:cubicBezTo>
                  <a:pt x="82" y="441"/>
                  <a:pt x="78" y="444"/>
                  <a:pt x="74" y="449"/>
                </a:cubicBezTo>
                <a:cubicBezTo>
                  <a:pt x="78" y="444"/>
                  <a:pt x="80" y="441"/>
                  <a:pt x="81" y="432"/>
                </a:cubicBezTo>
                <a:cubicBezTo>
                  <a:pt x="81" y="431"/>
                  <a:pt x="79" y="430"/>
                  <a:pt x="78" y="431"/>
                </a:cubicBezTo>
                <a:cubicBezTo>
                  <a:pt x="65" y="442"/>
                  <a:pt x="70" y="441"/>
                  <a:pt x="72" y="426"/>
                </a:cubicBezTo>
                <a:cubicBezTo>
                  <a:pt x="72" y="425"/>
                  <a:pt x="71" y="423"/>
                  <a:pt x="69" y="424"/>
                </a:cubicBezTo>
                <a:cubicBezTo>
                  <a:pt x="59" y="431"/>
                  <a:pt x="60" y="438"/>
                  <a:pt x="58" y="423"/>
                </a:cubicBezTo>
                <a:cubicBezTo>
                  <a:pt x="58" y="422"/>
                  <a:pt x="57" y="421"/>
                  <a:pt x="56" y="421"/>
                </a:cubicBezTo>
                <a:cubicBezTo>
                  <a:pt x="47" y="421"/>
                  <a:pt x="52" y="412"/>
                  <a:pt x="52" y="405"/>
                </a:cubicBezTo>
                <a:cubicBezTo>
                  <a:pt x="52" y="403"/>
                  <a:pt x="50" y="403"/>
                  <a:pt x="49" y="404"/>
                </a:cubicBezTo>
                <a:cubicBezTo>
                  <a:pt x="46" y="407"/>
                  <a:pt x="43" y="410"/>
                  <a:pt x="42" y="410"/>
                </a:cubicBezTo>
                <a:cubicBezTo>
                  <a:pt x="42" y="409"/>
                  <a:pt x="42" y="409"/>
                  <a:pt x="41" y="408"/>
                </a:cubicBezTo>
                <a:cubicBezTo>
                  <a:pt x="41" y="407"/>
                  <a:pt x="41" y="404"/>
                  <a:pt x="41" y="402"/>
                </a:cubicBezTo>
                <a:cubicBezTo>
                  <a:pt x="41" y="401"/>
                  <a:pt x="41" y="400"/>
                  <a:pt x="40" y="400"/>
                </a:cubicBezTo>
                <a:cubicBezTo>
                  <a:pt x="39" y="400"/>
                  <a:pt x="38" y="400"/>
                  <a:pt x="38" y="400"/>
                </a:cubicBezTo>
                <a:cubicBezTo>
                  <a:pt x="38" y="400"/>
                  <a:pt x="37" y="400"/>
                  <a:pt x="37" y="400"/>
                </a:cubicBezTo>
                <a:cubicBezTo>
                  <a:pt x="32" y="388"/>
                  <a:pt x="28" y="376"/>
                  <a:pt x="25" y="363"/>
                </a:cubicBezTo>
                <a:cubicBezTo>
                  <a:pt x="26" y="363"/>
                  <a:pt x="26" y="363"/>
                  <a:pt x="26" y="362"/>
                </a:cubicBezTo>
                <a:cubicBezTo>
                  <a:pt x="26" y="351"/>
                  <a:pt x="30" y="342"/>
                  <a:pt x="32" y="331"/>
                </a:cubicBezTo>
                <a:cubicBezTo>
                  <a:pt x="32" y="330"/>
                  <a:pt x="31" y="329"/>
                  <a:pt x="30" y="329"/>
                </a:cubicBezTo>
                <a:cubicBezTo>
                  <a:pt x="31" y="328"/>
                  <a:pt x="31" y="327"/>
                  <a:pt x="32" y="327"/>
                </a:cubicBezTo>
                <a:cubicBezTo>
                  <a:pt x="36" y="320"/>
                  <a:pt x="36" y="318"/>
                  <a:pt x="38" y="311"/>
                </a:cubicBezTo>
                <a:cubicBezTo>
                  <a:pt x="38" y="310"/>
                  <a:pt x="38" y="310"/>
                  <a:pt x="38" y="310"/>
                </a:cubicBezTo>
                <a:cubicBezTo>
                  <a:pt x="44" y="301"/>
                  <a:pt x="50" y="292"/>
                  <a:pt x="55" y="281"/>
                </a:cubicBezTo>
                <a:cubicBezTo>
                  <a:pt x="55" y="280"/>
                  <a:pt x="55" y="279"/>
                  <a:pt x="54" y="279"/>
                </a:cubicBezTo>
                <a:cubicBezTo>
                  <a:pt x="56" y="274"/>
                  <a:pt x="58" y="269"/>
                  <a:pt x="59" y="263"/>
                </a:cubicBezTo>
                <a:cubicBezTo>
                  <a:pt x="60" y="261"/>
                  <a:pt x="58" y="260"/>
                  <a:pt x="56" y="261"/>
                </a:cubicBezTo>
                <a:cubicBezTo>
                  <a:pt x="52" y="263"/>
                  <a:pt x="48" y="266"/>
                  <a:pt x="44" y="269"/>
                </a:cubicBezTo>
                <a:cubicBezTo>
                  <a:pt x="49" y="261"/>
                  <a:pt x="53" y="254"/>
                  <a:pt x="56" y="245"/>
                </a:cubicBezTo>
                <a:cubicBezTo>
                  <a:pt x="56" y="243"/>
                  <a:pt x="54" y="242"/>
                  <a:pt x="53" y="243"/>
                </a:cubicBezTo>
                <a:cubicBezTo>
                  <a:pt x="48" y="246"/>
                  <a:pt x="44" y="249"/>
                  <a:pt x="41" y="253"/>
                </a:cubicBezTo>
                <a:cubicBezTo>
                  <a:pt x="44" y="247"/>
                  <a:pt x="46" y="241"/>
                  <a:pt x="48" y="234"/>
                </a:cubicBezTo>
                <a:cubicBezTo>
                  <a:pt x="48" y="233"/>
                  <a:pt x="46" y="231"/>
                  <a:pt x="45" y="232"/>
                </a:cubicBezTo>
                <a:cubicBezTo>
                  <a:pt x="38" y="237"/>
                  <a:pt x="32" y="243"/>
                  <a:pt x="27" y="249"/>
                </a:cubicBezTo>
                <a:cubicBezTo>
                  <a:pt x="34" y="240"/>
                  <a:pt x="41" y="230"/>
                  <a:pt x="46" y="219"/>
                </a:cubicBezTo>
                <a:cubicBezTo>
                  <a:pt x="47" y="217"/>
                  <a:pt x="46" y="215"/>
                  <a:pt x="44" y="216"/>
                </a:cubicBezTo>
                <a:cubicBezTo>
                  <a:pt x="41" y="218"/>
                  <a:pt x="39" y="219"/>
                  <a:pt x="37" y="221"/>
                </a:cubicBezTo>
                <a:cubicBezTo>
                  <a:pt x="40" y="215"/>
                  <a:pt x="43" y="209"/>
                  <a:pt x="44" y="201"/>
                </a:cubicBezTo>
                <a:cubicBezTo>
                  <a:pt x="45" y="200"/>
                  <a:pt x="43" y="198"/>
                  <a:pt x="41" y="200"/>
                </a:cubicBezTo>
                <a:cubicBezTo>
                  <a:pt x="41" y="200"/>
                  <a:pt x="41" y="200"/>
                  <a:pt x="40" y="201"/>
                </a:cubicBezTo>
                <a:cubicBezTo>
                  <a:pt x="43" y="196"/>
                  <a:pt x="46" y="191"/>
                  <a:pt x="48" y="186"/>
                </a:cubicBezTo>
                <a:cubicBezTo>
                  <a:pt x="48" y="185"/>
                  <a:pt x="46" y="184"/>
                  <a:pt x="45" y="185"/>
                </a:cubicBezTo>
                <a:cubicBezTo>
                  <a:pt x="44" y="186"/>
                  <a:pt x="43" y="187"/>
                  <a:pt x="41" y="188"/>
                </a:cubicBezTo>
                <a:cubicBezTo>
                  <a:pt x="44" y="183"/>
                  <a:pt x="47" y="178"/>
                  <a:pt x="49" y="173"/>
                </a:cubicBezTo>
                <a:cubicBezTo>
                  <a:pt x="49" y="171"/>
                  <a:pt x="47" y="170"/>
                  <a:pt x="46" y="171"/>
                </a:cubicBezTo>
                <a:cubicBezTo>
                  <a:pt x="45" y="172"/>
                  <a:pt x="43" y="173"/>
                  <a:pt x="41" y="175"/>
                </a:cubicBezTo>
                <a:cubicBezTo>
                  <a:pt x="45" y="170"/>
                  <a:pt x="46" y="166"/>
                  <a:pt x="48" y="160"/>
                </a:cubicBezTo>
                <a:cubicBezTo>
                  <a:pt x="49" y="159"/>
                  <a:pt x="47" y="158"/>
                  <a:pt x="46" y="159"/>
                </a:cubicBezTo>
                <a:cubicBezTo>
                  <a:pt x="42" y="163"/>
                  <a:pt x="42" y="163"/>
                  <a:pt x="41" y="165"/>
                </a:cubicBezTo>
                <a:cubicBezTo>
                  <a:pt x="41" y="163"/>
                  <a:pt x="37" y="161"/>
                  <a:pt x="36" y="163"/>
                </a:cubicBezTo>
                <a:cubicBezTo>
                  <a:pt x="24" y="185"/>
                  <a:pt x="16" y="208"/>
                  <a:pt x="12" y="232"/>
                </a:cubicBezTo>
                <a:cubicBezTo>
                  <a:pt x="11" y="233"/>
                  <a:pt x="10" y="234"/>
                  <a:pt x="9" y="235"/>
                </a:cubicBezTo>
                <a:cubicBezTo>
                  <a:pt x="8" y="236"/>
                  <a:pt x="9" y="238"/>
                  <a:pt x="11" y="238"/>
                </a:cubicBezTo>
                <a:cubicBezTo>
                  <a:pt x="0" y="301"/>
                  <a:pt x="12" y="369"/>
                  <a:pt x="39" y="424"/>
                </a:cubicBezTo>
                <a:cubicBezTo>
                  <a:pt x="83" y="512"/>
                  <a:pt x="183" y="551"/>
                  <a:pt x="277" y="551"/>
                </a:cubicBezTo>
                <a:cubicBezTo>
                  <a:pt x="372" y="551"/>
                  <a:pt x="465" y="507"/>
                  <a:pt x="513" y="423"/>
                </a:cubicBezTo>
                <a:cubicBezTo>
                  <a:pt x="537" y="380"/>
                  <a:pt x="546" y="330"/>
                  <a:pt x="551" y="282"/>
                </a:cubicBezTo>
                <a:cubicBezTo>
                  <a:pt x="555" y="233"/>
                  <a:pt x="548" y="176"/>
                  <a:pt x="512" y="139"/>
                </a:cubicBezTo>
                <a:close/>
                <a:moveTo>
                  <a:pt x="290" y="107"/>
                </a:moveTo>
                <a:cubicBezTo>
                  <a:pt x="288" y="109"/>
                  <a:pt x="284" y="114"/>
                  <a:pt x="280" y="120"/>
                </a:cubicBezTo>
                <a:cubicBezTo>
                  <a:pt x="278" y="122"/>
                  <a:pt x="275" y="125"/>
                  <a:pt x="272" y="128"/>
                </a:cubicBezTo>
                <a:cubicBezTo>
                  <a:pt x="277" y="120"/>
                  <a:pt x="284" y="113"/>
                  <a:pt x="290" y="107"/>
                </a:cubicBezTo>
                <a:close/>
                <a:moveTo>
                  <a:pt x="262" y="144"/>
                </a:moveTo>
                <a:cubicBezTo>
                  <a:pt x="266" y="139"/>
                  <a:pt x="271" y="134"/>
                  <a:pt x="276" y="130"/>
                </a:cubicBezTo>
                <a:cubicBezTo>
                  <a:pt x="275" y="130"/>
                  <a:pt x="275" y="130"/>
                  <a:pt x="275" y="131"/>
                </a:cubicBezTo>
                <a:cubicBezTo>
                  <a:pt x="272" y="134"/>
                  <a:pt x="270" y="136"/>
                  <a:pt x="268" y="139"/>
                </a:cubicBezTo>
                <a:cubicBezTo>
                  <a:pt x="263" y="144"/>
                  <a:pt x="262" y="145"/>
                  <a:pt x="262" y="144"/>
                </a:cubicBezTo>
                <a:close/>
                <a:moveTo>
                  <a:pt x="253" y="158"/>
                </a:moveTo>
                <a:cubicBezTo>
                  <a:pt x="254" y="156"/>
                  <a:pt x="255" y="154"/>
                  <a:pt x="256" y="152"/>
                </a:cubicBezTo>
                <a:cubicBezTo>
                  <a:pt x="257" y="152"/>
                  <a:pt x="258" y="152"/>
                  <a:pt x="258" y="152"/>
                </a:cubicBezTo>
                <a:cubicBezTo>
                  <a:pt x="264" y="147"/>
                  <a:pt x="269" y="142"/>
                  <a:pt x="274" y="137"/>
                </a:cubicBezTo>
                <a:cubicBezTo>
                  <a:pt x="274" y="137"/>
                  <a:pt x="275" y="138"/>
                  <a:pt x="276" y="137"/>
                </a:cubicBezTo>
                <a:cubicBezTo>
                  <a:pt x="279" y="136"/>
                  <a:pt x="282" y="134"/>
                  <a:pt x="284" y="133"/>
                </a:cubicBezTo>
                <a:cubicBezTo>
                  <a:pt x="278" y="140"/>
                  <a:pt x="271" y="147"/>
                  <a:pt x="266" y="155"/>
                </a:cubicBezTo>
                <a:cubicBezTo>
                  <a:pt x="259" y="161"/>
                  <a:pt x="247" y="173"/>
                  <a:pt x="253" y="158"/>
                </a:cubicBezTo>
                <a:close/>
                <a:moveTo>
                  <a:pt x="283" y="148"/>
                </a:moveTo>
                <a:cubicBezTo>
                  <a:pt x="282" y="148"/>
                  <a:pt x="281" y="149"/>
                  <a:pt x="280" y="151"/>
                </a:cubicBezTo>
                <a:cubicBezTo>
                  <a:pt x="275" y="157"/>
                  <a:pt x="270" y="164"/>
                  <a:pt x="266" y="171"/>
                </a:cubicBezTo>
                <a:cubicBezTo>
                  <a:pt x="255" y="182"/>
                  <a:pt x="261" y="167"/>
                  <a:pt x="264" y="163"/>
                </a:cubicBezTo>
                <a:cubicBezTo>
                  <a:pt x="265" y="161"/>
                  <a:pt x="267" y="159"/>
                  <a:pt x="268" y="157"/>
                </a:cubicBezTo>
                <a:cubicBezTo>
                  <a:pt x="278" y="147"/>
                  <a:pt x="287" y="136"/>
                  <a:pt x="297" y="125"/>
                </a:cubicBezTo>
                <a:cubicBezTo>
                  <a:pt x="303" y="124"/>
                  <a:pt x="302" y="126"/>
                  <a:pt x="296" y="132"/>
                </a:cubicBezTo>
                <a:cubicBezTo>
                  <a:pt x="294" y="136"/>
                  <a:pt x="291" y="139"/>
                  <a:pt x="289" y="142"/>
                </a:cubicBezTo>
                <a:cubicBezTo>
                  <a:pt x="288" y="142"/>
                  <a:pt x="288" y="142"/>
                  <a:pt x="288" y="142"/>
                </a:cubicBezTo>
                <a:cubicBezTo>
                  <a:pt x="286" y="144"/>
                  <a:pt x="284" y="146"/>
                  <a:pt x="283" y="148"/>
                </a:cubicBezTo>
                <a:close/>
                <a:moveTo>
                  <a:pt x="289" y="244"/>
                </a:moveTo>
                <a:cubicBezTo>
                  <a:pt x="290" y="243"/>
                  <a:pt x="290" y="242"/>
                  <a:pt x="290" y="242"/>
                </a:cubicBezTo>
                <a:cubicBezTo>
                  <a:pt x="291" y="240"/>
                  <a:pt x="289" y="238"/>
                  <a:pt x="288" y="239"/>
                </a:cubicBezTo>
                <a:cubicBezTo>
                  <a:pt x="279" y="249"/>
                  <a:pt x="271" y="259"/>
                  <a:pt x="262" y="268"/>
                </a:cubicBezTo>
                <a:cubicBezTo>
                  <a:pt x="270" y="260"/>
                  <a:pt x="277" y="249"/>
                  <a:pt x="283" y="238"/>
                </a:cubicBezTo>
                <a:cubicBezTo>
                  <a:pt x="283" y="238"/>
                  <a:pt x="283" y="238"/>
                  <a:pt x="283" y="238"/>
                </a:cubicBezTo>
                <a:cubicBezTo>
                  <a:pt x="295" y="225"/>
                  <a:pt x="306" y="213"/>
                  <a:pt x="316" y="199"/>
                </a:cubicBezTo>
                <a:cubicBezTo>
                  <a:pt x="310" y="208"/>
                  <a:pt x="305" y="217"/>
                  <a:pt x="301" y="226"/>
                </a:cubicBezTo>
                <a:cubicBezTo>
                  <a:pt x="300" y="228"/>
                  <a:pt x="302" y="230"/>
                  <a:pt x="304" y="228"/>
                </a:cubicBezTo>
                <a:cubicBezTo>
                  <a:pt x="304" y="228"/>
                  <a:pt x="305" y="228"/>
                  <a:pt x="305" y="228"/>
                </a:cubicBezTo>
                <a:cubicBezTo>
                  <a:pt x="302" y="232"/>
                  <a:pt x="300" y="236"/>
                  <a:pt x="298" y="240"/>
                </a:cubicBezTo>
                <a:cubicBezTo>
                  <a:pt x="295" y="241"/>
                  <a:pt x="292" y="242"/>
                  <a:pt x="289" y="244"/>
                </a:cubicBezTo>
                <a:close/>
                <a:moveTo>
                  <a:pt x="293" y="261"/>
                </a:moveTo>
                <a:cubicBezTo>
                  <a:pt x="296" y="259"/>
                  <a:pt x="298" y="255"/>
                  <a:pt x="299" y="251"/>
                </a:cubicBezTo>
                <a:cubicBezTo>
                  <a:pt x="303" y="248"/>
                  <a:pt x="307" y="245"/>
                  <a:pt x="311" y="242"/>
                </a:cubicBezTo>
                <a:cubicBezTo>
                  <a:pt x="305" y="248"/>
                  <a:pt x="299" y="255"/>
                  <a:pt x="293" y="261"/>
                </a:cubicBezTo>
                <a:close/>
                <a:moveTo>
                  <a:pt x="302" y="243"/>
                </a:moveTo>
                <a:cubicBezTo>
                  <a:pt x="302" y="242"/>
                  <a:pt x="302" y="242"/>
                  <a:pt x="302" y="241"/>
                </a:cubicBezTo>
                <a:cubicBezTo>
                  <a:pt x="302" y="241"/>
                  <a:pt x="302" y="240"/>
                  <a:pt x="302" y="240"/>
                </a:cubicBezTo>
                <a:cubicBezTo>
                  <a:pt x="305" y="233"/>
                  <a:pt x="309" y="227"/>
                  <a:pt x="313" y="221"/>
                </a:cubicBezTo>
                <a:cubicBezTo>
                  <a:pt x="340" y="197"/>
                  <a:pt x="363" y="170"/>
                  <a:pt x="384" y="141"/>
                </a:cubicBezTo>
                <a:cubicBezTo>
                  <a:pt x="394" y="133"/>
                  <a:pt x="403" y="125"/>
                  <a:pt x="412" y="117"/>
                </a:cubicBezTo>
                <a:cubicBezTo>
                  <a:pt x="418" y="111"/>
                  <a:pt x="424" y="105"/>
                  <a:pt x="430" y="100"/>
                </a:cubicBezTo>
                <a:cubicBezTo>
                  <a:pt x="433" y="97"/>
                  <a:pt x="454" y="73"/>
                  <a:pt x="445" y="89"/>
                </a:cubicBezTo>
                <a:cubicBezTo>
                  <a:pt x="440" y="97"/>
                  <a:pt x="434" y="105"/>
                  <a:pt x="428" y="112"/>
                </a:cubicBezTo>
                <a:cubicBezTo>
                  <a:pt x="423" y="116"/>
                  <a:pt x="417" y="121"/>
                  <a:pt x="412" y="125"/>
                </a:cubicBezTo>
                <a:cubicBezTo>
                  <a:pt x="404" y="133"/>
                  <a:pt x="396" y="141"/>
                  <a:pt x="388" y="150"/>
                </a:cubicBezTo>
                <a:cubicBezTo>
                  <a:pt x="384" y="154"/>
                  <a:pt x="380" y="158"/>
                  <a:pt x="376" y="162"/>
                </a:cubicBezTo>
                <a:cubicBezTo>
                  <a:pt x="374" y="164"/>
                  <a:pt x="372" y="166"/>
                  <a:pt x="370" y="168"/>
                </a:cubicBezTo>
                <a:cubicBezTo>
                  <a:pt x="366" y="170"/>
                  <a:pt x="365" y="172"/>
                  <a:pt x="365" y="174"/>
                </a:cubicBezTo>
                <a:cubicBezTo>
                  <a:pt x="363" y="176"/>
                  <a:pt x="361" y="178"/>
                  <a:pt x="360" y="180"/>
                </a:cubicBezTo>
                <a:cubicBezTo>
                  <a:pt x="359" y="181"/>
                  <a:pt x="359" y="181"/>
                  <a:pt x="359" y="182"/>
                </a:cubicBezTo>
                <a:cubicBezTo>
                  <a:pt x="346" y="196"/>
                  <a:pt x="333" y="210"/>
                  <a:pt x="322" y="226"/>
                </a:cubicBezTo>
                <a:cubicBezTo>
                  <a:pt x="321" y="227"/>
                  <a:pt x="320" y="228"/>
                  <a:pt x="318" y="230"/>
                </a:cubicBezTo>
                <a:cubicBezTo>
                  <a:pt x="315" y="233"/>
                  <a:pt x="307" y="238"/>
                  <a:pt x="302" y="243"/>
                </a:cubicBezTo>
                <a:close/>
                <a:moveTo>
                  <a:pt x="323" y="207"/>
                </a:moveTo>
                <a:cubicBezTo>
                  <a:pt x="334" y="192"/>
                  <a:pt x="347" y="178"/>
                  <a:pt x="359" y="165"/>
                </a:cubicBezTo>
                <a:cubicBezTo>
                  <a:pt x="363" y="161"/>
                  <a:pt x="367" y="157"/>
                  <a:pt x="370" y="153"/>
                </a:cubicBezTo>
                <a:cubicBezTo>
                  <a:pt x="360" y="167"/>
                  <a:pt x="349" y="179"/>
                  <a:pt x="338" y="192"/>
                </a:cubicBezTo>
                <a:cubicBezTo>
                  <a:pt x="333" y="197"/>
                  <a:pt x="328" y="202"/>
                  <a:pt x="323" y="207"/>
                </a:cubicBezTo>
                <a:close/>
                <a:moveTo>
                  <a:pt x="315" y="251"/>
                </a:moveTo>
                <a:cubicBezTo>
                  <a:pt x="315" y="251"/>
                  <a:pt x="315" y="251"/>
                  <a:pt x="315" y="250"/>
                </a:cubicBezTo>
                <a:cubicBezTo>
                  <a:pt x="317" y="245"/>
                  <a:pt x="320" y="241"/>
                  <a:pt x="322" y="235"/>
                </a:cubicBezTo>
                <a:cubicBezTo>
                  <a:pt x="322" y="235"/>
                  <a:pt x="322" y="234"/>
                  <a:pt x="321" y="234"/>
                </a:cubicBezTo>
                <a:cubicBezTo>
                  <a:pt x="322" y="232"/>
                  <a:pt x="324" y="230"/>
                  <a:pt x="325" y="228"/>
                </a:cubicBezTo>
                <a:cubicBezTo>
                  <a:pt x="347" y="206"/>
                  <a:pt x="367" y="182"/>
                  <a:pt x="388" y="160"/>
                </a:cubicBezTo>
                <a:cubicBezTo>
                  <a:pt x="391" y="159"/>
                  <a:pt x="393" y="157"/>
                  <a:pt x="392" y="156"/>
                </a:cubicBezTo>
                <a:cubicBezTo>
                  <a:pt x="394" y="154"/>
                  <a:pt x="396" y="153"/>
                  <a:pt x="398" y="151"/>
                </a:cubicBezTo>
                <a:cubicBezTo>
                  <a:pt x="399" y="150"/>
                  <a:pt x="398" y="148"/>
                  <a:pt x="397" y="148"/>
                </a:cubicBezTo>
                <a:cubicBezTo>
                  <a:pt x="407" y="138"/>
                  <a:pt x="418" y="128"/>
                  <a:pt x="427" y="117"/>
                </a:cubicBezTo>
                <a:cubicBezTo>
                  <a:pt x="428" y="117"/>
                  <a:pt x="428" y="117"/>
                  <a:pt x="428" y="117"/>
                </a:cubicBezTo>
                <a:cubicBezTo>
                  <a:pt x="430" y="115"/>
                  <a:pt x="453" y="101"/>
                  <a:pt x="455" y="98"/>
                </a:cubicBezTo>
                <a:cubicBezTo>
                  <a:pt x="441" y="120"/>
                  <a:pt x="423" y="139"/>
                  <a:pt x="405" y="158"/>
                </a:cubicBezTo>
                <a:cubicBezTo>
                  <a:pt x="390" y="172"/>
                  <a:pt x="375" y="187"/>
                  <a:pt x="362" y="202"/>
                </a:cubicBezTo>
                <a:cubicBezTo>
                  <a:pt x="360" y="204"/>
                  <a:pt x="358" y="206"/>
                  <a:pt x="356" y="208"/>
                </a:cubicBezTo>
                <a:cubicBezTo>
                  <a:pt x="356" y="208"/>
                  <a:pt x="356" y="208"/>
                  <a:pt x="356" y="208"/>
                </a:cubicBezTo>
                <a:cubicBezTo>
                  <a:pt x="354" y="210"/>
                  <a:pt x="352" y="212"/>
                  <a:pt x="350" y="214"/>
                </a:cubicBezTo>
                <a:cubicBezTo>
                  <a:pt x="350" y="215"/>
                  <a:pt x="350" y="216"/>
                  <a:pt x="350" y="216"/>
                </a:cubicBezTo>
                <a:cubicBezTo>
                  <a:pt x="345" y="222"/>
                  <a:pt x="340" y="227"/>
                  <a:pt x="335" y="233"/>
                </a:cubicBezTo>
                <a:cubicBezTo>
                  <a:pt x="332" y="237"/>
                  <a:pt x="328" y="241"/>
                  <a:pt x="325" y="244"/>
                </a:cubicBezTo>
                <a:cubicBezTo>
                  <a:pt x="324" y="243"/>
                  <a:pt x="323" y="243"/>
                  <a:pt x="322" y="244"/>
                </a:cubicBezTo>
                <a:cubicBezTo>
                  <a:pt x="320" y="246"/>
                  <a:pt x="317" y="249"/>
                  <a:pt x="315" y="251"/>
                </a:cubicBezTo>
                <a:close/>
                <a:moveTo>
                  <a:pt x="364" y="222"/>
                </a:moveTo>
                <a:cubicBezTo>
                  <a:pt x="355" y="229"/>
                  <a:pt x="347" y="237"/>
                  <a:pt x="339" y="244"/>
                </a:cubicBezTo>
                <a:cubicBezTo>
                  <a:pt x="317" y="264"/>
                  <a:pt x="329" y="252"/>
                  <a:pt x="342" y="237"/>
                </a:cubicBezTo>
                <a:cubicBezTo>
                  <a:pt x="360" y="215"/>
                  <a:pt x="381" y="195"/>
                  <a:pt x="399" y="174"/>
                </a:cubicBezTo>
                <a:cubicBezTo>
                  <a:pt x="400" y="172"/>
                  <a:pt x="398" y="170"/>
                  <a:pt x="397" y="170"/>
                </a:cubicBezTo>
                <a:cubicBezTo>
                  <a:pt x="398" y="169"/>
                  <a:pt x="399" y="169"/>
                  <a:pt x="400" y="168"/>
                </a:cubicBezTo>
                <a:cubicBezTo>
                  <a:pt x="401" y="166"/>
                  <a:pt x="403" y="164"/>
                  <a:pt x="405" y="163"/>
                </a:cubicBezTo>
                <a:cubicBezTo>
                  <a:pt x="423" y="146"/>
                  <a:pt x="442" y="129"/>
                  <a:pt x="461" y="113"/>
                </a:cubicBezTo>
                <a:cubicBezTo>
                  <a:pt x="425" y="144"/>
                  <a:pt x="392" y="182"/>
                  <a:pt x="363" y="219"/>
                </a:cubicBezTo>
                <a:cubicBezTo>
                  <a:pt x="362" y="220"/>
                  <a:pt x="363" y="222"/>
                  <a:pt x="364" y="222"/>
                </a:cubicBezTo>
                <a:close/>
                <a:moveTo>
                  <a:pt x="321" y="257"/>
                </a:moveTo>
                <a:cubicBezTo>
                  <a:pt x="322" y="256"/>
                  <a:pt x="323" y="254"/>
                  <a:pt x="323" y="252"/>
                </a:cubicBezTo>
                <a:cubicBezTo>
                  <a:pt x="327" y="248"/>
                  <a:pt x="330" y="245"/>
                  <a:pt x="334" y="241"/>
                </a:cubicBezTo>
                <a:cubicBezTo>
                  <a:pt x="329" y="246"/>
                  <a:pt x="325" y="252"/>
                  <a:pt x="321" y="257"/>
                </a:cubicBezTo>
                <a:close/>
                <a:moveTo>
                  <a:pt x="331" y="268"/>
                </a:moveTo>
                <a:cubicBezTo>
                  <a:pt x="330" y="270"/>
                  <a:pt x="332" y="272"/>
                  <a:pt x="334" y="271"/>
                </a:cubicBezTo>
                <a:cubicBezTo>
                  <a:pt x="335" y="270"/>
                  <a:pt x="336" y="269"/>
                  <a:pt x="336" y="268"/>
                </a:cubicBezTo>
                <a:cubicBezTo>
                  <a:pt x="336" y="269"/>
                  <a:pt x="335" y="271"/>
                  <a:pt x="334" y="273"/>
                </a:cubicBezTo>
                <a:cubicBezTo>
                  <a:pt x="333" y="275"/>
                  <a:pt x="335" y="276"/>
                  <a:pt x="336" y="276"/>
                </a:cubicBezTo>
                <a:cubicBezTo>
                  <a:pt x="352" y="273"/>
                  <a:pt x="336" y="279"/>
                  <a:pt x="336" y="281"/>
                </a:cubicBezTo>
                <a:cubicBezTo>
                  <a:pt x="336" y="279"/>
                  <a:pt x="335" y="278"/>
                  <a:pt x="333" y="279"/>
                </a:cubicBezTo>
                <a:cubicBezTo>
                  <a:pt x="328" y="283"/>
                  <a:pt x="326" y="281"/>
                  <a:pt x="327" y="276"/>
                </a:cubicBezTo>
                <a:cubicBezTo>
                  <a:pt x="327" y="274"/>
                  <a:pt x="325" y="274"/>
                  <a:pt x="324" y="275"/>
                </a:cubicBezTo>
                <a:cubicBezTo>
                  <a:pt x="311" y="286"/>
                  <a:pt x="320" y="281"/>
                  <a:pt x="323" y="270"/>
                </a:cubicBezTo>
                <a:cubicBezTo>
                  <a:pt x="323" y="268"/>
                  <a:pt x="321" y="266"/>
                  <a:pt x="320" y="268"/>
                </a:cubicBezTo>
                <a:cubicBezTo>
                  <a:pt x="320" y="268"/>
                  <a:pt x="319" y="268"/>
                  <a:pt x="319" y="268"/>
                </a:cubicBezTo>
                <a:cubicBezTo>
                  <a:pt x="320" y="267"/>
                  <a:pt x="321" y="266"/>
                  <a:pt x="321" y="264"/>
                </a:cubicBezTo>
                <a:cubicBezTo>
                  <a:pt x="322" y="264"/>
                  <a:pt x="322" y="264"/>
                  <a:pt x="322" y="263"/>
                </a:cubicBezTo>
                <a:cubicBezTo>
                  <a:pt x="337" y="251"/>
                  <a:pt x="356" y="235"/>
                  <a:pt x="367" y="222"/>
                </a:cubicBezTo>
                <a:cubicBezTo>
                  <a:pt x="354" y="237"/>
                  <a:pt x="341" y="251"/>
                  <a:pt x="331" y="268"/>
                </a:cubicBezTo>
                <a:close/>
                <a:moveTo>
                  <a:pt x="488" y="107"/>
                </a:moveTo>
                <a:cubicBezTo>
                  <a:pt x="488" y="107"/>
                  <a:pt x="488" y="107"/>
                  <a:pt x="488" y="107"/>
                </a:cubicBezTo>
                <a:cubicBezTo>
                  <a:pt x="445" y="138"/>
                  <a:pt x="407" y="175"/>
                  <a:pt x="370" y="212"/>
                </a:cubicBezTo>
                <a:cubicBezTo>
                  <a:pt x="385" y="197"/>
                  <a:pt x="406" y="174"/>
                  <a:pt x="424" y="156"/>
                </a:cubicBezTo>
                <a:cubicBezTo>
                  <a:pt x="439" y="140"/>
                  <a:pt x="457" y="126"/>
                  <a:pt x="469" y="107"/>
                </a:cubicBezTo>
                <a:cubicBezTo>
                  <a:pt x="470" y="105"/>
                  <a:pt x="467" y="104"/>
                  <a:pt x="466" y="105"/>
                </a:cubicBezTo>
                <a:cubicBezTo>
                  <a:pt x="454" y="114"/>
                  <a:pt x="443" y="124"/>
                  <a:pt x="431" y="134"/>
                </a:cubicBezTo>
                <a:cubicBezTo>
                  <a:pt x="443" y="121"/>
                  <a:pt x="453" y="108"/>
                  <a:pt x="463" y="93"/>
                </a:cubicBezTo>
                <a:cubicBezTo>
                  <a:pt x="464" y="92"/>
                  <a:pt x="462" y="90"/>
                  <a:pt x="460" y="91"/>
                </a:cubicBezTo>
                <a:cubicBezTo>
                  <a:pt x="452" y="95"/>
                  <a:pt x="445" y="100"/>
                  <a:pt x="438" y="105"/>
                </a:cubicBezTo>
                <a:cubicBezTo>
                  <a:pt x="444" y="97"/>
                  <a:pt x="450" y="88"/>
                  <a:pt x="455" y="78"/>
                </a:cubicBezTo>
                <a:cubicBezTo>
                  <a:pt x="456" y="77"/>
                  <a:pt x="454" y="75"/>
                  <a:pt x="452" y="76"/>
                </a:cubicBezTo>
                <a:cubicBezTo>
                  <a:pt x="441" y="84"/>
                  <a:pt x="431" y="93"/>
                  <a:pt x="421" y="103"/>
                </a:cubicBezTo>
                <a:cubicBezTo>
                  <a:pt x="412" y="112"/>
                  <a:pt x="397" y="122"/>
                  <a:pt x="387" y="132"/>
                </a:cubicBezTo>
                <a:cubicBezTo>
                  <a:pt x="386" y="132"/>
                  <a:pt x="386" y="132"/>
                  <a:pt x="386" y="132"/>
                </a:cubicBezTo>
                <a:cubicBezTo>
                  <a:pt x="385" y="133"/>
                  <a:pt x="384" y="134"/>
                  <a:pt x="383" y="135"/>
                </a:cubicBezTo>
                <a:cubicBezTo>
                  <a:pt x="402" y="110"/>
                  <a:pt x="426" y="89"/>
                  <a:pt x="443" y="62"/>
                </a:cubicBezTo>
                <a:cubicBezTo>
                  <a:pt x="460" y="75"/>
                  <a:pt x="475" y="90"/>
                  <a:pt x="488" y="107"/>
                </a:cubicBezTo>
                <a:close/>
                <a:moveTo>
                  <a:pt x="383" y="101"/>
                </a:moveTo>
                <a:cubicBezTo>
                  <a:pt x="388" y="95"/>
                  <a:pt x="394" y="90"/>
                  <a:pt x="399" y="86"/>
                </a:cubicBezTo>
                <a:cubicBezTo>
                  <a:pt x="415" y="73"/>
                  <a:pt x="387" y="106"/>
                  <a:pt x="391" y="101"/>
                </a:cubicBezTo>
                <a:cubicBezTo>
                  <a:pt x="390" y="102"/>
                  <a:pt x="390" y="102"/>
                  <a:pt x="389" y="103"/>
                </a:cubicBezTo>
                <a:cubicBezTo>
                  <a:pt x="379" y="114"/>
                  <a:pt x="369" y="124"/>
                  <a:pt x="359" y="134"/>
                </a:cubicBezTo>
                <a:cubicBezTo>
                  <a:pt x="358" y="134"/>
                  <a:pt x="358" y="135"/>
                  <a:pt x="358" y="135"/>
                </a:cubicBezTo>
                <a:cubicBezTo>
                  <a:pt x="358" y="134"/>
                  <a:pt x="357" y="132"/>
                  <a:pt x="356" y="133"/>
                </a:cubicBezTo>
                <a:cubicBezTo>
                  <a:pt x="363" y="121"/>
                  <a:pt x="373" y="111"/>
                  <a:pt x="383" y="101"/>
                </a:cubicBezTo>
                <a:close/>
                <a:moveTo>
                  <a:pt x="334" y="173"/>
                </a:moveTo>
                <a:cubicBezTo>
                  <a:pt x="341" y="164"/>
                  <a:pt x="347" y="155"/>
                  <a:pt x="352" y="146"/>
                </a:cubicBezTo>
                <a:cubicBezTo>
                  <a:pt x="354" y="145"/>
                  <a:pt x="355" y="143"/>
                  <a:pt x="356" y="142"/>
                </a:cubicBezTo>
                <a:cubicBezTo>
                  <a:pt x="358" y="140"/>
                  <a:pt x="361" y="138"/>
                  <a:pt x="364" y="135"/>
                </a:cubicBezTo>
                <a:cubicBezTo>
                  <a:pt x="363" y="136"/>
                  <a:pt x="362" y="137"/>
                  <a:pt x="362" y="138"/>
                </a:cubicBezTo>
                <a:cubicBezTo>
                  <a:pt x="361" y="140"/>
                  <a:pt x="363" y="142"/>
                  <a:pt x="364" y="140"/>
                </a:cubicBezTo>
                <a:cubicBezTo>
                  <a:pt x="390" y="115"/>
                  <a:pt x="408" y="81"/>
                  <a:pt x="439" y="61"/>
                </a:cubicBezTo>
                <a:cubicBezTo>
                  <a:pt x="438" y="62"/>
                  <a:pt x="422" y="85"/>
                  <a:pt x="424" y="83"/>
                </a:cubicBezTo>
                <a:cubicBezTo>
                  <a:pt x="417" y="91"/>
                  <a:pt x="410" y="99"/>
                  <a:pt x="402" y="107"/>
                </a:cubicBezTo>
                <a:cubicBezTo>
                  <a:pt x="402" y="108"/>
                  <a:pt x="402" y="108"/>
                  <a:pt x="401" y="109"/>
                </a:cubicBezTo>
                <a:cubicBezTo>
                  <a:pt x="401" y="108"/>
                  <a:pt x="399" y="107"/>
                  <a:pt x="398" y="108"/>
                </a:cubicBezTo>
                <a:cubicBezTo>
                  <a:pt x="394" y="113"/>
                  <a:pt x="389" y="117"/>
                  <a:pt x="385" y="122"/>
                </a:cubicBezTo>
                <a:cubicBezTo>
                  <a:pt x="384" y="123"/>
                  <a:pt x="383" y="124"/>
                  <a:pt x="382" y="125"/>
                </a:cubicBezTo>
                <a:cubicBezTo>
                  <a:pt x="367" y="139"/>
                  <a:pt x="352" y="154"/>
                  <a:pt x="339" y="169"/>
                </a:cubicBezTo>
                <a:cubicBezTo>
                  <a:pt x="337" y="171"/>
                  <a:pt x="335" y="173"/>
                  <a:pt x="333" y="174"/>
                </a:cubicBezTo>
                <a:cubicBezTo>
                  <a:pt x="334" y="174"/>
                  <a:pt x="334" y="173"/>
                  <a:pt x="334" y="173"/>
                </a:cubicBezTo>
                <a:close/>
                <a:moveTo>
                  <a:pt x="333" y="181"/>
                </a:moveTo>
                <a:cubicBezTo>
                  <a:pt x="337" y="177"/>
                  <a:pt x="340" y="173"/>
                  <a:pt x="343" y="169"/>
                </a:cubicBezTo>
                <a:cubicBezTo>
                  <a:pt x="352" y="162"/>
                  <a:pt x="360" y="155"/>
                  <a:pt x="367" y="146"/>
                </a:cubicBezTo>
                <a:cubicBezTo>
                  <a:pt x="373" y="140"/>
                  <a:pt x="379" y="134"/>
                  <a:pt x="385" y="127"/>
                </a:cubicBezTo>
                <a:cubicBezTo>
                  <a:pt x="380" y="133"/>
                  <a:pt x="375" y="140"/>
                  <a:pt x="371" y="146"/>
                </a:cubicBezTo>
                <a:cubicBezTo>
                  <a:pt x="370" y="147"/>
                  <a:pt x="370" y="147"/>
                  <a:pt x="371" y="148"/>
                </a:cubicBezTo>
                <a:cubicBezTo>
                  <a:pt x="349" y="170"/>
                  <a:pt x="328" y="192"/>
                  <a:pt x="311" y="217"/>
                </a:cubicBezTo>
                <a:cubicBezTo>
                  <a:pt x="310" y="219"/>
                  <a:pt x="309" y="220"/>
                  <a:pt x="308" y="221"/>
                </a:cubicBezTo>
                <a:cubicBezTo>
                  <a:pt x="316" y="213"/>
                  <a:pt x="326" y="191"/>
                  <a:pt x="333" y="181"/>
                </a:cubicBezTo>
                <a:close/>
                <a:moveTo>
                  <a:pt x="311" y="191"/>
                </a:moveTo>
                <a:cubicBezTo>
                  <a:pt x="316" y="186"/>
                  <a:pt x="320" y="181"/>
                  <a:pt x="325" y="177"/>
                </a:cubicBezTo>
                <a:cubicBezTo>
                  <a:pt x="324" y="179"/>
                  <a:pt x="323" y="180"/>
                  <a:pt x="322" y="182"/>
                </a:cubicBezTo>
                <a:cubicBezTo>
                  <a:pt x="321" y="182"/>
                  <a:pt x="321" y="183"/>
                  <a:pt x="322" y="183"/>
                </a:cubicBezTo>
                <a:cubicBezTo>
                  <a:pt x="312" y="194"/>
                  <a:pt x="303" y="204"/>
                  <a:pt x="294" y="215"/>
                </a:cubicBezTo>
                <a:cubicBezTo>
                  <a:pt x="299" y="207"/>
                  <a:pt x="305" y="199"/>
                  <a:pt x="311" y="191"/>
                </a:cubicBezTo>
                <a:close/>
                <a:moveTo>
                  <a:pt x="280" y="236"/>
                </a:moveTo>
                <a:cubicBezTo>
                  <a:pt x="289" y="225"/>
                  <a:pt x="300" y="213"/>
                  <a:pt x="310" y="202"/>
                </a:cubicBezTo>
                <a:cubicBezTo>
                  <a:pt x="299" y="216"/>
                  <a:pt x="287" y="229"/>
                  <a:pt x="274" y="243"/>
                </a:cubicBezTo>
                <a:cubicBezTo>
                  <a:pt x="271" y="246"/>
                  <a:pt x="267" y="250"/>
                  <a:pt x="264" y="254"/>
                </a:cubicBezTo>
                <a:cubicBezTo>
                  <a:pt x="260" y="258"/>
                  <a:pt x="255" y="263"/>
                  <a:pt x="251" y="267"/>
                </a:cubicBezTo>
                <a:cubicBezTo>
                  <a:pt x="236" y="284"/>
                  <a:pt x="253" y="265"/>
                  <a:pt x="256" y="260"/>
                </a:cubicBezTo>
                <a:cubicBezTo>
                  <a:pt x="264" y="249"/>
                  <a:pt x="272" y="238"/>
                  <a:pt x="281" y="228"/>
                </a:cubicBezTo>
                <a:cubicBezTo>
                  <a:pt x="280" y="230"/>
                  <a:pt x="278" y="232"/>
                  <a:pt x="277" y="234"/>
                </a:cubicBezTo>
                <a:cubicBezTo>
                  <a:pt x="276" y="236"/>
                  <a:pt x="279" y="238"/>
                  <a:pt x="280" y="236"/>
                </a:cubicBezTo>
                <a:close/>
                <a:moveTo>
                  <a:pt x="215" y="294"/>
                </a:moveTo>
                <a:cubicBezTo>
                  <a:pt x="221" y="287"/>
                  <a:pt x="227" y="280"/>
                  <a:pt x="232" y="272"/>
                </a:cubicBezTo>
                <a:cubicBezTo>
                  <a:pt x="232" y="274"/>
                  <a:pt x="234" y="275"/>
                  <a:pt x="235" y="274"/>
                </a:cubicBezTo>
                <a:cubicBezTo>
                  <a:pt x="246" y="263"/>
                  <a:pt x="256" y="252"/>
                  <a:pt x="265" y="241"/>
                </a:cubicBezTo>
                <a:cubicBezTo>
                  <a:pt x="266" y="240"/>
                  <a:pt x="267" y="239"/>
                  <a:pt x="269" y="238"/>
                </a:cubicBezTo>
                <a:cubicBezTo>
                  <a:pt x="259" y="249"/>
                  <a:pt x="251" y="262"/>
                  <a:pt x="243" y="274"/>
                </a:cubicBezTo>
                <a:cubicBezTo>
                  <a:pt x="242" y="273"/>
                  <a:pt x="241" y="273"/>
                  <a:pt x="240" y="273"/>
                </a:cubicBezTo>
                <a:cubicBezTo>
                  <a:pt x="231" y="280"/>
                  <a:pt x="223" y="287"/>
                  <a:pt x="215" y="294"/>
                </a:cubicBezTo>
                <a:close/>
                <a:moveTo>
                  <a:pt x="225" y="391"/>
                </a:moveTo>
                <a:cubicBezTo>
                  <a:pt x="226" y="388"/>
                  <a:pt x="228" y="385"/>
                  <a:pt x="230" y="382"/>
                </a:cubicBezTo>
                <a:cubicBezTo>
                  <a:pt x="236" y="373"/>
                  <a:pt x="243" y="364"/>
                  <a:pt x="250" y="355"/>
                </a:cubicBezTo>
                <a:cubicBezTo>
                  <a:pt x="242" y="367"/>
                  <a:pt x="233" y="379"/>
                  <a:pt x="225" y="391"/>
                </a:cubicBezTo>
                <a:close/>
                <a:moveTo>
                  <a:pt x="257" y="364"/>
                </a:moveTo>
                <a:cubicBezTo>
                  <a:pt x="249" y="375"/>
                  <a:pt x="241" y="386"/>
                  <a:pt x="233" y="396"/>
                </a:cubicBezTo>
                <a:cubicBezTo>
                  <a:pt x="239" y="385"/>
                  <a:pt x="248" y="374"/>
                  <a:pt x="257" y="364"/>
                </a:cubicBezTo>
                <a:close/>
                <a:moveTo>
                  <a:pt x="287" y="382"/>
                </a:moveTo>
                <a:cubicBezTo>
                  <a:pt x="289" y="380"/>
                  <a:pt x="291" y="377"/>
                  <a:pt x="293" y="375"/>
                </a:cubicBezTo>
                <a:cubicBezTo>
                  <a:pt x="284" y="386"/>
                  <a:pt x="275" y="398"/>
                  <a:pt x="265" y="409"/>
                </a:cubicBezTo>
                <a:cubicBezTo>
                  <a:pt x="272" y="399"/>
                  <a:pt x="279" y="391"/>
                  <a:pt x="287" y="382"/>
                </a:cubicBezTo>
                <a:close/>
                <a:moveTo>
                  <a:pt x="39" y="171"/>
                </a:moveTo>
                <a:cubicBezTo>
                  <a:pt x="39" y="171"/>
                  <a:pt x="40" y="171"/>
                  <a:pt x="40" y="170"/>
                </a:cubicBezTo>
                <a:cubicBezTo>
                  <a:pt x="44" y="165"/>
                  <a:pt x="44" y="166"/>
                  <a:pt x="38" y="175"/>
                </a:cubicBezTo>
                <a:cubicBezTo>
                  <a:pt x="38" y="175"/>
                  <a:pt x="37" y="176"/>
                  <a:pt x="36" y="177"/>
                </a:cubicBezTo>
                <a:cubicBezTo>
                  <a:pt x="37" y="175"/>
                  <a:pt x="38" y="173"/>
                  <a:pt x="39" y="171"/>
                </a:cubicBezTo>
                <a:close/>
                <a:moveTo>
                  <a:pt x="32" y="190"/>
                </a:moveTo>
                <a:cubicBezTo>
                  <a:pt x="37" y="185"/>
                  <a:pt x="42" y="181"/>
                  <a:pt x="40" y="185"/>
                </a:cubicBezTo>
                <a:cubicBezTo>
                  <a:pt x="38" y="190"/>
                  <a:pt x="35" y="194"/>
                  <a:pt x="31" y="198"/>
                </a:cubicBezTo>
                <a:cubicBezTo>
                  <a:pt x="31" y="199"/>
                  <a:pt x="30" y="199"/>
                  <a:pt x="29" y="200"/>
                </a:cubicBezTo>
                <a:cubicBezTo>
                  <a:pt x="30" y="197"/>
                  <a:pt x="31" y="193"/>
                  <a:pt x="32" y="190"/>
                </a:cubicBezTo>
                <a:close/>
                <a:moveTo>
                  <a:pt x="27" y="208"/>
                </a:moveTo>
                <a:cubicBezTo>
                  <a:pt x="28" y="207"/>
                  <a:pt x="29" y="205"/>
                  <a:pt x="30" y="204"/>
                </a:cubicBezTo>
                <a:cubicBezTo>
                  <a:pt x="31" y="202"/>
                  <a:pt x="47" y="182"/>
                  <a:pt x="38" y="198"/>
                </a:cubicBezTo>
                <a:cubicBezTo>
                  <a:pt x="35" y="205"/>
                  <a:pt x="30" y="210"/>
                  <a:pt x="25" y="216"/>
                </a:cubicBezTo>
                <a:cubicBezTo>
                  <a:pt x="25" y="216"/>
                  <a:pt x="25" y="216"/>
                  <a:pt x="25" y="217"/>
                </a:cubicBezTo>
                <a:cubicBezTo>
                  <a:pt x="26" y="214"/>
                  <a:pt x="26" y="211"/>
                  <a:pt x="27" y="208"/>
                </a:cubicBezTo>
                <a:close/>
                <a:moveTo>
                  <a:pt x="23" y="223"/>
                </a:moveTo>
                <a:cubicBezTo>
                  <a:pt x="33" y="211"/>
                  <a:pt x="45" y="199"/>
                  <a:pt x="35" y="218"/>
                </a:cubicBezTo>
                <a:cubicBezTo>
                  <a:pt x="31" y="226"/>
                  <a:pt x="25" y="233"/>
                  <a:pt x="20" y="240"/>
                </a:cubicBezTo>
                <a:cubicBezTo>
                  <a:pt x="21" y="234"/>
                  <a:pt x="22" y="229"/>
                  <a:pt x="23" y="223"/>
                </a:cubicBezTo>
                <a:close/>
                <a:moveTo>
                  <a:pt x="19" y="248"/>
                </a:moveTo>
                <a:cubicBezTo>
                  <a:pt x="25" y="240"/>
                  <a:pt x="30" y="232"/>
                  <a:pt x="36" y="225"/>
                </a:cubicBezTo>
                <a:cubicBezTo>
                  <a:pt x="45" y="216"/>
                  <a:pt x="32" y="239"/>
                  <a:pt x="32" y="238"/>
                </a:cubicBezTo>
                <a:cubicBezTo>
                  <a:pt x="27" y="245"/>
                  <a:pt x="22" y="252"/>
                  <a:pt x="17" y="259"/>
                </a:cubicBezTo>
                <a:cubicBezTo>
                  <a:pt x="18" y="255"/>
                  <a:pt x="18" y="252"/>
                  <a:pt x="19" y="248"/>
                </a:cubicBezTo>
                <a:close/>
                <a:moveTo>
                  <a:pt x="17" y="267"/>
                </a:moveTo>
                <a:cubicBezTo>
                  <a:pt x="20" y="263"/>
                  <a:pt x="24" y="260"/>
                  <a:pt x="27" y="256"/>
                </a:cubicBezTo>
                <a:cubicBezTo>
                  <a:pt x="17" y="267"/>
                  <a:pt x="46" y="233"/>
                  <a:pt x="39" y="248"/>
                </a:cubicBezTo>
                <a:cubicBezTo>
                  <a:pt x="34" y="261"/>
                  <a:pt x="24" y="272"/>
                  <a:pt x="17" y="283"/>
                </a:cubicBezTo>
                <a:cubicBezTo>
                  <a:pt x="16" y="285"/>
                  <a:pt x="19" y="287"/>
                  <a:pt x="20" y="285"/>
                </a:cubicBezTo>
                <a:cubicBezTo>
                  <a:pt x="22" y="283"/>
                  <a:pt x="23" y="280"/>
                  <a:pt x="25" y="278"/>
                </a:cubicBezTo>
                <a:cubicBezTo>
                  <a:pt x="27" y="278"/>
                  <a:pt x="28" y="276"/>
                  <a:pt x="29" y="273"/>
                </a:cubicBezTo>
                <a:cubicBezTo>
                  <a:pt x="32" y="269"/>
                  <a:pt x="35" y="264"/>
                  <a:pt x="38" y="260"/>
                </a:cubicBezTo>
                <a:cubicBezTo>
                  <a:pt x="43" y="255"/>
                  <a:pt x="51" y="250"/>
                  <a:pt x="45" y="262"/>
                </a:cubicBezTo>
                <a:cubicBezTo>
                  <a:pt x="37" y="275"/>
                  <a:pt x="25" y="286"/>
                  <a:pt x="16" y="297"/>
                </a:cubicBezTo>
                <a:cubicBezTo>
                  <a:pt x="16" y="287"/>
                  <a:pt x="16" y="277"/>
                  <a:pt x="17" y="267"/>
                </a:cubicBezTo>
                <a:close/>
                <a:moveTo>
                  <a:pt x="18" y="328"/>
                </a:moveTo>
                <a:cubicBezTo>
                  <a:pt x="17" y="320"/>
                  <a:pt x="16" y="311"/>
                  <a:pt x="16" y="303"/>
                </a:cubicBezTo>
                <a:cubicBezTo>
                  <a:pt x="27" y="290"/>
                  <a:pt x="38" y="277"/>
                  <a:pt x="52" y="267"/>
                </a:cubicBezTo>
                <a:cubicBezTo>
                  <a:pt x="58" y="263"/>
                  <a:pt x="51" y="276"/>
                  <a:pt x="48" y="283"/>
                </a:cubicBezTo>
                <a:cubicBezTo>
                  <a:pt x="36" y="293"/>
                  <a:pt x="26" y="305"/>
                  <a:pt x="18" y="320"/>
                </a:cubicBezTo>
                <a:cubicBezTo>
                  <a:pt x="17" y="321"/>
                  <a:pt x="20" y="324"/>
                  <a:pt x="21" y="322"/>
                </a:cubicBezTo>
                <a:cubicBezTo>
                  <a:pt x="28" y="314"/>
                  <a:pt x="35" y="307"/>
                  <a:pt x="41" y="299"/>
                </a:cubicBezTo>
                <a:cubicBezTo>
                  <a:pt x="38" y="304"/>
                  <a:pt x="34" y="308"/>
                  <a:pt x="30" y="313"/>
                </a:cubicBezTo>
                <a:cubicBezTo>
                  <a:pt x="26" y="318"/>
                  <a:pt x="22" y="322"/>
                  <a:pt x="18" y="328"/>
                </a:cubicBezTo>
                <a:cubicBezTo>
                  <a:pt x="18" y="328"/>
                  <a:pt x="18" y="328"/>
                  <a:pt x="18" y="328"/>
                </a:cubicBezTo>
                <a:close/>
                <a:moveTo>
                  <a:pt x="22" y="353"/>
                </a:moveTo>
                <a:cubicBezTo>
                  <a:pt x="21" y="345"/>
                  <a:pt x="19" y="337"/>
                  <a:pt x="18" y="330"/>
                </a:cubicBezTo>
                <a:cubicBezTo>
                  <a:pt x="19" y="331"/>
                  <a:pt x="20" y="331"/>
                  <a:pt x="21" y="330"/>
                </a:cubicBezTo>
                <a:cubicBezTo>
                  <a:pt x="24" y="327"/>
                  <a:pt x="26" y="324"/>
                  <a:pt x="29" y="321"/>
                </a:cubicBezTo>
                <a:cubicBezTo>
                  <a:pt x="26" y="328"/>
                  <a:pt x="21" y="339"/>
                  <a:pt x="20" y="340"/>
                </a:cubicBezTo>
                <a:cubicBezTo>
                  <a:pt x="19" y="342"/>
                  <a:pt x="22" y="344"/>
                  <a:pt x="23" y="342"/>
                </a:cubicBezTo>
                <a:cubicBezTo>
                  <a:pt x="30" y="335"/>
                  <a:pt x="27" y="337"/>
                  <a:pt x="24" y="346"/>
                </a:cubicBezTo>
                <a:cubicBezTo>
                  <a:pt x="23" y="349"/>
                  <a:pt x="22" y="351"/>
                  <a:pt x="22" y="353"/>
                </a:cubicBezTo>
                <a:close/>
                <a:moveTo>
                  <a:pt x="47" y="419"/>
                </a:moveTo>
                <a:cubicBezTo>
                  <a:pt x="46" y="417"/>
                  <a:pt x="45" y="415"/>
                  <a:pt x="44" y="413"/>
                </a:cubicBezTo>
                <a:cubicBezTo>
                  <a:pt x="48" y="410"/>
                  <a:pt x="49" y="412"/>
                  <a:pt x="47" y="419"/>
                </a:cubicBezTo>
                <a:close/>
                <a:moveTo>
                  <a:pt x="51" y="425"/>
                </a:moveTo>
                <a:cubicBezTo>
                  <a:pt x="54" y="426"/>
                  <a:pt x="55" y="429"/>
                  <a:pt x="55" y="433"/>
                </a:cubicBezTo>
                <a:cubicBezTo>
                  <a:pt x="53" y="430"/>
                  <a:pt x="52" y="428"/>
                  <a:pt x="51" y="425"/>
                </a:cubicBezTo>
                <a:close/>
                <a:moveTo>
                  <a:pt x="59" y="439"/>
                </a:moveTo>
                <a:cubicBezTo>
                  <a:pt x="73" y="420"/>
                  <a:pt x="65" y="439"/>
                  <a:pt x="64" y="445"/>
                </a:cubicBezTo>
                <a:cubicBezTo>
                  <a:pt x="62" y="443"/>
                  <a:pt x="61" y="441"/>
                  <a:pt x="59" y="439"/>
                </a:cubicBezTo>
                <a:close/>
                <a:moveTo>
                  <a:pt x="66" y="448"/>
                </a:moveTo>
                <a:cubicBezTo>
                  <a:pt x="66" y="448"/>
                  <a:pt x="66" y="448"/>
                  <a:pt x="67" y="447"/>
                </a:cubicBezTo>
                <a:cubicBezTo>
                  <a:pt x="73" y="441"/>
                  <a:pt x="84" y="424"/>
                  <a:pt x="71" y="454"/>
                </a:cubicBezTo>
                <a:cubicBezTo>
                  <a:pt x="69" y="452"/>
                  <a:pt x="67" y="450"/>
                  <a:pt x="66" y="448"/>
                </a:cubicBezTo>
                <a:close/>
                <a:moveTo>
                  <a:pt x="90" y="474"/>
                </a:moveTo>
                <a:cubicBezTo>
                  <a:pt x="84" y="469"/>
                  <a:pt x="78" y="463"/>
                  <a:pt x="73" y="457"/>
                </a:cubicBezTo>
                <a:cubicBezTo>
                  <a:pt x="73" y="457"/>
                  <a:pt x="73" y="457"/>
                  <a:pt x="74" y="457"/>
                </a:cubicBezTo>
                <a:cubicBezTo>
                  <a:pt x="85" y="442"/>
                  <a:pt x="85" y="453"/>
                  <a:pt x="83" y="466"/>
                </a:cubicBezTo>
                <a:cubicBezTo>
                  <a:pt x="82" y="468"/>
                  <a:pt x="85" y="470"/>
                  <a:pt x="86" y="468"/>
                </a:cubicBezTo>
                <a:cubicBezTo>
                  <a:pt x="103" y="443"/>
                  <a:pt x="92" y="467"/>
                  <a:pt x="90" y="474"/>
                </a:cubicBezTo>
                <a:cubicBezTo>
                  <a:pt x="90" y="474"/>
                  <a:pt x="90" y="474"/>
                  <a:pt x="90" y="474"/>
                </a:cubicBezTo>
                <a:close/>
                <a:moveTo>
                  <a:pt x="92" y="476"/>
                </a:moveTo>
                <a:cubicBezTo>
                  <a:pt x="93" y="476"/>
                  <a:pt x="93" y="476"/>
                  <a:pt x="93" y="476"/>
                </a:cubicBezTo>
                <a:cubicBezTo>
                  <a:pt x="95" y="472"/>
                  <a:pt x="97" y="469"/>
                  <a:pt x="100" y="465"/>
                </a:cubicBezTo>
                <a:cubicBezTo>
                  <a:pt x="109" y="469"/>
                  <a:pt x="111" y="475"/>
                  <a:pt x="106" y="482"/>
                </a:cubicBezTo>
                <a:cubicBezTo>
                  <a:pt x="105" y="484"/>
                  <a:pt x="108" y="486"/>
                  <a:pt x="109" y="484"/>
                </a:cubicBezTo>
                <a:cubicBezTo>
                  <a:pt x="113" y="477"/>
                  <a:pt x="117" y="472"/>
                  <a:pt x="121" y="466"/>
                </a:cubicBezTo>
                <a:cubicBezTo>
                  <a:pt x="121" y="472"/>
                  <a:pt x="120" y="478"/>
                  <a:pt x="118" y="483"/>
                </a:cubicBezTo>
                <a:cubicBezTo>
                  <a:pt x="118" y="484"/>
                  <a:pt x="117" y="484"/>
                  <a:pt x="117" y="485"/>
                </a:cubicBezTo>
                <a:cubicBezTo>
                  <a:pt x="116" y="487"/>
                  <a:pt x="115" y="489"/>
                  <a:pt x="114" y="492"/>
                </a:cubicBezTo>
                <a:cubicBezTo>
                  <a:pt x="113" y="493"/>
                  <a:pt x="114" y="493"/>
                  <a:pt x="114" y="494"/>
                </a:cubicBezTo>
                <a:cubicBezTo>
                  <a:pt x="106" y="489"/>
                  <a:pt x="99" y="483"/>
                  <a:pt x="92" y="476"/>
                </a:cubicBezTo>
                <a:close/>
                <a:moveTo>
                  <a:pt x="115" y="495"/>
                </a:moveTo>
                <a:cubicBezTo>
                  <a:pt x="116" y="495"/>
                  <a:pt x="117" y="495"/>
                  <a:pt x="117" y="494"/>
                </a:cubicBezTo>
                <a:cubicBezTo>
                  <a:pt x="117" y="494"/>
                  <a:pt x="133" y="472"/>
                  <a:pt x="134" y="480"/>
                </a:cubicBezTo>
                <a:cubicBezTo>
                  <a:pt x="134" y="487"/>
                  <a:pt x="130" y="496"/>
                  <a:pt x="128" y="503"/>
                </a:cubicBezTo>
                <a:cubicBezTo>
                  <a:pt x="123" y="500"/>
                  <a:pt x="119" y="498"/>
                  <a:pt x="115" y="495"/>
                </a:cubicBezTo>
                <a:close/>
                <a:moveTo>
                  <a:pt x="137" y="508"/>
                </a:moveTo>
                <a:cubicBezTo>
                  <a:pt x="135" y="507"/>
                  <a:pt x="133" y="506"/>
                  <a:pt x="131" y="505"/>
                </a:cubicBezTo>
                <a:cubicBezTo>
                  <a:pt x="134" y="498"/>
                  <a:pt x="137" y="492"/>
                  <a:pt x="141" y="486"/>
                </a:cubicBezTo>
                <a:cubicBezTo>
                  <a:pt x="145" y="480"/>
                  <a:pt x="138" y="506"/>
                  <a:pt x="137" y="508"/>
                </a:cubicBezTo>
                <a:cubicBezTo>
                  <a:pt x="137" y="508"/>
                  <a:pt x="137" y="508"/>
                  <a:pt x="137" y="508"/>
                </a:cubicBezTo>
                <a:close/>
                <a:moveTo>
                  <a:pt x="149" y="514"/>
                </a:moveTo>
                <a:cubicBezTo>
                  <a:pt x="146" y="513"/>
                  <a:pt x="144" y="512"/>
                  <a:pt x="141" y="510"/>
                </a:cubicBezTo>
                <a:cubicBezTo>
                  <a:pt x="141" y="510"/>
                  <a:pt x="141" y="510"/>
                  <a:pt x="141" y="510"/>
                </a:cubicBezTo>
                <a:cubicBezTo>
                  <a:pt x="144" y="505"/>
                  <a:pt x="146" y="499"/>
                  <a:pt x="149" y="494"/>
                </a:cubicBezTo>
                <a:cubicBezTo>
                  <a:pt x="152" y="500"/>
                  <a:pt x="152" y="507"/>
                  <a:pt x="149" y="514"/>
                </a:cubicBezTo>
                <a:cubicBezTo>
                  <a:pt x="149" y="514"/>
                  <a:pt x="149" y="514"/>
                  <a:pt x="149" y="514"/>
                </a:cubicBezTo>
                <a:close/>
                <a:moveTo>
                  <a:pt x="541" y="248"/>
                </a:moveTo>
                <a:cubicBezTo>
                  <a:pt x="541" y="248"/>
                  <a:pt x="541" y="248"/>
                  <a:pt x="541" y="248"/>
                </a:cubicBezTo>
                <a:cubicBezTo>
                  <a:pt x="518" y="261"/>
                  <a:pt x="500" y="281"/>
                  <a:pt x="477" y="294"/>
                </a:cubicBezTo>
                <a:cubicBezTo>
                  <a:pt x="476" y="292"/>
                  <a:pt x="476" y="290"/>
                  <a:pt x="476" y="288"/>
                </a:cubicBezTo>
                <a:cubicBezTo>
                  <a:pt x="480" y="284"/>
                  <a:pt x="484" y="280"/>
                  <a:pt x="488" y="276"/>
                </a:cubicBezTo>
                <a:cubicBezTo>
                  <a:pt x="494" y="270"/>
                  <a:pt x="500" y="265"/>
                  <a:pt x="507" y="259"/>
                </a:cubicBezTo>
                <a:cubicBezTo>
                  <a:pt x="518" y="249"/>
                  <a:pt x="529" y="240"/>
                  <a:pt x="539" y="230"/>
                </a:cubicBezTo>
                <a:cubicBezTo>
                  <a:pt x="540" y="236"/>
                  <a:pt x="541" y="242"/>
                  <a:pt x="541" y="248"/>
                </a:cubicBezTo>
                <a:close/>
                <a:moveTo>
                  <a:pt x="538" y="225"/>
                </a:moveTo>
                <a:cubicBezTo>
                  <a:pt x="527" y="231"/>
                  <a:pt x="517" y="238"/>
                  <a:pt x="506" y="247"/>
                </a:cubicBezTo>
                <a:cubicBezTo>
                  <a:pt x="517" y="236"/>
                  <a:pt x="526" y="224"/>
                  <a:pt x="533" y="211"/>
                </a:cubicBezTo>
                <a:cubicBezTo>
                  <a:pt x="534" y="209"/>
                  <a:pt x="532" y="208"/>
                  <a:pt x="531" y="209"/>
                </a:cubicBezTo>
                <a:cubicBezTo>
                  <a:pt x="507" y="227"/>
                  <a:pt x="488" y="250"/>
                  <a:pt x="464" y="270"/>
                </a:cubicBezTo>
                <a:cubicBezTo>
                  <a:pt x="464" y="270"/>
                  <a:pt x="463" y="271"/>
                  <a:pt x="462" y="272"/>
                </a:cubicBezTo>
                <a:cubicBezTo>
                  <a:pt x="486" y="250"/>
                  <a:pt x="510" y="227"/>
                  <a:pt x="530" y="200"/>
                </a:cubicBezTo>
                <a:cubicBezTo>
                  <a:pt x="531" y="199"/>
                  <a:pt x="529" y="197"/>
                  <a:pt x="527" y="198"/>
                </a:cubicBezTo>
                <a:cubicBezTo>
                  <a:pt x="504" y="217"/>
                  <a:pt x="481" y="237"/>
                  <a:pt x="459" y="257"/>
                </a:cubicBezTo>
                <a:cubicBezTo>
                  <a:pt x="437" y="277"/>
                  <a:pt x="408" y="296"/>
                  <a:pt x="390" y="316"/>
                </a:cubicBezTo>
                <a:cubicBezTo>
                  <a:pt x="432" y="269"/>
                  <a:pt x="485" y="232"/>
                  <a:pt x="529" y="187"/>
                </a:cubicBezTo>
                <a:cubicBezTo>
                  <a:pt x="533" y="199"/>
                  <a:pt x="536" y="212"/>
                  <a:pt x="538" y="225"/>
                </a:cubicBezTo>
                <a:close/>
                <a:moveTo>
                  <a:pt x="445" y="302"/>
                </a:moveTo>
                <a:cubicBezTo>
                  <a:pt x="437" y="309"/>
                  <a:pt x="429" y="316"/>
                  <a:pt x="421" y="323"/>
                </a:cubicBezTo>
                <a:cubicBezTo>
                  <a:pt x="432" y="310"/>
                  <a:pt x="446" y="300"/>
                  <a:pt x="455" y="285"/>
                </a:cubicBezTo>
                <a:cubicBezTo>
                  <a:pt x="456" y="283"/>
                  <a:pt x="454" y="282"/>
                  <a:pt x="453" y="282"/>
                </a:cubicBezTo>
                <a:cubicBezTo>
                  <a:pt x="473" y="265"/>
                  <a:pt x="494" y="247"/>
                  <a:pt x="513" y="228"/>
                </a:cubicBezTo>
                <a:cubicBezTo>
                  <a:pt x="516" y="226"/>
                  <a:pt x="533" y="206"/>
                  <a:pt x="523" y="222"/>
                </a:cubicBezTo>
                <a:cubicBezTo>
                  <a:pt x="517" y="232"/>
                  <a:pt x="507" y="242"/>
                  <a:pt x="498" y="250"/>
                </a:cubicBezTo>
                <a:cubicBezTo>
                  <a:pt x="481" y="267"/>
                  <a:pt x="462" y="282"/>
                  <a:pt x="445" y="300"/>
                </a:cubicBezTo>
                <a:cubicBezTo>
                  <a:pt x="445" y="301"/>
                  <a:pt x="445" y="302"/>
                  <a:pt x="445" y="302"/>
                </a:cubicBezTo>
                <a:close/>
                <a:moveTo>
                  <a:pt x="395" y="302"/>
                </a:moveTo>
                <a:cubicBezTo>
                  <a:pt x="436" y="268"/>
                  <a:pt x="473" y="230"/>
                  <a:pt x="515" y="197"/>
                </a:cubicBezTo>
                <a:cubicBezTo>
                  <a:pt x="496" y="213"/>
                  <a:pt x="474" y="234"/>
                  <a:pt x="455" y="251"/>
                </a:cubicBezTo>
                <a:cubicBezTo>
                  <a:pt x="435" y="268"/>
                  <a:pt x="415" y="286"/>
                  <a:pt x="397" y="304"/>
                </a:cubicBezTo>
                <a:cubicBezTo>
                  <a:pt x="397" y="304"/>
                  <a:pt x="397" y="304"/>
                  <a:pt x="397" y="304"/>
                </a:cubicBezTo>
                <a:cubicBezTo>
                  <a:pt x="397" y="303"/>
                  <a:pt x="396" y="302"/>
                  <a:pt x="395" y="302"/>
                </a:cubicBezTo>
                <a:close/>
                <a:moveTo>
                  <a:pt x="340" y="352"/>
                </a:moveTo>
                <a:cubicBezTo>
                  <a:pt x="337" y="356"/>
                  <a:pt x="334" y="359"/>
                  <a:pt x="331" y="363"/>
                </a:cubicBezTo>
                <a:cubicBezTo>
                  <a:pt x="327" y="368"/>
                  <a:pt x="322" y="374"/>
                  <a:pt x="318" y="379"/>
                </a:cubicBezTo>
                <a:cubicBezTo>
                  <a:pt x="325" y="370"/>
                  <a:pt x="333" y="361"/>
                  <a:pt x="340" y="352"/>
                </a:cubicBezTo>
                <a:close/>
                <a:moveTo>
                  <a:pt x="302" y="414"/>
                </a:moveTo>
                <a:cubicBezTo>
                  <a:pt x="299" y="418"/>
                  <a:pt x="280" y="435"/>
                  <a:pt x="281" y="433"/>
                </a:cubicBezTo>
                <a:cubicBezTo>
                  <a:pt x="285" y="424"/>
                  <a:pt x="291" y="416"/>
                  <a:pt x="296" y="408"/>
                </a:cubicBezTo>
                <a:cubicBezTo>
                  <a:pt x="320" y="382"/>
                  <a:pt x="342" y="356"/>
                  <a:pt x="361" y="328"/>
                </a:cubicBezTo>
                <a:cubicBezTo>
                  <a:pt x="362" y="328"/>
                  <a:pt x="362" y="328"/>
                  <a:pt x="363" y="328"/>
                </a:cubicBezTo>
                <a:cubicBezTo>
                  <a:pt x="379" y="300"/>
                  <a:pt x="406" y="281"/>
                  <a:pt x="431" y="261"/>
                </a:cubicBezTo>
                <a:cubicBezTo>
                  <a:pt x="459" y="237"/>
                  <a:pt x="485" y="211"/>
                  <a:pt x="511" y="185"/>
                </a:cubicBezTo>
                <a:cubicBezTo>
                  <a:pt x="517" y="182"/>
                  <a:pt x="519" y="180"/>
                  <a:pt x="517" y="179"/>
                </a:cubicBezTo>
                <a:cubicBezTo>
                  <a:pt x="520" y="177"/>
                  <a:pt x="522" y="174"/>
                  <a:pt x="524" y="172"/>
                </a:cubicBezTo>
                <a:cubicBezTo>
                  <a:pt x="525" y="176"/>
                  <a:pt x="527" y="179"/>
                  <a:pt x="528" y="183"/>
                </a:cubicBezTo>
                <a:cubicBezTo>
                  <a:pt x="471" y="225"/>
                  <a:pt x="424" y="278"/>
                  <a:pt x="368" y="321"/>
                </a:cubicBezTo>
                <a:cubicBezTo>
                  <a:pt x="368" y="322"/>
                  <a:pt x="368" y="323"/>
                  <a:pt x="369" y="322"/>
                </a:cubicBezTo>
                <a:cubicBezTo>
                  <a:pt x="376" y="317"/>
                  <a:pt x="383" y="312"/>
                  <a:pt x="390" y="306"/>
                </a:cubicBezTo>
                <a:cubicBezTo>
                  <a:pt x="358" y="339"/>
                  <a:pt x="332" y="378"/>
                  <a:pt x="302" y="414"/>
                </a:cubicBezTo>
                <a:close/>
                <a:moveTo>
                  <a:pt x="505" y="418"/>
                </a:moveTo>
                <a:cubicBezTo>
                  <a:pt x="476" y="471"/>
                  <a:pt x="428" y="505"/>
                  <a:pt x="374" y="524"/>
                </a:cubicBezTo>
                <a:cubicBezTo>
                  <a:pt x="385" y="515"/>
                  <a:pt x="396" y="505"/>
                  <a:pt x="406" y="495"/>
                </a:cubicBezTo>
                <a:cubicBezTo>
                  <a:pt x="408" y="494"/>
                  <a:pt x="406" y="492"/>
                  <a:pt x="404" y="493"/>
                </a:cubicBezTo>
                <a:cubicBezTo>
                  <a:pt x="398" y="498"/>
                  <a:pt x="393" y="503"/>
                  <a:pt x="387" y="509"/>
                </a:cubicBezTo>
                <a:cubicBezTo>
                  <a:pt x="387" y="509"/>
                  <a:pt x="387" y="509"/>
                  <a:pt x="387" y="509"/>
                </a:cubicBezTo>
                <a:cubicBezTo>
                  <a:pt x="381" y="514"/>
                  <a:pt x="375" y="518"/>
                  <a:pt x="370" y="523"/>
                </a:cubicBezTo>
                <a:cubicBezTo>
                  <a:pt x="370" y="523"/>
                  <a:pt x="370" y="522"/>
                  <a:pt x="372" y="521"/>
                </a:cubicBezTo>
                <a:cubicBezTo>
                  <a:pt x="372" y="521"/>
                  <a:pt x="372" y="520"/>
                  <a:pt x="372" y="520"/>
                </a:cubicBezTo>
                <a:cubicBezTo>
                  <a:pt x="377" y="515"/>
                  <a:pt x="381" y="510"/>
                  <a:pt x="386" y="505"/>
                </a:cubicBezTo>
                <a:cubicBezTo>
                  <a:pt x="394" y="498"/>
                  <a:pt x="402" y="491"/>
                  <a:pt x="409" y="483"/>
                </a:cubicBezTo>
                <a:cubicBezTo>
                  <a:pt x="410" y="481"/>
                  <a:pt x="408" y="479"/>
                  <a:pt x="406" y="480"/>
                </a:cubicBezTo>
                <a:cubicBezTo>
                  <a:pt x="400" y="487"/>
                  <a:pt x="393" y="493"/>
                  <a:pt x="387" y="500"/>
                </a:cubicBezTo>
                <a:cubicBezTo>
                  <a:pt x="375" y="509"/>
                  <a:pt x="352" y="526"/>
                  <a:pt x="366" y="508"/>
                </a:cubicBezTo>
                <a:cubicBezTo>
                  <a:pt x="371" y="503"/>
                  <a:pt x="377" y="498"/>
                  <a:pt x="382" y="493"/>
                </a:cubicBezTo>
                <a:cubicBezTo>
                  <a:pt x="388" y="487"/>
                  <a:pt x="394" y="480"/>
                  <a:pt x="400" y="474"/>
                </a:cubicBezTo>
                <a:cubicBezTo>
                  <a:pt x="401" y="473"/>
                  <a:pt x="402" y="472"/>
                  <a:pt x="403" y="470"/>
                </a:cubicBezTo>
                <a:cubicBezTo>
                  <a:pt x="404" y="470"/>
                  <a:pt x="405" y="469"/>
                  <a:pt x="406" y="468"/>
                </a:cubicBezTo>
                <a:cubicBezTo>
                  <a:pt x="409" y="466"/>
                  <a:pt x="411" y="465"/>
                  <a:pt x="411" y="463"/>
                </a:cubicBezTo>
                <a:cubicBezTo>
                  <a:pt x="413" y="461"/>
                  <a:pt x="415" y="459"/>
                  <a:pt x="417" y="456"/>
                </a:cubicBezTo>
                <a:cubicBezTo>
                  <a:pt x="418" y="455"/>
                  <a:pt x="416" y="452"/>
                  <a:pt x="414" y="454"/>
                </a:cubicBezTo>
                <a:cubicBezTo>
                  <a:pt x="407" y="461"/>
                  <a:pt x="399" y="469"/>
                  <a:pt x="392" y="477"/>
                </a:cubicBezTo>
                <a:cubicBezTo>
                  <a:pt x="386" y="483"/>
                  <a:pt x="379" y="489"/>
                  <a:pt x="373" y="495"/>
                </a:cubicBezTo>
                <a:cubicBezTo>
                  <a:pt x="368" y="500"/>
                  <a:pt x="363" y="504"/>
                  <a:pt x="361" y="505"/>
                </a:cubicBezTo>
                <a:cubicBezTo>
                  <a:pt x="365" y="501"/>
                  <a:pt x="369" y="496"/>
                  <a:pt x="373" y="492"/>
                </a:cubicBezTo>
                <a:cubicBezTo>
                  <a:pt x="389" y="478"/>
                  <a:pt x="403" y="463"/>
                  <a:pt x="417" y="448"/>
                </a:cubicBezTo>
                <a:cubicBezTo>
                  <a:pt x="417" y="448"/>
                  <a:pt x="417" y="448"/>
                  <a:pt x="417" y="448"/>
                </a:cubicBezTo>
                <a:cubicBezTo>
                  <a:pt x="419" y="446"/>
                  <a:pt x="421" y="444"/>
                  <a:pt x="423" y="442"/>
                </a:cubicBezTo>
                <a:cubicBezTo>
                  <a:pt x="424" y="440"/>
                  <a:pt x="422" y="437"/>
                  <a:pt x="420" y="439"/>
                </a:cubicBezTo>
                <a:cubicBezTo>
                  <a:pt x="418" y="441"/>
                  <a:pt x="416" y="444"/>
                  <a:pt x="414" y="446"/>
                </a:cubicBezTo>
                <a:cubicBezTo>
                  <a:pt x="410" y="450"/>
                  <a:pt x="406" y="454"/>
                  <a:pt x="402" y="458"/>
                </a:cubicBezTo>
                <a:cubicBezTo>
                  <a:pt x="396" y="465"/>
                  <a:pt x="389" y="471"/>
                  <a:pt x="383" y="477"/>
                </a:cubicBezTo>
                <a:cubicBezTo>
                  <a:pt x="379" y="480"/>
                  <a:pt x="376" y="484"/>
                  <a:pt x="372" y="487"/>
                </a:cubicBezTo>
                <a:cubicBezTo>
                  <a:pt x="367" y="492"/>
                  <a:pt x="361" y="497"/>
                  <a:pt x="354" y="502"/>
                </a:cubicBezTo>
                <a:cubicBezTo>
                  <a:pt x="360" y="498"/>
                  <a:pt x="365" y="489"/>
                  <a:pt x="371" y="481"/>
                </a:cubicBezTo>
                <a:cubicBezTo>
                  <a:pt x="396" y="463"/>
                  <a:pt x="417" y="440"/>
                  <a:pt x="436" y="417"/>
                </a:cubicBezTo>
                <a:cubicBezTo>
                  <a:pt x="438" y="415"/>
                  <a:pt x="435" y="412"/>
                  <a:pt x="434" y="414"/>
                </a:cubicBezTo>
                <a:cubicBezTo>
                  <a:pt x="410" y="436"/>
                  <a:pt x="385" y="457"/>
                  <a:pt x="365" y="481"/>
                </a:cubicBezTo>
                <a:cubicBezTo>
                  <a:pt x="361" y="484"/>
                  <a:pt x="348" y="494"/>
                  <a:pt x="353" y="485"/>
                </a:cubicBezTo>
                <a:cubicBezTo>
                  <a:pt x="354" y="483"/>
                  <a:pt x="355" y="481"/>
                  <a:pt x="356" y="479"/>
                </a:cubicBezTo>
                <a:cubicBezTo>
                  <a:pt x="357" y="477"/>
                  <a:pt x="359" y="476"/>
                  <a:pt x="360" y="475"/>
                </a:cubicBezTo>
                <a:cubicBezTo>
                  <a:pt x="381" y="463"/>
                  <a:pt x="398" y="444"/>
                  <a:pt x="415" y="425"/>
                </a:cubicBezTo>
                <a:cubicBezTo>
                  <a:pt x="428" y="415"/>
                  <a:pt x="441" y="404"/>
                  <a:pt x="450" y="389"/>
                </a:cubicBezTo>
                <a:cubicBezTo>
                  <a:pt x="452" y="387"/>
                  <a:pt x="449" y="385"/>
                  <a:pt x="447" y="387"/>
                </a:cubicBezTo>
                <a:cubicBezTo>
                  <a:pt x="434" y="398"/>
                  <a:pt x="422" y="411"/>
                  <a:pt x="411" y="424"/>
                </a:cubicBezTo>
                <a:cubicBezTo>
                  <a:pt x="409" y="425"/>
                  <a:pt x="408" y="426"/>
                  <a:pt x="406" y="427"/>
                </a:cubicBezTo>
                <a:cubicBezTo>
                  <a:pt x="416" y="416"/>
                  <a:pt x="425" y="404"/>
                  <a:pt x="435" y="392"/>
                </a:cubicBezTo>
                <a:cubicBezTo>
                  <a:pt x="437" y="391"/>
                  <a:pt x="438" y="389"/>
                  <a:pt x="438" y="388"/>
                </a:cubicBezTo>
                <a:cubicBezTo>
                  <a:pt x="441" y="385"/>
                  <a:pt x="443" y="382"/>
                  <a:pt x="445" y="379"/>
                </a:cubicBezTo>
                <a:cubicBezTo>
                  <a:pt x="447" y="377"/>
                  <a:pt x="444" y="374"/>
                  <a:pt x="443" y="376"/>
                </a:cubicBezTo>
                <a:cubicBezTo>
                  <a:pt x="422" y="399"/>
                  <a:pt x="401" y="422"/>
                  <a:pt x="380" y="446"/>
                </a:cubicBezTo>
                <a:cubicBezTo>
                  <a:pt x="379" y="447"/>
                  <a:pt x="378" y="448"/>
                  <a:pt x="377" y="449"/>
                </a:cubicBezTo>
                <a:cubicBezTo>
                  <a:pt x="368" y="457"/>
                  <a:pt x="360" y="465"/>
                  <a:pt x="354" y="475"/>
                </a:cubicBezTo>
                <a:cubicBezTo>
                  <a:pt x="341" y="483"/>
                  <a:pt x="340" y="479"/>
                  <a:pt x="344" y="472"/>
                </a:cubicBezTo>
                <a:cubicBezTo>
                  <a:pt x="358" y="461"/>
                  <a:pt x="370" y="449"/>
                  <a:pt x="383" y="436"/>
                </a:cubicBezTo>
                <a:cubicBezTo>
                  <a:pt x="391" y="428"/>
                  <a:pt x="399" y="419"/>
                  <a:pt x="407" y="410"/>
                </a:cubicBezTo>
                <a:cubicBezTo>
                  <a:pt x="408" y="409"/>
                  <a:pt x="412" y="404"/>
                  <a:pt x="416" y="399"/>
                </a:cubicBezTo>
                <a:cubicBezTo>
                  <a:pt x="421" y="394"/>
                  <a:pt x="426" y="390"/>
                  <a:pt x="431" y="385"/>
                </a:cubicBezTo>
                <a:cubicBezTo>
                  <a:pt x="432" y="383"/>
                  <a:pt x="430" y="380"/>
                  <a:pt x="428" y="382"/>
                </a:cubicBezTo>
                <a:cubicBezTo>
                  <a:pt x="426" y="384"/>
                  <a:pt x="423" y="387"/>
                  <a:pt x="421" y="389"/>
                </a:cubicBezTo>
                <a:cubicBezTo>
                  <a:pt x="420" y="390"/>
                  <a:pt x="419" y="391"/>
                  <a:pt x="418" y="392"/>
                </a:cubicBezTo>
                <a:cubicBezTo>
                  <a:pt x="394" y="416"/>
                  <a:pt x="364" y="435"/>
                  <a:pt x="346" y="464"/>
                </a:cubicBezTo>
                <a:cubicBezTo>
                  <a:pt x="341" y="467"/>
                  <a:pt x="337" y="471"/>
                  <a:pt x="336" y="474"/>
                </a:cubicBezTo>
                <a:cubicBezTo>
                  <a:pt x="345" y="456"/>
                  <a:pt x="358" y="440"/>
                  <a:pt x="371" y="425"/>
                </a:cubicBezTo>
                <a:cubicBezTo>
                  <a:pt x="372" y="424"/>
                  <a:pt x="373" y="423"/>
                  <a:pt x="374" y="422"/>
                </a:cubicBezTo>
                <a:cubicBezTo>
                  <a:pt x="390" y="406"/>
                  <a:pt x="404" y="389"/>
                  <a:pt x="418" y="372"/>
                </a:cubicBezTo>
                <a:cubicBezTo>
                  <a:pt x="420" y="370"/>
                  <a:pt x="417" y="368"/>
                  <a:pt x="415" y="369"/>
                </a:cubicBezTo>
                <a:cubicBezTo>
                  <a:pt x="401" y="386"/>
                  <a:pt x="385" y="403"/>
                  <a:pt x="371" y="420"/>
                </a:cubicBezTo>
                <a:cubicBezTo>
                  <a:pt x="370" y="421"/>
                  <a:pt x="369" y="422"/>
                  <a:pt x="368" y="423"/>
                </a:cubicBezTo>
                <a:cubicBezTo>
                  <a:pt x="359" y="432"/>
                  <a:pt x="340" y="443"/>
                  <a:pt x="334" y="454"/>
                </a:cubicBezTo>
                <a:cubicBezTo>
                  <a:pt x="336" y="450"/>
                  <a:pt x="338" y="446"/>
                  <a:pt x="341" y="443"/>
                </a:cubicBezTo>
                <a:cubicBezTo>
                  <a:pt x="367" y="418"/>
                  <a:pt x="393" y="392"/>
                  <a:pt x="410" y="360"/>
                </a:cubicBezTo>
                <a:cubicBezTo>
                  <a:pt x="411" y="358"/>
                  <a:pt x="409" y="357"/>
                  <a:pt x="407" y="358"/>
                </a:cubicBezTo>
                <a:cubicBezTo>
                  <a:pt x="392" y="372"/>
                  <a:pt x="381" y="390"/>
                  <a:pt x="367" y="406"/>
                </a:cubicBezTo>
                <a:cubicBezTo>
                  <a:pt x="358" y="417"/>
                  <a:pt x="349" y="427"/>
                  <a:pt x="341" y="438"/>
                </a:cubicBezTo>
                <a:cubicBezTo>
                  <a:pt x="338" y="440"/>
                  <a:pt x="335" y="443"/>
                  <a:pt x="332" y="446"/>
                </a:cubicBezTo>
                <a:cubicBezTo>
                  <a:pt x="314" y="463"/>
                  <a:pt x="339" y="425"/>
                  <a:pt x="342" y="420"/>
                </a:cubicBezTo>
                <a:cubicBezTo>
                  <a:pt x="360" y="395"/>
                  <a:pt x="383" y="375"/>
                  <a:pt x="402" y="352"/>
                </a:cubicBezTo>
                <a:cubicBezTo>
                  <a:pt x="404" y="350"/>
                  <a:pt x="401" y="347"/>
                  <a:pt x="399" y="349"/>
                </a:cubicBezTo>
                <a:cubicBezTo>
                  <a:pt x="373" y="374"/>
                  <a:pt x="353" y="404"/>
                  <a:pt x="324" y="426"/>
                </a:cubicBezTo>
                <a:cubicBezTo>
                  <a:pt x="325" y="425"/>
                  <a:pt x="331" y="410"/>
                  <a:pt x="332" y="407"/>
                </a:cubicBezTo>
                <a:cubicBezTo>
                  <a:pt x="332" y="407"/>
                  <a:pt x="332" y="407"/>
                  <a:pt x="333" y="407"/>
                </a:cubicBezTo>
                <a:cubicBezTo>
                  <a:pt x="338" y="401"/>
                  <a:pt x="343" y="395"/>
                  <a:pt x="348" y="390"/>
                </a:cubicBezTo>
                <a:cubicBezTo>
                  <a:pt x="356" y="380"/>
                  <a:pt x="364" y="371"/>
                  <a:pt x="373" y="361"/>
                </a:cubicBezTo>
                <a:cubicBezTo>
                  <a:pt x="373" y="360"/>
                  <a:pt x="375" y="358"/>
                  <a:pt x="376" y="356"/>
                </a:cubicBezTo>
                <a:cubicBezTo>
                  <a:pt x="381" y="350"/>
                  <a:pt x="386" y="345"/>
                  <a:pt x="391" y="339"/>
                </a:cubicBezTo>
                <a:cubicBezTo>
                  <a:pt x="392" y="337"/>
                  <a:pt x="390" y="334"/>
                  <a:pt x="388" y="336"/>
                </a:cubicBezTo>
                <a:cubicBezTo>
                  <a:pt x="384" y="341"/>
                  <a:pt x="381" y="345"/>
                  <a:pt x="377" y="350"/>
                </a:cubicBezTo>
                <a:cubicBezTo>
                  <a:pt x="361" y="368"/>
                  <a:pt x="343" y="384"/>
                  <a:pt x="330" y="404"/>
                </a:cubicBezTo>
                <a:cubicBezTo>
                  <a:pt x="324" y="410"/>
                  <a:pt x="319" y="416"/>
                  <a:pt x="313" y="422"/>
                </a:cubicBezTo>
                <a:cubicBezTo>
                  <a:pt x="301" y="436"/>
                  <a:pt x="296" y="443"/>
                  <a:pt x="309" y="423"/>
                </a:cubicBezTo>
                <a:cubicBezTo>
                  <a:pt x="332" y="387"/>
                  <a:pt x="363" y="357"/>
                  <a:pt x="386" y="321"/>
                </a:cubicBezTo>
                <a:cubicBezTo>
                  <a:pt x="432" y="288"/>
                  <a:pt x="472" y="248"/>
                  <a:pt x="516" y="212"/>
                </a:cubicBezTo>
                <a:cubicBezTo>
                  <a:pt x="524" y="205"/>
                  <a:pt x="525" y="204"/>
                  <a:pt x="517" y="212"/>
                </a:cubicBezTo>
                <a:cubicBezTo>
                  <a:pt x="512" y="219"/>
                  <a:pt x="506" y="225"/>
                  <a:pt x="500" y="231"/>
                </a:cubicBezTo>
                <a:cubicBezTo>
                  <a:pt x="490" y="242"/>
                  <a:pt x="479" y="252"/>
                  <a:pt x="468" y="262"/>
                </a:cubicBezTo>
                <a:cubicBezTo>
                  <a:pt x="449" y="280"/>
                  <a:pt x="428" y="297"/>
                  <a:pt x="409" y="315"/>
                </a:cubicBezTo>
                <a:cubicBezTo>
                  <a:pt x="404" y="317"/>
                  <a:pt x="402" y="319"/>
                  <a:pt x="403" y="321"/>
                </a:cubicBezTo>
                <a:cubicBezTo>
                  <a:pt x="400" y="323"/>
                  <a:pt x="398" y="325"/>
                  <a:pt x="396" y="327"/>
                </a:cubicBezTo>
                <a:cubicBezTo>
                  <a:pt x="395" y="329"/>
                  <a:pt x="397" y="331"/>
                  <a:pt x="399" y="330"/>
                </a:cubicBezTo>
                <a:cubicBezTo>
                  <a:pt x="404" y="325"/>
                  <a:pt x="409" y="320"/>
                  <a:pt x="414" y="316"/>
                </a:cubicBezTo>
                <a:cubicBezTo>
                  <a:pt x="414" y="316"/>
                  <a:pt x="415" y="316"/>
                  <a:pt x="416" y="315"/>
                </a:cubicBezTo>
                <a:cubicBezTo>
                  <a:pt x="418" y="314"/>
                  <a:pt x="420" y="312"/>
                  <a:pt x="421" y="310"/>
                </a:cubicBezTo>
                <a:cubicBezTo>
                  <a:pt x="421" y="310"/>
                  <a:pt x="421" y="310"/>
                  <a:pt x="421" y="310"/>
                </a:cubicBezTo>
                <a:cubicBezTo>
                  <a:pt x="429" y="304"/>
                  <a:pt x="437" y="297"/>
                  <a:pt x="445" y="292"/>
                </a:cubicBezTo>
                <a:cubicBezTo>
                  <a:pt x="433" y="306"/>
                  <a:pt x="418" y="317"/>
                  <a:pt x="408" y="333"/>
                </a:cubicBezTo>
                <a:cubicBezTo>
                  <a:pt x="407" y="335"/>
                  <a:pt x="409" y="337"/>
                  <a:pt x="411" y="336"/>
                </a:cubicBezTo>
                <a:cubicBezTo>
                  <a:pt x="416" y="332"/>
                  <a:pt x="421" y="328"/>
                  <a:pt x="426" y="324"/>
                </a:cubicBezTo>
                <a:cubicBezTo>
                  <a:pt x="423" y="327"/>
                  <a:pt x="421" y="331"/>
                  <a:pt x="418" y="334"/>
                </a:cubicBezTo>
                <a:cubicBezTo>
                  <a:pt x="417" y="336"/>
                  <a:pt x="419" y="338"/>
                  <a:pt x="421" y="337"/>
                </a:cubicBezTo>
                <a:cubicBezTo>
                  <a:pt x="428" y="333"/>
                  <a:pt x="434" y="329"/>
                  <a:pt x="441" y="324"/>
                </a:cubicBezTo>
                <a:cubicBezTo>
                  <a:pt x="435" y="330"/>
                  <a:pt x="429" y="336"/>
                  <a:pt x="424" y="342"/>
                </a:cubicBezTo>
                <a:cubicBezTo>
                  <a:pt x="423" y="344"/>
                  <a:pt x="425" y="346"/>
                  <a:pt x="426" y="345"/>
                </a:cubicBezTo>
                <a:cubicBezTo>
                  <a:pt x="429" y="345"/>
                  <a:pt x="431" y="343"/>
                  <a:pt x="434" y="342"/>
                </a:cubicBezTo>
                <a:cubicBezTo>
                  <a:pt x="428" y="349"/>
                  <a:pt x="423" y="356"/>
                  <a:pt x="421" y="365"/>
                </a:cubicBezTo>
                <a:cubicBezTo>
                  <a:pt x="420" y="366"/>
                  <a:pt x="422" y="368"/>
                  <a:pt x="423" y="367"/>
                </a:cubicBezTo>
                <a:cubicBezTo>
                  <a:pt x="427" y="365"/>
                  <a:pt x="431" y="363"/>
                  <a:pt x="435" y="360"/>
                </a:cubicBezTo>
                <a:cubicBezTo>
                  <a:pt x="435" y="361"/>
                  <a:pt x="436" y="362"/>
                  <a:pt x="437" y="361"/>
                </a:cubicBezTo>
                <a:cubicBezTo>
                  <a:pt x="443" y="357"/>
                  <a:pt x="449" y="354"/>
                  <a:pt x="455" y="350"/>
                </a:cubicBezTo>
                <a:cubicBezTo>
                  <a:pt x="450" y="354"/>
                  <a:pt x="447" y="359"/>
                  <a:pt x="447" y="364"/>
                </a:cubicBezTo>
                <a:cubicBezTo>
                  <a:pt x="447" y="365"/>
                  <a:pt x="448" y="365"/>
                  <a:pt x="448" y="364"/>
                </a:cubicBezTo>
                <a:cubicBezTo>
                  <a:pt x="449" y="357"/>
                  <a:pt x="459" y="350"/>
                  <a:pt x="463" y="346"/>
                </a:cubicBezTo>
                <a:cubicBezTo>
                  <a:pt x="469" y="340"/>
                  <a:pt x="476" y="335"/>
                  <a:pt x="482" y="329"/>
                </a:cubicBezTo>
                <a:cubicBezTo>
                  <a:pt x="483" y="327"/>
                  <a:pt x="481" y="325"/>
                  <a:pt x="479" y="326"/>
                </a:cubicBezTo>
                <a:cubicBezTo>
                  <a:pt x="472" y="332"/>
                  <a:pt x="465" y="338"/>
                  <a:pt x="458" y="344"/>
                </a:cubicBezTo>
                <a:cubicBezTo>
                  <a:pt x="462" y="339"/>
                  <a:pt x="467" y="335"/>
                  <a:pt x="471" y="330"/>
                </a:cubicBezTo>
                <a:cubicBezTo>
                  <a:pt x="472" y="328"/>
                  <a:pt x="470" y="325"/>
                  <a:pt x="468" y="327"/>
                </a:cubicBezTo>
                <a:cubicBezTo>
                  <a:pt x="455" y="339"/>
                  <a:pt x="442" y="352"/>
                  <a:pt x="426" y="361"/>
                </a:cubicBezTo>
                <a:cubicBezTo>
                  <a:pt x="431" y="349"/>
                  <a:pt x="441" y="340"/>
                  <a:pt x="451" y="333"/>
                </a:cubicBezTo>
                <a:cubicBezTo>
                  <a:pt x="457" y="328"/>
                  <a:pt x="463" y="323"/>
                  <a:pt x="469" y="319"/>
                </a:cubicBezTo>
                <a:cubicBezTo>
                  <a:pt x="471" y="317"/>
                  <a:pt x="469" y="314"/>
                  <a:pt x="467" y="315"/>
                </a:cubicBezTo>
                <a:cubicBezTo>
                  <a:pt x="461" y="320"/>
                  <a:pt x="455" y="324"/>
                  <a:pt x="449" y="329"/>
                </a:cubicBezTo>
                <a:cubicBezTo>
                  <a:pt x="443" y="333"/>
                  <a:pt x="438" y="336"/>
                  <a:pt x="432" y="339"/>
                </a:cubicBezTo>
                <a:cubicBezTo>
                  <a:pt x="444" y="325"/>
                  <a:pt x="459" y="316"/>
                  <a:pt x="472" y="304"/>
                </a:cubicBezTo>
                <a:cubicBezTo>
                  <a:pt x="474" y="302"/>
                  <a:pt x="471" y="299"/>
                  <a:pt x="469" y="301"/>
                </a:cubicBezTo>
                <a:cubicBezTo>
                  <a:pt x="455" y="309"/>
                  <a:pt x="442" y="319"/>
                  <a:pt x="428" y="328"/>
                </a:cubicBezTo>
                <a:cubicBezTo>
                  <a:pt x="438" y="316"/>
                  <a:pt x="450" y="307"/>
                  <a:pt x="459" y="296"/>
                </a:cubicBezTo>
                <a:cubicBezTo>
                  <a:pt x="460" y="295"/>
                  <a:pt x="460" y="294"/>
                  <a:pt x="459" y="293"/>
                </a:cubicBezTo>
                <a:cubicBezTo>
                  <a:pt x="482" y="273"/>
                  <a:pt x="504" y="251"/>
                  <a:pt x="529" y="234"/>
                </a:cubicBezTo>
                <a:cubicBezTo>
                  <a:pt x="506" y="251"/>
                  <a:pt x="481" y="277"/>
                  <a:pt x="463" y="299"/>
                </a:cubicBezTo>
                <a:cubicBezTo>
                  <a:pt x="462" y="300"/>
                  <a:pt x="464" y="302"/>
                  <a:pt x="465" y="302"/>
                </a:cubicBezTo>
                <a:cubicBezTo>
                  <a:pt x="491" y="294"/>
                  <a:pt x="510" y="274"/>
                  <a:pt x="531" y="258"/>
                </a:cubicBezTo>
                <a:cubicBezTo>
                  <a:pt x="547" y="247"/>
                  <a:pt x="515" y="274"/>
                  <a:pt x="511" y="277"/>
                </a:cubicBezTo>
                <a:cubicBezTo>
                  <a:pt x="499" y="288"/>
                  <a:pt x="485" y="297"/>
                  <a:pt x="474" y="309"/>
                </a:cubicBezTo>
                <a:cubicBezTo>
                  <a:pt x="472" y="310"/>
                  <a:pt x="474" y="313"/>
                  <a:pt x="476" y="312"/>
                </a:cubicBezTo>
                <a:cubicBezTo>
                  <a:pt x="486" y="306"/>
                  <a:pt x="495" y="299"/>
                  <a:pt x="505" y="293"/>
                </a:cubicBezTo>
                <a:cubicBezTo>
                  <a:pt x="512" y="288"/>
                  <a:pt x="523" y="283"/>
                  <a:pt x="528" y="277"/>
                </a:cubicBezTo>
                <a:cubicBezTo>
                  <a:pt x="515" y="293"/>
                  <a:pt x="496" y="303"/>
                  <a:pt x="484" y="321"/>
                </a:cubicBezTo>
                <a:cubicBezTo>
                  <a:pt x="483" y="322"/>
                  <a:pt x="484" y="324"/>
                  <a:pt x="486" y="323"/>
                </a:cubicBezTo>
                <a:cubicBezTo>
                  <a:pt x="498" y="319"/>
                  <a:pt x="508" y="312"/>
                  <a:pt x="518" y="304"/>
                </a:cubicBezTo>
                <a:cubicBezTo>
                  <a:pt x="523" y="300"/>
                  <a:pt x="544" y="279"/>
                  <a:pt x="528" y="297"/>
                </a:cubicBezTo>
                <a:cubicBezTo>
                  <a:pt x="521" y="305"/>
                  <a:pt x="512" y="313"/>
                  <a:pt x="503" y="320"/>
                </a:cubicBezTo>
                <a:cubicBezTo>
                  <a:pt x="501" y="322"/>
                  <a:pt x="504" y="325"/>
                  <a:pt x="506" y="323"/>
                </a:cubicBezTo>
                <a:cubicBezTo>
                  <a:pt x="512" y="318"/>
                  <a:pt x="518" y="313"/>
                  <a:pt x="524" y="309"/>
                </a:cubicBezTo>
                <a:cubicBezTo>
                  <a:pt x="532" y="303"/>
                  <a:pt x="533" y="303"/>
                  <a:pt x="527" y="309"/>
                </a:cubicBezTo>
                <a:cubicBezTo>
                  <a:pt x="522" y="314"/>
                  <a:pt x="517" y="319"/>
                  <a:pt x="513" y="325"/>
                </a:cubicBezTo>
                <a:cubicBezTo>
                  <a:pt x="512" y="327"/>
                  <a:pt x="514" y="329"/>
                  <a:pt x="516" y="328"/>
                </a:cubicBezTo>
                <a:cubicBezTo>
                  <a:pt x="517" y="328"/>
                  <a:pt x="518" y="327"/>
                  <a:pt x="519" y="326"/>
                </a:cubicBezTo>
                <a:cubicBezTo>
                  <a:pt x="516" y="331"/>
                  <a:pt x="512" y="336"/>
                  <a:pt x="510" y="341"/>
                </a:cubicBezTo>
                <a:cubicBezTo>
                  <a:pt x="509" y="343"/>
                  <a:pt x="510" y="345"/>
                  <a:pt x="512" y="344"/>
                </a:cubicBezTo>
                <a:cubicBezTo>
                  <a:pt x="523" y="342"/>
                  <a:pt x="515" y="349"/>
                  <a:pt x="512" y="356"/>
                </a:cubicBezTo>
                <a:cubicBezTo>
                  <a:pt x="511" y="358"/>
                  <a:pt x="513" y="360"/>
                  <a:pt x="515" y="359"/>
                </a:cubicBezTo>
                <a:cubicBezTo>
                  <a:pt x="518" y="357"/>
                  <a:pt x="522" y="355"/>
                  <a:pt x="525" y="353"/>
                </a:cubicBezTo>
                <a:cubicBezTo>
                  <a:pt x="527" y="352"/>
                  <a:pt x="526" y="349"/>
                  <a:pt x="523" y="349"/>
                </a:cubicBezTo>
                <a:cubicBezTo>
                  <a:pt x="520" y="351"/>
                  <a:pt x="520" y="351"/>
                  <a:pt x="520" y="351"/>
                </a:cubicBezTo>
                <a:cubicBezTo>
                  <a:pt x="522" y="346"/>
                  <a:pt x="524" y="340"/>
                  <a:pt x="525" y="340"/>
                </a:cubicBezTo>
                <a:cubicBezTo>
                  <a:pt x="525" y="338"/>
                  <a:pt x="524" y="336"/>
                  <a:pt x="522" y="337"/>
                </a:cubicBezTo>
                <a:cubicBezTo>
                  <a:pt x="506" y="343"/>
                  <a:pt x="529" y="322"/>
                  <a:pt x="533" y="317"/>
                </a:cubicBezTo>
                <a:cubicBezTo>
                  <a:pt x="535" y="316"/>
                  <a:pt x="533" y="313"/>
                  <a:pt x="531" y="315"/>
                </a:cubicBezTo>
                <a:cubicBezTo>
                  <a:pt x="508" y="333"/>
                  <a:pt x="533" y="307"/>
                  <a:pt x="538" y="300"/>
                </a:cubicBezTo>
                <a:cubicBezTo>
                  <a:pt x="539" y="298"/>
                  <a:pt x="537" y="296"/>
                  <a:pt x="536" y="297"/>
                </a:cubicBezTo>
                <a:cubicBezTo>
                  <a:pt x="533" y="298"/>
                  <a:pt x="531" y="300"/>
                  <a:pt x="529" y="301"/>
                </a:cubicBezTo>
                <a:cubicBezTo>
                  <a:pt x="533" y="296"/>
                  <a:pt x="538" y="292"/>
                  <a:pt x="542" y="286"/>
                </a:cubicBezTo>
                <a:cubicBezTo>
                  <a:pt x="542" y="286"/>
                  <a:pt x="542" y="286"/>
                  <a:pt x="542" y="286"/>
                </a:cubicBezTo>
                <a:cubicBezTo>
                  <a:pt x="540" y="332"/>
                  <a:pt x="527" y="378"/>
                  <a:pt x="505" y="418"/>
                </a:cubicBezTo>
                <a:close/>
                <a:moveTo>
                  <a:pt x="380" y="469"/>
                </a:moveTo>
                <a:cubicBezTo>
                  <a:pt x="391" y="458"/>
                  <a:pt x="403" y="447"/>
                  <a:pt x="414" y="436"/>
                </a:cubicBezTo>
                <a:cubicBezTo>
                  <a:pt x="405" y="447"/>
                  <a:pt x="395" y="457"/>
                  <a:pt x="384" y="466"/>
                </a:cubicBezTo>
                <a:cubicBezTo>
                  <a:pt x="383" y="467"/>
                  <a:pt x="382" y="468"/>
                  <a:pt x="380" y="469"/>
                </a:cubicBezTo>
                <a:close/>
                <a:moveTo>
                  <a:pt x="354" y="457"/>
                </a:moveTo>
                <a:cubicBezTo>
                  <a:pt x="355" y="456"/>
                  <a:pt x="355" y="456"/>
                  <a:pt x="356" y="455"/>
                </a:cubicBezTo>
                <a:cubicBezTo>
                  <a:pt x="363" y="445"/>
                  <a:pt x="373" y="437"/>
                  <a:pt x="382" y="429"/>
                </a:cubicBezTo>
                <a:cubicBezTo>
                  <a:pt x="386" y="425"/>
                  <a:pt x="391" y="421"/>
                  <a:pt x="396" y="416"/>
                </a:cubicBezTo>
                <a:cubicBezTo>
                  <a:pt x="386" y="426"/>
                  <a:pt x="377" y="436"/>
                  <a:pt x="368" y="446"/>
                </a:cubicBezTo>
                <a:cubicBezTo>
                  <a:pt x="365" y="449"/>
                  <a:pt x="360" y="453"/>
                  <a:pt x="354" y="457"/>
                </a:cubicBezTo>
                <a:close/>
                <a:moveTo>
                  <a:pt x="360" y="419"/>
                </a:moveTo>
                <a:cubicBezTo>
                  <a:pt x="368" y="409"/>
                  <a:pt x="377" y="400"/>
                  <a:pt x="385" y="390"/>
                </a:cubicBezTo>
                <a:cubicBezTo>
                  <a:pt x="388" y="385"/>
                  <a:pt x="411" y="353"/>
                  <a:pt x="399" y="371"/>
                </a:cubicBezTo>
                <a:cubicBezTo>
                  <a:pt x="389" y="388"/>
                  <a:pt x="376" y="402"/>
                  <a:pt x="362" y="416"/>
                </a:cubicBezTo>
                <a:cubicBezTo>
                  <a:pt x="362" y="417"/>
                  <a:pt x="361" y="418"/>
                  <a:pt x="360" y="419"/>
                </a:cubicBezTo>
                <a:close/>
                <a:moveTo>
                  <a:pt x="542" y="285"/>
                </a:moveTo>
                <a:cubicBezTo>
                  <a:pt x="542" y="284"/>
                  <a:pt x="540" y="283"/>
                  <a:pt x="539" y="284"/>
                </a:cubicBezTo>
                <a:cubicBezTo>
                  <a:pt x="524" y="293"/>
                  <a:pt x="512" y="305"/>
                  <a:pt x="497" y="314"/>
                </a:cubicBezTo>
                <a:cubicBezTo>
                  <a:pt x="494" y="311"/>
                  <a:pt x="496" y="308"/>
                  <a:pt x="501" y="306"/>
                </a:cubicBezTo>
                <a:cubicBezTo>
                  <a:pt x="505" y="302"/>
                  <a:pt x="509" y="299"/>
                  <a:pt x="513" y="296"/>
                </a:cubicBezTo>
                <a:cubicBezTo>
                  <a:pt x="521" y="289"/>
                  <a:pt x="529" y="282"/>
                  <a:pt x="536" y="274"/>
                </a:cubicBezTo>
                <a:cubicBezTo>
                  <a:pt x="537" y="272"/>
                  <a:pt x="535" y="270"/>
                  <a:pt x="533" y="271"/>
                </a:cubicBezTo>
                <a:cubicBezTo>
                  <a:pt x="523" y="277"/>
                  <a:pt x="513" y="283"/>
                  <a:pt x="503" y="290"/>
                </a:cubicBezTo>
                <a:cubicBezTo>
                  <a:pt x="499" y="292"/>
                  <a:pt x="471" y="315"/>
                  <a:pt x="488" y="300"/>
                </a:cubicBezTo>
                <a:cubicBezTo>
                  <a:pt x="506" y="284"/>
                  <a:pt x="526" y="271"/>
                  <a:pt x="542" y="253"/>
                </a:cubicBezTo>
                <a:cubicBezTo>
                  <a:pt x="542" y="264"/>
                  <a:pt x="542" y="274"/>
                  <a:pt x="542" y="285"/>
                </a:cubicBezTo>
                <a:close/>
              </a:path>
            </a:pathLst>
          </a:custGeom>
          <a:solidFill>
            <a:srgbClr val="7CBF33">
              <a:alpha val="75000"/>
            </a:srgbClr>
          </a:solidFill>
          <a:ln>
            <a:solidFill>
              <a:srgbClr val="7CBF33"/>
            </a:solidFill>
          </a:ln>
        </p:spPr>
        <p:txBody>
          <a:bodyPr vert="horz" wrap="square" lIns="68589" tIns="34295" rIns="68589" bIns="34295" numCol="1" anchor="t" anchorCtr="0" compatLnSpc="1"/>
          <a:lstStyle/>
          <a:p>
            <a:endParaRPr lang="zh-CN" altLang="en-US" sz="1500" b="1">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45" name="Freeform 75"/>
          <p:cNvSpPr>
            <a:spLocks noEditPoints="1"/>
          </p:cNvSpPr>
          <p:nvPr/>
        </p:nvSpPr>
        <p:spPr bwMode="auto">
          <a:xfrm>
            <a:off x="4846509" y="1381612"/>
            <a:ext cx="1155107" cy="1146926"/>
          </a:xfrm>
          <a:custGeom>
            <a:avLst/>
            <a:gdLst>
              <a:gd name="T0" fmla="*/ 450 w 555"/>
              <a:gd name="T1" fmla="*/ 186 h 551"/>
              <a:gd name="T2" fmla="*/ 395 w 555"/>
              <a:gd name="T3" fmla="*/ 249 h 551"/>
              <a:gd name="T4" fmla="*/ 351 w 555"/>
              <a:gd name="T5" fmla="*/ 279 h 551"/>
              <a:gd name="T6" fmla="*/ 280 w 555"/>
              <a:gd name="T7" fmla="*/ 413 h 551"/>
              <a:gd name="T8" fmla="*/ 268 w 555"/>
              <a:gd name="T9" fmla="*/ 391 h 551"/>
              <a:gd name="T10" fmla="*/ 225 w 555"/>
              <a:gd name="T11" fmla="*/ 419 h 551"/>
              <a:gd name="T12" fmla="*/ 271 w 555"/>
              <a:gd name="T13" fmla="*/ 315 h 551"/>
              <a:gd name="T14" fmla="*/ 216 w 555"/>
              <a:gd name="T15" fmla="*/ 346 h 551"/>
              <a:gd name="T16" fmla="*/ 258 w 555"/>
              <a:gd name="T17" fmla="*/ 276 h 551"/>
              <a:gd name="T18" fmla="*/ 290 w 555"/>
              <a:gd name="T19" fmla="*/ 269 h 551"/>
              <a:gd name="T20" fmla="*/ 333 w 555"/>
              <a:gd name="T21" fmla="*/ 289 h 551"/>
              <a:gd name="T22" fmla="*/ 435 w 555"/>
              <a:gd name="T23" fmla="*/ 172 h 551"/>
              <a:gd name="T24" fmla="*/ 45 w 555"/>
              <a:gd name="T25" fmla="*/ 152 h 551"/>
              <a:gd name="T26" fmla="*/ 307 w 555"/>
              <a:gd name="T27" fmla="*/ 119 h 551"/>
              <a:gd name="T28" fmla="*/ 252 w 555"/>
              <a:gd name="T29" fmla="*/ 185 h 551"/>
              <a:gd name="T30" fmla="*/ 270 w 555"/>
              <a:gd name="T31" fmla="*/ 196 h 551"/>
              <a:gd name="T32" fmla="*/ 308 w 555"/>
              <a:gd name="T33" fmla="*/ 161 h 551"/>
              <a:gd name="T34" fmla="*/ 283 w 555"/>
              <a:gd name="T35" fmla="*/ 211 h 551"/>
              <a:gd name="T36" fmla="*/ 229 w 555"/>
              <a:gd name="T37" fmla="*/ 237 h 551"/>
              <a:gd name="T38" fmla="*/ 233 w 555"/>
              <a:gd name="T39" fmla="*/ 265 h 551"/>
              <a:gd name="T40" fmla="*/ 212 w 555"/>
              <a:gd name="T41" fmla="*/ 310 h 551"/>
              <a:gd name="T42" fmla="*/ 198 w 555"/>
              <a:gd name="T43" fmla="*/ 377 h 551"/>
              <a:gd name="T44" fmla="*/ 235 w 555"/>
              <a:gd name="T45" fmla="*/ 418 h 551"/>
              <a:gd name="T46" fmla="*/ 381 w 555"/>
              <a:gd name="T47" fmla="*/ 323 h 551"/>
              <a:gd name="T48" fmla="*/ 338 w 555"/>
              <a:gd name="T49" fmla="*/ 477 h 551"/>
              <a:gd name="T50" fmla="*/ 277 w 555"/>
              <a:gd name="T51" fmla="*/ 541 h 551"/>
              <a:gd name="T52" fmla="*/ 125 w 555"/>
              <a:gd name="T53" fmla="*/ 476 h 551"/>
              <a:gd name="T54" fmla="*/ 58 w 555"/>
              <a:gd name="T55" fmla="*/ 423 h 551"/>
              <a:gd name="T56" fmla="*/ 55 w 555"/>
              <a:gd name="T57" fmla="*/ 281 h 551"/>
              <a:gd name="T58" fmla="*/ 48 w 555"/>
              <a:gd name="T59" fmla="*/ 186 h 551"/>
              <a:gd name="T60" fmla="*/ 512 w 555"/>
              <a:gd name="T61" fmla="*/ 139 h 551"/>
              <a:gd name="T62" fmla="*/ 253 w 555"/>
              <a:gd name="T63" fmla="*/ 158 h 551"/>
              <a:gd name="T64" fmla="*/ 316 w 555"/>
              <a:gd name="T65" fmla="*/ 199 h 551"/>
              <a:gd name="T66" fmla="*/ 445 w 555"/>
              <a:gd name="T67" fmla="*/ 89 h 551"/>
              <a:gd name="T68" fmla="*/ 315 w 555"/>
              <a:gd name="T69" fmla="*/ 251 h 551"/>
              <a:gd name="T70" fmla="*/ 350 w 555"/>
              <a:gd name="T71" fmla="*/ 216 h 551"/>
              <a:gd name="T72" fmla="*/ 334 w 555"/>
              <a:gd name="T73" fmla="*/ 241 h 551"/>
              <a:gd name="T74" fmla="*/ 331 w 555"/>
              <a:gd name="T75" fmla="*/ 268 h 551"/>
              <a:gd name="T76" fmla="*/ 443 w 555"/>
              <a:gd name="T77" fmla="*/ 62 h 551"/>
              <a:gd name="T78" fmla="*/ 424 w 555"/>
              <a:gd name="T79" fmla="*/ 83 h 551"/>
              <a:gd name="T80" fmla="*/ 333 w 555"/>
              <a:gd name="T81" fmla="*/ 181 h 551"/>
              <a:gd name="T82" fmla="*/ 232 w 555"/>
              <a:gd name="T83" fmla="*/ 272 h 551"/>
              <a:gd name="T84" fmla="*/ 287 w 555"/>
              <a:gd name="T85" fmla="*/ 382 h 551"/>
              <a:gd name="T86" fmla="*/ 23 w 555"/>
              <a:gd name="T87" fmla="*/ 223 h 551"/>
              <a:gd name="T88" fmla="*/ 45 w 555"/>
              <a:gd name="T89" fmla="*/ 262 h 551"/>
              <a:gd name="T90" fmla="*/ 20 w 555"/>
              <a:gd name="T91" fmla="*/ 340 h 551"/>
              <a:gd name="T92" fmla="*/ 90 w 555"/>
              <a:gd name="T93" fmla="*/ 474 h 551"/>
              <a:gd name="T94" fmla="*/ 92 w 555"/>
              <a:gd name="T95" fmla="*/ 476 h 551"/>
              <a:gd name="T96" fmla="*/ 541 w 555"/>
              <a:gd name="T97" fmla="*/ 248 h 551"/>
              <a:gd name="T98" fmla="*/ 390 w 555"/>
              <a:gd name="T99" fmla="*/ 316 h 551"/>
              <a:gd name="T100" fmla="*/ 395 w 555"/>
              <a:gd name="T101" fmla="*/ 302 h 551"/>
              <a:gd name="T102" fmla="*/ 390 w 555"/>
              <a:gd name="T103" fmla="*/ 306 h 551"/>
              <a:gd name="T104" fmla="*/ 400 w 555"/>
              <a:gd name="T105" fmla="*/ 474 h 551"/>
              <a:gd name="T106" fmla="*/ 372 w 555"/>
              <a:gd name="T107" fmla="*/ 487 h 551"/>
              <a:gd name="T108" fmla="*/ 443 w 555"/>
              <a:gd name="T109" fmla="*/ 376 h 551"/>
              <a:gd name="T110" fmla="*/ 415 w 555"/>
              <a:gd name="T111" fmla="*/ 369 h 551"/>
              <a:gd name="T112" fmla="*/ 373 w 555"/>
              <a:gd name="T113" fmla="*/ 361 h 551"/>
              <a:gd name="T114" fmla="*/ 414 w 555"/>
              <a:gd name="T115" fmla="*/ 316 h 551"/>
              <a:gd name="T116" fmla="*/ 437 w 555"/>
              <a:gd name="T117" fmla="*/ 361 h 551"/>
              <a:gd name="T118" fmla="*/ 469 w 555"/>
              <a:gd name="T119" fmla="*/ 301 h 551"/>
              <a:gd name="T120" fmla="*/ 503 w 555"/>
              <a:gd name="T121" fmla="*/ 320 h 551"/>
              <a:gd name="T122" fmla="*/ 531 w 555"/>
              <a:gd name="T123" fmla="*/ 315 h 551"/>
              <a:gd name="T124" fmla="*/ 360 w 555"/>
              <a:gd name="T125" fmla="*/ 41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5" h="551">
                <a:moveTo>
                  <a:pt x="512" y="139"/>
                </a:moveTo>
                <a:cubicBezTo>
                  <a:pt x="511" y="137"/>
                  <a:pt x="508" y="140"/>
                  <a:pt x="509" y="142"/>
                </a:cubicBezTo>
                <a:cubicBezTo>
                  <a:pt x="514" y="151"/>
                  <a:pt x="519" y="160"/>
                  <a:pt x="523" y="169"/>
                </a:cubicBezTo>
                <a:cubicBezTo>
                  <a:pt x="522" y="170"/>
                  <a:pt x="522" y="170"/>
                  <a:pt x="522" y="170"/>
                </a:cubicBezTo>
                <a:cubicBezTo>
                  <a:pt x="497" y="194"/>
                  <a:pt x="472" y="216"/>
                  <a:pt x="446" y="238"/>
                </a:cubicBezTo>
                <a:cubicBezTo>
                  <a:pt x="434" y="248"/>
                  <a:pt x="422" y="258"/>
                  <a:pt x="410" y="268"/>
                </a:cubicBezTo>
                <a:cubicBezTo>
                  <a:pt x="402" y="274"/>
                  <a:pt x="367" y="310"/>
                  <a:pt x="392" y="279"/>
                </a:cubicBezTo>
                <a:cubicBezTo>
                  <a:pt x="411" y="254"/>
                  <a:pt x="436" y="234"/>
                  <a:pt x="460" y="213"/>
                </a:cubicBezTo>
                <a:cubicBezTo>
                  <a:pt x="467" y="206"/>
                  <a:pt x="475" y="200"/>
                  <a:pt x="482" y="192"/>
                </a:cubicBezTo>
                <a:cubicBezTo>
                  <a:pt x="491" y="185"/>
                  <a:pt x="500" y="176"/>
                  <a:pt x="508" y="167"/>
                </a:cubicBezTo>
                <a:cubicBezTo>
                  <a:pt x="509" y="167"/>
                  <a:pt x="510" y="166"/>
                  <a:pt x="510" y="165"/>
                </a:cubicBezTo>
                <a:cubicBezTo>
                  <a:pt x="511" y="163"/>
                  <a:pt x="513" y="161"/>
                  <a:pt x="514" y="159"/>
                </a:cubicBezTo>
                <a:cubicBezTo>
                  <a:pt x="515" y="158"/>
                  <a:pt x="513" y="156"/>
                  <a:pt x="512" y="157"/>
                </a:cubicBezTo>
                <a:cubicBezTo>
                  <a:pt x="474" y="184"/>
                  <a:pt x="440" y="215"/>
                  <a:pt x="405" y="245"/>
                </a:cubicBezTo>
                <a:cubicBezTo>
                  <a:pt x="441" y="214"/>
                  <a:pt x="473" y="179"/>
                  <a:pt x="509" y="148"/>
                </a:cubicBezTo>
                <a:cubicBezTo>
                  <a:pt x="510" y="147"/>
                  <a:pt x="509" y="145"/>
                  <a:pt x="507" y="146"/>
                </a:cubicBezTo>
                <a:cubicBezTo>
                  <a:pt x="487" y="158"/>
                  <a:pt x="468" y="172"/>
                  <a:pt x="450" y="186"/>
                </a:cubicBezTo>
                <a:cubicBezTo>
                  <a:pt x="466" y="171"/>
                  <a:pt x="480" y="155"/>
                  <a:pt x="494" y="138"/>
                </a:cubicBezTo>
                <a:cubicBezTo>
                  <a:pt x="495" y="136"/>
                  <a:pt x="494" y="135"/>
                  <a:pt x="492" y="136"/>
                </a:cubicBezTo>
                <a:cubicBezTo>
                  <a:pt x="453" y="170"/>
                  <a:pt x="405" y="196"/>
                  <a:pt x="377" y="241"/>
                </a:cubicBezTo>
                <a:cubicBezTo>
                  <a:pt x="377" y="242"/>
                  <a:pt x="378" y="243"/>
                  <a:pt x="379" y="242"/>
                </a:cubicBezTo>
                <a:cubicBezTo>
                  <a:pt x="403" y="203"/>
                  <a:pt x="441" y="180"/>
                  <a:pt x="476" y="152"/>
                </a:cubicBezTo>
                <a:cubicBezTo>
                  <a:pt x="480" y="149"/>
                  <a:pt x="485" y="144"/>
                  <a:pt x="486" y="143"/>
                </a:cubicBezTo>
                <a:cubicBezTo>
                  <a:pt x="486" y="144"/>
                  <a:pt x="484" y="146"/>
                  <a:pt x="480" y="150"/>
                </a:cubicBezTo>
                <a:cubicBezTo>
                  <a:pt x="471" y="160"/>
                  <a:pt x="463" y="170"/>
                  <a:pt x="454" y="179"/>
                </a:cubicBezTo>
                <a:cubicBezTo>
                  <a:pt x="443" y="190"/>
                  <a:pt x="432" y="200"/>
                  <a:pt x="421" y="211"/>
                </a:cubicBezTo>
                <a:cubicBezTo>
                  <a:pt x="408" y="222"/>
                  <a:pt x="395" y="234"/>
                  <a:pt x="383" y="246"/>
                </a:cubicBezTo>
                <a:cubicBezTo>
                  <a:pt x="381" y="248"/>
                  <a:pt x="383" y="250"/>
                  <a:pt x="385" y="249"/>
                </a:cubicBezTo>
                <a:cubicBezTo>
                  <a:pt x="396" y="238"/>
                  <a:pt x="408" y="228"/>
                  <a:pt x="419" y="217"/>
                </a:cubicBezTo>
                <a:cubicBezTo>
                  <a:pt x="423" y="214"/>
                  <a:pt x="427" y="210"/>
                  <a:pt x="431" y="207"/>
                </a:cubicBezTo>
                <a:cubicBezTo>
                  <a:pt x="451" y="189"/>
                  <a:pt x="472" y="173"/>
                  <a:pt x="494" y="158"/>
                </a:cubicBezTo>
                <a:cubicBezTo>
                  <a:pt x="513" y="145"/>
                  <a:pt x="489" y="161"/>
                  <a:pt x="486" y="165"/>
                </a:cubicBezTo>
                <a:cubicBezTo>
                  <a:pt x="476" y="173"/>
                  <a:pt x="467" y="182"/>
                  <a:pt x="458" y="191"/>
                </a:cubicBezTo>
                <a:cubicBezTo>
                  <a:pt x="437" y="211"/>
                  <a:pt x="417" y="230"/>
                  <a:pt x="395" y="249"/>
                </a:cubicBezTo>
                <a:cubicBezTo>
                  <a:pt x="394" y="250"/>
                  <a:pt x="396" y="252"/>
                  <a:pt x="397" y="251"/>
                </a:cubicBezTo>
                <a:cubicBezTo>
                  <a:pt x="418" y="235"/>
                  <a:pt x="438" y="218"/>
                  <a:pt x="459" y="202"/>
                </a:cubicBezTo>
                <a:cubicBezTo>
                  <a:pt x="468" y="195"/>
                  <a:pt x="476" y="188"/>
                  <a:pt x="485" y="181"/>
                </a:cubicBezTo>
                <a:cubicBezTo>
                  <a:pt x="481" y="186"/>
                  <a:pt x="477" y="190"/>
                  <a:pt x="473" y="195"/>
                </a:cubicBezTo>
                <a:cubicBezTo>
                  <a:pt x="452" y="212"/>
                  <a:pt x="432" y="231"/>
                  <a:pt x="412" y="249"/>
                </a:cubicBezTo>
                <a:cubicBezTo>
                  <a:pt x="401" y="260"/>
                  <a:pt x="390" y="270"/>
                  <a:pt x="378" y="279"/>
                </a:cubicBezTo>
                <a:cubicBezTo>
                  <a:pt x="359" y="295"/>
                  <a:pt x="388" y="268"/>
                  <a:pt x="392" y="265"/>
                </a:cubicBezTo>
                <a:cubicBezTo>
                  <a:pt x="393" y="263"/>
                  <a:pt x="391" y="261"/>
                  <a:pt x="390" y="262"/>
                </a:cubicBezTo>
                <a:cubicBezTo>
                  <a:pt x="383" y="266"/>
                  <a:pt x="377" y="270"/>
                  <a:pt x="371" y="275"/>
                </a:cubicBezTo>
                <a:cubicBezTo>
                  <a:pt x="358" y="285"/>
                  <a:pt x="380" y="263"/>
                  <a:pt x="383" y="260"/>
                </a:cubicBezTo>
                <a:cubicBezTo>
                  <a:pt x="384" y="259"/>
                  <a:pt x="382" y="256"/>
                  <a:pt x="381" y="258"/>
                </a:cubicBezTo>
                <a:cubicBezTo>
                  <a:pt x="372" y="264"/>
                  <a:pt x="346" y="289"/>
                  <a:pt x="367" y="262"/>
                </a:cubicBezTo>
                <a:cubicBezTo>
                  <a:pt x="368" y="261"/>
                  <a:pt x="366" y="259"/>
                  <a:pt x="364" y="260"/>
                </a:cubicBezTo>
                <a:cubicBezTo>
                  <a:pt x="359" y="265"/>
                  <a:pt x="355" y="269"/>
                  <a:pt x="351" y="274"/>
                </a:cubicBezTo>
                <a:cubicBezTo>
                  <a:pt x="349" y="275"/>
                  <a:pt x="352" y="278"/>
                  <a:pt x="353" y="276"/>
                </a:cubicBezTo>
                <a:cubicBezTo>
                  <a:pt x="353" y="275"/>
                  <a:pt x="354" y="275"/>
                  <a:pt x="354" y="274"/>
                </a:cubicBezTo>
                <a:cubicBezTo>
                  <a:pt x="353" y="276"/>
                  <a:pt x="352" y="277"/>
                  <a:pt x="351" y="279"/>
                </a:cubicBezTo>
                <a:cubicBezTo>
                  <a:pt x="351" y="280"/>
                  <a:pt x="352" y="282"/>
                  <a:pt x="354" y="281"/>
                </a:cubicBezTo>
                <a:cubicBezTo>
                  <a:pt x="360" y="277"/>
                  <a:pt x="363" y="275"/>
                  <a:pt x="369" y="270"/>
                </a:cubicBezTo>
                <a:cubicBezTo>
                  <a:pt x="386" y="257"/>
                  <a:pt x="362" y="279"/>
                  <a:pt x="359" y="284"/>
                </a:cubicBezTo>
                <a:cubicBezTo>
                  <a:pt x="358" y="285"/>
                  <a:pt x="359" y="288"/>
                  <a:pt x="361" y="287"/>
                </a:cubicBezTo>
                <a:cubicBezTo>
                  <a:pt x="369" y="281"/>
                  <a:pt x="376" y="274"/>
                  <a:pt x="385" y="269"/>
                </a:cubicBezTo>
                <a:cubicBezTo>
                  <a:pt x="377" y="274"/>
                  <a:pt x="370" y="283"/>
                  <a:pt x="364" y="291"/>
                </a:cubicBezTo>
                <a:cubicBezTo>
                  <a:pt x="363" y="293"/>
                  <a:pt x="365" y="295"/>
                  <a:pt x="367" y="293"/>
                </a:cubicBezTo>
                <a:cubicBezTo>
                  <a:pt x="379" y="283"/>
                  <a:pt x="391" y="273"/>
                  <a:pt x="403" y="262"/>
                </a:cubicBezTo>
                <a:cubicBezTo>
                  <a:pt x="392" y="273"/>
                  <a:pt x="383" y="284"/>
                  <a:pt x="374" y="297"/>
                </a:cubicBezTo>
                <a:cubicBezTo>
                  <a:pt x="373" y="299"/>
                  <a:pt x="375" y="300"/>
                  <a:pt x="377" y="299"/>
                </a:cubicBezTo>
                <a:cubicBezTo>
                  <a:pt x="401" y="279"/>
                  <a:pt x="425" y="260"/>
                  <a:pt x="449" y="239"/>
                </a:cubicBezTo>
                <a:cubicBezTo>
                  <a:pt x="439" y="249"/>
                  <a:pt x="429" y="259"/>
                  <a:pt x="418" y="268"/>
                </a:cubicBezTo>
                <a:cubicBezTo>
                  <a:pt x="402" y="281"/>
                  <a:pt x="383" y="295"/>
                  <a:pt x="371" y="312"/>
                </a:cubicBezTo>
                <a:cubicBezTo>
                  <a:pt x="370" y="311"/>
                  <a:pt x="368" y="310"/>
                  <a:pt x="367" y="312"/>
                </a:cubicBezTo>
                <a:cubicBezTo>
                  <a:pt x="344" y="344"/>
                  <a:pt x="316" y="373"/>
                  <a:pt x="294" y="406"/>
                </a:cubicBezTo>
                <a:cubicBezTo>
                  <a:pt x="288" y="412"/>
                  <a:pt x="282" y="419"/>
                  <a:pt x="276" y="425"/>
                </a:cubicBezTo>
                <a:cubicBezTo>
                  <a:pt x="261" y="441"/>
                  <a:pt x="277" y="417"/>
                  <a:pt x="280" y="413"/>
                </a:cubicBezTo>
                <a:cubicBezTo>
                  <a:pt x="288" y="399"/>
                  <a:pt x="298" y="387"/>
                  <a:pt x="309" y="375"/>
                </a:cubicBezTo>
                <a:cubicBezTo>
                  <a:pt x="322" y="359"/>
                  <a:pt x="337" y="344"/>
                  <a:pt x="350" y="327"/>
                </a:cubicBezTo>
                <a:cubicBezTo>
                  <a:pt x="351" y="326"/>
                  <a:pt x="348" y="324"/>
                  <a:pt x="347" y="325"/>
                </a:cubicBezTo>
                <a:cubicBezTo>
                  <a:pt x="311" y="361"/>
                  <a:pt x="284" y="403"/>
                  <a:pt x="248" y="439"/>
                </a:cubicBezTo>
                <a:cubicBezTo>
                  <a:pt x="252" y="435"/>
                  <a:pt x="255" y="428"/>
                  <a:pt x="258" y="422"/>
                </a:cubicBezTo>
                <a:cubicBezTo>
                  <a:pt x="269" y="410"/>
                  <a:pt x="280" y="397"/>
                  <a:pt x="291" y="383"/>
                </a:cubicBezTo>
                <a:cubicBezTo>
                  <a:pt x="297" y="376"/>
                  <a:pt x="302" y="369"/>
                  <a:pt x="307" y="362"/>
                </a:cubicBezTo>
                <a:cubicBezTo>
                  <a:pt x="313" y="355"/>
                  <a:pt x="318" y="348"/>
                  <a:pt x="323" y="342"/>
                </a:cubicBezTo>
                <a:cubicBezTo>
                  <a:pt x="324" y="341"/>
                  <a:pt x="324" y="340"/>
                  <a:pt x="325" y="339"/>
                </a:cubicBezTo>
                <a:cubicBezTo>
                  <a:pt x="328" y="336"/>
                  <a:pt x="331" y="332"/>
                  <a:pt x="334" y="329"/>
                </a:cubicBezTo>
                <a:cubicBezTo>
                  <a:pt x="335" y="327"/>
                  <a:pt x="333" y="324"/>
                  <a:pt x="331" y="326"/>
                </a:cubicBezTo>
                <a:cubicBezTo>
                  <a:pt x="329" y="329"/>
                  <a:pt x="326" y="333"/>
                  <a:pt x="323" y="336"/>
                </a:cubicBezTo>
                <a:cubicBezTo>
                  <a:pt x="323" y="337"/>
                  <a:pt x="322" y="337"/>
                  <a:pt x="322" y="338"/>
                </a:cubicBezTo>
                <a:cubicBezTo>
                  <a:pt x="299" y="366"/>
                  <a:pt x="271" y="391"/>
                  <a:pt x="253" y="422"/>
                </a:cubicBezTo>
                <a:cubicBezTo>
                  <a:pt x="250" y="426"/>
                  <a:pt x="246" y="429"/>
                  <a:pt x="243" y="432"/>
                </a:cubicBezTo>
                <a:cubicBezTo>
                  <a:pt x="240" y="435"/>
                  <a:pt x="242" y="429"/>
                  <a:pt x="245" y="423"/>
                </a:cubicBezTo>
                <a:cubicBezTo>
                  <a:pt x="253" y="413"/>
                  <a:pt x="261" y="402"/>
                  <a:pt x="268" y="391"/>
                </a:cubicBezTo>
                <a:cubicBezTo>
                  <a:pt x="283" y="371"/>
                  <a:pt x="300" y="353"/>
                  <a:pt x="315" y="333"/>
                </a:cubicBezTo>
                <a:cubicBezTo>
                  <a:pt x="315" y="333"/>
                  <a:pt x="315" y="333"/>
                  <a:pt x="315" y="333"/>
                </a:cubicBezTo>
                <a:cubicBezTo>
                  <a:pt x="315" y="333"/>
                  <a:pt x="315" y="333"/>
                  <a:pt x="315" y="333"/>
                </a:cubicBezTo>
                <a:cubicBezTo>
                  <a:pt x="316" y="331"/>
                  <a:pt x="318" y="329"/>
                  <a:pt x="319" y="327"/>
                </a:cubicBezTo>
                <a:cubicBezTo>
                  <a:pt x="320" y="325"/>
                  <a:pt x="317" y="324"/>
                  <a:pt x="316" y="325"/>
                </a:cubicBezTo>
                <a:cubicBezTo>
                  <a:pt x="294" y="356"/>
                  <a:pt x="261" y="382"/>
                  <a:pt x="244" y="416"/>
                </a:cubicBezTo>
                <a:cubicBezTo>
                  <a:pt x="239" y="422"/>
                  <a:pt x="234" y="427"/>
                  <a:pt x="233" y="431"/>
                </a:cubicBezTo>
                <a:cubicBezTo>
                  <a:pt x="235" y="424"/>
                  <a:pt x="238" y="416"/>
                  <a:pt x="241" y="409"/>
                </a:cubicBezTo>
                <a:cubicBezTo>
                  <a:pt x="248" y="401"/>
                  <a:pt x="254" y="392"/>
                  <a:pt x="260" y="383"/>
                </a:cubicBezTo>
                <a:cubicBezTo>
                  <a:pt x="264" y="378"/>
                  <a:pt x="268" y="373"/>
                  <a:pt x="272" y="367"/>
                </a:cubicBezTo>
                <a:cubicBezTo>
                  <a:pt x="284" y="353"/>
                  <a:pt x="297" y="339"/>
                  <a:pt x="308" y="325"/>
                </a:cubicBezTo>
                <a:cubicBezTo>
                  <a:pt x="309" y="323"/>
                  <a:pt x="306" y="321"/>
                  <a:pt x="305" y="323"/>
                </a:cubicBezTo>
                <a:cubicBezTo>
                  <a:pt x="291" y="337"/>
                  <a:pt x="279" y="352"/>
                  <a:pt x="267" y="368"/>
                </a:cubicBezTo>
                <a:cubicBezTo>
                  <a:pt x="264" y="372"/>
                  <a:pt x="261" y="376"/>
                  <a:pt x="258" y="380"/>
                </a:cubicBezTo>
                <a:cubicBezTo>
                  <a:pt x="254" y="386"/>
                  <a:pt x="249" y="392"/>
                  <a:pt x="245" y="399"/>
                </a:cubicBezTo>
                <a:cubicBezTo>
                  <a:pt x="241" y="404"/>
                  <a:pt x="237" y="410"/>
                  <a:pt x="233" y="415"/>
                </a:cubicBezTo>
                <a:cubicBezTo>
                  <a:pt x="230" y="422"/>
                  <a:pt x="228" y="424"/>
                  <a:pt x="225" y="419"/>
                </a:cubicBezTo>
                <a:cubicBezTo>
                  <a:pt x="226" y="415"/>
                  <a:pt x="227" y="411"/>
                  <a:pt x="228" y="408"/>
                </a:cubicBezTo>
                <a:cubicBezTo>
                  <a:pt x="237" y="398"/>
                  <a:pt x="245" y="387"/>
                  <a:pt x="252" y="376"/>
                </a:cubicBezTo>
                <a:cubicBezTo>
                  <a:pt x="259" y="368"/>
                  <a:pt x="265" y="359"/>
                  <a:pt x="271" y="350"/>
                </a:cubicBezTo>
                <a:cubicBezTo>
                  <a:pt x="273" y="348"/>
                  <a:pt x="275" y="345"/>
                  <a:pt x="277" y="343"/>
                </a:cubicBezTo>
                <a:cubicBezTo>
                  <a:pt x="282" y="337"/>
                  <a:pt x="286" y="331"/>
                  <a:pt x="290" y="326"/>
                </a:cubicBezTo>
                <a:cubicBezTo>
                  <a:pt x="292" y="324"/>
                  <a:pt x="289" y="322"/>
                  <a:pt x="288" y="324"/>
                </a:cubicBezTo>
                <a:cubicBezTo>
                  <a:pt x="282" y="330"/>
                  <a:pt x="277" y="337"/>
                  <a:pt x="271" y="344"/>
                </a:cubicBezTo>
                <a:cubicBezTo>
                  <a:pt x="256" y="362"/>
                  <a:pt x="236" y="382"/>
                  <a:pt x="226" y="404"/>
                </a:cubicBezTo>
                <a:cubicBezTo>
                  <a:pt x="224" y="407"/>
                  <a:pt x="222" y="409"/>
                  <a:pt x="220" y="411"/>
                </a:cubicBezTo>
                <a:cubicBezTo>
                  <a:pt x="215" y="417"/>
                  <a:pt x="212" y="422"/>
                  <a:pt x="214" y="412"/>
                </a:cubicBezTo>
                <a:cubicBezTo>
                  <a:pt x="215" y="411"/>
                  <a:pt x="215" y="409"/>
                  <a:pt x="216" y="408"/>
                </a:cubicBezTo>
                <a:cubicBezTo>
                  <a:pt x="238" y="380"/>
                  <a:pt x="257" y="350"/>
                  <a:pt x="279" y="323"/>
                </a:cubicBezTo>
                <a:cubicBezTo>
                  <a:pt x="280" y="321"/>
                  <a:pt x="278" y="319"/>
                  <a:pt x="276" y="320"/>
                </a:cubicBezTo>
                <a:cubicBezTo>
                  <a:pt x="264" y="334"/>
                  <a:pt x="249" y="349"/>
                  <a:pt x="237" y="365"/>
                </a:cubicBezTo>
                <a:cubicBezTo>
                  <a:pt x="237" y="364"/>
                  <a:pt x="238" y="364"/>
                  <a:pt x="238" y="363"/>
                </a:cubicBezTo>
                <a:cubicBezTo>
                  <a:pt x="250" y="347"/>
                  <a:pt x="262" y="332"/>
                  <a:pt x="273" y="317"/>
                </a:cubicBezTo>
                <a:cubicBezTo>
                  <a:pt x="275" y="315"/>
                  <a:pt x="272" y="313"/>
                  <a:pt x="271" y="315"/>
                </a:cubicBezTo>
                <a:cubicBezTo>
                  <a:pt x="249" y="342"/>
                  <a:pt x="229" y="370"/>
                  <a:pt x="207" y="398"/>
                </a:cubicBezTo>
                <a:cubicBezTo>
                  <a:pt x="224" y="376"/>
                  <a:pt x="243" y="347"/>
                  <a:pt x="262" y="321"/>
                </a:cubicBezTo>
                <a:cubicBezTo>
                  <a:pt x="265" y="319"/>
                  <a:pt x="266" y="317"/>
                  <a:pt x="266" y="316"/>
                </a:cubicBezTo>
                <a:cubicBezTo>
                  <a:pt x="268" y="313"/>
                  <a:pt x="270" y="311"/>
                  <a:pt x="272" y="308"/>
                </a:cubicBezTo>
                <a:cubicBezTo>
                  <a:pt x="273" y="306"/>
                  <a:pt x="271" y="304"/>
                  <a:pt x="269" y="306"/>
                </a:cubicBezTo>
                <a:cubicBezTo>
                  <a:pt x="249" y="329"/>
                  <a:pt x="230" y="354"/>
                  <a:pt x="211" y="379"/>
                </a:cubicBezTo>
                <a:cubicBezTo>
                  <a:pt x="204" y="389"/>
                  <a:pt x="203" y="389"/>
                  <a:pt x="209" y="379"/>
                </a:cubicBezTo>
                <a:cubicBezTo>
                  <a:pt x="213" y="371"/>
                  <a:pt x="218" y="363"/>
                  <a:pt x="223" y="356"/>
                </a:cubicBezTo>
                <a:cubicBezTo>
                  <a:pt x="233" y="340"/>
                  <a:pt x="244" y="326"/>
                  <a:pt x="255" y="311"/>
                </a:cubicBezTo>
                <a:cubicBezTo>
                  <a:pt x="256" y="310"/>
                  <a:pt x="254" y="307"/>
                  <a:pt x="252" y="309"/>
                </a:cubicBezTo>
                <a:cubicBezTo>
                  <a:pt x="251" y="310"/>
                  <a:pt x="250" y="312"/>
                  <a:pt x="249" y="313"/>
                </a:cubicBezTo>
                <a:cubicBezTo>
                  <a:pt x="249" y="313"/>
                  <a:pt x="248" y="313"/>
                  <a:pt x="248" y="314"/>
                </a:cubicBezTo>
                <a:cubicBezTo>
                  <a:pt x="246" y="316"/>
                  <a:pt x="245" y="318"/>
                  <a:pt x="243" y="320"/>
                </a:cubicBezTo>
                <a:cubicBezTo>
                  <a:pt x="243" y="320"/>
                  <a:pt x="243" y="320"/>
                  <a:pt x="243" y="320"/>
                </a:cubicBezTo>
                <a:cubicBezTo>
                  <a:pt x="243" y="320"/>
                  <a:pt x="243" y="320"/>
                  <a:pt x="243" y="320"/>
                </a:cubicBezTo>
                <a:cubicBezTo>
                  <a:pt x="234" y="330"/>
                  <a:pt x="226" y="341"/>
                  <a:pt x="218" y="352"/>
                </a:cubicBezTo>
                <a:cubicBezTo>
                  <a:pt x="213" y="357"/>
                  <a:pt x="214" y="352"/>
                  <a:pt x="216" y="346"/>
                </a:cubicBezTo>
                <a:cubicBezTo>
                  <a:pt x="217" y="345"/>
                  <a:pt x="217" y="345"/>
                  <a:pt x="218" y="345"/>
                </a:cubicBezTo>
                <a:cubicBezTo>
                  <a:pt x="219" y="344"/>
                  <a:pt x="219" y="342"/>
                  <a:pt x="218" y="342"/>
                </a:cubicBezTo>
                <a:cubicBezTo>
                  <a:pt x="218" y="341"/>
                  <a:pt x="218" y="340"/>
                  <a:pt x="219" y="340"/>
                </a:cubicBezTo>
                <a:cubicBezTo>
                  <a:pt x="223" y="335"/>
                  <a:pt x="229" y="323"/>
                  <a:pt x="231" y="320"/>
                </a:cubicBezTo>
                <a:cubicBezTo>
                  <a:pt x="232" y="319"/>
                  <a:pt x="231" y="318"/>
                  <a:pt x="230" y="318"/>
                </a:cubicBezTo>
                <a:cubicBezTo>
                  <a:pt x="234" y="312"/>
                  <a:pt x="237" y="305"/>
                  <a:pt x="238" y="298"/>
                </a:cubicBezTo>
                <a:cubicBezTo>
                  <a:pt x="239" y="297"/>
                  <a:pt x="237" y="295"/>
                  <a:pt x="236" y="296"/>
                </a:cubicBezTo>
                <a:cubicBezTo>
                  <a:pt x="235" y="296"/>
                  <a:pt x="235" y="297"/>
                  <a:pt x="234" y="297"/>
                </a:cubicBezTo>
                <a:cubicBezTo>
                  <a:pt x="237" y="294"/>
                  <a:pt x="239" y="290"/>
                  <a:pt x="240" y="286"/>
                </a:cubicBezTo>
                <a:cubicBezTo>
                  <a:pt x="241" y="285"/>
                  <a:pt x="240" y="284"/>
                  <a:pt x="240" y="283"/>
                </a:cubicBezTo>
                <a:cubicBezTo>
                  <a:pt x="240" y="284"/>
                  <a:pt x="241" y="284"/>
                  <a:pt x="241" y="283"/>
                </a:cubicBezTo>
                <a:cubicBezTo>
                  <a:pt x="247" y="277"/>
                  <a:pt x="253" y="271"/>
                  <a:pt x="258" y="265"/>
                </a:cubicBezTo>
                <a:cubicBezTo>
                  <a:pt x="259" y="266"/>
                  <a:pt x="260" y="266"/>
                  <a:pt x="260" y="265"/>
                </a:cubicBezTo>
                <a:cubicBezTo>
                  <a:pt x="261" y="264"/>
                  <a:pt x="262" y="262"/>
                  <a:pt x="262" y="261"/>
                </a:cubicBezTo>
                <a:cubicBezTo>
                  <a:pt x="266" y="257"/>
                  <a:pt x="269" y="254"/>
                  <a:pt x="272" y="250"/>
                </a:cubicBezTo>
                <a:cubicBezTo>
                  <a:pt x="266" y="258"/>
                  <a:pt x="261" y="266"/>
                  <a:pt x="256" y="274"/>
                </a:cubicBezTo>
                <a:cubicBezTo>
                  <a:pt x="254" y="276"/>
                  <a:pt x="257" y="277"/>
                  <a:pt x="258" y="276"/>
                </a:cubicBezTo>
                <a:cubicBezTo>
                  <a:pt x="264" y="271"/>
                  <a:pt x="270" y="265"/>
                  <a:pt x="275" y="259"/>
                </a:cubicBezTo>
                <a:cubicBezTo>
                  <a:pt x="275" y="259"/>
                  <a:pt x="275" y="259"/>
                  <a:pt x="275" y="259"/>
                </a:cubicBezTo>
                <a:cubicBezTo>
                  <a:pt x="270" y="267"/>
                  <a:pt x="265" y="275"/>
                  <a:pt x="260" y="282"/>
                </a:cubicBezTo>
                <a:cubicBezTo>
                  <a:pt x="259" y="284"/>
                  <a:pt x="261" y="286"/>
                  <a:pt x="263" y="284"/>
                </a:cubicBezTo>
                <a:cubicBezTo>
                  <a:pt x="267" y="280"/>
                  <a:pt x="271" y="276"/>
                  <a:pt x="275" y="272"/>
                </a:cubicBezTo>
                <a:cubicBezTo>
                  <a:pt x="273" y="279"/>
                  <a:pt x="270" y="284"/>
                  <a:pt x="267" y="290"/>
                </a:cubicBezTo>
                <a:cubicBezTo>
                  <a:pt x="266" y="292"/>
                  <a:pt x="269" y="294"/>
                  <a:pt x="270" y="292"/>
                </a:cubicBezTo>
                <a:cubicBezTo>
                  <a:pt x="272" y="290"/>
                  <a:pt x="273" y="288"/>
                  <a:pt x="274" y="286"/>
                </a:cubicBezTo>
                <a:cubicBezTo>
                  <a:pt x="275" y="286"/>
                  <a:pt x="276" y="286"/>
                  <a:pt x="277" y="285"/>
                </a:cubicBezTo>
                <a:cubicBezTo>
                  <a:pt x="278" y="283"/>
                  <a:pt x="279" y="281"/>
                  <a:pt x="280" y="279"/>
                </a:cubicBezTo>
                <a:cubicBezTo>
                  <a:pt x="281" y="278"/>
                  <a:pt x="280" y="277"/>
                  <a:pt x="279" y="276"/>
                </a:cubicBezTo>
                <a:cubicBezTo>
                  <a:pt x="283" y="268"/>
                  <a:pt x="285" y="260"/>
                  <a:pt x="287" y="251"/>
                </a:cubicBezTo>
                <a:cubicBezTo>
                  <a:pt x="289" y="250"/>
                  <a:pt x="291" y="249"/>
                  <a:pt x="294" y="248"/>
                </a:cubicBezTo>
                <a:cubicBezTo>
                  <a:pt x="293" y="250"/>
                  <a:pt x="293" y="251"/>
                  <a:pt x="292" y="252"/>
                </a:cubicBezTo>
                <a:cubicBezTo>
                  <a:pt x="291" y="254"/>
                  <a:pt x="292" y="255"/>
                  <a:pt x="294" y="255"/>
                </a:cubicBezTo>
                <a:cubicBezTo>
                  <a:pt x="292" y="259"/>
                  <a:pt x="290" y="263"/>
                  <a:pt x="287" y="267"/>
                </a:cubicBezTo>
                <a:cubicBezTo>
                  <a:pt x="286" y="269"/>
                  <a:pt x="289" y="271"/>
                  <a:pt x="290" y="269"/>
                </a:cubicBezTo>
                <a:cubicBezTo>
                  <a:pt x="297" y="263"/>
                  <a:pt x="302" y="256"/>
                  <a:pt x="308" y="249"/>
                </a:cubicBezTo>
                <a:cubicBezTo>
                  <a:pt x="307" y="251"/>
                  <a:pt x="306" y="253"/>
                  <a:pt x="305" y="255"/>
                </a:cubicBezTo>
                <a:cubicBezTo>
                  <a:pt x="302" y="262"/>
                  <a:pt x="298" y="268"/>
                  <a:pt x="294" y="274"/>
                </a:cubicBezTo>
                <a:cubicBezTo>
                  <a:pt x="293" y="276"/>
                  <a:pt x="296" y="278"/>
                  <a:pt x="297" y="276"/>
                </a:cubicBezTo>
                <a:cubicBezTo>
                  <a:pt x="298" y="275"/>
                  <a:pt x="305" y="267"/>
                  <a:pt x="311" y="261"/>
                </a:cubicBezTo>
                <a:cubicBezTo>
                  <a:pt x="313" y="260"/>
                  <a:pt x="315" y="258"/>
                  <a:pt x="317" y="257"/>
                </a:cubicBezTo>
                <a:cubicBezTo>
                  <a:pt x="317" y="257"/>
                  <a:pt x="317" y="258"/>
                  <a:pt x="317" y="259"/>
                </a:cubicBezTo>
                <a:cubicBezTo>
                  <a:pt x="313" y="268"/>
                  <a:pt x="305" y="277"/>
                  <a:pt x="299" y="285"/>
                </a:cubicBezTo>
                <a:cubicBezTo>
                  <a:pt x="297" y="287"/>
                  <a:pt x="300" y="289"/>
                  <a:pt x="302" y="288"/>
                </a:cubicBezTo>
                <a:cubicBezTo>
                  <a:pt x="304" y="285"/>
                  <a:pt x="307" y="282"/>
                  <a:pt x="309" y="280"/>
                </a:cubicBezTo>
                <a:cubicBezTo>
                  <a:pt x="304" y="286"/>
                  <a:pt x="299" y="293"/>
                  <a:pt x="294" y="299"/>
                </a:cubicBezTo>
                <a:cubicBezTo>
                  <a:pt x="293" y="301"/>
                  <a:pt x="296" y="303"/>
                  <a:pt x="297" y="301"/>
                </a:cubicBezTo>
                <a:cubicBezTo>
                  <a:pt x="300" y="299"/>
                  <a:pt x="320" y="271"/>
                  <a:pt x="311" y="288"/>
                </a:cubicBezTo>
                <a:cubicBezTo>
                  <a:pt x="310" y="289"/>
                  <a:pt x="313" y="292"/>
                  <a:pt x="314" y="290"/>
                </a:cubicBezTo>
                <a:cubicBezTo>
                  <a:pt x="319" y="285"/>
                  <a:pt x="324" y="275"/>
                  <a:pt x="325" y="286"/>
                </a:cubicBezTo>
                <a:cubicBezTo>
                  <a:pt x="325" y="288"/>
                  <a:pt x="326" y="289"/>
                  <a:pt x="328" y="288"/>
                </a:cubicBezTo>
                <a:cubicBezTo>
                  <a:pt x="332" y="285"/>
                  <a:pt x="333" y="283"/>
                  <a:pt x="333" y="289"/>
                </a:cubicBezTo>
                <a:cubicBezTo>
                  <a:pt x="333" y="290"/>
                  <a:pt x="335" y="291"/>
                  <a:pt x="336" y="290"/>
                </a:cubicBezTo>
                <a:cubicBezTo>
                  <a:pt x="341" y="284"/>
                  <a:pt x="346" y="279"/>
                  <a:pt x="351" y="273"/>
                </a:cubicBezTo>
                <a:cubicBezTo>
                  <a:pt x="352" y="271"/>
                  <a:pt x="351" y="269"/>
                  <a:pt x="349" y="270"/>
                </a:cubicBezTo>
                <a:cubicBezTo>
                  <a:pt x="338" y="273"/>
                  <a:pt x="338" y="269"/>
                  <a:pt x="348" y="257"/>
                </a:cubicBezTo>
                <a:cubicBezTo>
                  <a:pt x="350" y="255"/>
                  <a:pt x="348" y="253"/>
                  <a:pt x="346" y="254"/>
                </a:cubicBezTo>
                <a:cubicBezTo>
                  <a:pt x="340" y="260"/>
                  <a:pt x="333" y="271"/>
                  <a:pt x="343" y="256"/>
                </a:cubicBezTo>
                <a:cubicBezTo>
                  <a:pt x="352" y="243"/>
                  <a:pt x="364" y="231"/>
                  <a:pt x="375" y="218"/>
                </a:cubicBezTo>
                <a:cubicBezTo>
                  <a:pt x="376" y="216"/>
                  <a:pt x="374" y="214"/>
                  <a:pt x="372" y="215"/>
                </a:cubicBezTo>
                <a:cubicBezTo>
                  <a:pt x="371" y="216"/>
                  <a:pt x="371" y="217"/>
                  <a:pt x="370" y="217"/>
                </a:cubicBezTo>
                <a:cubicBezTo>
                  <a:pt x="397" y="190"/>
                  <a:pt x="424" y="163"/>
                  <a:pt x="453" y="138"/>
                </a:cubicBezTo>
                <a:cubicBezTo>
                  <a:pt x="463" y="130"/>
                  <a:pt x="472" y="123"/>
                  <a:pt x="482" y="115"/>
                </a:cubicBezTo>
                <a:cubicBezTo>
                  <a:pt x="484" y="114"/>
                  <a:pt x="471" y="126"/>
                  <a:pt x="469" y="127"/>
                </a:cubicBezTo>
                <a:cubicBezTo>
                  <a:pt x="456" y="142"/>
                  <a:pt x="442" y="158"/>
                  <a:pt x="428" y="173"/>
                </a:cubicBezTo>
                <a:cubicBezTo>
                  <a:pt x="404" y="193"/>
                  <a:pt x="382" y="214"/>
                  <a:pt x="361" y="237"/>
                </a:cubicBezTo>
                <a:cubicBezTo>
                  <a:pt x="359" y="239"/>
                  <a:pt x="361" y="241"/>
                  <a:pt x="363" y="240"/>
                </a:cubicBezTo>
                <a:cubicBezTo>
                  <a:pt x="388" y="220"/>
                  <a:pt x="409" y="198"/>
                  <a:pt x="430" y="176"/>
                </a:cubicBezTo>
                <a:cubicBezTo>
                  <a:pt x="432" y="174"/>
                  <a:pt x="434" y="173"/>
                  <a:pt x="435" y="172"/>
                </a:cubicBezTo>
                <a:cubicBezTo>
                  <a:pt x="445" y="164"/>
                  <a:pt x="454" y="157"/>
                  <a:pt x="464" y="150"/>
                </a:cubicBezTo>
                <a:cubicBezTo>
                  <a:pt x="469" y="147"/>
                  <a:pt x="474" y="144"/>
                  <a:pt x="479" y="141"/>
                </a:cubicBezTo>
                <a:cubicBezTo>
                  <a:pt x="483" y="140"/>
                  <a:pt x="486" y="138"/>
                  <a:pt x="487" y="134"/>
                </a:cubicBezTo>
                <a:cubicBezTo>
                  <a:pt x="488" y="135"/>
                  <a:pt x="489" y="136"/>
                  <a:pt x="490" y="135"/>
                </a:cubicBezTo>
                <a:cubicBezTo>
                  <a:pt x="491" y="134"/>
                  <a:pt x="493" y="133"/>
                  <a:pt x="494" y="132"/>
                </a:cubicBezTo>
                <a:cubicBezTo>
                  <a:pt x="496" y="130"/>
                  <a:pt x="494" y="127"/>
                  <a:pt x="492" y="128"/>
                </a:cubicBezTo>
                <a:cubicBezTo>
                  <a:pt x="476" y="138"/>
                  <a:pt x="459" y="149"/>
                  <a:pt x="444" y="161"/>
                </a:cubicBezTo>
                <a:cubicBezTo>
                  <a:pt x="459" y="144"/>
                  <a:pt x="474" y="126"/>
                  <a:pt x="490" y="110"/>
                </a:cubicBezTo>
                <a:cubicBezTo>
                  <a:pt x="490" y="109"/>
                  <a:pt x="490" y="109"/>
                  <a:pt x="490" y="109"/>
                </a:cubicBezTo>
                <a:cubicBezTo>
                  <a:pt x="496" y="117"/>
                  <a:pt x="502" y="125"/>
                  <a:pt x="507" y="133"/>
                </a:cubicBezTo>
                <a:cubicBezTo>
                  <a:pt x="507" y="134"/>
                  <a:pt x="509" y="133"/>
                  <a:pt x="508" y="132"/>
                </a:cubicBezTo>
                <a:cubicBezTo>
                  <a:pt x="492" y="103"/>
                  <a:pt x="471" y="78"/>
                  <a:pt x="446" y="58"/>
                </a:cubicBezTo>
                <a:cubicBezTo>
                  <a:pt x="447" y="56"/>
                  <a:pt x="445" y="55"/>
                  <a:pt x="443" y="56"/>
                </a:cubicBezTo>
                <a:cubicBezTo>
                  <a:pt x="443" y="56"/>
                  <a:pt x="443" y="56"/>
                  <a:pt x="443" y="56"/>
                </a:cubicBezTo>
                <a:cubicBezTo>
                  <a:pt x="398" y="21"/>
                  <a:pt x="343" y="1"/>
                  <a:pt x="284" y="1"/>
                </a:cubicBezTo>
                <a:cubicBezTo>
                  <a:pt x="185" y="0"/>
                  <a:pt x="83" y="59"/>
                  <a:pt x="41" y="149"/>
                </a:cubicBezTo>
                <a:cubicBezTo>
                  <a:pt x="39" y="152"/>
                  <a:pt x="43" y="155"/>
                  <a:pt x="45" y="152"/>
                </a:cubicBezTo>
                <a:cubicBezTo>
                  <a:pt x="100" y="67"/>
                  <a:pt x="182" y="12"/>
                  <a:pt x="284" y="11"/>
                </a:cubicBezTo>
                <a:cubicBezTo>
                  <a:pt x="340" y="10"/>
                  <a:pt x="394" y="27"/>
                  <a:pt x="438" y="58"/>
                </a:cubicBezTo>
                <a:cubicBezTo>
                  <a:pt x="425" y="66"/>
                  <a:pt x="414" y="77"/>
                  <a:pt x="404" y="88"/>
                </a:cubicBezTo>
                <a:cubicBezTo>
                  <a:pt x="406" y="85"/>
                  <a:pt x="408" y="81"/>
                  <a:pt x="410" y="77"/>
                </a:cubicBezTo>
                <a:cubicBezTo>
                  <a:pt x="411" y="76"/>
                  <a:pt x="409" y="74"/>
                  <a:pt x="408" y="75"/>
                </a:cubicBezTo>
                <a:cubicBezTo>
                  <a:pt x="386" y="91"/>
                  <a:pt x="365" y="111"/>
                  <a:pt x="351" y="135"/>
                </a:cubicBezTo>
                <a:cubicBezTo>
                  <a:pt x="342" y="139"/>
                  <a:pt x="335" y="144"/>
                  <a:pt x="329" y="150"/>
                </a:cubicBezTo>
                <a:cubicBezTo>
                  <a:pt x="333" y="144"/>
                  <a:pt x="335" y="138"/>
                  <a:pt x="338" y="132"/>
                </a:cubicBezTo>
                <a:cubicBezTo>
                  <a:pt x="338" y="130"/>
                  <a:pt x="336" y="129"/>
                  <a:pt x="334" y="130"/>
                </a:cubicBezTo>
                <a:cubicBezTo>
                  <a:pt x="326" y="137"/>
                  <a:pt x="319" y="144"/>
                  <a:pt x="311" y="152"/>
                </a:cubicBezTo>
                <a:cubicBezTo>
                  <a:pt x="315" y="148"/>
                  <a:pt x="321" y="139"/>
                  <a:pt x="324" y="131"/>
                </a:cubicBezTo>
                <a:cubicBezTo>
                  <a:pt x="324" y="129"/>
                  <a:pt x="322" y="128"/>
                  <a:pt x="321" y="129"/>
                </a:cubicBezTo>
                <a:cubicBezTo>
                  <a:pt x="314" y="135"/>
                  <a:pt x="307" y="142"/>
                  <a:pt x="302" y="149"/>
                </a:cubicBezTo>
                <a:cubicBezTo>
                  <a:pt x="308" y="141"/>
                  <a:pt x="313" y="134"/>
                  <a:pt x="316" y="125"/>
                </a:cubicBezTo>
                <a:cubicBezTo>
                  <a:pt x="316" y="123"/>
                  <a:pt x="314" y="122"/>
                  <a:pt x="313" y="123"/>
                </a:cubicBezTo>
                <a:cubicBezTo>
                  <a:pt x="304" y="130"/>
                  <a:pt x="294" y="140"/>
                  <a:pt x="288" y="148"/>
                </a:cubicBezTo>
                <a:cubicBezTo>
                  <a:pt x="295" y="139"/>
                  <a:pt x="302" y="130"/>
                  <a:pt x="307" y="119"/>
                </a:cubicBezTo>
                <a:cubicBezTo>
                  <a:pt x="308" y="118"/>
                  <a:pt x="307" y="117"/>
                  <a:pt x="306" y="117"/>
                </a:cubicBezTo>
                <a:cubicBezTo>
                  <a:pt x="304" y="118"/>
                  <a:pt x="302" y="119"/>
                  <a:pt x="301" y="119"/>
                </a:cubicBezTo>
                <a:cubicBezTo>
                  <a:pt x="301" y="118"/>
                  <a:pt x="299" y="117"/>
                  <a:pt x="298" y="118"/>
                </a:cubicBezTo>
                <a:cubicBezTo>
                  <a:pt x="296" y="120"/>
                  <a:pt x="295" y="122"/>
                  <a:pt x="293" y="124"/>
                </a:cubicBezTo>
                <a:cubicBezTo>
                  <a:pt x="289" y="126"/>
                  <a:pt x="285" y="129"/>
                  <a:pt x="281" y="131"/>
                </a:cubicBezTo>
                <a:cubicBezTo>
                  <a:pt x="281" y="130"/>
                  <a:pt x="281" y="130"/>
                  <a:pt x="281" y="129"/>
                </a:cubicBezTo>
                <a:cubicBezTo>
                  <a:pt x="286" y="123"/>
                  <a:pt x="291" y="116"/>
                  <a:pt x="296" y="109"/>
                </a:cubicBezTo>
                <a:cubicBezTo>
                  <a:pt x="297" y="108"/>
                  <a:pt x="295" y="106"/>
                  <a:pt x="293" y="107"/>
                </a:cubicBezTo>
                <a:cubicBezTo>
                  <a:pt x="292" y="108"/>
                  <a:pt x="291" y="109"/>
                  <a:pt x="290" y="110"/>
                </a:cubicBezTo>
                <a:cubicBezTo>
                  <a:pt x="292" y="107"/>
                  <a:pt x="294" y="104"/>
                  <a:pt x="296" y="101"/>
                </a:cubicBezTo>
                <a:cubicBezTo>
                  <a:pt x="297" y="100"/>
                  <a:pt x="295" y="98"/>
                  <a:pt x="294" y="99"/>
                </a:cubicBezTo>
                <a:cubicBezTo>
                  <a:pt x="279" y="112"/>
                  <a:pt x="268" y="126"/>
                  <a:pt x="259" y="142"/>
                </a:cubicBezTo>
                <a:cubicBezTo>
                  <a:pt x="253" y="151"/>
                  <a:pt x="248" y="159"/>
                  <a:pt x="245" y="169"/>
                </a:cubicBezTo>
                <a:cubicBezTo>
                  <a:pt x="245" y="171"/>
                  <a:pt x="246" y="172"/>
                  <a:pt x="248" y="171"/>
                </a:cubicBezTo>
                <a:cubicBezTo>
                  <a:pt x="252" y="169"/>
                  <a:pt x="256" y="167"/>
                  <a:pt x="259" y="164"/>
                </a:cubicBezTo>
                <a:cubicBezTo>
                  <a:pt x="256" y="170"/>
                  <a:pt x="252" y="176"/>
                  <a:pt x="250" y="183"/>
                </a:cubicBezTo>
                <a:cubicBezTo>
                  <a:pt x="249" y="185"/>
                  <a:pt x="251" y="186"/>
                  <a:pt x="252" y="185"/>
                </a:cubicBezTo>
                <a:cubicBezTo>
                  <a:pt x="255" y="184"/>
                  <a:pt x="258" y="182"/>
                  <a:pt x="260" y="180"/>
                </a:cubicBezTo>
                <a:cubicBezTo>
                  <a:pt x="259" y="182"/>
                  <a:pt x="258" y="185"/>
                  <a:pt x="257" y="187"/>
                </a:cubicBezTo>
                <a:cubicBezTo>
                  <a:pt x="256" y="189"/>
                  <a:pt x="258" y="191"/>
                  <a:pt x="259" y="189"/>
                </a:cubicBezTo>
                <a:cubicBezTo>
                  <a:pt x="264" y="185"/>
                  <a:pt x="268" y="181"/>
                  <a:pt x="272" y="177"/>
                </a:cubicBezTo>
                <a:cubicBezTo>
                  <a:pt x="269" y="181"/>
                  <a:pt x="267" y="185"/>
                  <a:pt x="265" y="188"/>
                </a:cubicBezTo>
                <a:cubicBezTo>
                  <a:pt x="264" y="190"/>
                  <a:pt x="266" y="192"/>
                  <a:pt x="267" y="191"/>
                </a:cubicBezTo>
                <a:cubicBezTo>
                  <a:pt x="272" y="186"/>
                  <a:pt x="277" y="179"/>
                  <a:pt x="280" y="175"/>
                </a:cubicBezTo>
                <a:cubicBezTo>
                  <a:pt x="274" y="183"/>
                  <a:pt x="268" y="192"/>
                  <a:pt x="264" y="201"/>
                </a:cubicBezTo>
                <a:cubicBezTo>
                  <a:pt x="263" y="203"/>
                  <a:pt x="265" y="205"/>
                  <a:pt x="266" y="203"/>
                </a:cubicBezTo>
                <a:cubicBezTo>
                  <a:pt x="271" y="198"/>
                  <a:pt x="275" y="194"/>
                  <a:pt x="279" y="188"/>
                </a:cubicBezTo>
                <a:cubicBezTo>
                  <a:pt x="275" y="194"/>
                  <a:pt x="270" y="199"/>
                  <a:pt x="266" y="206"/>
                </a:cubicBezTo>
                <a:cubicBezTo>
                  <a:pt x="265" y="207"/>
                  <a:pt x="267" y="208"/>
                  <a:pt x="268" y="207"/>
                </a:cubicBezTo>
                <a:cubicBezTo>
                  <a:pt x="271" y="204"/>
                  <a:pt x="274" y="200"/>
                  <a:pt x="276" y="196"/>
                </a:cubicBezTo>
                <a:cubicBezTo>
                  <a:pt x="277" y="195"/>
                  <a:pt x="276" y="194"/>
                  <a:pt x="275" y="194"/>
                </a:cubicBezTo>
                <a:cubicBezTo>
                  <a:pt x="279" y="190"/>
                  <a:pt x="284" y="183"/>
                  <a:pt x="284" y="183"/>
                </a:cubicBezTo>
                <a:cubicBezTo>
                  <a:pt x="284" y="182"/>
                  <a:pt x="282" y="180"/>
                  <a:pt x="281" y="181"/>
                </a:cubicBezTo>
                <a:cubicBezTo>
                  <a:pt x="277" y="185"/>
                  <a:pt x="271" y="194"/>
                  <a:pt x="270" y="196"/>
                </a:cubicBezTo>
                <a:cubicBezTo>
                  <a:pt x="274" y="187"/>
                  <a:pt x="281" y="178"/>
                  <a:pt x="287" y="170"/>
                </a:cubicBezTo>
                <a:cubicBezTo>
                  <a:pt x="288" y="168"/>
                  <a:pt x="286" y="166"/>
                  <a:pt x="284" y="168"/>
                </a:cubicBezTo>
                <a:cubicBezTo>
                  <a:pt x="280" y="172"/>
                  <a:pt x="274" y="179"/>
                  <a:pt x="272" y="183"/>
                </a:cubicBezTo>
                <a:cubicBezTo>
                  <a:pt x="278" y="173"/>
                  <a:pt x="285" y="164"/>
                  <a:pt x="292" y="155"/>
                </a:cubicBezTo>
                <a:cubicBezTo>
                  <a:pt x="293" y="153"/>
                  <a:pt x="290" y="151"/>
                  <a:pt x="289" y="153"/>
                </a:cubicBezTo>
                <a:cubicBezTo>
                  <a:pt x="287" y="155"/>
                  <a:pt x="285" y="157"/>
                  <a:pt x="283" y="160"/>
                </a:cubicBezTo>
                <a:cubicBezTo>
                  <a:pt x="282" y="160"/>
                  <a:pt x="281" y="161"/>
                  <a:pt x="280" y="162"/>
                </a:cubicBezTo>
                <a:cubicBezTo>
                  <a:pt x="277" y="166"/>
                  <a:pt x="274" y="170"/>
                  <a:pt x="270" y="174"/>
                </a:cubicBezTo>
                <a:cubicBezTo>
                  <a:pt x="265" y="179"/>
                  <a:pt x="259" y="189"/>
                  <a:pt x="266" y="176"/>
                </a:cubicBezTo>
                <a:cubicBezTo>
                  <a:pt x="267" y="175"/>
                  <a:pt x="267" y="174"/>
                  <a:pt x="268" y="173"/>
                </a:cubicBezTo>
                <a:cubicBezTo>
                  <a:pt x="274" y="167"/>
                  <a:pt x="279" y="160"/>
                  <a:pt x="284" y="153"/>
                </a:cubicBezTo>
                <a:cubicBezTo>
                  <a:pt x="293" y="146"/>
                  <a:pt x="301" y="138"/>
                  <a:pt x="309" y="131"/>
                </a:cubicBezTo>
                <a:cubicBezTo>
                  <a:pt x="304" y="135"/>
                  <a:pt x="299" y="148"/>
                  <a:pt x="295" y="153"/>
                </a:cubicBezTo>
                <a:cubicBezTo>
                  <a:pt x="294" y="155"/>
                  <a:pt x="297" y="156"/>
                  <a:pt x="298" y="155"/>
                </a:cubicBezTo>
                <a:cubicBezTo>
                  <a:pt x="305" y="149"/>
                  <a:pt x="311" y="143"/>
                  <a:pt x="317" y="137"/>
                </a:cubicBezTo>
                <a:cubicBezTo>
                  <a:pt x="313" y="141"/>
                  <a:pt x="309" y="153"/>
                  <a:pt x="306" y="159"/>
                </a:cubicBezTo>
                <a:cubicBezTo>
                  <a:pt x="305" y="161"/>
                  <a:pt x="307" y="162"/>
                  <a:pt x="308" y="161"/>
                </a:cubicBezTo>
                <a:cubicBezTo>
                  <a:pt x="314" y="155"/>
                  <a:pt x="319" y="149"/>
                  <a:pt x="325" y="143"/>
                </a:cubicBezTo>
                <a:cubicBezTo>
                  <a:pt x="339" y="129"/>
                  <a:pt x="327" y="147"/>
                  <a:pt x="325" y="150"/>
                </a:cubicBezTo>
                <a:cubicBezTo>
                  <a:pt x="317" y="163"/>
                  <a:pt x="305" y="174"/>
                  <a:pt x="297" y="186"/>
                </a:cubicBezTo>
                <a:cubicBezTo>
                  <a:pt x="295" y="188"/>
                  <a:pt x="298" y="190"/>
                  <a:pt x="299" y="188"/>
                </a:cubicBezTo>
                <a:cubicBezTo>
                  <a:pt x="311" y="178"/>
                  <a:pt x="320" y="165"/>
                  <a:pt x="331" y="153"/>
                </a:cubicBezTo>
                <a:cubicBezTo>
                  <a:pt x="333" y="152"/>
                  <a:pt x="334" y="150"/>
                  <a:pt x="336" y="148"/>
                </a:cubicBezTo>
                <a:cubicBezTo>
                  <a:pt x="339" y="143"/>
                  <a:pt x="343" y="141"/>
                  <a:pt x="348" y="141"/>
                </a:cubicBezTo>
                <a:cubicBezTo>
                  <a:pt x="347" y="143"/>
                  <a:pt x="345" y="144"/>
                  <a:pt x="345" y="146"/>
                </a:cubicBezTo>
                <a:cubicBezTo>
                  <a:pt x="344" y="147"/>
                  <a:pt x="345" y="148"/>
                  <a:pt x="345" y="149"/>
                </a:cubicBezTo>
                <a:cubicBezTo>
                  <a:pt x="341" y="154"/>
                  <a:pt x="336" y="160"/>
                  <a:pt x="332" y="166"/>
                </a:cubicBezTo>
                <a:cubicBezTo>
                  <a:pt x="320" y="176"/>
                  <a:pt x="309" y="188"/>
                  <a:pt x="299" y="201"/>
                </a:cubicBezTo>
                <a:cubicBezTo>
                  <a:pt x="299" y="201"/>
                  <a:pt x="299" y="201"/>
                  <a:pt x="299" y="201"/>
                </a:cubicBezTo>
                <a:cubicBezTo>
                  <a:pt x="280" y="219"/>
                  <a:pt x="263" y="239"/>
                  <a:pt x="245" y="258"/>
                </a:cubicBezTo>
                <a:cubicBezTo>
                  <a:pt x="250" y="251"/>
                  <a:pt x="255" y="244"/>
                  <a:pt x="261" y="238"/>
                </a:cubicBezTo>
                <a:cubicBezTo>
                  <a:pt x="264" y="233"/>
                  <a:pt x="268" y="229"/>
                  <a:pt x="272" y="224"/>
                </a:cubicBezTo>
                <a:cubicBezTo>
                  <a:pt x="274" y="222"/>
                  <a:pt x="276" y="220"/>
                  <a:pt x="278" y="217"/>
                </a:cubicBezTo>
                <a:cubicBezTo>
                  <a:pt x="282" y="215"/>
                  <a:pt x="284" y="213"/>
                  <a:pt x="283" y="211"/>
                </a:cubicBezTo>
                <a:cubicBezTo>
                  <a:pt x="285" y="209"/>
                  <a:pt x="287" y="207"/>
                  <a:pt x="289" y="204"/>
                </a:cubicBezTo>
                <a:cubicBezTo>
                  <a:pt x="291" y="203"/>
                  <a:pt x="288" y="200"/>
                  <a:pt x="287" y="202"/>
                </a:cubicBezTo>
                <a:cubicBezTo>
                  <a:pt x="283" y="206"/>
                  <a:pt x="279" y="210"/>
                  <a:pt x="276" y="214"/>
                </a:cubicBezTo>
                <a:cubicBezTo>
                  <a:pt x="267" y="224"/>
                  <a:pt x="259" y="234"/>
                  <a:pt x="250" y="243"/>
                </a:cubicBezTo>
                <a:cubicBezTo>
                  <a:pt x="234" y="260"/>
                  <a:pt x="249" y="240"/>
                  <a:pt x="254" y="233"/>
                </a:cubicBezTo>
                <a:cubicBezTo>
                  <a:pt x="260" y="226"/>
                  <a:pt x="266" y="219"/>
                  <a:pt x="271" y="212"/>
                </a:cubicBezTo>
                <a:cubicBezTo>
                  <a:pt x="272" y="210"/>
                  <a:pt x="270" y="208"/>
                  <a:pt x="268" y="210"/>
                </a:cubicBezTo>
                <a:cubicBezTo>
                  <a:pt x="263" y="216"/>
                  <a:pt x="259" y="221"/>
                  <a:pt x="254" y="228"/>
                </a:cubicBezTo>
                <a:cubicBezTo>
                  <a:pt x="249" y="233"/>
                  <a:pt x="244" y="240"/>
                  <a:pt x="241" y="242"/>
                </a:cubicBezTo>
                <a:cubicBezTo>
                  <a:pt x="234" y="250"/>
                  <a:pt x="234" y="250"/>
                  <a:pt x="239" y="243"/>
                </a:cubicBezTo>
                <a:cubicBezTo>
                  <a:pt x="242" y="238"/>
                  <a:pt x="246" y="233"/>
                  <a:pt x="250" y="228"/>
                </a:cubicBezTo>
                <a:cubicBezTo>
                  <a:pt x="252" y="227"/>
                  <a:pt x="253" y="226"/>
                  <a:pt x="253" y="225"/>
                </a:cubicBezTo>
                <a:cubicBezTo>
                  <a:pt x="255" y="223"/>
                  <a:pt x="257" y="221"/>
                  <a:pt x="258" y="219"/>
                </a:cubicBezTo>
                <a:cubicBezTo>
                  <a:pt x="260" y="217"/>
                  <a:pt x="257" y="215"/>
                  <a:pt x="256" y="217"/>
                </a:cubicBezTo>
                <a:cubicBezTo>
                  <a:pt x="250" y="222"/>
                  <a:pt x="244" y="227"/>
                  <a:pt x="238" y="233"/>
                </a:cubicBezTo>
                <a:cubicBezTo>
                  <a:pt x="227" y="243"/>
                  <a:pt x="225" y="243"/>
                  <a:pt x="227" y="239"/>
                </a:cubicBezTo>
                <a:cubicBezTo>
                  <a:pt x="228" y="239"/>
                  <a:pt x="229" y="239"/>
                  <a:pt x="229" y="237"/>
                </a:cubicBezTo>
                <a:cubicBezTo>
                  <a:pt x="229" y="238"/>
                  <a:pt x="231" y="234"/>
                  <a:pt x="233" y="230"/>
                </a:cubicBezTo>
                <a:cubicBezTo>
                  <a:pt x="237" y="225"/>
                  <a:pt x="240" y="220"/>
                  <a:pt x="242" y="218"/>
                </a:cubicBezTo>
                <a:cubicBezTo>
                  <a:pt x="244" y="216"/>
                  <a:pt x="242" y="214"/>
                  <a:pt x="240" y="215"/>
                </a:cubicBezTo>
                <a:cubicBezTo>
                  <a:pt x="233" y="221"/>
                  <a:pt x="227" y="226"/>
                  <a:pt x="226" y="233"/>
                </a:cubicBezTo>
                <a:cubicBezTo>
                  <a:pt x="223" y="238"/>
                  <a:pt x="221" y="242"/>
                  <a:pt x="219" y="247"/>
                </a:cubicBezTo>
                <a:cubicBezTo>
                  <a:pt x="218" y="249"/>
                  <a:pt x="220" y="250"/>
                  <a:pt x="221" y="249"/>
                </a:cubicBezTo>
                <a:cubicBezTo>
                  <a:pt x="226" y="246"/>
                  <a:pt x="230" y="244"/>
                  <a:pt x="235" y="240"/>
                </a:cubicBezTo>
                <a:cubicBezTo>
                  <a:pt x="237" y="239"/>
                  <a:pt x="238" y="237"/>
                  <a:pt x="240" y="236"/>
                </a:cubicBezTo>
                <a:cubicBezTo>
                  <a:pt x="236" y="242"/>
                  <a:pt x="232" y="248"/>
                  <a:pt x="229" y="255"/>
                </a:cubicBezTo>
                <a:cubicBezTo>
                  <a:pt x="228" y="257"/>
                  <a:pt x="231" y="258"/>
                  <a:pt x="232" y="257"/>
                </a:cubicBezTo>
                <a:cubicBezTo>
                  <a:pt x="235" y="254"/>
                  <a:pt x="238" y="250"/>
                  <a:pt x="241" y="247"/>
                </a:cubicBezTo>
                <a:cubicBezTo>
                  <a:pt x="240" y="250"/>
                  <a:pt x="238" y="254"/>
                  <a:pt x="236" y="257"/>
                </a:cubicBezTo>
                <a:cubicBezTo>
                  <a:pt x="235" y="259"/>
                  <a:pt x="237" y="261"/>
                  <a:pt x="239" y="259"/>
                </a:cubicBezTo>
                <a:cubicBezTo>
                  <a:pt x="241" y="257"/>
                  <a:pt x="243" y="255"/>
                  <a:pt x="245" y="253"/>
                </a:cubicBezTo>
                <a:cubicBezTo>
                  <a:pt x="242" y="258"/>
                  <a:pt x="238" y="263"/>
                  <a:pt x="235" y="269"/>
                </a:cubicBezTo>
                <a:cubicBezTo>
                  <a:pt x="235" y="268"/>
                  <a:pt x="235" y="267"/>
                  <a:pt x="236" y="267"/>
                </a:cubicBezTo>
                <a:cubicBezTo>
                  <a:pt x="237" y="265"/>
                  <a:pt x="235" y="263"/>
                  <a:pt x="233" y="265"/>
                </a:cubicBezTo>
                <a:cubicBezTo>
                  <a:pt x="226" y="270"/>
                  <a:pt x="219" y="277"/>
                  <a:pt x="212" y="284"/>
                </a:cubicBezTo>
                <a:cubicBezTo>
                  <a:pt x="214" y="281"/>
                  <a:pt x="215" y="278"/>
                  <a:pt x="216" y="274"/>
                </a:cubicBezTo>
                <a:cubicBezTo>
                  <a:pt x="217" y="273"/>
                  <a:pt x="215" y="272"/>
                  <a:pt x="214" y="273"/>
                </a:cubicBezTo>
                <a:cubicBezTo>
                  <a:pt x="208" y="279"/>
                  <a:pt x="201" y="286"/>
                  <a:pt x="196" y="293"/>
                </a:cubicBezTo>
                <a:cubicBezTo>
                  <a:pt x="195" y="293"/>
                  <a:pt x="196" y="295"/>
                  <a:pt x="197" y="294"/>
                </a:cubicBezTo>
                <a:cubicBezTo>
                  <a:pt x="202" y="289"/>
                  <a:pt x="206" y="284"/>
                  <a:pt x="211" y="280"/>
                </a:cubicBezTo>
                <a:cubicBezTo>
                  <a:pt x="207" y="287"/>
                  <a:pt x="203" y="293"/>
                  <a:pt x="198" y="299"/>
                </a:cubicBezTo>
                <a:cubicBezTo>
                  <a:pt x="196" y="300"/>
                  <a:pt x="198" y="303"/>
                  <a:pt x="200" y="301"/>
                </a:cubicBezTo>
                <a:cubicBezTo>
                  <a:pt x="209" y="293"/>
                  <a:pt x="217" y="284"/>
                  <a:pt x="226" y="275"/>
                </a:cubicBezTo>
                <a:cubicBezTo>
                  <a:pt x="218" y="287"/>
                  <a:pt x="207" y="297"/>
                  <a:pt x="199" y="308"/>
                </a:cubicBezTo>
                <a:cubicBezTo>
                  <a:pt x="198" y="309"/>
                  <a:pt x="199" y="312"/>
                  <a:pt x="201" y="311"/>
                </a:cubicBezTo>
                <a:cubicBezTo>
                  <a:pt x="201" y="311"/>
                  <a:pt x="201" y="311"/>
                  <a:pt x="201" y="310"/>
                </a:cubicBezTo>
                <a:cubicBezTo>
                  <a:pt x="201" y="310"/>
                  <a:pt x="201" y="310"/>
                  <a:pt x="201" y="310"/>
                </a:cubicBezTo>
                <a:cubicBezTo>
                  <a:pt x="201" y="310"/>
                  <a:pt x="201" y="310"/>
                  <a:pt x="201" y="310"/>
                </a:cubicBezTo>
                <a:cubicBezTo>
                  <a:pt x="214" y="302"/>
                  <a:pt x="224" y="291"/>
                  <a:pt x="236" y="281"/>
                </a:cubicBezTo>
                <a:cubicBezTo>
                  <a:pt x="234" y="285"/>
                  <a:pt x="232" y="288"/>
                  <a:pt x="229" y="292"/>
                </a:cubicBezTo>
                <a:cubicBezTo>
                  <a:pt x="223" y="298"/>
                  <a:pt x="218" y="304"/>
                  <a:pt x="212" y="310"/>
                </a:cubicBezTo>
                <a:cubicBezTo>
                  <a:pt x="211" y="312"/>
                  <a:pt x="213" y="315"/>
                  <a:pt x="215" y="313"/>
                </a:cubicBezTo>
                <a:cubicBezTo>
                  <a:pt x="220" y="308"/>
                  <a:pt x="225" y="302"/>
                  <a:pt x="230" y="297"/>
                </a:cubicBezTo>
                <a:cubicBezTo>
                  <a:pt x="226" y="303"/>
                  <a:pt x="221" y="309"/>
                  <a:pt x="217" y="315"/>
                </a:cubicBezTo>
                <a:cubicBezTo>
                  <a:pt x="215" y="317"/>
                  <a:pt x="218" y="319"/>
                  <a:pt x="220" y="317"/>
                </a:cubicBezTo>
                <a:cubicBezTo>
                  <a:pt x="224" y="312"/>
                  <a:pt x="228" y="307"/>
                  <a:pt x="233" y="303"/>
                </a:cubicBezTo>
                <a:cubicBezTo>
                  <a:pt x="232" y="305"/>
                  <a:pt x="232" y="306"/>
                  <a:pt x="231" y="308"/>
                </a:cubicBezTo>
                <a:cubicBezTo>
                  <a:pt x="230" y="307"/>
                  <a:pt x="229" y="308"/>
                  <a:pt x="229" y="309"/>
                </a:cubicBezTo>
                <a:cubicBezTo>
                  <a:pt x="228" y="312"/>
                  <a:pt x="227" y="315"/>
                  <a:pt x="226" y="319"/>
                </a:cubicBezTo>
                <a:cubicBezTo>
                  <a:pt x="225" y="320"/>
                  <a:pt x="226" y="320"/>
                  <a:pt x="226" y="321"/>
                </a:cubicBezTo>
                <a:cubicBezTo>
                  <a:pt x="225" y="322"/>
                  <a:pt x="224" y="324"/>
                  <a:pt x="223" y="325"/>
                </a:cubicBezTo>
                <a:cubicBezTo>
                  <a:pt x="222" y="325"/>
                  <a:pt x="221" y="327"/>
                  <a:pt x="219" y="331"/>
                </a:cubicBezTo>
                <a:cubicBezTo>
                  <a:pt x="219" y="332"/>
                  <a:pt x="218" y="332"/>
                  <a:pt x="218" y="333"/>
                </a:cubicBezTo>
                <a:cubicBezTo>
                  <a:pt x="215" y="337"/>
                  <a:pt x="212" y="341"/>
                  <a:pt x="210" y="345"/>
                </a:cubicBezTo>
                <a:cubicBezTo>
                  <a:pt x="209" y="346"/>
                  <a:pt x="210" y="347"/>
                  <a:pt x="211" y="347"/>
                </a:cubicBezTo>
                <a:cubicBezTo>
                  <a:pt x="209" y="351"/>
                  <a:pt x="208" y="356"/>
                  <a:pt x="209" y="360"/>
                </a:cubicBezTo>
                <a:cubicBezTo>
                  <a:pt x="209" y="361"/>
                  <a:pt x="209" y="362"/>
                  <a:pt x="210" y="362"/>
                </a:cubicBezTo>
                <a:cubicBezTo>
                  <a:pt x="206" y="367"/>
                  <a:pt x="202" y="372"/>
                  <a:pt x="198" y="377"/>
                </a:cubicBezTo>
                <a:cubicBezTo>
                  <a:pt x="196" y="379"/>
                  <a:pt x="199" y="382"/>
                  <a:pt x="200" y="380"/>
                </a:cubicBezTo>
                <a:cubicBezTo>
                  <a:pt x="205" y="374"/>
                  <a:pt x="211" y="367"/>
                  <a:pt x="216" y="361"/>
                </a:cubicBezTo>
                <a:cubicBezTo>
                  <a:pt x="209" y="372"/>
                  <a:pt x="203" y="383"/>
                  <a:pt x="198" y="394"/>
                </a:cubicBezTo>
                <a:cubicBezTo>
                  <a:pt x="198" y="396"/>
                  <a:pt x="200" y="397"/>
                  <a:pt x="201" y="396"/>
                </a:cubicBezTo>
                <a:cubicBezTo>
                  <a:pt x="206" y="391"/>
                  <a:pt x="210" y="386"/>
                  <a:pt x="214" y="381"/>
                </a:cubicBezTo>
                <a:cubicBezTo>
                  <a:pt x="209" y="389"/>
                  <a:pt x="205" y="397"/>
                  <a:pt x="201" y="405"/>
                </a:cubicBezTo>
                <a:cubicBezTo>
                  <a:pt x="200" y="407"/>
                  <a:pt x="202" y="409"/>
                  <a:pt x="204" y="407"/>
                </a:cubicBezTo>
                <a:cubicBezTo>
                  <a:pt x="207" y="403"/>
                  <a:pt x="210" y="399"/>
                  <a:pt x="213" y="395"/>
                </a:cubicBezTo>
                <a:cubicBezTo>
                  <a:pt x="209" y="403"/>
                  <a:pt x="206" y="410"/>
                  <a:pt x="203" y="418"/>
                </a:cubicBezTo>
                <a:cubicBezTo>
                  <a:pt x="202" y="420"/>
                  <a:pt x="205" y="421"/>
                  <a:pt x="206" y="420"/>
                </a:cubicBezTo>
                <a:cubicBezTo>
                  <a:pt x="207" y="418"/>
                  <a:pt x="209" y="416"/>
                  <a:pt x="210" y="414"/>
                </a:cubicBezTo>
                <a:cubicBezTo>
                  <a:pt x="210" y="417"/>
                  <a:pt x="209" y="420"/>
                  <a:pt x="209" y="423"/>
                </a:cubicBezTo>
                <a:cubicBezTo>
                  <a:pt x="208" y="424"/>
                  <a:pt x="210" y="426"/>
                  <a:pt x="212" y="424"/>
                </a:cubicBezTo>
                <a:cubicBezTo>
                  <a:pt x="216" y="421"/>
                  <a:pt x="220" y="417"/>
                  <a:pt x="224" y="413"/>
                </a:cubicBezTo>
                <a:cubicBezTo>
                  <a:pt x="222" y="418"/>
                  <a:pt x="221" y="423"/>
                  <a:pt x="221" y="429"/>
                </a:cubicBezTo>
                <a:cubicBezTo>
                  <a:pt x="221" y="430"/>
                  <a:pt x="223" y="431"/>
                  <a:pt x="224" y="430"/>
                </a:cubicBezTo>
                <a:cubicBezTo>
                  <a:pt x="228" y="426"/>
                  <a:pt x="231" y="422"/>
                  <a:pt x="235" y="418"/>
                </a:cubicBezTo>
                <a:cubicBezTo>
                  <a:pt x="232" y="424"/>
                  <a:pt x="230" y="431"/>
                  <a:pt x="228" y="438"/>
                </a:cubicBezTo>
                <a:cubicBezTo>
                  <a:pt x="228" y="439"/>
                  <a:pt x="230" y="441"/>
                  <a:pt x="231" y="439"/>
                </a:cubicBezTo>
                <a:cubicBezTo>
                  <a:pt x="233" y="437"/>
                  <a:pt x="236" y="434"/>
                  <a:pt x="238" y="432"/>
                </a:cubicBezTo>
                <a:cubicBezTo>
                  <a:pt x="237" y="434"/>
                  <a:pt x="237" y="436"/>
                  <a:pt x="236" y="439"/>
                </a:cubicBezTo>
                <a:cubicBezTo>
                  <a:pt x="236" y="440"/>
                  <a:pt x="238" y="442"/>
                  <a:pt x="239" y="440"/>
                </a:cubicBezTo>
                <a:cubicBezTo>
                  <a:pt x="242" y="438"/>
                  <a:pt x="245" y="435"/>
                  <a:pt x="248" y="432"/>
                </a:cubicBezTo>
                <a:cubicBezTo>
                  <a:pt x="245" y="436"/>
                  <a:pt x="243" y="441"/>
                  <a:pt x="242" y="446"/>
                </a:cubicBezTo>
                <a:cubicBezTo>
                  <a:pt x="241" y="447"/>
                  <a:pt x="243" y="448"/>
                  <a:pt x="245" y="447"/>
                </a:cubicBezTo>
                <a:cubicBezTo>
                  <a:pt x="255" y="437"/>
                  <a:pt x="265" y="426"/>
                  <a:pt x="275" y="415"/>
                </a:cubicBezTo>
                <a:cubicBezTo>
                  <a:pt x="270" y="422"/>
                  <a:pt x="266" y="430"/>
                  <a:pt x="263" y="439"/>
                </a:cubicBezTo>
                <a:cubicBezTo>
                  <a:pt x="263" y="440"/>
                  <a:pt x="265" y="442"/>
                  <a:pt x="266" y="440"/>
                </a:cubicBezTo>
                <a:cubicBezTo>
                  <a:pt x="272" y="435"/>
                  <a:pt x="277" y="429"/>
                  <a:pt x="283" y="423"/>
                </a:cubicBezTo>
                <a:cubicBezTo>
                  <a:pt x="279" y="428"/>
                  <a:pt x="276" y="433"/>
                  <a:pt x="274" y="438"/>
                </a:cubicBezTo>
                <a:cubicBezTo>
                  <a:pt x="273" y="440"/>
                  <a:pt x="275" y="442"/>
                  <a:pt x="276" y="441"/>
                </a:cubicBezTo>
                <a:cubicBezTo>
                  <a:pt x="294" y="430"/>
                  <a:pt x="307" y="414"/>
                  <a:pt x="320" y="398"/>
                </a:cubicBezTo>
                <a:cubicBezTo>
                  <a:pt x="339" y="372"/>
                  <a:pt x="360" y="346"/>
                  <a:pt x="381" y="321"/>
                </a:cubicBezTo>
                <a:cubicBezTo>
                  <a:pt x="381" y="322"/>
                  <a:pt x="381" y="322"/>
                  <a:pt x="381" y="323"/>
                </a:cubicBezTo>
                <a:cubicBezTo>
                  <a:pt x="379" y="326"/>
                  <a:pt x="377" y="329"/>
                  <a:pt x="376" y="330"/>
                </a:cubicBezTo>
                <a:cubicBezTo>
                  <a:pt x="365" y="346"/>
                  <a:pt x="353" y="360"/>
                  <a:pt x="341" y="375"/>
                </a:cubicBezTo>
                <a:cubicBezTo>
                  <a:pt x="323" y="396"/>
                  <a:pt x="306" y="418"/>
                  <a:pt x="293" y="443"/>
                </a:cubicBezTo>
                <a:cubicBezTo>
                  <a:pt x="292" y="445"/>
                  <a:pt x="294" y="447"/>
                  <a:pt x="296" y="445"/>
                </a:cubicBezTo>
                <a:cubicBezTo>
                  <a:pt x="305" y="436"/>
                  <a:pt x="313" y="427"/>
                  <a:pt x="322" y="418"/>
                </a:cubicBezTo>
                <a:cubicBezTo>
                  <a:pt x="320" y="422"/>
                  <a:pt x="318" y="426"/>
                  <a:pt x="317" y="431"/>
                </a:cubicBezTo>
                <a:cubicBezTo>
                  <a:pt x="316" y="432"/>
                  <a:pt x="318" y="434"/>
                  <a:pt x="320" y="433"/>
                </a:cubicBezTo>
                <a:cubicBezTo>
                  <a:pt x="327" y="428"/>
                  <a:pt x="333" y="423"/>
                  <a:pt x="340" y="418"/>
                </a:cubicBezTo>
                <a:cubicBezTo>
                  <a:pt x="331" y="429"/>
                  <a:pt x="324" y="442"/>
                  <a:pt x="320" y="457"/>
                </a:cubicBezTo>
                <a:cubicBezTo>
                  <a:pt x="320" y="459"/>
                  <a:pt x="322" y="460"/>
                  <a:pt x="323" y="459"/>
                </a:cubicBezTo>
                <a:cubicBezTo>
                  <a:pt x="326" y="456"/>
                  <a:pt x="329" y="454"/>
                  <a:pt x="331" y="452"/>
                </a:cubicBezTo>
                <a:cubicBezTo>
                  <a:pt x="330" y="454"/>
                  <a:pt x="329" y="456"/>
                  <a:pt x="327" y="459"/>
                </a:cubicBezTo>
                <a:cubicBezTo>
                  <a:pt x="326" y="461"/>
                  <a:pt x="329" y="462"/>
                  <a:pt x="330" y="461"/>
                </a:cubicBezTo>
                <a:cubicBezTo>
                  <a:pt x="338" y="455"/>
                  <a:pt x="346" y="448"/>
                  <a:pt x="353" y="441"/>
                </a:cubicBezTo>
                <a:cubicBezTo>
                  <a:pt x="344" y="453"/>
                  <a:pt x="336" y="466"/>
                  <a:pt x="328" y="479"/>
                </a:cubicBezTo>
                <a:cubicBezTo>
                  <a:pt x="328" y="481"/>
                  <a:pt x="329" y="483"/>
                  <a:pt x="331" y="482"/>
                </a:cubicBezTo>
                <a:cubicBezTo>
                  <a:pt x="333" y="480"/>
                  <a:pt x="336" y="478"/>
                  <a:pt x="338" y="477"/>
                </a:cubicBezTo>
                <a:cubicBezTo>
                  <a:pt x="337" y="479"/>
                  <a:pt x="336" y="481"/>
                  <a:pt x="335" y="483"/>
                </a:cubicBezTo>
                <a:cubicBezTo>
                  <a:pt x="335" y="485"/>
                  <a:pt x="336" y="486"/>
                  <a:pt x="337" y="485"/>
                </a:cubicBezTo>
                <a:cubicBezTo>
                  <a:pt x="342" y="484"/>
                  <a:pt x="347" y="482"/>
                  <a:pt x="351" y="480"/>
                </a:cubicBezTo>
                <a:cubicBezTo>
                  <a:pt x="349" y="484"/>
                  <a:pt x="347" y="489"/>
                  <a:pt x="345" y="493"/>
                </a:cubicBezTo>
                <a:cubicBezTo>
                  <a:pt x="345" y="495"/>
                  <a:pt x="347" y="496"/>
                  <a:pt x="348" y="496"/>
                </a:cubicBezTo>
                <a:cubicBezTo>
                  <a:pt x="352" y="494"/>
                  <a:pt x="355" y="492"/>
                  <a:pt x="358" y="490"/>
                </a:cubicBezTo>
                <a:cubicBezTo>
                  <a:pt x="354" y="495"/>
                  <a:pt x="350" y="501"/>
                  <a:pt x="347" y="507"/>
                </a:cubicBezTo>
                <a:cubicBezTo>
                  <a:pt x="346" y="508"/>
                  <a:pt x="348" y="510"/>
                  <a:pt x="349" y="509"/>
                </a:cubicBezTo>
                <a:cubicBezTo>
                  <a:pt x="353" y="507"/>
                  <a:pt x="356" y="505"/>
                  <a:pt x="359" y="503"/>
                </a:cubicBezTo>
                <a:cubicBezTo>
                  <a:pt x="355" y="507"/>
                  <a:pt x="351" y="512"/>
                  <a:pt x="348" y="517"/>
                </a:cubicBezTo>
                <a:cubicBezTo>
                  <a:pt x="347" y="518"/>
                  <a:pt x="349" y="521"/>
                  <a:pt x="350" y="520"/>
                </a:cubicBezTo>
                <a:cubicBezTo>
                  <a:pt x="352" y="518"/>
                  <a:pt x="354" y="517"/>
                  <a:pt x="356" y="516"/>
                </a:cubicBezTo>
                <a:cubicBezTo>
                  <a:pt x="355" y="517"/>
                  <a:pt x="353" y="519"/>
                  <a:pt x="352" y="520"/>
                </a:cubicBezTo>
                <a:cubicBezTo>
                  <a:pt x="352" y="522"/>
                  <a:pt x="353" y="524"/>
                  <a:pt x="354" y="523"/>
                </a:cubicBezTo>
                <a:cubicBezTo>
                  <a:pt x="361" y="521"/>
                  <a:pt x="368" y="518"/>
                  <a:pt x="374" y="514"/>
                </a:cubicBezTo>
                <a:cubicBezTo>
                  <a:pt x="370" y="519"/>
                  <a:pt x="366" y="523"/>
                  <a:pt x="362" y="528"/>
                </a:cubicBezTo>
                <a:cubicBezTo>
                  <a:pt x="334" y="536"/>
                  <a:pt x="305" y="540"/>
                  <a:pt x="277" y="541"/>
                </a:cubicBezTo>
                <a:cubicBezTo>
                  <a:pt x="234" y="542"/>
                  <a:pt x="191" y="534"/>
                  <a:pt x="152" y="516"/>
                </a:cubicBezTo>
                <a:cubicBezTo>
                  <a:pt x="153" y="516"/>
                  <a:pt x="153" y="516"/>
                  <a:pt x="153" y="516"/>
                </a:cubicBezTo>
                <a:cubicBezTo>
                  <a:pt x="154" y="515"/>
                  <a:pt x="154" y="514"/>
                  <a:pt x="155" y="513"/>
                </a:cubicBezTo>
                <a:cubicBezTo>
                  <a:pt x="155" y="513"/>
                  <a:pt x="156" y="513"/>
                  <a:pt x="156" y="512"/>
                </a:cubicBezTo>
                <a:cubicBezTo>
                  <a:pt x="159" y="507"/>
                  <a:pt x="158" y="509"/>
                  <a:pt x="160" y="502"/>
                </a:cubicBezTo>
                <a:cubicBezTo>
                  <a:pt x="161" y="500"/>
                  <a:pt x="157" y="499"/>
                  <a:pt x="156" y="501"/>
                </a:cubicBezTo>
                <a:cubicBezTo>
                  <a:pt x="155" y="502"/>
                  <a:pt x="155" y="503"/>
                  <a:pt x="154" y="504"/>
                </a:cubicBezTo>
                <a:cubicBezTo>
                  <a:pt x="155" y="497"/>
                  <a:pt x="155" y="492"/>
                  <a:pt x="153" y="485"/>
                </a:cubicBezTo>
                <a:cubicBezTo>
                  <a:pt x="153" y="484"/>
                  <a:pt x="150" y="483"/>
                  <a:pt x="149" y="485"/>
                </a:cubicBezTo>
                <a:cubicBezTo>
                  <a:pt x="148" y="486"/>
                  <a:pt x="147" y="488"/>
                  <a:pt x="146" y="489"/>
                </a:cubicBezTo>
                <a:cubicBezTo>
                  <a:pt x="147" y="486"/>
                  <a:pt x="147" y="483"/>
                  <a:pt x="146" y="479"/>
                </a:cubicBezTo>
                <a:cubicBezTo>
                  <a:pt x="146" y="477"/>
                  <a:pt x="144" y="476"/>
                  <a:pt x="142" y="478"/>
                </a:cubicBezTo>
                <a:cubicBezTo>
                  <a:pt x="140" y="480"/>
                  <a:pt x="139" y="483"/>
                  <a:pt x="137" y="485"/>
                </a:cubicBezTo>
                <a:cubicBezTo>
                  <a:pt x="139" y="479"/>
                  <a:pt x="137" y="474"/>
                  <a:pt x="135" y="468"/>
                </a:cubicBezTo>
                <a:cubicBezTo>
                  <a:pt x="134" y="467"/>
                  <a:pt x="132" y="466"/>
                  <a:pt x="131" y="467"/>
                </a:cubicBezTo>
                <a:cubicBezTo>
                  <a:pt x="129" y="469"/>
                  <a:pt x="128" y="471"/>
                  <a:pt x="126" y="473"/>
                </a:cubicBezTo>
                <a:cubicBezTo>
                  <a:pt x="126" y="474"/>
                  <a:pt x="125" y="475"/>
                  <a:pt x="125" y="476"/>
                </a:cubicBezTo>
                <a:cubicBezTo>
                  <a:pt x="126" y="471"/>
                  <a:pt x="127" y="466"/>
                  <a:pt x="127" y="460"/>
                </a:cubicBezTo>
                <a:cubicBezTo>
                  <a:pt x="127" y="458"/>
                  <a:pt x="124" y="457"/>
                  <a:pt x="123" y="458"/>
                </a:cubicBezTo>
                <a:cubicBezTo>
                  <a:pt x="120" y="461"/>
                  <a:pt x="117" y="465"/>
                  <a:pt x="114" y="469"/>
                </a:cubicBezTo>
                <a:cubicBezTo>
                  <a:pt x="115" y="463"/>
                  <a:pt x="115" y="458"/>
                  <a:pt x="113" y="451"/>
                </a:cubicBezTo>
                <a:cubicBezTo>
                  <a:pt x="113" y="450"/>
                  <a:pt x="111" y="449"/>
                  <a:pt x="110" y="450"/>
                </a:cubicBezTo>
                <a:cubicBezTo>
                  <a:pt x="106" y="453"/>
                  <a:pt x="102" y="456"/>
                  <a:pt x="99" y="459"/>
                </a:cubicBezTo>
                <a:cubicBezTo>
                  <a:pt x="100" y="457"/>
                  <a:pt x="100" y="454"/>
                  <a:pt x="100" y="451"/>
                </a:cubicBezTo>
                <a:cubicBezTo>
                  <a:pt x="101" y="449"/>
                  <a:pt x="98" y="448"/>
                  <a:pt x="97" y="449"/>
                </a:cubicBezTo>
                <a:cubicBezTo>
                  <a:pt x="94" y="452"/>
                  <a:pt x="88" y="458"/>
                  <a:pt x="88" y="460"/>
                </a:cubicBezTo>
                <a:cubicBezTo>
                  <a:pt x="89" y="453"/>
                  <a:pt x="90" y="447"/>
                  <a:pt x="90" y="439"/>
                </a:cubicBezTo>
                <a:cubicBezTo>
                  <a:pt x="90" y="438"/>
                  <a:pt x="88" y="437"/>
                  <a:pt x="87" y="438"/>
                </a:cubicBezTo>
                <a:cubicBezTo>
                  <a:pt x="82" y="441"/>
                  <a:pt x="78" y="444"/>
                  <a:pt x="74" y="449"/>
                </a:cubicBezTo>
                <a:cubicBezTo>
                  <a:pt x="78" y="444"/>
                  <a:pt x="80" y="441"/>
                  <a:pt x="81" y="432"/>
                </a:cubicBezTo>
                <a:cubicBezTo>
                  <a:pt x="81" y="431"/>
                  <a:pt x="79" y="430"/>
                  <a:pt x="78" y="431"/>
                </a:cubicBezTo>
                <a:cubicBezTo>
                  <a:pt x="65" y="442"/>
                  <a:pt x="70" y="441"/>
                  <a:pt x="72" y="426"/>
                </a:cubicBezTo>
                <a:cubicBezTo>
                  <a:pt x="72" y="425"/>
                  <a:pt x="71" y="423"/>
                  <a:pt x="69" y="424"/>
                </a:cubicBezTo>
                <a:cubicBezTo>
                  <a:pt x="59" y="431"/>
                  <a:pt x="60" y="438"/>
                  <a:pt x="58" y="423"/>
                </a:cubicBezTo>
                <a:cubicBezTo>
                  <a:pt x="58" y="422"/>
                  <a:pt x="57" y="421"/>
                  <a:pt x="56" y="421"/>
                </a:cubicBezTo>
                <a:cubicBezTo>
                  <a:pt x="47" y="421"/>
                  <a:pt x="52" y="412"/>
                  <a:pt x="52" y="405"/>
                </a:cubicBezTo>
                <a:cubicBezTo>
                  <a:pt x="52" y="403"/>
                  <a:pt x="50" y="403"/>
                  <a:pt x="49" y="404"/>
                </a:cubicBezTo>
                <a:cubicBezTo>
                  <a:pt x="46" y="407"/>
                  <a:pt x="43" y="410"/>
                  <a:pt x="42" y="410"/>
                </a:cubicBezTo>
                <a:cubicBezTo>
                  <a:pt x="42" y="409"/>
                  <a:pt x="42" y="409"/>
                  <a:pt x="41" y="408"/>
                </a:cubicBezTo>
                <a:cubicBezTo>
                  <a:pt x="41" y="407"/>
                  <a:pt x="41" y="404"/>
                  <a:pt x="41" y="402"/>
                </a:cubicBezTo>
                <a:cubicBezTo>
                  <a:pt x="41" y="401"/>
                  <a:pt x="41" y="400"/>
                  <a:pt x="40" y="400"/>
                </a:cubicBezTo>
                <a:cubicBezTo>
                  <a:pt x="39" y="400"/>
                  <a:pt x="38" y="400"/>
                  <a:pt x="38" y="400"/>
                </a:cubicBezTo>
                <a:cubicBezTo>
                  <a:pt x="38" y="400"/>
                  <a:pt x="37" y="400"/>
                  <a:pt x="37" y="400"/>
                </a:cubicBezTo>
                <a:cubicBezTo>
                  <a:pt x="32" y="388"/>
                  <a:pt x="28" y="376"/>
                  <a:pt x="25" y="363"/>
                </a:cubicBezTo>
                <a:cubicBezTo>
                  <a:pt x="26" y="363"/>
                  <a:pt x="26" y="363"/>
                  <a:pt x="26" y="362"/>
                </a:cubicBezTo>
                <a:cubicBezTo>
                  <a:pt x="26" y="351"/>
                  <a:pt x="30" y="342"/>
                  <a:pt x="32" y="331"/>
                </a:cubicBezTo>
                <a:cubicBezTo>
                  <a:pt x="32" y="330"/>
                  <a:pt x="31" y="329"/>
                  <a:pt x="30" y="329"/>
                </a:cubicBezTo>
                <a:cubicBezTo>
                  <a:pt x="31" y="328"/>
                  <a:pt x="31" y="327"/>
                  <a:pt x="32" y="327"/>
                </a:cubicBezTo>
                <a:cubicBezTo>
                  <a:pt x="36" y="320"/>
                  <a:pt x="36" y="318"/>
                  <a:pt x="38" y="311"/>
                </a:cubicBezTo>
                <a:cubicBezTo>
                  <a:pt x="38" y="310"/>
                  <a:pt x="38" y="310"/>
                  <a:pt x="38" y="310"/>
                </a:cubicBezTo>
                <a:cubicBezTo>
                  <a:pt x="44" y="301"/>
                  <a:pt x="50" y="292"/>
                  <a:pt x="55" y="281"/>
                </a:cubicBezTo>
                <a:cubicBezTo>
                  <a:pt x="55" y="280"/>
                  <a:pt x="55" y="279"/>
                  <a:pt x="54" y="279"/>
                </a:cubicBezTo>
                <a:cubicBezTo>
                  <a:pt x="56" y="274"/>
                  <a:pt x="58" y="269"/>
                  <a:pt x="59" y="263"/>
                </a:cubicBezTo>
                <a:cubicBezTo>
                  <a:pt x="60" y="261"/>
                  <a:pt x="58" y="260"/>
                  <a:pt x="56" y="261"/>
                </a:cubicBezTo>
                <a:cubicBezTo>
                  <a:pt x="52" y="263"/>
                  <a:pt x="48" y="266"/>
                  <a:pt x="44" y="269"/>
                </a:cubicBezTo>
                <a:cubicBezTo>
                  <a:pt x="49" y="261"/>
                  <a:pt x="53" y="254"/>
                  <a:pt x="56" y="245"/>
                </a:cubicBezTo>
                <a:cubicBezTo>
                  <a:pt x="56" y="243"/>
                  <a:pt x="54" y="242"/>
                  <a:pt x="53" y="243"/>
                </a:cubicBezTo>
                <a:cubicBezTo>
                  <a:pt x="48" y="246"/>
                  <a:pt x="44" y="249"/>
                  <a:pt x="41" y="253"/>
                </a:cubicBezTo>
                <a:cubicBezTo>
                  <a:pt x="44" y="247"/>
                  <a:pt x="46" y="241"/>
                  <a:pt x="48" y="234"/>
                </a:cubicBezTo>
                <a:cubicBezTo>
                  <a:pt x="48" y="233"/>
                  <a:pt x="46" y="231"/>
                  <a:pt x="45" y="232"/>
                </a:cubicBezTo>
                <a:cubicBezTo>
                  <a:pt x="38" y="237"/>
                  <a:pt x="32" y="243"/>
                  <a:pt x="27" y="249"/>
                </a:cubicBezTo>
                <a:cubicBezTo>
                  <a:pt x="34" y="240"/>
                  <a:pt x="41" y="230"/>
                  <a:pt x="46" y="219"/>
                </a:cubicBezTo>
                <a:cubicBezTo>
                  <a:pt x="47" y="217"/>
                  <a:pt x="46" y="215"/>
                  <a:pt x="44" y="216"/>
                </a:cubicBezTo>
                <a:cubicBezTo>
                  <a:pt x="41" y="218"/>
                  <a:pt x="39" y="219"/>
                  <a:pt x="37" y="221"/>
                </a:cubicBezTo>
                <a:cubicBezTo>
                  <a:pt x="40" y="215"/>
                  <a:pt x="43" y="209"/>
                  <a:pt x="44" y="201"/>
                </a:cubicBezTo>
                <a:cubicBezTo>
                  <a:pt x="45" y="200"/>
                  <a:pt x="43" y="198"/>
                  <a:pt x="41" y="200"/>
                </a:cubicBezTo>
                <a:cubicBezTo>
                  <a:pt x="41" y="200"/>
                  <a:pt x="41" y="200"/>
                  <a:pt x="40" y="201"/>
                </a:cubicBezTo>
                <a:cubicBezTo>
                  <a:pt x="43" y="196"/>
                  <a:pt x="46" y="191"/>
                  <a:pt x="48" y="186"/>
                </a:cubicBezTo>
                <a:cubicBezTo>
                  <a:pt x="48" y="185"/>
                  <a:pt x="46" y="184"/>
                  <a:pt x="45" y="185"/>
                </a:cubicBezTo>
                <a:cubicBezTo>
                  <a:pt x="44" y="186"/>
                  <a:pt x="43" y="187"/>
                  <a:pt x="41" y="188"/>
                </a:cubicBezTo>
                <a:cubicBezTo>
                  <a:pt x="44" y="183"/>
                  <a:pt x="47" y="178"/>
                  <a:pt x="49" y="173"/>
                </a:cubicBezTo>
                <a:cubicBezTo>
                  <a:pt x="49" y="171"/>
                  <a:pt x="47" y="170"/>
                  <a:pt x="46" y="171"/>
                </a:cubicBezTo>
                <a:cubicBezTo>
                  <a:pt x="45" y="172"/>
                  <a:pt x="43" y="173"/>
                  <a:pt x="41" y="175"/>
                </a:cubicBezTo>
                <a:cubicBezTo>
                  <a:pt x="45" y="170"/>
                  <a:pt x="46" y="166"/>
                  <a:pt x="48" y="160"/>
                </a:cubicBezTo>
                <a:cubicBezTo>
                  <a:pt x="49" y="159"/>
                  <a:pt x="47" y="158"/>
                  <a:pt x="46" y="159"/>
                </a:cubicBezTo>
                <a:cubicBezTo>
                  <a:pt x="42" y="163"/>
                  <a:pt x="42" y="163"/>
                  <a:pt x="41" y="165"/>
                </a:cubicBezTo>
                <a:cubicBezTo>
                  <a:pt x="41" y="163"/>
                  <a:pt x="37" y="161"/>
                  <a:pt x="36" y="163"/>
                </a:cubicBezTo>
                <a:cubicBezTo>
                  <a:pt x="24" y="185"/>
                  <a:pt x="16" y="208"/>
                  <a:pt x="12" y="232"/>
                </a:cubicBezTo>
                <a:cubicBezTo>
                  <a:pt x="11" y="233"/>
                  <a:pt x="10" y="234"/>
                  <a:pt x="9" y="235"/>
                </a:cubicBezTo>
                <a:cubicBezTo>
                  <a:pt x="8" y="236"/>
                  <a:pt x="9" y="238"/>
                  <a:pt x="11" y="238"/>
                </a:cubicBezTo>
                <a:cubicBezTo>
                  <a:pt x="0" y="301"/>
                  <a:pt x="12" y="369"/>
                  <a:pt x="39" y="424"/>
                </a:cubicBezTo>
                <a:cubicBezTo>
                  <a:pt x="83" y="512"/>
                  <a:pt x="183" y="551"/>
                  <a:pt x="277" y="551"/>
                </a:cubicBezTo>
                <a:cubicBezTo>
                  <a:pt x="372" y="551"/>
                  <a:pt x="465" y="507"/>
                  <a:pt x="513" y="423"/>
                </a:cubicBezTo>
                <a:cubicBezTo>
                  <a:pt x="537" y="380"/>
                  <a:pt x="546" y="330"/>
                  <a:pt x="551" y="282"/>
                </a:cubicBezTo>
                <a:cubicBezTo>
                  <a:pt x="555" y="233"/>
                  <a:pt x="548" y="176"/>
                  <a:pt x="512" y="139"/>
                </a:cubicBezTo>
                <a:close/>
                <a:moveTo>
                  <a:pt x="290" y="107"/>
                </a:moveTo>
                <a:cubicBezTo>
                  <a:pt x="288" y="109"/>
                  <a:pt x="284" y="114"/>
                  <a:pt x="280" y="120"/>
                </a:cubicBezTo>
                <a:cubicBezTo>
                  <a:pt x="278" y="122"/>
                  <a:pt x="275" y="125"/>
                  <a:pt x="272" y="128"/>
                </a:cubicBezTo>
                <a:cubicBezTo>
                  <a:pt x="277" y="120"/>
                  <a:pt x="284" y="113"/>
                  <a:pt x="290" y="107"/>
                </a:cubicBezTo>
                <a:close/>
                <a:moveTo>
                  <a:pt x="262" y="144"/>
                </a:moveTo>
                <a:cubicBezTo>
                  <a:pt x="266" y="139"/>
                  <a:pt x="271" y="134"/>
                  <a:pt x="276" y="130"/>
                </a:cubicBezTo>
                <a:cubicBezTo>
                  <a:pt x="275" y="130"/>
                  <a:pt x="275" y="130"/>
                  <a:pt x="275" y="131"/>
                </a:cubicBezTo>
                <a:cubicBezTo>
                  <a:pt x="272" y="134"/>
                  <a:pt x="270" y="136"/>
                  <a:pt x="268" y="139"/>
                </a:cubicBezTo>
                <a:cubicBezTo>
                  <a:pt x="263" y="144"/>
                  <a:pt x="262" y="145"/>
                  <a:pt x="262" y="144"/>
                </a:cubicBezTo>
                <a:close/>
                <a:moveTo>
                  <a:pt x="253" y="158"/>
                </a:moveTo>
                <a:cubicBezTo>
                  <a:pt x="254" y="156"/>
                  <a:pt x="255" y="154"/>
                  <a:pt x="256" y="152"/>
                </a:cubicBezTo>
                <a:cubicBezTo>
                  <a:pt x="257" y="152"/>
                  <a:pt x="258" y="152"/>
                  <a:pt x="258" y="152"/>
                </a:cubicBezTo>
                <a:cubicBezTo>
                  <a:pt x="264" y="147"/>
                  <a:pt x="269" y="142"/>
                  <a:pt x="274" y="137"/>
                </a:cubicBezTo>
                <a:cubicBezTo>
                  <a:pt x="274" y="137"/>
                  <a:pt x="275" y="138"/>
                  <a:pt x="276" y="137"/>
                </a:cubicBezTo>
                <a:cubicBezTo>
                  <a:pt x="279" y="136"/>
                  <a:pt x="282" y="134"/>
                  <a:pt x="284" y="133"/>
                </a:cubicBezTo>
                <a:cubicBezTo>
                  <a:pt x="278" y="140"/>
                  <a:pt x="271" y="147"/>
                  <a:pt x="266" y="155"/>
                </a:cubicBezTo>
                <a:cubicBezTo>
                  <a:pt x="259" y="161"/>
                  <a:pt x="247" y="173"/>
                  <a:pt x="253" y="158"/>
                </a:cubicBezTo>
                <a:close/>
                <a:moveTo>
                  <a:pt x="283" y="148"/>
                </a:moveTo>
                <a:cubicBezTo>
                  <a:pt x="282" y="148"/>
                  <a:pt x="281" y="149"/>
                  <a:pt x="280" y="151"/>
                </a:cubicBezTo>
                <a:cubicBezTo>
                  <a:pt x="275" y="157"/>
                  <a:pt x="270" y="164"/>
                  <a:pt x="266" y="171"/>
                </a:cubicBezTo>
                <a:cubicBezTo>
                  <a:pt x="255" y="182"/>
                  <a:pt x="261" y="167"/>
                  <a:pt x="264" y="163"/>
                </a:cubicBezTo>
                <a:cubicBezTo>
                  <a:pt x="265" y="161"/>
                  <a:pt x="267" y="159"/>
                  <a:pt x="268" y="157"/>
                </a:cubicBezTo>
                <a:cubicBezTo>
                  <a:pt x="278" y="147"/>
                  <a:pt x="287" y="136"/>
                  <a:pt x="297" y="125"/>
                </a:cubicBezTo>
                <a:cubicBezTo>
                  <a:pt x="303" y="124"/>
                  <a:pt x="302" y="126"/>
                  <a:pt x="296" y="132"/>
                </a:cubicBezTo>
                <a:cubicBezTo>
                  <a:pt x="294" y="136"/>
                  <a:pt x="291" y="139"/>
                  <a:pt x="289" y="142"/>
                </a:cubicBezTo>
                <a:cubicBezTo>
                  <a:pt x="288" y="142"/>
                  <a:pt x="288" y="142"/>
                  <a:pt x="288" y="142"/>
                </a:cubicBezTo>
                <a:cubicBezTo>
                  <a:pt x="286" y="144"/>
                  <a:pt x="284" y="146"/>
                  <a:pt x="283" y="148"/>
                </a:cubicBezTo>
                <a:close/>
                <a:moveTo>
                  <a:pt x="289" y="244"/>
                </a:moveTo>
                <a:cubicBezTo>
                  <a:pt x="290" y="243"/>
                  <a:pt x="290" y="242"/>
                  <a:pt x="290" y="242"/>
                </a:cubicBezTo>
                <a:cubicBezTo>
                  <a:pt x="291" y="240"/>
                  <a:pt x="289" y="238"/>
                  <a:pt x="288" y="239"/>
                </a:cubicBezTo>
                <a:cubicBezTo>
                  <a:pt x="279" y="249"/>
                  <a:pt x="271" y="259"/>
                  <a:pt x="262" y="268"/>
                </a:cubicBezTo>
                <a:cubicBezTo>
                  <a:pt x="270" y="260"/>
                  <a:pt x="277" y="249"/>
                  <a:pt x="283" y="238"/>
                </a:cubicBezTo>
                <a:cubicBezTo>
                  <a:pt x="283" y="238"/>
                  <a:pt x="283" y="238"/>
                  <a:pt x="283" y="238"/>
                </a:cubicBezTo>
                <a:cubicBezTo>
                  <a:pt x="295" y="225"/>
                  <a:pt x="306" y="213"/>
                  <a:pt x="316" y="199"/>
                </a:cubicBezTo>
                <a:cubicBezTo>
                  <a:pt x="310" y="208"/>
                  <a:pt x="305" y="217"/>
                  <a:pt x="301" y="226"/>
                </a:cubicBezTo>
                <a:cubicBezTo>
                  <a:pt x="300" y="228"/>
                  <a:pt x="302" y="230"/>
                  <a:pt x="304" y="228"/>
                </a:cubicBezTo>
                <a:cubicBezTo>
                  <a:pt x="304" y="228"/>
                  <a:pt x="305" y="228"/>
                  <a:pt x="305" y="228"/>
                </a:cubicBezTo>
                <a:cubicBezTo>
                  <a:pt x="302" y="232"/>
                  <a:pt x="300" y="236"/>
                  <a:pt x="298" y="240"/>
                </a:cubicBezTo>
                <a:cubicBezTo>
                  <a:pt x="295" y="241"/>
                  <a:pt x="292" y="242"/>
                  <a:pt x="289" y="244"/>
                </a:cubicBezTo>
                <a:close/>
                <a:moveTo>
                  <a:pt x="293" y="261"/>
                </a:moveTo>
                <a:cubicBezTo>
                  <a:pt x="296" y="259"/>
                  <a:pt x="298" y="255"/>
                  <a:pt x="299" y="251"/>
                </a:cubicBezTo>
                <a:cubicBezTo>
                  <a:pt x="303" y="248"/>
                  <a:pt x="307" y="245"/>
                  <a:pt x="311" y="242"/>
                </a:cubicBezTo>
                <a:cubicBezTo>
                  <a:pt x="305" y="248"/>
                  <a:pt x="299" y="255"/>
                  <a:pt x="293" y="261"/>
                </a:cubicBezTo>
                <a:close/>
                <a:moveTo>
                  <a:pt x="302" y="243"/>
                </a:moveTo>
                <a:cubicBezTo>
                  <a:pt x="302" y="242"/>
                  <a:pt x="302" y="242"/>
                  <a:pt x="302" y="241"/>
                </a:cubicBezTo>
                <a:cubicBezTo>
                  <a:pt x="302" y="241"/>
                  <a:pt x="302" y="240"/>
                  <a:pt x="302" y="240"/>
                </a:cubicBezTo>
                <a:cubicBezTo>
                  <a:pt x="305" y="233"/>
                  <a:pt x="309" y="227"/>
                  <a:pt x="313" y="221"/>
                </a:cubicBezTo>
                <a:cubicBezTo>
                  <a:pt x="340" y="197"/>
                  <a:pt x="363" y="170"/>
                  <a:pt x="384" y="141"/>
                </a:cubicBezTo>
                <a:cubicBezTo>
                  <a:pt x="394" y="133"/>
                  <a:pt x="403" y="125"/>
                  <a:pt x="412" y="117"/>
                </a:cubicBezTo>
                <a:cubicBezTo>
                  <a:pt x="418" y="111"/>
                  <a:pt x="424" y="105"/>
                  <a:pt x="430" y="100"/>
                </a:cubicBezTo>
                <a:cubicBezTo>
                  <a:pt x="433" y="97"/>
                  <a:pt x="454" y="73"/>
                  <a:pt x="445" y="89"/>
                </a:cubicBezTo>
                <a:cubicBezTo>
                  <a:pt x="440" y="97"/>
                  <a:pt x="434" y="105"/>
                  <a:pt x="428" y="112"/>
                </a:cubicBezTo>
                <a:cubicBezTo>
                  <a:pt x="423" y="116"/>
                  <a:pt x="417" y="121"/>
                  <a:pt x="412" y="125"/>
                </a:cubicBezTo>
                <a:cubicBezTo>
                  <a:pt x="404" y="133"/>
                  <a:pt x="396" y="141"/>
                  <a:pt x="388" y="150"/>
                </a:cubicBezTo>
                <a:cubicBezTo>
                  <a:pt x="384" y="154"/>
                  <a:pt x="380" y="158"/>
                  <a:pt x="376" y="162"/>
                </a:cubicBezTo>
                <a:cubicBezTo>
                  <a:pt x="374" y="164"/>
                  <a:pt x="372" y="166"/>
                  <a:pt x="370" y="168"/>
                </a:cubicBezTo>
                <a:cubicBezTo>
                  <a:pt x="366" y="170"/>
                  <a:pt x="365" y="172"/>
                  <a:pt x="365" y="174"/>
                </a:cubicBezTo>
                <a:cubicBezTo>
                  <a:pt x="363" y="176"/>
                  <a:pt x="361" y="178"/>
                  <a:pt x="360" y="180"/>
                </a:cubicBezTo>
                <a:cubicBezTo>
                  <a:pt x="359" y="181"/>
                  <a:pt x="359" y="181"/>
                  <a:pt x="359" y="182"/>
                </a:cubicBezTo>
                <a:cubicBezTo>
                  <a:pt x="346" y="196"/>
                  <a:pt x="333" y="210"/>
                  <a:pt x="322" y="226"/>
                </a:cubicBezTo>
                <a:cubicBezTo>
                  <a:pt x="321" y="227"/>
                  <a:pt x="320" y="228"/>
                  <a:pt x="318" y="230"/>
                </a:cubicBezTo>
                <a:cubicBezTo>
                  <a:pt x="315" y="233"/>
                  <a:pt x="307" y="238"/>
                  <a:pt x="302" y="243"/>
                </a:cubicBezTo>
                <a:close/>
                <a:moveTo>
                  <a:pt x="323" y="207"/>
                </a:moveTo>
                <a:cubicBezTo>
                  <a:pt x="334" y="192"/>
                  <a:pt x="347" y="178"/>
                  <a:pt x="359" y="165"/>
                </a:cubicBezTo>
                <a:cubicBezTo>
                  <a:pt x="363" y="161"/>
                  <a:pt x="367" y="157"/>
                  <a:pt x="370" y="153"/>
                </a:cubicBezTo>
                <a:cubicBezTo>
                  <a:pt x="360" y="167"/>
                  <a:pt x="349" y="179"/>
                  <a:pt x="338" y="192"/>
                </a:cubicBezTo>
                <a:cubicBezTo>
                  <a:pt x="333" y="197"/>
                  <a:pt x="328" y="202"/>
                  <a:pt x="323" y="207"/>
                </a:cubicBezTo>
                <a:close/>
                <a:moveTo>
                  <a:pt x="315" y="251"/>
                </a:moveTo>
                <a:cubicBezTo>
                  <a:pt x="315" y="251"/>
                  <a:pt x="315" y="251"/>
                  <a:pt x="315" y="250"/>
                </a:cubicBezTo>
                <a:cubicBezTo>
                  <a:pt x="317" y="245"/>
                  <a:pt x="320" y="241"/>
                  <a:pt x="322" y="235"/>
                </a:cubicBezTo>
                <a:cubicBezTo>
                  <a:pt x="322" y="235"/>
                  <a:pt x="322" y="234"/>
                  <a:pt x="321" y="234"/>
                </a:cubicBezTo>
                <a:cubicBezTo>
                  <a:pt x="322" y="232"/>
                  <a:pt x="324" y="230"/>
                  <a:pt x="325" y="228"/>
                </a:cubicBezTo>
                <a:cubicBezTo>
                  <a:pt x="347" y="206"/>
                  <a:pt x="367" y="182"/>
                  <a:pt x="388" y="160"/>
                </a:cubicBezTo>
                <a:cubicBezTo>
                  <a:pt x="391" y="159"/>
                  <a:pt x="393" y="157"/>
                  <a:pt x="392" y="156"/>
                </a:cubicBezTo>
                <a:cubicBezTo>
                  <a:pt x="394" y="154"/>
                  <a:pt x="396" y="153"/>
                  <a:pt x="398" y="151"/>
                </a:cubicBezTo>
                <a:cubicBezTo>
                  <a:pt x="399" y="150"/>
                  <a:pt x="398" y="148"/>
                  <a:pt x="397" y="148"/>
                </a:cubicBezTo>
                <a:cubicBezTo>
                  <a:pt x="407" y="138"/>
                  <a:pt x="418" y="128"/>
                  <a:pt x="427" y="117"/>
                </a:cubicBezTo>
                <a:cubicBezTo>
                  <a:pt x="428" y="117"/>
                  <a:pt x="428" y="117"/>
                  <a:pt x="428" y="117"/>
                </a:cubicBezTo>
                <a:cubicBezTo>
                  <a:pt x="430" y="115"/>
                  <a:pt x="453" y="101"/>
                  <a:pt x="455" y="98"/>
                </a:cubicBezTo>
                <a:cubicBezTo>
                  <a:pt x="441" y="120"/>
                  <a:pt x="423" y="139"/>
                  <a:pt x="405" y="158"/>
                </a:cubicBezTo>
                <a:cubicBezTo>
                  <a:pt x="390" y="172"/>
                  <a:pt x="375" y="187"/>
                  <a:pt x="362" y="202"/>
                </a:cubicBezTo>
                <a:cubicBezTo>
                  <a:pt x="360" y="204"/>
                  <a:pt x="358" y="206"/>
                  <a:pt x="356" y="208"/>
                </a:cubicBezTo>
                <a:cubicBezTo>
                  <a:pt x="356" y="208"/>
                  <a:pt x="356" y="208"/>
                  <a:pt x="356" y="208"/>
                </a:cubicBezTo>
                <a:cubicBezTo>
                  <a:pt x="354" y="210"/>
                  <a:pt x="352" y="212"/>
                  <a:pt x="350" y="214"/>
                </a:cubicBezTo>
                <a:cubicBezTo>
                  <a:pt x="350" y="215"/>
                  <a:pt x="350" y="216"/>
                  <a:pt x="350" y="216"/>
                </a:cubicBezTo>
                <a:cubicBezTo>
                  <a:pt x="345" y="222"/>
                  <a:pt x="340" y="227"/>
                  <a:pt x="335" y="233"/>
                </a:cubicBezTo>
                <a:cubicBezTo>
                  <a:pt x="332" y="237"/>
                  <a:pt x="328" y="241"/>
                  <a:pt x="325" y="244"/>
                </a:cubicBezTo>
                <a:cubicBezTo>
                  <a:pt x="324" y="243"/>
                  <a:pt x="323" y="243"/>
                  <a:pt x="322" y="244"/>
                </a:cubicBezTo>
                <a:cubicBezTo>
                  <a:pt x="320" y="246"/>
                  <a:pt x="317" y="249"/>
                  <a:pt x="315" y="251"/>
                </a:cubicBezTo>
                <a:close/>
                <a:moveTo>
                  <a:pt x="364" y="222"/>
                </a:moveTo>
                <a:cubicBezTo>
                  <a:pt x="355" y="229"/>
                  <a:pt x="347" y="237"/>
                  <a:pt x="339" y="244"/>
                </a:cubicBezTo>
                <a:cubicBezTo>
                  <a:pt x="317" y="264"/>
                  <a:pt x="329" y="252"/>
                  <a:pt x="342" y="237"/>
                </a:cubicBezTo>
                <a:cubicBezTo>
                  <a:pt x="360" y="215"/>
                  <a:pt x="381" y="195"/>
                  <a:pt x="399" y="174"/>
                </a:cubicBezTo>
                <a:cubicBezTo>
                  <a:pt x="400" y="172"/>
                  <a:pt x="398" y="170"/>
                  <a:pt x="397" y="170"/>
                </a:cubicBezTo>
                <a:cubicBezTo>
                  <a:pt x="398" y="169"/>
                  <a:pt x="399" y="169"/>
                  <a:pt x="400" y="168"/>
                </a:cubicBezTo>
                <a:cubicBezTo>
                  <a:pt x="401" y="166"/>
                  <a:pt x="403" y="164"/>
                  <a:pt x="405" y="163"/>
                </a:cubicBezTo>
                <a:cubicBezTo>
                  <a:pt x="423" y="146"/>
                  <a:pt x="442" y="129"/>
                  <a:pt x="461" y="113"/>
                </a:cubicBezTo>
                <a:cubicBezTo>
                  <a:pt x="425" y="144"/>
                  <a:pt x="392" y="182"/>
                  <a:pt x="363" y="219"/>
                </a:cubicBezTo>
                <a:cubicBezTo>
                  <a:pt x="362" y="220"/>
                  <a:pt x="363" y="222"/>
                  <a:pt x="364" y="222"/>
                </a:cubicBezTo>
                <a:close/>
                <a:moveTo>
                  <a:pt x="321" y="257"/>
                </a:moveTo>
                <a:cubicBezTo>
                  <a:pt x="322" y="256"/>
                  <a:pt x="323" y="254"/>
                  <a:pt x="323" y="252"/>
                </a:cubicBezTo>
                <a:cubicBezTo>
                  <a:pt x="327" y="248"/>
                  <a:pt x="330" y="245"/>
                  <a:pt x="334" y="241"/>
                </a:cubicBezTo>
                <a:cubicBezTo>
                  <a:pt x="329" y="246"/>
                  <a:pt x="325" y="252"/>
                  <a:pt x="321" y="257"/>
                </a:cubicBezTo>
                <a:close/>
                <a:moveTo>
                  <a:pt x="331" y="268"/>
                </a:moveTo>
                <a:cubicBezTo>
                  <a:pt x="330" y="270"/>
                  <a:pt x="332" y="272"/>
                  <a:pt x="334" y="271"/>
                </a:cubicBezTo>
                <a:cubicBezTo>
                  <a:pt x="335" y="270"/>
                  <a:pt x="336" y="269"/>
                  <a:pt x="336" y="268"/>
                </a:cubicBezTo>
                <a:cubicBezTo>
                  <a:pt x="336" y="269"/>
                  <a:pt x="335" y="271"/>
                  <a:pt x="334" y="273"/>
                </a:cubicBezTo>
                <a:cubicBezTo>
                  <a:pt x="333" y="275"/>
                  <a:pt x="335" y="276"/>
                  <a:pt x="336" y="276"/>
                </a:cubicBezTo>
                <a:cubicBezTo>
                  <a:pt x="352" y="273"/>
                  <a:pt x="336" y="279"/>
                  <a:pt x="336" y="281"/>
                </a:cubicBezTo>
                <a:cubicBezTo>
                  <a:pt x="336" y="279"/>
                  <a:pt x="335" y="278"/>
                  <a:pt x="333" y="279"/>
                </a:cubicBezTo>
                <a:cubicBezTo>
                  <a:pt x="328" y="283"/>
                  <a:pt x="326" y="281"/>
                  <a:pt x="327" y="276"/>
                </a:cubicBezTo>
                <a:cubicBezTo>
                  <a:pt x="327" y="274"/>
                  <a:pt x="325" y="274"/>
                  <a:pt x="324" y="275"/>
                </a:cubicBezTo>
                <a:cubicBezTo>
                  <a:pt x="311" y="286"/>
                  <a:pt x="320" y="281"/>
                  <a:pt x="323" y="270"/>
                </a:cubicBezTo>
                <a:cubicBezTo>
                  <a:pt x="323" y="268"/>
                  <a:pt x="321" y="266"/>
                  <a:pt x="320" y="268"/>
                </a:cubicBezTo>
                <a:cubicBezTo>
                  <a:pt x="320" y="268"/>
                  <a:pt x="319" y="268"/>
                  <a:pt x="319" y="268"/>
                </a:cubicBezTo>
                <a:cubicBezTo>
                  <a:pt x="320" y="267"/>
                  <a:pt x="321" y="266"/>
                  <a:pt x="321" y="264"/>
                </a:cubicBezTo>
                <a:cubicBezTo>
                  <a:pt x="322" y="264"/>
                  <a:pt x="322" y="264"/>
                  <a:pt x="322" y="263"/>
                </a:cubicBezTo>
                <a:cubicBezTo>
                  <a:pt x="337" y="251"/>
                  <a:pt x="356" y="235"/>
                  <a:pt x="367" y="222"/>
                </a:cubicBezTo>
                <a:cubicBezTo>
                  <a:pt x="354" y="237"/>
                  <a:pt x="341" y="251"/>
                  <a:pt x="331" y="268"/>
                </a:cubicBezTo>
                <a:close/>
                <a:moveTo>
                  <a:pt x="488" y="107"/>
                </a:moveTo>
                <a:cubicBezTo>
                  <a:pt x="488" y="107"/>
                  <a:pt x="488" y="107"/>
                  <a:pt x="488" y="107"/>
                </a:cubicBezTo>
                <a:cubicBezTo>
                  <a:pt x="445" y="138"/>
                  <a:pt x="407" y="175"/>
                  <a:pt x="370" y="212"/>
                </a:cubicBezTo>
                <a:cubicBezTo>
                  <a:pt x="385" y="197"/>
                  <a:pt x="406" y="174"/>
                  <a:pt x="424" y="156"/>
                </a:cubicBezTo>
                <a:cubicBezTo>
                  <a:pt x="439" y="140"/>
                  <a:pt x="457" y="126"/>
                  <a:pt x="469" y="107"/>
                </a:cubicBezTo>
                <a:cubicBezTo>
                  <a:pt x="470" y="105"/>
                  <a:pt x="467" y="104"/>
                  <a:pt x="466" y="105"/>
                </a:cubicBezTo>
                <a:cubicBezTo>
                  <a:pt x="454" y="114"/>
                  <a:pt x="443" y="124"/>
                  <a:pt x="431" y="134"/>
                </a:cubicBezTo>
                <a:cubicBezTo>
                  <a:pt x="443" y="121"/>
                  <a:pt x="453" y="108"/>
                  <a:pt x="463" y="93"/>
                </a:cubicBezTo>
                <a:cubicBezTo>
                  <a:pt x="464" y="92"/>
                  <a:pt x="462" y="90"/>
                  <a:pt x="460" y="91"/>
                </a:cubicBezTo>
                <a:cubicBezTo>
                  <a:pt x="452" y="95"/>
                  <a:pt x="445" y="100"/>
                  <a:pt x="438" y="105"/>
                </a:cubicBezTo>
                <a:cubicBezTo>
                  <a:pt x="444" y="97"/>
                  <a:pt x="450" y="88"/>
                  <a:pt x="455" y="78"/>
                </a:cubicBezTo>
                <a:cubicBezTo>
                  <a:pt x="456" y="77"/>
                  <a:pt x="454" y="75"/>
                  <a:pt x="452" y="76"/>
                </a:cubicBezTo>
                <a:cubicBezTo>
                  <a:pt x="441" y="84"/>
                  <a:pt x="431" y="93"/>
                  <a:pt x="421" y="103"/>
                </a:cubicBezTo>
                <a:cubicBezTo>
                  <a:pt x="412" y="112"/>
                  <a:pt x="397" y="122"/>
                  <a:pt x="387" y="132"/>
                </a:cubicBezTo>
                <a:cubicBezTo>
                  <a:pt x="386" y="132"/>
                  <a:pt x="386" y="132"/>
                  <a:pt x="386" y="132"/>
                </a:cubicBezTo>
                <a:cubicBezTo>
                  <a:pt x="385" y="133"/>
                  <a:pt x="384" y="134"/>
                  <a:pt x="383" y="135"/>
                </a:cubicBezTo>
                <a:cubicBezTo>
                  <a:pt x="402" y="110"/>
                  <a:pt x="426" y="89"/>
                  <a:pt x="443" y="62"/>
                </a:cubicBezTo>
                <a:cubicBezTo>
                  <a:pt x="460" y="75"/>
                  <a:pt x="475" y="90"/>
                  <a:pt x="488" y="107"/>
                </a:cubicBezTo>
                <a:close/>
                <a:moveTo>
                  <a:pt x="383" y="101"/>
                </a:moveTo>
                <a:cubicBezTo>
                  <a:pt x="388" y="95"/>
                  <a:pt x="394" y="90"/>
                  <a:pt x="399" y="86"/>
                </a:cubicBezTo>
                <a:cubicBezTo>
                  <a:pt x="415" y="73"/>
                  <a:pt x="387" y="106"/>
                  <a:pt x="391" y="101"/>
                </a:cubicBezTo>
                <a:cubicBezTo>
                  <a:pt x="390" y="102"/>
                  <a:pt x="390" y="102"/>
                  <a:pt x="389" y="103"/>
                </a:cubicBezTo>
                <a:cubicBezTo>
                  <a:pt x="379" y="114"/>
                  <a:pt x="369" y="124"/>
                  <a:pt x="359" y="134"/>
                </a:cubicBezTo>
                <a:cubicBezTo>
                  <a:pt x="358" y="134"/>
                  <a:pt x="358" y="135"/>
                  <a:pt x="358" y="135"/>
                </a:cubicBezTo>
                <a:cubicBezTo>
                  <a:pt x="358" y="134"/>
                  <a:pt x="357" y="132"/>
                  <a:pt x="356" y="133"/>
                </a:cubicBezTo>
                <a:cubicBezTo>
                  <a:pt x="363" y="121"/>
                  <a:pt x="373" y="111"/>
                  <a:pt x="383" y="101"/>
                </a:cubicBezTo>
                <a:close/>
                <a:moveTo>
                  <a:pt x="334" y="173"/>
                </a:moveTo>
                <a:cubicBezTo>
                  <a:pt x="341" y="164"/>
                  <a:pt x="347" y="155"/>
                  <a:pt x="352" y="146"/>
                </a:cubicBezTo>
                <a:cubicBezTo>
                  <a:pt x="354" y="145"/>
                  <a:pt x="355" y="143"/>
                  <a:pt x="356" y="142"/>
                </a:cubicBezTo>
                <a:cubicBezTo>
                  <a:pt x="358" y="140"/>
                  <a:pt x="361" y="138"/>
                  <a:pt x="364" y="135"/>
                </a:cubicBezTo>
                <a:cubicBezTo>
                  <a:pt x="363" y="136"/>
                  <a:pt x="362" y="137"/>
                  <a:pt x="362" y="138"/>
                </a:cubicBezTo>
                <a:cubicBezTo>
                  <a:pt x="361" y="140"/>
                  <a:pt x="363" y="142"/>
                  <a:pt x="364" y="140"/>
                </a:cubicBezTo>
                <a:cubicBezTo>
                  <a:pt x="390" y="115"/>
                  <a:pt x="408" y="81"/>
                  <a:pt x="439" y="61"/>
                </a:cubicBezTo>
                <a:cubicBezTo>
                  <a:pt x="438" y="62"/>
                  <a:pt x="422" y="85"/>
                  <a:pt x="424" y="83"/>
                </a:cubicBezTo>
                <a:cubicBezTo>
                  <a:pt x="417" y="91"/>
                  <a:pt x="410" y="99"/>
                  <a:pt x="402" y="107"/>
                </a:cubicBezTo>
                <a:cubicBezTo>
                  <a:pt x="402" y="108"/>
                  <a:pt x="402" y="108"/>
                  <a:pt x="401" y="109"/>
                </a:cubicBezTo>
                <a:cubicBezTo>
                  <a:pt x="401" y="108"/>
                  <a:pt x="399" y="107"/>
                  <a:pt x="398" y="108"/>
                </a:cubicBezTo>
                <a:cubicBezTo>
                  <a:pt x="394" y="113"/>
                  <a:pt x="389" y="117"/>
                  <a:pt x="385" y="122"/>
                </a:cubicBezTo>
                <a:cubicBezTo>
                  <a:pt x="384" y="123"/>
                  <a:pt x="383" y="124"/>
                  <a:pt x="382" y="125"/>
                </a:cubicBezTo>
                <a:cubicBezTo>
                  <a:pt x="367" y="139"/>
                  <a:pt x="352" y="154"/>
                  <a:pt x="339" y="169"/>
                </a:cubicBezTo>
                <a:cubicBezTo>
                  <a:pt x="337" y="171"/>
                  <a:pt x="335" y="173"/>
                  <a:pt x="333" y="174"/>
                </a:cubicBezTo>
                <a:cubicBezTo>
                  <a:pt x="334" y="174"/>
                  <a:pt x="334" y="173"/>
                  <a:pt x="334" y="173"/>
                </a:cubicBezTo>
                <a:close/>
                <a:moveTo>
                  <a:pt x="333" y="181"/>
                </a:moveTo>
                <a:cubicBezTo>
                  <a:pt x="337" y="177"/>
                  <a:pt x="340" y="173"/>
                  <a:pt x="343" y="169"/>
                </a:cubicBezTo>
                <a:cubicBezTo>
                  <a:pt x="352" y="162"/>
                  <a:pt x="360" y="155"/>
                  <a:pt x="367" y="146"/>
                </a:cubicBezTo>
                <a:cubicBezTo>
                  <a:pt x="373" y="140"/>
                  <a:pt x="379" y="134"/>
                  <a:pt x="385" y="127"/>
                </a:cubicBezTo>
                <a:cubicBezTo>
                  <a:pt x="380" y="133"/>
                  <a:pt x="375" y="140"/>
                  <a:pt x="371" y="146"/>
                </a:cubicBezTo>
                <a:cubicBezTo>
                  <a:pt x="370" y="147"/>
                  <a:pt x="370" y="147"/>
                  <a:pt x="371" y="148"/>
                </a:cubicBezTo>
                <a:cubicBezTo>
                  <a:pt x="349" y="170"/>
                  <a:pt x="328" y="192"/>
                  <a:pt x="311" y="217"/>
                </a:cubicBezTo>
                <a:cubicBezTo>
                  <a:pt x="310" y="219"/>
                  <a:pt x="309" y="220"/>
                  <a:pt x="308" y="221"/>
                </a:cubicBezTo>
                <a:cubicBezTo>
                  <a:pt x="316" y="213"/>
                  <a:pt x="326" y="191"/>
                  <a:pt x="333" y="181"/>
                </a:cubicBezTo>
                <a:close/>
                <a:moveTo>
                  <a:pt x="311" y="191"/>
                </a:moveTo>
                <a:cubicBezTo>
                  <a:pt x="316" y="186"/>
                  <a:pt x="320" y="181"/>
                  <a:pt x="325" y="177"/>
                </a:cubicBezTo>
                <a:cubicBezTo>
                  <a:pt x="324" y="179"/>
                  <a:pt x="323" y="180"/>
                  <a:pt x="322" y="182"/>
                </a:cubicBezTo>
                <a:cubicBezTo>
                  <a:pt x="321" y="182"/>
                  <a:pt x="321" y="183"/>
                  <a:pt x="322" y="183"/>
                </a:cubicBezTo>
                <a:cubicBezTo>
                  <a:pt x="312" y="194"/>
                  <a:pt x="303" y="204"/>
                  <a:pt x="294" y="215"/>
                </a:cubicBezTo>
                <a:cubicBezTo>
                  <a:pt x="299" y="207"/>
                  <a:pt x="305" y="199"/>
                  <a:pt x="311" y="191"/>
                </a:cubicBezTo>
                <a:close/>
                <a:moveTo>
                  <a:pt x="280" y="236"/>
                </a:moveTo>
                <a:cubicBezTo>
                  <a:pt x="289" y="225"/>
                  <a:pt x="300" y="213"/>
                  <a:pt x="310" y="202"/>
                </a:cubicBezTo>
                <a:cubicBezTo>
                  <a:pt x="299" y="216"/>
                  <a:pt x="287" y="229"/>
                  <a:pt x="274" y="243"/>
                </a:cubicBezTo>
                <a:cubicBezTo>
                  <a:pt x="271" y="246"/>
                  <a:pt x="267" y="250"/>
                  <a:pt x="264" y="254"/>
                </a:cubicBezTo>
                <a:cubicBezTo>
                  <a:pt x="260" y="258"/>
                  <a:pt x="255" y="263"/>
                  <a:pt x="251" y="267"/>
                </a:cubicBezTo>
                <a:cubicBezTo>
                  <a:pt x="236" y="284"/>
                  <a:pt x="253" y="265"/>
                  <a:pt x="256" y="260"/>
                </a:cubicBezTo>
                <a:cubicBezTo>
                  <a:pt x="264" y="249"/>
                  <a:pt x="272" y="238"/>
                  <a:pt x="281" y="228"/>
                </a:cubicBezTo>
                <a:cubicBezTo>
                  <a:pt x="280" y="230"/>
                  <a:pt x="278" y="232"/>
                  <a:pt x="277" y="234"/>
                </a:cubicBezTo>
                <a:cubicBezTo>
                  <a:pt x="276" y="236"/>
                  <a:pt x="279" y="238"/>
                  <a:pt x="280" y="236"/>
                </a:cubicBezTo>
                <a:close/>
                <a:moveTo>
                  <a:pt x="215" y="294"/>
                </a:moveTo>
                <a:cubicBezTo>
                  <a:pt x="221" y="287"/>
                  <a:pt x="227" y="280"/>
                  <a:pt x="232" y="272"/>
                </a:cubicBezTo>
                <a:cubicBezTo>
                  <a:pt x="232" y="274"/>
                  <a:pt x="234" y="275"/>
                  <a:pt x="235" y="274"/>
                </a:cubicBezTo>
                <a:cubicBezTo>
                  <a:pt x="246" y="263"/>
                  <a:pt x="256" y="252"/>
                  <a:pt x="265" y="241"/>
                </a:cubicBezTo>
                <a:cubicBezTo>
                  <a:pt x="266" y="240"/>
                  <a:pt x="267" y="239"/>
                  <a:pt x="269" y="238"/>
                </a:cubicBezTo>
                <a:cubicBezTo>
                  <a:pt x="259" y="249"/>
                  <a:pt x="251" y="262"/>
                  <a:pt x="243" y="274"/>
                </a:cubicBezTo>
                <a:cubicBezTo>
                  <a:pt x="242" y="273"/>
                  <a:pt x="241" y="273"/>
                  <a:pt x="240" y="273"/>
                </a:cubicBezTo>
                <a:cubicBezTo>
                  <a:pt x="231" y="280"/>
                  <a:pt x="223" y="287"/>
                  <a:pt x="215" y="294"/>
                </a:cubicBezTo>
                <a:close/>
                <a:moveTo>
                  <a:pt x="225" y="391"/>
                </a:moveTo>
                <a:cubicBezTo>
                  <a:pt x="226" y="388"/>
                  <a:pt x="228" y="385"/>
                  <a:pt x="230" y="382"/>
                </a:cubicBezTo>
                <a:cubicBezTo>
                  <a:pt x="236" y="373"/>
                  <a:pt x="243" y="364"/>
                  <a:pt x="250" y="355"/>
                </a:cubicBezTo>
                <a:cubicBezTo>
                  <a:pt x="242" y="367"/>
                  <a:pt x="233" y="379"/>
                  <a:pt x="225" y="391"/>
                </a:cubicBezTo>
                <a:close/>
                <a:moveTo>
                  <a:pt x="257" y="364"/>
                </a:moveTo>
                <a:cubicBezTo>
                  <a:pt x="249" y="375"/>
                  <a:pt x="241" y="386"/>
                  <a:pt x="233" y="396"/>
                </a:cubicBezTo>
                <a:cubicBezTo>
                  <a:pt x="239" y="385"/>
                  <a:pt x="248" y="374"/>
                  <a:pt x="257" y="364"/>
                </a:cubicBezTo>
                <a:close/>
                <a:moveTo>
                  <a:pt x="287" y="382"/>
                </a:moveTo>
                <a:cubicBezTo>
                  <a:pt x="289" y="380"/>
                  <a:pt x="291" y="377"/>
                  <a:pt x="293" y="375"/>
                </a:cubicBezTo>
                <a:cubicBezTo>
                  <a:pt x="284" y="386"/>
                  <a:pt x="275" y="398"/>
                  <a:pt x="265" y="409"/>
                </a:cubicBezTo>
                <a:cubicBezTo>
                  <a:pt x="272" y="399"/>
                  <a:pt x="279" y="391"/>
                  <a:pt x="287" y="382"/>
                </a:cubicBezTo>
                <a:close/>
                <a:moveTo>
                  <a:pt x="39" y="171"/>
                </a:moveTo>
                <a:cubicBezTo>
                  <a:pt x="39" y="171"/>
                  <a:pt x="40" y="171"/>
                  <a:pt x="40" y="170"/>
                </a:cubicBezTo>
                <a:cubicBezTo>
                  <a:pt x="44" y="165"/>
                  <a:pt x="44" y="166"/>
                  <a:pt x="38" y="175"/>
                </a:cubicBezTo>
                <a:cubicBezTo>
                  <a:pt x="38" y="175"/>
                  <a:pt x="37" y="176"/>
                  <a:pt x="36" y="177"/>
                </a:cubicBezTo>
                <a:cubicBezTo>
                  <a:pt x="37" y="175"/>
                  <a:pt x="38" y="173"/>
                  <a:pt x="39" y="171"/>
                </a:cubicBezTo>
                <a:close/>
                <a:moveTo>
                  <a:pt x="32" y="190"/>
                </a:moveTo>
                <a:cubicBezTo>
                  <a:pt x="37" y="185"/>
                  <a:pt x="42" y="181"/>
                  <a:pt x="40" y="185"/>
                </a:cubicBezTo>
                <a:cubicBezTo>
                  <a:pt x="38" y="190"/>
                  <a:pt x="35" y="194"/>
                  <a:pt x="31" y="198"/>
                </a:cubicBezTo>
                <a:cubicBezTo>
                  <a:pt x="31" y="199"/>
                  <a:pt x="30" y="199"/>
                  <a:pt x="29" y="200"/>
                </a:cubicBezTo>
                <a:cubicBezTo>
                  <a:pt x="30" y="197"/>
                  <a:pt x="31" y="193"/>
                  <a:pt x="32" y="190"/>
                </a:cubicBezTo>
                <a:close/>
                <a:moveTo>
                  <a:pt x="27" y="208"/>
                </a:moveTo>
                <a:cubicBezTo>
                  <a:pt x="28" y="207"/>
                  <a:pt x="29" y="205"/>
                  <a:pt x="30" y="204"/>
                </a:cubicBezTo>
                <a:cubicBezTo>
                  <a:pt x="31" y="202"/>
                  <a:pt x="47" y="182"/>
                  <a:pt x="38" y="198"/>
                </a:cubicBezTo>
                <a:cubicBezTo>
                  <a:pt x="35" y="205"/>
                  <a:pt x="30" y="210"/>
                  <a:pt x="25" y="216"/>
                </a:cubicBezTo>
                <a:cubicBezTo>
                  <a:pt x="25" y="216"/>
                  <a:pt x="25" y="216"/>
                  <a:pt x="25" y="217"/>
                </a:cubicBezTo>
                <a:cubicBezTo>
                  <a:pt x="26" y="214"/>
                  <a:pt x="26" y="211"/>
                  <a:pt x="27" y="208"/>
                </a:cubicBezTo>
                <a:close/>
                <a:moveTo>
                  <a:pt x="23" y="223"/>
                </a:moveTo>
                <a:cubicBezTo>
                  <a:pt x="33" y="211"/>
                  <a:pt x="45" y="199"/>
                  <a:pt x="35" y="218"/>
                </a:cubicBezTo>
                <a:cubicBezTo>
                  <a:pt x="31" y="226"/>
                  <a:pt x="25" y="233"/>
                  <a:pt x="20" y="240"/>
                </a:cubicBezTo>
                <a:cubicBezTo>
                  <a:pt x="21" y="234"/>
                  <a:pt x="22" y="229"/>
                  <a:pt x="23" y="223"/>
                </a:cubicBezTo>
                <a:close/>
                <a:moveTo>
                  <a:pt x="19" y="248"/>
                </a:moveTo>
                <a:cubicBezTo>
                  <a:pt x="25" y="240"/>
                  <a:pt x="30" y="232"/>
                  <a:pt x="36" y="225"/>
                </a:cubicBezTo>
                <a:cubicBezTo>
                  <a:pt x="45" y="216"/>
                  <a:pt x="32" y="239"/>
                  <a:pt x="32" y="238"/>
                </a:cubicBezTo>
                <a:cubicBezTo>
                  <a:pt x="27" y="245"/>
                  <a:pt x="22" y="252"/>
                  <a:pt x="17" y="259"/>
                </a:cubicBezTo>
                <a:cubicBezTo>
                  <a:pt x="18" y="255"/>
                  <a:pt x="18" y="252"/>
                  <a:pt x="19" y="248"/>
                </a:cubicBezTo>
                <a:close/>
                <a:moveTo>
                  <a:pt x="17" y="267"/>
                </a:moveTo>
                <a:cubicBezTo>
                  <a:pt x="20" y="263"/>
                  <a:pt x="24" y="260"/>
                  <a:pt x="27" y="256"/>
                </a:cubicBezTo>
                <a:cubicBezTo>
                  <a:pt x="17" y="267"/>
                  <a:pt x="46" y="233"/>
                  <a:pt x="39" y="248"/>
                </a:cubicBezTo>
                <a:cubicBezTo>
                  <a:pt x="34" y="261"/>
                  <a:pt x="24" y="272"/>
                  <a:pt x="17" y="283"/>
                </a:cubicBezTo>
                <a:cubicBezTo>
                  <a:pt x="16" y="285"/>
                  <a:pt x="19" y="287"/>
                  <a:pt x="20" y="285"/>
                </a:cubicBezTo>
                <a:cubicBezTo>
                  <a:pt x="22" y="283"/>
                  <a:pt x="23" y="280"/>
                  <a:pt x="25" y="278"/>
                </a:cubicBezTo>
                <a:cubicBezTo>
                  <a:pt x="27" y="278"/>
                  <a:pt x="28" y="276"/>
                  <a:pt x="29" y="273"/>
                </a:cubicBezTo>
                <a:cubicBezTo>
                  <a:pt x="32" y="269"/>
                  <a:pt x="35" y="264"/>
                  <a:pt x="38" y="260"/>
                </a:cubicBezTo>
                <a:cubicBezTo>
                  <a:pt x="43" y="255"/>
                  <a:pt x="51" y="250"/>
                  <a:pt x="45" y="262"/>
                </a:cubicBezTo>
                <a:cubicBezTo>
                  <a:pt x="37" y="275"/>
                  <a:pt x="25" y="286"/>
                  <a:pt x="16" y="297"/>
                </a:cubicBezTo>
                <a:cubicBezTo>
                  <a:pt x="16" y="287"/>
                  <a:pt x="16" y="277"/>
                  <a:pt x="17" y="267"/>
                </a:cubicBezTo>
                <a:close/>
                <a:moveTo>
                  <a:pt x="18" y="328"/>
                </a:moveTo>
                <a:cubicBezTo>
                  <a:pt x="17" y="320"/>
                  <a:pt x="16" y="311"/>
                  <a:pt x="16" y="303"/>
                </a:cubicBezTo>
                <a:cubicBezTo>
                  <a:pt x="27" y="290"/>
                  <a:pt x="38" y="277"/>
                  <a:pt x="52" y="267"/>
                </a:cubicBezTo>
                <a:cubicBezTo>
                  <a:pt x="58" y="263"/>
                  <a:pt x="51" y="276"/>
                  <a:pt x="48" y="283"/>
                </a:cubicBezTo>
                <a:cubicBezTo>
                  <a:pt x="36" y="293"/>
                  <a:pt x="26" y="305"/>
                  <a:pt x="18" y="320"/>
                </a:cubicBezTo>
                <a:cubicBezTo>
                  <a:pt x="17" y="321"/>
                  <a:pt x="20" y="324"/>
                  <a:pt x="21" y="322"/>
                </a:cubicBezTo>
                <a:cubicBezTo>
                  <a:pt x="28" y="314"/>
                  <a:pt x="35" y="307"/>
                  <a:pt x="41" y="299"/>
                </a:cubicBezTo>
                <a:cubicBezTo>
                  <a:pt x="38" y="304"/>
                  <a:pt x="34" y="308"/>
                  <a:pt x="30" y="313"/>
                </a:cubicBezTo>
                <a:cubicBezTo>
                  <a:pt x="26" y="318"/>
                  <a:pt x="22" y="322"/>
                  <a:pt x="18" y="328"/>
                </a:cubicBezTo>
                <a:cubicBezTo>
                  <a:pt x="18" y="328"/>
                  <a:pt x="18" y="328"/>
                  <a:pt x="18" y="328"/>
                </a:cubicBezTo>
                <a:close/>
                <a:moveTo>
                  <a:pt x="22" y="353"/>
                </a:moveTo>
                <a:cubicBezTo>
                  <a:pt x="21" y="345"/>
                  <a:pt x="19" y="337"/>
                  <a:pt x="18" y="330"/>
                </a:cubicBezTo>
                <a:cubicBezTo>
                  <a:pt x="19" y="331"/>
                  <a:pt x="20" y="331"/>
                  <a:pt x="21" y="330"/>
                </a:cubicBezTo>
                <a:cubicBezTo>
                  <a:pt x="24" y="327"/>
                  <a:pt x="26" y="324"/>
                  <a:pt x="29" y="321"/>
                </a:cubicBezTo>
                <a:cubicBezTo>
                  <a:pt x="26" y="328"/>
                  <a:pt x="21" y="339"/>
                  <a:pt x="20" y="340"/>
                </a:cubicBezTo>
                <a:cubicBezTo>
                  <a:pt x="19" y="342"/>
                  <a:pt x="22" y="344"/>
                  <a:pt x="23" y="342"/>
                </a:cubicBezTo>
                <a:cubicBezTo>
                  <a:pt x="30" y="335"/>
                  <a:pt x="27" y="337"/>
                  <a:pt x="24" y="346"/>
                </a:cubicBezTo>
                <a:cubicBezTo>
                  <a:pt x="23" y="349"/>
                  <a:pt x="22" y="351"/>
                  <a:pt x="22" y="353"/>
                </a:cubicBezTo>
                <a:close/>
                <a:moveTo>
                  <a:pt x="47" y="419"/>
                </a:moveTo>
                <a:cubicBezTo>
                  <a:pt x="46" y="417"/>
                  <a:pt x="45" y="415"/>
                  <a:pt x="44" y="413"/>
                </a:cubicBezTo>
                <a:cubicBezTo>
                  <a:pt x="48" y="410"/>
                  <a:pt x="49" y="412"/>
                  <a:pt x="47" y="419"/>
                </a:cubicBezTo>
                <a:close/>
                <a:moveTo>
                  <a:pt x="51" y="425"/>
                </a:moveTo>
                <a:cubicBezTo>
                  <a:pt x="54" y="426"/>
                  <a:pt x="55" y="429"/>
                  <a:pt x="55" y="433"/>
                </a:cubicBezTo>
                <a:cubicBezTo>
                  <a:pt x="53" y="430"/>
                  <a:pt x="52" y="428"/>
                  <a:pt x="51" y="425"/>
                </a:cubicBezTo>
                <a:close/>
                <a:moveTo>
                  <a:pt x="59" y="439"/>
                </a:moveTo>
                <a:cubicBezTo>
                  <a:pt x="73" y="420"/>
                  <a:pt x="65" y="439"/>
                  <a:pt x="64" y="445"/>
                </a:cubicBezTo>
                <a:cubicBezTo>
                  <a:pt x="62" y="443"/>
                  <a:pt x="61" y="441"/>
                  <a:pt x="59" y="439"/>
                </a:cubicBezTo>
                <a:close/>
                <a:moveTo>
                  <a:pt x="66" y="448"/>
                </a:moveTo>
                <a:cubicBezTo>
                  <a:pt x="66" y="448"/>
                  <a:pt x="66" y="448"/>
                  <a:pt x="67" y="447"/>
                </a:cubicBezTo>
                <a:cubicBezTo>
                  <a:pt x="73" y="441"/>
                  <a:pt x="84" y="424"/>
                  <a:pt x="71" y="454"/>
                </a:cubicBezTo>
                <a:cubicBezTo>
                  <a:pt x="69" y="452"/>
                  <a:pt x="67" y="450"/>
                  <a:pt x="66" y="448"/>
                </a:cubicBezTo>
                <a:close/>
                <a:moveTo>
                  <a:pt x="90" y="474"/>
                </a:moveTo>
                <a:cubicBezTo>
                  <a:pt x="84" y="469"/>
                  <a:pt x="78" y="463"/>
                  <a:pt x="73" y="457"/>
                </a:cubicBezTo>
                <a:cubicBezTo>
                  <a:pt x="73" y="457"/>
                  <a:pt x="73" y="457"/>
                  <a:pt x="74" y="457"/>
                </a:cubicBezTo>
                <a:cubicBezTo>
                  <a:pt x="85" y="442"/>
                  <a:pt x="85" y="453"/>
                  <a:pt x="83" y="466"/>
                </a:cubicBezTo>
                <a:cubicBezTo>
                  <a:pt x="82" y="468"/>
                  <a:pt x="85" y="470"/>
                  <a:pt x="86" y="468"/>
                </a:cubicBezTo>
                <a:cubicBezTo>
                  <a:pt x="103" y="443"/>
                  <a:pt x="92" y="467"/>
                  <a:pt x="90" y="474"/>
                </a:cubicBezTo>
                <a:cubicBezTo>
                  <a:pt x="90" y="474"/>
                  <a:pt x="90" y="474"/>
                  <a:pt x="90" y="474"/>
                </a:cubicBezTo>
                <a:close/>
                <a:moveTo>
                  <a:pt x="92" y="476"/>
                </a:moveTo>
                <a:cubicBezTo>
                  <a:pt x="93" y="476"/>
                  <a:pt x="93" y="476"/>
                  <a:pt x="93" y="476"/>
                </a:cubicBezTo>
                <a:cubicBezTo>
                  <a:pt x="95" y="472"/>
                  <a:pt x="97" y="469"/>
                  <a:pt x="100" y="465"/>
                </a:cubicBezTo>
                <a:cubicBezTo>
                  <a:pt x="109" y="469"/>
                  <a:pt x="111" y="475"/>
                  <a:pt x="106" y="482"/>
                </a:cubicBezTo>
                <a:cubicBezTo>
                  <a:pt x="105" y="484"/>
                  <a:pt x="108" y="486"/>
                  <a:pt x="109" y="484"/>
                </a:cubicBezTo>
                <a:cubicBezTo>
                  <a:pt x="113" y="477"/>
                  <a:pt x="117" y="472"/>
                  <a:pt x="121" y="466"/>
                </a:cubicBezTo>
                <a:cubicBezTo>
                  <a:pt x="121" y="472"/>
                  <a:pt x="120" y="478"/>
                  <a:pt x="118" y="483"/>
                </a:cubicBezTo>
                <a:cubicBezTo>
                  <a:pt x="118" y="484"/>
                  <a:pt x="117" y="484"/>
                  <a:pt x="117" y="485"/>
                </a:cubicBezTo>
                <a:cubicBezTo>
                  <a:pt x="116" y="487"/>
                  <a:pt x="115" y="489"/>
                  <a:pt x="114" y="492"/>
                </a:cubicBezTo>
                <a:cubicBezTo>
                  <a:pt x="113" y="493"/>
                  <a:pt x="114" y="493"/>
                  <a:pt x="114" y="494"/>
                </a:cubicBezTo>
                <a:cubicBezTo>
                  <a:pt x="106" y="489"/>
                  <a:pt x="99" y="483"/>
                  <a:pt x="92" y="476"/>
                </a:cubicBezTo>
                <a:close/>
                <a:moveTo>
                  <a:pt x="115" y="495"/>
                </a:moveTo>
                <a:cubicBezTo>
                  <a:pt x="116" y="495"/>
                  <a:pt x="117" y="495"/>
                  <a:pt x="117" y="494"/>
                </a:cubicBezTo>
                <a:cubicBezTo>
                  <a:pt x="117" y="494"/>
                  <a:pt x="133" y="472"/>
                  <a:pt x="134" y="480"/>
                </a:cubicBezTo>
                <a:cubicBezTo>
                  <a:pt x="134" y="487"/>
                  <a:pt x="130" y="496"/>
                  <a:pt x="128" y="503"/>
                </a:cubicBezTo>
                <a:cubicBezTo>
                  <a:pt x="123" y="500"/>
                  <a:pt x="119" y="498"/>
                  <a:pt x="115" y="495"/>
                </a:cubicBezTo>
                <a:close/>
                <a:moveTo>
                  <a:pt x="137" y="508"/>
                </a:moveTo>
                <a:cubicBezTo>
                  <a:pt x="135" y="507"/>
                  <a:pt x="133" y="506"/>
                  <a:pt x="131" y="505"/>
                </a:cubicBezTo>
                <a:cubicBezTo>
                  <a:pt x="134" y="498"/>
                  <a:pt x="137" y="492"/>
                  <a:pt x="141" y="486"/>
                </a:cubicBezTo>
                <a:cubicBezTo>
                  <a:pt x="145" y="480"/>
                  <a:pt x="138" y="506"/>
                  <a:pt x="137" y="508"/>
                </a:cubicBezTo>
                <a:cubicBezTo>
                  <a:pt x="137" y="508"/>
                  <a:pt x="137" y="508"/>
                  <a:pt x="137" y="508"/>
                </a:cubicBezTo>
                <a:close/>
                <a:moveTo>
                  <a:pt x="149" y="514"/>
                </a:moveTo>
                <a:cubicBezTo>
                  <a:pt x="146" y="513"/>
                  <a:pt x="144" y="512"/>
                  <a:pt x="141" y="510"/>
                </a:cubicBezTo>
                <a:cubicBezTo>
                  <a:pt x="141" y="510"/>
                  <a:pt x="141" y="510"/>
                  <a:pt x="141" y="510"/>
                </a:cubicBezTo>
                <a:cubicBezTo>
                  <a:pt x="144" y="505"/>
                  <a:pt x="146" y="499"/>
                  <a:pt x="149" y="494"/>
                </a:cubicBezTo>
                <a:cubicBezTo>
                  <a:pt x="152" y="500"/>
                  <a:pt x="152" y="507"/>
                  <a:pt x="149" y="514"/>
                </a:cubicBezTo>
                <a:cubicBezTo>
                  <a:pt x="149" y="514"/>
                  <a:pt x="149" y="514"/>
                  <a:pt x="149" y="514"/>
                </a:cubicBezTo>
                <a:close/>
                <a:moveTo>
                  <a:pt x="541" y="248"/>
                </a:moveTo>
                <a:cubicBezTo>
                  <a:pt x="541" y="248"/>
                  <a:pt x="541" y="248"/>
                  <a:pt x="541" y="248"/>
                </a:cubicBezTo>
                <a:cubicBezTo>
                  <a:pt x="518" y="261"/>
                  <a:pt x="500" y="281"/>
                  <a:pt x="477" y="294"/>
                </a:cubicBezTo>
                <a:cubicBezTo>
                  <a:pt x="476" y="292"/>
                  <a:pt x="476" y="290"/>
                  <a:pt x="476" y="288"/>
                </a:cubicBezTo>
                <a:cubicBezTo>
                  <a:pt x="480" y="284"/>
                  <a:pt x="484" y="280"/>
                  <a:pt x="488" y="276"/>
                </a:cubicBezTo>
                <a:cubicBezTo>
                  <a:pt x="494" y="270"/>
                  <a:pt x="500" y="265"/>
                  <a:pt x="507" y="259"/>
                </a:cubicBezTo>
                <a:cubicBezTo>
                  <a:pt x="518" y="249"/>
                  <a:pt x="529" y="240"/>
                  <a:pt x="539" y="230"/>
                </a:cubicBezTo>
                <a:cubicBezTo>
                  <a:pt x="540" y="236"/>
                  <a:pt x="541" y="242"/>
                  <a:pt x="541" y="248"/>
                </a:cubicBezTo>
                <a:close/>
                <a:moveTo>
                  <a:pt x="538" y="225"/>
                </a:moveTo>
                <a:cubicBezTo>
                  <a:pt x="527" y="231"/>
                  <a:pt x="517" y="238"/>
                  <a:pt x="506" y="247"/>
                </a:cubicBezTo>
                <a:cubicBezTo>
                  <a:pt x="517" y="236"/>
                  <a:pt x="526" y="224"/>
                  <a:pt x="533" y="211"/>
                </a:cubicBezTo>
                <a:cubicBezTo>
                  <a:pt x="534" y="209"/>
                  <a:pt x="532" y="208"/>
                  <a:pt x="531" y="209"/>
                </a:cubicBezTo>
                <a:cubicBezTo>
                  <a:pt x="507" y="227"/>
                  <a:pt x="488" y="250"/>
                  <a:pt x="464" y="270"/>
                </a:cubicBezTo>
                <a:cubicBezTo>
                  <a:pt x="464" y="270"/>
                  <a:pt x="463" y="271"/>
                  <a:pt x="462" y="272"/>
                </a:cubicBezTo>
                <a:cubicBezTo>
                  <a:pt x="486" y="250"/>
                  <a:pt x="510" y="227"/>
                  <a:pt x="530" y="200"/>
                </a:cubicBezTo>
                <a:cubicBezTo>
                  <a:pt x="531" y="199"/>
                  <a:pt x="529" y="197"/>
                  <a:pt x="527" y="198"/>
                </a:cubicBezTo>
                <a:cubicBezTo>
                  <a:pt x="504" y="217"/>
                  <a:pt x="481" y="237"/>
                  <a:pt x="459" y="257"/>
                </a:cubicBezTo>
                <a:cubicBezTo>
                  <a:pt x="437" y="277"/>
                  <a:pt x="408" y="296"/>
                  <a:pt x="390" y="316"/>
                </a:cubicBezTo>
                <a:cubicBezTo>
                  <a:pt x="432" y="269"/>
                  <a:pt x="485" y="232"/>
                  <a:pt x="529" y="187"/>
                </a:cubicBezTo>
                <a:cubicBezTo>
                  <a:pt x="533" y="199"/>
                  <a:pt x="536" y="212"/>
                  <a:pt x="538" y="225"/>
                </a:cubicBezTo>
                <a:close/>
                <a:moveTo>
                  <a:pt x="445" y="302"/>
                </a:moveTo>
                <a:cubicBezTo>
                  <a:pt x="437" y="309"/>
                  <a:pt x="429" y="316"/>
                  <a:pt x="421" y="323"/>
                </a:cubicBezTo>
                <a:cubicBezTo>
                  <a:pt x="432" y="310"/>
                  <a:pt x="446" y="300"/>
                  <a:pt x="455" y="285"/>
                </a:cubicBezTo>
                <a:cubicBezTo>
                  <a:pt x="456" y="283"/>
                  <a:pt x="454" y="282"/>
                  <a:pt x="453" y="282"/>
                </a:cubicBezTo>
                <a:cubicBezTo>
                  <a:pt x="473" y="265"/>
                  <a:pt x="494" y="247"/>
                  <a:pt x="513" y="228"/>
                </a:cubicBezTo>
                <a:cubicBezTo>
                  <a:pt x="516" y="226"/>
                  <a:pt x="533" y="206"/>
                  <a:pt x="523" y="222"/>
                </a:cubicBezTo>
                <a:cubicBezTo>
                  <a:pt x="517" y="232"/>
                  <a:pt x="507" y="242"/>
                  <a:pt x="498" y="250"/>
                </a:cubicBezTo>
                <a:cubicBezTo>
                  <a:pt x="481" y="267"/>
                  <a:pt x="462" y="282"/>
                  <a:pt x="445" y="300"/>
                </a:cubicBezTo>
                <a:cubicBezTo>
                  <a:pt x="445" y="301"/>
                  <a:pt x="445" y="302"/>
                  <a:pt x="445" y="302"/>
                </a:cubicBezTo>
                <a:close/>
                <a:moveTo>
                  <a:pt x="395" y="302"/>
                </a:moveTo>
                <a:cubicBezTo>
                  <a:pt x="436" y="268"/>
                  <a:pt x="473" y="230"/>
                  <a:pt x="515" y="197"/>
                </a:cubicBezTo>
                <a:cubicBezTo>
                  <a:pt x="496" y="213"/>
                  <a:pt x="474" y="234"/>
                  <a:pt x="455" y="251"/>
                </a:cubicBezTo>
                <a:cubicBezTo>
                  <a:pt x="435" y="268"/>
                  <a:pt x="415" y="286"/>
                  <a:pt x="397" y="304"/>
                </a:cubicBezTo>
                <a:cubicBezTo>
                  <a:pt x="397" y="304"/>
                  <a:pt x="397" y="304"/>
                  <a:pt x="397" y="304"/>
                </a:cubicBezTo>
                <a:cubicBezTo>
                  <a:pt x="397" y="303"/>
                  <a:pt x="396" y="302"/>
                  <a:pt x="395" y="302"/>
                </a:cubicBezTo>
                <a:close/>
                <a:moveTo>
                  <a:pt x="340" y="352"/>
                </a:moveTo>
                <a:cubicBezTo>
                  <a:pt x="337" y="356"/>
                  <a:pt x="334" y="359"/>
                  <a:pt x="331" y="363"/>
                </a:cubicBezTo>
                <a:cubicBezTo>
                  <a:pt x="327" y="368"/>
                  <a:pt x="322" y="374"/>
                  <a:pt x="318" y="379"/>
                </a:cubicBezTo>
                <a:cubicBezTo>
                  <a:pt x="325" y="370"/>
                  <a:pt x="333" y="361"/>
                  <a:pt x="340" y="352"/>
                </a:cubicBezTo>
                <a:close/>
                <a:moveTo>
                  <a:pt x="302" y="414"/>
                </a:moveTo>
                <a:cubicBezTo>
                  <a:pt x="299" y="418"/>
                  <a:pt x="280" y="435"/>
                  <a:pt x="281" y="433"/>
                </a:cubicBezTo>
                <a:cubicBezTo>
                  <a:pt x="285" y="424"/>
                  <a:pt x="291" y="416"/>
                  <a:pt x="296" y="408"/>
                </a:cubicBezTo>
                <a:cubicBezTo>
                  <a:pt x="320" y="382"/>
                  <a:pt x="342" y="356"/>
                  <a:pt x="361" y="328"/>
                </a:cubicBezTo>
                <a:cubicBezTo>
                  <a:pt x="362" y="328"/>
                  <a:pt x="362" y="328"/>
                  <a:pt x="363" y="328"/>
                </a:cubicBezTo>
                <a:cubicBezTo>
                  <a:pt x="379" y="300"/>
                  <a:pt x="406" y="281"/>
                  <a:pt x="431" y="261"/>
                </a:cubicBezTo>
                <a:cubicBezTo>
                  <a:pt x="459" y="237"/>
                  <a:pt x="485" y="211"/>
                  <a:pt x="511" y="185"/>
                </a:cubicBezTo>
                <a:cubicBezTo>
                  <a:pt x="517" y="182"/>
                  <a:pt x="519" y="180"/>
                  <a:pt x="517" y="179"/>
                </a:cubicBezTo>
                <a:cubicBezTo>
                  <a:pt x="520" y="177"/>
                  <a:pt x="522" y="174"/>
                  <a:pt x="524" y="172"/>
                </a:cubicBezTo>
                <a:cubicBezTo>
                  <a:pt x="525" y="176"/>
                  <a:pt x="527" y="179"/>
                  <a:pt x="528" y="183"/>
                </a:cubicBezTo>
                <a:cubicBezTo>
                  <a:pt x="471" y="225"/>
                  <a:pt x="424" y="278"/>
                  <a:pt x="368" y="321"/>
                </a:cubicBezTo>
                <a:cubicBezTo>
                  <a:pt x="368" y="322"/>
                  <a:pt x="368" y="323"/>
                  <a:pt x="369" y="322"/>
                </a:cubicBezTo>
                <a:cubicBezTo>
                  <a:pt x="376" y="317"/>
                  <a:pt x="383" y="312"/>
                  <a:pt x="390" y="306"/>
                </a:cubicBezTo>
                <a:cubicBezTo>
                  <a:pt x="358" y="339"/>
                  <a:pt x="332" y="378"/>
                  <a:pt x="302" y="414"/>
                </a:cubicBezTo>
                <a:close/>
                <a:moveTo>
                  <a:pt x="505" y="418"/>
                </a:moveTo>
                <a:cubicBezTo>
                  <a:pt x="476" y="471"/>
                  <a:pt x="428" y="505"/>
                  <a:pt x="374" y="524"/>
                </a:cubicBezTo>
                <a:cubicBezTo>
                  <a:pt x="385" y="515"/>
                  <a:pt x="396" y="505"/>
                  <a:pt x="406" y="495"/>
                </a:cubicBezTo>
                <a:cubicBezTo>
                  <a:pt x="408" y="494"/>
                  <a:pt x="406" y="492"/>
                  <a:pt x="404" y="493"/>
                </a:cubicBezTo>
                <a:cubicBezTo>
                  <a:pt x="398" y="498"/>
                  <a:pt x="393" y="503"/>
                  <a:pt x="387" y="509"/>
                </a:cubicBezTo>
                <a:cubicBezTo>
                  <a:pt x="387" y="509"/>
                  <a:pt x="387" y="509"/>
                  <a:pt x="387" y="509"/>
                </a:cubicBezTo>
                <a:cubicBezTo>
                  <a:pt x="381" y="514"/>
                  <a:pt x="375" y="518"/>
                  <a:pt x="370" y="523"/>
                </a:cubicBezTo>
                <a:cubicBezTo>
                  <a:pt x="370" y="523"/>
                  <a:pt x="370" y="522"/>
                  <a:pt x="372" y="521"/>
                </a:cubicBezTo>
                <a:cubicBezTo>
                  <a:pt x="372" y="521"/>
                  <a:pt x="372" y="520"/>
                  <a:pt x="372" y="520"/>
                </a:cubicBezTo>
                <a:cubicBezTo>
                  <a:pt x="377" y="515"/>
                  <a:pt x="381" y="510"/>
                  <a:pt x="386" y="505"/>
                </a:cubicBezTo>
                <a:cubicBezTo>
                  <a:pt x="394" y="498"/>
                  <a:pt x="402" y="491"/>
                  <a:pt x="409" y="483"/>
                </a:cubicBezTo>
                <a:cubicBezTo>
                  <a:pt x="410" y="481"/>
                  <a:pt x="408" y="479"/>
                  <a:pt x="406" y="480"/>
                </a:cubicBezTo>
                <a:cubicBezTo>
                  <a:pt x="400" y="487"/>
                  <a:pt x="393" y="493"/>
                  <a:pt x="387" y="500"/>
                </a:cubicBezTo>
                <a:cubicBezTo>
                  <a:pt x="375" y="509"/>
                  <a:pt x="352" y="526"/>
                  <a:pt x="366" y="508"/>
                </a:cubicBezTo>
                <a:cubicBezTo>
                  <a:pt x="371" y="503"/>
                  <a:pt x="377" y="498"/>
                  <a:pt x="382" y="493"/>
                </a:cubicBezTo>
                <a:cubicBezTo>
                  <a:pt x="388" y="487"/>
                  <a:pt x="394" y="480"/>
                  <a:pt x="400" y="474"/>
                </a:cubicBezTo>
                <a:cubicBezTo>
                  <a:pt x="401" y="473"/>
                  <a:pt x="402" y="472"/>
                  <a:pt x="403" y="470"/>
                </a:cubicBezTo>
                <a:cubicBezTo>
                  <a:pt x="404" y="470"/>
                  <a:pt x="405" y="469"/>
                  <a:pt x="406" y="468"/>
                </a:cubicBezTo>
                <a:cubicBezTo>
                  <a:pt x="409" y="466"/>
                  <a:pt x="411" y="465"/>
                  <a:pt x="411" y="463"/>
                </a:cubicBezTo>
                <a:cubicBezTo>
                  <a:pt x="413" y="461"/>
                  <a:pt x="415" y="459"/>
                  <a:pt x="417" y="456"/>
                </a:cubicBezTo>
                <a:cubicBezTo>
                  <a:pt x="418" y="455"/>
                  <a:pt x="416" y="452"/>
                  <a:pt x="414" y="454"/>
                </a:cubicBezTo>
                <a:cubicBezTo>
                  <a:pt x="407" y="461"/>
                  <a:pt x="399" y="469"/>
                  <a:pt x="392" y="477"/>
                </a:cubicBezTo>
                <a:cubicBezTo>
                  <a:pt x="386" y="483"/>
                  <a:pt x="379" y="489"/>
                  <a:pt x="373" y="495"/>
                </a:cubicBezTo>
                <a:cubicBezTo>
                  <a:pt x="368" y="500"/>
                  <a:pt x="363" y="504"/>
                  <a:pt x="361" y="505"/>
                </a:cubicBezTo>
                <a:cubicBezTo>
                  <a:pt x="365" y="501"/>
                  <a:pt x="369" y="496"/>
                  <a:pt x="373" y="492"/>
                </a:cubicBezTo>
                <a:cubicBezTo>
                  <a:pt x="389" y="478"/>
                  <a:pt x="403" y="463"/>
                  <a:pt x="417" y="448"/>
                </a:cubicBezTo>
                <a:cubicBezTo>
                  <a:pt x="417" y="448"/>
                  <a:pt x="417" y="448"/>
                  <a:pt x="417" y="448"/>
                </a:cubicBezTo>
                <a:cubicBezTo>
                  <a:pt x="419" y="446"/>
                  <a:pt x="421" y="444"/>
                  <a:pt x="423" y="442"/>
                </a:cubicBezTo>
                <a:cubicBezTo>
                  <a:pt x="424" y="440"/>
                  <a:pt x="422" y="437"/>
                  <a:pt x="420" y="439"/>
                </a:cubicBezTo>
                <a:cubicBezTo>
                  <a:pt x="418" y="441"/>
                  <a:pt x="416" y="444"/>
                  <a:pt x="414" y="446"/>
                </a:cubicBezTo>
                <a:cubicBezTo>
                  <a:pt x="410" y="450"/>
                  <a:pt x="406" y="454"/>
                  <a:pt x="402" y="458"/>
                </a:cubicBezTo>
                <a:cubicBezTo>
                  <a:pt x="396" y="465"/>
                  <a:pt x="389" y="471"/>
                  <a:pt x="383" y="477"/>
                </a:cubicBezTo>
                <a:cubicBezTo>
                  <a:pt x="379" y="480"/>
                  <a:pt x="376" y="484"/>
                  <a:pt x="372" y="487"/>
                </a:cubicBezTo>
                <a:cubicBezTo>
                  <a:pt x="367" y="492"/>
                  <a:pt x="361" y="497"/>
                  <a:pt x="354" y="502"/>
                </a:cubicBezTo>
                <a:cubicBezTo>
                  <a:pt x="360" y="498"/>
                  <a:pt x="365" y="489"/>
                  <a:pt x="371" y="481"/>
                </a:cubicBezTo>
                <a:cubicBezTo>
                  <a:pt x="396" y="463"/>
                  <a:pt x="417" y="440"/>
                  <a:pt x="436" y="417"/>
                </a:cubicBezTo>
                <a:cubicBezTo>
                  <a:pt x="438" y="415"/>
                  <a:pt x="435" y="412"/>
                  <a:pt x="434" y="414"/>
                </a:cubicBezTo>
                <a:cubicBezTo>
                  <a:pt x="410" y="436"/>
                  <a:pt x="385" y="457"/>
                  <a:pt x="365" y="481"/>
                </a:cubicBezTo>
                <a:cubicBezTo>
                  <a:pt x="361" y="484"/>
                  <a:pt x="348" y="494"/>
                  <a:pt x="353" y="485"/>
                </a:cubicBezTo>
                <a:cubicBezTo>
                  <a:pt x="354" y="483"/>
                  <a:pt x="355" y="481"/>
                  <a:pt x="356" y="479"/>
                </a:cubicBezTo>
                <a:cubicBezTo>
                  <a:pt x="357" y="477"/>
                  <a:pt x="359" y="476"/>
                  <a:pt x="360" y="475"/>
                </a:cubicBezTo>
                <a:cubicBezTo>
                  <a:pt x="381" y="463"/>
                  <a:pt x="398" y="444"/>
                  <a:pt x="415" y="425"/>
                </a:cubicBezTo>
                <a:cubicBezTo>
                  <a:pt x="428" y="415"/>
                  <a:pt x="441" y="404"/>
                  <a:pt x="450" y="389"/>
                </a:cubicBezTo>
                <a:cubicBezTo>
                  <a:pt x="452" y="387"/>
                  <a:pt x="449" y="385"/>
                  <a:pt x="447" y="387"/>
                </a:cubicBezTo>
                <a:cubicBezTo>
                  <a:pt x="434" y="398"/>
                  <a:pt x="422" y="411"/>
                  <a:pt x="411" y="424"/>
                </a:cubicBezTo>
                <a:cubicBezTo>
                  <a:pt x="409" y="425"/>
                  <a:pt x="408" y="426"/>
                  <a:pt x="406" y="427"/>
                </a:cubicBezTo>
                <a:cubicBezTo>
                  <a:pt x="416" y="416"/>
                  <a:pt x="425" y="404"/>
                  <a:pt x="435" y="392"/>
                </a:cubicBezTo>
                <a:cubicBezTo>
                  <a:pt x="437" y="391"/>
                  <a:pt x="438" y="389"/>
                  <a:pt x="438" y="388"/>
                </a:cubicBezTo>
                <a:cubicBezTo>
                  <a:pt x="441" y="385"/>
                  <a:pt x="443" y="382"/>
                  <a:pt x="445" y="379"/>
                </a:cubicBezTo>
                <a:cubicBezTo>
                  <a:pt x="447" y="377"/>
                  <a:pt x="444" y="374"/>
                  <a:pt x="443" y="376"/>
                </a:cubicBezTo>
                <a:cubicBezTo>
                  <a:pt x="422" y="399"/>
                  <a:pt x="401" y="422"/>
                  <a:pt x="380" y="446"/>
                </a:cubicBezTo>
                <a:cubicBezTo>
                  <a:pt x="379" y="447"/>
                  <a:pt x="378" y="448"/>
                  <a:pt x="377" y="449"/>
                </a:cubicBezTo>
                <a:cubicBezTo>
                  <a:pt x="368" y="457"/>
                  <a:pt x="360" y="465"/>
                  <a:pt x="354" y="475"/>
                </a:cubicBezTo>
                <a:cubicBezTo>
                  <a:pt x="341" y="483"/>
                  <a:pt x="340" y="479"/>
                  <a:pt x="344" y="472"/>
                </a:cubicBezTo>
                <a:cubicBezTo>
                  <a:pt x="358" y="461"/>
                  <a:pt x="370" y="449"/>
                  <a:pt x="383" y="436"/>
                </a:cubicBezTo>
                <a:cubicBezTo>
                  <a:pt x="391" y="428"/>
                  <a:pt x="399" y="419"/>
                  <a:pt x="407" y="410"/>
                </a:cubicBezTo>
                <a:cubicBezTo>
                  <a:pt x="408" y="409"/>
                  <a:pt x="412" y="404"/>
                  <a:pt x="416" y="399"/>
                </a:cubicBezTo>
                <a:cubicBezTo>
                  <a:pt x="421" y="394"/>
                  <a:pt x="426" y="390"/>
                  <a:pt x="431" y="385"/>
                </a:cubicBezTo>
                <a:cubicBezTo>
                  <a:pt x="432" y="383"/>
                  <a:pt x="430" y="380"/>
                  <a:pt x="428" y="382"/>
                </a:cubicBezTo>
                <a:cubicBezTo>
                  <a:pt x="426" y="384"/>
                  <a:pt x="423" y="387"/>
                  <a:pt x="421" y="389"/>
                </a:cubicBezTo>
                <a:cubicBezTo>
                  <a:pt x="420" y="390"/>
                  <a:pt x="419" y="391"/>
                  <a:pt x="418" y="392"/>
                </a:cubicBezTo>
                <a:cubicBezTo>
                  <a:pt x="394" y="416"/>
                  <a:pt x="364" y="435"/>
                  <a:pt x="346" y="464"/>
                </a:cubicBezTo>
                <a:cubicBezTo>
                  <a:pt x="341" y="467"/>
                  <a:pt x="337" y="471"/>
                  <a:pt x="336" y="474"/>
                </a:cubicBezTo>
                <a:cubicBezTo>
                  <a:pt x="345" y="456"/>
                  <a:pt x="358" y="440"/>
                  <a:pt x="371" y="425"/>
                </a:cubicBezTo>
                <a:cubicBezTo>
                  <a:pt x="372" y="424"/>
                  <a:pt x="373" y="423"/>
                  <a:pt x="374" y="422"/>
                </a:cubicBezTo>
                <a:cubicBezTo>
                  <a:pt x="390" y="406"/>
                  <a:pt x="404" y="389"/>
                  <a:pt x="418" y="372"/>
                </a:cubicBezTo>
                <a:cubicBezTo>
                  <a:pt x="420" y="370"/>
                  <a:pt x="417" y="368"/>
                  <a:pt x="415" y="369"/>
                </a:cubicBezTo>
                <a:cubicBezTo>
                  <a:pt x="401" y="386"/>
                  <a:pt x="385" y="403"/>
                  <a:pt x="371" y="420"/>
                </a:cubicBezTo>
                <a:cubicBezTo>
                  <a:pt x="370" y="421"/>
                  <a:pt x="369" y="422"/>
                  <a:pt x="368" y="423"/>
                </a:cubicBezTo>
                <a:cubicBezTo>
                  <a:pt x="359" y="432"/>
                  <a:pt x="340" y="443"/>
                  <a:pt x="334" y="454"/>
                </a:cubicBezTo>
                <a:cubicBezTo>
                  <a:pt x="336" y="450"/>
                  <a:pt x="338" y="446"/>
                  <a:pt x="341" y="443"/>
                </a:cubicBezTo>
                <a:cubicBezTo>
                  <a:pt x="367" y="418"/>
                  <a:pt x="393" y="392"/>
                  <a:pt x="410" y="360"/>
                </a:cubicBezTo>
                <a:cubicBezTo>
                  <a:pt x="411" y="358"/>
                  <a:pt x="409" y="357"/>
                  <a:pt x="407" y="358"/>
                </a:cubicBezTo>
                <a:cubicBezTo>
                  <a:pt x="392" y="372"/>
                  <a:pt x="381" y="390"/>
                  <a:pt x="367" y="406"/>
                </a:cubicBezTo>
                <a:cubicBezTo>
                  <a:pt x="358" y="417"/>
                  <a:pt x="349" y="427"/>
                  <a:pt x="341" y="438"/>
                </a:cubicBezTo>
                <a:cubicBezTo>
                  <a:pt x="338" y="440"/>
                  <a:pt x="335" y="443"/>
                  <a:pt x="332" y="446"/>
                </a:cubicBezTo>
                <a:cubicBezTo>
                  <a:pt x="314" y="463"/>
                  <a:pt x="339" y="425"/>
                  <a:pt x="342" y="420"/>
                </a:cubicBezTo>
                <a:cubicBezTo>
                  <a:pt x="360" y="395"/>
                  <a:pt x="383" y="375"/>
                  <a:pt x="402" y="352"/>
                </a:cubicBezTo>
                <a:cubicBezTo>
                  <a:pt x="404" y="350"/>
                  <a:pt x="401" y="347"/>
                  <a:pt x="399" y="349"/>
                </a:cubicBezTo>
                <a:cubicBezTo>
                  <a:pt x="373" y="374"/>
                  <a:pt x="353" y="404"/>
                  <a:pt x="324" y="426"/>
                </a:cubicBezTo>
                <a:cubicBezTo>
                  <a:pt x="325" y="425"/>
                  <a:pt x="331" y="410"/>
                  <a:pt x="332" y="407"/>
                </a:cubicBezTo>
                <a:cubicBezTo>
                  <a:pt x="332" y="407"/>
                  <a:pt x="332" y="407"/>
                  <a:pt x="333" y="407"/>
                </a:cubicBezTo>
                <a:cubicBezTo>
                  <a:pt x="338" y="401"/>
                  <a:pt x="343" y="395"/>
                  <a:pt x="348" y="390"/>
                </a:cubicBezTo>
                <a:cubicBezTo>
                  <a:pt x="356" y="380"/>
                  <a:pt x="364" y="371"/>
                  <a:pt x="373" y="361"/>
                </a:cubicBezTo>
                <a:cubicBezTo>
                  <a:pt x="373" y="360"/>
                  <a:pt x="375" y="358"/>
                  <a:pt x="376" y="356"/>
                </a:cubicBezTo>
                <a:cubicBezTo>
                  <a:pt x="381" y="350"/>
                  <a:pt x="386" y="345"/>
                  <a:pt x="391" y="339"/>
                </a:cubicBezTo>
                <a:cubicBezTo>
                  <a:pt x="392" y="337"/>
                  <a:pt x="390" y="334"/>
                  <a:pt x="388" y="336"/>
                </a:cubicBezTo>
                <a:cubicBezTo>
                  <a:pt x="384" y="341"/>
                  <a:pt x="381" y="345"/>
                  <a:pt x="377" y="350"/>
                </a:cubicBezTo>
                <a:cubicBezTo>
                  <a:pt x="361" y="368"/>
                  <a:pt x="343" y="384"/>
                  <a:pt x="330" y="404"/>
                </a:cubicBezTo>
                <a:cubicBezTo>
                  <a:pt x="324" y="410"/>
                  <a:pt x="319" y="416"/>
                  <a:pt x="313" y="422"/>
                </a:cubicBezTo>
                <a:cubicBezTo>
                  <a:pt x="301" y="436"/>
                  <a:pt x="296" y="443"/>
                  <a:pt x="309" y="423"/>
                </a:cubicBezTo>
                <a:cubicBezTo>
                  <a:pt x="332" y="387"/>
                  <a:pt x="363" y="357"/>
                  <a:pt x="386" y="321"/>
                </a:cubicBezTo>
                <a:cubicBezTo>
                  <a:pt x="432" y="288"/>
                  <a:pt x="472" y="248"/>
                  <a:pt x="516" y="212"/>
                </a:cubicBezTo>
                <a:cubicBezTo>
                  <a:pt x="524" y="205"/>
                  <a:pt x="525" y="204"/>
                  <a:pt x="517" y="212"/>
                </a:cubicBezTo>
                <a:cubicBezTo>
                  <a:pt x="512" y="219"/>
                  <a:pt x="506" y="225"/>
                  <a:pt x="500" y="231"/>
                </a:cubicBezTo>
                <a:cubicBezTo>
                  <a:pt x="490" y="242"/>
                  <a:pt x="479" y="252"/>
                  <a:pt x="468" y="262"/>
                </a:cubicBezTo>
                <a:cubicBezTo>
                  <a:pt x="449" y="280"/>
                  <a:pt x="428" y="297"/>
                  <a:pt x="409" y="315"/>
                </a:cubicBezTo>
                <a:cubicBezTo>
                  <a:pt x="404" y="317"/>
                  <a:pt x="402" y="319"/>
                  <a:pt x="403" y="321"/>
                </a:cubicBezTo>
                <a:cubicBezTo>
                  <a:pt x="400" y="323"/>
                  <a:pt x="398" y="325"/>
                  <a:pt x="396" y="327"/>
                </a:cubicBezTo>
                <a:cubicBezTo>
                  <a:pt x="395" y="329"/>
                  <a:pt x="397" y="331"/>
                  <a:pt x="399" y="330"/>
                </a:cubicBezTo>
                <a:cubicBezTo>
                  <a:pt x="404" y="325"/>
                  <a:pt x="409" y="320"/>
                  <a:pt x="414" y="316"/>
                </a:cubicBezTo>
                <a:cubicBezTo>
                  <a:pt x="414" y="316"/>
                  <a:pt x="415" y="316"/>
                  <a:pt x="416" y="315"/>
                </a:cubicBezTo>
                <a:cubicBezTo>
                  <a:pt x="418" y="314"/>
                  <a:pt x="420" y="312"/>
                  <a:pt x="421" y="310"/>
                </a:cubicBezTo>
                <a:cubicBezTo>
                  <a:pt x="421" y="310"/>
                  <a:pt x="421" y="310"/>
                  <a:pt x="421" y="310"/>
                </a:cubicBezTo>
                <a:cubicBezTo>
                  <a:pt x="429" y="304"/>
                  <a:pt x="437" y="297"/>
                  <a:pt x="445" y="292"/>
                </a:cubicBezTo>
                <a:cubicBezTo>
                  <a:pt x="433" y="306"/>
                  <a:pt x="418" y="317"/>
                  <a:pt x="408" y="333"/>
                </a:cubicBezTo>
                <a:cubicBezTo>
                  <a:pt x="407" y="335"/>
                  <a:pt x="409" y="337"/>
                  <a:pt x="411" y="336"/>
                </a:cubicBezTo>
                <a:cubicBezTo>
                  <a:pt x="416" y="332"/>
                  <a:pt x="421" y="328"/>
                  <a:pt x="426" y="324"/>
                </a:cubicBezTo>
                <a:cubicBezTo>
                  <a:pt x="423" y="327"/>
                  <a:pt x="421" y="331"/>
                  <a:pt x="418" y="334"/>
                </a:cubicBezTo>
                <a:cubicBezTo>
                  <a:pt x="417" y="336"/>
                  <a:pt x="419" y="338"/>
                  <a:pt x="421" y="337"/>
                </a:cubicBezTo>
                <a:cubicBezTo>
                  <a:pt x="428" y="333"/>
                  <a:pt x="434" y="329"/>
                  <a:pt x="441" y="324"/>
                </a:cubicBezTo>
                <a:cubicBezTo>
                  <a:pt x="435" y="330"/>
                  <a:pt x="429" y="336"/>
                  <a:pt x="424" y="342"/>
                </a:cubicBezTo>
                <a:cubicBezTo>
                  <a:pt x="423" y="344"/>
                  <a:pt x="425" y="346"/>
                  <a:pt x="426" y="345"/>
                </a:cubicBezTo>
                <a:cubicBezTo>
                  <a:pt x="429" y="345"/>
                  <a:pt x="431" y="343"/>
                  <a:pt x="434" y="342"/>
                </a:cubicBezTo>
                <a:cubicBezTo>
                  <a:pt x="428" y="349"/>
                  <a:pt x="423" y="356"/>
                  <a:pt x="421" y="365"/>
                </a:cubicBezTo>
                <a:cubicBezTo>
                  <a:pt x="420" y="366"/>
                  <a:pt x="422" y="368"/>
                  <a:pt x="423" y="367"/>
                </a:cubicBezTo>
                <a:cubicBezTo>
                  <a:pt x="427" y="365"/>
                  <a:pt x="431" y="363"/>
                  <a:pt x="435" y="360"/>
                </a:cubicBezTo>
                <a:cubicBezTo>
                  <a:pt x="435" y="361"/>
                  <a:pt x="436" y="362"/>
                  <a:pt x="437" y="361"/>
                </a:cubicBezTo>
                <a:cubicBezTo>
                  <a:pt x="443" y="357"/>
                  <a:pt x="449" y="354"/>
                  <a:pt x="455" y="350"/>
                </a:cubicBezTo>
                <a:cubicBezTo>
                  <a:pt x="450" y="354"/>
                  <a:pt x="447" y="359"/>
                  <a:pt x="447" y="364"/>
                </a:cubicBezTo>
                <a:cubicBezTo>
                  <a:pt x="447" y="365"/>
                  <a:pt x="448" y="365"/>
                  <a:pt x="448" y="364"/>
                </a:cubicBezTo>
                <a:cubicBezTo>
                  <a:pt x="449" y="357"/>
                  <a:pt x="459" y="350"/>
                  <a:pt x="463" y="346"/>
                </a:cubicBezTo>
                <a:cubicBezTo>
                  <a:pt x="469" y="340"/>
                  <a:pt x="476" y="335"/>
                  <a:pt x="482" y="329"/>
                </a:cubicBezTo>
                <a:cubicBezTo>
                  <a:pt x="483" y="327"/>
                  <a:pt x="481" y="325"/>
                  <a:pt x="479" y="326"/>
                </a:cubicBezTo>
                <a:cubicBezTo>
                  <a:pt x="472" y="332"/>
                  <a:pt x="465" y="338"/>
                  <a:pt x="458" y="344"/>
                </a:cubicBezTo>
                <a:cubicBezTo>
                  <a:pt x="462" y="339"/>
                  <a:pt x="467" y="335"/>
                  <a:pt x="471" y="330"/>
                </a:cubicBezTo>
                <a:cubicBezTo>
                  <a:pt x="472" y="328"/>
                  <a:pt x="470" y="325"/>
                  <a:pt x="468" y="327"/>
                </a:cubicBezTo>
                <a:cubicBezTo>
                  <a:pt x="455" y="339"/>
                  <a:pt x="442" y="352"/>
                  <a:pt x="426" y="361"/>
                </a:cubicBezTo>
                <a:cubicBezTo>
                  <a:pt x="431" y="349"/>
                  <a:pt x="441" y="340"/>
                  <a:pt x="451" y="333"/>
                </a:cubicBezTo>
                <a:cubicBezTo>
                  <a:pt x="457" y="328"/>
                  <a:pt x="463" y="323"/>
                  <a:pt x="469" y="319"/>
                </a:cubicBezTo>
                <a:cubicBezTo>
                  <a:pt x="471" y="317"/>
                  <a:pt x="469" y="314"/>
                  <a:pt x="467" y="315"/>
                </a:cubicBezTo>
                <a:cubicBezTo>
                  <a:pt x="461" y="320"/>
                  <a:pt x="455" y="324"/>
                  <a:pt x="449" y="329"/>
                </a:cubicBezTo>
                <a:cubicBezTo>
                  <a:pt x="443" y="333"/>
                  <a:pt x="438" y="336"/>
                  <a:pt x="432" y="339"/>
                </a:cubicBezTo>
                <a:cubicBezTo>
                  <a:pt x="444" y="325"/>
                  <a:pt x="459" y="316"/>
                  <a:pt x="472" y="304"/>
                </a:cubicBezTo>
                <a:cubicBezTo>
                  <a:pt x="474" y="302"/>
                  <a:pt x="471" y="299"/>
                  <a:pt x="469" y="301"/>
                </a:cubicBezTo>
                <a:cubicBezTo>
                  <a:pt x="455" y="309"/>
                  <a:pt x="442" y="319"/>
                  <a:pt x="428" y="328"/>
                </a:cubicBezTo>
                <a:cubicBezTo>
                  <a:pt x="438" y="316"/>
                  <a:pt x="450" y="307"/>
                  <a:pt x="459" y="296"/>
                </a:cubicBezTo>
                <a:cubicBezTo>
                  <a:pt x="460" y="295"/>
                  <a:pt x="460" y="294"/>
                  <a:pt x="459" y="293"/>
                </a:cubicBezTo>
                <a:cubicBezTo>
                  <a:pt x="482" y="273"/>
                  <a:pt x="504" y="251"/>
                  <a:pt x="529" y="234"/>
                </a:cubicBezTo>
                <a:cubicBezTo>
                  <a:pt x="506" y="251"/>
                  <a:pt x="481" y="277"/>
                  <a:pt x="463" y="299"/>
                </a:cubicBezTo>
                <a:cubicBezTo>
                  <a:pt x="462" y="300"/>
                  <a:pt x="464" y="302"/>
                  <a:pt x="465" y="302"/>
                </a:cubicBezTo>
                <a:cubicBezTo>
                  <a:pt x="491" y="294"/>
                  <a:pt x="510" y="274"/>
                  <a:pt x="531" y="258"/>
                </a:cubicBezTo>
                <a:cubicBezTo>
                  <a:pt x="547" y="247"/>
                  <a:pt x="515" y="274"/>
                  <a:pt x="511" y="277"/>
                </a:cubicBezTo>
                <a:cubicBezTo>
                  <a:pt x="499" y="288"/>
                  <a:pt x="485" y="297"/>
                  <a:pt x="474" y="309"/>
                </a:cubicBezTo>
                <a:cubicBezTo>
                  <a:pt x="472" y="310"/>
                  <a:pt x="474" y="313"/>
                  <a:pt x="476" y="312"/>
                </a:cubicBezTo>
                <a:cubicBezTo>
                  <a:pt x="486" y="306"/>
                  <a:pt x="495" y="299"/>
                  <a:pt x="505" y="293"/>
                </a:cubicBezTo>
                <a:cubicBezTo>
                  <a:pt x="512" y="288"/>
                  <a:pt x="523" y="283"/>
                  <a:pt x="528" y="277"/>
                </a:cubicBezTo>
                <a:cubicBezTo>
                  <a:pt x="515" y="293"/>
                  <a:pt x="496" y="303"/>
                  <a:pt x="484" y="321"/>
                </a:cubicBezTo>
                <a:cubicBezTo>
                  <a:pt x="483" y="322"/>
                  <a:pt x="484" y="324"/>
                  <a:pt x="486" y="323"/>
                </a:cubicBezTo>
                <a:cubicBezTo>
                  <a:pt x="498" y="319"/>
                  <a:pt x="508" y="312"/>
                  <a:pt x="518" y="304"/>
                </a:cubicBezTo>
                <a:cubicBezTo>
                  <a:pt x="523" y="300"/>
                  <a:pt x="544" y="279"/>
                  <a:pt x="528" y="297"/>
                </a:cubicBezTo>
                <a:cubicBezTo>
                  <a:pt x="521" y="305"/>
                  <a:pt x="512" y="313"/>
                  <a:pt x="503" y="320"/>
                </a:cubicBezTo>
                <a:cubicBezTo>
                  <a:pt x="501" y="322"/>
                  <a:pt x="504" y="325"/>
                  <a:pt x="506" y="323"/>
                </a:cubicBezTo>
                <a:cubicBezTo>
                  <a:pt x="512" y="318"/>
                  <a:pt x="518" y="313"/>
                  <a:pt x="524" y="309"/>
                </a:cubicBezTo>
                <a:cubicBezTo>
                  <a:pt x="532" y="303"/>
                  <a:pt x="533" y="303"/>
                  <a:pt x="527" y="309"/>
                </a:cubicBezTo>
                <a:cubicBezTo>
                  <a:pt x="522" y="314"/>
                  <a:pt x="517" y="319"/>
                  <a:pt x="513" y="325"/>
                </a:cubicBezTo>
                <a:cubicBezTo>
                  <a:pt x="512" y="327"/>
                  <a:pt x="514" y="329"/>
                  <a:pt x="516" y="328"/>
                </a:cubicBezTo>
                <a:cubicBezTo>
                  <a:pt x="517" y="328"/>
                  <a:pt x="518" y="327"/>
                  <a:pt x="519" y="326"/>
                </a:cubicBezTo>
                <a:cubicBezTo>
                  <a:pt x="516" y="331"/>
                  <a:pt x="512" y="336"/>
                  <a:pt x="510" y="341"/>
                </a:cubicBezTo>
                <a:cubicBezTo>
                  <a:pt x="509" y="343"/>
                  <a:pt x="510" y="345"/>
                  <a:pt x="512" y="344"/>
                </a:cubicBezTo>
                <a:cubicBezTo>
                  <a:pt x="523" y="342"/>
                  <a:pt x="515" y="349"/>
                  <a:pt x="512" y="356"/>
                </a:cubicBezTo>
                <a:cubicBezTo>
                  <a:pt x="511" y="358"/>
                  <a:pt x="513" y="360"/>
                  <a:pt x="515" y="359"/>
                </a:cubicBezTo>
                <a:cubicBezTo>
                  <a:pt x="518" y="357"/>
                  <a:pt x="522" y="355"/>
                  <a:pt x="525" y="353"/>
                </a:cubicBezTo>
                <a:cubicBezTo>
                  <a:pt x="527" y="352"/>
                  <a:pt x="526" y="349"/>
                  <a:pt x="523" y="349"/>
                </a:cubicBezTo>
                <a:cubicBezTo>
                  <a:pt x="520" y="351"/>
                  <a:pt x="520" y="351"/>
                  <a:pt x="520" y="351"/>
                </a:cubicBezTo>
                <a:cubicBezTo>
                  <a:pt x="522" y="346"/>
                  <a:pt x="524" y="340"/>
                  <a:pt x="525" y="340"/>
                </a:cubicBezTo>
                <a:cubicBezTo>
                  <a:pt x="525" y="338"/>
                  <a:pt x="524" y="336"/>
                  <a:pt x="522" y="337"/>
                </a:cubicBezTo>
                <a:cubicBezTo>
                  <a:pt x="506" y="343"/>
                  <a:pt x="529" y="322"/>
                  <a:pt x="533" y="317"/>
                </a:cubicBezTo>
                <a:cubicBezTo>
                  <a:pt x="535" y="316"/>
                  <a:pt x="533" y="313"/>
                  <a:pt x="531" y="315"/>
                </a:cubicBezTo>
                <a:cubicBezTo>
                  <a:pt x="508" y="333"/>
                  <a:pt x="533" y="307"/>
                  <a:pt x="538" y="300"/>
                </a:cubicBezTo>
                <a:cubicBezTo>
                  <a:pt x="539" y="298"/>
                  <a:pt x="537" y="296"/>
                  <a:pt x="536" y="297"/>
                </a:cubicBezTo>
                <a:cubicBezTo>
                  <a:pt x="533" y="298"/>
                  <a:pt x="531" y="300"/>
                  <a:pt x="529" y="301"/>
                </a:cubicBezTo>
                <a:cubicBezTo>
                  <a:pt x="533" y="296"/>
                  <a:pt x="538" y="292"/>
                  <a:pt x="542" y="286"/>
                </a:cubicBezTo>
                <a:cubicBezTo>
                  <a:pt x="542" y="286"/>
                  <a:pt x="542" y="286"/>
                  <a:pt x="542" y="286"/>
                </a:cubicBezTo>
                <a:cubicBezTo>
                  <a:pt x="540" y="332"/>
                  <a:pt x="527" y="378"/>
                  <a:pt x="505" y="418"/>
                </a:cubicBezTo>
                <a:close/>
                <a:moveTo>
                  <a:pt x="380" y="469"/>
                </a:moveTo>
                <a:cubicBezTo>
                  <a:pt x="391" y="458"/>
                  <a:pt x="403" y="447"/>
                  <a:pt x="414" y="436"/>
                </a:cubicBezTo>
                <a:cubicBezTo>
                  <a:pt x="405" y="447"/>
                  <a:pt x="395" y="457"/>
                  <a:pt x="384" y="466"/>
                </a:cubicBezTo>
                <a:cubicBezTo>
                  <a:pt x="383" y="467"/>
                  <a:pt x="382" y="468"/>
                  <a:pt x="380" y="469"/>
                </a:cubicBezTo>
                <a:close/>
                <a:moveTo>
                  <a:pt x="354" y="457"/>
                </a:moveTo>
                <a:cubicBezTo>
                  <a:pt x="355" y="456"/>
                  <a:pt x="355" y="456"/>
                  <a:pt x="356" y="455"/>
                </a:cubicBezTo>
                <a:cubicBezTo>
                  <a:pt x="363" y="445"/>
                  <a:pt x="373" y="437"/>
                  <a:pt x="382" y="429"/>
                </a:cubicBezTo>
                <a:cubicBezTo>
                  <a:pt x="386" y="425"/>
                  <a:pt x="391" y="421"/>
                  <a:pt x="396" y="416"/>
                </a:cubicBezTo>
                <a:cubicBezTo>
                  <a:pt x="386" y="426"/>
                  <a:pt x="377" y="436"/>
                  <a:pt x="368" y="446"/>
                </a:cubicBezTo>
                <a:cubicBezTo>
                  <a:pt x="365" y="449"/>
                  <a:pt x="360" y="453"/>
                  <a:pt x="354" y="457"/>
                </a:cubicBezTo>
                <a:close/>
                <a:moveTo>
                  <a:pt x="360" y="419"/>
                </a:moveTo>
                <a:cubicBezTo>
                  <a:pt x="368" y="409"/>
                  <a:pt x="377" y="400"/>
                  <a:pt x="385" y="390"/>
                </a:cubicBezTo>
                <a:cubicBezTo>
                  <a:pt x="388" y="385"/>
                  <a:pt x="411" y="353"/>
                  <a:pt x="399" y="371"/>
                </a:cubicBezTo>
                <a:cubicBezTo>
                  <a:pt x="389" y="388"/>
                  <a:pt x="376" y="402"/>
                  <a:pt x="362" y="416"/>
                </a:cubicBezTo>
                <a:cubicBezTo>
                  <a:pt x="362" y="417"/>
                  <a:pt x="361" y="418"/>
                  <a:pt x="360" y="419"/>
                </a:cubicBezTo>
                <a:close/>
                <a:moveTo>
                  <a:pt x="542" y="285"/>
                </a:moveTo>
                <a:cubicBezTo>
                  <a:pt x="542" y="284"/>
                  <a:pt x="540" y="283"/>
                  <a:pt x="539" y="284"/>
                </a:cubicBezTo>
                <a:cubicBezTo>
                  <a:pt x="524" y="293"/>
                  <a:pt x="512" y="305"/>
                  <a:pt x="497" y="314"/>
                </a:cubicBezTo>
                <a:cubicBezTo>
                  <a:pt x="494" y="311"/>
                  <a:pt x="496" y="308"/>
                  <a:pt x="501" y="306"/>
                </a:cubicBezTo>
                <a:cubicBezTo>
                  <a:pt x="505" y="302"/>
                  <a:pt x="509" y="299"/>
                  <a:pt x="513" y="296"/>
                </a:cubicBezTo>
                <a:cubicBezTo>
                  <a:pt x="521" y="289"/>
                  <a:pt x="529" y="282"/>
                  <a:pt x="536" y="274"/>
                </a:cubicBezTo>
                <a:cubicBezTo>
                  <a:pt x="537" y="272"/>
                  <a:pt x="535" y="270"/>
                  <a:pt x="533" y="271"/>
                </a:cubicBezTo>
                <a:cubicBezTo>
                  <a:pt x="523" y="277"/>
                  <a:pt x="513" y="283"/>
                  <a:pt x="503" y="290"/>
                </a:cubicBezTo>
                <a:cubicBezTo>
                  <a:pt x="499" y="292"/>
                  <a:pt x="471" y="315"/>
                  <a:pt x="488" y="300"/>
                </a:cubicBezTo>
                <a:cubicBezTo>
                  <a:pt x="506" y="284"/>
                  <a:pt x="526" y="271"/>
                  <a:pt x="542" y="253"/>
                </a:cubicBezTo>
                <a:cubicBezTo>
                  <a:pt x="542" y="264"/>
                  <a:pt x="542" y="274"/>
                  <a:pt x="542" y="285"/>
                </a:cubicBezTo>
                <a:close/>
              </a:path>
            </a:pathLst>
          </a:custGeom>
          <a:solidFill>
            <a:srgbClr val="7CBF33">
              <a:alpha val="75000"/>
            </a:srgbClr>
          </a:solidFill>
          <a:ln>
            <a:solidFill>
              <a:srgbClr val="7CBF33"/>
            </a:solid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46" name="Freeform 75"/>
          <p:cNvSpPr>
            <a:spLocks noEditPoints="1"/>
          </p:cNvSpPr>
          <p:nvPr/>
        </p:nvSpPr>
        <p:spPr bwMode="auto">
          <a:xfrm>
            <a:off x="4846509" y="2872927"/>
            <a:ext cx="1155107" cy="1146926"/>
          </a:xfrm>
          <a:custGeom>
            <a:avLst/>
            <a:gdLst>
              <a:gd name="T0" fmla="*/ 450 w 555"/>
              <a:gd name="T1" fmla="*/ 186 h 551"/>
              <a:gd name="T2" fmla="*/ 395 w 555"/>
              <a:gd name="T3" fmla="*/ 249 h 551"/>
              <a:gd name="T4" fmla="*/ 351 w 555"/>
              <a:gd name="T5" fmla="*/ 279 h 551"/>
              <a:gd name="T6" fmla="*/ 280 w 555"/>
              <a:gd name="T7" fmla="*/ 413 h 551"/>
              <a:gd name="T8" fmla="*/ 268 w 555"/>
              <a:gd name="T9" fmla="*/ 391 h 551"/>
              <a:gd name="T10" fmla="*/ 225 w 555"/>
              <a:gd name="T11" fmla="*/ 419 h 551"/>
              <a:gd name="T12" fmla="*/ 271 w 555"/>
              <a:gd name="T13" fmla="*/ 315 h 551"/>
              <a:gd name="T14" fmla="*/ 216 w 555"/>
              <a:gd name="T15" fmla="*/ 346 h 551"/>
              <a:gd name="T16" fmla="*/ 258 w 555"/>
              <a:gd name="T17" fmla="*/ 276 h 551"/>
              <a:gd name="T18" fmla="*/ 290 w 555"/>
              <a:gd name="T19" fmla="*/ 269 h 551"/>
              <a:gd name="T20" fmla="*/ 333 w 555"/>
              <a:gd name="T21" fmla="*/ 289 h 551"/>
              <a:gd name="T22" fmla="*/ 435 w 555"/>
              <a:gd name="T23" fmla="*/ 172 h 551"/>
              <a:gd name="T24" fmla="*/ 45 w 555"/>
              <a:gd name="T25" fmla="*/ 152 h 551"/>
              <a:gd name="T26" fmla="*/ 307 w 555"/>
              <a:gd name="T27" fmla="*/ 119 h 551"/>
              <a:gd name="T28" fmla="*/ 252 w 555"/>
              <a:gd name="T29" fmla="*/ 185 h 551"/>
              <a:gd name="T30" fmla="*/ 270 w 555"/>
              <a:gd name="T31" fmla="*/ 196 h 551"/>
              <a:gd name="T32" fmla="*/ 308 w 555"/>
              <a:gd name="T33" fmla="*/ 161 h 551"/>
              <a:gd name="T34" fmla="*/ 283 w 555"/>
              <a:gd name="T35" fmla="*/ 211 h 551"/>
              <a:gd name="T36" fmla="*/ 229 w 555"/>
              <a:gd name="T37" fmla="*/ 237 h 551"/>
              <a:gd name="T38" fmla="*/ 233 w 555"/>
              <a:gd name="T39" fmla="*/ 265 h 551"/>
              <a:gd name="T40" fmla="*/ 212 w 555"/>
              <a:gd name="T41" fmla="*/ 310 h 551"/>
              <a:gd name="T42" fmla="*/ 198 w 555"/>
              <a:gd name="T43" fmla="*/ 377 h 551"/>
              <a:gd name="T44" fmla="*/ 235 w 555"/>
              <a:gd name="T45" fmla="*/ 418 h 551"/>
              <a:gd name="T46" fmla="*/ 381 w 555"/>
              <a:gd name="T47" fmla="*/ 323 h 551"/>
              <a:gd name="T48" fmla="*/ 338 w 555"/>
              <a:gd name="T49" fmla="*/ 477 h 551"/>
              <a:gd name="T50" fmla="*/ 277 w 555"/>
              <a:gd name="T51" fmla="*/ 541 h 551"/>
              <a:gd name="T52" fmla="*/ 125 w 555"/>
              <a:gd name="T53" fmla="*/ 476 h 551"/>
              <a:gd name="T54" fmla="*/ 58 w 555"/>
              <a:gd name="T55" fmla="*/ 423 h 551"/>
              <a:gd name="T56" fmla="*/ 55 w 555"/>
              <a:gd name="T57" fmla="*/ 281 h 551"/>
              <a:gd name="T58" fmla="*/ 48 w 555"/>
              <a:gd name="T59" fmla="*/ 186 h 551"/>
              <a:gd name="T60" fmla="*/ 512 w 555"/>
              <a:gd name="T61" fmla="*/ 139 h 551"/>
              <a:gd name="T62" fmla="*/ 253 w 555"/>
              <a:gd name="T63" fmla="*/ 158 h 551"/>
              <a:gd name="T64" fmla="*/ 316 w 555"/>
              <a:gd name="T65" fmla="*/ 199 h 551"/>
              <a:gd name="T66" fmla="*/ 445 w 555"/>
              <a:gd name="T67" fmla="*/ 89 h 551"/>
              <a:gd name="T68" fmla="*/ 315 w 555"/>
              <a:gd name="T69" fmla="*/ 251 h 551"/>
              <a:gd name="T70" fmla="*/ 350 w 555"/>
              <a:gd name="T71" fmla="*/ 216 h 551"/>
              <a:gd name="T72" fmla="*/ 334 w 555"/>
              <a:gd name="T73" fmla="*/ 241 h 551"/>
              <a:gd name="T74" fmla="*/ 331 w 555"/>
              <a:gd name="T75" fmla="*/ 268 h 551"/>
              <a:gd name="T76" fmla="*/ 443 w 555"/>
              <a:gd name="T77" fmla="*/ 62 h 551"/>
              <a:gd name="T78" fmla="*/ 424 w 555"/>
              <a:gd name="T79" fmla="*/ 83 h 551"/>
              <a:gd name="T80" fmla="*/ 333 w 555"/>
              <a:gd name="T81" fmla="*/ 181 h 551"/>
              <a:gd name="T82" fmla="*/ 232 w 555"/>
              <a:gd name="T83" fmla="*/ 272 h 551"/>
              <a:gd name="T84" fmla="*/ 287 w 555"/>
              <a:gd name="T85" fmla="*/ 382 h 551"/>
              <a:gd name="T86" fmla="*/ 23 w 555"/>
              <a:gd name="T87" fmla="*/ 223 h 551"/>
              <a:gd name="T88" fmla="*/ 45 w 555"/>
              <a:gd name="T89" fmla="*/ 262 h 551"/>
              <a:gd name="T90" fmla="*/ 20 w 555"/>
              <a:gd name="T91" fmla="*/ 340 h 551"/>
              <a:gd name="T92" fmla="*/ 90 w 555"/>
              <a:gd name="T93" fmla="*/ 474 h 551"/>
              <a:gd name="T94" fmla="*/ 92 w 555"/>
              <a:gd name="T95" fmla="*/ 476 h 551"/>
              <a:gd name="T96" fmla="*/ 541 w 555"/>
              <a:gd name="T97" fmla="*/ 248 h 551"/>
              <a:gd name="T98" fmla="*/ 390 w 555"/>
              <a:gd name="T99" fmla="*/ 316 h 551"/>
              <a:gd name="T100" fmla="*/ 395 w 555"/>
              <a:gd name="T101" fmla="*/ 302 h 551"/>
              <a:gd name="T102" fmla="*/ 390 w 555"/>
              <a:gd name="T103" fmla="*/ 306 h 551"/>
              <a:gd name="T104" fmla="*/ 400 w 555"/>
              <a:gd name="T105" fmla="*/ 474 h 551"/>
              <a:gd name="T106" fmla="*/ 372 w 555"/>
              <a:gd name="T107" fmla="*/ 487 h 551"/>
              <a:gd name="T108" fmla="*/ 443 w 555"/>
              <a:gd name="T109" fmla="*/ 376 h 551"/>
              <a:gd name="T110" fmla="*/ 415 w 555"/>
              <a:gd name="T111" fmla="*/ 369 h 551"/>
              <a:gd name="T112" fmla="*/ 373 w 555"/>
              <a:gd name="T113" fmla="*/ 361 h 551"/>
              <a:gd name="T114" fmla="*/ 414 w 555"/>
              <a:gd name="T115" fmla="*/ 316 h 551"/>
              <a:gd name="T116" fmla="*/ 437 w 555"/>
              <a:gd name="T117" fmla="*/ 361 h 551"/>
              <a:gd name="T118" fmla="*/ 469 w 555"/>
              <a:gd name="T119" fmla="*/ 301 h 551"/>
              <a:gd name="T120" fmla="*/ 503 w 555"/>
              <a:gd name="T121" fmla="*/ 320 h 551"/>
              <a:gd name="T122" fmla="*/ 531 w 555"/>
              <a:gd name="T123" fmla="*/ 315 h 551"/>
              <a:gd name="T124" fmla="*/ 360 w 555"/>
              <a:gd name="T125" fmla="*/ 41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5" h="551">
                <a:moveTo>
                  <a:pt x="512" y="139"/>
                </a:moveTo>
                <a:cubicBezTo>
                  <a:pt x="511" y="137"/>
                  <a:pt x="508" y="140"/>
                  <a:pt x="509" y="142"/>
                </a:cubicBezTo>
                <a:cubicBezTo>
                  <a:pt x="514" y="151"/>
                  <a:pt x="519" y="160"/>
                  <a:pt x="523" y="169"/>
                </a:cubicBezTo>
                <a:cubicBezTo>
                  <a:pt x="522" y="170"/>
                  <a:pt x="522" y="170"/>
                  <a:pt x="522" y="170"/>
                </a:cubicBezTo>
                <a:cubicBezTo>
                  <a:pt x="497" y="194"/>
                  <a:pt x="472" y="216"/>
                  <a:pt x="446" y="238"/>
                </a:cubicBezTo>
                <a:cubicBezTo>
                  <a:pt x="434" y="248"/>
                  <a:pt x="422" y="258"/>
                  <a:pt x="410" y="268"/>
                </a:cubicBezTo>
                <a:cubicBezTo>
                  <a:pt x="402" y="274"/>
                  <a:pt x="367" y="310"/>
                  <a:pt x="392" y="279"/>
                </a:cubicBezTo>
                <a:cubicBezTo>
                  <a:pt x="411" y="254"/>
                  <a:pt x="436" y="234"/>
                  <a:pt x="460" y="213"/>
                </a:cubicBezTo>
                <a:cubicBezTo>
                  <a:pt x="467" y="206"/>
                  <a:pt x="475" y="200"/>
                  <a:pt x="482" y="192"/>
                </a:cubicBezTo>
                <a:cubicBezTo>
                  <a:pt x="491" y="185"/>
                  <a:pt x="500" y="176"/>
                  <a:pt x="508" y="167"/>
                </a:cubicBezTo>
                <a:cubicBezTo>
                  <a:pt x="509" y="167"/>
                  <a:pt x="510" y="166"/>
                  <a:pt x="510" y="165"/>
                </a:cubicBezTo>
                <a:cubicBezTo>
                  <a:pt x="511" y="163"/>
                  <a:pt x="513" y="161"/>
                  <a:pt x="514" y="159"/>
                </a:cubicBezTo>
                <a:cubicBezTo>
                  <a:pt x="515" y="158"/>
                  <a:pt x="513" y="156"/>
                  <a:pt x="512" y="157"/>
                </a:cubicBezTo>
                <a:cubicBezTo>
                  <a:pt x="474" y="184"/>
                  <a:pt x="440" y="215"/>
                  <a:pt x="405" y="245"/>
                </a:cubicBezTo>
                <a:cubicBezTo>
                  <a:pt x="441" y="214"/>
                  <a:pt x="473" y="179"/>
                  <a:pt x="509" y="148"/>
                </a:cubicBezTo>
                <a:cubicBezTo>
                  <a:pt x="510" y="147"/>
                  <a:pt x="509" y="145"/>
                  <a:pt x="507" y="146"/>
                </a:cubicBezTo>
                <a:cubicBezTo>
                  <a:pt x="487" y="158"/>
                  <a:pt x="468" y="172"/>
                  <a:pt x="450" y="186"/>
                </a:cubicBezTo>
                <a:cubicBezTo>
                  <a:pt x="466" y="171"/>
                  <a:pt x="480" y="155"/>
                  <a:pt x="494" y="138"/>
                </a:cubicBezTo>
                <a:cubicBezTo>
                  <a:pt x="495" y="136"/>
                  <a:pt x="494" y="135"/>
                  <a:pt x="492" y="136"/>
                </a:cubicBezTo>
                <a:cubicBezTo>
                  <a:pt x="453" y="170"/>
                  <a:pt x="405" y="196"/>
                  <a:pt x="377" y="241"/>
                </a:cubicBezTo>
                <a:cubicBezTo>
                  <a:pt x="377" y="242"/>
                  <a:pt x="378" y="243"/>
                  <a:pt x="379" y="242"/>
                </a:cubicBezTo>
                <a:cubicBezTo>
                  <a:pt x="403" y="203"/>
                  <a:pt x="441" y="180"/>
                  <a:pt x="476" y="152"/>
                </a:cubicBezTo>
                <a:cubicBezTo>
                  <a:pt x="480" y="149"/>
                  <a:pt x="485" y="144"/>
                  <a:pt x="486" y="143"/>
                </a:cubicBezTo>
                <a:cubicBezTo>
                  <a:pt x="486" y="144"/>
                  <a:pt x="484" y="146"/>
                  <a:pt x="480" y="150"/>
                </a:cubicBezTo>
                <a:cubicBezTo>
                  <a:pt x="471" y="160"/>
                  <a:pt x="463" y="170"/>
                  <a:pt x="454" y="179"/>
                </a:cubicBezTo>
                <a:cubicBezTo>
                  <a:pt x="443" y="190"/>
                  <a:pt x="432" y="200"/>
                  <a:pt x="421" y="211"/>
                </a:cubicBezTo>
                <a:cubicBezTo>
                  <a:pt x="408" y="222"/>
                  <a:pt x="395" y="234"/>
                  <a:pt x="383" y="246"/>
                </a:cubicBezTo>
                <a:cubicBezTo>
                  <a:pt x="381" y="248"/>
                  <a:pt x="383" y="250"/>
                  <a:pt x="385" y="249"/>
                </a:cubicBezTo>
                <a:cubicBezTo>
                  <a:pt x="396" y="238"/>
                  <a:pt x="408" y="228"/>
                  <a:pt x="419" y="217"/>
                </a:cubicBezTo>
                <a:cubicBezTo>
                  <a:pt x="423" y="214"/>
                  <a:pt x="427" y="210"/>
                  <a:pt x="431" y="207"/>
                </a:cubicBezTo>
                <a:cubicBezTo>
                  <a:pt x="451" y="189"/>
                  <a:pt x="472" y="173"/>
                  <a:pt x="494" y="158"/>
                </a:cubicBezTo>
                <a:cubicBezTo>
                  <a:pt x="513" y="145"/>
                  <a:pt x="489" y="161"/>
                  <a:pt x="486" y="165"/>
                </a:cubicBezTo>
                <a:cubicBezTo>
                  <a:pt x="476" y="173"/>
                  <a:pt x="467" y="182"/>
                  <a:pt x="458" y="191"/>
                </a:cubicBezTo>
                <a:cubicBezTo>
                  <a:pt x="437" y="211"/>
                  <a:pt x="417" y="230"/>
                  <a:pt x="395" y="249"/>
                </a:cubicBezTo>
                <a:cubicBezTo>
                  <a:pt x="394" y="250"/>
                  <a:pt x="396" y="252"/>
                  <a:pt x="397" y="251"/>
                </a:cubicBezTo>
                <a:cubicBezTo>
                  <a:pt x="418" y="235"/>
                  <a:pt x="438" y="218"/>
                  <a:pt x="459" y="202"/>
                </a:cubicBezTo>
                <a:cubicBezTo>
                  <a:pt x="468" y="195"/>
                  <a:pt x="476" y="188"/>
                  <a:pt x="485" y="181"/>
                </a:cubicBezTo>
                <a:cubicBezTo>
                  <a:pt x="481" y="186"/>
                  <a:pt x="477" y="190"/>
                  <a:pt x="473" y="195"/>
                </a:cubicBezTo>
                <a:cubicBezTo>
                  <a:pt x="452" y="212"/>
                  <a:pt x="432" y="231"/>
                  <a:pt x="412" y="249"/>
                </a:cubicBezTo>
                <a:cubicBezTo>
                  <a:pt x="401" y="260"/>
                  <a:pt x="390" y="270"/>
                  <a:pt x="378" y="279"/>
                </a:cubicBezTo>
                <a:cubicBezTo>
                  <a:pt x="359" y="295"/>
                  <a:pt x="388" y="268"/>
                  <a:pt x="392" y="265"/>
                </a:cubicBezTo>
                <a:cubicBezTo>
                  <a:pt x="393" y="263"/>
                  <a:pt x="391" y="261"/>
                  <a:pt x="390" y="262"/>
                </a:cubicBezTo>
                <a:cubicBezTo>
                  <a:pt x="383" y="266"/>
                  <a:pt x="377" y="270"/>
                  <a:pt x="371" y="275"/>
                </a:cubicBezTo>
                <a:cubicBezTo>
                  <a:pt x="358" y="285"/>
                  <a:pt x="380" y="263"/>
                  <a:pt x="383" y="260"/>
                </a:cubicBezTo>
                <a:cubicBezTo>
                  <a:pt x="384" y="259"/>
                  <a:pt x="382" y="256"/>
                  <a:pt x="381" y="258"/>
                </a:cubicBezTo>
                <a:cubicBezTo>
                  <a:pt x="372" y="264"/>
                  <a:pt x="346" y="289"/>
                  <a:pt x="367" y="262"/>
                </a:cubicBezTo>
                <a:cubicBezTo>
                  <a:pt x="368" y="261"/>
                  <a:pt x="366" y="259"/>
                  <a:pt x="364" y="260"/>
                </a:cubicBezTo>
                <a:cubicBezTo>
                  <a:pt x="359" y="265"/>
                  <a:pt x="355" y="269"/>
                  <a:pt x="351" y="274"/>
                </a:cubicBezTo>
                <a:cubicBezTo>
                  <a:pt x="349" y="275"/>
                  <a:pt x="352" y="278"/>
                  <a:pt x="353" y="276"/>
                </a:cubicBezTo>
                <a:cubicBezTo>
                  <a:pt x="353" y="275"/>
                  <a:pt x="354" y="275"/>
                  <a:pt x="354" y="274"/>
                </a:cubicBezTo>
                <a:cubicBezTo>
                  <a:pt x="353" y="276"/>
                  <a:pt x="352" y="277"/>
                  <a:pt x="351" y="279"/>
                </a:cubicBezTo>
                <a:cubicBezTo>
                  <a:pt x="351" y="280"/>
                  <a:pt x="352" y="282"/>
                  <a:pt x="354" y="281"/>
                </a:cubicBezTo>
                <a:cubicBezTo>
                  <a:pt x="360" y="277"/>
                  <a:pt x="363" y="275"/>
                  <a:pt x="369" y="270"/>
                </a:cubicBezTo>
                <a:cubicBezTo>
                  <a:pt x="386" y="257"/>
                  <a:pt x="362" y="279"/>
                  <a:pt x="359" y="284"/>
                </a:cubicBezTo>
                <a:cubicBezTo>
                  <a:pt x="358" y="285"/>
                  <a:pt x="359" y="288"/>
                  <a:pt x="361" y="287"/>
                </a:cubicBezTo>
                <a:cubicBezTo>
                  <a:pt x="369" y="281"/>
                  <a:pt x="376" y="274"/>
                  <a:pt x="385" y="269"/>
                </a:cubicBezTo>
                <a:cubicBezTo>
                  <a:pt x="377" y="274"/>
                  <a:pt x="370" y="283"/>
                  <a:pt x="364" y="291"/>
                </a:cubicBezTo>
                <a:cubicBezTo>
                  <a:pt x="363" y="293"/>
                  <a:pt x="365" y="295"/>
                  <a:pt x="367" y="293"/>
                </a:cubicBezTo>
                <a:cubicBezTo>
                  <a:pt x="379" y="283"/>
                  <a:pt x="391" y="273"/>
                  <a:pt x="403" y="262"/>
                </a:cubicBezTo>
                <a:cubicBezTo>
                  <a:pt x="392" y="273"/>
                  <a:pt x="383" y="284"/>
                  <a:pt x="374" y="297"/>
                </a:cubicBezTo>
                <a:cubicBezTo>
                  <a:pt x="373" y="299"/>
                  <a:pt x="375" y="300"/>
                  <a:pt x="377" y="299"/>
                </a:cubicBezTo>
                <a:cubicBezTo>
                  <a:pt x="401" y="279"/>
                  <a:pt x="425" y="260"/>
                  <a:pt x="449" y="239"/>
                </a:cubicBezTo>
                <a:cubicBezTo>
                  <a:pt x="439" y="249"/>
                  <a:pt x="429" y="259"/>
                  <a:pt x="418" y="268"/>
                </a:cubicBezTo>
                <a:cubicBezTo>
                  <a:pt x="402" y="281"/>
                  <a:pt x="383" y="295"/>
                  <a:pt x="371" y="312"/>
                </a:cubicBezTo>
                <a:cubicBezTo>
                  <a:pt x="370" y="311"/>
                  <a:pt x="368" y="310"/>
                  <a:pt x="367" y="312"/>
                </a:cubicBezTo>
                <a:cubicBezTo>
                  <a:pt x="344" y="344"/>
                  <a:pt x="316" y="373"/>
                  <a:pt x="294" y="406"/>
                </a:cubicBezTo>
                <a:cubicBezTo>
                  <a:pt x="288" y="412"/>
                  <a:pt x="282" y="419"/>
                  <a:pt x="276" y="425"/>
                </a:cubicBezTo>
                <a:cubicBezTo>
                  <a:pt x="261" y="441"/>
                  <a:pt x="277" y="417"/>
                  <a:pt x="280" y="413"/>
                </a:cubicBezTo>
                <a:cubicBezTo>
                  <a:pt x="288" y="399"/>
                  <a:pt x="298" y="387"/>
                  <a:pt x="309" y="375"/>
                </a:cubicBezTo>
                <a:cubicBezTo>
                  <a:pt x="322" y="359"/>
                  <a:pt x="337" y="344"/>
                  <a:pt x="350" y="327"/>
                </a:cubicBezTo>
                <a:cubicBezTo>
                  <a:pt x="351" y="326"/>
                  <a:pt x="348" y="324"/>
                  <a:pt x="347" y="325"/>
                </a:cubicBezTo>
                <a:cubicBezTo>
                  <a:pt x="311" y="361"/>
                  <a:pt x="284" y="403"/>
                  <a:pt x="248" y="439"/>
                </a:cubicBezTo>
                <a:cubicBezTo>
                  <a:pt x="252" y="435"/>
                  <a:pt x="255" y="428"/>
                  <a:pt x="258" y="422"/>
                </a:cubicBezTo>
                <a:cubicBezTo>
                  <a:pt x="269" y="410"/>
                  <a:pt x="280" y="397"/>
                  <a:pt x="291" y="383"/>
                </a:cubicBezTo>
                <a:cubicBezTo>
                  <a:pt x="297" y="376"/>
                  <a:pt x="302" y="369"/>
                  <a:pt x="307" y="362"/>
                </a:cubicBezTo>
                <a:cubicBezTo>
                  <a:pt x="313" y="355"/>
                  <a:pt x="318" y="348"/>
                  <a:pt x="323" y="342"/>
                </a:cubicBezTo>
                <a:cubicBezTo>
                  <a:pt x="324" y="341"/>
                  <a:pt x="324" y="340"/>
                  <a:pt x="325" y="339"/>
                </a:cubicBezTo>
                <a:cubicBezTo>
                  <a:pt x="328" y="336"/>
                  <a:pt x="331" y="332"/>
                  <a:pt x="334" y="329"/>
                </a:cubicBezTo>
                <a:cubicBezTo>
                  <a:pt x="335" y="327"/>
                  <a:pt x="333" y="324"/>
                  <a:pt x="331" y="326"/>
                </a:cubicBezTo>
                <a:cubicBezTo>
                  <a:pt x="329" y="329"/>
                  <a:pt x="326" y="333"/>
                  <a:pt x="323" y="336"/>
                </a:cubicBezTo>
                <a:cubicBezTo>
                  <a:pt x="323" y="337"/>
                  <a:pt x="322" y="337"/>
                  <a:pt x="322" y="338"/>
                </a:cubicBezTo>
                <a:cubicBezTo>
                  <a:pt x="299" y="366"/>
                  <a:pt x="271" y="391"/>
                  <a:pt x="253" y="422"/>
                </a:cubicBezTo>
                <a:cubicBezTo>
                  <a:pt x="250" y="426"/>
                  <a:pt x="246" y="429"/>
                  <a:pt x="243" y="432"/>
                </a:cubicBezTo>
                <a:cubicBezTo>
                  <a:pt x="240" y="435"/>
                  <a:pt x="242" y="429"/>
                  <a:pt x="245" y="423"/>
                </a:cubicBezTo>
                <a:cubicBezTo>
                  <a:pt x="253" y="413"/>
                  <a:pt x="261" y="402"/>
                  <a:pt x="268" y="391"/>
                </a:cubicBezTo>
                <a:cubicBezTo>
                  <a:pt x="283" y="371"/>
                  <a:pt x="300" y="353"/>
                  <a:pt x="315" y="333"/>
                </a:cubicBezTo>
                <a:cubicBezTo>
                  <a:pt x="315" y="333"/>
                  <a:pt x="315" y="333"/>
                  <a:pt x="315" y="333"/>
                </a:cubicBezTo>
                <a:cubicBezTo>
                  <a:pt x="315" y="333"/>
                  <a:pt x="315" y="333"/>
                  <a:pt x="315" y="333"/>
                </a:cubicBezTo>
                <a:cubicBezTo>
                  <a:pt x="316" y="331"/>
                  <a:pt x="318" y="329"/>
                  <a:pt x="319" y="327"/>
                </a:cubicBezTo>
                <a:cubicBezTo>
                  <a:pt x="320" y="325"/>
                  <a:pt x="317" y="324"/>
                  <a:pt x="316" y="325"/>
                </a:cubicBezTo>
                <a:cubicBezTo>
                  <a:pt x="294" y="356"/>
                  <a:pt x="261" y="382"/>
                  <a:pt x="244" y="416"/>
                </a:cubicBezTo>
                <a:cubicBezTo>
                  <a:pt x="239" y="422"/>
                  <a:pt x="234" y="427"/>
                  <a:pt x="233" y="431"/>
                </a:cubicBezTo>
                <a:cubicBezTo>
                  <a:pt x="235" y="424"/>
                  <a:pt x="238" y="416"/>
                  <a:pt x="241" y="409"/>
                </a:cubicBezTo>
                <a:cubicBezTo>
                  <a:pt x="248" y="401"/>
                  <a:pt x="254" y="392"/>
                  <a:pt x="260" y="383"/>
                </a:cubicBezTo>
                <a:cubicBezTo>
                  <a:pt x="264" y="378"/>
                  <a:pt x="268" y="373"/>
                  <a:pt x="272" y="367"/>
                </a:cubicBezTo>
                <a:cubicBezTo>
                  <a:pt x="284" y="353"/>
                  <a:pt x="297" y="339"/>
                  <a:pt x="308" y="325"/>
                </a:cubicBezTo>
                <a:cubicBezTo>
                  <a:pt x="309" y="323"/>
                  <a:pt x="306" y="321"/>
                  <a:pt x="305" y="323"/>
                </a:cubicBezTo>
                <a:cubicBezTo>
                  <a:pt x="291" y="337"/>
                  <a:pt x="279" y="352"/>
                  <a:pt x="267" y="368"/>
                </a:cubicBezTo>
                <a:cubicBezTo>
                  <a:pt x="264" y="372"/>
                  <a:pt x="261" y="376"/>
                  <a:pt x="258" y="380"/>
                </a:cubicBezTo>
                <a:cubicBezTo>
                  <a:pt x="254" y="386"/>
                  <a:pt x="249" y="392"/>
                  <a:pt x="245" y="399"/>
                </a:cubicBezTo>
                <a:cubicBezTo>
                  <a:pt x="241" y="404"/>
                  <a:pt x="237" y="410"/>
                  <a:pt x="233" y="415"/>
                </a:cubicBezTo>
                <a:cubicBezTo>
                  <a:pt x="230" y="422"/>
                  <a:pt x="228" y="424"/>
                  <a:pt x="225" y="419"/>
                </a:cubicBezTo>
                <a:cubicBezTo>
                  <a:pt x="226" y="415"/>
                  <a:pt x="227" y="411"/>
                  <a:pt x="228" y="408"/>
                </a:cubicBezTo>
                <a:cubicBezTo>
                  <a:pt x="237" y="398"/>
                  <a:pt x="245" y="387"/>
                  <a:pt x="252" y="376"/>
                </a:cubicBezTo>
                <a:cubicBezTo>
                  <a:pt x="259" y="368"/>
                  <a:pt x="265" y="359"/>
                  <a:pt x="271" y="350"/>
                </a:cubicBezTo>
                <a:cubicBezTo>
                  <a:pt x="273" y="348"/>
                  <a:pt x="275" y="345"/>
                  <a:pt x="277" y="343"/>
                </a:cubicBezTo>
                <a:cubicBezTo>
                  <a:pt x="282" y="337"/>
                  <a:pt x="286" y="331"/>
                  <a:pt x="290" y="326"/>
                </a:cubicBezTo>
                <a:cubicBezTo>
                  <a:pt x="292" y="324"/>
                  <a:pt x="289" y="322"/>
                  <a:pt x="288" y="324"/>
                </a:cubicBezTo>
                <a:cubicBezTo>
                  <a:pt x="282" y="330"/>
                  <a:pt x="277" y="337"/>
                  <a:pt x="271" y="344"/>
                </a:cubicBezTo>
                <a:cubicBezTo>
                  <a:pt x="256" y="362"/>
                  <a:pt x="236" y="382"/>
                  <a:pt x="226" y="404"/>
                </a:cubicBezTo>
                <a:cubicBezTo>
                  <a:pt x="224" y="407"/>
                  <a:pt x="222" y="409"/>
                  <a:pt x="220" y="411"/>
                </a:cubicBezTo>
                <a:cubicBezTo>
                  <a:pt x="215" y="417"/>
                  <a:pt x="212" y="422"/>
                  <a:pt x="214" y="412"/>
                </a:cubicBezTo>
                <a:cubicBezTo>
                  <a:pt x="215" y="411"/>
                  <a:pt x="215" y="409"/>
                  <a:pt x="216" y="408"/>
                </a:cubicBezTo>
                <a:cubicBezTo>
                  <a:pt x="238" y="380"/>
                  <a:pt x="257" y="350"/>
                  <a:pt x="279" y="323"/>
                </a:cubicBezTo>
                <a:cubicBezTo>
                  <a:pt x="280" y="321"/>
                  <a:pt x="278" y="319"/>
                  <a:pt x="276" y="320"/>
                </a:cubicBezTo>
                <a:cubicBezTo>
                  <a:pt x="264" y="334"/>
                  <a:pt x="249" y="349"/>
                  <a:pt x="237" y="365"/>
                </a:cubicBezTo>
                <a:cubicBezTo>
                  <a:pt x="237" y="364"/>
                  <a:pt x="238" y="364"/>
                  <a:pt x="238" y="363"/>
                </a:cubicBezTo>
                <a:cubicBezTo>
                  <a:pt x="250" y="347"/>
                  <a:pt x="262" y="332"/>
                  <a:pt x="273" y="317"/>
                </a:cubicBezTo>
                <a:cubicBezTo>
                  <a:pt x="275" y="315"/>
                  <a:pt x="272" y="313"/>
                  <a:pt x="271" y="315"/>
                </a:cubicBezTo>
                <a:cubicBezTo>
                  <a:pt x="249" y="342"/>
                  <a:pt x="229" y="370"/>
                  <a:pt x="207" y="398"/>
                </a:cubicBezTo>
                <a:cubicBezTo>
                  <a:pt x="224" y="376"/>
                  <a:pt x="243" y="347"/>
                  <a:pt x="262" y="321"/>
                </a:cubicBezTo>
                <a:cubicBezTo>
                  <a:pt x="265" y="319"/>
                  <a:pt x="266" y="317"/>
                  <a:pt x="266" y="316"/>
                </a:cubicBezTo>
                <a:cubicBezTo>
                  <a:pt x="268" y="313"/>
                  <a:pt x="270" y="311"/>
                  <a:pt x="272" y="308"/>
                </a:cubicBezTo>
                <a:cubicBezTo>
                  <a:pt x="273" y="306"/>
                  <a:pt x="271" y="304"/>
                  <a:pt x="269" y="306"/>
                </a:cubicBezTo>
                <a:cubicBezTo>
                  <a:pt x="249" y="329"/>
                  <a:pt x="230" y="354"/>
                  <a:pt x="211" y="379"/>
                </a:cubicBezTo>
                <a:cubicBezTo>
                  <a:pt x="204" y="389"/>
                  <a:pt x="203" y="389"/>
                  <a:pt x="209" y="379"/>
                </a:cubicBezTo>
                <a:cubicBezTo>
                  <a:pt x="213" y="371"/>
                  <a:pt x="218" y="363"/>
                  <a:pt x="223" y="356"/>
                </a:cubicBezTo>
                <a:cubicBezTo>
                  <a:pt x="233" y="340"/>
                  <a:pt x="244" y="326"/>
                  <a:pt x="255" y="311"/>
                </a:cubicBezTo>
                <a:cubicBezTo>
                  <a:pt x="256" y="310"/>
                  <a:pt x="254" y="307"/>
                  <a:pt x="252" y="309"/>
                </a:cubicBezTo>
                <a:cubicBezTo>
                  <a:pt x="251" y="310"/>
                  <a:pt x="250" y="312"/>
                  <a:pt x="249" y="313"/>
                </a:cubicBezTo>
                <a:cubicBezTo>
                  <a:pt x="249" y="313"/>
                  <a:pt x="248" y="313"/>
                  <a:pt x="248" y="314"/>
                </a:cubicBezTo>
                <a:cubicBezTo>
                  <a:pt x="246" y="316"/>
                  <a:pt x="245" y="318"/>
                  <a:pt x="243" y="320"/>
                </a:cubicBezTo>
                <a:cubicBezTo>
                  <a:pt x="243" y="320"/>
                  <a:pt x="243" y="320"/>
                  <a:pt x="243" y="320"/>
                </a:cubicBezTo>
                <a:cubicBezTo>
                  <a:pt x="243" y="320"/>
                  <a:pt x="243" y="320"/>
                  <a:pt x="243" y="320"/>
                </a:cubicBezTo>
                <a:cubicBezTo>
                  <a:pt x="234" y="330"/>
                  <a:pt x="226" y="341"/>
                  <a:pt x="218" y="352"/>
                </a:cubicBezTo>
                <a:cubicBezTo>
                  <a:pt x="213" y="357"/>
                  <a:pt x="214" y="352"/>
                  <a:pt x="216" y="346"/>
                </a:cubicBezTo>
                <a:cubicBezTo>
                  <a:pt x="217" y="345"/>
                  <a:pt x="217" y="345"/>
                  <a:pt x="218" y="345"/>
                </a:cubicBezTo>
                <a:cubicBezTo>
                  <a:pt x="219" y="344"/>
                  <a:pt x="219" y="342"/>
                  <a:pt x="218" y="342"/>
                </a:cubicBezTo>
                <a:cubicBezTo>
                  <a:pt x="218" y="341"/>
                  <a:pt x="218" y="340"/>
                  <a:pt x="219" y="340"/>
                </a:cubicBezTo>
                <a:cubicBezTo>
                  <a:pt x="223" y="335"/>
                  <a:pt x="229" y="323"/>
                  <a:pt x="231" y="320"/>
                </a:cubicBezTo>
                <a:cubicBezTo>
                  <a:pt x="232" y="319"/>
                  <a:pt x="231" y="318"/>
                  <a:pt x="230" y="318"/>
                </a:cubicBezTo>
                <a:cubicBezTo>
                  <a:pt x="234" y="312"/>
                  <a:pt x="237" y="305"/>
                  <a:pt x="238" y="298"/>
                </a:cubicBezTo>
                <a:cubicBezTo>
                  <a:pt x="239" y="297"/>
                  <a:pt x="237" y="295"/>
                  <a:pt x="236" y="296"/>
                </a:cubicBezTo>
                <a:cubicBezTo>
                  <a:pt x="235" y="296"/>
                  <a:pt x="235" y="297"/>
                  <a:pt x="234" y="297"/>
                </a:cubicBezTo>
                <a:cubicBezTo>
                  <a:pt x="237" y="294"/>
                  <a:pt x="239" y="290"/>
                  <a:pt x="240" y="286"/>
                </a:cubicBezTo>
                <a:cubicBezTo>
                  <a:pt x="241" y="285"/>
                  <a:pt x="240" y="284"/>
                  <a:pt x="240" y="283"/>
                </a:cubicBezTo>
                <a:cubicBezTo>
                  <a:pt x="240" y="284"/>
                  <a:pt x="241" y="284"/>
                  <a:pt x="241" y="283"/>
                </a:cubicBezTo>
                <a:cubicBezTo>
                  <a:pt x="247" y="277"/>
                  <a:pt x="253" y="271"/>
                  <a:pt x="258" y="265"/>
                </a:cubicBezTo>
                <a:cubicBezTo>
                  <a:pt x="259" y="266"/>
                  <a:pt x="260" y="266"/>
                  <a:pt x="260" y="265"/>
                </a:cubicBezTo>
                <a:cubicBezTo>
                  <a:pt x="261" y="264"/>
                  <a:pt x="262" y="262"/>
                  <a:pt x="262" y="261"/>
                </a:cubicBezTo>
                <a:cubicBezTo>
                  <a:pt x="266" y="257"/>
                  <a:pt x="269" y="254"/>
                  <a:pt x="272" y="250"/>
                </a:cubicBezTo>
                <a:cubicBezTo>
                  <a:pt x="266" y="258"/>
                  <a:pt x="261" y="266"/>
                  <a:pt x="256" y="274"/>
                </a:cubicBezTo>
                <a:cubicBezTo>
                  <a:pt x="254" y="276"/>
                  <a:pt x="257" y="277"/>
                  <a:pt x="258" y="276"/>
                </a:cubicBezTo>
                <a:cubicBezTo>
                  <a:pt x="264" y="271"/>
                  <a:pt x="270" y="265"/>
                  <a:pt x="275" y="259"/>
                </a:cubicBezTo>
                <a:cubicBezTo>
                  <a:pt x="275" y="259"/>
                  <a:pt x="275" y="259"/>
                  <a:pt x="275" y="259"/>
                </a:cubicBezTo>
                <a:cubicBezTo>
                  <a:pt x="270" y="267"/>
                  <a:pt x="265" y="275"/>
                  <a:pt x="260" y="282"/>
                </a:cubicBezTo>
                <a:cubicBezTo>
                  <a:pt x="259" y="284"/>
                  <a:pt x="261" y="286"/>
                  <a:pt x="263" y="284"/>
                </a:cubicBezTo>
                <a:cubicBezTo>
                  <a:pt x="267" y="280"/>
                  <a:pt x="271" y="276"/>
                  <a:pt x="275" y="272"/>
                </a:cubicBezTo>
                <a:cubicBezTo>
                  <a:pt x="273" y="279"/>
                  <a:pt x="270" y="284"/>
                  <a:pt x="267" y="290"/>
                </a:cubicBezTo>
                <a:cubicBezTo>
                  <a:pt x="266" y="292"/>
                  <a:pt x="269" y="294"/>
                  <a:pt x="270" y="292"/>
                </a:cubicBezTo>
                <a:cubicBezTo>
                  <a:pt x="272" y="290"/>
                  <a:pt x="273" y="288"/>
                  <a:pt x="274" y="286"/>
                </a:cubicBezTo>
                <a:cubicBezTo>
                  <a:pt x="275" y="286"/>
                  <a:pt x="276" y="286"/>
                  <a:pt x="277" y="285"/>
                </a:cubicBezTo>
                <a:cubicBezTo>
                  <a:pt x="278" y="283"/>
                  <a:pt x="279" y="281"/>
                  <a:pt x="280" y="279"/>
                </a:cubicBezTo>
                <a:cubicBezTo>
                  <a:pt x="281" y="278"/>
                  <a:pt x="280" y="277"/>
                  <a:pt x="279" y="276"/>
                </a:cubicBezTo>
                <a:cubicBezTo>
                  <a:pt x="283" y="268"/>
                  <a:pt x="285" y="260"/>
                  <a:pt x="287" y="251"/>
                </a:cubicBezTo>
                <a:cubicBezTo>
                  <a:pt x="289" y="250"/>
                  <a:pt x="291" y="249"/>
                  <a:pt x="294" y="248"/>
                </a:cubicBezTo>
                <a:cubicBezTo>
                  <a:pt x="293" y="250"/>
                  <a:pt x="293" y="251"/>
                  <a:pt x="292" y="252"/>
                </a:cubicBezTo>
                <a:cubicBezTo>
                  <a:pt x="291" y="254"/>
                  <a:pt x="292" y="255"/>
                  <a:pt x="294" y="255"/>
                </a:cubicBezTo>
                <a:cubicBezTo>
                  <a:pt x="292" y="259"/>
                  <a:pt x="290" y="263"/>
                  <a:pt x="287" y="267"/>
                </a:cubicBezTo>
                <a:cubicBezTo>
                  <a:pt x="286" y="269"/>
                  <a:pt x="289" y="271"/>
                  <a:pt x="290" y="269"/>
                </a:cubicBezTo>
                <a:cubicBezTo>
                  <a:pt x="297" y="263"/>
                  <a:pt x="302" y="256"/>
                  <a:pt x="308" y="249"/>
                </a:cubicBezTo>
                <a:cubicBezTo>
                  <a:pt x="307" y="251"/>
                  <a:pt x="306" y="253"/>
                  <a:pt x="305" y="255"/>
                </a:cubicBezTo>
                <a:cubicBezTo>
                  <a:pt x="302" y="262"/>
                  <a:pt x="298" y="268"/>
                  <a:pt x="294" y="274"/>
                </a:cubicBezTo>
                <a:cubicBezTo>
                  <a:pt x="293" y="276"/>
                  <a:pt x="296" y="278"/>
                  <a:pt x="297" y="276"/>
                </a:cubicBezTo>
                <a:cubicBezTo>
                  <a:pt x="298" y="275"/>
                  <a:pt x="305" y="267"/>
                  <a:pt x="311" y="261"/>
                </a:cubicBezTo>
                <a:cubicBezTo>
                  <a:pt x="313" y="260"/>
                  <a:pt x="315" y="258"/>
                  <a:pt x="317" y="257"/>
                </a:cubicBezTo>
                <a:cubicBezTo>
                  <a:pt x="317" y="257"/>
                  <a:pt x="317" y="258"/>
                  <a:pt x="317" y="259"/>
                </a:cubicBezTo>
                <a:cubicBezTo>
                  <a:pt x="313" y="268"/>
                  <a:pt x="305" y="277"/>
                  <a:pt x="299" y="285"/>
                </a:cubicBezTo>
                <a:cubicBezTo>
                  <a:pt x="297" y="287"/>
                  <a:pt x="300" y="289"/>
                  <a:pt x="302" y="288"/>
                </a:cubicBezTo>
                <a:cubicBezTo>
                  <a:pt x="304" y="285"/>
                  <a:pt x="307" y="282"/>
                  <a:pt x="309" y="280"/>
                </a:cubicBezTo>
                <a:cubicBezTo>
                  <a:pt x="304" y="286"/>
                  <a:pt x="299" y="293"/>
                  <a:pt x="294" y="299"/>
                </a:cubicBezTo>
                <a:cubicBezTo>
                  <a:pt x="293" y="301"/>
                  <a:pt x="296" y="303"/>
                  <a:pt x="297" y="301"/>
                </a:cubicBezTo>
                <a:cubicBezTo>
                  <a:pt x="300" y="299"/>
                  <a:pt x="320" y="271"/>
                  <a:pt x="311" y="288"/>
                </a:cubicBezTo>
                <a:cubicBezTo>
                  <a:pt x="310" y="289"/>
                  <a:pt x="313" y="292"/>
                  <a:pt x="314" y="290"/>
                </a:cubicBezTo>
                <a:cubicBezTo>
                  <a:pt x="319" y="285"/>
                  <a:pt x="324" y="275"/>
                  <a:pt x="325" y="286"/>
                </a:cubicBezTo>
                <a:cubicBezTo>
                  <a:pt x="325" y="288"/>
                  <a:pt x="326" y="289"/>
                  <a:pt x="328" y="288"/>
                </a:cubicBezTo>
                <a:cubicBezTo>
                  <a:pt x="332" y="285"/>
                  <a:pt x="333" y="283"/>
                  <a:pt x="333" y="289"/>
                </a:cubicBezTo>
                <a:cubicBezTo>
                  <a:pt x="333" y="290"/>
                  <a:pt x="335" y="291"/>
                  <a:pt x="336" y="290"/>
                </a:cubicBezTo>
                <a:cubicBezTo>
                  <a:pt x="341" y="284"/>
                  <a:pt x="346" y="279"/>
                  <a:pt x="351" y="273"/>
                </a:cubicBezTo>
                <a:cubicBezTo>
                  <a:pt x="352" y="271"/>
                  <a:pt x="351" y="269"/>
                  <a:pt x="349" y="270"/>
                </a:cubicBezTo>
                <a:cubicBezTo>
                  <a:pt x="338" y="273"/>
                  <a:pt x="338" y="269"/>
                  <a:pt x="348" y="257"/>
                </a:cubicBezTo>
                <a:cubicBezTo>
                  <a:pt x="350" y="255"/>
                  <a:pt x="348" y="253"/>
                  <a:pt x="346" y="254"/>
                </a:cubicBezTo>
                <a:cubicBezTo>
                  <a:pt x="340" y="260"/>
                  <a:pt x="333" y="271"/>
                  <a:pt x="343" y="256"/>
                </a:cubicBezTo>
                <a:cubicBezTo>
                  <a:pt x="352" y="243"/>
                  <a:pt x="364" y="231"/>
                  <a:pt x="375" y="218"/>
                </a:cubicBezTo>
                <a:cubicBezTo>
                  <a:pt x="376" y="216"/>
                  <a:pt x="374" y="214"/>
                  <a:pt x="372" y="215"/>
                </a:cubicBezTo>
                <a:cubicBezTo>
                  <a:pt x="371" y="216"/>
                  <a:pt x="371" y="217"/>
                  <a:pt x="370" y="217"/>
                </a:cubicBezTo>
                <a:cubicBezTo>
                  <a:pt x="397" y="190"/>
                  <a:pt x="424" y="163"/>
                  <a:pt x="453" y="138"/>
                </a:cubicBezTo>
                <a:cubicBezTo>
                  <a:pt x="463" y="130"/>
                  <a:pt x="472" y="123"/>
                  <a:pt x="482" y="115"/>
                </a:cubicBezTo>
                <a:cubicBezTo>
                  <a:pt x="484" y="114"/>
                  <a:pt x="471" y="126"/>
                  <a:pt x="469" y="127"/>
                </a:cubicBezTo>
                <a:cubicBezTo>
                  <a:pt x="456" y="142"/>
                  <a:pt x="442" y="158"/>
                  <a:pt x="428" y="173"/>
                </a:cubicBezTo>
                <a:cubicBezTo>
                  <a:pt x="404" y="193"/>
                  <a:pt x="382" y="214"/>
                  <a:pt x="361" y="237"/>
                </a:cubicBezTo>
                <a:cubicBezTo>
                  <a:pt x="359" y="239"/>
                  <a:pt x="361" y="241"/>
                  <a:pt x="363" y="240"/>
                </a:cubicBezTo>
                <a:cubicBezTo>
                  <a:pt x="388" y="220"/>
                  <a:pt x="409" y="198"/>
                  <a:pt x="430" y="176"/>
                </a:cubicBezTo>
                <a:cubicBezTo>
                  <a:pt x="432" y="174"/>
                  <a:pt x="434" y="173"/>
                  <a:pt x="435" y="172"/>
                </a:cubicBezTo>
                <a:cubicBezTo>
                  <a:pt x="445" y="164"/>
                  <a:pt x="454" y="157"/>
                  <a:pt x="464" y="150"/>
                </a:cubicBezTo>
                <a:cubicBezTo>
                  <a:pt x="469" y="147"/>
                  <a:pt x="474" y="144"/>
                  <a:pt x="479" y="141"/>
                </a:cubicBezTo>
                <a:cubicBezTo>
                  <a:pt x="483" y="140"/>
                  <a:pt x="486" y="138"/>
                  <a:pt x="487" y="134"/>
                </a:cubicBezTo>
                <a:cubicBezTo>
                  <a:pt x="488" y="135"/>
                  <a:pt x="489" y="136"/>
                  <a:pt x="490" y="135"/>
                </a:cubicBezTo>
                <a:cubicBezTo>
                  <a:pt x="491" y="134"/>
                  <a:pt x="493" y="133"/>
                  <a:pt x="494" y="132"/>
                </a:cubicBezTo>
                <a:cubicBezTo>
                  <a:pt x="496" y="130"/>
                  <a:pt x="494" y="127"/>
                  <a:pt x="492" y="128"/>
                </a:cubicBezTo>
                <a:cubicBezTo>
                  <a:pt x="476" y="138"/>
                  <a:pt x="459" y="149"/>
                  <a:pt x="444" y="161"/>
                </a:cubicBezTo>
                <a:cubicBezTo>
                  <a:pt x="459" y="144"/>
                  <a:pt x="474" y="126"/>
                  <a:pt x="490" y="110"/>
                </a:cubicBezTo>
                <a:cubicBezTo>
                  <a:pt x="490" y="109"/>
                  <a:pt x="490" y="109"/>
                  <a:pt x="490" y="109"/>
                </a:cubicBezTo>
                <a:cubicBezTo>
                  <a:pt x="496" y="117"/>
                  <a:pt x="502" y="125"/>
                  <a:pt x="507" y="133"/>
                </a:cubicBezTo>
                <a:cubicBezTo>
                  <a:pt x="507" y="134"/>
                  <a:pt x="509" y="133"/>
                  <a:pt x="508" y="132"/>
                </a:cubicBezTo>
                <a:cubicBezTo>
                  <a:pt x="492" y="103"/>
                  <a:pt x="471" y="78"/>
                  <a:pt x="446" y="58"/>
                </a:cubicBezTo>
                <a:cubicBezTo>
                  <a:pt x="447" y="56"/>
                  <a:pt x="445" y="55"/>
                  <a:pt x="443" y="56"/>
                </a:cubicBezTo>
                <a:cubicBezTo>
                  <a:pt x="443" y="56"/>
                  <a:pt x="443" y="56"/>
                  <a:pt x="443" y="56"/>
                </a:cubicBezTo>
                <a:cubicBezTo>
                  <a:pt x="398" y="21"/>
                  <a:pt x="343" y="1"/>
                  <a:pt x="284" y="1"/>
                </a:cubicBezTo>
                <a:cubicBezTo>
                  <a:pt x="185" y="0"/>
                  <a:pt x="83" y="59"/>
                  <a:pt x="41" y="149"/>
                </a:cubicBezTo>
                <a:cubicBezTo>
                  <a:pt x="39" y="152"/>
                  <a:pt x="43" y="155"/>
                  <a:pt x="45" y="152"/>
                </a:cubicBezTo>
                <a:cubicBezTo>
                  <a:pt x="100" y="67"/>
                  <a:pt x="182" y="12"/>
                  <a:pt x="284" y="11"/>
                </a:cubicBezTo>
                <a:cubicBezTo>
                  <a:pt x="340" y="10"/>
                  <a:pt x="394" y="27"/>
                  <a:pt x="438" y="58"/>
                </a:cubicBezTo>
                <a:cubicBezTo>
                  <a:pt x="425" y="66"/>
                  <a:pt x="414" y="77"/>
                  <a:pt x="404" y="88"/>
                </a:cubicBezTo>
                <a:cubicBezTo>
                  <a:pt x="406" y="85"/>
                  <a:pt x="408" y="81"/>
                  <a:pt x="410" y="77"/>
                </a:cubicBezTo>
                <a:cubicBezTo>
                  <a:pt x="411" y="76"/>
                  <a:pt x="409" y="74"/>
                  <a:pt x="408" y="75"/>
                </a:cubicBezTo>
                <a:cubicBezTo>
                  <a:pt x="386" y="91"/>
                  <a:pt x="365" y="111"/>
                  <a:pt x="351" y="135"/>
                </a:cubicBezTo>
                <a:cubicBezTo>
                  <a:pt x="342" y="139"/>
                  <a:pt x="335" y="144"/>
                  <a:pt x="329" y="150"/>
                </a:cubicBezTo>
                <a:cubicBezTo>
                  <a:pt x="333" y="144"/>
                  <a:pt x="335" y="138"/>
                  <a:pt x="338" y="132"/>
                </a:cubicBezTo>
                <a:cubicBezTo>
                  <a:pt x="338" y="130"/>
                  <a:pt x="336" y="129"/>
                  <a:pt x="334" y="130"/>
                </a:cubicBezTo>
                <a:cubicBezTo>
                  <a:pt x="326" y="137"/>
                  <a:pt x="319" y="144"/>
                  <a:pt x="311" y="152"/>
                </a:cubicBezTo>
                <a:cubicBezTo>
                  <a:pt x="315" y="148"/>
                  <a:pt x="321" y="139"/>
                  <a:pt x="324" y="131"/>
                </a:cubicBezTo>
                <a:cubicBezTo>
                  <a:pt x="324" y="129"/>
                  <a:pt x="322" y="128"/>
                  <a:pt x="321" y="129"/>
                </a:cubicBezTo>
                <a:cubicBezTo>
                  <a:pt x="314" y="135"/>
                  <a:pt x="307" y="142"/>
                  <a:pt x="302" y="149"/>
                </a:cubicBezTo>
                <a:cubicBezTo>
                  <a:pt x="308" y="141"/>
                  <a:pt x="313" y="134"/>
                  <a:pt x="316" y="125"/>
                </a:cubicBezTo>
                <a:cubicBezTo>
                  <a:pt x="316" y="123"/>
                  <a:pt x="314" y="122"/>
                  <a:pt x="313" y="123"/>
                </a:cubicBezTo>
                <a:cubicBezTo>
                  <a:pt x="304" y="130"/>
                  <a:pt x="294" y="140"/>
                  <a:pt x="288" y="148"/>
                </a:cubicBezTo>
                <a:cubicBezTo>
                  <a:pt x="295" y="139"/>
                  <a:pt x="302" y="130"/>
                  <a:pt x="307" y="119"/>
                </a:cubicBezTo>
                <a:cubicBezTo>
                  <a:pt x="308" y="118"/>
                  <a:pt x="307" y="117"/>
                  <a:pt x="306" y="117"/>
                </a:cubicBezTo>
                <a:cubicBezTo>
                  <a:pt x="304" y="118"/>
                  <a:pt x="302" y="119"/>
                  <a:pt x="301" y="119"/>
                </a:cubicBezTo>
                <a:cubicBezTo>
                  <a:pt x="301" y="118"/>
                  <a:pt x="299" y="117"/>
                  <a:pt x="298" y="118"/>
                </a:cubicBezTo>
                <a:cubicBezTo>
                  <a:pt x="296" y="120"/>
                  <a:pt x="295" y="122"/>
                  <a:pt x="293" y="124"/>
                </a:cubicBezTo>
                <a:cubicBezTo>
                  <a:pt x="289" y="126"/>
                  <a:pt x="285" y="129"/>
                  <a:pt x="281" y="131"/>
                </a:cubicBezTo>
                <a:cubicBezTo>
                  <a:pt x="281" y="130"/>
                  <a:pt x="281" y="130"/>
                  <a:pt x="281" y="129"/>
                </a:cubicBezTo>
                <a:cubicBezTo>
                  <a:pt x="286" y="123"/>
                  <a:pt x="291" y="116"/>
                  <a:pt x="296" y="109"/>
                </a:cubicBezTo>
                <a:cubicBezTo>
                  <a:pt x="297" y="108"/>
                  <a:pt x="295" y="106"/>
                  <a:pt x="293" y="107"/>
                </a:cubicBezTo>
                <a:cubicBezTo>
                  <a:pt x="292" y="108"/>
                  <a:pt x="291" y="109"/>
                  <a:pt x="290" y="110"/>
                </a:cubicBezTo>
                <a:cubicBezTo>
                  <a:pt x="292" y="107"/>
                  <a:pt x="294" y="104"/>
                  <a:pt x="296" y="101"/>
                </a:cubicBezTo>
                <a:cubicBezTo>
                  <a:pt x="297" y="100"/>
                  <a:pt x="295" y="98"/>
                  <a:pt x="294" y="99"/>
                </a:cubicBezTo>
                <a:cubicBezTo>
                  <a:pt x="279" y="112"/>
                  <a:pt x="268" y="126"/>
                  <a:pt x="259" y="142"/>
                </a:cubicBezTo>
                <a:cubicBezTo>
                  <a:pt x="253" y="151"/>
                  <a:pt x="248" y="159"/>
                  <a:pt x="245" y="169"/>
                </a:cubicBezTo>
                <a:cubicBezTo>
                  <a:pt x="245" y="171"/>
                  <a:pt x="246" y="172"/>
                  <a:pt x="248" y="171"/>
                </a:cubicBezTo>
                <a:cubicBezTo>
                  <a:pt x="252" y="169"/>
                  <a:pt x="256" y="167"/>
                  <a:pt x="259" y="164"/>
                </a:cubicBezTo>
                <a:cubicBezTo>
                  <a:pt x="256" y="170"/>
                  <a:pt x="252" y="176"/>
                  <a:pt x="250" y="183"/>
                </a:cubicBezTo>
                <a:cubicBezTo>
                  <a:pt x="249" y="185"/>
                  <a:pt x="251" y="186"/>
                  <a:pt x="252" y="185"/>
                </a:cubicBezTo>
                <a:cubicBezTo>
                  <a:pt x="255" y="184"/>
                  <a:pt x="258" y="182"/>
                  <a:pt x="260" y="180"/>
                </a:cubicBezTo>
                <a:cubicBezTo>
                  <a:pt x="259" y="182"/>
                  <a:pt x="258" y="185"/>
                  <a:pt x="257" y="187"/>
                </a:cubicBezTo>
                <a:cubicBezTo>
                  <a:pt x="256" y="189"/>
                  <a:pt x="258" y="191"/>
                  <a:pt x="259" y="189"/>
                </a:cubicBezTo>
                <a:cubicBezTo>
                  <a:pt x="264" y="185"/>
                  <a:pt x="268" y="181"/>
                  <a:pt x="272" y="177"/>
                </a:cubicBezTo>
                <a:cubicBezTo>
                  <a:pt x="269" y="181"/>
                  <a:pt x="267" y="185"/>
                  <a:pt x="265" y="188"/>
                </a:cubicBezTo>
                <a:cubicBezTo>
                  <a:pt x="264" y="190"/>
                  <a:pt x="266" y="192"/>
                  <a:pt x="267" y="191"/>
                </a:cubicBezTo>
                <a:cubicBezTo>
                  <a:pt x="272" y="186"/>
                  <a:pt x="277" y="179"/>
                  <a:pt x="280" y="175"/>
                </a:cubicBezTo>
                <a:cubicBezTo>
                  <a:pt x="274" y="183"/>
                  <a:pt x="268" y="192"/>
                  <a:pt x="264" y="201"/>
                </a:cubicBezTo>
                <a:cubicBezTo>
                  <a:pt x="263" y="203"/>
                  <a:pt x="265" y="205"/>
                  <a:pt x="266" y="203"/>
                </a:cubicBezTo>
                <a:cubicBezTo>
                  <a:pt x="271" y="198"/>
                  <a:pt x="275" y="194"/>
                  <a:pt x="279" y="188"/>
                </a:cubicBezTo>
                <a:cubicBezTo>
                  <a:pt x="275" y="194"/>
                  <a:pt x="270" y="199"/>
                  <a:pt x="266" y="206"/>
                </a:cubicBezTo>
                <a:cubicBezTo>
                  <a:pt x="265" y="207"/>
                  <a:pt x="267" y="208"/>
                  <a:pt x="268" y="207"/>
                </a:cubicBezTo>
                <a:cubicBezTo>
                  <a:pt x="271" y="204"/>
                  <a:pt x="274" y="200"/>
                  <a:pt x="276" y="196"/>
                </a:cubicBezTo>
                <a:cubicBezTo>
                  <a:pt x="277" y="195"/>
                  <a:pt x="276" y="194"/>
                  <a:pt x="275" y="194"/>
                </a:cubicBezTo>
                <a:cubicBezTo>
                  <a:pt x="279" y="190"/>
                  <a:pt x="284" y="183"/>
                  <a:pt x="284" y="183"/>
                </a:cubicBezTo>
                <a:cubicBezTo>
                  <a:pt x="284" y="182"/>
                  <a:pt x="282" y="180"/>
                  <a:pt x="281" y="181"/>
                </a:cubicBezTo>
                <a:cubicBezTo>
                  <a:pt x="277" y="185"/>
                  <a:pt x="271" y="194"/>
                  <a:pt x="270" y="196"/>
                </a:cubicBezTo>
                <a:cubicBezTo>
                  <a:pt x="274" y="187"/>
                  <a:pt x="281" y="178"/>
                  <a:pt x="287" y="170"/>
                </a:cubicBezTo>
                <a:cubicBezTo>
                  <a:pt x="288" y="168"/>
                  <a:pt x="286" y="166"/>
                  <a:pt x="284" y="168"/>
                </a:cubicBezTo>
                <a:cubicBezTo>
                  <a:pt x="280" y="172"/>
                  <a:pt x="274" y="179"/>
                  <a:pt x="272" y="183"/>
                </a:cubicBezTo>
                <a:cubicBezTo>
                  <a:pt x="278" y="173"/>
                  <a:pt x="285" y="164"/>
                  <a:pt x="292" y="155"/>
                </a:cubicBezTo>
                <a:cubicBezTo>
                  <a:pt x="293" y="153"/>
                  <a:pt x="290" y="151"/>
                  <a:pt x="289" y="153"/>
                </a:cubicBezTo>
                <a:cubicBezTo>
                  <a:pt x="287" y="155"/>
                  <a:pt x="285" y="157"/>
                  <a:pt x="283" y="160"/>
                </a:cubicBezTo>
                <a:cubicBezTo>
                  <a:pt x="282" y="160"/>
                  <a:pt x="281" y="161"/>
                  <a:pt x="280" y="162"/>
                </a:cubicBezTo>
                <a:cubicBezTo>
                  <a:pt x="277" y="166"/>
                  <a:pt x="274" y="170"/>
                  <a:pt x="270" y="174"/>
                </a:cubicBezTo>
                <a:cubicBezTo>
                  <a:pt x="265" y="179"/>
                  <a:pt x="259" y="189"/>
                  <a:pt x="266" y="176"/>
                </a:cubicBezTo>
                <a:cubicBezTo>
                  <a:pt x="267" y="175"/>
                  <a:pt x="267" y="174"/>
                  <a:pt x="268" y="173"/>
                </a:cubicBezTo>
                <a:cubicBezTo>
                  <a:pt x="274" y="167"/>
                  <a:pt x="279" y="160"/>
                  <a:pt x="284" y="153"/>
                </a:cubicBezTo>
                <a:cubicBezTo>
                  <a:pt x="293" y="146"/>
                  <a:pt x="301" y="138"/>
                  <a:pt x="309" y="131"/>
                </a:cubicBezTo>
                <a:cubicBezTo>
                  <a:pt x="304" y="135"/>
                  <a:pt x="299" y="148"/>
                  <a:pt x="295" y="153"/>
                </a:cubicBezTo>
                <a:cubicBezTo>
                  <a:pt x="294" y="155"/>
                  <a:pt x="297" y="156"/>
                  <a:pt x="298" y="155"/>
                </a:cubicBezTo>
                <a:cubicBezTo>
                  <a:pt x="305" y="149"/>
                  <a:pt x="311" y="143"/>
                  <a:pt x="317" y="137"/>
                </a:cubicBezTo>
                <a:cubicBezTo>
                  <a:pt x="313" y="141"/>
                  <a:pt x="309" y="153"/>
                  <a:pt x="306" y="159"/>
                </a:cubicBezTo>
                <a:cubicBezTo>
                  <a:pt x="305" y="161"/>
                  <a:pt x="307" y="162"/>
                  <a:pt x="308" y="161"/>
                </a:cubicBezTo>
                <a:cubicBezTo>
                  <a:pt x="314" y="155"/>
                  <a:pt x="319" y="149"/>
                  <a:pt x="325" y="143"/>
                </a:cubicBezTo>
                <a:cubicBezTo>
                  <a:pt x="339" y="129"/>
                  <a:pt x="327" y="147"/>
                  <a:pt x="325" y="150"/>
                </a:cubicBezTo>
                <a:cubicBezTo>
                  <a:pt x="317" y="163"/>
                  <a:pt x="305" y="174"/>
                  <a:pt x="297" y="186"/>
                </a:cubicBezTo>
                <a:cubicBezTo>
                  <a:pt x="295" y="188"/>
                  <a:pt x="298" y="190"/>
                  <a:pt x="299" y="188"/>
                </a:cubicBezTo>
                <a:cubicBezTo>
                  <a:pt x="311" y="178"/>
                  <a:pt x="320" y="165"/>
                  <a:pt x="331" y="153"/>
                </a:cubicBezTo>
                <a:cubicBezTo>
                  <a:pt x="333" y="152"/>
                  <a:pt x="334" y="150"/>
                  <a:pt x="336" y="148"/>
                </a:cubicBezTo>
                <a:cubicBezTo>
                  <a:pt x="339" y="143"/>
                  <a:pt x="343" y="141"/>
                  <a:pt x="348" y="141"/>
                </a:cubicBezTo>
                <a:cubicBezTo>
                  <a:pt x="347" y="143"/>
                  <a:pt x="345" y="144"/>
                  <a:pt x="345" y="146"/>
                </a:cubicBezTo>
                <a:cubicBezTo>
                  <a:pt x="344" y="147"/>
                  <a:pt x="345" y="148"/>
                  <a:pt x="345" y="149"/>
                </a:cubicBezTo>
                <a:cubicBezTo>
                  <a:pt x="341" y="154"/>
                  <a:pt x="336" y="160"/>
                  <a:pt x="332" y="166"/>
                </a:cubicBezTo>
                <a:cubicBezTo>
                  <a:pt x="320" y="176"/>
                  <a:pt x="309" y="188"/>
                  <a:pt x="299" y="201"/>
                </a:cubicBezTo>
                <a:cubicBezTo>
                  <a:pt x="299" y="201"/>
                  <a:pt x="299" y="201"/>
                  <a:pt x="299" y="201"/>
                </a:cubicBezTo>
                <a:cubicBezTo>
                  <a:pt x="280" y="219"/>
                  <a:pt x="263" y="239"/>
                  <a:pt x="245" y="258"/>
                </a:cubicBezTo>
                <a:cubicBezTo>
                  <a:pt x="250" y="251"/>
                  <a:pt x="255" y="244"/>
                  <a:pt x="261" y="238"/>
                </a:cubicBezTo>
                <a:cubicBezTo>
                  <a:pt x="264" y="233"/>
                  <a:pt x="268" y="229"/>
                  <a:pt x="272" y="224"/>
                </a:cubicBezTo>
                <a:cubicBezTo>
                  <a:pt x="274" y="222"/>
                  <a:pt x="276" y="220"/>
                  <a:pt x="278" y="217"/>
                </a:cubicBezTo>
                <a:cubicBezTo>
                  <a:pt x="282" y="215"/>
                  <a:pt x="284" y="213"/>
                  <a:pt x="283" y="211"/>
                </a:cubicBezTo>
                <a:cubicBezTo>
                  <a:pt x="285" y="209"/>
                  <a:pt x="287" y="207"/>
                  <a:pt x="289" y="204"/>
                </a:cubicBezTo>
                <a:cubicBezTo>
                  <a:pt x="291" y="203"/>
                  <a:pt x="288" y="200"/>
                  <a:pt x="287" y="202"/>
                </a:cubicBezTo>
                <a:cubicBezTo>
                  <a:pt x="283" y="206"/>
                  <a:pt x="279" y="210"/>
                  <a:pt x="276" y="214"/>
                </a:cubicBezTo>
                <a:cubicBezTo>
                  <a:pt x="267" y="224"/>
                  <a:pt x="259" y="234"/>
                  <a:pt x="250" y="243"/>
                </a:cubicBezTo>
                <a:cubicBezTo>
                  <a:pt x="234" y="260"/>
                  <a:pt x="249" y="240"/>
                  <a:pt x="254" y="233"/>
                </a:cubicBezTo>
                <a:cubicBezTo>
                  <a:pt x="260" y="226"/>
                  <a:pt x="266" y="219"/>
                  <a:pt x="271" y="212"/>
                </a:cubicBezTo>
                <a:cubicBezTo>
                  <a:pt x="272" y="210"/>
                  <a:pt x="270" y="208"/>
                  <a:pt x="268" y="210"/>
                </a:cubicBezTo>
                <a:cubicBezTo>
                  <a:pt x="263" y="216"/>
                  <a:pt x="259" y="221"/>
                  <a:pt x="254" y="228"/>
                </a:cubicBezTo>
                <a:cubicBezTo>
                  <a:pt x="249" y="233"/>
                  <a:pt x="244" y="240"/>
                  <a:pt x="241" y="242"/>
                </a:cubicBezTo>
                <a:cubicBezTo>
                  <a:pt x="234" y="250"/>
                  <a:pt x="234" y="250"/>
                  <a:pt x="239" y="243"/>
                </a:cubicBezTo>
                <a:cubicBezTo>
                  <a:pt x="242" y="238"/>
                  <a:pt x="246" y="233"/>
                  <a:pt x="250" y="228"/>
                </a:cubicBezTo>
                <a:cubicBezTo>
                  <a:pt x="252" y="227"/>
                  <a:pt x="253" y="226"/>
                  <a:pt x="253" y="225"/>
                </a:cubicBezTo>
                <a:cubicBezTo>
                  <a:pt x="255" y="223"/>
                  <a:pt x="257" y="221"/>
                  <a:pt x="258" y="219"/>
                </a:cubicBezTo>
                <a:cubicBezTo>
                  <a:pt x="260" y="217"/>
                  <a:pt x="257" y="215"/>
                  <a:pt x="256" y="217"/>
                </a:cubicBezTo>
                <a:cubicBezTo>
                  <a:pt x="250" y="222"/>
                  <a:pt x="244" y="227"/>
                  <a:pt x="238" y="233"/>
                </a:cubicBezTo>
                <a:cubicBezTo>
                  <a:pt x="227" y="243"/>
                  <a:pt x="225" y="243"/>
                  <a:pt x="227" y="239"/>
                </a:cubicBezTo>
                <a:cubicBezTo>
                  <a:pt x="228" y="239"/>
                  <a:pt x="229" y="239"/>
                  <a:pt x="229" y="237"/>
                </a:cubicBezTo>
                <a:cubicBezTo>
                  <a:pt x="229" y="238"/>
                  <a:pt x="231" y="234"/>
                  <a:pt x="233" y="230"/>
                </a:cubicBezTo>
                <a:cubicBezTo>
                  <a:pt x="237" y="225"/>
                  <a:pt x="240" y="220"/>
                  <a:pt x="242" y="218"/>
                </a:cubicBezTo>
                <a:cubicBezTo>
                  <a:pt x="244" y="216"/>
                  <a:pt x="242" y="214"/>
                  <a:pt x="240" y="215"/>
                </a:cubicBezTo>
                <a:cubicBezTo>
                  <a:pt x="233" y="221"/>
                  <a:pt x="227" y="226"/>
                  <a:pt x="226" y="233"/>
                </a:cubicBezTo>
                <a:cubicBezTo>
                  <a:pt x="223" y="238"/>
                  <a:pt x="221" y="242"/>
                  <a:pt x="219" y="247"/>
                </a:cubicBezTo>
                <a:cubicBezTo>
                  <a:pt x="218" y="249"/>
                  <a:pt x="220" y="250"/>
                  <a:pt x="221" y="249"/>
                </a:cubicBezTo>
                <a:cubicBezTo>
                  <a:pt x="226" y="246"/>
                  <a:pt x="230" y="244"/>
                  <a:pt x="235" y="240"/>
                </a:cubicBezTo>
                <a:cubicBezTo>
                  <a:pt x="237" y="239"/>
                  <a:pt x="238" y="237"/>
                  <a:pt x="240" y="236"/>
                </a:cubicBezTo>
                <a:cubicBezTo>
                  <a:pt x="236" y="242"/>
                  <a:pt x="232" y="248"/>
                  <a:pt x="229" y="255"/>
                </a:cubicBezTo>
                <a:cubicBezTo>
                  <a:pt x="228" y="257"/>
                  <a:pt x="231" y="258"/>
                  <a:pt x="232" y="257"/>
                </a:cubicBezTo>
                <a:cubicBezTo>
                  <a:pt x="235" y="254"/>
                  <a:pt x="238" y="250"/>
                  <a:pt x="241" y="247"/>
                </a:cubicBezTo>
                <a:cubicBezTo>
                  <a:pt x="240" y="250"/>
                  <a:pt x="238" y="254"/>
                  <a:pt x="236" y="257"/>
                </a:cubicBezTo>
                <a:cubicBezTo>
                  <a:pt x="235" y="259"/>
                  <a:pt x="237" y="261"/>
                  <a:pt x="239" y="259"/>
                </a:cubicBezTo>
                <a:cubicBezTo>
                  <a:pt x="241" y="257"/>
                  <a:pt x="243" y="255"/>
                  <a:pt x="245" y="253"/>
                </a:cubicBezTo>
                <a:cubicBezTo>
                  <a:pt x="242" y="258"/>
                  <a:pt x="238" y="263"/>
                  <a:pt x="235" y="269"/>
                </a:cubicBezTo>
                <a:cubicBezTo>
                  <a:pt x="235" y="268"/>
                  <a:pt x="235" y="267"/>
                  <a:pt x="236" y="267"/>
                </a:cubicBezTo>
                <a:cubicBezTo>
                  <a:pt x="237" y="265"/>
                  <a:pt x="235" y="263"/>
                  <a:pt x="233" y="265"/>
                </a:cubicBezTo>
                <a:cubicBezTo>
                  <a:pt x="226" y="270"/>
                  <a:pt x="219" y="277"/>
                  <a:pt x="212" y="284"/>
                </a:cubicBezTo>
                <a:cubicBezTo>
                  <a:pt x="214" y="281"/>
                  <a:pt x="215" y="278"/>
                  <a:pt x="216" y="274"/>
                </a:cubicBezTo>
                <a:cubicBezTo>
                  <a:pt x="217" y="273"/>
                  <a:pt x="215" y="272"/>
                  <a:pt x="214" y="273"/>
                </a:cubicBezTo>
                <a:cubicBezTo>
                  <a:pt x="208" y="279"/>
                  <a:pt x="201" y="286"/>
                  <a:pt x="196" y="293"/>
                </a:cubicBezTo>
                <a:cubicBezTo>
                  <a:pt x="195" y="293"/>
                  <a:pt x="196" y="295"/>
                  <a:pt x="197" y="294"/>
                </a:cubicBezTo>
                <a:cubicBezTo>
                  <a:pt x="202" y="289"/>
                  <a:pt x="206" y="284"/>
                  <a:pt x="211" y="280"/>
                </a:cubicBezTo>
                <a:cubicBezTo>
                  <a:pt x="207" y="287"/>
                  <a:pt x="203" y="293"/>
                  <a:pt x="198" y="299"/>
                </a:cubicBezTo>
                <a:cubicBezTo>
                  <a:pt x="196" y="300"/>
                  <a:pt x="198" y="303"/>
                  <a:pt x="200" y="301"/>
                </a:cubicBezTo>
                <a:cubicBezTo>
                  <a:pt x="209" y="293"/>
                  <a:pt x="217" y="284"/>
                  <a:pt x="226" y="275"/>
                </a:cubicBezTo>
                <a:cubicBezTo>
                  <a:pt x="218" y="287"/>
                  <a:pt x="207" y="297"/>
                  <a:pt x="199" y="308"/>
                </a:cubicBezTo>
                <a:cubicBezTo>
                  <a:pt x="198" y="309"/>
                  <a:pt x="199" y="312"/>
                  <a:pt x="201" y="311"/>
                </a:cubicBezTo>
                <a:cubicBezTo>
                  <a:pt x="201" y="311"/>
                  <a:pt x="201" y="311"/>
                  <a:pt x="201" y="310"/>
                </a:cubicBezTo>
                <a:cubicBezTo>
                  <a:pt x="201" y="310"/>
                  <a:pt x="201" y="310"/>
                  <a:pt x="201" y="310"/>
                </a:cubicBezTo>
                <a:cubicBezTo>
                  <a:pt x="201" y="310"/>
                  <a:pt x="201" y="310"/>
                  <a:pt x="201" y="310"/>
                </a:cubicBezTo>
                <a:cubicBezTo>
                  <a:pt x="214" y="302"/>
                  <a:pt x="224" y="291"/>
                  <a:pt x="236" y="281"/>
                </a:cubicBezTo>
                <a:cubicBezTo>
                  <a:pt x="234" y="285"/>
                  <a:pt x="232" y="288"/>
                  <a:pt x="229" y="292"/>
                </a:cubicBezTo>
                <a:cubicBezTo>
                  <a:pt x="223" y="298"/>
                  <a:pt x="218" y="304"/>
                  <a:pt x="212" y="310"/>
                </a:cubicBezTo>
                <a:cubicBezTo>
                  <a:pt x="211" y="312"/>
                  <a:pt x="213" y="315"/>
                  <a:pt x="215" y="313"/>
                </a:cubicBezTo>
                <a:cubicBezTo>
                  <a:pt x="220" y="308"/>
                  <a:pt x="225" y="302"/>
                  <a:pt x="230" y="297"/>
                </a:cubicBezTo>
                <a:cubicBezTo>
                  <a:pt x="226" y="303"/>
                  <a:pt x="221" y="309"/>
                  <a:pt x="217" y="315"/>
                </a:cubicBezTo>
                <a:cubicBezTo>
                  <a:pt x="215" y="317"/>
                  <a:pt x="218" y="319"/>
                  <a:pt x="220" y="317"/>
                </a:cubicBezTo>
                <a:cubicBezTo>
                  <a:pt x="224" y="312"/>
                  <a:pt x="228" y="307"/>
                  <a:pt x="233" y="303"/>
                </a:cubicBezTo>
                <a:cubicBezTo>
                  <a:pt x="232" y="305"/>
                  <a:pt x="232" y="306"/>
                  <a:pt x="231" y="308"/>
                </a:cubicBezTo>
                <a:cubicBezTo>
                  <a:pt x="230" y="307"/>
                  <a:pt x="229" y="308"/>
                  <a:pt x="229" y="309"/>
                </a:cubicBezTo>
                <a:cubicBezTo>
                  <a:pt x="228" y="312"/>
                  <a:pt x="227" y="315"/>
                  <a:pt x="226" y="319"/>
                </a:cubicBezTo>
                <a:cubicBezTo>
                  <a:pt x="225" y="320"/>
                  <a:pt x="226" y="320"/>
                  <a:pt x="226" y="321"/>
                </a:cubicBezTo>
                <a:cubicBezTo>
                  <a:pt x="225" y="322"/>
                  <a:pt x="224" y="324"/>
                  <a:pt x="223" y="325"/>
                </a:cubicBezTo>
                <a:cubicBezTo>
                  <a:pt x="222" y="325"/>
                  <a:pt x="221" y="327"/>
                  <a:pt x="219" y="331"/>
                </a:cubicBezTo>
                <a:cubicBezTo>
                  <a:pt x="219" y="332"/>
                  <a:pt x="218" y="332"/>
                  <a:pt x="218" y="333"/>
                </a:cubicBezTo>
                <a:cubicBezTo>
                  <a:pt x="215" y="337"/>
                  <a:pt x="212" y="341"/>
                  <a:pt x="210" y="345"/>
                </a:cubicBezTo>
                <a:cubicBezTo>
                  <a:pt x="209" y="346"/>
                  <a:pt x="210" y="347"/>
                  <a:pt x="211" y="347"/>
                </a:cubicBezTo>
                <a:cubicBezTo>
                  <a:pt x="209" y="351"/>
                  <a:pt x="208" y="356"/>
                  <a:pt x="209" y="360"/>
                </a:cubicBezTo>
                <a:cubicBezTo>
                  <a:pt x="209" y="361"/>
                  <a:pt x="209" y="362"/>
                  <a:pt x="210" y="362"/>
                </a:cubicBezTo>
                <a:cubicBezTo>
                  <a:pt x="206" y="367"/>
                  <a:pt x="202" y="372"/>
                  <a:pt x="198" y="377"/>
                </a:cubicBezTo>
                <a:cubicBezTo>
                  <a:pt x="196" y="379"/>
                  <a:pt x="199" y="382"/>
                  <a:pt x="200" y="380"/>
                </a:cubicBezTo>
                <a:cubicBezTo>
                  <a:pt x="205" y="374"/>
                  <a:pt x="211" y="367"/>
                  <a:pt x="216" y="361"/>
                </a:cubicBezTo>
                <a:cubicBezTo>
                  <a:pt x="209" y="372"/>
                  <a:pt x="203" y="383"/>
                  <a:pt x="198" y="394"/>
                </a:cubicBezTo>
                <a:cubicBezTo>
                  <a:pt x="198" y="396"/>
                  <a:pt x="200" y="397"/>
                  <a:pt x="201" y="396"/>
                </a:cubicBezTo>
                <a:cubicBezTo>
                  <a:pt x="206" y="391"/>
                  <a:pt x="210" y="386"/>
                  <a:pt x="214" y="381"/>
                </a:cubicBezTo>
                <a:cubicBezTo>
                  <a:pt x="209" y="389"/>
                  <a:pt x="205" y="397"/>
                  <a:pt x="201" y="405"/>
                </a:cubicBezTo>
                <a:cubicBezTo>
                  <a:pt x="200" y="407"/>
                  <a:pt x="202" y="409"/>
                  <a:pt x="204" y="407"/>
                </a:cubicBezTo>
                <a:cubicBezTo>
                  <a:pt x="207" y="403"/>
                  <a:pt x="210" y="399"/>
                  <a:pt x="213" y="395"/>
                </a:cubicBezTo>
                <a:cubicBezTo>
                  <a:pt x="209" y="403"/>
                  <a:pt x="206" y="410"/>
                  <a:pt x="203" y="418"/>
                </a:cubicBezTo>
                <a:cubicBezTo>
                  <a:pt x="202" y="420"/>
                  <a:pt x="205" y="421"/>
                  <a:pt x="206" y="420"/>
                </a:cubicBezTo>
                <a:cubicBezTo>
                  <a:pt x="207" y="418"/>
                  <a:pt x="209" y="416"/>
                  <a:pt x="210" y="414"/>
                </a:cubicBezTo>
                <a:cubicBezTo>
                  <a:pt x="210" y="417"/>
                  <a:pt x="209" y="420"/>
                  <a:pt x="209" y="423"/>
                </a:cubicBezTo>
                <a:cubicBezTo>
                  <a:pt x="208" y="424"/>
                  <a:pt x="210" y="426"/>
                  <a:pt x="212" y="424"/>
                </a:cubicBezTo>
                <a:cubicBezTo>
                  <a:pt x="216" y="421"/>
                  <a:pt x="220" y="417"/>
                  <a:pt x="224" y="413"/>
                </a:cubicBezTo>
                <a:cubicBezTo>
                  <a:pt x="222" y="418"/>
                  <a:pt x="221" y="423"/>
                  <a:pt x="221" y="429"/>
                </a:cubicBezTo>
                <a:cubicBezTo>
                  <a:pt x="221" y="430"/>
                  <a:pt x="223" y="431"/>
                  <a:pt x="224" y="430"/>
                </a:cubicBezTo>
                <a:cubicBezTo>
                  <a:pt x="228" y="426"/>
                  <a:pt x="231" y="422"/>
                  <a:pt x="235" y="418"/>
                </a:cubicBezTo>
                <a:cubicBezTo>
                  <a:pt x="232" y="424"/>
                  <a:pt x="230" y="431"/>
                  <a:pt x="228" y="438"/>
                </a:cubicBezTo>
                <a:cubicBezTo>
                  <a:pt x="228" y="439"/>
                  <a:pt x="230" y="441"/>
                  <a:pt x="231" y="439"/>
                </a:cubicBezTo>
                <a:cubicBezTo>
                  <a:pt x="233" y="437"/>
                  <a:pt x="236" y="434"/>
                  <a:pt x="238" y="432"/>
                </a:cubicBezTo>
                <a:cubicBezTo>
                  <a:pt x="237" y="434"/>
                  <a:pt x="237" y="436"/>
                  <a:pt x="236" y="439"/>
                </a:cubicBezTo>
                <a:cubicBezTo>
                  <a:pt x="236" y="440"/>
                  <a:pt x="238" y="442"/>
                  <a:pt x="239" y="440"/>
                </a:cubicBezTo>
                <a:cubicBezTo>
                  <a:pt x="242" y="438"/>
                  <a:pt x="245" y="435"/>
                  <a:pt x="248" y="432"/>
                </a:cubicBezTo>
                <a:cubicBezTo>
                  <a:pt x="245" y="436"/>
                  <a:pt x="243" y="441"/>
                  <a:pt x="242" y="446"/>
                </a:cubicBezTo>
                <a:cubicBezTo>
                  <a:pt x="241" y="447"/>
                  <a:pt x="243" y="448"/>
                  <a:pt x="245" y="447"/>
                </a:cubicBezTo>
                <a:cubicBezTo>
                  <a:pt x="255" y="437"/>
                  <a:pt x="265" y="426"/>
                  <a:pt x="275" y="415"/>
                </a:cubicBezTo>
                <a:cubicBezTo>
                  <a:pt x="270" y="422"/>
                  <a:pt x="266" y="430"/>
                  <a:pt x="263" y="439"/>
                </a:cubicBezTo>
                <a:cubicBezTo>
                  <a:pt x="263" y="440"/>
                  <a:pt x="265" y="442"/>
                  <a:pt x="266" y="440"/>
                </a:cubicBezTo>
                <a:cubicBezTo>
                  <a:pt x="272" y="435"/>
                  <a:pt x="277" y="429"/>
                  <a:pt x="283" y="423"/>
                </a:cubicBezTo>
                <a:cubicBezTo>
                  <a:pt x="279" y="428"/>
                  <a:pt x="276" y="433"/>
                  <a:pt x="274" y="438"/>
                </a:cubicBezTo>
                <a:cubicBezTo>
                  <a:pt x="273" y="440"/>
                  <a:pt x="275" y="442"/>
                  <a:pt x="276" y="441"/>
                </a:cubicBezTo>
                <a:cubicBezTo>
                  <a:pt x="294" y="430"/>
                  <a:pt x="307" y="414"/>
                  <a:pt x="320" y="398"/>
                </a:cubicBezTo>
                <a:cubicBezTo>
                  <a:pt x="339" y="372"/>
                  <a:pt x="360" y="346"/>
                  <a:pt x="381" y="321"/>
                </a:cubicBezTo>
                <a:cubicBezTo>
                  <a:pt x="381" y="322"/>
                  <a:pt x="381" y="322"/>
                  <a:pt x="381" y="323"/>
                </a:cubicBezTo>
                <a:cubicBezTo>
                  <a:pt x="379" y="326"/>
                  <a:pt x="377" y="329"/>
                  <a:pt x="376" y="330"/>
                </a:cubicBezTo>
                <a:cubicBezTo>
                  <a:pt x="365" y="346"/>
                  <a:pt x="353" y="360"/>
                  <a:pt x="341" y="375"/>
                </a:cubicBezTo>
                <a:cubicBezTo>
                  <a:pt x="323" y="396"/>
                  <a:pt x="306" y="418"/>
                  <a:pt x="293" y="443"/>
                </a:cubicBezTo>
                <a:cubicBezTo>
                  <a:pt x="292" y="445"/>
                  <a:pt x="294" y="447"/>
                  <a:pt x="296" y="445"/>
                </a:cubicBezTo>
                <a:cubicBezTo>
                  <a:pt x="305" y="436"/>
                  <a:pt x="313" y="427"/>
                  <a:pt x="322" y="418"/>
                </a:cubicBezTo>
                <a:cubicBezTo>
                  <a:pt x="320" y="422"/>
                  <a:pt x="318" y="426"/>
                  <a:pt x="317" y="431"/>
                </a:cubicBezTo>
                <a:cubicBezTo>
                  <a:pt x="316" y="432"/>
                  <a:pt x="318" y="434"/>
                  <a:pt x="320" y="433"/>
                </a:cubicBezTo>
                <a:cubicBezTo>
                  <a:pt x="327" y="428"/>
                  <a:pt x="333" y="423"/>
                  <a:pt x="340" y="418"/>
                </a:cubicBezTo>
                <a:cubicBezTo>
                  <a:pt x="331" y="429"/>
                  <a:pt x="324" y="442"/>
                  <a:pt x="320" y="457"/>
                </a:cubicBezTo>
                <a:cubicBezTo>
                  <a:pt x="320" y="459"/>
                  <a:pt x="322" y="460"/>
                  <a:pt x="323" y="459"/>
                </a:cubicBezTo>
                <a:cubicBezTo>
                  <a:pt x="326" y="456"/>
                  <a:pt x="329" y="454"/>
                  <a:pt x="331" y="452"/>
                </a:cubicBezTo>
                <a:cubicBezTo>
                  <a:pt x="330" y="454"/>
                  <a:pt x="329" y="456"/>
                  <a:pt x="327" y="459"/>
                </a:cubicBezTo>
                <a:cubicBezTo>
                  <a:pt x="326" y="461"/>
                  <a:pt x="329" y="462"/>
                  <a:pt x="330" y="461"/>
                </a:cubicBezTo>
                <a:cubicBezTo>
                  <a:pt x="338" y="455"/>
                  <a:pt x="346" y="448"/>
                  <a:pt x="353" y="441"/>
                </a:cubicBezTo>
                <a:cubicBezTo>
                  <a:pt x="344" y="453"/>
                  <a:pt x="336" y="466"/>
                  <a:pt x="328" y="479"/>
                </a:cubicBezTo>
                <a:cubicBezTo>
                  <a:pt x="328" y="481"/>
                  <a:pt x="329" y="483"/>
                  <a:pt x="331" y="482"/>
                </a:cubicBezTo>
                <a:cubicBezTo>
                  <a:pt x="333" y="480"/>
                  <a:pt x="336" y="478"/>
                  <a:pt x="338" y="477"/>
                </a:cubicBezTo>
                <a:cubicBezTo>
                  <a:pt x="337" y="479"/>
                  <a:pt x="336" y="481"/>
                  <a:pt x="335" y="483"/>
                </a:cubicBezTo>
                <a:cubicBezTo>
                  <a:pt x="335" y="485"/>
                  <a:pt x="336" y="486"/>
                  <a:pt x="337" y="485"/>
                </a:cubicBezTo>
                <a:cubicBezTo>
                  <a:pt x="342" y="484"/>
                  <a:pt x="347" y="482"/>
                  <a:pt x="351" y="480"/>
                </a:cubicBezTo>
                <a:cubicBezTo>
                  <a:pt x="349" y="484"/>
                  <a:pt x="347" y="489"/>
                  <a:pt x="345" y="493"/>
                </a:cubicBezTo>
                <a:cubicBezTo>
                  <a:pt x="345" y="495"/>
                  <a:pt x="347" y="496"/>
                  <a:pt x="348" y="496"/>
                </a:cubicBezTo>
                <a:cubicBezTo>
                  <a:pt x="352" y="494"/>
                  <a:pt x="355" y="492"/>
                  <a:pt x="358" y="490"/>
                </a:cubicBezTo>
                <a:cubicBezTo>
                  <a:pt x="354" y="495"/>
                  <a:pt x="350" y="501"/>
                  <a:pt x="347" y="507"/>
                </a:cubicBezTo>
                <a:cubicBezTo>
                  <a:pt x="346" y="508"/>
                  <a:pt x="348" y="510"/>
                  <a:pt x="349" y="509"/>
                </a:cubicBezTo>
                <a:cubicBezTo>
                  <a:pt x="353" y="507"/>
                  <a:pt x="356" y="505"/>
                  <a:pt x="359" y="503"/>
                </a:cubicBezTo>
                <a:cubicBezTo>
                  <a:pt x="355" y="507"/>
                  <a:pt x="351" y="512"/>
                  <a:pt x="348" y="517"/>
                </a:cubicBezTo>
                <a:cubicBezTo>
                  <a:pt x="347" y="518"/>
                  <a:pt x="349" y="521"/>
                  <a:pt x="350" y="520"/>
                </a:cubicBezTo>
                <a:cubicBezTo>
                  <a:pt x="352" y="518"/>
                  <a:pt x="354" y="517"/>
                  <a:pt x="356" y="516"/>
                </a:cubicBezTo>
                <a:cubicBezTo>
                  <a:pt x="355" y="517"/>
                  <a:pt x="353" y="519"/>
                  <a:pt x="352" y="520"/>
                </a:cubicBezTo>
                <a:cubicBezTo>
                  <a:pt x="352" y="522"/>
                  <a:pt x="353" y="524"/>
                  <a:pt x="354" y="523"/>
                </a:cubicBezTo>
                <a:cubicBezTo>
                  <a:pt x="361" y="521"/>
                  <a:pt x="368" y="518"/>
                  <a:pt x="374" y="514"/>
                </a:cubicBezTo>
                <a:cubicBezTo>
                  <a:pt x="370" y="519"/>
                  <a:pt x="366" y="523"/>
                  <a:pt x="362" y="528"/>
                </a:cubicBezTo>
                <a:cubicBezTo>
                  <a:pt x="334" y="536"/>
                  <a:pt x="305" y="540"/>
                  <a:pt x="277" y="541"/>
                </a:cubicBezTo>
                <a:cubicBezTo>
                  <a:pt x="234" y="542"/>
                  <a:pt x="191" y="534"/>
                  <a:pt x="152" y="516"/>
                </a:cubicBezTo>
                <a:cubicBezTo>
                  <a:pt x="153" y="516"/>
                  <a:pt x="153" y="516"/>
                  <a:pt x="153" y="516"/>
                </a:cubicBezTo>
                <a:cubicBezTo>
                  <a:pt x="154" y="515"/>
                  <a:pt x="154" y="514"/>
                  <a:pt x="155" y="513"/>
                </a:cubicBezTo>
                <a:cubicBezTo>
                  <a:pt x="155" y="513"/>
                  <a:pt x="156" y="513"/>
                  <a:pt x="156" y="512"/>
                </a:cubicBezTo>
                <a:cubicBezTo>
                  <a:pt x="159" y="507"/>
                  <a:pt x="158" y="509"/>
                  <a:pt x="160" y="502"/>
                </a:cubicBezTo>
                <a:cubicBezTo>
                  <a:pt x="161" y="500"/>
                  <a:pt x="157" y="499"/>
                  <a:pt x="156" y="501"/>
                </a:cubicBezTo>
                <a:cubicBezTo>
                  <a:pt x="155" y="502"/>
                  <a:pt x="155" y="503"/>
                  <a:pt x="154" y="504"/>
                </a:cubicBezTo>
                <a:cubicBezTo>
                  <a:pt x="155" y="497"/>
                  <a:pt x="155" y="492"/>
                  <a:pt x="153" y="485"/>
                </a:cubicBezTo>
                <a:cubicBezTo>
                  <a:pt x="153" y="484"/>
                  <a:pt x="150" y="483"/>
                  <a:pt x="149" y="485"/>
                </a:cubicBezTo>
                <a:cubicBezTo>
                  <a:pt x="148" y="486"/>
                  <a:pt x="147" y="488"/>
                  <a:pt x="146" y="489"/>
                </a:cubicBezTo>
                <a:cubicBezTo>
                  <a:pt x="147" y="486"/>
                  <a:pt x="147" y="483"/>
                  <a:pt x="146" y="479"/>
                </a:cubicBezTo>
                <a:cubicBezTo>
                  <a:pt x="146" y="477"/>
                  <a:pt x="144" y="476"/>
                  <a:pt x="142" y="478"/>
                </a:cubicBezTo>
                <a:cubicBezTo>
                  <a:pt x="140" y="480"/>
                  <a:pt x="139" y="483"/>
                  <a:pt x="137" y="485"/>
                </a:cubicBezTo>
                <a:cubicBezTo>
                  <a:pt x="139" y="479"/>
                  <a:pt x="137" y="474"/>
                  <a:pt x="135" y="468"/>
                </a:cubicBezTo>
                <a:cubicBezTo>
                  <a:pt x="134" y="467"/>
                  <a:pt x="132" y="466"/>
                  <a:pt x="131" y="467"/>
                </a:cubicBezTo>
                <a:cubicBezTo>
                  <a:pt x="129" y="469"/>
                  <a:pt x="128" y="471"/>
                  <a:pt x="126" y="473"/>
                </a:cubicBezTo>
                <a:cubicBezTo>
                  <a:pt x="126" y="474"/>
                  <a:pt x="125" y="475"/>
                  <a:pt x="125" y="476"/>
                </a:cubicBezTo>
                <a:cubicBezTo>
                  <a:pt x="126" y="471"/>
                  <a:pt x="127" y="466"/>
                  <a:pt x="127" y="460"/>
                </a:cubicBezTo>
                <a:cubicBezTo>
                  <a:pt x="127" y="458"/>
                  <a:pt x="124" y="457"/>
                  <a:pt x="123" y="458"/>
                </a:cubicBezTo>
                <a:cubicBezTo>
                  <a:pt x="120" y="461"/>
                  <a:pt x="117" y="465"/>
                  <a:pt x="114" y="469"/>
                </a:cubicBezTo>
                <a:cubicBezTo>
                  <a:pt x="115" y="463"/>
                  <a:pt x="115" y="458"/>
                  <a:pt x="113" y="451"/>
                </a:cubicBezTo>
                <a:cubicBezTo>
                  <a:pt x="113" y="450"/>
                  <a:pt x="111" y="449"/>
                  <a:pt x="110" y="450"/>
                </a:cubicBezTo>
                <a:cubicBezTo>
                  <a:pt x="106" y="453"/>
                  <a:pt x="102" y="456"/>
                  <a:pt x="99" y="459"/>
                </a:cubicBezTo>
                <a:cubicBezTo>
                  <a:pt x="100" y="457"/>
                  <a:pt x="100" y="454"/>
                  <a:pt x="100" y="451"/>
                </a:cubicBezTo>
                <a:cubicBezTo>
                  <a:pt x="101" y="449"/>
                  <a:pt x="98" y="448"/>
                  <a:pt x="97" y="449"/>
                </a:cubicBezTo>
                <a:cubicBezTo>
                  <a:pt x="94" y="452"/>
                  <a:pt x="88" y="458"/>
                  <a:pt x="88" y="460"/>
                </a:cubicBezTo>
                <a:cubicBezTo>
                  <a:pt x="89" y="453"/>
                  <a:pt x="90" y="447"/>
                  <a:pt x="90" y="439"/>
                </a:cubicBezTo>
                <a:cubicBezTo>
                  <a:pt x="90" y="438"/>
                  <a:pt x="88" y="437"/>
                  <a:pt x="87" y="438"/>
                </a:cubicBezTo>
                <a:cubicBezTo>
                  <a:pt x="82" y="441"/>
                  <a:pt x="78" y="444"/>
                  <a:pt x="74" y="449"/>
                </a:cubicBezTo>
                <a:cubicBezTo>
                  <a:pt x="78" y="444"/>
                  <a:pt x="80" y="441"/>
                  <a:pt x="81" y="432"/>
                </a:cubicBezTo>
                <a:cubicBezTo>
                  <a:pt x="81" y="431"/>
                  <a:pt x="79" y="430"/>
                  <a:pt x="78" y="431"/>
                </a:cubicBezTo>
                <a:cubicBezTo>
                  <a:pt x="65" y="442"/>
                  <a:pt x="70" y="441"/>
                  <a:pt x="72" y="426"/>
                </a:cubicBezTo>
                <a:cubicBezTo>
                  <a:pt x="72" y="425"/>
                  <a:pt x="71" y="423"/>
                  <a:pt x="69" y="424"/>
                </a:cubicBezTo>
                <a:cubicBezTo>
                  <a:pt x="59" y="431"/>
                  <a:pt x="60" y="438"/>
                  <a:pt x="58" y="423"/>
                </a:cubicBezTo>
                <a:cubicBezTo>
                  <a:pt x="58" y="422"/>
                  <a:pt x="57" y="421"/>
                  <a:pt x="56" y="421"/>
                </a:cubicBezTo>
                <a:cubicBezTo>
                  <a:pt x="47" y="421"/>
                  <a:pt x="52" y="412"/>
                  <a:pt x="52" y="405"/>
                </a:cubicBezTo>
                <a:cubicBezTo>
                  <a:pt x="52" y="403"/>
                  <a:pt x="50" y="403"/>
                  <a:pt x="49" y="404"/>
                </a:cubicBezTo>
                <a:cubicBezTo>
                  <a:pt x="46" y="407"/>
                  <a:pt x="43" y="410"/>
                  <a:pt x="42" y="410"/>
                </a:cubicBezTo>
                <a:cubicBezTo>
                  <a:pt x="42" y="409"/>
                  <a:pt x="42" y="409"/>
                  <a:pt x="41" y="408"/>
                </a:cubicBezTo>
                <a:cubicBezTo>
                  <a:pt x="41" y="407"/>
                  <a:pt x="41" y="404"/>
                  <a:pt x="41" y="402"/>
                </a:cubicBezTo>
                <a:cubicBezTo>
                  <a:pt x="41" y="401"/>
                  <a:pt x="41" y="400"/>
                  <a:pt x="40" y="400"/>
                </a:cubicBezTo>
                <a:cubicBezTo>
                  <a:pt x="39" y="400"/>
                  <a:pt x="38" y="400"/>
                  <a:pt x="38" y="400"/>
                </a:cubicBezTo>
                <a:cubicBezTo>
                  <a:pt x="38" y="400"/>
                  <a:pt x="37" y="400"/>
                  <a:pt x="37" y="400"/>
                </a:cubicBezTo>
                <a:cubicBezTo>
                  <a:pt x="32" y="388"/>
                  <a:pt x="28" y="376"/>
                  <a:pt x="25" y="363"/>
                </a:cubicBezTo>
                <a:cubicBezTo>
                  <a:pt x="26" y="363"/>
                  <a:pt x="26" y="363"/>
                  <a:pt x="26" y="362"/>
                </a:cubicBezTo>
                <a:cubicBezTo>
                  <a:pt x="26" y="351"/>
                  <a:pt x="30" y="342"/>
                  <a:pt x="32" y="331"/>
                </a:cubicBezTo>
                <a:cubicBezTo>
                  <a:pt x="32" y="330"/>
                  <a:pt x="31" y="329"/>
                  <a:pt x="30" y="329"/>
                </a:cubicBezTo>
                <a:cubicBezTo>
                  <a:pt x="31" y="328"/>
                  <a:pt x="31" y="327"/>
                  <a:pt x="32" y="327"/>
                </a:cubicBezTo>
                <a:cubicBezTo>
                  <a:pt x="36" y="320"/>
                  <a:pt x="36" y="318"/>
                  <a:pt x="38" y="311"/>
                </a:cubicBezTo>
                <a:cubicBezTo>
                  <a:pt x="38" y="310"/>
                  <a:pt x="38" y="310"/>
                  <a:pt x="38" y="310"/>
                </a:cubicBezTo>
                <a:cubicBezTo>
                  <a:pt x="44" y="301"/>
                  <a:pt x="50" y="292"/>
                  <a:pt x="55" y="281"/>
                </a:cubicBezTo>
                <a:cubicBezTo>
                  <a:pt x="55" y="280"/>
                  <a:pt x="55" y="279"/>
                  <a:pt x="54" y="279"/>
                </a:cubicBezTo>
                <a:cubicBezTo>
                  <a:pt x="56" y="274"/>
                  <a:pt x="58" y="269"/>
                  <a:pt x="59" y="263"/>
                </a:cubicBezTo>
                <a:cubicBezTo>
                  <a:pt x="60" y="261"/>
                  <a:pt x="58" y="260"/>
                  <a:pt x="56" y="261"/>
                </a:cubicBezTo>
                <a:cubicBezTo>
                  <a:pt x="52" y="263"/>
                  <a:pt x="48" y="266"/>
                  <a:pt x="44" y="269"/>
                </a:cubicBezTo>
                <a:cubicBezTo>
                  <a:pt x="49" y="261"/>
                  <a:pt x="53" y="254"/>
                  <a:pt x="56" y="245"/>
                </a:cubicBezTo>
                <a:cubicBezTo>
                  <a:pt x="56" y="243"/>
                  <a:pt x="54" y="242"/>
                  <a:pt x="53" y="243"/>
                </a:cubicBezTo>
                <a:cubicBezTo>
                  <a:pt x="48" y="246"/>
                  <a:pt x="44" y="249"/>
                  <a:pt x="41" y="253"/>
                </a:cubicBezTo>
                <a:cubicBezTo>
                  <a:pt x="44" y="247"/>
                  <a:pt x="46" y="241"/>
                  <a:pt x="48" y="234"/>
                </a:cubicBezTo>
                <a:cubicBezTo>
                  <a:pt x="48" y="233"/>
                  <a:pt x="46" y="231"/>
                  <a:pt x="45" y="232"/>
                </a:cubicBezTo>
                <a:cubicBezTo>
                  <a:pt x="38" y="237"/>
                  <a:pt x="32" y="243"/>
                  <a:pt x="27" y="249"/>
                </a:cubicBezTo>
                <a:cubicBezTo>
                  <a:pt x="34" y="240"/>
                  <a:pt x="41" y="230"/>
                  <a:pt x="46" y="219"/>
                </a:cubicBezTo>
                <a:cubicBezTo>
                  <a:pt x="47" y="217"/>
                  <a:pt x="46" y="215"/>
                  <a:pt x="44" y="216"/>
                </a:cubicBezTo>
                <a:cubicBezTo>
                  <a:pt x="41" y="218"/>
                  <a:pt x="39" y="219"/>
                  <a:pt x="37" y="221"/>
                </a:cubicBezTo>
                <a:cubicBezTo>
                  <a:pt x="40" y="215"/>
                  <a:pt x="43" y="209"/>
                  <a:pt x="44" y="201"/>
                </a:cubicBezTo>
                <a:cubicBezTo>
                  <a:pt x="45" y="200"/>
                  <a:pt x="43" y="198"/>
                  <a:pt x="41" y="200"/>
                </a:cubicBezTo>
                <a:cubicBezTo>
                  <a:pt x="41" y="200"/>
                  <a:pt x="41" y="200"/>
                  <a:pt x="40" y="201"/>
                </a:cubicBezTo>
                <a:cubicBezTo>
                  <a:pt x="43" y="196"/>
                  <a:pt x="46" y="191"/>
                  <a:pt x="48" y="186"/>
                </a:cubicBezTo>
                <a:cubicBezTo>
                  <a:pt x="48" y="185"/>
                  <a:pt x="46" y="184"/>
                  <a:pt x="45" y="185"/>
                </a:cubicBezTo>
                <a:cubicBezTo>
                  <a:pt x="44" y="186"/>
                  <a:pt x="43" y="187"/>
                  <a:pt x="41" y="188"/>
                </a:cubicBezTo>
                <a:cubicBezTo>
                  <a:pt x="44" y="183"/>
                  <a:pt x="47" y="178"/>
                  <a:pt x="49" y="173"/>
                </a:cubicBezTo>
                <a:cubicBezTo>
                  <a:pt x="49" y="171"/>
                  <a:pt x="47" y="170"/>
                  <a:pt x="46" y="171"/>
                </a:cubicBezTo>
                <a:cubicBezTo>
                  <a:pt x="45" y="172"/>
                  <a:pt x="43" y="173"/>
                  <a:pt x="41" y="175"/>
                </a:cubicBezTo>
                <a:cubicBezTo>
                  <a:pt x="45" y="170"/>
                  <a:pt x="46" y="166"/>
                  <a:pt x="48" y="160"/>
                </a:cubicBezTo>
                <a:cubicBezTo>
                  <a:pt x="49" y="159"/>
                  <a:pt x="47" y="158"/>
                  <a:pt x="46" y="159"/>
                </a:cubicBezTo>
                <a:cubicBezTo>
                  <a:pt x="42" y="163"/>
                  <a:pt x="42" y="163"/>
                  <a:pt x="41" y="165"/>
                </a:cubicBezTo>
                <a:cubicBezTo>
                  <a:pt x="41" y="163"/>
                  <a:pt x="37" y="161"/>
                  <a:pt x="36" y="163"/>
                </a:cubicBezTo>
                <a:cubicBezTo>
                  <a:pt x="24" y="185"/>
                  <a:pt x="16" y="208"/>
                  <a:pt x="12" y="232"/>
                </a:cubicBezTo>
                <a:cubicBezTo>
                  <a:pt x="11" y="233"/>
                  <a:pt x="10" y="234"/>
                  <a:pt x="9" y="235"/>
                </a:cubicBezTo>
                <a:cubicBezTo>
                  <a:pt x="8" y="236"/>
                  <a:pt x="9" y="238"/>
                  <a:pt x="11" y="238"/>
                </a:cubicBezTo>
                <a:cubicBezTo>
                  <a:pt x="0" y="301"/>
                  <a:pt x="12" y="369"/>
                  <a:pt x="39" y="424"/>
                </a:cubicBezTo>
                <a:cubicBezTo>
                  <a:pt x="83" y="512"/>
                  <a:pt x="183" y="551"/>
                  <a:pt x="277" y="551"/>
                </a:cubicBezTo>
                <a:cubicBezTo>
                  <a:pt x="372" y="551"/>
                  <a:pt x="465" y="507"/>
                  <a:pt x="513" y="423"/>
                </a:cubicBezTo>
                <a:cubicBezTo>
                  <a:pt x="537" y="380"/>
                  <a:pt x="546" y="330"/>
                  <a:pt x="551" y="282"/>
                </a:cubicBezTo>
                <a:cubicBezTo>
                  <a:pt x="555" y="233"/>
                  <a:pt x="548" y="176"/>
                  <a:pt x="512" y="139"/>
                </a:cubicBezTo>
                <a:close/>
                <a:moveTo>
                  <a:pt x="290" y="107"/>
                </a:moveTo>
                <a:cubicBezTo>
                  <a:pt x="288" y="109"/>
                  <a:pt x="284" y="114"/>
                  <a:pt x="280" y="120"/>
                </a:cubicBezTo>
                <a:cubicBezTo>
                  <a:pt x="278" y="122"/>
                  <a:pt x="275" y="125"/>
                  <a:pt x="272" y="128"/>
                </a:cubicBezTo>
                <a:cubicBezTo>
                  <a:pt x="277" y="120"/>
                  <a:pt x="284" y="113"/>
                  <a:pt x="290" y="107"/>
                </a:cubicBezTo>
                <a:close/>
                <a:moveTo>
                  <a:pt x="262" y="144"/>
                </a:moveTo>
                <a:cubicBezTo>
                  <a:pt x="266" y="139"/>
                  <a:pt x="271" y="134"/>
                  <a:pt x="276" y="130"/>
                </a:cubicBezTo>
                <a:cubicBezTo>
                  <a:pt x="275" y="130"/>
                  <a:pt x="275" y="130"/>
                  <a:pt x="275" y="131"/>
                </a:cubicBezTo>
                <a:cubicBezTo>
                  <a:pt x="272" y="134"/>
                  <a:pt x="270" y="136"/>
                  <a:pt x="268" y="139"/>
                </a:cubicBezTo>
                <a:cubicBezTo>
                  <a:pt x="263" y="144"/>
                  <a:pt x="262" y="145"/>
                  <a:pt x="262" y="144"/>
                </a:cubicBezTo>
                <a:close/>
                <a:moveTo>
                  <a:pt x="253" y="158"/>
                </a:moveTo>
                <a:cubicBezTo>
                  <a:pt x="254" y="156"/>
                  <a:pt x="255" y="154"/>
                  <a:pt x="256" y="152"/>
                </a:cubicBezTo>
                <a:cubicBezTo>
                  <a:pt x="257" y="152"/>
                  <a:pt x="258" y="152"/>
                  <a:pt x="258" y="152"/>
                </a:cubicBezTo>
                <a:cubicBezTo>
                  <a:pt x="264" y="147"/>
                  <a:pt x="269" y="142"/>
                  <a:pt x="274" y="137"/>
                </a:cubicBezTo>
                <a:cubicBezTo>
                  <a:pt x="274" y="137"/>
                  <a:pt x="275" y="138"/>
                  <a:pt x="276" y="137"/>
                </a:cubicBezTo>
                <a:cubicBezTo>
                  <a:pt x="279" y="136"/>
                  <a:pt x="282" y="134"/>
                  <a:pt x="284" y="133"/>
                </a:cubicBezTo>
                <a:cubicBezTo>
                  <a:pt x="278" y="140"/>
                  <a:pt x="271" y="147"/>
                  <a:pt x="266" y="155"/>
                </a:cubicBezTo>
                <a:cubicBezTo>
                  <a:pt x="259" y="161"/>
                  <a:pt x="247" y="173"/>
                  <a:pt x="253" y="158"/>
                </a:cubicBezTo>
                <a:close/>
                <a:moveTo>
                  <a:pt x="283" y="148"/>
                </a:moveTo>
                <a:cubicBezTo>
                  <a:pt x="282" y="148"/>
                  <a:pt x="281" y="149"/>
                  <a:pt x="280" y="151"/>
                </a:cubicBezTo>
                <a:cubicBezTo>
                  <a:pt x="275" y="157"/>
                  <a:pt x="270" y="164"/>
                  <a:pt x="266" y="171"/>
                </a:cubicBezTo>
                <a:cubicBezTo>
                  <a:pt x="255" y="182"/>
                  <a:pt x="261" y="167"/>
                  <a:pt x="264" y="163"/>
                </a:cubicBezTo>
                <a:cubicBezTo>
                  <a:pt x="265" y="161"/>
                  <a:pt x="267" y="159"/>
                  <a:pt x="268" y="157"/>
                </a:cubicBezTo>
                <a:cubicBezTo>
                  <a:pt x="278" y="147"/>
                  <a:pt x="287" y="136"/>
                  <a:pt x="297" y="125"/>
                </a:cubicBezTo>
                <a:cubicBezTo>
                  <a:pt x="303" y="124"/>
                  <a:pt x="302" y="126"/>
                  <a:pt x="296" y="132"/>
                </a:cubicBezTo>
                <a:cubicBezTo>
                  <a:pt x="294" y="136"/>
                  <a:pt x="291" y="139"/>
                  <a:pt x="289" y="142"/>
                </a:cubicBezTo>
                <a:cubicBezTo>
                  <a:pt x="288" y="142"/>
                  <a:pt x="288" y="142"/>
                  <a:pt x="288" y="142"/>
                </a:cubicBezTo>
                <a:cubicBezTo>
                  <a:pt x="286" y="144"/>
                  <a:pt x="284" y="146"/>
                  <a:pt x="283" y="148"/>
                </a:cubicBezTo>
                <a:close/>
                <a:moveTo>
                  <a:pt x="289" y="244"/>
                </a:moveTo>
                <a:cubicBezTo>
                  <a:pt x="290" y="243"/>
                  <a:pt x="290" y="242"/>
                  <a:pt x="290" y="242"/>
                </a:cubicBezTo>
                <a:cubicBezTo>
                  <a:pt x="291" y="240"/>
                  <a:pt x="289" y="238"/>
                  <a:pt x="288" y="239"/>
                </a:cubicBezTo>
                <a:cubicBezTo>
                  <a:pt x="279" y="249"/>
                  <a:pt x="271" y="259"/>
                  <a:pt x="262" y="268"/>
                </a:cubicBezTo>
                <a:cubicBezTo>
                  <a:pt x="270" y="260"/>
                  <a:pt x="277" y="249"/>
                  <a:pt x="283" y="238"/>
                </a:cubicBezTo>
                <a:cubicBezTo>
                  <a:pt x="283" y="238"/>
                  <a:pt x="283" y="238"/>
                  <a:pt x="283" y="238"/>
                </a:cubicBezTo>
                <a:cubicBezTo>
                  <a:pt x="295" y="225"/>
                  <a:pt x="306" y="213"/>
                  <a:pt x="316" y="199"/>
                </a:cubicBezTo>
                <a:cubicBezTo>
                  <a:pt x="310" y="208"/>
                  <a:pt x="305" y="217"/>
                  <a:pt x="301" y="226"/>
                </a:cubicBezTo>
                <a:cubicBezTo>
                  <a:pt x="300" y="228"/>
                  <a:pt x="302" y="230"/>
                  <a:pt x="304" y="228"/>
                </a:cubicBezTo>
                <a:cubicBezTo>
                  <a:pt x="304" y="228"/>
                  <a:pt x="305" y="228"/>
                  <a:pt x="305" y="228"/>
                </a:cubicBezTo>
                <a:cubicBezTo>
                  <a:pt x="302" y="232"/>
                  <a:pt x="300" y="236"/>
                  <a:pt x="298" y="240"/>
                </a:cubicBezTo>
                <a:cubicBezTo>
                  <a:pt x="295" y="241"/>
                  <a:pt x="292" y="242"/>
                  <a:pt x="289" y="244"/>
                </a:cubicBezTo>
                <a:close/>
                <a:moveTo>
                  <a:pt x="293" y="261"/>
                </a:moveTo>
                <a:cubicBezTo>
                  <a:pt x="296" y="259"/>
                  <a:pt x="298" y="255"/>
                  <a:pt x="299" y="251"/>
                </a:cubicBezTo>
                <a:cubicBezTo>
                  <a:pt x="303" y="248"/>
                  <a:pt x="307" y="245"/>
                  <a:pt x="311" y="242"/>
                </a:cubicBezTo>
                <a:cubicBezTo>
                  <a:pt x="305" y="248"/>
                  <a:pt x="299" y="255"/>
                  <a:pt x="293" y="261"/>
                </a:cubicBezTo>
                <a:close/>
                <a:moveTo>
                  <a:pt x="302" y="243"/>
                </a:moveTo>
                <a:cubicBezTo>
                  <a:pt x="302" y="242"/>
                  <a:pt x="302" y="242"/>
                  <a:pt x="302" y="241"/>
                </a:cubicBezTo>
                <a:cubicBezTo>
                  <a:pt x="302" y="241"/>
                  <a:pt x="302" y="240"/>
                  <a:pt x="302" y="240"/>
                </a:cubicBezTo>
                <a:cubicBezTo>
                  <a:pt x="305" y="233"/>
                  <a:pt x="309" y="227"/>
                  <a:pt x="313" y="221"/>
                </a:cubicBezTo>
                <a:cubicBezTo>
                  <a:pt x="340" y="197"/>
                  <a:pt x="363" y="170"/>
                  <a:pt x="384" y="141"/>
                </a:cubicBezTo>
                <a:cubicBezTo>
                  <a:pt x="394" y="133"/>
                  <a:pt x="403" y="125"/>
                  <a:pt x="412" y="117"/>
                </a:cubicBezTo>
                <a:cubicBezTo>
                  <a:pt x="418" y="111"/>
                  <a:pt x="424" y="105"/>
                  <a:pt x="430" y="100"/>
                </a:cubicBezTo>
                <a:cubicBezTo>
                  <a:pt x="433" y="97"/>
                  <a:pt x="454" y="73"/>
                  <a:pt x="445" y="89"/>
                </a:cubicBezTo>
                <a:cubicBezTo>
                  <a:pt x="440" y="97"/>
                  <a:pt x="434" y="105"/>
                  <a:pt x="428" y="112"/>
                </a:cubicBezTo>
                <a:cubicBezTo>
                  <a:pt x="423" y="116"/>
                  <a:pt x="417" y="121"/>
                  <a:pt x="412" y="125"/>
                </a:cubicBezTo>
                <a:cubicBezTo>
                  <a:pt x="404" y="133"/>
                  <a:pt x="396" y="141"/>
                  <a:pt x="388" y="150"/>
                </a:cubicBezTo>
                <a:cubicBezTo>
                  <a:pt x="384" y="154"/>
                  <a:pt x="380" y="158"/>
                  <a:pt x="376" y="162"/>
                </a:cubicBezTo>
                <a:cubicBezTo>
                  <a:pt x="374" y="164"/>
                  <a:pt x="372" y="166"/>
                  <a:pt x="370" y="168"/>
                </a:cubicBezTo>
                <a:cubicBezTo>
                  <a:pt x="366" y="170"/>
                  <a:pt x="365" y="172"/>
                  <a:pt x="365" y="174"/>
                </a:cubicBezTo>
                <a:cubicBezTo>
                  <a:pt x="363" y="176"/>
                  <a:pt x="361" y="178"/>
                  <a:pt x="360" y="180"/>
                </a:cubicBezTo>
                <a:cubicBezTo>
                  <a:pt x="359" y="181"/>
                  <a:pt x="359" y="181"/>
                  <a:pt x="359" y="182"/>
                </a:cubicBezTo>
                <a:cubicBezTo>
                  <a:pt x="346" y="196"/>
                  <a:pt x="333" y="210"/>
                  <a:pt x="322" y="226"/>
                </a:cubicBezTo>
                <a:cubicBezTo>
                  <a:pt x="321" y="227"/>
                  <a:pt x="320" y="228"/>
                  <a:pt x="318" y="230"/>
                </a:cubicBezTo>
                <a:cubicBezTo>
                  <a:pt x="315" y="233"/>
                  <a:pt x="307" y="238"/>
                  <a:pt x="302" y="243"/>
                </a:cubicBezTo>
                <a:close/>
                <a:moveTo>
                  <a:pt x="323" y="207"/>
                </a:moveTo>
                <a:cubicBezTo>
                  <a:pt x="334" y="192"/>
                  <a:pt x="347" y="178"/>
                  <a:pt x="359" y="165"/>
                </a:cubicBezTo>
                <a:cubicBezTo>
                  <a:pt x="363" y="161"/>
                  <a:pt x="367" y="157"/>
                  <a:pt x="370" y="153"/>
                </a:cubicBezTo>
                <a:cubicBezTo>
                  <a:pt x="360" y="167"/>
                  <a:pt x="349" y="179"/>
                  <a:pt x="338" y="192"/>
                </a:cubicBezTo>
                <a:cubicBezTo>
                  <a:pt x="333" y="197"/>
                  <a:pt x="328" y="202"/>
                  <a:pt x="323" y="207"/>
                </a:cubicBezTo>
                <a:close/>
                <a:moveTo>
                  <a:pt x="315" y="251"/>
                </a:moveTo>
                <a:cubicBezTo>
                  <a:pt x="315" y="251"/>
                  <a:pt x="315" y="251"/>
                  <a:pt x="315" y="250"/>
                </a:cubicBezTo>
                <a:cubicBezTo>
                  <a:pt x="317" y="245"/>
                  <a:pt x="320" y="241"/>
                  <a:pt x="322" y="235"/>
                </a:cubicBezTo>
                <a:cubicBezTo>
                  <a:pt x="322" y="235"/>
                  <a:pt x="322" y="234"/>
                  <a:pt x="321" y="234"/>
                </a:cubicBezTo>
                <a:cubicBezTo>
                  <a:pt x="322" y="232"/>
                  <a:pt x="324" y="230"/>
                  <a:pt x="325" y="228"/>
                </a:cubicBezTo>
                <a:cubicBezTo>
                  <a:pt x="347" y="206"/>
                  <a:pt x="367" y="182"/>
                  <a:pt x="388" y="160"/>
                </a:cubicBezTo>
                <a:cubicBezTo>
                  <a:pt x="391" y="159"/>
                  <a:pt x="393" y="157"/>
                  <a:pt x="392" y="156"/>
                </a:cubicBezTo>
                <a:cubicBezTo>
                  <a:pt x="394" y="154"/>
                  <a:pt x="396" y="153"/>
                  <a:pt x="398" y="151"/>
                </a:cubicBezTo>
                <a:cubicBezTo>
                  <a:pt x="399" y="150"/>
                  <a:pt x="398" y="148"/>
                  <a:pt x="397" y="148"/>
                </a:cubicBezTo>
                <a:cubicBezTo>
                  <a:pt x="407" y="138"/>
                  <a:pt x="418" y="128"/>
                  <a:pt x="427" y="117"/>
                </a:cubicBezTo>
                <a:cubicBezTo>
                  <a:pt x="428" y="117"/>
                  <a:pt x="428" y="117"/>
                  <a:pt x="428" y="117"/>
                </a:cubicBezTo>
                <a:cubicBezTo>
                  <a:pt x="430" y="115"/>
                  <a:pt x="453" y="101"/>
                  <a:pt x="455" y="98"/>
                </a:cubicBezTo>
                <a:cubicBezTo>
                  <a:pt x="441" y="120"/>
                  <a:pt x="423" y="139"/>
                  <a:pt x="405" y="158"/>
                </a:cubicBezTo>
                <a:cubicBezTo>
                  <a:pt x="390" y="172"/>
                  <a:pt x="375" y="187"/>
                  <a:pt x="362" y="202"/>
                </a:cubicBezTo>
                <a:cubicBezTo>
                  <a:pt x="360" y="204"/>
                  <a:pt x="358" y="206"/>
                  <a:pt x="356" y="208"/>
                </a:cubicBezTo>
                <a:cubicBezTo>
                  <a:pt x="356" y="208"/>
                  <a:pt x="356" y="208"/>
                  <a:pt x="356" y="208"/>
                </a:cubicBezTo>
                <a:cubicBezTo>
                  <a:pt x="354" y="210"/>
                  <a:pt x="352" y="212"/>
                  <a:pt x="350" y="214"/>
                </a:cubicBezTo>
                <a:cubicBezTo>
                  <a:pt x="350" y="215"/>
                  <a:pt x="350" y="216"/>
                  <a:pt x="350" y="216"/>
                </a:cubicBezTo>
                <a:cubicBezTo>
                  <a:pt x="345" y="222"/>
                  <a:pt x="340" y="227"/>
                  <a:pt x="335" y="233"/>
                </a:cubicBezTo>
                <a:cubicBezTo>
                  <a:pt x="332" y="237"/>
                  <a:pt x="328" y="241"/>
                  <a:pt x="325" y="244"/>
                </a:cubicBezTo>
                <a:cubicBezTo>
                  <a:pt x="324" y="243"/>
                  <a:pt x="323" y="243"/>
                  <a:pt x="322" y="244"/>
                </a:cubicBezTo>
                <a:cubicBezTo>
                  <a:pt x="320" y="246"/>
                  <a:pt x="317" y="249"/>
                  <a:pt x="315" y="251"/>
                </a:cubicBezTo>
                <a:close/>
                <a:moveTo>
                  <a:pt x="364" y="222"/>
                </a:moveTo>
                <a:cubicBezTo>
                  <a:pt x="355" y="229"/>
                  <a:pt x="347" y="237"/>
                  <a:pt x="339" y="244"/>
                </a:cubicBezTo>
                <a:cubicBezTo>
                  <a:pt x="317" y="264"/>
                  <a:pt x="329" y="252"/>
                  <a:pt x="342" y="237"/>
                </a:cubicBezTo>
                <a:cubicBezTo>
                  <a:pt x="360" y="215"/>
                  <a:pt x="381" y="195"/>
                  <a:pt x="399" y="174"/>
                </a:cubicBezTo>
                <a:cubicBezTo>
                  <a:pt x="400" y="172"/>
                  <a:pt x="398" y="170"/>
                  <a:pt x="397" y="170"/>
                </a:cubicBezTo>
                <a:cubicBezTo>
                  <a:pt x="398" y="169"/>
                  <a:pt x="399" y="169"/>
                  <a:pt x="400" y="168"/>
                </a:cubicBezTo>
                <a:cubicBezTo>
                  <a:pt x="401" y="166"/>
                  <a:pt x="403" y="164"/>
                  <a:pt x="405" y="163"/>
                </a:cubicBezTo>
                <a:cubicBezTo>
                  <a:pt x="423" y="146"/>
                  <a:pt x="442" y="129"/>
                  <a:pt x="461" y="113"/>
                </a:cubicBezTo>
                <a:cubicBezTo>
                  <a:pt x="425" y="144"/>
                  <a:pt x="392" y="182"/>
                  <a:pt x="363" y="219"/>
                </a:cubicBezTo>
                <a:cubicBezTo>
                  <a:pt x="362" y="220"/>
                  <a:pt x="363" y="222"/>
                  <a:pt x="364" y="222"/>
                </a:cubicBezTo>
                <a:close/>
                <a:moveTo>
                  <a:pt x="321" y="257"/>
                </a:moveTo>
                <a:cubicBezTo>
                  <a:pt x="322" y="256"/>
                  <a:pt x="323" y="254"/>
                  <a:pt x="323" y="252"/>
                </a:cubicBezTo>
                <a:cubicBezTo>
                  <a:pt x="327" y="248"/>
                  <a:pt x="330" y="245"/>
                  <a:pt x="334" y="241"/>
                </a:cubicBezTo>
                <a:cubicBezTo>
                  <a:pt x="329" y="246"/>
                  <a:pt x="325" y="252"/>
                  <a:pt x="321" y="257"/>
                </a:cubicBezTo>
                <a:close/>
                <a:moveTo>
                  <a:pt x="331" y="268"/>
                </a:moveTo>
                <a:cubicBezTo>
                  <a:pt x="330" y="270"/>
                  <a:pt x="332" y="272"/>
                  <a:pt x="334" y="271"/>
                </a:cubicBezTo>
                <a:cubicBezTo>
                  <a:pt x="335" y="270"/>
                  <a:pt x="336" y="269"/>
                  <a:pt x="336" y="268"/>
                </a:cubicBezTo>
                <a:cubicBezTo>
                  <a:pt x="336" y="269"/>
                  <a:pt x="335" y="271"/>
                  <a:pt x="334" y="273"/>
                </a:cubicBezTo>
                <a:cubicBezTo>
                  <a:pt x="333" y="275"/>
                  <a:pt x="335" y="276"/>
                  <a:pt x="336" y="276"/>
                </a:cubicBezTo>
                <a:cubicBezTo>
                  <a:pt x="352" y="273"/>
                  <a:pt x="336" y="279"/>
                  <a:pt x="336" y="281"/>
                </a:cubicBezTo>
                <a:cubicBezTo>
                  <a:pt x="336" y="279"/>
                  <a:pt x="335" y="278"/>
                  <a:pt x="333" y="279"/>
                </a:cubicBezTo>
                <a:cubicBezTo>
                  <a:pt x="328" y="283"/>
                  <a:pt x="326" y="281"/>
                  <a:pt x="327" y="276"/>
                </a:cubicBezTo>
                <a:cubicBezTo>
                  <a:pt x="327" y="274"/>
                  <a:pt x="325" y="274"/>
                  <a:pt x="324" y="275"/>
                </a:cubicBezTo>
                <a:cubicBezTo>
                  <a:pt x="311" y="286"/>
                  <a:pt x="320" y="281"/>
                  <a:pt x="323" y="270"/>
                </a:cubicBezTo>
                <a:cubicBezTo>
                  <a:pt x="323" y="268"/>
                  <a:pt x="321" y="266"/>
                  <a:pt x="320" y="268"/>
                </a:cubicBezTo>
                <a:cubicBezTo>
                  <a:pt x="320" y="268"/>
                  <a:pt x="319" y="268"/>
                  <a:pt x="319" y="268"/>
                </a:cubicBezTo>
                <a:cubicBezTo>
                  <a:pt x="320" y="267"/>
                  <a:pt x="321" y="266"/>
                  <a:pt x="321" y="264"/>
                </a:cubicBezTo>
                <a:cubicBezTo>
                  <a:pt x="322" y="264"/>
                  <a:pt x="322" y="264"/>
                  <a:pt x="322" y="263"/>
                </a:cubicBezTo>
                <a:cubicBezTo>
                  <a:pt x="337" y="251"/>
                  <a:pt x="356" y="235"/>
                  <a:pt x="367" y="222"/>
                </a:cubicBezTo>
                <a:cubicBezTo>
                  <a:pt x="354" y="237"/>
                  <a:pt x="341" y="251"/>
                  <a:pt x="331" y="268"/>
                </a:cubicBezTo>
                <a:close/>
                <a:moveTo>
                  <a:pt x="488" y="107"/>
                </a:moveTo>
                <a:cubicBezTo>
                  <a:pt x="488" y="107"/>
                  <a:pt x="488" y="107"/>
                  <a:pt x="488" y="107"/>
                </a:cubicBezTo>
                <a:cubicBezTo>
                  <a:pt x="445" y="138"/>
                  <a:pt x="407" y="175"/>
                  <a:pt x="370" y="212"/>
                </a:cubicBezTo>
                <a:cubicBezTo>
                  <a:pt x="385" y="197"/>
                  <a:pt x="406" y="174"/>
                  <a:pt x="424" y="156"/>
                </a:cubicBezTo>
                <a:cubicBezTo>
                  <a:pt x="439" y="140"/>
                  <a:pt x="457" y="126"/>
                  <a:pt x="469" y="107"/>
                </a:cubicBezTo>
                <a:cubicBezTo>
                  <a:pt x="470" y="105"/>
                  <a:pt x="467" y="104"/>
                  <a:pt x="466" y="105"/>
                </a:cubicBezTo>
                <a:cubicBezTo>
                  <a:pt x="454" y="114"/>
                  <a:pt x="443" y="124"/>
                  <a:pt x="431" y="134"/>
                </a:cubicBezTo>
                <a:cubicBezTo>
                  <a:pt x="443" y="121"/>
                  <a:pt x="453" y="108"/>
                  <a:pt x="463" y="93"/>
                </a:cubicBezTo>
                <a:cubicBezTo>
                  <a:pt x="464" y="92"/>
                  <a:pt x="462" y="90"/>
                  <a:pt x="460" y="91"/>
                </a:cubicBezTo>
                <a:cubicBezTo>
                  <a:pt x="452" y="95"/>
                  <a:pt x="445" y="100"/>
                  <a:pt x="438" y="105"/>
                </a:cubicBezTo>
                <a:cubicBezTo>
                  <a:pt x="444" y="97"/>
                  <a:pt x="450" y="88"/>
                  <a:pt x="455" y="78"/>
                </a:cubicBezTo>
                <a:cubicBezTo>
                  <a:pt x="456" y="77"/>
                  <a:pt x="454" y="75"/>
                  <a:pt x="452" y="76"/>
                </a:cubicBezTo>
                <a:cubicBezTo>
                  <a:pt x="441" y="84"/>
                  <a:pt x="431" y="93"/>
                  <a:pt x="421" y="103"/>
                </a:cubicBezTo>
                <a:cubicBezTo>
                  <a:pt x="412" y="112"/>
                  <a:pt x="397" y="122"/>
                  <a:pt x="387" y="132"/>
                </a:cubicBezTo>
                <a:cubicBezTo>
                  <a:pt x="386" y="132"/>
                  <a:pt x="386" y="132"/>
                  <a:pt x="386" y="132"/>
                </a:cubicBezTo>
                <a:cubicBezTo>
                  <a:pt x="385" y="133"/>
                  <a:pt x="384" y="134"/>
                  <a:pt x="383" y="135"/>
                </a:cubicBezTo>
                <a:cubicBezTo>
                  <a:pt x="402" y="110"/>
                  <a:pt x="426" y="89"/>
                  <a:pt x="443" y="62"/>
                </a:cubicBezTo>
                <a:cubicBezTo>
                  <a:pt x="460" y="75"/>
                  <a:pt x="475" y="90"/>
                  <a:pt x="488" y="107"/>
                </a:cubicBezTo>
                <a:close/>
                <a:moveTo>
                  <a:pt x="383" y="101"/>
                </a:moveTo>
                <a:cubicBezTo>
                  <a:pt x="388" y="95"/>
                  <a:pt x="394" y="90"/>
                  <a:pt x="399" y="86"/>
                </a:cubicBezTo>
                <a:cubicBezTo>
                  <a:pt x="415" y="73"/>
                  <a:pt x="387" y="106"/>
                  <a:pt x="391" y="101"/>
                </a:cubicBezTo>
                <a:cubicBezTo>
                  <a:pt x="390" y="102"/>
                  <a:pt x="390" y="102"/>
                  <a:pt x="389" y="103"/>
                </a:cubicBezTo>
                <a:cubicBezTo>
                  <a:pt x="379" y="114"/>
                  <a:pt x="369" y="124"/>
                  <a:pt x="359" y="134"/>
                </a:cubicBezTo>
                <a:cubicBezTo>
                  <a:pt x="358" y="134"/>
                  <a:pt x="358" y="135"/>
                  <a:pt x="358" y="135"/>
                </a:cubicBezTo>
                <a:cubicBezTo>
                  <a:pt x="358" y="134"/>
                  <a:pt x="357" y="132"/>
                  <a:pt x="356" y="133"/>
                </a:cubicBezTo>
                <a:cubicBezTo>
                  <a:pt x="363" y="121"/>
                  <a:pt x="373" y="111"/>
                  <a:pt x="383" y="101"/>
                </a:cubicBezTo>
                <a:close/>
                <a:moveTo>
                  <a:pt x="334" y="173"/>
                </a:moveTo>
                <a:cubicBezTo>
                  <a:pt x="341" y="164"/>
                  <a:pt x="347" y="155"/>
                  <a:pt x="352" y="146"/>
                </a:cubicBezTo>
                <a:cubicBezTo>
                  <a:pt x="354" y="145"/>
                  <a:pt x="355" y="143"/>
                  <a:pt x="356" y="142"/>
                </a:cubicBezTo>
                <a:cubicBezTo>
                  <a:pt x="358" y="140"/>
                  <a:pt x="361" y="138"/>
                  <a:pt x="364" y="135"/>
                </a:cubicBezTo>
                <a:cubicBezTo>
                  <a:pt x="363" y="136"/>
                  <a:pt x="362" y="137"/>
                  <a:pt x="362" y="138"/>
                </a:cubicBezTo>
                <a:cubicBezTo>
                  <a:pt x="361" y="140"/>
                  <a:pt x="363" y="142"/>
                  <a:pt x="364" y="140"/>
                </a:cubicBezTo>
                <a:cubicBezTo>
                  <a:pt x="390" y="115"/>
                  <a:pt x="408" y="81"/>
                  <a:pt x="439" y="61"/>
                </a:cubicBezTo>
                <a:cubicBezTo>
                  <a:pt x="438" y="62"/>
                  <a:pt x="422" y="85"/>
                  <a:pt x="424" y="83"/>
                </a:cubicBezTo>
                <a:cubicBezTo>
                  <a:pt x="417" y="91"/>
                  <a:pt x="410" y="99"/>
                  <a:pt x="402" y="107"/>
                </a:cubicBezTo>
                <a:cubicBezTo>
                  <a:pt x="402" y="108"/>
                  <a:pt x="402" y="108"/>
                  <a:pt x="401" y="109"/>
                </a:cubicBezTo>
                <a:cubicBezTo>
                  <a:pt x="401" y="108"/>
                  <a:pt x="399" y="107"/>
                  <a:pt x="398" y="108"/>
                </a:cubicBezTo>
                <a:cubicBezTo>
                  <a:pt x="394" y="113"/>
                  <a:pt x="389" y="117"/>
                  <a:pt x="385" y="122"/>
                </a:cubicBezTo>
                <a:cubicBezTo>
                  <a:pt x="384" y="123"/>
                  <a:pt x="383" y="124"/>
                  <a:pt x="382" y="125"/>
                </a:cubicBezTo>
                <a:cubicBezTo>
                  <a:pt x="367" y="139"/>
                  <a:pt x="352" y="154"/>
                  <a:pt x="339" y="169"/>
                </a:cubicBezTo>
                <a:cubicBezTo>
                  <a:pt x="337" y="171"/>
                  <a:pt x="335" y="173"/>
                  <a:pt x="333" y="174"/>
                </a:cubicBezTo>
                <a:cubicBezTo>
                  <a:pt x="334" y="174"/>
                  <a:pt x="334" y="173"/>
                  <a:pt x="334" y="173"/>
                </a:cubicBezTo>
                <a:close/>
                <a:moveTo>
                  <a:pt x="333" y="181"/>
                </a:moveTo>
                <a:cubicBezTo>
                  <a:pt x="337" y="177"/>
                  <a:pt x="340" y="173"/>
                  <a:pt x="343" y="169"/>
                </a:cubicBezTo>
                <a:cubicBezTo>
                  <a:pt x="352" y="162"/>
                  <a:pt x="360" y="155"/>
                  <a:pt x="367" y="146"/>
                </a:cubicBezTo>
                <a:cubicBezTo>
                  <a:pt x="373" y="140"/>
                  <a:pt x="379" y="134"/>
                  <a:pt x="385" y="127"/>
                </a:cubicBezTo>
                <a:cubicBezTo>
                  <a:pt x="380" y="133"/>
                  <a:pt x="375" y="140"/>
                  <a:pt x="371" y="146"/>
                </a:cubicBezTo>
                <a:cubicBezTo>
                  <a:pt x="370" y="147"/>
                  <a:pt x="370" y="147"/>
                  <a:pt x="371" y="148"/>
                </a:cubicBezTo>
                <a:cubicBezTo>
                  <a:pt x="349" y="170"/>
                  <a:pt x="328" y="192"/>
                  <a:pt x="311" y="217"/>
                </a:cubicBezTo>
                <a:cubicBezTo>
                  <a:pt x="310" y="219"/>
                  <a:pt x="309" y="220"/>
                  <a:pt x="308" y="221"/>
                </a:cubicBezTo>
                <a:cubicBezTo>
                  <a:pt x="316" y="213"/>
                  <a:pt x="326" y="191"/>
                  <a:pt x="333" y="181"/>
                </a:cubicBezTo>
                <a:close/>
                <a:moveTo>
                  <a:pt x="311" y="191"/>
                </a:moveTo>
                <a:cubicBezTo>
                  <a:pt x="316" y="186"/>
                  <a:pt x="320" y="181"/>
                  <a:pt x="325" y="177"/>
                </a:cubicBezTo>
                <a:cubicBezTo>
                  <a:pt x="324" y="179"/>
                  <a:pt x="323" y="180"/>
                  <a:pt x="322" y="182"/>
                </a:cubicBezTo>
                <a:cubicBezTo>
                  <a:pt x="321" y="182"/>
                  <a:pt x="321" y="183"/>
                  <a:pt x="322" y="183"/>
                </a:cubicBezTo>
                <a:cubicBezTo>
                  <a:pt x="312" y="194"/>
                  <a:pt x="303" y="204"/>
                  <a:pt x="294" y="215"/>
                </a:cubicBezTo>
                <a:cubicBezTo>
                  <a:pt x="299" y="207"/>
                  <a:pt x="305" y="199"/>
                  <a:pt x="311" y="191"/>
                </a:cubicBezTo>
                <a:close/>
                <a:moveTo>
                  <a:pt x="280" y="236"/>
                </a:moveTo>
                <a:cubicBezTo>
                  <a:pt x="289" y="225"/>
                  <a:pt x="300" y="213"/>
                  <a:pt x="310" y="202"/>
                </a:cubicBezTo>
                <a:cubicBezTo>
                  <a:pt x="299" y="216"/>
                  <a:pt x="287" y="229"/>
                  <a:pt x="274" y="243"/>
                </a:cubicBezTo>
                <a:cubicBezTo>
                  <a:pt x="271" y="246"/>
                  <a:pt x="267" y="250"/>
                  <a:pt x="264" y="254"/>
                </a:cubicBezTo>
                <a:cubicBezTo>
                  <a:pt x="260" y="258"/>
                  <a:pt x="255" y="263"/>
                  <a:pt x="251" y="267"/>
                </a:cubicBezTo>
                <a:cubicBezTo>
                  <a:pt x="236" y="284"/>
                  <a:pt x="253" y="265"/>
                  <a:pt x="256" y="260"/>
                </a:cubicBezTo>
                <a:cubicBezTo>
                  <a:pt x="264" y="249"/>
                  <a:pt x="272" y="238"/>
                  <a:pt x="281" y="228"/>
                </a:cubicBezTo>
                <a:cubicBezTo>
                  <a:pt x="280" y="230"/>
                  <a:pt x="278" y="232"/>
                  <a:pt x="277" y="234"/>
                </a:cubicBezTo>
                <a:cubicBezTo>
                  <a:pt x="276" y="236"/>
                  <a:pt x="279" y="238"/>
                  <a:pt x="280" y="236"/>
                </a:cubicBezTo>
                <a:close/>
                <a:moveTo>
                  <a:pt x="215" y="294"/>
                </a:moveTo>
                <a:cubicBezTo>
                  <a:pt x="221" y="287"/>
                  <a:pt x="227" y="280"/>
                  <a:pt x="232" y="272"/>
                </a:cubicBezTo>
                <a:cubicBezTo>
                  <a:pt x="232" y="274"/>
                  <a:pt x="234" y="275"/>
                  <a:pt x="235" y="274"/>
                </a:cubicBezTo>
                <a:cubicBezTo>
                  <a:pt x="246" y="263"/>
                  <a:pt x="256" y="252"/>
                  <a:pt x="265" y="241"/>
                </a:cubicBezTo>
                <a:cubicBezTo>
                  <a:pt x="266" y="240"/>
                  <a:pt x="267" y="239"/>
                  <a:pt x="269" y="238"/>
                </a:cubicBezTo>
                <a:cubicBezTo>
                  <a:pt x="259" y="249"/>
                  <a:pt x="251" y="262"/>
                  <a:pt x="243" y="274"/>
                </a:cubicBezTo>
                <a:cubicBezTo>
                  <a:pt x="242" y="273"/>
                  <a:pt x="241" y="273"/>
                  <a:pt x="240" y="273"/>
                </a:cubicBezTo>
                <a:cubicBezTo>
                  <a:pt x="231" y="280"/>
                  <a:pt x="223" y="287"/>
                  <a:pt x="215" y="294"/>
                </a:cubicBezTo>
                <a:close/>
                <a:moveTo>
                  <a:pt x="225" y="391"/>
                </a:moveTo>
                <a:cubicBezTo>
                  <a:pt x="226" y="388"/>
                  <a:pt x="228" y="385"/>
                  <a:pt x="230" y="382"/>
                </a:cubicBezTo>
                <a:cubicBezTo>
                  <a:pt x="236" y="373"/>
                  <a:pt x="243" y="364"/>
                  <a:pt x="250" y="355"/>
                </a:cubicBezTo>
                <a:cubicBezTo>
                  <a:pt x="242" y="367"/>
                  <a:pt x="233" y="379"/>
                  <a:pt x="225" y="391"/>
                </a:cubicBezTo>
                <a:close/>
                <a:moveTo>
                  <a:pt x="257" y="364"/>
                </a:moveTo>
                <a:cubicBezTo>
                  <a:pt x="249" y="375"/>
                  <a:pt x="241" y="386"/>
                  <a:pt x="233" y="396"/>
                </a:cubicBezTo>
                <a:cubicBezTo>
                  <a:pt x="239" y="385"/>
                  <a:pt x="248" y="374"/>
                  <a:pt x="257" y="364"/>
                </a:cubicBezTo>
                <a:close/>
                <a:moveTo>
                  <a:pt x="287" y="382"/>
                </a:moveTo>
                <a:cubicBezTo>
                  <a:pt x="289" y="380"/>
                  <a:pt x="291" y="377"/>
                  <a:pt x="293" y="375"/>
                </a:cubicBezTo>
                <a:cubicBezTo>
                  <a:pt x="284" y="386"/>
                  <a:pt x="275" y="398"/>
                  <a:pt x="265" y="409"/>
                </a:cubicBezTo>
                <a:cubicBezTo>
                  <a:pt x="272" y="399"/>
                  <a:pt x="279" y="391"/>
                  <a:pt x="287" y="382"/>
                </a:cubicBezTo>
                <a:close/>
                <a:moveTo>
                  <a:pt x="39" y="171"/>
                </a:moveTo>
                <a:cubicBezTo>
                  <a:pt x="39" y="171"/>
                  <a:pt x="40" y="171"/>
                  <a:pt x="40" y="170"/>
                </a:cubicBezTo>
                <a:cubicBezTo>
                  <a:pt x="44" y="165"/>
                  <a:pt x="44" y="166"/>
                  <a:pt x="38" y="175"/>
                </a:cubicBezTo>
                <a:cubicBezTo>
                  <a:pt x="38" y="175"/>
                  <a:pt x="37" y="176"/>
                  <a:pt x="36" y="177"/>
                </a:cubicBezTo>
                <a:cubicBezTo>
                  <a:pt x="37" y="175"/>
                  <a:pt x="38" y="173"/>
                  <a:pt x="39" y="171"/>
                </a:cubicBezTo>
                <a:close/>
                <a:moveTo>
                  <a:pt x="32" y="190"/>
                </a:moveTo>
                <a:cubicBezTo>
                  <a:pt x="37" y="185"/>
                  <a:pt x="42" y="181"/>
                  <a:pt x="40" y="185"/>
                </a:cubicBezTo>
                <a:cubicBezTo>
                  <a:pt x="38" y="190"/>
                  <a:pt x="35" y="194"/>
                  <a:pt x="31" y="198"/>
                </a:cubicBezTo>
                <a:cubicBezTo>
                  <a:pt x="31" y="199"/>
                  <a:pt x="30" y="199"/>
                  <a:pt x="29" y="200"/>
                </a:cubicBezTo>
                <a:cubicBezTo>
                  <a:pt x="30" y="197"/>
                  <a:pt x="31" y="193"/>
                  <a:pt x="32" y="190"/>
                </a:cubicBezTo>
                <a:close/>
                <a:moveTo>
                  <a:pt x="27" y="208"/>
                </a:moveTo>
                <a:cubicBezTo>
                  <a:pt x="28" y="207"/>
                  <a:pt x="29" y="205"/>
                  <a:pt x="30" y="204"/>
                </a:cubicBezTo>
                <a:cubicBezTo>
                  <a:pt x="31" y="202"/>
                  <a:pt x="47" y="182"/>
                  <a:pt x="38" y="198"/>
                </a:cubicBezTo>
                <a:cubicBezTo>
                  <a:pt x="35" y="205"/>
                  <a:pt x="30" y="210"/>
                  <a:pt x="25" y="216"/>
                </a:cubicBezTo>
                <a:cubicBezTo>
                  <a:pt x="25" y="216"/>
                  <a:pt x="25" y="216"/>
                  <a:pt x="25" y="217"/>
                </a:cubicBezTo>
                <a:cubicBezTo>
                  <a:pt x="26" y="214"/>
                  <a:pt x="26" y="211"/>
                  <a:pt x="27" y="208"/>
                </a:cubicBezTo>
                <a:close/>
                <a:moveTo>
                  <a:pt x="23" y="223"/>
                </a:moveTo>
                <a:cubicBezTo>
                  <a:pt x="33" y="211"/>
                  <a:pt x="45" y="199"/>
                  <a:pt x="35" y="218"/>
                </a:cubicBezTo>
                <a:cubicBezTo>
                  <a:pt x="31" y="226"/>
                  <a:pt x="25" y="233"/>
                  <a:pt x="20" y="240"/>
                </a:cubicBezTo>
                <a:cubicBezTo>
                  <a:pt x="21" y="234"/>
                  <a:pt x="22" y="229"/>
                  <a:pt x="23" y="223"/>
                </a:cubicBezTo>
                <a:close/>
                <a:moveTo>
                  <a:pt x="19" y="248"/>
                </a:moveTo>
                <a:cubicBezTo>
                  <a:pt x="25" y="240"/>
                  <a:pt x="30" y="232"/>
                  <a:pt x="36" y="225"/>
                </a:cubicBezTo>
                <a:cubicBezTo>
                  <a:pt x="45" y="216"/>
                  <a:pt x="32" y="239"/>
                  <a:pt x="32" y="238"/>
                </a:cubicBezTo>
                <a:cubicBezTo>
                  <a:pt x="27" y="245"/>
                  <a:pt x="22" y="252"/>
                  <a:pt x="17" y="259"/>
                </a:cubicBezTo>
                <a:cubicBezTo>
                  <a:pt x="18" y="255"/>
                  <a:pt x="18" y="252"/>
                  <a:pt x="19" y="248"/>
                </a:cubicBezTo>
                <a:close/>
                <a:moveTo>
                  <a:pt x="17" y="267"/>
                </a:moveTo>
                <a:cubicBezTo>
                  <a:pt x="20" y="263"/>
                  <a:pt x="24" y="260"/>
                  <a:pt x="27" y="256"/>
                </a:cubicBezTo>
                <a:cubicBezTo>
                  <a:pt x="17" y="267"/>
                  <a:pt x="46" y="233"/>
                  <a:pt x="39" y="248"/>
                </a:cubicBezTo>
                <a:cubicBezTo>
                  <a:pt x="34" y="261"/>
                  <a:pt x="24" y="272"/>
                  <a:pt x="17" y="283"/>
                </a:cubicBezTo>
                <a:cubicBezTo>
                  <a:pt x="16" y="285"/>
                  <a:pt x="19" y="287"/>
                  <a:pt x="20" y="285"/>
                </a:cubicBezTo>
                <a:cubicBezTo>
                  <a:pt x="22" y="283"/>
                  <a:pt x="23" y="280"/>
                  <a:pt x="25" y="278"/>
                </a:cubicBezTo>
                <a:cubicBezTo>
                  <a:pt x="27" y="278"/>
                  <a:pt x="28" y="276"/>
                  <a:pt x="29" y="273"/>
                </a:cubicBezTo>
                <a:cubicBezTo>
                  <a:pt x="32" y="269"/>
                  <a:pt x="35" y="264"/>
                  <a:pt x="38" y="260"/>
                </a:cubicBezTo>
                <a:cubicBezTo>
                  <a:pt x="43" y="255"/>
                  <a:pt x="51" y="250"/>
                  <a:pt x="45" y="262"/>
                </a:cubicBezTo>
                <a:cubicBezTo>
                  <a:pt x="37" y="275"/>
                  <a:pt x="25" y="286"/>
                  <a:pt x="16" y="297"/>
                </a:cubicBezTo>
                <a:cubicBezTo>
                  <a:pt x="16" y="287"/>
                  <a:pt x="16" y="277"/>
                  <a:pt x="17" y="267"/>
                </a:cubicBezTo>
                <a:close/>
                <a:moveTo>
                  <a:pt x="18" y="328"/>
                </a:moveTo>
                <a:cubicBezTo>
                  <a:pt x="17" y="320"/>
                  <a:pt x="16" y="311"/>
                  <a:pt x="16" y="303"/>
                </a:cubicBezTo>
                <a:cubicBezTo>
                  <a:pt x="27" y="290"/>
                  <a:pt x="38" y="277"/>
                  <a:pt x="52" y="267"/>
                </a:cubicBezTo>
                <a:cubicBezTo>
                  <a:pt x="58" y="263"/>
                  <a:pt x="51" y="276"/>
                  <a:pt x="48" y="283"/>
                </a:cubicBezTo>
                <a:cubicBezTo>
                  <a:pt x="36" y="293"/>
                  <a:pt x="26" y="305"/>
                  <a:pt x="18" y="320"/>
                </a:cubicBezTo>
                <a:cubicBezTo>
                  <a:pt x="17" y="321"/>
                  <a:pt x="20" y="324"/>
                  <a:pt x="21" y="322"/>
                </a:cubicBezTo>
                <a:cubicBezTo>
                  <a:pt x="28" y="314"/>
                  <a:pt x="35" y="307"/>
                  <a:pt x="41" y="299"/>
                </a:cubicBezTo>
                <a:cubicBezTo>
                  <a:pt x="38" y="304"/>
                  <a:pt x="34" y="308"/>
                  <a:pt x="30" y="313"/>
                </a:cubicBezTo>
                <a:cubicBezTo>
                  <a:pt x="26" y="318"/>
                  <a:pt x="22" y="322"/>
                  <a:pt x="18" y="328"/>
                </a:cubicBezTo>
                <a:cubicBezTo>
                  <a:pt x="18" y="328"/>
                  <a:pt x="18" y="328"/>
                  <a:pt x="18" y="328"/>
                </a:cubicBezTo>
                <a:close/>
                <a:moveTo>
                  <a:pt x="22" y="353"/>
                </a:moveTo>
                <a:cubicBezTo>
                  <a:pt x="21" y="345"/>
                  <a:pt x="19" y="337"/>
                  <a:pt x="18" y="330"/>
                </a:cubicBezTo>
                <a:cubicBezTo>
                  <a:pt x="19" y="331"/>
                  <a:pt x="20" y="331"/>
                  <a:pt x="21" y="330"/>
                </a:cubicBezTo>
                <a:cubicBezTo>
                  <a:pt x="24" y="327"/>
                  <a:pt x="26" y="324"/>
                  <a:pt x="29" y="321"/>
                </a:cubicBezTo>
                <a:cubicBezTo>
                  <a:pt x="26" y="328"/>
                  <a:pt x="21" y="339"/>
                  <a:pt x="20" y="340"/>
                </a:cubicBezTo>
                <a:cubicBezTo>
                  <a:pt x="19" y="342"/>
                  <a:pt x="22" y="344"/>
                  <a:pt x="23" y="342"/>
                </a:cubicBezTo>
                <a:cubicBezTo>
                  <a:pt x="30" y="335"/>
                  <a:pt x="27" y="337"/>
                  <a:pt x="24" y="346"/>
                </a:cubicBezTo>
                <a:cubicBezTo>
                  <a:pt x="23" y="349"/>
                  <a:pt x="22" y="351"/>
                  <a:pt x="22" y="353"/>
                </a:cubicBezTo>
                <a:close/>
                <a:moveTo>
                  <a:pt x="47" y="419"/>
                </a:moveTo>
                <a:cubicBezTo>
                  <a:pt x="46" y="417"/>
                  <a:pt x="45" y="415"/>
                  <a:pt x="44" y="413"/>
                </a:cubicBezTo>
                <a:cubicBezTo>
                  <a:pt x="48" y="410"/>
                  <a:pt x="49" y="412"/>
                  <a:pt x="47" y="419"/>
                </a:cubicBezTo>
                <a:close/>
                <a:moveTo>
                  <a:pt x="51" y="425"/>
                </a:moveTo>
                <a:cubicBezTo>
                  <a:pt x="54" y="426"/>
                  <a:pt x="55" y="429"/>
                  <a:pt x="55" y="433"/>
                </a:cubicBezTo>
                <a:cubicBezTo>
                  <a:pt x="53" y="430"/>
                  <a:pt x="52" y="428"/>
                  <a:pt x="51" y="425"/>
                </a:cubicBezTo>
                <a:close/>
                <a:moveTo>
                  <a:pt x="59" y="439"/>
                </a:moveTo>
                <a:cubicBezTo>
                  <a:pt x="73" y="420"/>
                  <a:pt x="65" y="439"/>
                  <a:pt x="64" y="445"/>
                </a:cubicBezTo>
                <a:cubicBezTo>
                  <a:pt x="62" y="443"/>
                  <a:pt x="61" y="441"/>
                  <a:pt x="59" y="439"/>
                </a:cubicBezTo>
                <a:close/>
                <a:moveTo>
                  <a:pt x="66" y="448"/>
                </a:moveTo>
                <a:cubicBezTo>
                  <a:pt x="66" y="448"/>
                  <a:pt x="66" y="448"/>
                  <a:pt x="67" y="447"/>
                </a:cubicBezTo>
                <a:cubicBezTo>
                  <a:pt x="73" y="441"/>
                  <a:pt x="84" y="424"/>
                  <a:pt x="71" y="454"/>
                </a:cubicBezTo>
                <a:cubicBezTo>
                  <a:pt x="69" y="452"/>
                  <a:pt x="67" y="450"/>
                  <a:pt x="66" y="448"/>
                </a:cubicBezTo>
                <a:close/>
                <a:moveTo>
                  <a:pt x="90" y="474"/>
                </a:moveTo>
                <a:cubicBezTo>
                  <a:pt x="84" y="469"/>
                  <a:pt x="78" y="463"/>
                  <a:pt x="73" y="457"/>
                </a:cubicBezTo>
                <a:cubicBezTo>
                  <a:pt x="73" y="457"/>
                  <a:pt x="73" y="457"/>
                  <a:pt x="74" y="457"/>
                </a:cubicBezTo>
                <a:cubicBezTo>
                  <a:pt x="85" y="442"/>
                  <a:pt x="85" y="453"/>
                  <a:pt x="83" y="466"/>
                </a:cubicBezTo>
                <a:cubicBezTo>
                  <a:pt x="82" y="468"/>
                  <a:pt x="85" y="470"/>
                  <a:pt x="86" y="468"/>
                </a:cubicBezTo>
                <a:cubicBezTo>
                  <a:pt x="103" y="443"/>
                  <a:pt x="92" y="467"/>
                  <a:pt x="90" y="474"/>
                </a:cubicBezTo>
                <a:cubicBezTo>
                  <a:pt x="90" y="474"/>
                  <a:pt x="90" y="474"/>
                  <a:pt x="90" y="474"/>
                </a:cubicBezTo>
                <a:close/>
                <a:moveTo>
                  <a:pt x="92" y="476"/>
                </a:moveTo>
                <a:cubicBezTo>
                  <a:pt x="93" y="476"/>
                  <a:pt x="93" y="476"/>
                  <a:pt x="93" y="476"/>
                </a:cubicBezTo>
                <a:cubicBezTo>
                  <a:pt x="95" y="472"/>
                  <a:pt x="97" y="469"/>
                  <a:pt x="100" y="465"/>
                </a:cubicBezTo>
                <a:cubicBezTo>
                  <a:pt x="109" y="469"/>
                  <a:pt x="111" y="475"/>
                  <a:pt x="106" y="482"/>
                </a:cubicBezTo>
                <a:cubicBezTo>
                  <a:pt x="105" y="484"/>
                  <a:pt x="108" y="486"/>
                  <a:pt x="109" y="484"/>
                </a:cubicBezTo>
                <a:cubicBezTo>
                  <a:pt x="113" y="477"/>
                  <a:pt x="117" y="472"/>
                  <a:pt x="121" y="466"/>
                </a:cubicBezTo>
                <a:cubicBezTo>
                  <a:pt x="121" y="472"/>
                  <a:pt x="120" y="478"/>
                  <a:pt x="118" y="483"/>
                </a:cubicBezTo>
                <a:cubicBezTo>
                  <a:pt x="118" y="484"/>
                  <a:pt x="117" y="484"/>
                  <a:pt x="117" y="485"/>
                </a:cubicBezTo>
                <a:cubicBezTo>
                  <a:pt x="116" y="487"/>
                  <a:pt x="115" y="489"/>
                  <a:pt x="114" y="492"/>
                </a:cubicBezTo>
                <a:cubicBezTo>
                  <a:pt x="113" y="493"/>
                  <a:pt x="114" y="493"/>
                  <a:pt x="114" y="494"/>
                </a:cubicBezTo>
                <a:cubicBezTo>
                  <a:pt x="106" y="489"/>
                  <a:pt x="99" y="483"/>
                  <a:pt x="92" y="476"/>
                </a:cubicBezTo>
                <a:close/>
                <a:moveTo>
                  <a:pt x="115" y="495"/>
                </a:moveTo>
                <a:cubicBezTo>
                  <a:pt x="116" y="495"/>
                  <a:pt x="117" y="495"/>
                  <a:pt x="117" y="494"/>
                </a:cubicBezTo>
                <a:cubicBezTo>
                  <a:pt x="117" y="494"/>
                  <a:pt x="133" y="472"/>
                  <a:pt x="134" y="480"/>
                </a:cubicBezTo>
                <a:cubicBezTo>
                  <a:pt x="134" y="487"/>
                  <a:pt x="130" y="496"/>
                  <a:pt x="128" y="503"/>
                </a:cubicBezTo>
                <a:cubicBezTo>
                  <a:pt x="123" y="500"/>
                  <a:pt x="119" y="498"/>
                  <a:pt x="115" y="495"/>
                </a:cubicBezTo>
                <a:close/>
                <a:moveTo>
                  <a:pt x="137" y="508"/>
                </a:moveTo>
                <a:cubicBezTo>
                  <a:pt x="135" y="507"/>
                  <a:pt x="133" y="506"/>
                  <a:pt x="131" y="505"/>
                </a:cubicBezTo>
                <a:cubicBezTo>
                  <a:pt x="134" y="498"/>
                  <a:pt x="137" y="492"/>
                  <a:pt x="141" y="486"/>
                </a:cubicBezTo>
                <a:cubicBezTo>
                  <a:pt x="145" y="480"/>
                  <a:pt x="138" y="506"/>
                  <a:pt x="137" y="508"/>
                </a:cubicBezTo>
                <a:cubicBezTo>
                  <a:pt x="137" y="508"/>
                  <a:pt x="137" y="508"/>
                  <a:pt x="137" y="508"/>
                </a:cubicBezTo>
                <a:close/>
                <a:moveTo>
                  <a:pt x="149" y="514"/>
                </a:moveTo>
                <a:cubicBezTo>
                  <a:pt x="146" y="513"/>
                  <a:pt x="144" y="512"/>
                  <a:pt x="141" y="510"/>
                </a:cubicBezTo>
                <a:cubicBezTo>
                  <a:pt x="141" y="510"/>
                  <a:pt x="141" y="510"/>
                  <a:pt x="141" y="510"/>
                </a:cubicBezTo>
                <a:cubicBezTo>
                  <a:pt x="144" y="505"/>
                  <a:pt x="146" y="499"/>
                  <a:pt x="149" y="494"/>
                </a:cubicBezTo>
                <a:cubicBezTo>
                  <a:pt x="152" y="500"/>
                  <a:pt x="152" y="507"/>
                  <a:pt x="149" y="514"/>
                </a:cubicBezTo>
                <a:cubicBezTo>
                  <a:pt x="149" y="514"/>
                  <a:pt x="149" y="514"/>
                  <a:pt x="149" y="514"/>
                </a:cubicBezTo>
                <a:close/>
                <a:moveTo>
                  <a:pt x="541" y="248"/>
                </a:moveTo>
                <a:cubicBezTo>
                  <a:pt x="541" y="248"/>
                  <a:pt x="541" y="248"/>
                  <a:pt x="541" y="248"/>
                </a:cubicBezTo>
                <a:cubicBezTo>
                  <a:pt x="518" y="261"/>
                  <a:pt x="500" y="281"/>
                  <a:pt x="477" y="294"/>
                </a:cubicBezTo>
                <a:cubicBezTo>
                  <a:pt x="476" y="292"/>
                  <a:pt x="476" y="290"/>
                  <a:pt x="476" y="288"/>
                </a:cubicBezTo>
                <a:cubicBezTo>
                  <a:pt x="480" y="284"/>
                  <a:pt x="484" y="280"/>
                  <a:pt x="488" y="276"/>
                </a:cubicBezTo>
                <a:cubicBezTo>
                  <a:pt x="494" y="270"/>
                  <a:pt x="500" y="265"/>
                  <a:pt x="507" y="259"/>
                </a:cubicBezTo>
                <a:cubicBezTo>
                  <a:pt x="518" y="249"/>
                  <a:pt x="529" y="240"/>
                  <a:pt x="539" y="230"/>
                </a:cubicBezTo>
                <a:cubicBezTo>
                  <a:pt x="540" y="236"/>
                  <a:pt x="541" y="242"/>
                  <a:pt x="541" y="248"/>
                </a:cubicBezTo>
                <a:close/>
                <a:moveTo>
                  <a:pt x="538" y="225"/>
                </a:moveTo>
                <a:cubicBezTo>
                  <a:pt x="527" y="231"/>
                  <a:pt x="517" y="238"/>
                  <a:pt x="506" y="247"/>
                </a:cubicBezTo>
                <a:cubicBezTo>
                  <a:pt x="517" y="236"/>
                  <a:pt x="526" y="224"/>
                  <a:pt x="533" y="211"/>
                </a:cubicBezTo>
                <a:cubicBezTo>
                  <a:pt x="534" y="209"/>
                  <a:pt x="532" y="208"/>
                  <a:pt x="531" y="209"/>
                </a:cubicBezTo>
                <a:cubicBezTo>
                  <a:pt x="507" y="227"/>
                  <a:pt x="488" y="250"/>
                  <a:pt x="464" y="270"/>
                </a:cubicBezTo>
                <a:cubicBezTo>
                  <a:pt x="464" y="270"/>
                  <a:pt x="463" y="271"/>
                  <a:pt x="462" y="272"/>
                </a:cubicBezTo>
                <a:cubicBezTo>
                  <a:pt x="486" y="250"/>
                  <a:pt x="510" y="227"/>
                  <a:pt x="530" y="200"/>
                </a:cubicBezTo>
                <a:cubicBezTo>
                  <a:pt x="531" y="199"/>
                  <a:pt x="529" y="197"/>
                  <a:pt x="527" y="198"/>
                </a:cubicBezTo>
                <a:cubicBezTo>
                  <a:pt x="504" y="217"/>
                  <a:pt x="481" y="237"/>
                  <a:pt x="459" y="257"/>
                </a:cubicBezTo>
                <a:cubicBezTo>
                  <a:pt x="437" y="277"/>
                  <a:pt x="408" y="296"/>
                  <a:pt x="390" y="316"/>
                </a:cubicBezTo>
                <a:cubicBezTo>
                  <a:pt x="432" y="269"/>
                  <a:pt x="485" y="232"/>
                  <a:pt x="529" y="187"/>
                </a:cubicBezTo>
                <a:cubicBezTo>
                  <a:pt x="533" y="199"/>
                  <a:pt x="536" y="212"/>
                  <a:pt x="538" y="225"/>
                </a:cubicBezTo>
                <a:close/>
                <a:moveTo>
                  <a:pt x="445" y="302"/>
                </a:moveTo>
                <a:cubicBezTo>
                  <a:pt x="437" y="309"/>
                  <a:pt x="429" y="316"/>
                  <a:pt x="421" y="323"/>
                </a:cubicBezTo>
                <a:cubicBezTo>
                  <a:pt x="432" y="310"/>
                  <a:pt x="446" y="300"/>
                  <a:pt x="455" y="285"/>
                </a:cubicBezTo>
                <a:cubicBezTo>
                  <a:pt x="456" y="283"/>
                  <a:pt x="454" y="282"/>
                  <a:pt x="453" y="282"/>
                </a:cubicBezTo>
                <a:cubicBezTo>
                  <a:pt x="473" y="265"/>
                  <a:pt x="494" y="247"/>
                  <a:pt x="513" y="228"/>
                </a:cubicBezTo>
                <a:cubicBezTo>
                  <a:pt x="516" y="226"/>
                  <a:pt x="533" y="206"/>
                  <a:pt x="523" y="222"/>
                </a:cubicBezTo>
                <a:cubicBezTo>
                  <a:pt x="517" y="232"/>
                  <a:pt x="507" y="242"/>
                  <a:pt x="498" y="250"/>
                </a:cubicBezTo>
                <a:cubicBezTo>
                  <a:pt x="481" y="267"/>
                  <a:pt x="462" y="282"/>
                  <a:pt x="445" y="300"/>
                </a:cubicBezTo>
                <a:cubicBezTo>
                  <a:pt x="445" y="301"/>
                  <a:pt x="445" y="302"/>
                  <a:pt x="445" y="302"/>
                </a:cubicBezTo>
                <a:close/>
                <a:moveTo>
                  <a:pt x="395" y="302"/>
                </a:moveTo>
                <a:cubicBezTo>
                  <a:pt x="436" y="268"/>
                  <a:pt x="473" y="230"/>
                  <a:pt x="515" y="197"/>
                </a:cubicBezTo>
                <a:cubicBezTo>
                  <a:pt x="496" y="213"/>
                  <a:pt x="474" y="234"/>
                  <a:pt x="455" y="251"/>
                </a:cubicBezTo>
                <a:cubicBezTo>
                  <a:pt x="435" y="268"/>
                  <a:pt x="415" y="286"/>
                  <a:pt x="397" y="304"/>
                </a:cubicBezTo>
                <a:cubicBezTo>
                  <a:pt x="397" y="304"/>
                  <a:pt x="397" y="304"/>
                  <a:pt x="397" y="304"/>
                </a:cubicBezTo>
                <a:cubicBezTo>
                  <a:pt x="397" y="303"/>
                  <a:pt x="396" y="302"/>
                  <a:pt x="395" y="302"/>
                </a:cubicBezTo>
                <a:close/>
                <a:moveTo>
                  <a:pt x="340" y="352"/>
                </a:moveTo>
                <a:cubicBezTo>
                  <a:pt x="337" y="356"/>
                  <a:pt x="334" y="359"/>
                  <a:pt x="331" y="363"/>
                </a:cubicBezTo>
                <a:cubicBezTo>
                  <a:pt x="327" y="368"/>
                  <a:pt x="322" y="374"/>
                  <a:pt x="318" y="379"/>
                </a:cubicBezTo>
                <a:cubicBezTo>
                  <a:pt x="325" y="370"/>
                  <a:pt x="333" y="361"/>
                  <a:pt x="340" y="352"/>
                </a:cubicBezTo>
                <a:close/>
                <a:moveTo>
                  <a:pt x="302" y="414"/>
                </a:moveTo>
                <a:cubicBezTo>
                  <a:pt x="299" y="418"/>
                  <a:pt x="280" y="435"/>
                  <a:pt x="281" y="433"/>
                </a:cubicBezTo>
                <a:cubicBezTo>
                  <a:pt x="285" y="424"/>
                  <a:pt x="291" y="416"/>
                  <a:pt x="296" y="408"/>
                </a:cubicBezTo>
                <a:cubicBezTo>
                  <a:pt x="320" y="382"/>
                  <a:pt x="342" y="356"/>
                  <a:pt x="361" y="328"/>
                </a:cubicBezTo>
                <a:cubicBezTo>
                  <a:pt x="362" y="328"/>
                  <a:pt x="362" y="328"/>
                  <a:pt x="363" y="328"/>
                </a:cubicBezTo>
                <a:cubicBezTo>
                  <a:pt x="379" y="300"/>
                  <a:pt x="406" y="281"/>
                  <a:pt x="431" y="261"/>
                </a:cubicBezTo>
                <a:cubicBezTo>
                  <a:pt x="459" y="237"/>
                  <a:pt x="485" y="211"/>
                  <a:pt x="511" y="185"/>
                </a:cubicBezTo>
                <a:cubicBezTo>
                  <a:pt x="517" y="182"/>
                  <a:pt x="519" y="180"/>
                  <a:pt x="517" y="179"/>
                </a:cubicBezTo>
                <a:cubicBezTo>
                  <a:pt x="520" y="177"/>
                  <a:pt x="522" y="174"/>
                  <a:pt x="524" y="172"/>
                </a:cubicBezTo>
                <a:cubicBezTo>
                  <a:pt x="525" y="176"/>
                  <a:pt x="527" y="179"/>
                  <a:pt x="528" y="183"/>
                </a:cubicBezTo>
                <a:cubicBezTo>
                  <a:pt x="471" y="225"/>
                  <a:pt x="424" y="278"/>
                  <a:pt x="368" y="321"/>
                </a:cubicBezTo>
                <a:cubicBezTo>
                  <a:pt x="368" y="322"/>
                  <a:pt x="368" y="323"/>
                  <a:pt x="369" y="322"/>
                </a:cubicBezTo>
                <a:cubicBezTo>
                  <a:pt x="376" y="317"/>
                  <a:pt x="383" y="312"/>
                  <a:pt x="390" y="306"/>
                </a:cubicBezTo>
                <a:cubicBezTo>
                  <a:pt x="358" y="339"/>
                  <a:pt x="332" y="378"/>
                  <a:pt x="302" y="414"/>
                </a:cubicBezTo>
                <a:close/>
                <a:moveTo>
                  <a:pt x="505" y="418"/>
                </a:moveTo>
                <a:cubicBezTo>
                  <a:pt x="476" y="471"/>
                  <a:pt x="428" y="505"/>
                  <a:pt x="374" y="524"/>
                </a:cubicBezTo>
                <a:cubicBezTo>
                  <a:pt x="385" y="515"/>
                  <a:pt x="396" y="505"/>
                  <a:pt x="406" y="495"/>
                </a:cubicBezTo>
                <a:cubicBezTo>
                  <a:pt x="408" y="494"/>
                  <a:pt x="406" y="492"/>
                  <a:pt x="404" y="493"/>
                </a:cubicBezTo>
                <a:cubicBezTo>
                  <a:pt x="398" y="498"/>
                  <a:pt x="393" y="503"/>
                  <a:pt x="387" y="509"/>
                </a:cubicBezTo>
                <a:cubicBezTo>
                  <a:pt x="387" y="509"/>
                  <a:pt x="387" y="509"/>
                  <a:pt x="387" y="509"/>
                </a:cubicBezTo>
                <a:cubicBezTo>
                  <a:pt x="381" y="514"/>
                  <a:pt x="375" y="518"/>
                  <a:pt x="370" y="523"/>
                </a:cubicBezTo>
                <a:cubicBezTo>
                  <a:pt x="370" y="523"/>
                  <a:pt x="370" y="522"/>
                  <a:pt x="372" y="521"/>
                </a:cubicBezTo>
                <a:cubicBezTo>
                  <a:pt x="372" y="521"/>
                  <a:pt x="372" y="520"/>
                  <a:pt x="372" y="520"/>
                </a:cubicBezTo>
                <a:cubicBezTo>
                  <a:pt x="377" y="515"/>
                  <a:pt x="381" y="510"/>
                  <a:pt x="386" y="505"/>
                </a:cubicBezTo>
                <a:cubicBezTo>
                  <a:pt x="394" y="498"/>
                  <a:pt x="402" y="491"/>
                  <a:pt x="409" y="483"/>
                </a:cubicBezTo>
                <a:cubicBezTo>
                  <a:pt x="410" y="481"/>
                  <a:pt x="408" y="479"/>
                  <a:pt x="406" y="480"/>
                </a:cubicBezTo>
                <a:cubicBezTo>
                  <a:pt x="400" y="487"/>
                  <a:pt x="393" y="493"/>
                  <a:pt x="387" y="500"/>
                </a:cubicBezTo>
                <a:cubicBezTo>
                  <a:pt x="375" y="509"/>
                  <a:pt x="352" y="526"/>
                  <a:pt x="366" y="508"/>
                </a:cubicBezTo>
                <a:cubicBezTo>
                  <a:pt x="371" y="503"/>
                  <a:pt x="377" y="498"/>
                  <a:pt x="382" y="493"/>
                </a:cubicBezTo>
                <a:cubicBezTo>
                  <a:pt x="388" y="487"/>
                  <a:pt x="394" y="480"/>
                  <a:pt x="400" y="474"/>
                </a:cubicBezTo>
                <a:cubicBezTo>
                  <a:pt x="401" y="473"/>
                  <a:pt x="402" y="472"/>
                  <a:pt x="403" y="470"/>
                </a:cubicBezTo>
                <a:cubicBezTo>
                  <a:pt x="404" y="470"/>
                  <a:pt x="405" y="469"/>
                  <a:pt x="406" y="468"/>
                </a:cubicBezTo>
                <a:cubicBezTo>
                  <a:pt x="409" y="466"/>
                  <a:pt x="411" y="465"/>
                  <a:pt x="411" y="463"/>
                </a:cubicBezTo>
                <a:cubicBezTo>
                  <a:pt x="413" y="461"/>
                  <a:pt x="415" y="459"/>
                  <a:pt x="417" y="456"/>
                </a:cubicBezTo>
                <a:cubicBezTo>
                  <a:pt x="418" y="455"/>
                  <a:pt x="416" y="452"/>
                  <a:pt x="414" y="454"/>
                </a:cubicBezTo>
                <a:cubicBezTo>
                  <a:pt x="407" y="461"/>
                  <a:pt x="399" y="469"/>
                  <a:pt x="392" y="477"/>
                </a:cubicBezTo>
                <a:cubicBezTo>
                  <a:pt x="386" y="483"/>
                  <a:pt x="379" y="489"/>
                  <a:pt x="373" y="495"/>
                </a:cubicBezTo>
                <a:cubicBezTo>
                  <a:pt x="368" y="500"/>
                  <a:pt x="363" y="504"/>
                  <a:pt x="361" y="505"/>
                </a:cubicBezTo>
                <a:cubicBezTo>
                  <a:pt x="365" y="501"/>
                  <a:pt x="369" y="496"/>
                  <a:pt x="373" y="492"/>
                </a:cubicBezTo>
                <a:cubicBezTo>
                  <a:pt x="389" y="478"/>
                  <a:pt x="403" y="463"/>
                  <a:pt x="417" y="448"/>
                </a:cubicBezTo>
                <a:cubicBezTo>
                  <a:pt x="417" y="448"/>
                  <a:pt x="417" y="448"/>
                  <a:pt x="417" y="448"/>
                </a:cubicBezTo>
                <a:cubicBezTo>
                  <a:pt x="419" y="446"/>
                  <a:pt x="421" y="444"/>
                  <a:pt x="423" y="442"/>
                </a:cubicBezTo>
                <a:cubicBezTo>
                  <a:pt x="424" y="440"/>
                  <a:pt x="422" y="437"/>
                  <a:pt x="420" y="439"/>
                </a:cubicBezTo>
                <a:cubicBezTo>
                  <a:pt x="418" y="441"/>
                  <a:pt x="416" y="444"/>
                  <a:pt x="414" y="446"/>
                </a:cubicBezTo>
                <a:cubicBezTo>
                  <a:pt x="410" y="450"/>
                  <a:pt x="406" y="454"/>
                  <a:pt x="402" y="458"/>
                </a:cubicBezTo>
                <a:cubicBezTo>
                  <a:pt x="396" y="465"/>
                  <a:pt x="389" y="471"/>
                  <a:pt x="383" y="477"/>
                </a:cubicBezTo>
                <a:cubicBezTo>
                  <a:pt x="379" y="480"/>
                  <a:pt x="376" y="484"/>
                  <a:pt x="372" y="487"/>
                </a:cubicBezTo>
                <a:cubicBezTo>
                  <a:pt x="367" y="492"/>
                  <a:pt x="361" y="497"/>
                  <a:pt x="354" y="502"/>
                </a:cubicBezTo>
                <a:cubicBezTo>
                  <a:pt x="360" y="498"/>
                  <a:pt x="365" y="489"/>
                  <a:pt x="371" y="481"/>
                </a:cubicBezTo>
                <a:cubicBezTo>
                  <a:pt x="396" y="463"/>
                  <a:pt x="417" y="440"/>
                  <a:pt x="436" y="417"/>
                </a:cubicBezTo>
                <a:cubicBezTo>
                  <a:pt x="438" y="415"/>
                  <a:pt x="435" y="412"/>
                  <a:pt x="434" y="414"/>
                </a:cubicBezTo>
                <a:cubicBezTo>
                  <a:pt x="410" y="436"/>
                  <a:pt x="385" y="457"/>
                  <a:pt x="365" y="481"/>
                </a:cubicBezTo>
                <a:cubicBezTo>
                  <a:pt x="361" y="484"/>
                  <a:pt x="348" y="494"/>
                  <a:pt x="353" y="485"/>
                </a:cubicBezTo>
                <a:cubicBezTo>
                  <a:pt x="354" y="483"/>
                  <a:pt x="355" y="481"/>
                  <a:pt x="356" y="479"/>
                </a:cubicBezTo>
                <a:cubicBezTo>
                  <a:pt x="357" y="477"/>
                  <a:pt x="359" y="476"/>
                  <a:pt x="360" y="475"/>
                </a:cubicBezTo>
                <a:cubicBezTo>
                  <a:pt x="381" y="463"/>
                  <a:pt x="398" y="444"/>
                  <a:pt x="415" y="425"/>
                </a:cubicBezTo>
                <a:cubicBezTo>
                  <a:pt x="428" y="415"/>
                  <a:pt x="441" y="404"/>
                  <a:pt x="450" y="389"/>
                </a:cubicBezTo>
                <a:cubicBezTo>
                  <a:pt x="452" y="387"/>
                  <a:pt x="449" y="385"/>
                  <a:pt x="447" y="387"/>
                </a:cubicBezTo>
                <a:cubicBezTo>
                  <a:pt x="434" y="398"/>
                  <a:pt x="422" y="411"/>
                  <a:pt x="411" y="424"/>
                </a:cubicBezTo>
                <a:cubicBezTo>
                  <a:pt x="409" y="425"/>
                  <a:pt x="408" y="426"/>
                  <a:pt x="406" y="427"/>
                </a:cubicBezTo>
                <a:cubicBezTo>
                  <a:pt x="416" y="416"/>
                  <a:pt x="425" y="404"/>
                  <a:pt x="435" y="392"/>
                </a:cubicBezTo>
                <a:cubicBezTo>
                  <a:pt x="437" y="391"/>
                  <a:pt x="438" y="389"/>
                  <a:pt x="438" y="388"/>
                </a:cubicBezTo>
                <a:cubicBezTo>
                  <a:pt x="441" y="385"/>
                  <a:pt x="443" y="382"/>
                  <a:pt x="445" y="379"/>
                </a:cubicBezTo>
                <a:cubicBezTo>
                  <a:pt x="447" y="377"/>
                  <a:pt x="444" y="374"/>
                  <a:pt x="443" y="376"/>
                </a:cubicBezTo>
                <a:cubicBezTo>
                  <a:pt x="422" y="399"/>
                  <a:pt x="401" y="422"/>
                  <a:pt x="380" y="446"/>
                </a:cubicBezTo>
                <a:cubicBezTo>
                  <a:pt x="379" y="447"/>
                  <a:pt x="378" y="448"/>
                  <a:pt x="377" y="449"/>
                </a:cubicBezTo>
                <a:cubicBezTo>
                  <a:pt x="368" y="457"/>
                  <a:pt x="360" y="465"/>
                  <a:pt x="354" y="475"/>
                </a:cubicBezTo>
                <a:cubicBezTo>
                  <a:pt x="341" y="483"/>
                  <a:pt x="340" y="479"/>
                  <a:pt x="344" y="472"/>
                </a:cubicBezTo>
                <a:cubicBezTo>
                  <a:pt x="358" y="461"/>
                  <a:pt x="370" y="449"/>
                  <a:pt x="383" y="436"/>
                </a:cubicBezTo>
                <a:cubicBezTo>
                  <a:pt x="391" y="428"/>
                  <a:pt x="399" y="419"/>
                  <a:pt x="407" y="410"/>
                </a:cubicBezTo>
                <a:cubicBezTo>
                  <a:pt x="408" y="409"/>
                  <a:pt x="412" y="404"/>
                  <a:pt x="416" y="399"/>
                </a:cubicBezTo>
                <a:cubicBezTo>
                  <a:pt x="421" y="394"/>
                  <a:pt x="426" y="390"/>
                  <a:pt x="431" y="385"/>
                </a:cubicBezTo>
                <a:cubicBezTo>
                  <a:pt x="432" y="383"/>
                  <a:pt x="430" y="380"/>
                  <a:pt x="428" y="382"/>
                </a:cubicBezTo>
                <a:cubicBezTo>
                  <a:pt x="426" y="384"/>
                  <a:pt x="423" y="387"/>
                  <a:pt x="421" y="389"/>
                </a:cubicBezTo>
                <a:cubicBezTo>
                  <a:pt x="420" y="390"/>
                  <a:pt x="419" y="391"/>
                  <a:pt x="418" y="392"/>
                </a:cubicBezTo>
                <a:cubicBezTo>
                  <a:pt x="394" y="416"/>
                  <a:pt x="364" y="435"/>
                  <a:pt x="346" y="464"/>
                </a:cubicBezTo>
                <a:cubicBezTo>
                  <a:pt x="341" y="467"/>
                  <a:pt x="337" y="471"/>
                  <a:pt x="336" y="474"/>
                </a:cubicBezTo>
                <a:cubicBezTo>
                  <a:pt x="345" y="456"/>
                  <a:pt x="358" y="440"/>
                  <a:pt x="371" y="425"/>
                </a:cubicBezTo>
                <a:cubicBezTo>
                  <a:pt x="372" y="424"/>
                  <a:pt x="373" y="423"/>
                  <a:pt x="374" y="422"/>
                </a:cubicBezTo>
                <a:cubicBezTo>
                  <a:pt x="390" y="406"/>
                  <a:pt x="404" y="389"/>
                  <a:pt x="418" y="372"/>
                </a:cubicBezTo>
                <a:cubicBezTo>
                  <a:pt x="420" y="370"/>
                  <a:pt x="417" y="368"/>
                  <a:pt x="415" y="369"/>
                </a:cubicBezTo>
                <a:cubicBezTo>
                  <a:pt x="401" y="386"/>
                  <a:pt x="385" y="403"/>
                  <a:pt x="371" y="420"/>
                </a:cubicBezTo>
                <a:cubicBezTo>
                  <a:pt x="370" y="421"/>
                  <a:pt x="369" y="422"/>
                  <a:pt x="368" y="423"/>
                </a:cubicBezTo>
                <a:cubicBezTo>
                  <a:pt x="359" y="432"/>
                  <a:pt x="340" y="443"/>
                  <a:pt x="334" y="454"/>
                </a:cubicBezTo>
                <a:cubicBezTo>
                  <a:pt x="336" y="450"/>
                  <a:pt x="338" y="446"/>
                  <a:pt x="341" y="443"/>
                </a:cubicBezTo>
                <a:cubicBezTo>
                  <a:pt x="367" y="418"/>
                  <a:pt x="393" y="392"/>
                  <a:pt x="410" y="360"/>
                </a:cubicBezTo>
                <a:cubicBezTo>
                  <a:pt x="411" y="358"/>
                  <a:pt x="409" y="357"/>
                  <a:pt x="407" y="358"/>
                </a:cubicBezTo>
                <a:cubicBezTo>
                  <a:pt x="392" y="372"/>
                  <a:pt x="381" y="390"/>
                  <a:pt x="367" y="406"/>
                </a:cubicBezTo>
                <a:cubicBezTo>
                  <a:pt x="358" y="417"/>
                  <a:pt x="349" y="427"/>
                  <a:pt x="341" y="438"/>
                </a:cubicBezTo>
                <a:cubicBezTo>
                  <a:pt x="338" y="440"/>
                  <a:pt x="335" y="443"/>
                  <a:pt x="332" y="446"/>
                </a:cubicBezTo>
                <a:cubicBezTo>
                  <a:pt x="314" y="463"/>
                  <a:pt x="339" y="425"/>
                  <a:pt x="342" y="420"/>
                </a:cubicBezTo>
                <a:cubicBezTo>
                  <a:pt x="360" y="395"/>
                  <a:pt x="383" y="375"/>
                  <a:pt x="402" y="352"/>
                </a:cubicBezTo>
                <a:cubicBezTo>
                  <a:pt x="404" y="350"/>
                  <a:pt x="401" y="347"/>
                  <a:pt x="399" y="349"/>
                </a:cubicBezTo>
                <a:cubicBezTo>
                  <a:pt x="373" y="374"/>
                  <a:pt x="353" y="404"/>
                  <a:pt x="324" y="426"/>
                </a:cubicBezTo>
                <a:cubicBezTo>
                  <a:pt x="325" y="425"/>
                  <a:pt x="331" y="410"/>
                  <a:pt x="332" y="407"/>
                </a:cubicBezTo>
                <a:cubicBezTo>
                  <a:pt x="332" y="407"/>
                  <a:pt x="332" y="407"/>
                  <a:pt x="333" y="407"/>
                </a:cubicBezTo>
                <a:cubicBezTo>
                  <a:pt x="338" y="401"/>
                  <a:pt x="343" y="395"/>
                  <a:pt x="348" y="390"/>
                </a:cubicBezTo>
                <a:cubicBezTo>
                  <a:pt x="356" y="380"/>
                  <a:pt x="364" y="371"/>
                  <a:pt x="373" y="361"/>
                </a:cubicBezTo>
                <a:cubicBezTo>
                  <a:pt x="373" y="360"/>
                  <a:pt x="375" y="358"/>
                  <a:pt x="376" y="356"/>
                </a:cubicBezTo>
                <a:cubicBezTo>
                  <a:pt x="381" y="350"/>
                  <a:pt x="386" y="345"/>
                  <a:pt x="391" y="339"/>
                </a:cubicBezTo>
                <a:cubicBezTo>
                  <a:pt x="392" y="337"/>
                  <a:pt x="390" y="334"/>
                  <a:pt x="388" y="336"/>
                </a:cubicBezTo>
                <a:cubicBezTo>
                  <a:pt x="384" y="341"/>
                  <a:pt x="381" y="345"/>
                  <a:pt x="377" y="350"/>
                </a:cubicBezTo>
                <a:cubicBezTo>
                  <a:pt x="361" y="368"/>
                  <a:pt x="343" y="384"/>
                  <a:pt x="330" y="404"/>
                </a:cubicBezTo>
                <a:cubicBezTo>
                  <a:pt x="324" y="410"/>
                  <a:pt x="319" y="416"/>
                  <a:pt x="313" y="422"/>
                </a:cubicBezTo>
                <a:cubicBezTo>
                  <a:pt x="301" y="436"/>
                  <a:pt x="296" y="443"/>
                  <a:pt x="309" y="423"/>
                </a:cubicBezTo>
                <a:cubicBezTo>
                  <a:pt x="332" y="387"/>
                  <a:pt x="363" y="357"/>
                  <a:pt x="386" y="321"/>
                </a:cubicBezTo>
                <a:cubicBezTo>
                  <a:pt x="432" y="288"/>
                  <a:pt x="472" y="248"/>
                  <a:pt x="516" y="212"/>
                </a:cubicBezTo>
                <a:cubicBezTo>
                  <a:pt x="524" y="205"/>
                  <a:pt x="525" y="204"/>
                  <a:pt x="517" y="212"/>
                </a:cubicBezTo>
                <a:cubicBezTo>
                  <a:pt x="512" y="219"/>
                  <a:pt x="506" y="225"/>
                  <a:pt x="500" y="231"/>
                </a:cubicBezTo>
                <a:cubicBezTo>
                  <a:pt x="490" y="242"/>
                  <a:pt x="479" y="252"/>
                  <a:pt x="468" y="262"/>
                </a:cubicBezTo>
                <a:cubicBezTo>
                  <a:pt x="449" y="280"/>
                  <a:pt x="428" y="297"/>
                  <a:pt x="409" y="315"/>
                </a:cubicBezTo>
                <a:cubicBezTo>
                  <a:pt x="404" y="317"/>
                  <a:pt x="402" y="319"/>
                  <a:pt x="403" y="321"/>
                </a:cubicBezTo>
                <a:cubicBezTo>
                  <a:pt x="400" y="323"/>
                  <a:pt x="398" y="325"/>
                  <a:pt x="396" y="327"/>
                </a:cubicBezTo>
                <a:cubicBezTo>
                  <a:pt x="395" y="329"/>
                  <a:pt x="397" y="331"/>
                  <a:pt x="399" y="330"/>
                </a:cubicBezTo>
                <a:cubicBezTo>
                  <a:pt x="404" y="325"/>
                  <a:pt x="409" y="320"/>
                  <a:pt x="414" y="316"/>
                </a:cubicBezTo>
                <a:cubicBezTo>
                  <a:pt x="414" y="316"/>
                  <a:pt x="415" y="316"/>
                  <a:pt x="416" y="315"/>
                </a:cubicBezTo>
                <a:cubicBezTo>
                  <a:pt x="418" y="314"/>
                  <a:pt x="420" y="312"/>
                  <a:pt x="421" y="310"/>
                </a:cubicBezTo>
                <a:cubicBezTo>
                  <a:pt x="421" y="310"/>
                  <a:pt x="421" y="310"/>
                  <a:pt x="421" y="310"/>
                </a:cubicBezTo>
                <a:cubicBezTo>
                  <a:pt x="429" y="304"/>
                  <a:pt x="437" y="297"/>
                  <a:pt x="445" y="292"/>
                </a:cubicBezTo>
                <a:cubicBezTo>
                  <a:pt x="433" y="306"/>
                  <a:pt x="418" y="317"/>
                  <a:pt x="408" y="333"/>
                </a:cubicBezTo>
                <a:cubicBezTo>
                  <a:pt x="407" y="335"/>
                  <a:pt x="409" y="337"/>
                  <a:pt x="411" y="336"/>
                </a:cubicBezTo>
                <a:cubicBezTo>
                  <a:pt x="416" y="332"/>
                  <a:pt x="421" y="328"/>
                  <a:pt x="426" y="324"/>
                </a:cubicBezTo>
                <a:cubicBezTo>
                  <a:pt x="423" y="327"/>
                  <a:pt x="421" y="331"/>
                  <a:pt x="418" y="334"/>
                </a:cubicBezTo>
                <a:cubicBezTo>
                  <a:pt x="417" y="336"/>
                  <a:pt x="419" y="338"/>
                  <a:pt x="421" y="337"/>
                </a:cubicBezTo>
                <a:cubicBezTo>
                  <a:pt x="428" y="333"/>
                  <a:pt x="434" y="329"/>
                  <a:pt x="441" y="324"/>
                </a:cubicBezTo>
                <a:cubicBezTo>
                  <a:pt x="435" y="330"/>
                  <a:pt x="429" y="336"/>
                  <a:pt x="424" y="342"/>
                </a:cubicBezTo>
                <a:cubicBezTo>
                  <a:pt x="423" y="344"/>
                  <a:pt x="425" y="346"/>
                  <a:pt x="426" y="345"/>
                </a:cubicBezTo>
                <a:cubicBezTo>
                  <a:pt x="429" y="345"/>
                  <a:pt x="431" y="343"/>
                  <a:pt x="434" y="342"/>
                </a:cubicBezTo>
                <a:cubicBezTo>
                  <a:pt x="428" y="349"/>
                  <a:pt x="423" y="356"/>
                  <a:pt x="421" y="365"/>
                </a:cubicBezTo>
                <a:cubicBezTo>
                  <a:pt x="420" y="366"/>
                  <a:pt x="422" y="368"/>
                  <a:pt x="423" y="367"/>
                </a:cubicBezTo>
                <a:cubicBezTo>
                  <a:pt x="427" y="365"/>
                  <a:pt x="431" y="363"/>
                  <a:pt x="435" y="360"/>
                </a:cubicBezTo>
                <a:cubicBezTo>
                  <a:pt x="435" y="361"/>
                  <a:pt x="436" y="362"/>
                  <a:pt x="437" y="361"/>
                </a:cubicBezTo>
                <a:cubicBezTo>
                  <a:pt x="443" y="357"/>
                  <a:pt x="449" y="354"/>
                  <a:pt x="455" y="350"/>
                </a:cubicBezTo>
                <a:cubicBezTo>
                  <a:pt x="450" y="354"/>
                  <a:pt x="447" y="359"/>
                  <a:pt x="447" y="364"/>
                </a:cubicBezTo>
                <a:cubicBezTo>
                  <a:pt x="447" y="365"/>
                  <a:pt x="448" y="365"/>
                  <a:pt x="448" y="364"/>
                </a:cubicBezTo>
                <a:cubicBezTo>
                  <a:pt x="449" y="357"/>
                  <a:pt x="459" y="350"/>
                  <a:pt x="463" y="346"/>
                </a:cubicBezTo>
                <a:cubicBezTo>
                  <a:pt x="469" y="340"/>
                  <a:pt x="476" y="335"/>
                  <a:pt x="482" y="329"/>
                </a:cubicBezTo>
                <a:cubicBezTo>
                  <a:pt x="483" y="327"/>
                  <a:pt x="481" y="325"/>
                  <a:pt x="479" y="326"/>
                </a:cubicBezTo>
                <a:cubicBezTo>
                  <a:pt x="472" y="332"/>
                  <a:pt x="465" y="338"/>
                  <a:pt x="458" y="344"/>
                </a:cubicBezTo>
                <a:cubicBezTo>
                  <a:pt x="462" y="339"/>
                  <a:pt x="467" y="335"/>
                  <a:pt x="471" y="330"/>
                </a:cubicBezTo>
                <a:cubicBezTo>
                  <a:pt x="472" y="328"/>
                  <a:pt x="470" y="325"/>
                  <a:pt x="468" y="327"/>
                </a:cubicBezTo>
                <a:cubicBezTo>
                  <a:pt x="455" y="339"/>
                  <a:pt x="442" y="352"/>
                  <a:pt x="426" y="361"/>
                </a:cubicBezTo>
                <a:cubicBezTo>
                  <a:pt x="431" y="349"/>
                  <a:pt x="441" y="340"/>
                  <a:pt x="451" y="333"/>
                </a:cubicBezTo>
                <a:cubicBezTo>
                  <a:pt x="457" y="328"/>
                  <a:pt x="463" y="323"/>
                  <a:pt x="469" y="319"/>
                </a:cubicBezTo>
                <a:cubicBezTo>
                  <a:pt x="471" y="317"/>
                  <a:pt x="469" y="314"/>
                  <a:pt x="467" y="315"/>
                </a:cubicBezTo>
                <a:cubicBezTo>
                  <a:pt x="461" y="320"/>
                  <a:pt x="455" y="324"/>
                  <a:pt x="449" y="329"/>
                </a:cubicBezTo>
                <a:cubicBezTo>
                  <a:pt x="443" y="333"/>
                  <a:pt x="438" y="336"/>
                  <a:pt x="432" y="339"/>
                </a:cubicBezTo>
                <a:cubicBezTo>
                  <a:pt x="444" y="325"/>
                  <a:pt x="459" y="316"/>
                  <a:pt x="472" y="304"/>
                </a:cubicBezTo>
                <a:cubicBezTo>
                  <a:pt x="474" y="302"/>
                  <a:pt x="471" y="299"/>
                  <a:pt x="469" y="301"/>
                </a:cubicBezTo>
                <a:cubicBezTo>
                  <a:pt x="455" y="309"/>
                  <a:pt x="442" y="319"/>
                  <a:pt x="428" y="328"/>
                </a:cubicBezTo>
                <a:cubicBezTo>
                  <a:pt x="438" y="316"/>
                  <a:pt x="450" y="307"/>
                  <a:pt x="459" y="296"/>
                </a:cubicBezTo>
                <a:cubicBezTo>
                  <a:pt x="460" y="295"/>
                  <a:pt x="460" y="294"/>
                  <a:pt x="459" y="293"/>
                </a:cubicBezTo>
                <a:cubicBezTo>
                  <a:pt x="482" y="273"/>
                  <a:pt x="504" y="251"/>
                  <a:pt x="529" y="234"/>
                </a:cubicBezTo>
                <a:cubicBezTo>
                  <a:pt x="506" y="251"/>
                  <a:pt x="481" y="277"/>
                  <a:pt x="463" y="299"/>
                </a:cubicBezTo>
                <a:cubicBezTo>
                  <a:pt x="462" y="300"/>
                  <a:pt x="464" y="302"/>
                  <a:pt x="465" y="302"/>
                </a:cubicBezTo>
                <a:cubicBezTo>
                  <a:pt x="491" y="294"/>
                  <a:pt x="510" y="274"/>
                  <a:pt x="531" y="258"/>
                </a:cubicBezTo>
                <a:cubicBezTo>
                  <a:pt x="547" y="247"/>
                  <a:pt x="515" y="274"/>
                  <a:pt x="511" y="277"/>
                </a:cubicBezTo>
                <a:cubicBezTo>
                  <a:pt x="499" y="288"/>
                  <a:pt x="485" y="297"/>
                  <a:pt x="474" y="309"/>
                </a:cubicBezTo>
                <a:cubicBezTo>
                  <a:pt x="472" y="310"/>
                  <a:pt x="474" y="313"/>
                  <a:pt x="476" y="312"/>
                </a:cubicBezTo>
                <a:cubicBezTo>
                  <a:pt x="486" y="306"/>
                  <a:pt x="495" y="299"/>
                  <a:pt x="505" y="293"/>
                </a:cubicBezTo>
                <a:cubicBezTo>
                  <a:pt x="512" y="288"/>
                  <a:pt x="523" y="283"/>
                  <a:pt x="528" y="277"/>
                </a:cubicBezTo>
                <a:cubicBezTo>
                  <a:pt x="515" y="293"/>
                  <a:pt x="496" y="303"/>
                  <a:pt x="484" y="321"/>
                </a:cubicBezTo>
                <a:cubicBezTo>
                  <a:pt x="483" y="322"/>
                  <a:pt x="484" y="324"/>
                  <a:pt x="486" y="323"/>
                </a:cubicBezTo>
                <a:cubicBezTo>
                  <a:pt x="498" y="319"/>
                  <a:pt x="508" y="312"/>
                  <a:pt x="518" y="304"/>
                </a:cubicBezTo>
                <a:cubicBezTo>
                  <a:pt x="523" y="300"/>
                  <a:pt x="544" y="279"/>
                  <a:pt x="528" y="297"/>
                </a:cubicBezTo>
                <a:cubicBezTo>
                  <a:pt x="521" y="305"/>
                  <a:pt x="512" y="313"/>
                  <a:pt x="503" y="320"/>
                </a:cubicBezTo>
                <a:cubicBezTo>
                  <a:pt x="501" y="322"/>
                  <a:pt x="504" y="325"/>
                  <a:pt x="506" y="323"/>
                </a:cubicBezTo>
                <a:cubicBezTo>
                  <a:pt x="512" y="318"/>
                  <a:pt x="518" y="313"/>
                  <a:pt x="524" y="309"/>
                </a:cubicBezTo>
                <a:cubicBezTo>
                  <a:pt x="532" y="303"/>
                  <a:pt x="533" y="303"/>
                  <a:pt x="527" y="309"/>
                </a:cubicBezTo>
                <a:cubicBezTo>
                  <a:pt x="522" y="314"/>
                  <a:pt x="517" y="319"/>
                  <a:pt x="513" y="325"/>
                </a:cubicBezTo>
                <a:cubicBezTo>
                  <a:pt x="512" y="327"/>
                  <a:pt x="514" y="329"/>
                  <a:pt x="516" y="328"/>
                </a:cubicBezTo>
                <a:cubicBezTo>
                  <a:pt x="517" y="328"/>
                  <a:pt x="518" y="327"/>
                  <a:pt x="519" y="326"/>
                </a:cubicBezTo>
                <a:cubicBezTo>
                  <a:pt x="516" y="331"/>
                  <a:pt x="512" y="336"/>
                  <a:pt x="510" y="341"/>
                </a:cubicBezTo>
                <a:cubicBezTo>
                  <a:pt x="509" y="343"/>
                  <a:pt x="510" y="345"/>
                  <a:pt x="512" y="344"/>
                </a:cubicBezTo>
                <a:cubicBezTo>
                  <a:pt x="523" y="342"/>
                  <a:pt x="515" y="349"/>
                  <a:pt x="512" y="356"/>
                </a:cubicBezTo>
                <a:cubicBezTo>
                  <a:pt x="511" y="358"/>
                  <a:pt x="513" y="360"/>
                  <a:pt x="515" y="359"/>
                </a:cubicBezTo>
                <a:cubicBezTo>
                  <a:pt x="518" y="357"/>
                  <a:pt x="522" y="355"/>
                  <a:pt x="525" y="353"/>
                </a:cubicBezTo>
                <a:cubicBezTo>
                  <a:pt x="527" y="352"/>
                  <a:pt x="526" y="349"/>
                  <a:pt x="523" y="349"/>
                </a:cubicBezTo>
                <a:cubicBezTo>
                  <a:pt x="520" y="351"/>
                  <a:pt x="520" y="351"/>
                  <a:pt x="520" y="351"/>
                </a:cubicBezTo>
                <a:cubicBezTo>
                  <a:pt x="522" y="346"/>
                  <a:pt x="524" y="340"/>
                  <a:pt x="525" y="340"/>
                </a:cubicBezTo>
                <a:cubicBezTo>
                  <a:pt x="525" y="338"/>
                  <a:pt x="524" y="336"/>
                  <a:pt x="522" y="337"/>
                </a:cubicBezTo>
                <a:cubicBezTo>
                  <a:pt x="506" y="343"/>
                  <a:pt x="529" y="322"/>
                  <a:pt x="533" y="317"/>
                </a:cubicBezTo>
                <a:cubicBezTo>
                  <a:pt x="535" y="316"/>
                  <a:pt x="533" y="313"/>
                  <a:pt x="531" y="315"/>
                </a:cubicBezTo>
                <a:cubicBezTo>
                  <a:pt x="508" y="333"/>
                  <a:pt x="533" y="307"/>
                  <a:pt x="538" y="300"/>
                </a:cubicBezTo>
                <a:cubicBezTo>
                  <a:pt x="539" y="298"/>
                  <a:pt x="537" y="296"/>
                  <a:pt x="536" y="297"/>
                </a:cubicBezTo>
                <a:cubicBezTo>
                  <a:pt x="533" y="298"/>
                  <a:pt x="531" y="300"/>
                  <a:pt x="529" y="301"/>
                </a:cubicBezTo>
                <a:cubicBezTo>
                  <a:pt x="533" y="296"/>
                  <a:pt x="538" y="292"/>
                  <a:pt x="542" y="286"/>
                </a:cubicBezTo>
                <a:cubicBezTo>
                  <a:pt x="542" y="286"/>
                  <a:pt x="542" y="286"/>
                  <a:pt x="542" y="286"/>
                </a:cubicBezTo>
                <a:cubicBezTo>
                  <a:pt x="540" y="332"/>
                  <a:pt x="527" y="378"/>
                  <a:pt x="505" y="418"/>
                </a:cubicBezTo>
                <a:close/>
                <a:moveTo>
                  <a:pt x="380" y="469"/>
                </a:moveTo>
                <a:cubicBezTo>
                  <a:pt x="391" y="458"/>
                  <a:pt x="403" y="447"/>
                  <a:pt x="414" y="436"/>
                </a:cubicBezTo>
                <a:cubicBezTo>
                  <a:pt x="405" y="447"/>
                  <a:pt x="395" y="457"/>
                  <a:pt x="384" y="466"/>
                </a:cubicBezTo>
                <a:cubicBezTo>
                  <a:pt x="383" y="467"/>
                  <a:pt x="382" y="468"/>
                  <a:pt x="380" y="469"/>
                </a:cubicBezTo>
                <a:close/>
                <a:moveTo>
                  <a:pt x="354" y="457"/>
                </a:moveTo>
                <a:cubicBezTo>
                  <a:pt x="355" y="456"/>
                  <a:pt x="355" y="456"/>
                  <a:pt x="356" y="455"/>
                </a:cubicBezTo>
                <a:cubicBezTo>
                  <a:pt x="363" y="445"/>
                  <a:pt x="373" y="437"/>
                  <a:pt x="382" y="429"/>
                </a:cubicBezTo>
                <a:cubicBezTo>
                  <a:pt x="386" y="425"/>
                  <a:pt x="391" y="421"/>
                  <a:pt x="396" y="416"/>
                </a:cubicBezTo>
                <a:cubicBezTo>
                  <a:pt x="386" y="426"/>
                  <a:pt x="377" y="436"/>
                  <a:pt x="368" y="446"/>
                </a:cubicBezTo>
                <a:cubicBezTo>
                  <a:pt x="365" y="449"/>
                  <a:pt x="360" y="453"/>
                  <a:pt x="354" y="457"/>
                </a:cubicBezTo>
                <a:close/>
                <a:moveTo>
                  <a:pt x="360" y="419"/>
                </a:moveTo>
                <a:cubicBezTo>
                  <a:pt x="368" y="409"/>
                  <a:pt x="377" y="400"/>
                  <a:pt x="385" y="390"/>
                </a:cubicBezTo>
                <a:cubicBezTo>
                  <a:pt x="388" y="385"/>
                  <a:pt x="411" y="353"/>
                  <a:pt x="399" y="371"/>
                </a:cubicBezTo>
                <a:cubicBezTo>
                  <a:pt x="389" y="388"/>
                  <a:pt x="376" y="402"/>
                  <a:pt x="362" y="416"/>
                </a:cubicBezTo>
                <a:cubicBezTo>
                  <a:pt x="362" y="417"/>
                  <a:pt x="361" y="418"/>
                  <a:pt x="360" y="419"/>
                </a:cubicBezTo>
                <a:close/>
                <a:moveTo>
                  <a:pt x="542" y="285"/>
                </a:moveTo>
                <a:cubicBezTo>
                  <a:pt x="542" y="284"/>
                  <a:pt x="540" y="283"/>
                  <a:pt x="539" y="284"/>
                </a:cubicBezTo>
                <a:cubicBezTo>
                  <a:pt x="524" y="293"/>
                  <a:pt x="512" y="305"/>
                  <a:pt x="497" y="314"/>
                </a:cubicBezTo>
                <a:cubicBezTo>
                  <a:pt x="494" y="311"/>
                  <a:pt x="496" y="308"/>
                  <a:pt x="501" y="306"/>
                </a:cubicBezTo>
                <a:cubicBezTo>
                  <a:pt x="505" y="302"/>
                  <a:pt x="509" y="299"/>
                  <a:pt x="513" y="296"/>
                </a:cubicBezTo>
                <a:cubicBezTo>
                  <a:pt x="521" y="289"/>
                  <a:pt x="529" y="282"/>
                  <a:pt x="536" y="274"/>
                </a:cubicBezTo>
                <a:cubicBezTo>
                  <a:pt x="537" y="272"/>
                  <a:pt x="535" y="270"/>
                  <a:pt x="533" y="271"/>
                </a:cubicBezTo>
                <a:cubicBezTo>
                  <a:pt x="523" y="277"/>
                  <a:pt x="513" y="283"/>
                  <a:pt x="503" y="290"/>
                </a:cubicBezTo>
                <a:cubicBezTo>
                  <a:pt x="499" y="292"/>
                  <a:pt x="471" y="315"/>
                  <a:pt x="488" y="300"/>
                </a:cubicBezTo>
                <a:cubicBezTo>
                  <a:pt x="506" y="284"/>
                  <a:pt x="526" y="271"/>
                  <a:pt x="542" y="253"/>
                </a:cubicBezTo>
                <a:cubicBezTo>
                  <a:pt x="542" y="264"/>
                  <a:pt x="542" y="274"/>
                  <a:pt x="542" y="285"/>
                </a:cubicBezTo>
                <a:close/>
              </a:path>
            </a:pathLst>
          </a:custGeom>
          <a:solidFill>
            <a:srgbClr val="7CBF33">
              <a:alpha val="75000"/>
            </a:srgbClr>
          </a:solidFill>
          <a:ln>
            <a:solidFill>
              <a:srgbClr val="7CBF33"/>
            </a:solid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47" name="Freeform 75"/>
          <p:cNvSpPr>
            <a:spLocks noEditPoints="1"/>
          </p:cNvSpPr>
          <p:nvPr/>
        </p:nvSpPr>
        <p:spPr bwMode="auto">
          <a:xfrm>
            <a:off x="3240587" y="2890090"/>
            <a:ext cx="1155107" cy="1146926"/>
          </a:xfrm>
          <a:custGeom>
            <a:avLst/>
            <a:gdLst>
              <a:gd name="T0" fmla="*/ 450 w 555"/>
              <a:gd name="T1" fmla="*/ 186 h 551"/>
              <a:gd name="T2" fmla="*/ 395 w 555"/>
              <a:gd name="T3" fmla="*/ 249 h 551"/>
              <a:gd name="T4" fmla="*/ 351 w 555"/>
              <a:gd name="T5" fmla="*/ 279 h 551"/>
              <a:gd name="T6" fmla="*/ 280 w 555"/>
              <a:gd name="T7" fmla="*/ 413 h 551"/>
              <a:gd name="T8" fmla="*/ 268 w 555"/>
              <a:gd name="T9" fmla="*/ 391 h 551"/>
              <a:gd name="T10" fmla="*/ 225 w 555"/>
              <a:gd name="T11" fmla="*/ 419 h 551"/>
              <a:gd name="T12" fmla="*/ 271 w 555"/>
              <a:gd name="T13" fmla="*/ 315 h 551"/>
              <a:gd name="T14" fmla="*/ 216 w 555"/>
              <a:gd name="T15" fmla="*/ 346 h 551"/>
              <a:gd name="T16" fmla="*/ 258 w 555"/>
              <a:gd name="T17" fmla="*/ 276 h 551"/>
              <a:gd name="T18" fmla="*/ 290 w 555"/>
              <a:gd name="T19" fmla="*/ 269 h 551"/>
              <a:gd name="T20" fmla="*/ 333 w 555"/>
              <a:gd name="T21" fmla="*/ 289 h 551"/>
              <a:gd name="T22" fmla="*/ 435 w 555"/>
              <a:gd name="T23" fmla="*/ 172 h 551"/>
              <a:gd name="T24" fmla="*/ 45 w 555"/>
              <a:gd name="T25" fmla="*/ 152 h 551"/>
              <a:gd name="T26" fmla="*/ 307 w 555"/>
              <a:gd name="T27" fmla="*/ 119 h 551"/>
              <a:gd name="T28" fmla="*/ 252 w 555"/>
              <a:gd name="T29" fmla="*/ 185 h 551"/>
              <a:gd name="T30" fmla="*/ 270 w 555"/>
              <a:gd name="T31" fmla="*/ 196 h 551"/>
              <a:gd name="T32" fmla="*/ 308 w 555"/>
              <a:gd name="T33" fmla="*/ 161 h 551"/>
              <a:gd name="T34" fmla="*/ 283 w 555"/>
              <a:gd name="T35" fmla="*/ 211 h 551"/>
              <a:gd name="T36" fmla="*/ 229 w 555"/>
              <a:gd name="T37" fmla="*/ 237 h 551"/>
              <a:gd name="T38" fmla="*/ 233 w 555"/>
              <a:gd name="T39" fmla="*/ 265 h 551"/>
              <a:gd name="T40" fmla="*/ 212 w 555"/>
              <a:gd name="T41" fmla="*/ 310 h 551"/>
              <a:gd name="T42" fmla="*/ 198 w 555"/>
              <a:gd name="T43" fmla="*/ 377 h 551"/>
              <a:gd name="T44" fmla="*/ 235 w 555"/>
              <a:gd name="T45" fmla="*/ 418 h 551"/>
              <a:gd name="T46" fmla="*/ 381 w 555"/>
              <a:gd name="T47" fmla="*/ 323 h 551"/>
              <a:gd name="T48" fmla="*/ 338 w 555"/>
              <a:gd name="T49" fmla="*/ 477 h 551"/>
              <a:gd name="T50" fmla="*/ 277 w 555"/>
              <a:gd name="T51" fmla="*/ 541 h 551"/>
              <a:gd name="T52" fmla="*/ 125 w 555"/>
              <a:gd name="T53" fmla="*/ 476 h 551"/>
              <a:gd name="T54" fmla="*/ 58 w 555"/>
              <a:gd name="T55" fmla="*/ 423 h 551"/>
              <a:gd name="T56" fmla="*/ 55 w 555"/>
              <a:gd name="T57" fmla="*/ 281 h 551"/>
              <a:gd name="T58" fmla="*/ 48 w 555"/>
              <a:gd name="T59" fmla="*/ 186 h 551"/>
              <a:gd name="T60" fmla="*/ 512 w 555"/>
              <a:gd name="T61" fmla="*/ 139 h 551"/>
              <a:gd name="T62" fmla="*/ 253 w 555"/>
              <a:gd name="T63" fmla="*/ 158 h 551"/>
              <a:gd name="T64" fmla="*/ 316 w 555"/>
              <a:gd name="T65" fmla="*/ 199 h 551"/>
              <a:gd name="T66" fmla="*/ 445 w 555"/>
              <a:gd name="T67" fmla="*/ 89 h 551"/>
              <a:gd name="T68" fmla="*/ 315 w 555"/>
              <a:gd name="T69" fmla="*/ 251 h 551"/>
              <a:gd name="T70" fmla="*/ 350 w 555"/>
              <a:gd name="T71" fmla="*/ 216 h 551"/>
              <a:gd name="T72" fmla="*/ 334 w 555"/>
              <a:gd name="T73" fmla="*/ 241 h 551"/>
              <a:gd name="T74" fmla="*/ 331 w 555"/>
              <a:gd name="T75" fmla="*/ 268 h 551"/>
              <a:gd name="T76" fmla="*/ 443 w 555"/>
              <a:gd name="T77" fmla="*/ 62 h 551"/>
              <a:gd name="T78" fmla="*/ 424 w 555"/>
              <a:gd name="T79" fmla="*/ 83 h 551"/>
              <a:gd name="T80" fmla="*/ 333 w 555"/>
              <a:gd name="T81" fmla="*/ 181 h 551"/>
              <a:gd name="T82" fmla="*/ 232 w 555"/>
              <a:gd name="T83" fmla="*/ 272 h 551"/>
              <a:gd name="T84" fmla="*/ 287 w 555"/>
              <a:gd name="T85" fmla="*/ 382 h 551"/>
              <a:gd name="T86" fmla="*/ 23 w 555"/>
              <a:gd name="T87" fmla="*/ 223 h 551"/>
              <a:gd name="T88" fmla="*/ 45 w 555"/>
              <a:gd name="T89" fmla="*/ 262 h 551"/>
              <a:gd name="T90" fmla="*/ 20 w 555"/>
              <a:gd name="T91" fmla="*/ 340 h 551"/>
              <a:gd name="T92" fmla="*/ 90 w 555"/>
              <a:gd name="T93" fmla="*/ 474 h 551"/>
              <a:gd name="T94" fmla="*/ 92 w 555"/>
              <a:gd name="T95" fmla="*/ 476 h 551"/>
              <a:gd name="T96" fmla="*/ 541 w 555"/>
              <a:gd name="T97" fmla="*/ 248 h 551"/>
              <a:gd name="T98" fmla="*/ 390 w 555"/>
              <a:gd name="T99" fmla="*/ 316 h 551"/>
              <a:gd name="T100" fmla="*/ 395 w 555"/>
              <a:gd name="T101" fmla="*/ 302 h 551"/>
              <a:gd name="T102" fmla="*/ 390 w 555"/>
              <a:gd name="T103" fmla="*/ 306 h 551"/>
              <a:gd name="T104" fmla="*/ 400 w 555"/>
              <a:gd name="T105" fmla="*/ 474 h 551"/>
              <a:gd name="T106" fmla="*/ 372 w 555"/>
              <a:gd name="T107" fmla="*/ 487 h 551"/>
              <a:gd name="T108" fmla="*/ 443 w 555"/>
              <a:gd name="T109" fmla="*/ 376 h 551"/>
              <a:gd name="T110" fmla="*/ 415 w 555"/>
              <a:gd name="T111" fmla="*/ 369 h 551"/>
              <a:gd name="T112" fmla="*/ 373 w 555"/>
              <a:gd name="T113" fmla="*/ 361 h 551"/>
              <a:gd name="T114" fmla="*/ 414 w 555"/>
              <a:gd name="T115" fmla="*/ 316 h 551"/>
              <a:gd name="T116" fmla="*/ 437 w 555"/>
              <a:gd name="T117" fmla="*/ 361 h 551"/>
              <a:gd name="T118" fmla="*/ 469 w 555"/>
              <a:gd name="T119" fmla="*/ 301 h 551"/>
              <a:gd name="T120" fmla="*/ 503 w 555"/>
              <a:gd name="T121" fmla="*/ 320 h 551"/>
              <a:gd name="T122" fmla="*/ 531 w 555"/>
              <a:gd name="T123" fmla="*/ 315 h 551"/>
              <a:gd name="T124" fmla="*/ 360 w 555"/>
              <a:gd name="T125" fmla="*/ 41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5" h="551">
                <a:moveTo>
                  <a:pt x="512" y="139"/>
                </a:moveTo>
                <a:cubicBezTo>
                  <a:pt x="511" y="137"/>
                  <a:pt x="508" y="140"/>
                  <a:pt x="509" y="142"/>
                </a:cubicBezTo>
                <a:cubicBezTo>
                  <a:pt x="514" y="151"/>
                  <a:pt x="519" y="160"/>
                  <a:pt x="523" y="169"/>
                </a:cubicBezTo>
                <a:cubicBezTo>
                  <a:pt x="522" y="170"/>
                  <a:pt x="522" y="170"/>
                  <a:pt x="522" y="170"/>
                </a:cubicBezTo>
                <a:cubicBezTo>
                  <a:pt x="497" y="194"/>
                  <a:pt x="472" y="216"/>
                  <a:pt x="446" y="238"/>
                </a:cubicBezTo>
                <a:cubicBezTo>
                  <a:pt x="434" y="248"/>
                  <a:pt x="422" y="258"/>
                  <a:pt x="410" y="268"/>
                </a:cubicBezTo>
                <a:cubicBezTo>
                  <a:pt x="402" y="274"/>
                  <a:pt x="367" y="310"/>
                  <a:pt x="392" y="279"/>
                </a:cubicBezTo>
                <a:cubicBezTo>
                  <a:pt x="411" y="254"/>
                  <a:pt x="436" y="234"/>
                  <a:pt x="460" y="213"/>
                </a:cubicBezTo>
                <a:cubicBezTo>
                  <a:pt x="467" y="206"/>
                  <a:pt x="475" y="200"/>
                  <a:pt x="482" y="192"/>
                </a:cubicBezTo>
                <a:cubicBezTo>
                  <a:pt x="491" y="185"/>
                  <a:pt x="500" y="176"/>
                  <a:pt x="508" y="167"/>
                </a:cubicBezTo>
                <a:cubicBezTo>
                  <a:pt x="509" y="167"/>
                  <a:pt x="510" y="166"/>
                  <a:pt x="510" y="165"/>
                </a:cubicBezTo>
                <a:cubicBezTo>
                  <a:pt x="511" y="163"/>
                  <a:pt x="513" y="161"/>
                  <a:pt x="514" y="159"/>
                </a:cubicBezTo>
                <a:cubicBezTo>
                  <a:pt x="515" y="158"/>
                  <a:pt x="513" y="156"/>
                  <a:pt x="512" y="157"/>
                </a:cubicBezTo>
                <a:cubicBezTo>
                  <a:pt x="474" y="184"/>
                  <a:pt x="440" y="215"/>
                  <a:pt x="405" y="245"/>
                </a:cubicBezTo>
                <a:cubicBezTo>
                  <a:pt x="441" y="214"/>
                  <a:pt x="473" y="179"/>
                  <a:pt x="509" y="148"/>
                </a:cubicBezTo>
                <a:cubicBezTo>
                  <a:pt x="510" y="147"/>
                  <a:pt x="509" y="145"/>
                  <a:pt x="507" y="146"/>
                </a:cubicBezTo>
                <a:cubicBezTo>
                  <a:pt x="487" y="158"/>
                  <a:pt x="468" y="172"/>
                  <a:pt x="450" y="186"/>
                </a:cubicBezTo>
                <a:cubicBezTo>
                  <a:pt x="466" y="171"/>
                  <a:pt x="480" y="155"/>
                  <a:pt x="494" y="138"/>
                </a:cubicBezTo>
                <a:cubicBezTo>
                  <a:pt x="495" y="136"/>
                  <a:pt x="494" y="135"/>
                  <a:pt x="492" y="136"/>
                </a:cubicBezTo>
                <a:cubicBezTo>
                  <a:pt x="453" y="170"/>
                  <a:pt x="405" y="196"/>
                  <a:pt x="377" y="241"/>
                </a:cubicBezTo>
                <a:cubicBezTo>
                  <a:pt x="377" y="242"/>
                  <a:pt x="378" y="243"/>
                  <a:pt x="379" y="242"/>
                </a:cubicBezTo>
                <a:cubicBezTo>
                  <a:pt x="403" y="203"/>
                  <a:pt x="441" y="180"/>
                  <a:pt x="476" y="152"/>
                </a:cubicBezTo>
                <a:cubicBezTo>
                  <a:pt x="480" y="149"/>
                  <a:pt x="485" y="144"/>
                  <a:pt x="486" y="143"/>
                </a:cubicBezTo>
                <a:cubicBezTo>
                  <a:pt x="486" y="144"/>
                  <a:pt x="484" y="146"/>
                  <a:pt x="480" y="150"/>
                </a:cubicBezTo>
                <a:cubicBezTo>
                  <a:pt x="471" y="160"/>
                  <a:pt x="463" y="170"/>
                  <a:pt x="454" y="179"/>
                </a:cubicBezTo>
                <a:cubicBezTo>
                  <a:pt x="443" y="190"/>
                  <a:pt x="432" y="200"/>
                  <a:pt x="421" y="211"/>
                </a:cubicBezTo>
                <a:cubicBezTo>
                  <a:pt x="408" y="222"/>
                  <a:pt x="395" y="234"/>
                  <a:pt x="383" y="246"/>
                </a:cubicBezTo>
                <a:cubicBezTo>
                  <a:pt x="381" y="248"/>
                  <a:pt x="383" y="250"/>
                  <a:pt x="385" y="249"/>
                </a:cubicBezTo>
                <a:cubicBezTo>
                  <a:pt x="396" y="238"/>
                  <a:pt x="408" y="228"/>
                  <a:pt x="419" y="217"/>
                </a:cubicBezTo>
                <a:cubicBezTo>
                  <a:pt x="423" y="214"/>
                  <a:pt x="427" y="210"/>
                  <a:pt x="431" y="207"/>
                </a:cubicBezTo>
                <a:cubicBezTo>
                  <a:pt x="451" y="189"/>
                  <a:pt x="472" y="173"/>
                  <a:pt x="494" y="158"/>
                </a:cubicBezTo>
                <a:cubicBezTo>
                  <a:pt x="513" y="145"/>
                  <a:pt x="489" y="161"/>
                  <a:pt x="486" y="165"/>
                </a:cubicBezTo>
                <a:cubicBezTo>
                  <a:pt x="476" y="173"/>
                  <a:pt x="467" y="182"/>
                  <a:pt x="458" y="191"/>
                </a:cubicBezTo>
                <a:cubicBezTo>
                  <a:pt x="437" y="211"/>
                  <a:pt x="417" y="230"/>
                  <a:pt x="395" y="249"/>
                </a:cubicBezTo>
                <a:cubicBezTo>
                  <a:pt x="394" y="250"/>
                  <a:pt x="396" y="252"/>
                  <a:pt x="397" y="251"/>
                </a:cubicBezTo>
                <a:cubicBezTo>
                  <a:pt x="418" y="235"/>
                  <a:pt x="438" y="218"/>
                  <a:pt x="459" y="202"/>
                </a:cubicBezTo>
                <a:cubicBezTo>
                  <a:pt x="468" y="195"/>
                  <a:pt x="476" y="188"/>
                  <a:pt x="485" y="181"/>
                </a:cubicBezTo>
                <a:cubicBezTo>
                  <a:pt x="481" y="186"/>
                  <a:pt x="477" y="190"/>
                  <a:pt x="473" y="195"/>
                </a:cubicBezTo>
                <a:cubicBezTo>
                  <a:pt x="452" y="212"/>
                  <a:pt x="432" y="231"/>
                  <a:pt x="412" y="249"/>
                </a:cubicBezTo>
                <a:cubicBezTo>
                  <a:pt x="401" y="260"/>
                  <a:pt x="390" y="270"/>
                  <a:pt x="378" y="279"/>
                </a:cubicBezTo>
                <a:cubicBezTo>
                  <a:pt x="359" y="295"/>
                  <a:pt x="388" y="268"/>
                  <a:pt x="392" y="265"/>
                </a:cubicBezTo>
                <a:cubicBezTo>
                  <a:pt x="393" y="263"/>
                  <a:pt x="391" y="261"/>
                  <a:pt x="390" y="262"/>
                </a:cubicBezTo>
                <a:cubicBezTo>
                  <a:pt x="383" y="266"/>
                  <a:pt x="377" y="270"/>
                  <a:pt x="371" y="275"/>
                </a:cubicBezTo>
                <a:cubicBezTo>
                  <a:pt x="358" y="285"/>
                  <a:pt x="380" y="263"/>
                  <a:pt x="383" y="260"/>
                </a:cubicBezTo>
                <a:cubicBezTo>
                  <a:pt x="384" y="259"/>
                  <a:pt x="382" y="256"/>
                  <a:pt x="381" y="258"/>
                </a:cubicBezTo>
                <a:cubicBezTo>
                  <a:pt x="372" y="264"/>
                  <a:pt x="346" y="289"/>
                  <a:pt x="367" y="262"/>
                </a:cubicBezTo>
                <a:cubicBezTo>
                  <a:pt x="368" y="261"/>
                  <a:pt x="366" y="259"/>
                  <a:pt x="364" y="260"/>
                </a:cubicBezTo>
                <a:cubicBezTo>
                  <a:pt x="359" y="265"/>
                  <a:pt x="355" y="269"/>
                  <a:pt x="351" y="274"/>
                </a:cubicBezTo>
                <a:cubicBezTo>
                  <a:pt x="349" y="275"/>
                  <a:pt x="352" y="278"/>
                  <a:pt x="353" y="276"/>
                </a:cubicBezTo>
                <a:cubicBezTo>
                  <a:pt x="353" y="275"/>
                  <a:pt x="354" y="275"/>
                  <a:pt x="354" y="274"/>
                </a:cubicBezTo>
                <a:cubicBezTo>
                  <a:pt x="353" y="276"/>
                  <a:pt x="352" y="277"/>
                  <a:pt x="351" y="279"/>
                </a:cubicBezTo>
                <a:cubicBezTo>
                  <a:pt x="351" y="280"/>
                  <a:pt x="352" y="282"/>
                  <a:pt x="354" y="281"/>
                </a:cubicBezTo>
                <a:cubicBezTo>
                  <a:pt x="360" y="277"/>
                  <a:pt x="363" y="275"/>
                  <a:pt x="369" y="270"/>
                </a:cubicBezTo>
                <a:cubicBezTo>
                  <a:pt x="386" y="257"/>
                  <a:pt x="362" y="279"/>
                  <a:pt x="359" y="284"/>
                </a:cubicBezTo>
                <a:cubicBezTo>
                  <a:pt x="358" y="285"/>
                  <a:pt x="359" y="288"/>
                  <a:pt x="361" y="287"/>
                </a:cubicBezTo>
                <a:cubicBezTo>
                  <a:pt x="369" y="281"/>
                  <a:pt x="376" y="274"/>
                  <a:pt x="385" y="269"/>
                </a:cubicBezTo>
                <a:cubicBezTo>
                  <a:pt x="377" y="274"/>
                  <a:pt x="370" y="283"/>
                  <a:pt x="364" y="291"/>
                </a:cubicBezTo>
                <a:cubicBezTo>
                  <a:pt x="363" y="293"/>
                  <a:pt x="365" y="295"/>
                  <a:pt x="367" y="293"/>
                </a:cubicBezTo>
                <a:cubicBezTo>
                  <a:pt x="379" y="283"/>
                  <a:pt x="391" y="273"/>
                  <a:pt x="403" y="262"/>
                </a:cubicBezTo>
                <a:cubicBezTo>
                  <a:pt x="392" y="273"/>
                  <a:pt x="383" y="284"/>
                  <a:pt x="374" y="297"/>
                </a:cubicBezTo>
                <a:cubicBezTo>
                  <a:pt x="373" y="299"/>
                  <a:pt x="375" y="300"/>
                  <a:pt x="377" y="299"/>
                </a:cubicBezTo>
                <a:cubicBezTo>
                  <a:pt x="401" y="279"/>
                  <a:pt x="425" y="260"/>
                  <a:pt x="449" y="239"/>
                </a:cubicBezTo>
                <a:cubicBezTo>
                  <a:pt x="439" y="249"/>
                  <a:pt x="429" y="259"/>
                  <a:pt x="418" y="268"/>
                </a:cubicBezTo>
                <a:cubicBezTo>
                  <a:pt x="402" y="281"/>
                  <a:pt x="383" y="295"/>
                  <a:pt x="371" y="312"/>
                </a:cubicBezTo>
                <a:cubicBezTo>
                  <a:pt x="370" y="311"/>
                  <a:pt x="368" y="310"/>
                  <a:pt x="367" y="312"/>
                </a:cubicBezTo>
                <a:cubicBezTo>
                  <a:pt x="344" y="344"/>
                  <a:pt x="316" y="373"/>
                  <a:pt x="294" y="406"/>
                </a:cubicBezTo>
                <a:cubicBezTo>
                  <a:pt x="288" y="412"/>
                  <a:pt x="282" y="419"/>
                  <a:pt x="276" y="425"/>
                </a:cubicBezTo>
                <a:cubicBezTo>
                  <a:pt x="261" y="441"/>
                  <a:pt x="277" y="417"/>
                  <a:pt x="280" y="413"/>
                </a:cubicBezTo>
                <a:cubicBezTo>
                  <a:pt x="288" y="399"/>
                  <a:pt x="298" y="387"/>
                  <a:pt x="309" y="375"/>
                </a:cubicBezTo>
                <a:cubicBezTo>
                  <a:pt x="322" y="359"/>
                  <a:pt x="337" y="344"/>
                  <a:pt x="350" y="327"/>
                </a:cubicBezTo>
                <a:cubicBezTo>
                  <a:pt x="351" y="326"/>
                  <a:pt x="348" y="324"/>
                  <a:pt x="347" y="325"/>
                </a:cubicBezTo>
                <a:cubicBezTo>
                  <a:pt x="311" y="361"/>
                  <a:pt x="284" y="403"/>
                  <a:pt x="248" y="439"/>
                </a:cubicBezTo>
                <a:cubicBezTo>
                  <a:pt x="252" y="435"/>
                  <a:pt x="255" y="428"/>
                  <a:pt x="258" y="422"/>
                </a:cubicBezTo>
                <a:cubicBezTo>
                  <a:pt x="269" y="410"/>
                  <a:pt x="280" y="397"/>
                  <a:pt x="291" y="383"/>
                </a:cubicBezTo>
                <a:cubicBezTo>
                  <a:pt x="297" y="376"/>
                  <a:pt x="302" y="369"/>
                  <a:pt x="307" y="362"/>
                </a:cubicBezTo>
                <a:cubicBezTo>
                  <a:pt x="313" y="355"/>
                  <a:pt x="318" y="348"/>
                  <a:pt x="323" y="342"/>
                </a:cubicBezTo>
                <a:cubicBezTo>
                  <a:pt x="324" y="341"/>
                  <a:pt x="324" y="340"/>
                  <a:pt x="325" y="339"/>
                </a:cubicBezTo>
                <a:cubicBezTo>
                  <a:pt x="328" y="336"/>
                  <a:pt x="331" y="332"/>
                  <a:pt x="334" y="329"/>
                </a:cubicBezTo>
                <a:cubicBezTo>
                  <a:pt x="335" y="327"/>
                  <a:pt x="333" y="324"/>
                  <a:pt x="331" y="326"/>
                </a:cubicBezTo>
                <a:cubicBezTo>
                  <a:pt x="329" y="329"/>
                  <a:pt x="326" y="333"/>
                  <a:pt x="323" y="336"/>
                </a:cubicBezTo>
                <a:cubicBezTo>
                  <a:pt x="323" y="337"/>
                  <a:pt x="322" y="337"/>
                  <a:pt x="322" y="338"/>
                </a:cubicBezTo>
                <a:cubicBezTo>
                  <a:pt x="299" y="366"/>
                  <a:pt x="271" y="391"/>
                  <a:pt x="253" y="422"/>
                </a:cubicBezTo>
                <a:cubicBezTo>
                  <a:pt x="250" y="426"/>
                  <a:pt x="246" y="429"/>
                  <a:pt x="243" y="432"/>
                </a:cubicBezTo>
                <a:cubicBezTo>
                  <a:pt x="240" y="435"/>
                  <a:pt x="242" y="429"/>
                  <a:pt x="245" y="423"/>
                </a:cubicBezTo>
                <a:cubicBezTo>
                  <a:pt x="253" y="413"/>
                  <a:pt x="261" y="402"/>
                  <a:pt x="268" y="391"/>
                </a:cubicBezTo>
                <a:cubicBezTo>
                  <a:pt x="283" y="371"/>
                  <a:pt x="300" y="353"/>
                  <a:pt x="315" y="333"/>
                </a:cubicBezTo>
                <a:cubicBezTo>
                  <a:pt x="315" y="333"/>
                  <a:pt x="315" y="333"/>
                  <a:pt x="315" y="333"/>
                </a:cubicBezTo>
                <a:cubicBezTo>
                  <a:pt x="315" y="333"/>
                  <a:pt x="315" y="333"/>
                  <a:pt x="315" y="333"/>
                </a:cubicBezTo>
                <a:cubicBezTo>
                  <a:pt x="316" y="331"/>
                  <a:pt x="318" y="329"/>
                  <a:pt x="319" y="327"/>
                </a:cubicBezTo>
                <a:cubicBezTo>
                  <a:pt x="320" y="325"/>
                  <a:pt x="317" y="324"/>
                  <a:pt x="316" y="325"/>
                </a:cubicBezTo>
                <a:cubicBezTo>
                  <a:pt x="294" y="356"/>
                  <a:pt x="261" y="382"/>
                  <a:pt x="244" y="416"/>
                </a:cubicBezTo>
                <a:cubicBezTo>
                  <a:pt x="239" y="422"/>
                  <a:pt x="234" y="427"/>
                  <a:pt x="233" y="431"/>
                </a:cubicBezTo>
                <a:cubicBezTo>
                  <a:pt x="235" y="424"/>
                  <a:pt x="238" y="416"/>
                  <a:pt x="241" y="409"/>
                </a:cubicBezTo>
                <a:cubicBezTo>
                  <a:pt x="248" y="401"/>
                  <a:pt x="254" y="392"/>
                  <a:pt x="260" y="383"/>
                </a:cubicBezTo>
                <a:cubicBezTo>
                  <a:pt x="264" y="378"/>
                  <a:pt x="268" y="373"/>
                  <a:pt x="272" y="367"/>
                </a:cubicBezTo>
                <a:cubicBezTo>
                  <a:pt x="284" y="353"/>
                  <a:pt x="297" y="339"/>
                  <a:pt x="308" y="325"/>
                </a:cubicBezTo>
                <a:cubicBezTo>
                  <a:pt x="309" y="323"/>
                  <a:pt x="306" y="321"/>
                  <a:pt x="305" y="323"/>
                </a:cubicBezTo>
                <a:cubicBezTo>
                  <a:pt x="291" y="337"/>
                  <a:pt x="279" y="352"/>
                  <a:pt x="267" y="368"/>
                </a:cubicBezTo>
                <a:cubicBezTo>
                  <a:pt x="264" y="372"/>
                  <a:pt x="261" y="376"/>
                  <a:pt x="258" y="380"/>
                </a:cubicBezTo>
                <a:cubicBezTo>
                  <a:pt x="254" y="386"/>
                  <a:pt x="249" y="392"/>
                  <a:pt x="245" y="399"/>
                </a:cubicBezTo>
                <a:cubicBezTo>
                  <a:pt x="241" y="404"/>
                  <a:pt x="237" y="410"/>
                  <a:pt x="233" y="415"/>
                </a:cubicBezTo>
                <a:cubicBezTo>
                  <a:pt x="230" y="422"/>
                  <a:pt x="228" y="424"/>
                  <a:pt x="225" y="419"/>
                </a:cubicBezTo>
                <a:cubicBezTo>
                  <a:pt x="226" y="415"/>
                  <a:pt x="227" y="411"/>
                  <a:pt x="228" y="408"/>
                </a:cubicBezTo>
                <a:cubicBezTo>
                  <a:pt x="237" y="398"/>
                  <a:pt x="245" y="387"/>
                  <a:pt x="252" y="376"/>
                </a:cubicBezTo>
                <a:cubicBezTo>
                  <a:pt x="259" y="368"/>
                  <a:pt x="265" y="359"/>
                  <a:pt x="271" y="350"/>
                </a:cubicBezTo>
                <a:cubicBezTo>
                  <a:pt x="273" y="348"/>
                  <a:pt x="275" y="345"/>
                  <a:pt x="277" y="343"/>
                </a:cubicBezTo>
                <a:cubicBezTo>
                  <a:pt x="282" y="337"/>
                  <a:pt x="286" y="331"/>
                  <a:pt x="290" y="326"/>
                </a:cubicBezTo>
                <a:cubicBezTo>
                  <a:pt x="292" y="324"/>
                  <a:pt x="289" y="322"/>
                  <a:pt x="288" y="324"/>
                </a:cubicBezTo>
                <a:cubicBezTo>
                  <a:pt x="282" y="330"/>
                  <a:pt x="277" y="337"/>
                  <a:pt x="271" y="344"/>
                </a:cubicBezTo>
                <a:cubicBezTo>
                  <a:pt x="256" y="362"/>
                  <a:pt x="236" y="382"/>
                  <a:pt x="226" y="404"/>
                </a:cubicBezTo>
                <a:cubicBezTo>
                  <a:pt x="224" y="407"/>
                  <a:pt x="222" y="409"/>
                  <a:pt x="220" y="411"/>
                </a:cubicBezTo>
                <a:cubicBezTo>
                  <a:pt x="215" y="417"/>
                  <a:pt x="212" y="422"/>
                  <a:pt x="214" y="412"/>
                </a:cubicBezTo>
                <a:cubicBezTo>
                  <a:pt x="215" y="411"/>
                  <a:pt x="215" y="409"/>
                  <a:pt x="216" y="408"/>
                </a:cubicBezTo>
                <a:cubicBezTo>
                  <a:pt x="238" y="380"/>
                  <a:pt x="257" y="350"/>
                  <a:pt x="279" y="323"/>
                </a:cubicBezTo>
                <a:cubicBezTo>
                  <a:pt x="280" y="321"/>
                  <a:pt x="278" y="319"/>
                  <a:pt x="276" y="320"/>
                </a:cubicBezTo>
                <a:cubicBezTo>
                  <a:pt x="264" y="334"/>
                  <a:pt x="249" y="349"/>
                  <a:pt x="237" y="365"/>
                </a:cubicBezTo>
                <a:cubicBezTo>
                  <a:pt x="237" y="364"/>
                  <a:pt x="238" y="364"/>
                  <a:pt x="238" y="363"/>
                </a:cubicBezTo>
                <a:cubicBezTo>
                  <a:pt x="250" y="347"/>
                  <a:pt x="262" y="332"/>
                  <a:pt x="273" y="317"/>
                </a:cubicBezTo>
                <a:cubicBezTo>
                  <a:pt x="275" y="315"/>
                  <a:pt x="272" y="313"/>
                  <a:pt x="271" y="315"/>
                </a:cubicBezTo>
                <a:cubicBezTo>
                  <a:pt x="249" y="342"/>
                  <a:pt x="229" y="370"/>
                  <a:pt x="207" y="398"/>
                </a:cubicBezTo>
                <a:cubicBezTo>
                  <a:pt x="224" y="376"/>
                  <a:pt x="243" y="347"/>
                  <a:pt x="262" y="321"/>
                </a:cubicBezTo>
                <a:cubicBezTo>
                  <a:pt x="265" y="319"/>
                  <a:pt x="266" y="317"/>
                  <a:pt x="266" y="316"/>
                </a:cubicBezTo>
                <a:cubicBezTo>
                  <a:pt x="268" y="313"/>
                  <a:pt x="270" y="311"/>
                  <a:pt x="272" y="308"/>
                </a:cubicBezTo>
                <a:cubicBezTo>
                  <a:pt x="273" y="306"/>
                  <a:pt x="271" y="304"/>
                  <a:pt x="269" y="306"/>
                </a:cubicBezTo>
                <a:cubicBezTo>
                  <a:pt x="249" y="329"/>
                  <a:pt x="230" y="354"/>
                  <a:pt x="211" y="379"/>
                </a:cubicBezTo>
                <a:cubicBezTo>
                  <a:pt x="204" y="389"/>
                  <a:pt x="203" y="389"/>
                  <a:pt x="209" y="379"/>
                </a:cubicBezTo>
                <a:cubicBezTo>
                  <a:pt x="213" y="371"/>
                  <a:pt x="218" y="363"/>
                  <a:pt x="223" y="356"/>
                </a:cubicBezTo>
                <a:cubicBezTo>
                  <a:pt x="233" y="340"/>
                  <a:pt x="244" y="326"/>
                  <a:pt x="255" y="311"/>
                </a:cubicBezTo>
                <a:cubicBezTo>
                  <a:pt x="256" y="310"/>
                  <a:pt x="254" y="307"/>
                  <a:pt x="252" y="309"/>
                </a:cubicBezTo>
                <a:cubicBezTo>
                  <a:pt x="251" y="310"/>
                  <a:pt x="250" y="312"/>
                  <a:pt x="249" y="313"/>
                </a:cubicBezTo>
                <a:cubicBezTo>
                  <a:pt x="249" y="313"/>
                  <a:pt x="248" y="313"/>
                  <a:pt x="248" y="314"/>
                </a:cubicBezTo>
                <a:cubicBezTo>
                  <a:pt x="246" y="316"/>
                  <a:pt x="245" y="318"/>
                  <a:pt x="243" y="320"/>
                </a:cubicBezTo>
                <a:cubicBezTo>
                  <a:pt x="243" y="320"/>
                  <a:pt x="243" y="320"/>
                  <a:pt x="243" y="320"/>
                </a:cubicBezTo>
                <a:cubicBezTo>
                  <a:pt x="243" y="320"/>
                  <a:pt x="243" y="320"/>
                  <a:pt x="243" y="320"/>
                </a:cubicBezTo>
                <a:cubicBezTo>
                  <a:pt x="234" y="330"/>
                  <a:pt x="226" y="341"/>
                  <a:pt x="218" y="352"/>
                </a:cubicBezTo>
                <a:cubicBezTo>
                  <a:pt x="213" y="357"/>
                  <a:pt x="214" y="352"/>
                  <a:pt x="216" y="346"/>
                </a:cubicBezTo>
                <a:cubicBezTo>
                  <a:pt x="217" y="345"/>
                  <a:pt x="217" y="345"/>
                  <a:pt x="218" y="345"/>
                </a:cubicBezTo>
                <a:cubicBezTo>
                  <a:pt x="219" y="344"/>
                  <a:pt x="219" y="342"/>
                  <a:pt x="218" y="342"/>
                </a:cubicBezTo>
                <a:cubicBezTo>
                  <a:pt x="218" y="341"/>
                  <a:pt x="218" y="340"/>
                  <a:pt x="219" y="340"/>
                </a:cubicBezTo>
                <a:cubicBezTo>
                  <a:pt x="223" y="335"/>
                  <a:pt x="229" y="323"/>
                  <a:pt x="231" y="320"/>
                </a:cubicBezTo>
                <a:cubicBezTo>
                  <a:pt x="232" y="319"/>
                  <a:pt x="231" y="318"/>
                  <a:pt x="230" y="318"/>
                </a:cubicBezTo>
                <a:cubicBezTo>
                  <a:pt x="234" y="312"/>
                  <a:pt x="237" y="305"/>
                  <a:pt x="238" y="298"/>
                </a:cubicBezTo>
                <a:cubicBezTo>
                  <a:pt x="239" y="297"/>
                  <a:pt x="237" y="295"/>
                  <a:pt x="236" y="296"/>
                </a:cubicBezTo>
                <a:cubicBezTo>
                  <a:pt x="235" y="296"/>
                  <a:pt x="235" y="297"/>
                  <a:pt x="234" y="297"/>
                </a:cubicBezTo>
                <a:cubicBezTo>
                  <a:pt x="237" y="294"/>
                  <a:pt x="239" y="290"/>
                  <a:pt x="240" y="286"/>
                </a:cubicBezTo>
                <a:cubicBezTo>
                  <a:pt x="241" y="285"/>
                  <a:pt x="240" y="284"/>
                  <a:pt x="240" y="283"/>
                </a:cubicBezTo>
                <a:cubicBezTo>
                  <a:pt x="240" y="284"/>
                  <a:pt x="241" y="284"/>
                  <a:pt x="241" y="283"/>
                </a:cubicBezTo>
                <a:cubicBezTo>
                  <a:pt x="247" y="277"/>
                  <a:pt x="253" y="271"/>
                  <a:pt x="258" y="265"/>
                </a:cubicBezTo>
                <a:cubicBezTo>
                  <a:pt x="259" y="266"/>
                  <a:pt x="260" y="266"/>
                  <a:pt x="260" y="265"/>
                </a:cubicBezTo>
                <a:cubicBezTo>
                  <a:pt x="261" y="264"/>
                  <a:pt x="262" y="262"/>
                  <a:pt x="262" y="261"/>
                </a:cubicBezTo>
                <a:cubicBezTo>
                  <a:pt x="266" y="257"/>
                  <a:pt x="269" y="254"/>
                  <a:pt x="272" y="250"/>
                </a:cubicBezTo>
                <a:cubicBezTo>
                  <a:pt x="266" y="258"/>
                  <a:pt x="261" y="266"/>
                  <a:pt x="256" y="274"/>
                </a:cubicBezTo>
                <a:cubicBezTo>
                  <a:pt x="254" y="276"/>
                  <a:pt x="257" y="277"/>
                  <a:pt x="258" y="276"/>
                </a:cubicBezTo>
                <a:cubicBezTo>
                  <a:pt x="264" y="271"/>
                  <a:pt x="270" y="265"/>
                  <a:pt x="275" y="259"/>
                </a:cubicBezTo>
                <a:cubicBezTo>
                  <a:pt x="275" y="259"/>
                  <a:pt x="275" y="259"/>
                  <a:pt x="275" y="259"/>
                </a:cubicBezTo>
                <a:cubicBezTo>
                  <a:pt x="270" y="267"/>
                  <a:pt x="265" y="275"/>
                  <a:pt x="260" y="282"/>
                </a:cubicBezTo>
                <a:cubicBezTo>
                  <a:pt x="259" y="284"/>
                  <a:pt x="261" y="286"/>
                  <a:pt x="263" y="284"/>
                </a:cubicBezTo>
                <a:cubicBezTo>
                  <a:pt x="267" y="280"/>
                  <a:pt x="271" y="276"/>
                  <a:pt x="275" y="272"/>
                </a:cubicBezTo>
                <a:cubicBezTo>
                  <a:pt x="273" y="279"/>
                  <a:pt x="270" y="284"/>
                  <a:pt x="267" y="290"/>
                </a:cubicBezTo>
                <a:cubicBezTo>
                  <a:pt x="266" y="292"/>
                  <a:pt x="269" y="294"/>
                  <a:pt x="270" y="292"/>
                </a:cubicBezTo>
                <a:cubicBezTo>
                  <a:pt x="272" y="290"/>
                  <a:pt x="273" y="288"/>
                  <a:pt x="274" y="286"/>
                </a:cubicBezTo>
                <a:cubicBezTo>
                  <a:pt x="275" y="286"/>
                  <a:pt x="276" y="286"/>
                  <a:pt x="277" y="285"/>
                </a:cubicBezTo>
                <a:cubicBezTo>
                  <a:pt x="278" y="283"/>
                  <a:pt x="279" y="281"/>
                  <a:pt x="280" y="279"/>
                </a:cubicBezTo>
                <a:cubicBezTo>
                  <a:pt x="281" y="278"/>
                  <a:pt x="280" y="277"/>
                  <a:pt x="279" y="276"/>
                </a:cubicBezTo>
                <a:cubicBezTo>
                  <a:pt x="283" y="268"/>
                  <a:pt x="285" y="260"/>
                  <a:pt x="287" y="251"/>
                </a:cubicBezTo>
                <a:cubicBezTo>
                  <a:pt x="289" y="250"/>
                  <a:pt x="291" y="249"/>
                  <a:pt x="294" y="248"/>
                </a:cubicBezTo>
                <a:cubicBezTo>
                  <a:pt x="293" y="250"/>
                  <a:pt x="293" y="251"/>
                  <a:pt x="292" y="252"/>
                </a:cubicBezTo>
                <a:cubicBezTo>
                  <a:pt x="291" y="254"/>
                  <a:pt x="292" y="255"/>
                  <a:pt x="294" y="255"/>
                </a:cubicBezTo>
                <a:cubicBezTo>
                  <a:pt x="292" y="259"/>
                  <a:pt x="290" y="263"/>
                  <a:pt x="287" y="267"/>
                </a:cubicBezTo>
                <a:cubicBezTo>
                  <a:pt x="286" y="269"/>
                  <a:pt x="289" y="271"/>
                  <a:pt x="290" y="269"/>
                </a:cubicBezTo>
                <a:cubicBezTo>
                  <a:pt x="297" y="263"/>
                  <a:pt x="302" y="256"/>
                  <a:pt x="308" y="249"/>
                </a:cubicBezTo>
                <a:cubicBezTo>
                  <a:pt x="307" y="251"/>
                  <a:pt x="306" y="253"/>
                  <a:pt x="305" y="255"/>
                </a:cubicBezTo>
                <a:cubicBezTo>
                  <a:pt x="302" y="262"/>
                  <a:pt x="298" y="268"/>
                  <a:pt x="294" y="274"/>
                </a:cubicBezTo>
                <a:cubicBezTo>
                  <a:pt x="293" y="276"/>
                  <a:pt x="296" y="278"/>
                  <a:pt x="297" y="276"/>
                </a:cubicBezTo>
                <a:cubicBezTo>
                  <a:pt x="298" y="275"/>
                  <a:pt x="305" y="267"/>
                  <a:pt x="311" y="261"/>
                </a:cubicBezTo>
                <a:cubicBezTo>
                  <a:pt x="313" y="260"/>
                  <a:pt x="315" y="258"/>
                  <a:pt x="317" y="257"/>
                </a:cubicBezTo>
                <a:cubicBezTo>
                  <a:pt x="317" y="257"/>
                  <a:pt x="317" y="258"/>
                  <a:pt x="317" y="259"/>
                </a:cubicBezTo>
                <a:cubicBezTo>
                  <a:pt x="313" y="268"/>
                  <a:pt x="305" y="277"/>
                  <a:pt x="299" y="285"/>
                </a:cubicBezTo>
                <a:cubicBezTo>
                  <a:pt x="297" y="287"/>
                  <a:pt x="300" y="289"/>
                  <a:pt x="302" y="288"/>
                </a:cubicBezTo>
                <a:cubicBezTo>
                  <a:pt x="304" y="285"/>
                  <a:pt x="307" y="282"/>
                  <a:pt x="309" y="280"/>
                </a:cubicBezTo>
                <a:cubicBezTo>
                  <a:pt x="304" y="286"/>
                  <a:pt x="299" y="293"/>
                  <a:pt x="294" y="299"/>
                </a:cubicBezTo>
                <a:cubicBezTo>
                  <a:pt x="293" y="301"/>
                  <a:pt x="296" y="303"/>
                  <a:pt x="297" y="301"/>
                </a:cubicBezTo>
                <a:cubicBezTo>
                  <a:pt x="300" y="299"/>
                  <a:pt x="320" y="271"/>
                  <a:pt x="311" y="288"/>
                </a:cubicBezTo>
                <a:cubicBezTo>
                  <a:pt x="310" y="289"/>
                  <a:pt x="313" y="292"/>
                  <a:pt x="314" y="290"/>
                </a:cubicBezTo>
                <a:cubicBezTo>
                  <a:pt x="319" y="285"/>
                  <a:pt x="324" y="275"/>
                  <a:pt x="325" y="286"/>
                </a:cubicBezTo>
                <a:cubicBezTo>
                  <a:pt x="325" y="288"/>
                  <a:pt x="326" y="289"/>
                  <a:pt x="328" y="288"/>
                </a:cubicBezTo>
                <a:cubicBezTo>
                  <a:pt x="332" y="285"/>
                  <a:pt x="333" y="283"/>
                  <a:pt x="333" y="289"/>
                </a:cubicBezTo>
                <a:cubicBezTo>
                  <a:pt x="333" y="290"/>
                  <a:pt x="335" y="291"/>
                  <a:pt x="336" y="290"/>
                </a:cubicBezTo>
                <a:cubicBezTo>
                  <a:pt x="341" y="284"/>
                  <a:pt x="346" y="279"/>
                  <a:pt x="351" y="273"/>
                </a:cubicBezTo>
                <a:cubicBezTo>
                  <a:pt x="352" y="271"/>
                  <a:pt x="351" y="269"/>
                  <a:pt x="349" y="270"/>
                </a:cubicBezTo>
                <a:cubicBezTo>
                  <a:pt x="338" y="273"/>
                  <a:pt x="338" y="269"/>
                  <a:pt x="348" y="257"/>
                </a:cubicBezTo>
                <a:cubicBezTo>
                  <a:pt x="350" y="255"/>
                  <a:pt x="348" y="253"/>
                  <a:pt x="346" y="254"/>
                </a:cubicBezTo>
                <a:cubicBezTo>
                  <a:pt x="340" y="260"/>
                  <a:pt x="333" y="271"/>
                  <a:pt x="343" y="256"/>
                </a:cubicBezTo>
                <a:cubicBezTo>
                  <a:pt x="352" y="243"/>
                  <a:pt x="364" y="231"/>
                  <a:pt x="375" y="218"/>
                </a:cubicBezTo>
                <a:cubicBezTo>
                  <a:pt x="376" y="216"/>
                  <a:pt x="374" y="214"/>
                  <a:pt x="372" y="215"/>
                </a:cubicBezTo>
                <a:cubicBezTo>
                  <a:pt x="371" y="216"/>
                  <a:pt x="371" y="217"/>
                  <a:pt x="370" y="217"/>
                </a:cubicBezTo>
                <a:cubicBezTo>
                  <a:pt x="397" y="190"/>
                  <a:pt x="424" y="163"/>
                  <a:pt x="453" y="138"/>
                </a:cubicBezTo>
                <a:cubicBezTo>
                  <a:pt x="463" y="130"/>
                  <a:pt x="472" y="123"/>
                  <a:pt x="482" y="115"/>
                </a:cubicBezTo>
                <a:cubicBezTo>
                  <a:pt x="484" y="114"/>
                  <a:pt x="471" y="126"/>
                  <a:pt x="469" y="127"/>
                </a:cubicBezTo>
                <a:cubicBezTo>
                  <a:pt x="456" y="142"/>
                  <a:pt x="442" y="158"/>
                  <a:pt x="428" y="173"/>
                </a:cubicBezTo>
                <a:cubicBezTo>
                  <a:pt x="404" y="193"/>
                  <a:pt x="382" y="214"/>
                  <a:pt x="361" y="237"/>
                </a:cubicBezTo>
                <a:cubicBezTo>
                  <a:pt x="359" y="239"/>
                  <a:pt x="361" y="241"/>
                  <a:pt x="363" y="240"/>
                </a:cubicBezTo>
                <a:cubicBezTo>
                  <a:pt x="388" y="220"/>
                  <a:pt x="409" y="198"/>
                  <a:pt x="430" y="176"/>
                </a:cubicBezTo>
                <a:cubicBezTo>
                  <a:pt x="432" y="174"/>
                  <a:pt x="434" y="173"/>
                  <a:pt x="435" y="172"/>
                </a:cubicBezTo>
                <a:cubicBezTo>
                  <a:pt x="445" y="164"/>
                  <a:pt x="454" y="157"/>
                  <a:pt x="464" y="150"/>
                </a:cubicBezTo>
                <a:cubicBezTo>
                  <a:pt x="469" y="147"/>
                  <a:pt x="474" y="144"/>
                  <a:pt x="479" y="141"/>
                </a:cubicBezTo>
                <a:cubicBezTo>
                  <a:pt x="483" y="140"/>
                  <a:pt x="486" y="138"/>
                  <a:pt x="487" y="134"/>
                </a:cubicBezTo>
                <a:cubicBezTo>
                  <a:pt x="488" y="135"/>
                  <a:pt x="489" y="136"/>
                  <a:pt x="490" y="135"/>
                </a:cubicBezTo>
                <a:cubicBezTo>
                  <a:pt x="491" y="134"/>
                  <a:pt x="493" y="133"/>
                  <a:pt x="494" y="132"/>
                </a:cubicBezTo>
                <a:cubicBezTo>
                  <a:pt x="496" y="130"/>
                  <a:pt x="494" y="127"/>
                  <a:pt x="492" y="128"/>
                </a:cubicBezTo>
                <a:cubicBezTo>
                  <a:pt x="476" y="138"/>
                  <a:pt x="459" y="149"/>
                  <a:pt x="444" y="161"/>
                </a:cubicBezTo>
                <a:cubicBezTo>
                  <a:pt x="459" y="144"/>
                  <a:pt x="474" y="126"/>
                  <a:pt x="490" y="110"/>
                </a:cubicBezTo>
                <a:cubicBezTo>
                  <a:pt x="490" y="109"/>
                  <a:pt x="490" y="109"/>
                  <a:pt x="490" y="109"/>
                </a:cubicBezTo>
                <a:cubicBezTo>
                  <a:pt x="496" y="117"/>
                  <a:pt x="502" y="125"/>
                  <a:pt x="507" y="133"/>
                </a:cubicBezTo>
                <a:cubicBezTo>
                  <a:pt x="507" y="134"/>
                  <a:pt x="509" y="133"/>
                  <a:pt x="508" y="132"/>
                </a:cubicBezTo>
                <a:cubicBezTo>
                  <a:pt x="492" y="103"/>
                  <a:pt x="471" y="78"/>
                  <a:pt x="446" y="58"/>
                </a:cubicBezTo>
                <a:cubicBezTo>
                  <a:pt x="447" y="56"/>
                  <a:pt x="445" y="55"/>
                  <a:pt x="443" y="56"/>
                </a:cubicBezTo>
                <a:cubicBezTo>
                  <a:pt x="443" y="56"/>
                  <a:pt x="443" y="56"/>
                  <a:pt x="443" y="56"/>
                </a:cubicBezTo>
                <a:cubicBezTo>
                  <a:pt x="398" y="21"/>
                  <a:pt x="343" y="1"/>
                  <a:pt x="284" y="1"/>
                </a:cubicBezTo>
                <a:cubicBezTo>
                  <a:pt x="185" y="0"/>
                  <a:pt x="83" y="59"/>
                  <a:pt x="41" y="149"/>
                </a:cubicBezTo>
                <a:cubicBezTo>
                  <a:pt x="39" y="152"/>
                  <a:pt x="43" y="155"/>
                  <a:pt x="45" y="152"/>
                </a:cubicBezTo>
                <a:cubicBezTo>
                  <a:pt x="100" y="67"/>
                  <a:pt x="182" y="12"/>
                  <a:pt x="284" y="11"/>
                </a:cubicBezTo>
                <a:cubicBezTo>
                  <a:pt x="340" y="10"/>
                  <a:pt x="394" y="27"/>
                  <a:pt x="438" y="58"/>
                </a:cubicBezTo>
                <a:cubicBezTo>
                  <a:pt x="425" y="66"/>
                  <a:pt x="414" y="77"/>
                  <a:pt x="404" y="88"/>
                </a:cubicBezTo>
                <a:cubicBezTo>
                  <a:pt x="406" y="85"/>
                  <a:pt x="408" y="81"/>
                  <a:pt x="410" y="77"/>
                </a:cubicBezTo>
                <a:cubicBezTo>
                  <a:pt x="411" y="76"/>
                  <a:pt x="409" y="74"/>
                  <a:pt x="408" y="75"/>
                </a:cubicBezTo>
                <a:cubicBezTo>
                  <a:pt x="386" y="91"/>
                  <a:pt x="365" y="111"/>
                  <a:pt x="351" y="135"/>
                </a:cubicBezTo>
                <a:cubicBezTo>
                  <a:pt x="342" y="139"/>
                  <a:pt x="335" y="144"/>
                  <a:pt x="329" y="150"/>
                </a:cubicBezTo>
                <a:cubicBezTo>
                  <a:pt x="333" y="144"/>
                  <a:pt x="335" y="138"/>
                  <a:pt x="338" y="132"/>
                </a:cubicBezTo>
                <a:cubicBezTo>
                  <a:pt x="338" y="130"/>
                  <a:pt x="336" y="129"/>
                  <a:pt x="334" y="130"/>
                </a:cubicBezTo>
                <a:cubicBezTo>
                  <a:pt x="326" y="137"/>
                  <a:pt x="319" y="144"/>
                  <a:pt x="311" y="152"/>
                </a:cubicBezTo>
                <a:cubicBezTo>
                  <a:pt x="315" y="148"/>
                  <a:pt x="321" y="139"/>
                  <a:pt x="324" y="131"/>
                </a:cubicBezTo>
                <a:cubicBezTo>
                  <a:pt x="324" y="129"/>
                  <a:pt x="322" y="128"/>
                  <a:pt x="321" y="129"/>
                </a:cubicBezTo>
                <a:cubicBezTo>
                  <a:pt x="314" y="135"/>
                  <a:pt x="307" y="142"/>
                  <a:pt x="302" y="149"/>
                </a:cubicBezTo>
                <a:cubicBezTo>
                  <a:pt x="308" y="141"/>
                  <a:pt x="313" y="134"/>
                  <a:pt x="316" y="125"/>
                </a:cubicBezTo>
                <a:cubicBezTo>
                  <a:pt x="316" y="123"/>
                  <a:pt x="314" y="122"/>
                  <a:pt x="313" y="123"/>
                </a:cubicBezTo>
                <a:cubicBezTo>
                  <a:pt x="304" y="130"/>
                  <a:pt x="294" y="140"/>
                  <a:pt x="288" y="148"/>
                </a:cubicBezTo>
                <a:cubicBezTo>
                  <a:pt x="295" y="139"/>
                  <a:pt x="302" y="130"/>
                  <a:pt x="307" y="119"/>
                </a:cubicBezTo>
                <a:cubicBezTo>
                  <a:pt x="308" y="118"/>
                  <a:pt x="307" y="117"/>
                  <a:pt x="306" y="117"/>
                </a:cubicBezTo>
                <a:cubicBezTo>
                  <a:pt x="304" y="118"/>
                  <a:pt x="302" y="119"/>
                  <a:pt x="301" y="119"/>
                </a:cubicBezTo>
                <a:cubicBezTo>
                  <a:pt x="301" y="118"/>
                  <a:pt x="299" y="117"/>
                  <a:pt x="298" y="118"/>
                </a:cubicBezTo>
                <a:cubicBezTo>
                  <a:pt x="296" y="120"/>
                  <a:pt x="295" y="122"/>
                  <a:pt x="293" y="124"/>
                </a:cubicBezTo>
                <a:cubicBezTo>
                  <a:pt x="289" y="126"/>
                  <a:pt x="285" y="129"/>
                  <a:pt x="281" y="131"/>
                </a:cubicBezTo>
                <a:cubicBezTo>
                  <a:pt x="281" y="130"/>
                  <a:pt x="281" y="130"/>
                  <a:pt x="281" y="129"/>
                </a:cubicBezTo>
                <a:cubicBezTo>
                  <a:pt x="286" y="123"/>
                  <a:pt x="291" y="116"/>
                  <a:pt x="296" y="109"/>
                </a:cubicBezTo>
                <a:cubicBezTo>
                  <a:pt x="297" y="108"/>
                  <a:pt x="295" y="106"/>
                  <a:pt x="293" y="107"/>
                </a:cubicBezTo>
                <a:cubicBezTo>
                  <a:pt x="292" y="108"/>
                  <a:pt x="291" y="109"/>
                  <a:pt x="290" y="110"/>
                </a:cubicBezTo>
                <a:cubicBezTo>
                  <a:pt x="292" y="107"/>
                  <a:pt x="294" y="104"/>
                  <a:pt x="296" y="101"/>
                </a:cubicBezTo>
                <a:cubicBezTo>
                  <a:pt x="297" y="100"/>
                  <a:pt x="295" y="98"/>
                  <a:pt x="294" y="99"/>
                </a:cubicBezTo>
                <a:cubicBezTo>
                  <a:pt x="279" y="112"/>
                  <a:pt x="268" y="126"/>
                  <a:pt x="259" y="142"/>
                </a:cubicBezTo>
                <a:cubicBezTo>
                  <a:pt x="253" y="151"/>
                  <a:pt x="248" y="159"/>
                  <a:pt x="245" y="169"/>
                </a:cubicBezTo>
                <a:cubicBezTo>
                  <a:pt x="245" y="171"/>
                  <a:pt x="246" y="172"/>
                  <a:pt x="248" y="171"/>
                </a:cubicBezTo>
                <a:cubicBezTo>
                  <a:pt x="252" y="169"/>
                  <a:pt x="256" y="167"/>
                  <a:pt x="259" y="164"/>
                </a:cubicBezTo>
                <a:cubicBezTo>
                  <a:pt x="256" y="170"/>
                  <a:pt x="252" y="176"/>
                  <a:pt x="250" y="183"/>
                </a:cubicBezTo>
                <a:cubicBezTo>
                  <a:pt x="249" y="185"/>
                  <a:pt x="251" y="186"/>
                  <a:pt x="252" y="185"/>
                </a:cubicBezTo>
                <a:cubicBezTo>
                  <a:pt x="255" y="184"/>
                  <a:pt x="258" y="182"/>
                  <a:pt x="260" y="180"/>
                </a:cubicBezTo>
                <a:cubicBezTo>
                  <a:pt x="259" y="182"/>
                  <a:pt x="258" y="185"/>
                  <a:pt x="257" y="187"/>
                </a:cubicBezTo>
                <a:cubicBezTo>
                  <a:pt x="256" y="189"/>
                  <a:pt x="258" y="191"/>
                  <a:pt x="259" y="189"/>
                </a:cubicBezTo>
                <a:cubicBezTo>
                  <a:pt x="264" y="185"/>
                  <a:pt x="268" y="181"/>
                  <a:pt x="272" y="177"/>
                </a:cubicBezTo>
                <a:cubicBezTo>
                  <a:pt x="269" y="181"/>
                  <a:pt x="267" y="185"/>
                  <a:pt x="265" y="188"/>
                </a:cubicBezTo>
                <a:cubicBezTo>
                  <a:pt x="264" y="190"/>
                  <a:pt x="266" y="192"/>
                  <a:pt x="267" y="191"/>
                </a:cubicBezTo>
                <a:cubicBezTo>
                  <a:pt x="272" y="186"/>
                  <a:pt x="277" y="179"/>
                  <a:pt x="280" y="175"/>
                </a:cubicBezTo>
                <a:cubicBezTo>
                  <a:pt x="274" y="183"/>
                  <a:pt x="268" y="192"/>
                  <a:pt x="264" y="201"/>
                </a:cubicBezTo>
                <a:cubicBezTo>
                  <a:pt x="263" y="203"/>
                  <a:pt x="265" y="205"/>
                  <a:pt x="266" y="203"/>
                </a:cubicBezTo>
                <a:cubicBezTo>
                  <a:pt x="271" y="198"/>
                  <a:pt x="275" y="194"/>
                  <a:pt x="279" y="188"/>
                </a:cubicBezTo>
                <a:cubicBezTo>
                  <a:pt x="275" y="194"/>
                  <a:pt x="270" y="199"/>
                  <a:pt x="266" y="206"/>
                </a:cubicBezTo>
                <a:cubicBezTo>
                  <a:pt x="265" y="207"/>
                  <a:pt x="267" y="208"/>
                  <a:pt x="268" y="207"/>
                </a:cubicBezTo>
                <a:cubicBezTo>
                  <a:pt x="271" y="204"/>
                  <a:pt x="274" y="200"/>
                  <a:pt x="276" y="196"/>
                </a:cubicBezTo>
                <a:cubicBezTo>
                  <a:pt x="277" y="195"/>
                  <a:pt x="276" y="194"/>
                  <a:pt x="275" y="194"/>
                </a:cubicBezTo>
                <a:cubicBezTo>
                  <a:pt x="279" y="190"/>
                  <a:pt x="284" y="183"/>
                  <a:pt x="284" y="183"/>
                </a:cubicBezTo>
                <a:cubicBezTo>
                  <a:pt x="284" y="182"/>
                  <a:pt x="282" y="180"/>
                  <a:pt x="281" y="181"/>
                </a:cubicBezTo>
                <a:cubicBezTo>
                  <a:pt x="277" y="185"/>
                  <a:pt x="271" y="194"/>
                  <a:pt x="270" y="196"/>
                </a:cubicBezTo>
                <a:cubicBezTo>
                  <a:pt x="274" y="187"/>
                  <a:pt x="281" y="178"/>
                  <a:pt x="287" y="170"/>
                </a:cubicBezTo>
                <a:cubicBezTo>
                  <a:pt x="288" y="168"/>
                  <a:pt x="286" y="166"/>
                  <a:pt x="284" y="168"/>
                </a:cubicBezTo>
                <a:cubicBezTo>
                  <a:pt x="280" y="172"/>
                  <a:pt x="274" y="179"/>
                  <a:pt x="272" y="183"/>
                </a:cubicBezTo>
                <a:cubicBezTo>
                  <a:pt x="278" y="173"/>
                  <a:pt x="285" y="164"/>
                  <a:pt x="292" y="155"/>
                </a:cubicBezTo>
                <a:cubicBezTo>
                  <a:pt x="293" y="153"/>
                  <a:pt x="290" y="151"/>
                  <a:pt x="289" y="153"/>
                </a:cubicBezTo>
                <a:cubicBezTo>
                  <a:pt x="287" y="155"/>
                  <a:pt x="285" y="157"/>
                  <a:pt x="283" y="160"/>
                </a:cubicBezTo>
                <a:cubicBezTo>
                  <a:pt x="282" y="160"/>
                  <a:pt x="281" y="161"/>
                  <a:pt x="280" y="162"/>
                </a:cubicBezTo>
                <a:cubicBezTo>
                  <a:pt x="277" y="166"/>
                  <a:pt x="274" y="170"/>
                  <a:pt x="270" y="174"/>
                </a:cubicBezTo>
                <a:cubicBezTo>
                  <a:pt x="265" y="179"/>
                  <a:pt x="259" y="189"/>
                  <a:pt x="266" y="176"/>
                </a:cubicBezTo>
                <a:cubicBezTo>
                  <a:pt x="267" y="175"/>
                  <a:pt x="267" y="174"/>
                  <a:pt x="268" y="173"/>
                </a:cubicBezTo>
                <a:cubicBezTo>
                  <a:pt x="274" y="167"/>
                  <a:pt x="279" y="160"/>
                  <a:pt x="284" y="153"/>
                </a:cubicBezTo>
                <a:cubicBezTo>
                  <a:pt x="293" y="146"/>
                  <a:pt x="301" y="138"/>
                  <a:pt x="309" y="131"/>
                </a:cubicBezTo>
                <a:cubicBezTo>
                  <a:pt x="304" y="135"/>
                  <a:pt x="299" y="148"/>
                  <a:pt x="295" y="153"/>
                </a:cubicBezTo>
                <a:cubicBezTo>
                  <a:pt x="294" y="155"/>
                  <a:pt x="297" y="156"/>
                  <a:pt x="298" y="155"/>
                </a:cubicBezTo>
                <a:cubicBezTo>
                  <a:pt x="305" y="149"/>
                  <a:pt x="311" y="143"/>
                  <a:pt x="317" y="137"/>
                </a:cubicBezTo>
                <a:cubicBezTo>
                  <a:pt x="313" y="141"/>
                  <a:pt x="309" y="153"/>
                  <a:pt x="306" y="159"/>
                </a:cubicBezTo>
                <a:cubicBezTo>
                  <a:pt x="305" y="161"/>
                  <a:pt x="307" y="162"/>
                  <a:pt x="308" y="161"/>
                </a:cubicBezTo>
                <a:cubicBezTo>
                  <a:pt x="314" y="155"/>
                  <a:pt x="319" y="149"/>
                  <a:pt x="325" y="143"/>
                </a:cubicBezTo>
                <a:cubicBezTo>
                  <a:pt x="339" y="129"/>
                  <a:pt x="327" y="147"/>
                  <a:pt x="325" y="150"/>
                </a:cubicBezTo>
                <a:cubicBezTo>
                  <a:pt x="317" y="163"/>
                  <a:pt x="305" y="174"/>
                  <a:pt x="297" y="186"/>
                </a:cubicBezTo>
                <a:cubicBezTo>
                  <a:pt x="295" y="188"/>
                  <a:pt x="298" y="190"/>
                  <a:pt x="299" y="188"/>
                </a:cubicBezTo>
                <a:cubicBezTo>
                  <a:pt x="311" y="178"/>
                  <a:pt x="320" y="165"/>
                  <a:pt x="331" y="153"/>
                </a:cubicBezTo>
                <a:cubicBezTo>
                  <a:pt x="333" y="152"/>
                  <a:pt x="334" y="150"/>
                  <a:pt x="336" y="148"/>
                </a:cubicBezTo>
                <a:cubicBezTo>
                  <a:pt x="339" y="143"/>
                  <a:pt x="343" y="141"/>
                  <a:pt x="348" y="141"/>
                </a:cubicBezTo>
                <a:cubicBezTo>
                  <a:pt x="347" y="143"/>
                  <a:pt x="345" y="144"/>
                  <a:pt x="345" y="146"/>
                </a:cubicBezTo>
                <a:cubicBezTo>
                  <a:pt x="344" y="147"/>
                  <a:pt x="345" y="148"/>
                  <a:pt x="345" y="149"/>
                </a:cubicBezTo>
                <a:cubicBezTo>
                  <a:pt x="341" y="154"/>
                  <a:pt x="336" y="160"/>
                  <a:pt x="332" y="166"/>
                </a:cubicBezTo>
                <a:cubicBezTo>
                  <a:pt x="320" y="176"/>
                  <a:pt x="309" y="188"/>
                  <a:pt x="299" y="201"/>
                </a:cubicBezTo>
                <a:cubicBezTo>
                  <a:pt x="299" y="201"/>
                  <a:pt x="299" y="201"/>
                  <a:pt x="299" y="201"/>
                </a:cubicBezTo>
                <a:cubicBezTo>
                  <a:pt x="280" y="219"/>
                  <a:pt x="263" y="239"/>
                  <a:pt x="245" y="258"/>
                </a:cubicBezTo>
                <a:cubicBezTo>
                  <a:pt x="250" y="251"/>
                  <a:pt x="255" y="244"/>
                  <a:pt x="261" y="238"/>
                </a:cubicBezTo>
                <a:cubicBezTo>
                  <a:pt x="264" y="233"/>
                  <a:pt x="268" y="229"/>
                  <a:pt x="272" y="224"/>
                </a:cubicBezTo>
                <a:cubicBezTo>
                  <a:pt x="274" y="222"/>
                  <a:pt x="276" y="220"/>
                  <a:pt x="278" y="217"/>
                </a:cubicBezTo>
                <a:cubicBezTo>
                  <a:pt x="282" y="215"/>
                  <a:pt x="284" y="213"/>
                  <a:pt x="283" y="211"/>
                </a:cubicBezTo>
                <a:cubicBezTo>
                  <a:pt x="285" y="209"/>
                  <a:pt x="287" y="207"/>
                  <a:pt x="289" y="204"/>
                </a:cubicBezTo>
                <a:cubicBezTo>
                  <a:pt x="291" y="203"/>
                  <a:pt x="288" y="200"/>
                  <a:pt x="287" y="202"/>
                </a:cubicBezTo>
                <a:cubicBezTo>
                  <a:pt x="283" y="206"/>
                  <a:pt x="279" y="210"/>
                  <a:pt x="276" y="214"/>
                </a:cubicBezTo>
                <a:cubicBezTo>
                  <a:pt x="267" y="224"/>
                  <a:pt x="259" y="234"/>
                  <a:pt x="250" y="243"/>
                </a:cubicBezTo>
                <a:cubicBezTo>
                  <a:pt x="234" y="260"/>
                  <a:pt x="249" y="240"/>
                  <a:pt x="254" y="233"/>
                </a:cubicBezTo>
                <a:cubicBezTo>
                  <a:pt x="260" y="226"/>
                  <a:pt x="266" y="219"/>
                  <a:pt x="271" y="212"/>
                </a:cubicBezTo>
                <a:cubicBezTo>
                  <a:pt x="272" y="210"/>
                  <a:pt x="270" y="208"/>
                  <a:pt x="268" y="210"/>
                </a:cubicBezTo>
                <a:cubicBezTo>
                  <a:pt x="263" y="216"/>
                  <a:pt x="259" y="221"/>
                  <a:pt x="254" y="228"/>
                </a:cubicBezTo>
                <a:cubicBezTo>
                  <a:pt x="249" y="233"/>
                  <a:pt x="244" y="240"/>
                  <a:pt x="241" y="242"/>
                </a:cubicBezTo>
                <a:cubicBezTo>
                  <a:pt x="234" y="250"/>
                  <a:pt x="234" y="250"/>
                  <a:pt x="239" y="243"/>
                </a:cubicBezTo>
                <a:cubicBezTo>
                  <a:pt x="242" y="238"/>
                  <a:pt x="246" y="233"/>
                  <a:pt x="250" y="228"/>
                </a:cubicBezTo>
                <a:cubicBezTo>
                  <a:pt x="252" y="227"/>
                  <a:pt x="253" y="226"/>
                  <a:pt x="253" y="225"/>
                </a:cubicBezTo>
                <a:cubicBezTo>
                  <a:pt x="255" y="223"/>
                  <a:pt x="257" y="221"/>
                  <a:pt x="258" y="219"/>
                </a:cubicBezTo>
                <a:cubicBezTo>
                  <a:pt x="260" y="217"/>
                  <a:pt x="257" y="215"/>
                  <a:pt x="256" y="217"/>
                </a:cubicBezTo>
                <a:cubicBezTo>
                  <a:pt x="250" y="222"/>
                  <a:pt x="244" y="227"/>
                  <a:pt x="238" y="233"/>
                </a:cubicBezTo>
                <a:cubicBezTo>
                  <a:pt x="227" y="243"/>
                  <a:pt x="225" y="243"/>
                  <a:pt x="227" y="239"/>
                </a:cubicBezTo>
                <a:cubicBezTo>
                  <a:pt x="228" y="239"/>
                  <a:pt x="229" y="239"/>
                  <a:pt x="229" y="237"/>
                </a:cubicBezTo>
                <a:cubicBezTo>
                  <a:pt x="229" y="238"/>
                  <a:pt x="231" y="234"/>
                  <a:pt x="233" y="230"/>
                </a:cubicBezTo>
                <a:cubicBezTo>
                  <a:pt x="237" y="225"/>
                  <a:pt x="240" y="220"/>
                  <a:pt x="242" y="218"/>
                </a:cubicBezTo>
                <a:cubicBezTo>
                  <a:pt x="244" y="216"/>
                  <a:pt x="242" y="214"/>
                  <a:pt x="240" y="215"/>
                </a:cubicBezTo>
                <a:cubicBezTo>
                  <a:pt x="233" y="221"/>
                  <a:pt x="227" y="226"/>
                  <a:pt x="226" y="233"/>
                </a:cubicBezTo>
                <a:cubicBezTo>
                  <a:pt x="223" y="238"/>
                  <a:pt x="221" y="242"/>
                  <a:pt x="219" y="247"/>
                </a:cubicBezTo>
                <a:cubicBezTo>
                  <a:pt x="218" y="249"/>
                  <a:pt x="220" y="250"/>
                  <a:pt x="221" y="249"/>
                </a:cubicBezTo>
                <a:cubicBezTo>
                  <a:pt x="226" y="246"/>
                  <a:pt x="230" y="244"/>
                  <a:pt x="235" y="240"/>
                </a:cubicBezTo>
                <a:cubicBezTo>
                  <a:pt x="237" y="239"/>
                  <a:pt x="238" y="237"/>
                  <a:pt x="240" y="236"/>
                </a:cubicBezTo>
                <a:cubicBezTo>
                  <a:pt x="236" y="242"/>
                  <a:pt x="232" y="248"/>
                  <a:pt x="229" y="255"/>
                </a:cubicBezTo>
                <a:cubicBezTo>
                  <a:pt x="228" y="257"/>
                  <a:pt x="231" y="258"/>
                  <a:pt x="232" y="257"/>
                </a:cubicBezTo>
                <a:cubicBezTo>
                  <a:pt x="235" y="254"/>
                  <a:pt x="238" y="250"/>
                  <a:pt x="241" y="247"/>
                </a:cubicBezTo>
                <a:cubicBezTo>
                  <a:pt x="240" y="250"/>
                  <a:pt x="238" y="254"/>
                  <a:pt x="236" y="257"/>
                </a:cubicBezTo>
                <a:cubicBezTo>
                  <a:pt x="235" y="259"/>
                  <a:pt x="237" y="261"/>
                  <a:pt x="239" y="259"/>
                </a:cubicBezTo>
                <a:cubicBezTo>
                  <a:pt x="241" y="257"/>
                  <a:pt x="243" y="255"/>
                  <a:pt x="245" y="253"/>
                </a:cubicBezTo>
                <a:cubicBezTo>
                  <a:pt x="242" y="258"/>
                  <a:pt x="238" y="263"/>
                  <a:pt x="235" y="269"/>
                </a:cubicBezTo>
                <a:cubicBezTo>
                  <a:pt x="235" y="268"/>
                  <a:pt x="235" y="267"/>
                  <a:pt x="236" y="267"/>
                </a:cubicBezTo>
                <a:cubicBezTo>
                  <a:pt x="237" y="265"/>
                  <a:pt x="235" y="263"/>
                  <a:pt x="233" y="265"/>
                </a:cubicBezTo>
                <a:cubicBezTo>
                  <a:pt x="226" y="270"/>
                  <a:pt x="219" y="277"/>
                  <a:pt x="212" y="284"/>
                </a:cubicBezTo>
                <a:cubicBezTo>
                  <a:pt x="214" y="281"/>
                  <a:pt x="215" y="278"/>
                  <a:pt x="216" y="274"/>
                </a:cubicBezTo>
                <a:cubicBezTo>
                  <a:pt x="217" y="273"/>
                  <a:pt x="215" y="272"/>
                  <a:pt x="214" y="273"/>
                </a:cubicBezTo>
                <a:cubicBezTo>
                  <a:pt x="208" y="279"/>
                  <a:pt x="201" y="286"/>
                  <a:pt x="196" y="293"/>
                </a:cubicBezTo>
                <a:cubicBezTo>
                  <a:pt x="195" y="293"/>
                  <a:pt x="196" y="295"/>
                  <a:pt x="197" y="294"/>
                </a:cubicBezTo>
                <a:cubicBezTo>
                  <a:pt x="202" y="289"/>
                  <a:pt x="206" y="284"/>
                  <a:pt x="211" y="280"/>
                </a:cubicBezTo>
                <a:cubicBezTo>
                  <a:pt x="207" y="287"/>
                  <a:pt x="203" y="293"/>
                  <a:pt x="198" y="299"/>
                </a:cubicBezTo>
                <a:cubicBezTo>
                  <a:pt x="196" y="300"/>
                  <a:pt x="198" y="303"/>
                  <a:pt x="200" y="301"/>
                </a:cubicBezTo>
                <a:cubicBezTo>
                  <a:pt x="209" y="293"/>
                  <a:pt x="217" y="284"/>
                  <a:pt x="226" y="275"/>
                </a:cubicBezTo>
                <a:cubicBezTo>
                  <a:pt x="218" y="287"/>
                  <a:pt x="207" y="297"/>
                  <a:pt x="199" y="308"/>
                </a:cubicBezTo>
                <a:cubicBezTo>
                  <a:pt x="198" y="309"/>
                  <a:pt x="199" y="312"/>
                  <a:pt x="201" y="311"/>
                </a:cubicBezTo>
                <a:cubicBezTo>
                  <a:pt x="201" y="311"/>
                  <a:pt x="201" y="311"/>
                  <a:pt x="201" y="310"/>
                </a:cubicBezTo>
                <a:cubicBezTo>
                  <a:pt x="201" y="310"/>
                  <a:pt x="201" y="310"/>
                  <a:pt x="201" y="310"/>
                </a:cubicBezTo>
                <a:cubicBezTo>
                  <a:pt x="201" y="310"/>
                  <a:pt x="201" y="310"/>
                  <a:pt x="201" y="310"/>
                </a:cubicBezTo>
                <a:cubicBezTo>
                  <a:pt x="214" y="302"/>
                  <a:pt x="224" y="291"/>
                  <a:pt x="236" y="281"/>
                </a:cubicBezTo>
                <a:cubicBezTo>
                  <a:pt x="234" y="285"/>
                  <a:pt x="232" y="288"/>
                  <a:pt x="229" y="292"/>
                </a:cubicBezTo>
                <a:cubicBezTo>
                  <a:pt x="223" y="298"/>
                  <a:pt x="218" y="304"/>
                  <a:pt x="212" y="310"/>
                </a:cubicBezTo>
                <a:cubicBezTo>
                  <a:pt x="211" y="312"/>
                  <a:pt x="213" y="315"/>
                  <a:pt x="215" y="313"/>
                </a:cubicBezTo>
                <a:cubicBezTo>
                  <a:pt x="220" y="308"/>
                  <a:pt x="225" y="302"/>
                  <a:pt x="230" y="297"/>
                </a:cubicBezTo>
                <a:cubicBezTo>
                  <a:pt x="226" y="303"/>
                  <a:pt x="221" y="309"/>
                  <a:pt x="217" y="315"/>
                </a:cubicBezTo>
                <a:cubicBezTo>
                  <a:pt x="215" y="317"/>
                  <a:pt x="218" y="319"/>
                  <a:pt x="220" y="317"/>
                </a:cubicBezTo>
                <a:cubicBezTo>
                  <a:pt x="224" y="312"/>
                  <a:pt x="228" y="307"/>
                  <a:pt x="233" y="303"/>
                </a:cubicBezTo>
                <a:cubicBezTo>
                  <a:pt x="232" y="305"/>
                  <a:pt x="232" y="306"/>
                  <a:pt x="231" y="308"/>
                </a:cubicBezTo>
                <a:cubicBezTo>
                  <a:pt x="230" y="307"/>
                  <a:pt x="229" y="308"/>
                  <a:pt x="229" y="309"/>
                </a:cubicBezTo>
                <a:cubicBezTo>
                  <a:pt x="228" y="312"/>
                  <a:pt x="227" y="315"/>
                  <a:pt x="226" y="319"/>
                </a:cubicBezTo>
                <a:cubicBezTo>
                  <a:pt x="225" y="320"/>
                  <a:pt x="226" y="320"/>
                  <a:pt x="226" y="321"/>
                </a:cubicBezTo>
                <a:cubicBezTo>
                  <a:pt x="225" y="322"/>
                  <a:pt x="224" y="324"/>
                  <a:pt x="223" y="325"/>
                </a:cubicBezTo>
                <a:cubicBezTo>
                  <a:pt x="222" y="325"/>
                  <a:pt x="221" y="327"/>
                  <a:pt x="219" y="331"/>
                </a:cubicBezTo>
                <a:cubicBezTo>
                  <a:pt x="219" y="332"/>
                  <a:pt x="218" y="332"/>
                  <a:pt x="218" y="333"/>
                </a:cubicBezTo>
                <a:cubicBezTo>
                  <a:pt x="215" y="337"/>
                  <a:pt x="212" y="341"/>
                  <a:pt x="210" y="345"/>
                </a:cubicBezTo>
                <a:cubicBezTo>
                  <a:pt x="209" y="346"/>
                  <a:pt x="210" y="347"/>
                  <a:pt x="211" y="347"/>
                </a:cubicBezTo>
                <a:cubicBezTo>
                  <a:pt x="209" y="351"/>
                  <a:pt x="208" y="356"/>
                  <a:pt x="209" y="360"/>
                </a:cubicBezTo>
                <a:cubicBezTo>
                  <a:pt x="209" y="361"/>
                  <a:pt x="209" y="362"/>
                  <a:pt x="210" y="362"/>
                </a:cubicBezTo>
                <a:cubicBezTo>
                  <a:pt x="206" y="367"/>
                  <a:pt x="202" y="372"/>
                  <a:pt x="198" y="377"/>
                </a:cubicBezTo>
                <a:cubicBezTo>
                  <a:pt x="196" y="379"/>
                  <a:pt x="199" y="382"/>
                  <a:pt x="200" y="380"/>
                </a:cubicBezTo>
                <a:cubicBezTo>
                  <a:pt x="205" y="374"/>
                  <a:pt x="211" y="367"/>
                  <a:pt x="216" y="361"/>
                </a:cubicBezTo>
                <a:cubicBezTo>
                  <a:pt x="209" y="372"/>
                  <a:pt x="203" y="383"/>
                  <a:pt x="198" y="394"/>
                </a:cubicBezTo>
                <a:cubicBezTo>
                  <a:pt x="198" y="396"/>
                  <a:pt x="200" y="397"/>
                  <a:pt x="201" y="396"/>
                </a:cubicBezTo>
                <a:cubicBezTo>
                  <a:pt x="206" y="391"/>
                  <a:pt x="210" y="386"/>
                  <a:pt x="214" y="381"/>
                </a:cubicBezTo>
                <a:cubicBezTo>
                  <a:pt x="209" y="389"/>
                  <a:pt x="205" y="397"/>
                  <a:pt x="201" y="405"/>
                </a:cubicBezTo>
                <a:cubicBezTo>
                  <a:pt x="200" y="407"/>
                  <a:pt x="202" y="409"/>
                  <a:pt x="204" y="407"/>
                </a:cubicBezTo>
                <a:cubicBezTo>
                  <a:pt x="207" y="403"/>
                  <a:pt x="210" y="399"/>
                  <a:pt x="213" y="395"/>
                </a:cubicBezTo>
                <a:cubicBezTo>
                  <a:pt x="209" y="403"/>
                  <a:pt x="206" y="410"/>
                  <a:pt x="203" y="418"/>
                </a:cubicBezTo>
                <a:cubicBezTo>
                  <a:pt x="202" y="420"/>
                  <a:pt x="205" y="421"/>
                  <a:pt x="206" y="420"/>
                </a:cubicBezTo>
                <a:cubicBezTo>
                  <a:pt x="207" y="418"/>
                  <a:pt x="209" y="416"/>
                  <a:pt x="210" y="414"/>
                </a:cubicBezTo>
                <a:cubicBezTo>
                  <a:pt x="210" y="417"/>
                  <a:pt x="209" y="420"/>
                  <a:pt x="209" y="423"/>
                </a:cubicBezTo>
                <a:cubicBezTo>
                  <a:pt x="208" y="424"/>
                  <a:pt x="210" y="426"/>
                  <a:pt x="212" y="424"/>
                </a:cubicBezTo>
                <a:cubicBezTo>
                  <a:pt x="216" y="421"/>
                  <a:pt x="220" y="417"/>
                  <a:pt x="224" y="413"/>
                </a:cubicBezTo>
                <a:cubicBezTo>
                  <a:pt x="222" y="418"/>
                  <a:pt x="221" y="423"/>
                  <a:pt x="221" y="429"/>
                </a:cubicBezTo>
                <a:cubicBezTo>
                  <a:pt x="221" y="430"/>
                  <a:pt x="223" y="431"/>
                  <a:pt x="224" y="430"/>
                </a:cubicBezTo>
                <a:cubicBezTo>
                  <a:pt x="228" y="426"/>
                  <a:pt x="231" y="422"/>
                  <a:pt x="235" y="418"/>
                </a:cubicBezTo>
                <a:cubicBezTo>
                  <a:pt x="232" y="424"/>
                  <a:pt x="230" y="431"/>
                  <a:pt x="228" y="438"/>
                </a:cubicBezTo>
                <a:cubicBezTo>
                  <a:pt x="228" y="439"/>
                  <a:pt x="230" y="441"/>
                  <a:pt x="231" y="439"/>
                </a:cubicBezTo>
                <a:cubicBezTo>
                  <a:pt x="233" y="437"/>
                  <a:pt x="236" y="434"/>
                  <a:pt x="238" y="432"/>
                </a:cubicBezTo>
                <a:cubicBezTo>
                  <a:pt x="237" y="434"/>
                  <a:pt x="237" y="436"/>
                  <a:pt x="236" y="439"/>
                </a:cubicBezTo>
                <a:cubicBezTo>
                  <a:pt x="236" y="440"/>
                  <a:pt x="238" y="442"/>
                  <a:pt x="239" y="440"/>
                </a:cubicBezTo>
                <a:cubicBezTo>
                  <a:pt x="242" y="438"/>
                  <a:pt x="245" y="435"/>
                  <a:pt x="248" y="432"/>
                </a:cubicBezTo>
                <a:cubicBezTo>
                  <a:pt x="245" y="436"/>
                  <a:pt x="243" y="441"/>
                  <a:pt x="242" y="446"/>
                </a:cubicBezTo>
                <a:cubicBezTo>
                  <a:pt x="241" y="447"/>
                  <a:pt x="243" y="448"/>
                  <a:pt x="245" y="447"/>
                </a:cubicBezTo>
                <a:cubicBezTo>
                  <a:pt x="255" y="437"/>
                  <a:pt x="265" y="426"/>
                  <a:pt x="275" y="415"/>
                </a:cubicBezTo>
                <a:cubicBezTo>
                  <a:pt x="270" y="422"/>
                  <a:pt x="266" y="430"/>
                  <a:pt x="263" y="439"/>
                </a:cubicBezTo>
                <a:cubicBezTo>
                  <a:pt x="263" y="440"/>
                  <a:pt x="265" y="442"/>
                  <a:pt x="266" y="440"/>
                </a:cubicBezTo>
                <a:cubicBezTo>
                  <a:pt x="272" y="435"/>
                  <a:pt x="277" y="429"/>
                  <a:pt x="283" y="423"/>
                </a:cubicBezTo>
                <a:cubicBezTo>
                  <a:pt x="279" y="428"/>
                  <a:pt x="276" y="433"/>
                  <a:pt x="274" y="438"/>
                </a:cubicBezTo>
                <a:cubicBezTo>
                  <a:pt x="273" y="440"/>
                  <a:pt x="275" y="442"/>
                  <a:pt x="276" y="441"/>
                </a:cubicBezTo>
                <a:cubicBezTo>
                  <a:pt x="294" y="430"/>
                  <a:pt x="307" y="414"/>
                  <a:pt x="320" y="398"/>
                </a:cubicBezTo>
                <a:cubicBezTo>
                  <a:pt x="339" y="372"/>
                  <a:pt x="360" y="346"/>
                  <a:pt x="381" y="321"/>
                </a:cubicBezTo>
                <a:cubicBezTo>
                  <a:pt x="381" y="322"/>
                  <a:pt x="381" y="322"/>
                  <a:pt x="381" y="323"/>
                </a:cubicBezTo>
                <a:cubicBezTo>
                  <a:pt x="379" y="326"/>
                  <a:pt x="377" y="329"/>
                  <a:pt x="376" y="330"/>
                </a:cubicBezTo>
                <a:cubicBezTo>
                  <a:pt x="365" y="346"/>
                  <a:pt x="353" y="360"/>
                  <a:pt x="341" y="375"/>
                </a:cubicBezTo>
                <a:cubicBezTo>
                  <a:pt x="323" y="396"/>
                  <a:pt x="306" y="418"/>
                  <a:pt x="293" y="443"/>
                </a:cubicBezTo>
                <a:cubicBezTo>
                  <a:pt x="292" y="445"/>
                  <a:pt x="294" y="447"/>
                  <a:pt x="296" y="445"/>
                </a:cubicBezTo>
                <a:cubicBezTo>
                  <a:pt x="305" y="436"/>
                  <a:pt x="313" y="427"/>
                  <a:pt x="322" y="418"/>
                </a:cubicBezTo>
                <a:cubicBezTo>
                  <a:pt x="320" y="422"/>
                  <a:pt x="318" y="426"/>
                  <a:pt x="317" y="431"/>
                </a:cubicBezTo>
                <a:cubicBezTo>
                  <a:pt x="316" y="432"/>
                  <a:pt x="318" y="434"/>
                  <a:pt x="320" y="433"/>
                </a:cubicBezTo>
                <a:cubicBezTo>
                  <a:pt x="327" y="428"/>
                  <a:pt x="333" y="423"/>
                  <a:pt x="340" y="418"/>
                </a:cubicBezTo>
                <a:cubicBezTo>
                  <a:pt x="331" y="429"/>
                  <a:pt x="324" y="442"/>
                  <a:pt x="320" y="457"/>
                </a:cubicBezTo>
                <a:cubicBezTo>
                  <a:pt x="320" y="459"/>
                  <a:pt x="322" y="460"/>
                  <a:pt x="323" y="459"/>
                </a:cubicBezTo>
                <a:cubicBezTo>
                  <a:pt x="326" y="456"/>
                  <a:pt x="329" y="454"/>
                  <a:pt x="331" y="452"/>
                </a:cubicBezTo>
                <a:cubicBezTo>
                  <a:pt x="330" y="454"/>
                  <a:pt x="329" y="456"/>
                  <a:pt x="327" y="459"/>
                </a:cubicBezTo>
                <a:cubicBezTo>
                  <a:pt x="326" y="461"/>
                  <a:pt x="329" y="462"/>
                  <a:pt x="330" y="461"/>
                </a:cubicBezTo>
                <a:cubicBezTo>
                  <a:pt x="338" y="455"/>
                  <a:pt x="346" y="448"/>
                  <a:pt x="353" y="441"/>
                </a:cubicBezTo>
                <a:cubicBezTo>
                  <a:pt x="344" y="453"/>
                  <a:pt x="336" y="466"/>
                  <a:pt x="328" y="479"/>
                </a:cubicBezTo>
                <a:cubicBezTo>
                  <a:pt x="328" y="481"/>
                  <a:pt x="329" y="483"/>
                  <a:pt x="331" y="482"/>
                </a:cubicBezTo>
                <a:cubicBezTo>
                  <a:pt x="333" y="480"/>
                  <a:pt x="336" y="478"/>
                  <a:pt x="338" y="477"/>
                </a:cubicBezTo>
                <a:cubicBezTo>
                  <a:pt x="337" y="479"/>
                  <a:pt x="336" y="481"/>
                  <a:pt x="335" y="483"/>
                </a:cubicBezTo>
                <a:cubicBezTo>
                  <a:pt x="335" y="485"/>
                  <a:pt x="336" y="486"/>
                  <a:pt x="337" y="485"/>
                </a:cubicBezTo>
                <a:cubicBezTo>
                  <a:pt x="342" y="484"/>
                  <a:pt x="347" y="482"/>
                  <a:pt x="351" y="480"/>
                </a:cubicBezTo>
                <a:cubicBezTo>
                  <a:pt x="349" y="484"/>
                  <a:pt x="347" y="489"/>
                  <a:pt x="345" y="493"/>
                </a:cubicBezTo>
                <a:cubicBezTo>
                  <a:pt x="345" y="495"/>
                  <a:pt x="347" y="496"/>
                  <a:pt x="348" y="496"/>
                </a:cubicBezTo>
                <a:cubicBezTo>
                  <a:pt x="352" y="494"/>
                  <a:pt x="355" y="492"/>
                  <a:pt x="358" y="490"/>
                </a:cubicBezTo>
                <a:cubicBezTo>
                  <a:pt x="354" y="495"/>
                  <a:pt x="350" y="501"/>
                  <a:pt x="347" y="507"/>
                </a:cubicBezTo>
                <a:cubicBezTo>
                  <a:pt x="346" y="508"/>
                  <a:pt x="348" y="510"/>
                  <a:pt x="349" y="509"/>
                </a:cubicBezTo>
                <a:cubicBezTo>
                  <a:pt x="353" y="507"/>
                  <a:pt x="356" y="505"/>
                  <a:pt x="359" y="503"/>
                </a:cubicBezTo>
                <a:cubicBezTo>
                  <a:pt x="355" y="507"/>
                  <a:pt x="351" y="512"/>
                  <a:pt x="348" y="517"/>
                </a:cubicBezTo>
                <a:cubicBezTo>
                  <a:pt x="347" y="518"/>
                  <a:pt x="349" y="521"/>
                  <a:pt x="350" y="520"/>
                </a:cubicBezTo>
                <a:cubicBezTo>
                  <a:pt x="352" y="518"/>
                  <a:pt x="354" y="517"/>
                  <a:pt x="356" y="516"/>
                </a:cubicBezTo>
                <a:cubicBezTo>
                  <a:pt x="355" y="517"/>
                  <a:pt x="353" y="519"/>
                  <a:pt x="352" y="520"/>
                </a:cubicBezTo>
                <a:cubicBezTo>
                  <a:pt x="352" y="522"/>
                  <a:pt x="353" y="524"/>
                  <a:pt x="354" y="523"/>
                </a:cubicBezTo>
                <a:cubicBezTo>
                  <a:pt x="361" y="521"/>
                  <a:pt x="368" y="518"/>
                  <a:pt x="374" y="514"/>
                </a:cubicBezTo>
                <a:cubicBezTo>
                  <a:pt x="370" y="519"/>
                  <a:pt x="366" y="523"/>
                  <a:pt x="362" y="528"/>
                </a:cubicBezTo>
                <a:cubicBezTo>
                  <a:pt x="334" y="536"/>
                  <a:pt x="305" y="540"/>
                  <a:pt x="277" y="541"/>
                </a:cubicBezTo>
                <a:cubicBezTo>
                  <a:pt x="234" y="542"/>
                  <a:pt x="191" y="534"/>
                  <a:pt x="152" y="516"/>
                </a:cubicBezTo>
                <a:cubicBezTo>
                  <a:pt x="153" y="516"/>
                  <a:pt x="153" y="516"/>
                  <a:pt x="153" y="516"/>
                </a:cubicBezTo>
                <a:cubicBezTo>
                  <a:pt x="154" y="515"/>
                  <a:pt x="154" y="514"/>
                  <a:pt x="155" y="513"/>
                </a:cubicBezTo>
                <a:cubicBezTo>
                  <a:pt x="155" y="513"/>
                  <a:pt x="156" y="513"/>
                  <a:pt x="156" y="512"/>
                </a:cubicBezTo>
                <a:cubicBezTo>
                  <a:pt x="159" y="507"/>
                  <a:pt x="158" y="509"/>
                  <a:pt x="160" y="502"/>
                </a:cubicBezTo>
                <a:cubicBezTo>
                  <a:pt x="161" y="500"/>
                  <a:pt x="157" y="499"/>
                  <a:pt x="156" y="501"/>
                </a:cubicBezTo>
                <a:cubicBezTo>
                  <a:pt x="155" y="502"/>
                  <a:pt x="155" y="503"/>
                  <a:pt x="154" y="504"/>
                </a:cubicBezTo>
                <a:cubicBezTo>
                  <a:pt x="155" y="497"/>
                  <a:pt x="155" y="492"/>
                  <a:pt x="153" y="485"/>
                </a:cubicBezTo>
                <a:cubicBezTo>
                  <a:pt x="153" y="484"/>
                  <a:pt x="150" y="483"/>
                  <a:pt x="149" y="485"/>
                </a:cubicBezTo>
                <a:cubicBezTo>
                  <a:pt x="148" y="486"/>
                  <a:pt x="147" y="488"/>
                  <a:pt x="146" y="489"/>
                </a:cubicBezTo>
                <a:cubicBezTo>
                  <a:pt x="147" y="486"/>
                  <a:pt x="147" y="483"/>
                  <a:pt x="146" y="479"/>
                </a:cubicBezTo>
                <a:cubicBezTo>
                  <a:pt x="146" y="477"/>
                  <a:pt x="144" y="476"/>
                  <a:pt x="142" y="478"/>
                </a:cubicBezTo>
                <a:cubicBezTo>
                  <a:pt x="140" y="480"/>
                  <a:pt x="139" y="483"/>
                  <a:pt x="137" y="485"/>
                </a:cubicBezTo>
                <a:cubicBezTo>
                  <a:pt x="139" y="479"/>
                  <a:pt x="137" y="474"/>
                  <a:pt x="135" y="468"/>
                </a:cubicBezTo>
                <a:cubicBezTo>
                  <a:pt x="134" y="467"/>
                  <a:pt x="132" y="466"/>
                  <a:pt x="131" y="467"/>
                </a:cubicBezTo>
                <a:cubicBezTo>
                  <a:pt x="129" y="469"/>
                  <a:pt x="128" y="471"/>
                  <a:pt x="126" y="473"/>
                </a:cubicBezTo>
                <a:cubicBezTo>
                  <a:pt x="126" y="474"/>
                  <a:pt x="125" y="475"/>
                  <a:pt x="125" y="476"/>
                </a:cubicBezTo>
                <a:cubicBezTo>
                  <a:pt x="126" y="471"/>
                  <a:pt x="127" y="466"/>
                  <a:pt x="127" y="460"/>
                </a:cubicBezTo>
                <a:cubicBezTo>
                  <a:pt x="127" y="458"/>
                  <a:pt x="124" y="457"/>
                  <a:pt x="123" y="458"/>
                </a:cubicBezTo>
                <a:cubicBezTo>
                  <a:pt x="120" y="461"/>
                  <a:pt x="117" y="465"/>
                  <a:pt x="114" y="469"/>
                </a:cubicBezTo>
                <a:cubicBezTo>
                  <a:pt x="115" y="463"/>
                  <a:pt x="115" y="458"/>
                  <a:pt x="113" y="451"/>
                </a:cubicBezTo>
                <a:cubicBezTo>
                  <a:pt x="113" y="450"/>
                  <a:pt x="111" y="449"/>
                  <a:pt x="110" y="450"/>
                </a:cubicBezTo>
                <a:cubicBezTo>
                  <a:pt x="106" y="453"/>
                  <a:pt x="102" y="456"/>
                  <a:pt x="99" y="459"/>
                </a:cubicBezTo>
                <a:cubicBezTo>
                  <a:pt x="100" y="457"/>
                  <a:pt x="100" y="454"/>
                  <a:pt x="100" y="451"/>
                </a:cubicBezTo>
                <a:cubicBezTo>
                  <a:pt x="101" y="449"/>
                  <a:pt x="98" y="448"/>
                  <a:pt x="97" y="449"/>
                </a:cubicBezTo>
                <a:cubicBezTo>
                  <a:pt x="94" y="452"/>
                  <a:pt x="88" y="458"/>
                  <a:pt x="88" y="460"/>
                </a:cubicBezTo>
                <a:cubicBezTo>
                  <a:pt x="89" y="453"/>
                  <a:pt x="90" y="447"/>
                  <a:pt x="90" y="439"/>
                </a:cubicBezTo>
                <a:cubicBezTo>
                  <a:pt x="90" y="438"/>
                  <a:pt x="88" y="437"/>
                  <a:pt x="87" y="438"/>
                </a:cubicBezTo>
                <a:cubicBezTo>
                  <a:pt x="82" y="441"/>
                  <a:pt x="78" y="444"/>
                  <a:pt x="74" y="449"/>
                </a:cubicBezTo>
                <a:cubicBezTo>
                  <a:pt x="78" y="444"/>
                  <a:pt x="80" y="441"/>
                  <a:pt x="81" y="432"/>
                </a:cubicBezTo>
                <a:cubicBezTo>
                  <a:pt x="81" y="431"/>
                  <a:pt x="79" y="430"/>
                  <a:pt x="78" y="431"/>
                </a:cubicBezTo>
                <a:cubicBezTo>
                  <a:pt x="65" y="442"/>
                  <a:pt x="70" y="441"/>
                  <a:pt x="72" y="426"/>
                </a:cubicBezTo>
                <a:cubicBezTo>
                  <a:pt x="72" y="425"/>
                  <a:pt x="71" y="423"/>
                  <a:pt x="69" y="424"/>
                </a:cubicBezTo>
                <a:cubicBezTo>
                  <a:pt x="59" y="431"/>
                  <a:pt x="60" y="438"/>
                  <a:pt x="58" y="423"/>
                </a:cubicBezTo>
                <a:cubicBezTo>
                  <a:pt x="58" y="422"/>
                  <a:pt x="57" y="421"/>
                  <a:pt x="56" y="421"/>
                </a:cubicBezTo>
                <a:cubicBezTo>
                  <a:pt x="47" y="421"/>
                  <a:pt x="52" y="412"/>
                  <a:pt x="52" y="405"/>
                </a:cubicBezTo>
                <a:cubicBezTo>
                  <a:pt x="52" y="403"/>
                  <a:pt x="50" y="403"/>
                  <a:pt x="49" y="404"/>
                </a:cubicBezTo>
                <a:cubicBezTo>
                  <a:pt x="46" y="407"/>
                  <a:pt x="43" y="410"/>
                  <a:pt x="42" y="410"/>
                </a:cubicBezTo>
                <a:cubicBezTo>
                  <a:pt x="42" y="409"/>
                  <a:pt x="42" y="409"/>
                  <a:pt x="41" y="408"/>
                </a:cubicBezTo>
                <a:cubicBezTo>
                  <a:pt x="41" y="407"/>
                  <a:pt x="41" y="404"/>
                  <a:pt x="41" y="402"/>
                </a:cubicBezTo>
                <a:cubicBezTo>
                  <a:pt x="41" y="401"/>
                  <a:pt x="41" y="400"/>
                  <a:pt x="40" y="400"/>
                </a:cubicBezTo>
                <a:cubicBezTo>
                  <a:pt x="39" y="400"/>
                  <a:pt x="38" y="400"/>
                  <a:pt x="38" y="400"/>
                </a:cubicBezTo>
                <a:cubicBezTo>
                  <a:pt x="38" y="400"/>
                  <a:pt x="37" y="400"/>
                  <a:pt x="37" y="400"/>
                </a:cubicBezTo>
                <a:cubicBezTo>
                  <a:pt x="32" y="388"/>
                  <a:pt x="28" y="376"/>
                  <a:pt x="25" y="363"/>
                </a:cubicBezTo>
                <a:cubicBezTo>
                  <a:pt x="26" y="363"/>
                  <a:pt x="26" y="363"/>
                  <a:pt x="26" y="362"/>
                </a:cubicBezTo>
                <a:cubicBezTo>
                  <a:pt x="26" y="351"/>
                  <a:pt x="30" y="342"/>
                  <a:pt x="32" y="331"/>
                </a:cubicBezTo>
                <a:cubicBezTo>
                  <a:pt x="32" y="330"/>
                  <a:pt x="31" y="329"/>
                  <a:pt x="30" y="329"/>
                </a:cubicBezTo>
                <a:cubicBezTo>
                  <a:pt x="31" y="328"/>
                  <a:pt x="31" y="327"/>
                  <a:pt x="32" y="327"/>
                </a:cubicBezTo>
                <a:cubicBezTo>
                  <a:pt x="36" y="320"/>
                  <a:pt x="36" y="318"/>
                  <a:pt x="38" y="311"/>
                </a:cubicBezTo>
                <a:cubicBezTo>
                  <a:pt x="38" y="310"/>
                  <a:pt x="38" y="310"/>
                  <a:pt x="38" y="310"/>
                </a:cubicBezTo>
                <a:cubicBezTo>
                  <a:pt x="44" y="301"/>
                  <a:pt x="50" y="292"/>
                  <a:pt x="55" y="281"/>
                </a:cubicBezTo>
                <a:cubicBezTo>
                  <a:pt x="55" y="280"/>
                  <a:pt x="55" y="279"/>
                  <a:pt x="54" y="279"/>
                </a:cubicBezTo>
                <a:cubicBezTo>
                  <a:pt x="56" y="274"/>
                  <a:pt x="58" y="269"/>
                  <a:pt x="59" y="263"/>
                </a:cubicBezTo>
                <a:cubicBezTo>
                  <a:pt x="60" y="261"/>
                  <a:pt x="58" y="260"/>
                  <a:pt x="56" y="261"/>
                </a:cubicBezTo>
                <a:cubicBezTo>
                  <a:pt x="52" y="263"/>
                  <a:pt x="48" y="266"/>
                  <a:pt x="44" y="269"/>
                </a:cubicBezTo>
                <a:cubicBezTo>
                  <a:pt x="49" y="261"/>
                  <a:pt x="53" y="254"/>
                  <a:pt x="56" y="245"/>
                </a:cubicBezTo>
                <a:cubicBezTo>
                  <a:pt x="56" y="243"/>
                  <a:pt x="54" y="242"/>
                  <a:pt x="53" y="243"/>
                </a:cubicBezTo>
                <a:cubicBezTo>
                  <a:pt x="48" y="246"/>
                  <a:pt x="44" y="249"/>
                  <a:pt x="41" y="253"/>
                </a:cubicBezTo>
                <a:cubicBezTo>
                  <a:pt x="44" y="247"/>
                  <a:pt x="46" y="241"/>
                  <a:pt x="48" y="234"/>
                </a:cubicBezTo>
                <a:cubicBezTo>
                  <a:pt x="48" y="233"/>
                  <a:pt x="46" y="231"/>
                  <a:pt x="45" y="232"/>
                </a:cubicBezTo>
                <a:cubicBezTo>
                  <a:pt x="38" y="237"/>
                  <a:pt x="32" y="243"/>
                  <a:pt x="27" y="249"/>
                </a:cubicBezTo>
                <a:cubicBezTo>
                  <a:pt x="34" y="240"/>
                  <a:pt x="41" y="230"/>
                  <a:pt x="46" y="219"/>
                </a:cubicBezTo>
                <a:cubicBezTo>
                  <a:pt x="47" y="217"/>
                  <a:pt x="46" y="215"/>
                  <a:pt x="44" y="216"/>
                </a:cubicBezTo>
                <a:cubicBezTo>
                  <a:pt x="41" y="218"/>
                  <a:pt x="39" y="219"/>
                  <a:pt x="37" y="221"/>
                </a:cubicBezTo>
                <a:cubicBezTo>
                  <a:pt x="40" y="215"/>
                  <a:pt x="43" y="209"/>
                  <a:pt x="44" y="201"/>
                </a:cubicBezTo>
                <a:cubicBezTo>
                  <a:pt x="45" y="200"/>
                  <a:pt x="43" y="198"/>
                  <a:pt x="41" y="200"/>
                </a:cubicBezTo>
                <a:cubicBezTo>
                  <a:pt x="41" y="200"/>
                  <a:pt x="41" y="200"/>
                  <a:pt x="40" y="201"/>
                </a:cubicBezTo>
                <a:cubicBezTo>
                  <a:pt x="43" y="196"/>
                  <a:pt x="46" y="191"/>
                  <a:pt x="48" y="186"/>
                </a:cubicBezTo>
                <a:cubicBezTo>
                  <a:pt x="48" y="185"/>
                  <a:pt x="46" y="184"/>
                  <a:pt x="45" y="185"/>
                </a:cubicBezTo>
                <a:cubicBezTo>
                  <a:pt x="44" y="186"/>
                  <a:pt x="43" y="187"/>
                  <a:pt x="41" y="188"/>
                </a:cubicBezTo>
                <a:cubicBezTo>
                  <a:pt x="44" y="183"/>
                  <a:pt x="47" y="178"/>
                  <a:pt x="49" y="173"/>
                </a:cubicBezTo>
                <a:cubicBezTo>
                  <a:pt x="49" y="171"/>
                  <a:pt x="47" y="170"/>
                  <a:pt x="46" y="171"/>
                </a:cubicBezTo>
                <a:cubicBezTo>
                  <a:pt x="45" y="172"/>
                  <a:pt x="43" y="173"/>
                  <a:pt x="41" y="175"/>
                </a:cubicBezTo>
                <a:cubicBezTo>
                  <a:pt x="45" y="170"/>
                  <a:pt x="46" y="166"/>
                  <a:pt x="48" y="160"/>
                </a:cubicBezTo>
                <a:cubicBezTo>
                  <a:pt x="49" y="159"/>
                  <a:pt x="47" y="158"/>
                  <a:pt x="46" y="159"/>
                </a:cubicBezTo>
                <a:cubicBezTo>
                  <a:pt x="42" y="163"/>
                  <a:pt x="42" y="163"/>
                  <a:pt x="41" y="165"/>
                </a:cubicBezTo>
                <a:cubicBezTo>
                  <a:pt x="41" y="163"/>
                  <a:pt x="37" y="161"/>
                  <a:pt x="36" y="163"/>
                </a:cubicBezTo>
                <a:cubicBezTo>
                  <a:pt x="24" y="185"/>
                  <a:pt x="16" y="208"/>
                  <a:pt x="12" y="232"/>
                </a:cubicBezTo>
                <a:cubicBezTo>
                  <a:pt x="11" y="233"/>
                  <a:pt x="10" y="234"/>
                  <a:pt x="9" y="235"/>
                </a:cubicBezTo>
                <a:cubicBezTo>
                  <a:pt x="8" y="236"/>
                  <a:pt x="9" y="238"/>
                  <a:pt x="11" y="238"/>
                </a:cubicBezTo>
                <a:cubicBezTo>
                  <a:pt x="0" y="301"/>
                  <a:pt x="12" y="369"/>
                  <a:pt x="39" y="424"/>
                </a:cubicBezTo>
                <a:cubicBezTo>
                  <a:pt x="83" y="512"/>
                  <a:pt x="183" y="551"/>
                  <a:pt x="277" y="551"/>
                </a:cubicBezTo>
                <a:cubicBezTo>
                  <a:pt x="372" y="551"/>
                  <a:pt x="465" y="507"/>
                  <a:pt x="513" y="423"/>
                </a:cubicBezTo>
                <a:cubicBezTo>
                  <a:pt x="537" y="380"/>
                  <a:pt x="546" y="330"/>
                  <a:pt x="551" y="282"/>
                </a:cubicBezTo>
                <a:cubicBezTo>
                  <a:pt x="555" y="233"/>
                  <a:pt x="548" y="176"/>
                  <a:pt x="512" y="139"/>
                </a:cubicBezTo>
                <a:close/>
                <a:moveTo>
                  <a:pt x="290" y="107"/>
                </a:moveTo>
                <a:cubicBezTo>
                  <a:pt x="288" y="109"/>
                  <a:pt x="284" y="114"/>
                  <a:pt x="280" y="120"/>
                </a:cubicBezTo>
                <a:cubicBezTo>
                  <a:pt x="278" y="122"/>
                  <a:pt x="275" y="125"/>
                  <a:pt x="272" y="128"/>
                </a:cubicBezTo>
                <a:cubicBezTo>
                  <a:pt x="277" y="120"/>
                  <a:pt x="284" y="113"/>
                  <a:pt x="290" y="107"/>
                </a:cubicBezTo>
                <a:close/>
                <a:moveTo>
                  <a:pt x="262" y="144"/>
                </a:moveTo>
                <a:cubicBezTo>
                  <a:pt x="266" y="139"/>
                  <a:pt x="271" y="134"/>
                  <a:pt x="276" y="130"/>
                </a:cubicBezTo>
                <a:cubicBezTo>
                  <a:pt x="275" y="130"/>
                  <a:pt x="275" y="130"/>
                  <a:pt x="275" y="131"/>
                </a:cubicBezTo>
                <a:cubicBezTo>
                  <a:pt x="272" y="134"/>
                  <a:pt x="270" y="136"/>
                  <a:pt x="268" y="139"/>
                </a:cubicBezTo>
                <a:cubicBezTo>
                  <a:pt x="263" y="144"/>
                  <a:pt x="262" y="145"/>
                  <a:pt x="262" y="144"/>
                </a:cubicBezTo>
                <a:close/>
                <a:moveTo>
                  <a:pt x="253" y="158"/>
                </a:moveTo>
                <a:cubicBezTo>
                  <a:pt x="254" y="156"/>
                  <a:pt x="255" y="154"/>
                  <a:pt x="256" y="152"/>
                </a:cubicBezTo>
                <a:cubicBezTo>
                  <a:pt x="257" y="152"/>
                  <a:pt x="258" y="152"/>
                  <a:pt x="258" y="152"/>
                </a:cubicBezTo>
                <a:cubicBezTo>
                  <a:pt x="264" y="147"/>
                  <a:pt x="269" y="142"/>
                  <a:pt x="274" y="137"/>
                </a:cubicBezTo>
                <a:cubicBezTo>
                  <a:pt x="274" y="137"/>
                  <a:pt x="275" y="138"/>
                  <a:pt x="276" y="137"/>
                </a:cubicBezTo>
                <a:cubicBezTo>
                  <a:pt x="279" y="136"/>
                  <a:pt x="282" y="134"/>
                  <a:pt x="284" y="133"/>
                </a:cubicBezTo>
                <a:cubicBezTo>
                  <a:pt x="278" y="140"/>
                  <a:pt x="271" y="147"/>
                  <a:pt x="266" y="155"/>
                </a:cubicBezTo>
                <a:cubicBezTo>
                  <a:pt x="259" y="161"/>
                  <a:pt x="247" y="173"/>
                  <a:pt x="253" y="158"/>
                </a:cubicBezTo>
                <a:close/>
                <a:moveTo>
                  <a:pt x="283" y="148"/>
                </a:moveTo>
                <a:cubicBezTo>
                  <a:pt x="282" y="148"/>
                  <a:pt x="281" y="149"/>
                  <a:pt x="280" y="151"/>
                </a:cubicBezTo>
                <a:cubicBezTo>
                  <a:pt x="275" y="157"/>
                  <a:pt x="270" y="164"/>
                  <a:pt x="266" y="171"/>
                </a:cubicBezTo>
                <a:cubicBezTo>
                  <a:pt x="255" y="182"/>
                  <a:pt x="261" y="167"/>
                  <a:pt x="264" y="163"/>
                </a:cubicBezTo>
                <a:cubicBezTo>
                  <a:pt x="265" y="161"/>
                  <a:pt x="267" y="159"/>
                  <a:pt x="268" y="157"/>
                </a:cubicBezTo>
                <a:cubicBezTo>
                  <a:pt x="278" y="147"/>
                  <a:pt x="287" y="136"/>
                  <a:pt x="297" y="125"/>
                </a:cubicBezTo>
                <a:cubicBezTo>
                  <a:pt x="303" y="124"/>
                  <a:pt x="302" y="126"/>
                  <a:pt x="296" y="132"/>
                </a:cubicBezTo>
                <a:cubicBezTo>
                  <a:pt x="294" y="136"/>
                  <a:pt x="291" y="139"/>
                  <a:pt x="289" y="142"/>
                </a:cubicBezTo>
                <a:cubicBezTo>
                  <a:pt x="288" y="142"/>
                  <a:pt x="288" y="142"/>
                  <a:pt x="288" y="142"/>
                </a:cubicBezTo>
                <a:cubicBezTo>
                  <a:pt x="286" y="144"/>
                  <a:pt x="284" y="146"/>
                  <a:pt x="283" y="148"/>
                </a:cubicBezTo>
                <a:close/>
                <a:moveTo>
                  <a:pt x="289" y="244"/>
                </a:moveTo>
                <a:cubicBezTo>
                  <a:pt x="290" y="243"/>
                  <a:pt x="290" y="242"/>
                  <a:pt x="290" y="242"/>
                </a:cubicBezTo>
                <a:cubicBezTo>
                  <a:pt x="291" y="240"/>
                  <a:pt x="289" y="238"/>
                  <a:pt x="288" y="239"/>
                </a:cubicBezTo>
                <a:cubicBezTo>
                  <a:pt x="279" y="249"/>
                  <a:pt x="271" y="259"/>
                  <a:pt x="262" y="268"/>
                </a:cubicBezTo>
                <a:cubicBezTo>
                  <a:pt x="270" y="260"/>
                  <a:pt x="277" y="249"/>
                  <a:pt x="283" y="238"/>
                </a:cubicBezTo>
                <a:cubicBezTo>
                  <a:pt x="283" y="238"/>
                  <a:pt x="283" y="238"/>
                  <a:pt x="283" y="238"/>
                </a:cubicBezTo>
                <a:cubicBezTo>
                  <a:pt x="295" y="225"/>
                  <a:pt x="306" y="213"/>
                  <a:pt x="316" y="199"/>
                </a:cubicBezTo>
                <a:cubicBezTo>
                  <a:pt x="310" y="208"/>
                  <a:pt x="305" y="217"/>
                  <a:pt x="301" y="226"/>
                </a:cubicBezTo>
                <a:cubicBezTo>
                  <a:pt x="300" y="228"/>
                  <a:pt x="302" y="230"/>
                  <a:pt x="304" y="228"/>
                </a:cubicBezTo>
                <a:cubicBezTo>
                  <a:pt x="304" y="228"/>
                  <a:pt x="305" y="228"/>
                  <a:pt x="305" y="228"/>
                </a:cubicBezTo>
                <a:cubicBezTo>
                  <a:pt x="302" y="232"/>
                  <a:pt x="300" y="236"/>
                  <a:pt x="298" y="240"/>
                </a:cubicBezTo>
                <a:cubicBezTo>
                  <a:pt x="295" y="241"/>
                  <a:pt x="292" y="242"/>
                  <a:pt x="289" y="244"/>
                </a:cubicBezTo>
                <a:close/>
                <a:moveTo>
                  <a:pt x="293" y="261"/>
                </a:moveTo>
                <a:cubicBezTo>
                  <a:pt x="296" y="259"/>
                  <a:pt x="298" y="255"/>
                  <a:pt x="299" y="251"/>
                </a:cubicBezTo>
                <a:cubicBezTo>
                  <a:pt x="303" y="248"/>
                  <a:pt x="307" y="245"/>
                  <a:pt x="311" y="242"/>
                </a:cubicBezTo>
                <a:cubicBezTo>
                  <a:pt x="305" y="248"/>
                  <a:pt x="299" y="255"/>
                  <a:pt x="293" y="261"/>
                </a:cubicBezTo>
                <a:close/>
                <a:moveTo>
                  <a:pt x="302" y="243"/>
                </a:moveTo>
                <a:cubicBezTo>
                  <a:pt x="302" y="242"/>
                  <a:pt x="302" y="242"/>
                  <a:pt x="302" y="241"/>
                </a:cubicBezTo>
                <a:cubicBezTo>
                  <a:pt x="302" y="241"/>
                  <a:pt x="302" y="240"/>
                  <a:pt x="302" y="240"/>
                </a:cubicBezTo>
                <a:cubicBezTo>
                  <a:pt x="305" y="233"/>
                  <a:pt x="309" y="227"/>
                  <a:pt x="313" y="221"/>
                </a:cubicBezTo>
                <a:cubicBezTo>
                  <a:pt x="340" y="197"/>
                  <a:pt x="363" y="170"/>
                  <a:pt x="384" y="141"/>
                </a:cubicBezTo>
                <a:cubicBezTo>
                  <a:pt x="394" y="133"/>
                  <a:pt x="403" y="125"/>
                  <a:pt x="412" y="117"/>
                </a:cubicBezTo>
                <a:cubicBezTo>
                  <a:pt x="418" y="111"/>
                  <a:pt x="424" y="105"/>
                  <a:pt x="430" y="100"/>
                </a:cubicBezTo>
                <a:cubicBezTo>
                  <a:pt x="433" y="97"/>
                  <a:pt x="454" y="73"/>
                  <a:pt x="445" y="89"/>
                </a:cubicBezTo>
                <a:cubicBezTo>
                  <a:pt x="440" y="97"/>
                  <a:pt x="434" y="105"/>
                  <a:pt x="428" y="112"/>
                </a:cubicBezTo>
                <a:cubicBezTo>
                  <a:pt x="423" y="116"/>
                  <a:pt x="417" y="121"/>
                  <a:pt x="412" y="125"/>
                </a:cubicBezTo>
                <a:cubicBezTo>
                  <a:pt x="404" y="133"/>
                  <a:pt x="396" y="141"/>
                  <a:pt x="388" y="150"/>
                </a:cubicBezTo>
                <a:cubicBezTo>
                  <a:pt x="384" y="154"/>
                  <a:pt x="380" y="158"/>
                  <a:pt x="376" y="162"/>
                </a:cubicBezTo>
                <a:cubicBezTo>
                  <a:pt x="374" y="164"/>
                  <a:pt x="372" y="166"/>
                  <a:pt x="370" y="168"/>
                </a:cubicBezTo>
                <a:cubicBezTo>
                  <a:pt x="366" y="170"/>
                  <a:pt x="365" y="172"/>
                  <a:pt x="365" y="174"/>
                </a:cubicBezTo>
                <a:cubicBezTo>
                  <a:pt x="363" y="176"/>
                  <a:pt x="361" y="178"/>
                  <a:pt x="360" y="180"/>
                </a:cubicBezTo>
                <a:cubicBezTo>
                  <a:pt x="359" y="181"/>
                  <a:pt x="359" y="181"/>
                  <a:pt x="359" y="182"/>
                </a:cubicBezTo>
                <a:cubicBezTo>
                  <a:pt x="346" y="196"/>
                  <a:pt x="333" y="210"/>
                  <a:pt x="322" y="226"/>
                </a:cubicBezTo>
                <a:cubicBezTo>
                  <a:pt x="321" y="227"/>
                  <a:pt x="320" y="228"/>
                  <a:pt x="318" y="230"/>
                </a:cubicBezTo>
                <a:cubicBezTo>
                  <a:pt x="315" y="233"/>
                  <a:pt x="307" y="238"/>
                  <a:pt x="302" y="243"/>
                </a:cubicBezTo>
                <a:close/>
                <a:moveTo>
                  <a:pt x="323" y="207"/>
                </a:moveTo>
                <a:cubicBezTo>
                  <a:pt x="334" y="192"/>
                  <a:pt x="347" y="178"/>
                  <a:pt x="359" y="165"/>
                </a:cubicBezTo>
                <a:cubicBezTo>
                  <a:pt x="363" y="161"/>
                  <a:pt x="367" y="157"/>
                  <a:pt x="370" y="153"/>
                </a:cubicBezTo>
                <a:cubicBezTo>
                  <a:pt x="360" y="167"/>
                  <a:pt x="349" y="179"/>
                  <a:pt x="338" y="192"/>
                </a:cubicBezTo>
                <a:cubicBezTo>
                  <a:pt x="333" y="197"/>
                  <a:pt x="328" y="202"/>
                  <a:pt x="323" y="207"/>
                </a:cubicBezTo>
                <a:close/>
                <a:moveTo>
                  <a:pt x="315" y="251"/>
                </a:moveTo>
                <a:cubicBezTo>
                  <a:pt x="315" y="251"/>
                  <a:pt x="315" y="251"/>
                  <a:pt x="315" y="250"/>
                </a:cubicBezTo>
                <a:cubicBezTo>
                  <a:pt x="317" y="245"/>
                  <a:pt x="320" y="241"/>
                  <a:pt x="322" y="235"/>
                </a:cubicBezTo>
                <a:cubicBezTo>
                  <a:pt x="322" y="235"/>
                  <a:pt x="322" y="234"/>
                  <a:pt x="321" y="234"/>
                </a:cubicBezTo>
                <a:cubicBezTo>
                  <a:pt x="322" y="232"/>
                  <a:pt x="324" y="230"/>
                  <a:pt x="325" y="228"/>
                </a:cubicBezTo>
                <a:cubicBezTo>
                  <a:pt x="347" y="206"/>
                  <a:pt x="367" y="182"/>
                  <a:pt x="388" y="160"/>
                </a:cubicBezTo>
                <a:cubicBezTo>
                  <a:pt x="391" y="159"/>
                  <a:pt x="393" y="157"/>
                  <a:pt x="392" y="156"/>
                </a:cubicBezTo>
                <a:cubicBezTo>
                  <a:pt x="394" y="154"/>
                  <a:pt x="396" y="153"/>
                  <a:pt x="398" y="151"/>
                </a:cubicBezTo>
                <a:cubicBezTo>
                  <a:pt x="399" y="150"/>
                  <a:pt x="398" y="148"/>
                  <a:pt x="397" y="148"/>
                </a:cubicBezTo>
                <a:cubicBezTo>
                  <a:pt x="407" y="138"/>
                  <a:pt x="418" y="128"/>
                  <a:pt x="427" y="117"/>
                </a:cubicBezTo>
                <a:cubicBezTo>
                  <a:pt x="428" y="117"/>
                  <a:pt x="428" y="117"/>
                  <a:pt x="428" y="117"/>
                </a:cubicBezTo>
                <a:cubicBezTo>
                  <a:pt x="430" y="115"/>
                  <a:pt x="453" y="101"/>
                  <a:pt x="455" y="98"/>
                </a:cubicBezTo>
                <a:cubicBezTo>
                  <a:pt x="441" y="120"/>
                  <a:pt x="423" y="139"/>
                  <a:pt x="405" y="158"/>
                </a:cubicBezTo>
                <a:cubicBezTo>
                  <a:pt x="390" y="172"/>
                  <a:pt x="375" y="187"/>
                  <a:pt x="362" y="202"/>
                </a:cubicBezTo>
                <a:cubicBezTo>
                  <a:pt x="360" y="204"/>
                  <a:pt x="358" y="206"/>
                  <a:pt x="356" y="208"/>
                </a:cubicBezTo>
                <a:cubicBezTo>
                  <a:pt x="356" y="208"/>
                  <a:pt x="356" y="208"/>
                  <a:pt x="356" y="208"/>
                </a:cubicBezTo>
                <a:cubicBezTo>
                  <a:pt x="354" y="210"/>
                  <a:pt x="352" y="212"/>
                  <a:pt x="350" y="214"/>
                </a:cubicBezTo>
                <a:cubicBezTo>
                  <a:pt x="350" y="215"/>
                  <a:pt x="350" y="216"/>
                  <a:pt x="350" y="216"/>
                </a:cubicBezTo>
                <a:cubicBezTo>
                  <a:pt x="345" y="222"/>
                  <a:pt x="340" y="227"/>
                  <a:pt x="335" y="233"/>
                </a:cubicBezTo>
                <a:cubicBezTo>
                  <a:pt x="332" y="237"/>
                  <a:pt x="328" y="241"/>
                  <a:pt x="325" y="244"/>
                </a:cubicBezTo>
                <a:cubicBezTo>
                  <a:pt x="324" y="243"/>
                  <a:pt x="323" y="243"/>
                  <a:pt x="322" y="244"/>
                </a:cubicBezTo>
                <a:cubicBezTo>
                  <a:pt x="320" y="246"/>
                  <a:pt x="317" y="249"/>
                  <a:pt x="315" y="251"/>
                </a:cubicBezTo>
                <a:close/>
                <a:moveTo>
                  <a:pt x="364" y="222"/>
                </a:moveTo>
                <a:cubicBezTo>
                  <a:pt x="355" y="229"/>
                  <a:pt x="347" y="237"/>
                  <a:pt x="339" y="244"/>
                </a:cubicBezTo>
                <a:cubicBezTo>
                  <a:pt x="317" y="264"/>
                  <a:pt x="329" y="252"/>
                  <a:pt x="342" y="237"/>
                </a:cubicBezTo>
                <a:cubicBezTo>
                  <a:pt x="360" y="215"/>
                  <a:pt x="381" y="195"/>
                  <a:pt x="399" y="174"/>
                </a:cubicBezTo>
                <a:cubicBezTo>
                  <a:pt x="400" y="172"/>
                  <a:pt x="398" y="170"/>
                  <a:pt x="397" y="170"/>
                </a:cubicBezTo>
                <a:cubicBezTo>
                  <a:pt x="398" y="169"/>
                  <a:pt x="399" y="169"/>
                  <a:pt x="400" y="168"/>
                </a:cubicBezTo>
                <a:cubicBezTo>
                  <a:pt x="401" y="166"/>
                  <a:pt x="403" y="164"/>
                  <a:pt x="405" y="163"/>
                </a:cubicBezTo>
                <a:cubicBezTo>
                  <a:pt x="423" y="146"/>
                  <a:pt x="442" y="129"/>
                  <a:pt x="461" y="113"/>
                </a:cubicBezTo>
                <a:cubicBezTo>
                  <a:pt x="425" y="144"/>
                  <a:pt x="392" y="182"/>
                  <a:pt x="363" y="219"/>
                </a:cubicBezTo>
                <a:cubicBezTo>
                  <a:pt x="362" y="220"/>
                  <a:pt x="363" y="222"/>
                  <a:pt x="364" y="222"/>
                </a:cubicBezTo>
                <a:close/>
                <a:moveTo>
                  <a:pt x="321" y="257"/>
                </a:moveTo>
                <a:cubicBezTo>
                  <a:pt x="322" y="256"/>
                  <a:pt x="323" y="254"/>
                  <a:pt x="323" y="252"/>
                </a:cubicBezTo>
                <a:cubicBezTo>
                  <a:pt x="327" y="248"/>
                  <a:pt x="330" y="245"/>
                  <a:pt x="334" y="241"/>
                </a:cubicBezTo>
                <a:cubicBezTo>
                  <a:pt x="329" y="246"/>
                  <a:pt x="325" y="252"/>
                  <a:pt x="321" y="257"/>
                </a:cubicBezTo>
                <a:close/>
                <a:moveTo>
                  <a:pt x="331" y="268"/>
                </a:moveTo>
                <a:cubicBezTo>
                  <a:pt x="330" y="270"/>
                  <a:pt x="332" y="272"/>
                  <a:pt x="334" y="271"/>
                </a:cubicBezTo>
                <a:cubicBezTo>
                  <a:pt x="335" y="270"/>
                  <a:pt x="336" y="269"/>
                  <a:pt x="336" y="268"/>
                </a:cubicBezTo>
                <a:cubicBezTo>
                  <a:pt x="336" y="269"/>
                  <a:pt x="335" y="271"/>
                  <a:pt x="334" y="273"/>
                </a:cubicBezTo>
                <a:cubicBezTo>
                  <a:pt x="333" y="275"/>
                  <a:pt x="335" y="276"/>
                  <a:pt x="336" y="276"/>
                </a:cubicBezTo>
                <a:cubicBezTo>
                  <a:pt x="352" y="273"/>
                  <a:pt x="336" y="279"/>
                  <a:pt x="336" y="281"/>
                </a:cubicBezTo>
                <a:cubicBezTo>
                  <a:pt x="336" y="279"/>
                  <a:pt x="335" y="278"/>
                  <a:pt x="333" y="279"/>
                </a:cubicBezTo>
                <a:cubicBezTo>
                  <a:pt x="328" y="283"/>
                  <a:pt x="326" y="281"/>
                  <a:pt x="327" y="276"/>
                </a:cubicBezTo>
                <a:cubicBezTo>
                  <a:pt x="327" y="274"/>
                  <a:pt x="325" y="274"/>
                  <a:pt x="324" y="275"/>
                </a:cubicBezTo>
                <a:cubicBezTo>
                  <a:pt x="311" y="286"/>
                  <a:pt x="320" y="281"/>
                  <a:pt x="323" y="270"/>
                </a:cubicBezTo>
                <a:cubicBezTo>
                  <a:pt x="323" y="268"/>
                  <a:pt x="321" y="266"/>
                  <a:pt x="320" y="268"/>
                </a:cubicBezTo>
                <a:cubicBezTo>
                  <a:pt x="320" y="268"/>
                  <a:pt x="319" y="268"/>
                  <a:pt x="319" y="268"/>
                </a:cubicBezTo>
                <a:cubicBezTo>
                  <a:pt x="320" y="267"/>
                  <a:pt x="321" y="266"/>
                  <a:pt x="321" y="264"/>
                </a:cubicBezTo>
                <a:cubicBezTo>
                  <a:pt x="322" y="264"/>
                  <a:pt x="322" y="264"/>
                  <a:pt x="322" y="263"/>
                </a:cubicBezTo>
                <a:cubicBezTo>
                  <a:pt x="337" y="251"/>
                  <a:pt x="356" y="235"/>
                  <a:pt x="367" y="222"/>
                </a:cubicBezTo>
                <a:cubicBezTo>
                  <a:pt x="354" y="237"/>
                  <a:pt x="341" y="251"/>
                  <a:pt x="331" y="268"/>
                </a:cubicBezTo>
                <a:close/>
                <a:moveTo>
                  <a:pt x="488" y="107"/>
                </a:moveTo>
                <a:cubicBezTo>
                  <a:pt x="488" y="107"/>
                  <a:pt x="488" y="107"/>
                  <a:pt x="488" y="107"/>
                </a:cubicBezTo>
                <a:cubicBezTo>
                  <a:pt x="445" y="138"/>
                  <a:pt x="407" y="175"/>
                  <a:pt x="370" y="212"/>
                </a:cubicBezTo>
                <a:cubicBezTo>
                  <a:pt x="385" y="197"/>
                  <a:pt x="406" y="174"/>
                  <a:pt x="424" y="156"/>
                </a:cubicBezTo>
                <a:cubicBezTo>
                  <a:pt x="439" y="140"/>
                  <a:pt x="457" y="126"/>
                  <a:pt x="469" y="107"/>
                </a:cubicBezTo>
                <a:cubicBezTo>
                  <a:pt x="470" y="105"/>
                  <a:pt x="467" y="104"/>
                  <a:pt x="466" y="105"/>
                </a:cubicBezTo>
                <a:cubicBezTo>
                  <a:pt x="454" y="114"/>
                  <a:pt x="443" y="124"/>
                  <a:pt x="431" y="134"/>
                </a:cubicBezTo>
                <a:cubicBezTo>
                  <a:pt x="443" y="121"/>
                  <a:pt x="453" y="108"/>
                  <a:pt x="463" y="93"/>
                </a:cubicBezTo>
                <a:cubicBezTo>
                  <a:pt x="464" y="92"/>
                  <a:pt x="462" y="90"/>
                  <a:pt x="460" y="91"/>
                </a:cubicBezTo>
                <a:cubicBezTo>
                  <a:pt x="452" y="95"/>
                  <a:pt x="445" y="100"/>
                  <a:pt x="438" y="105"/>
                </a:cubicBezTo>
                <a:cubicBezTo>
                  <a:pt x="444" y="97"/>
                  <a:pt x="450" y="88"/>
                  <a:pt x="455" y="78"/>
                </a:cubicBezTo>
                <a:cubicBezTo>
                  <a:pt x="456" y="77"/>
                  <a:pt x="454" y="75"/>
                  <a:pt x="452" y="76"/>
                </a:cubicBezTo>
                <a:cubicBezTo>
                  <a:pt x="441" y="84"/>
                  <a:pt x="431" y="93"/>
                  <a:pt x="421" y="103"/>
                </a:cubicBezTo>
                <a:cubicBezTo>
                  <a:pt x="412" y="112"/>
                  <a:pt x="397" y="122"/>
                  <a:pt x="387" y="132"/>
                </a:cubicBezTo>
                <a:cubicBezTo>
                  <a:pt x="386" y="132"/>
                  <a:pt x="386" y="132"/>
                  <a:pt x="386" y="132"/>
                </a:cubicBezTo>
                <a:cubicBezTo>
                  <a:pt x="385" y="133"/>
                  <a:pt x="384" y="134"/>
                  <a:pt x="383" y="135"/>
                </a:cubicBezTo>
                <a:cubicBezTo>
                  <a:pt x="402" y="110"/>
                  <a:pt x="426" y="89"/>
                  <a:pt x="443" y="62"/>
                </a:cubicBezTo>
                <a:cubicBezTo>
                  <a:pt x="460" y="75"/>
                  <a:pt x="475" y="90"/>
                  <a:pt x="488" y="107"/>
                </a:cubicBezTo>
                <a:close/>
                <a:moveTo>
                  <a:pt x="383" y="101"/>
                </a:moveTo>
                <a:cubicBezTo>
                  <a:pt x="388" y="95"/>
                  <a:pt x="394" y="90"/>
                  <a:pt x="399" y="86"/>
                </a:cubicBezTo>
                <a:cubicBezTo>
                  <a:pt x="415" y="73"/>
                  <a:pt x="387" y="106"/>
                  <a:pt x="391" y="101"/>
                </a:cubicBezTo>
                <a:cubicBezTo>
                  <a:pt x="390" y="102"/>
                  <a:pt x="390" y="102"/>
                  <a:pt x="389" y="103"/>
                </a:cubicBezTo>
                <a:cubicBezTo>
                  <a:pt x="379" y="114"/>
                  <a:pt x="369" y="124"/>
                  <a:pt x="359" y="134"/>
                </a:cubicBezTo>
                <a:cubicBezTo>
                  <a:pt x="358" y="134"/>
                  <a:pt x="358" y="135"/>
                  <a:pt x="358" y="135"/>
                </a:cubicBezTo>
                <a:cubicBezTo>
                  <a:pt x="358" y="134"/>
                  <a:pt x="357" y="132"/>
                  <a:pt x="356" y="133"/>
                </a:cubicBezTo>
                <a:cubicBezTo>
                  <a:pt x="363" y="121"/>
                  <a:pt x="373" y="111"/>
                  <a:pt x="383" y="101"/>
                </a:cubicBezTo>
                <a:close/>
                <a:moveTo>
                  <a:pt x="334" y="173"/>
                </a:moveTo>
                <a:cubicBezTo>
                  <a:pt x="341" y="164"/>
                  <a:pt x="347" y="155"/>
                  <a:pt x="352" y="146"/>
                </a:cubicBezTo>
                <a:cubicBezTo>
                  <a:pt x="354" y="145"/>
                  <a:pt x="355" y="143"/>
                  <a:pt x="356" y="142"/>
                </a:cubicBezTo>
                <a:cubicBezTo>
                  <a:pt x="358" y="140"/>
                  <a:pt x="361" y="138"/>
                  <a:pt x="364" y="135"/>
                </a:cubicBezTo>
                <a:cubicBezTo>
                  <a:pt x="363" y="136"/>
                  <a:pt x="362" y="137"/>
                  <a:pt x="362" y="138"/>
                </a:cubicBezTo>
                <a:cubicBezTo>
                  <a:pt x="361" y="140"/>
                  <a:pt x="363" y="142"/>
                  <a:pt x="364" y="140"/>
                </a:cubicBezTo>
                <a:cubicBezTo>
                  <a:pt x="390" y="115"/>
                  <a:pt x="408" y="81"/>
                  <a:pt x="439" y="61"/>
                </a:cubicBezTo>
                <a:cubicBezTo>
                  <a:pt x="438" y="62"/>
                  <a:pt x="422" y="85"/>
                  <a:pt x="424" y="83"/>
                </a:cubicBezTo>
                <a:cubicBezTo>
                  <a:pt x="417" y="91"/>
                  <a:pt x="410" y="99"/>
                  <a:pt x="402" y="107"/>
                </a:cubicBezTo>
                <a:cubicBezTo>
                  <a:pt x="402" y="108"/>
                  <a:pt x="402" y="108"/>
                  <a:pt x="401" y="109"/>
                </a:cubicBezTo>
                <a:cubicBezTo>
                  <a:pt x="401" y="108"/>
                  <a:pt x="399" y="107"/>
                  <a:pt x="398" y="108"/>
                </a:cubicBezTo>
                <a:cubicBezTo>
                  <a:pt x="394" y="113"/>
                  <a:pt x="389" y="117"/>
                  <a:pt x="385" y="122"/>
                </a:cubicBezTo>
                <a:cubicBezTo>
                  <a:pt x="384" y="123"/>
                  <a:pt x="383" y="124"/>
                  <a:pt x="382" y="125"/>
                </a:cubicBezTo>
                <a:cubicBezTo>
                  <a:pt x="367" y="139"/>
                  <a:pt x="352" y="154"/>
                  <a:pt x="339" y="169"/>
                </a:cubicBezTo>
                <a:cubicBezTo>
                  <a:pt x="337" y="171"/>
                  <a:pt x="335" y="173"/>
                  <a:pt x="333" y="174"/>
                </a:cubicBezTo>
                <a:cubicBezTo>
                  <a:pt x="334" y="174"/>
                  <a:pt x="334" y="173"/>
                  <a:pt x="334" y="173"/>
                </a:cubicBezTo>
                <a:close/>
                <a:moveTo>
                  <a:pt x="333" y="181"/>
                </a:moveTo>
                <a:cubicBezTo>
                  <a:pt x="337" y="177"/>
                  <a:pt x="340" y="173"/>
                  <a:pt x="343" y="169"/>
                </a:cubicBezTo>
                <a:cubicBezTo>
                  <a:pt x="352" y="162"/>
                  <a:pt x="360" y="155"/>
                  <a:pt x="367" y="146"/>
                </a:cubicBezTo>
                <a:cubicBezTo>
                  <a:pt x="373" y="140"/>
                  <a:pt x="379" y="134"/>
                  <a:pt x="385" y="127"/>
                </a:cubicBezTo>
                <a:cubicBezTo>
                  <a:pt x="380" y="133"/>
                  <a:pt x="375" y="140"/>
                  <a:pt x="371" y="146"/>
                </a:cubicBezTo>
                <a:cubicBezTo>
                  <a:pt x="370" y="147"/>
                  <a:pt x="370" y="147"/>
                  <a:pt x="371" y="148"/>
                </a:cubicBezTo>
                <a:cubicBezTo>
                  <a:pt x="349" y="170"/>
                  <a:pt x="328" y="192"/>
                  <a:pt x="311" y="217"/>
                </a:cubicBezTo>
                <a:cubicBezTo>
                  <a:pt x="310" y="219"/>
                  <a:pt x="309" y="220"/>
                  <a:pt x="308" y="221"/>
                </a:cubicBezTo>
                <a:cubicBezTo>
                  <a:pt x="316" y="213"/>
                  <a:pt x="326" y="191"/>
                  <a:pt x="333" y="181"/>
                </a:cubicBezTo>
                <a:close/>
                <a:moveTo>
                  <a:pt x="311" y="191"/>
                </a:moveTo>
                <a:cubicBezTo>
                  <a:pt x="316" y="186"/>
                  <a:pt x="320" y="181"/>
                  <a:pt x="325" y="177"/>
                </a:cubicBezTo>
                <a:cubicBezTo>
                  <a:pt x="324" y="179"/>
                  <a:pt x="323" y="180"/>
                  <a:pt x="322" y="182"/>
                </a:cubicBezTo>
                <a:cubicBezTo>
                  <a:pt x="321" y="182"/>
                  <a:pt x="321" y="183"/>
                  <a:pt x="322" y="183"/>
                </a:cubicBezTo>
                <a:cubicBezTo>
                  <a:pt x="312" y="194"/>
                  <a:pt x="303" y="204"/>
                  <a:pt x="294" y="215"/>
                </a:cubicBezTo>
                <a:cubicBezTo>
                  <a:pt x="299" y="207"/>
                  <a:pt x="305" y="199"/>
                  <a:pt x="311" y="191"/>
                </a:cubicBezTo>
                <a:close/>
                <a:moveTo>
                  <a:pt x="280" y="236"/>
                </a:moveTo>
                <a:cubicBezTo>
                  <a:pt x="289" y="225"/>
                  <a:pt x="300" y="213"/>
                  <a:pt x="310" y="202"/>
                </a:cubicBezTo>
                <a:cubicBezTo>
                  <a:pt x="299" y="216"/>
                  <a:pt x="287" y="229"/>
                  <a:pt x="274" y="243"/>
                </a:cubicBezTo>
                <a:cubicBezTo>
                  <a:pt x="271" y="246"/>
                  <a:pt x="267" y="250"/>
                  <a:pt x="264" y="254"/>
                </a:cubicBezTo>
                <a:cubicBezTo>
                  <a:pt x="260" y="258"/>
                  <a:pt x="255" y="263"/>
                  <a:pt x="251" y="267"/>
                </a:cubicBezTo>
                <a:cubicBezTo>
                  <a:pt x="236" y="284"/>
                  <a:pt x="253" y="265"/>
                  <a:pt x="256" y="260"/>
                </a:cubicBezTo>
                <a:cubicBezTo>
                  <a:pt x="264" y="249"/>
                  <a:pt x="272" y="238"/>
                  <a:pt x="281" y="228"/>
                </a:cubicBezTo>
                <a:cubicBezTo>
                  <a:pt x="280" y="230"/>
                  <a:pt x="278" y="232"/>
                  <a:pt x="277" y="234"/>
                </a:cubicBezTo>
                <a:cubicBezTo>
                  <a:pt x="276" y="236"/>
                  <a:pt x="279" y="238"/>
                  <a:pt x="280" y="236"/>
                </a:cubicBezTo>
                <a:close/>
                <a:moveTo>
                  <a:pt x="215" y="294"/>
                </a:moveTo>
                <a:cubicBezTo>
                  <a:pt x="221" y="287"/>
                  <a:pt x="227" y="280"/>
                  <a:pt x="232" y="272"/>
                </a:cubicBezTo>
                <a:cubicBezTo>
                  <a:pt x="232" y="274"/>
                  <a:pt x="234" y="275"/>
                  <a:pt x="235" y="274"/>
                </a:cubicBezTo>
                <a:cubicBezTo>
                  <a:pt x="246" y="263"/>
                  <a:pt x="256" y="252"/>
                  <a:pt x="265" y="241"/>
                </a:cubicBezTo>
                <a:cubicBezTo>
                  <a:pt x="266" y="240"/>
                  <a:pt x="267" y="239"/>
                  <a:pt x="269" y="238"/>
                </a:cubicBezTo>
                <a:cubicBezTo>
                  <a:pt x="259" y="249"/>
                  <a:pt x="251" y="262"/>
                  <a:pt x="243" y="274"/>
                </a:cubicBezTo>
                <a:cubicBezTo>
                  <a:pt x="242" y="273"/>
                  <a:pt x="241" y="273"/>
                  <a:pt x="240" y="273"/>
                </a:cubicBezTo>
                <a:cubicBezTo>
                  <a:pt x="231" y="280"/>
                  <a:pt x="223" y="287"/>
                  <a:pt x="215" y="294"/>
                </a:cubicBezTo>
                <a:close/>
                <a:moveTo>
                  <a:pt x="225" y="391"/>
                </a:moveTo>
                <a:cubicBezTo>
                  <a:pt x="226" y="388"/>
                  <a:pt x="228" y="385"/>
                  <a:pt x="230" y="382"/>
                </a:cubicBezTo>
                <a:cubicBezTo>
                  <a:pt x="236" y="373"/>
                  <a:pt x="243" y="364"/>
                  <a:pt x="250" y="355"/>
                </a:cubicBezTo>
                <a:cubicBezTo>
                  <a:pt x="242" y="367"/>
                  <a:pt x="233" y="379"/>
                  <a:pt x="225" y="391"/>
                </a:cubicBezTo>
                <a:close/>
                <a:moveTo>
                  <a:pt x="257" y="364"/>
                </a:moveTo>
                <a:cubicBezTo>
                  <a:pt x="249" y="375"/>
                  <a:pt x="241" y="386"/>
                  <a:pt x="233" y="396"/>
                </a:cubicBezTo>
                <a:cubicBezTo>
                  <a:pt x="239" y="385"/>
                  <a:pt x="248" y="374"/>
                  <a:pt x="257" y="364"/>
                </a:cubicBezTo>
                <a:close/>
                <a:moveTo>
                  <a:pt x="287" y="382"/>
                </a:moveTo>
                <a:cubicBezTo>
                  <a:pt x="289" y="380"/>
                  <a:pt x="291" y="377"/>
                  <a:pt x="293" y="375"/>
                </a:cubicBezTo>
                <a:cubicBezTo>
                  <a:pt x="284" y="386"/>
                  <a:pt x="275" y="398"/>
                  <a:pt x="265" y="409"/>
                </a:cubicBezTo>
                <a:cubicBezTo>
                  <a:pt x="272" y="399"/>
                  <a:pt x="279" y="391"/>
                  <a:pt x="287" y="382"/>
                </a:cubicBezTo>
                <a:close/>
                <a:moveTo>
                  <a:pt x="39" y="171"/>
                </a:moveTo>
                <a:cubicBezTo>
                  <a:pt x="39" y="171"/>
                  <a:pt x="40" y="171"/>
                  <a:pt x="40" y="170"/>
                </a:cubicBezTo>
                <a:cubicBezTo>
                  <a:pt x="44" y="165"/>
                  <a:pt x="44" y="166"/>
                  <a:pt x="38" y="175"/>
                </a:cubicBezTo>
                <a:cubicBezTo>
                  <a:pt x="38" y="175"/>
                  <a:pt x="37" y="176"/>
                  <a:pt x="36" y="177"/>
                </a:cubicBezTo>
                <a:cubicBezTo>
                  <a:pt x="37" y="175"/>
                  <a:pt x="38" y="173"/>
                  <a:pt x="39" y="171"/>
                </a:cubicBezTo>
                <a:close/>
                <a:moveTo>
                  <a:pt x="32" y="190"/>
                </a:moveTo>
                <a:cubicBezTo>
                  <a:pt x="37" y="185"/>
                  <a:pt x="42" y="181"/>
                  <a:pt x="40" y="185"/>
                </a:cubicBezTo>
                <a:cubicBezTo>
                  <a:pt x="38" y="190"/>
                  <a:pt x="35" y="194"/>
                  <a:pt x="31" y="198"/>
                </a:cubicBezTo>
                <a:cubicBezTo>
                  <a:pt x="31" y="199"/>
                  <a:pt x="30" y="199"/>
                  <a:pt x="29" y="200"/>
                </a:cubicBezTo>
                <a:cubicBezTo>
                  <a:pt x="30" y="197"/>
                  <a:pt x="31" y="193"/>
                  <a:pt x="32" y="190"/>
                </a:cubicBezTo>
                <a:close/>
                <a:moveTo>
                  <a:pt x="27" y="208"/>
                </a:moveTo>
                <a:cubicBezTo>
                  <a:pt x="28" y="207"/>
                  <a:pt x="29" y="205"/>
                  <a:pt x="30" y="204"/>
                </a:cubicBezTo>
                <a:cubicBezTo>
                  <a:pt x="31" y="202"/>
                  <a:pt x="47" y="182"/>
                  <a:pt x="38" y="198"/>
                </a:cubicBezTo>
                <a:cubicBezTo>
                  <a:pt x="35" y="205"/>
                  <a:pt x="30" y="210"/>
                  <a:pt x="25" y="216"/>
                </a:cubicBezTo>
                <a:cubicBezTo>
                  <a:pt x="25" y="216"/>
                  <a:pt x="25" y="216"/>
                  <a:pt x="25" y="217"/>
                </a:cubicBezTo>
                <a:cubicBezTo>
                  <a:pt x="26" y="214"/>
                  <a:pt x="26" y="211"/>
                  <a:pt x="27" y="208"/>
                </a:cubicBezTo>
                <a:close/>
                <a:moveTo>
                  <a:pt x="23" y="223"/>
                </a:moveTo>
                <a:cubicBezTo>
                  <a:pt x="33" y="211"/>
                  <a:pt x="45" y="199"/>
                  <a:pt x="35" y="218"/>
                </a:cubicBezTo>
                <a:cubicBezTo>
                  <a:pt x="31" y="226"/>
                  <a:pt x="25" y="233"/>
                  <a:pt x="20" y="240"/>
                </a:cubicBezTo>
                <a:cubicBezTo>
                  <a:pt x="21" y="234"/>
                  <a:pt x="22" y="229"/>
                  <a:pt x="23" y="223"/>
                </a:cubicBezTo>
                <a:close/>
                <a:moveTo>
                  <a:pt x="19" y="248"/>
                </a:moveTo>
                <a:cubicBezTo>
                  <a:pt x="25" y="240"/>
                  <a:pt x="30" y="232"/>
                  <a:pt x="36" y="225"/>
                </a:cubicBezTo>
                <a:cubicBezTo>
                  <a:pt x="45" y="216"/>
                  <a:pt x="32" y="239"/>
                  <a:pt x="32" y="238"/>
                </a:cubicBezTo>
                <a:cubicBezTo>
                  <a:pt x="27" y="245"/>
                  <a:pt x="22" y="252"/>
                  <a:pt x="17" y="259"/>
                </a:cubicBezTo>
                <a:cubicBezTo>
                  <a:pt x="18" y="255"/>
                  <a:pt x="18" y="252"/>
                  <a:pt x="19" y="248"/>
                </a:cubicBezTo>
                <a:close/>
                <a:moveTo>
                  <a:pt x="17" y="267"/>
                </a:moveTo>
                <a:cubicBezTo>
                  <a:pt x="20" y="263"/>
                  <a:pt x="24" y="260"/>
                  <a:pt x="27" y="256"/>
                </a:cubicBezTo>
                <a:cubicBezTo>
                  <a:pt x="17" y="267"/>
                  <a:pt x="46" y="233"/>
                  <a:pt x="39" y="248"/>
                </a:cubicBezTo>
                <a:cubicBezTo>
                  <a:pt x="34" y="261"/>
                  <a:pt x="24" y="272"/>
                  <a:pt x="17" y="283"/>
                </a:cubicBezTo>
                <a:cubicBezTo>
                  <a:pt x="16" y="285"/>
                  <a:pt x="19" y="287"/>
                  <a:pt x="20" y="285"/>
                </a:cubicBezTo>
                <a:cubicBezTo>
                  <a:pt x="22" y="283"/>
                  <a:pt x="23" y="280"/>
                  <a:pt x="25" y="278"/>
                </a:cubicBezTo>
                <a:cubicBezTo>
                  <a:pt x="27" y="278"/>
                  <a:pt x="28" y="276"/>
                  <a:pt x="29" y="273"/>
                </a:cubicBezTo>
                <a:cubicBezTo>
                  <a:pt x="32" y="269"/>
                  <a:pt x="35" y="264"/>
                  <a:pt x="38" y="260"/>
                </a:cubicBezTo>
                <a:cubicBezTo>
                  <a:pt x="43" y="255"/>
                  <a:pt x="51" y="250"/>
                  <a:pt x="45" y="262"/>
                </a:cubicBezTo>
                <a:cubicBezTo>
                  <a:pt x="37" y="275"/>
                  <a:pt x="25" y="286"/>
                  <a:pt x="16" y="297"/>
                </a:cubicBezTo>
                <a:cubicBezTo>
                  <a:pt x="16" y="287"/>
                  <a:pt x="16" y="277"/>
                  <a:pt x="17" y="267"/>
                </a:cubicBezTo>
                <a:close/>
                <a:moveTo>
                  <a:pt x="18" y="328"/>
                </a:moveTo>
                <a:cubicBezTo>
                  <a:pt x="17" y="320"/>
                  <a:pt x="16" y="311"/>
                  <a:pt x="16" y="303"/>
                </a:cubicBezTo>
                <a:cubicBezTo>
                  <a:pt x="27" y="290"/>
                  <a:pt x="38" y="277"/>
                  <a:pt x="52" y="267"/>
                </a:cubicBezTo>
                <a:cubicBezTo>
                  <a:pt x="58" y="263"/>
                  <a:pt x="51" y="276"/>
                  <a:pt x="48" y="283"/>
                </a:cubicBezTo>
                <a:cubicBezTo>
                  <a:pt x="36" y="293"/>
                  <a:pt x="26" y="305"/>
                  <a:pt x="18" y="320"/>
                </a:cubicBezTo>
                <a:cubicBezTo>
                  <a:pt x="17" y="321"/>
                  <a:pt x="20" y="324"/>
                  <a:pt x="21" y="322"/>
                </a:cubicBezTo>
                <a:cubicBezTo>
                  <a:pt x="28" y="314"/>
                  <a:pt x="35" y="307"/>
                  <a:pt x="41" y="299"/>
                </a:cubicBezTo>
                <a:cubicBezTo>
                  <a:pt x="38" y="304"/>
                  <a:pt x="34" y="308"/>
                  <a:pt x="30" y="313"/>
                </a:cubicBezTo>
                <a:cubicBezTo>
                  <a:pt x="26" y="318"/>
                  <a:pt x="22" y="322"/>
                  <a:pt x="18" y="328"/>
                </a:cubicBezTo>
                <a:cubicBezTo>
                  <a:pt x="18" y="328"/>
                  <a:pt x="18" y="328"/>
                  <a:pt x="18" y="328"/>
                </a:cubicBezTo>
                <a:close/>
                <a:moveTo>
                  <a:pt x="22" y="353"/>
                </a:moveTo>
                <a:cubicBezTo>
                  <a:pt x="21" y="345"/>
                  <a:pt x="19" y="337"/>
                  <a:pt x="18" y="330"/>
                </a:cubicBezTo>
                <a:cubicBezTo>
                  <a:pt x="19" y="331"/>
                  <a:pt x="20" y="331"/>
                  <a:pt x="21" y="330"/>
                </a:cubicBezTo>
                <a:cubicBezTo>
                  <a:pt x="24" y="327"/>
                  <a:pt x="26" y="324"/>
                  <a:pt x="29" y="321"/>
                </a:cubicBezTo>
                <a:cubicBezTo>
                  <a:pt x="26" y="328"/>
                  <a:pt x="21" y="339"/>
                  <a:pt x="20" y="340"/>
                </a:cubicBezTo>
                <a:cubicBezTo>
                  <a:pt x="19" y="342"/>
                  <a:pt x="22" y="344"/>
                  <a:pt x="23" y="342"/>
                </a:cubicBezTo>
                <a:cubicBezTo>
                  <a:pt x="30" y="335"/>
                  <a:pt x="27" y="337"/>
                  <a:pt x="24" y="346"/>
                </a:cubicBezTo>
                <a:cubicBezTo>
                  <a:pt x="23" y="349"/>
                  <a:pt x="22" y="351"/>
                  <a:pt x="22" y="353"/>
                </a:cubicBezTo>
                <a:close/>
                <a:moveTo>
                  <a:pt x="47" y="419"/>
                </a:moveTo>
                <a:cubicBezTo>
                  <a:pt x="46" y="417"/>
                  <a:pt x="45" y="415"/>
                  <a:pt x="44" y="413"/>
                </a:cubicBezTo>
                <a:cubicBezTo>
                  <a:pt x="48" y="410"/>
                  <a:pt x="49" y="412"/>
                  <a:pt x="47" y="419"/>
                </a:cubicBezTo>
                <a:close/>
                <a:moveTo>
                  <a:pt x="51" y="425"/>
                </a:moveTo>
                <a:cubicBezTo>
                  <a:pt x="54" y="426"/>
                  <a:pt x="55" y="429"/>
                  <a:pt x="55" y="433"/>
                </a:cubicBezTo>
                <a:cubicBezTo>
                  <a:pt x="53" y="430"/>
                  <a:pt x="52" y="428"/>
                  <a:pt x="51" y="425"/>
                </a:cubicBezTo>
                <a:close/>
                <a:moveTo>
                  <a:pt x="59" y="439"/>
                </a:moveTo>
                <a:cubicBezTo>
                  <a:pt x="73" y="420"/>
                  <a:pt x="65" y="439"/>
                  <a:pt x="64" y="445"/>
                </a:cubicBezTo>
                <a:cubicBezTo>
                  <a:pt x="62" y="443"/>
                  <a:pt x="61" y="441"/>
                  <a:pt x="59" y="439"/>
                </a:cubicBezTo>
                <a:close/>
                <a:moveTo>
                  <a:pt x="66" y="448"/>
                </a:moveTo>
                <a:cubicBezTo>
                  <a:pt x="66" y="448"/>
                  <a:pt x="66" y="448"/>
                  <a:pt x="67" y="447"/>
                </a:cubicBezTo>
                <a:cubicBezTo>
                  <a:pt x="73" y="441"/>
                  <a:pt x="84" y="424"/>
                  <a:pt x="71" y="454"/>
                </a:cubicBezTo>
                <a:cubicBezTo>
                  <a:pt x="69" y="452"/>
                  <a:pt x="67" y="450"/>
                  <a:pt x="66" y="448"/>
                </a:cubicBezTo>
                <a:close/>
                <a:moveTo>
                  <a:pt x="90" y="474"/>
                </a:moveTo>
                <a:cubicBezTo>
                  <a:pt x="84" y="469"/>
                  <a:pt x="78" y="463"/>
                  <a:pt x="73" y="457"/>
                </a:cubicBezTo>
                <a:cubicBezTo>
                  <a:pt x="73" y="457"/>
                  <a:pt x="73" y="457"/>
                  <a:pt x="74" y="457"/>
                </a:cubicBezTo>
                <a:cubicBezTo>
                  <a:pt x="85" y="442"/>
                  <a:pt x="85" y="453"/>
                  <a:pt x="83" y="466"/>
                </a:cubicBezTo>
                <a:cubicBezTo>
                  <a:pt x="82" y="468"/>
                  <a:pt x="85" y="470"/>
                  <a:pt x="86" y="468"/>
                </a:cubicBezTo>
                <a:cubicBezTo>
                  <a:pt x="103" y="443"/>
                  <a:pt x="92" y="467"/>
                  <a:pt x="90" y="474"/>
                </a:cubicBezTo>
                <a:cubicBezTo>
                  <a:pt x="90" y="474"/>
                  <a:pt x="90" y="474"/>
                  <a:pt x="90" y="474"/>
                </a:cubicBezTo>
                <a:close/>
                <a:moveTo>
                  <a:pt x="92" y="476"/>
                </a:moveTo>
                <a:cubicBezTo>
                  <a:pt x="93" y="476"/>
                  <a:pt x="93" y="476"/>
                  <a:pt x="93" y="476"/>
                </a:cubicBezTo>
                <a:cubicBezTo>
                  <a:pt x="95" y="472"/>
                  <a:pt x="97" y="469"/>
                  <a:pt x="100" y="465"/>
                </a:cubicBezTo>
                <a:cubicBezTo>
                  <a:pt x="109" y="469"/>
                  <a:pt x="111" y="475"/>
                  <a:pt x="106" y="482"/>
                </a:cubicBezTo>
                <a:cubicBezTo>
                  <a:pt x="105" y="484"/>
                  <a:pt x="108" y="486"/>
                  <a:pt x="109" y="484"/>
                </a:cubicBezTo>
                <a:cubicBezTo>
                  <a:pt x="113" y="477"/>
                  <a:pt x="117" y="472"/>
                  <a:pt x="121" y="466"/>
                </a:cubicBezTo>
                <a:cubicBezTo>
                  <a:pt x="121" y="472"/>
                  <a:pt x="120" y="478"/>
                  <a:pt x="118" y="483"/>
                </a:cubicBezTo>
                <a:cubicBezTo>
                  <a:pt x="118" y="484"/>
                  <a:pt x="117" y="484"/>
                  <a:pt x="117" y="485"/>
                </a:cubicBezTo>
                <a:cubicBezTo>
                  <a:pt x="116" y="487"/>
                  <a:pt x="115" y="489"/>
                  <a:pt x="114" y="492"/>
                </a:cubicBezTo>
                <a:cubicBezTo>
                  <a:pt x="113" y="493"/>
                  <a:pt x="114" y="493"/>
                  <a:pt x="114" y="494"/>
                </a:cubicBezTo>
                <a:cubicBezTo>
                  <a:pt x="106" y="489"/>
                  <a:pt x="99" y="483"/>
                  <a:pt x="92" y="476"/>
                </a:cubicBezTo>
                <a:close/>
                <a:moveTo>
                  <a:pt x="115" y="495"/>
                </a:moveTo>
                <a:cubicBezTo>
                  <a:pt x="116" y="495"/>
                  <a:pt x="117" y="495"/>
                  <a:pt x="117" y="494"/>
                </a:cubicBezTo>
                <a:cubicBezTo>
                  <a:pt x="117" y="494"/>
                  <a:pt x="133" y="472"/>
                  <a:pt x="134" y="480"/>
                </a:cubicBezTo>
                <a:cubicBezTo>
                  <a:pt x="134" y="487"/>
                  <a:pt x="130" y="496"/>
                  <a:pt x="128" y="503"/>
                </a:cubicBezTo>
                <a:cubicBezTo>
                  <a:pt x="123" y="500"/>
                  <a:pt x="119" y="498"/>
                  <a:pt x="115" y="495"/>
                </a:cubicBezTo>
                <a:close/>
                <a:moveTo>
                  <a:pt x="137" y="508"/>
                </a:moveTo>
                <a:cubicBezTo>
                  <a:pt x="135" y="507"/>
                  <a:pt x="133" y="506"/>
                  <a:pt x="131" y="505"/>
                </a:cubicBezTo>
                <a:cubicBezTo>
                  <a:pt x="134" y="498"/>
                  <a:pt x="137" y="492"/>
                  <a:pt x="141" y="486"/>
                </a:cubicBezTo>
                <a:cubicBezTo>
                  <a:pt x="145" y="480"/>
                  <a:pt x="138" y="506"/>
                  <a:pt x="137" y="508"/>
                </a:cubicBezTo>
                <a:cubicBezTo>
                  <a:pt x="137" y="508"/>
                  <a:pt x="137" y="508"/>
                  <a:pt x="137" y="508"/>
                </a:cubicBezTo>
                <a:close/>
                <a:moveTo>
                  <a:pt x="149" y="514"/>
                </a:moveTo>
                <a:cubicBezTo>
                  <a:pt x="146" y="513"/>
                  <a:pt x="144" y="512"/>
                  <a:pt x="141" y="510"/>
                </a:cubicBezTo>
                <a:cubicBezTo>
                  <a:pt x="141" y="510"/>
                  <a:pt x="141" y="510"/>
                  <a:pt x="141" y="510"/>
                </a:cubicBezTo>
                <a:cubicBezTo>
                  <a:pt x="144" y="505"/>
                  <a:pt x="146" y="499"/>
                  <a:pt x="149" y="494"/>
                </a:cubicBezTo>
                <a:cubicBezTo>
                  <a:pt x="152" y="500"/>
                  <a:pt x="152" y="507"/>
                  <a:pt x="149" y="514"/>
                </a:cubicBezTo>
                <a:cubicBezTo>
                  <a:pt x="149" y="514"/>
                  <a:pt x="149" y="514"/>
                  <a:pt x="149" y="514"/>
                </a:cubicBezTo>
                <a:close/>
                <a:moveTo>
                  <a:pt x="541" y="248"/>
                </a:moveTo>
                <a:cubicBezTo>
                  <a:pt x="541" y="248"/>
                  <a:pt x="541" y="248"/>
                  <a:pt x="541" y="248"/>
                </a:cubicBezTo>
                <a:cubicBezTo>
                  <a:pt x="518" y="261"/>
                  <a:pt x="500" y="281"/>
                  <a:pt x="477" y="294"/>
                </a:cubicBezTo>
                <a:cubicBezTo>
                  <a:pt x="476" y="292"/>
                  <a:pt x="476" y="290"/>
                  <a:pt x="476" y="288"/>
                </a:cubicBezTo>
                <a:cubicBezTo>
                  <a:pt x="480" y="284"/>
                  <a:pt x="484" y="280"/>
                  <a:pt x="488" y="276"/>
                </a:cubicBezTo>
                <a:cubicBezTo>
                  <a:pt x="494" y="270"/>
                  <a:pt x="500" y="265"/>
                  <a:pt x="507" y="259"/>
                </a:cubicBezTo>
                <a:cubicBezTo>
                  <a:pt x="518" y="249"/>
                  <a:pt x="529" y="240"/>
                  <a:pt x="539" y="230"/>
                </a:cubicBezTo>
                <a:cubicBezTo>
                  <a:pt x="540" y="236"/>
                  <a:pt x="541" y="242"/>
                  <a:pt x="541" y="248"/>
                </a:cubicBezTo>
                <a:close/>
                <a:moveTo>
                  <a:pt x="538" y="225"/>
                </a:moveTo>
                <a:cubicBezTo>
                  <a:pt x="527" y="231"/>
                  <a:pt x="517" y="238"/>
                  <a:pt x="506" y="247"/>
                </a:cubicBezTo>
                <a:cubicBezTo>
                  <a:pt x="517" y="236"/>
                  <a:pt x="526" y="224"/>
                  <a:pt x="533" y="211"/>
                </a:cubicBezTo>
                <a:cubicBezTo>
                  <a:pt x="534" y="209"/>
                  <a:pt x="532" y="208"/>
                  <a:pt x="531" y="209"/>
                </a:cubicBezTo>
                <a:cubicBezTo>
                  <a:pt x="507" y="227"/>
                  <a:pt x="488" y="250"/>
                  <a:pt x="464" y="270"/>
                </a:cubicBezTo>
                <a:cubicBezTo>
                  <a:pt x="464" y="270"/>
                  <a:pt x="463" y="271"/>
                  <a:pt x="462" y="272"/>
                </a:cubicBezTo>
                <a:cubicBezTo>
                  <a:pt x="486" y="250"/>
                  <a:pt x="510" y="227"/>
                  <a:pt x="530" y="200"/>
                </a:cubicBezTo>
                <a:cubicBezTo>
                  <a:pt x="531" y="199"/>
                  <a:pt x="529" y="197"/>
                  <a:pt x="527" y="198"/>
                </a:cubicBezTo>
                <a:cubicBezTo>
                  <a:pt x="504" y="217"/>
                  <a:pt x="481" y="237"/>
                  <a:pt x="459" y="257"/>
                </a:cubicBezTo>
                <a:cubicBezTo>
                  <a:pt x="437" y="277"/>
                  <a:pt x="408" y="296"/>
                  <a:pt x="390" y="316"/>
                </a:cubicBezTo>
                <a:cubicBezTo>
                  <a:pt x="432" y="269"/>
                  <a:pt x="485" y="232"/>
                  <a:pt x="529" y="187"/>
                </a:cubicBezTo>
                <a:cubicBezTo>
                  <a:pt x="533" y="199"/>
                  <a:pt x="536" y="212"/>
                  <a:pt x="538" y="225"/>
                </a:cubicBezTo>
                <a:close/>
                <a:moveTo>
                  <a:pt x="445" y="302"/>
                </a:moveTo>
                <a:cubicBezTo>
                  <a:pt x="437" y="309"/>
                  <a:pt x="429" y="316"/>
                  <a:pt x="421" y="323"/>
                </a:cubicBezTo>
                <a:cubicBezTo>
                  <a:pt x="432" y="310"/>
                  <a:pt x="446" y="300"/>
                  <a:pt x="455" y="285"/>
                </a:cubicBezTo>
                <a:cubicBezTo>
                  <a:pt x="456" y="283"/>
                  <a:pt x="454" y="282"/>
                  <a:pt x="453" y="282"/>
                </a:cubicBezTo>
                <a:cubicBezTo>
                  <a:pt x="473" y="265"/>
                  <a:pt x="494" y="247"/>
                  <a:pt x="513" y="228"/>
                </a:cubicBezTo>
                <a:cubicBezTo>
                  <a:pt x="516" y="226"/>
                  <a:pt x="533" y="206"/>
                  <a:pt x="523" y="222"/>
                </a:cubicBezTo>
                <a:cubicBezTo>
                  <a:pt x="517" y="232"/>
                  <a:pt x="507" y="242"/>
                  <a:pt x="498" y="250"/>
                </a:cubicBezTo>
                <a:cubicBezTo>
                  <a:pt x="481" y="267"/>
                  <a:pt x="462" y="282"/>
                  <a:pt x="445" y="300"/>
                </a:cubicBezTo>
                <a:cubicBezTo>
                  <a:pt x="445" y="301"/>
                  <a:pt x="445" y="302"/>
                  <a:pt x="445" y="302"/>
                </a:cubicBezTo>
                <a:close/>
                <a:moveTo>
                  <a:pt x="395" y="302"/>
                </a:moveTo>
                <a:cubicBezTo>
                  <a:pt x="436" y="268"/>
                  <a:pt x="473" y="230"/>
                  <a:pt x="515" y="197"/>
                </a:cubicBezTo>
                <a:cubicBezTo>
                  <a:pt x="496" y="213"/>
                  <a:pt x="474" y="234"/>
                  <a:pt x="455" y="251"/>
                </a:cubicBezTo>
                <a:cubicBezTo>
                  <a:pt x="435" y="268"/>
                  <a:pt x="415" y="286"/>
                  <a:pt x="397" y="304"/>
                </a:cubicBezTo>
                <a:cubicBezTo>
                  <a:pt x="397" y="304"/>
                  <a:pt x="397" y="304"/>
                  <a:pt x="397" y="304"/>
                </a:cubicBezTo>
                <a:cubicBezTo>
                  <a:pt x="397" y="303"/>
                  <a:pt x="396" y="302"/>
                  <a:pt x="395" y="302"/>
                </a:cubicBezTo>
                <a:close/>
                <a:moveTo>
                  <a:pt x="340" y="352"/>
                </a:moveTo>
                <a:cubicBezTo>
                  <a:pt x="337" y="356"/>
                  <a:pt x="334" y="359"/>
                  <a:pt x="331" y="363"/>
                </a:cubicBezTo>
                <a:cubicBezTo>
                  <a:pt x="327" y="368"/>
                  <a:pt x="322" y="374"/>
                  <a:pt x="318" y="379"/>
                </a:cubicBezTo>
                <a:cubicBezTo>
                  <a:pt x="325" y="370"/>
                  <a:pt x="333" y="361"/>
                  <a:pt x="340" y="352"/>
                </a:cubicBezTo>
                <a:close/>
                <a:moveTo>
                  <a:pt x="302" y="414"/>
                </a:moveTo>
                <a:cubicBezTo>
                  <a:pt x="299" y="418"/>
                  <a:pt x="280" y="435"/>
                  <a:pt x="281" y="433"/>
                </a:cubicBezTo>
                <a:cubicBezTo>
                  <a:pt x="285" y="424"/>
                  <a:pt x="291" y="416"/>
                  <a:pt x="296" y="408"/>
                </a:cubicBezTo>
                <a:cubicBezTo>
                  <a:pt x="320" y="382"/>
                  <a:pt x="342" y="356"/>
                  <a:pt x="361" y="328"/>
                </a:cubicBezTo>
                <a:cubicBezTo>
                  <a:pt x="362" y="328"/>
                  <a:pt x="362" y="328"/>
                  <a:pt x="363" y="328"/>
                </a:cubicBezTo>
                <a:cubicBezTo>
                  <a:pt x="379" y="300"/>
                  <a:pt x="406" y="281"/>
                  <a:pt x="431" y="261"/>
                </a:cubicBezTo>
                <a:cubicBezTo>
                  <a:pt x="459" y="237"/>
                  <a:pt x="485" y="211"/>
                  <a:pt x="511" y="185"/>
                </a:cubicBezTo>
                <a:cubicBezTo>
                  <a:pt x="517" y="182"/>
                  <a:pt x="519" y="180"/>
                  <a:pt x="517" y="179"/>
                </a:cubicBezTo>
                <a:cubicBezTo>
                  <a:pt x="520" y="177"/>
                  <a:pt x="522" y="174"/>
                  <a:pt x="524" y="172"/>
                </a:cubicBezTo>
                <a:cubicBezTo>
                  <a:pt x="525" y="176"/>
                  <a:pt x="527" y="179"/>
                  <a:pt x="528" y="183"/>
                </a:cubicBezTo>
                <a:cubicBezTo>
                  <a:pt x="471" y="225"/>
                  <a:pt x="424" y="278"/>
                  <a:pt x="368" y="321"/>
                </a:cubicBezTo>
                <a:cubicBezTo>
                  <a:pt x="368" y="322"/>
                  <a:pt x="368" y="323"/>
                  <a:pt x="369" y="322"/>
                </a:cubicBezTo>
                <a:cubicBezTo>
                  <a:pt x="376" y="317"/>
                  <a:pt x="383" y="312"/>
                  <a:pt x="390" y="306"/>
                </a:cubicBezTo>
                <a:cubicBezTo>
                  <a:pt x="358" y="339"/>
                  <a:pt x="332" y="378"/>
                  <a:pt x="302" y="414"/>
                </a:cubicBezTo>
                <a:close/>
                <a:moveTo>
                  <a:pt x="505" y="418"/>
                </a:moveTo>
                <a:cubicBezTo>
                  <a:pt x="476" y="471"/>
                  <a:pt x="428" y="505"/>
                  <a:pt x="374" y="524"/>
                </a:cubicBezTo>
                <a:cubicBezTo>
                  <a:pt x="385" y="515"/>
                  <a:pt x="396" y="505"/>
                  <a:pt x="406" y="495"/>
                </a:cubicBezTo>
                <a:cubicBezTo>
                  <a:pt x="408" y="494"/>
                  <a:pt x="406" y="492"/>
                  <a:pt x="404" y="493"/>
                </a:cubicBezTo>
                <a:cubicBezTo>
                  <a:pt x="398" y="498"/>
                  <a:pt x="393" y="503"/>
                  <a:pt x="387" y="509"/>
                </a:cubicBezTo>
                <a:cubicBezTo>
                  <a:pt x="387" y="509"/>
                  <a:pt x="387" y="509"/>
                  <a:pt x="387" y="509"/>
                </a:cubicBezTo>
                <a:cubicBezTo>
                  <a:pt x="381" y="514"/>
                  <a:pt x="375" y="518"/>
                  <a:pt x="370" y="523"/>
                </a:cubicBezTo>
                <a:cubicBezTo>
                  <a:pt x="370" y="523"/>
                  <a:pt x="370" y="522"/>
                  <a:pt x="372" y="521"/>
                </a:cubicBezTo>
                <a:cubicBezTo>
                  <a:pt x="372" y="521"/>
                  <a:pt x="372" y="520"/>
                  <a:pt x="372" y="520"/>
                </a:cubicBezTo>
                <a:cubicBezTo>
                  <a:pt x="377" y="515"/>
                  <a:pt x="381" y="510"/>
                  <a:pt x="386" y="505"/>
                </a:cubicBezTo>
                <a:cubicBezTo>
                  <a:pt x="394" y="498"/>
                  <a:pt x="402" y="491"/>
                  <a:pt x="409" y="483"/>
                </a:cubicBezTo>
                <a:cubicBezTo>
                  <a:pt x="410" y="481"/>
                  <a:pt x="408" y="479"/>
                  <a:pt x="406" y="480"/>
                </a:cubicBezTo>
                <a:cubicBezTo>
                  <a:pt x="400" y="487"/>
                  <a:pt x="393" y="493"/>
                  <a:pt x="387" y="500"/>
                </a:cubicBezTo>
                <a:cubicBezTo>
                  <a:pt x="375" y="509"/>
                  <a:pt x="352" y="526"/>
                  <a:pt x="366" y="508"/>
                </a:cubicBezTo>
                <a:cubicBezTo>
                  <a:pt x="371" y="503"/>
                  <a:pt x="377" y="498"/>
                  <a:pt x="382" y="493"/>
                </a:cubicBezTo>
                <a:cubicBezTo>
                  <a:pt x="388" y="487"/>
                  <a:pt x="394" y="480"/>
                  <a:pt x="400" y="474"/>
                </a:cubicBezTo>
                <a:cubicBezTo>
                  <a:pt x="401" y="473"/>
                  <a:pt x="402" y="472"/>
                  <a:pt x="403" y="470"/>
                </a:cubicBezTo>
                <a:cubicBezTo>
                  <a:pt x="404" y="470"/>
                  <a:pt x="405" y="469"/>
                  <a:pt x="406" y="468"/>
                </a:cubicBezTo>
                <a:cubicBezTo>
                  <a:pt x="409" y="466"/>
                  <a:pt x="411" y="465"/>
                  <a:pt x="411" y="463"/>
                </a:cubicBezTo>
                <a:cubicBezTo>
                  <a:pt x="413" y="461"/>
                  <a:pt x="415" y="459"/>
                  <a:pt x="417" y="456"/>
                </a:cubicBezTo>
                <a:cubicBezTo>
                  <a:pt x="418" y="455"/>
                  <a:pt x="416" y="452"/>
                  <a:pt x="414" y="454"/>
                </a:cubicBezTo>
                <a:cubicBezTo>
                  <a:pt x="407" y="461"/>
                  <a:pt x="399" y="469"/>
                  <a:pt x="392" y="477"/>
                </a:cubicBezTo>
                <a:cubicBezTo>
                  <a:pt x="386" y="483"/>
                  <a:pt x="379" y="489"/>
                  <a:pt x="373" y="495"/>
                </a:cubicBezTo>
                <a:cubicBezTo>
                  <a:pt x="368" y="500"/>
                  <a:pt x="363" y="504"/>
                  <a:pt x="361" y="505"/>
                </a:cubicBezTo>
                <a:cubicBezTo>
                  <a:pt x="365" y="501"/>
                  <a:pt x="369" y="496"/>
                  <a:pt x="373" y="492"/>
                </a:cubicBezTo>
                <a:cubicBezTo>
                  <a:pt x="389" y="478"/>
                  <a:pt x="403" y="463"/>
                  <a:pt x="417" y="448"/>
                </a:cubicBezTo>
                <a:cubicBezTo>
                  <a:pt x="417" y="448"/>
                  <a:pt x="417" y="448"/>
                  <a:pt x="417" y="448"/>
                </a:cubicBezTo>
                <a:cubicBezTo>
                  <a:pt x="419" y="446"/>
                  <a:pt x="421" y="444"/>
                  <a:pt x="423" y="442"/>
                </a:cubicBezTo>
                <a:cubicBezTo>
                  <a:pt x="424" y="440"/>
                  <a:pt x="422" y="437"/>
                  <a:pt x="420" y="439"/>
                </a:cubicBezTo>
                <a:cubicBezTo>
                  <a:pt x="418" y="441"/>
                  <a:pt x="416" y="444"/>
                  <a:pt x="414" y="446"/>
                </a:cubicBezTo>
                <a:cubicBezTo>
                  <a:pt x="410" y="450"/>
                  <a:pt x="406" y="454"/>
                  <a:pt x="402" y="458"/>
                </a:cubicBezTo>
                <a:cubicBezTo>
                  <a:pt x="396" y="465"/>
                  <a:pt x="389" y="471"/>
                  <a:pt x="383" y="477"/>
                </a:cubicBezTo>
                <a:cubicBezTo>
                  <a:pt x="379" y="480"/>
                  <a:pt x="376" y="484"/>
                  <a:pt x="372" y="487"/>
                </a:cubicBezTo>
                <a:cubicBezTo>
                  <a:pt x="367" y="492"/>
                  <a:pt x="361" y="497"/>
                  <a:pt x="354" y="502"/>
                </a:cubicBezTo>
                <a:cubicBezTo>
                  <a:pt x="360" y="498"/>
                  <a:pt x="365" y="489"/>
                  <a:pt x="371" y="481"/>
                </a:cubicBezTo>
                <a:cubicBezTo>
                  <a:pt x="396" y="463"/>
                  <a:pt x="417" y="440"/>
                  <a:pt x="436" y="417"/>
                </a:cubicBezTo>
                <a:cubicBezTo>
                  <a:pt x="438" y="415"/>
                  <a:pt x="435" y="412"/>
                  <a:pt x="434" y="414"/>
                </a:cubicBezTo>
                <a:cubicBezTo>
                  <a:pt x="410" y="436"/>
                  <a:pt x="385" y="457"/>
                  <a:pt x="365" y="481"/>
                </a:cubicBezTo>
                <a:cubicBezTo>
                  <a:pt x="361" y="484"/>
                  <a:pt x="348" y="494"/>
                  <a:pt x="353" y="485"/>
                </a:cubicBezTo>
                <a:cubicBezTo>
                  <a:pt x="354" y="483"/>
                  <a:pt x="355" y="481"/>
                  <a:pt x="356" y="479"/>
                </a:cubicBezTo>
                <a:cubicBezTo>
                  <a:pt x="357" y="477"/>
                  <a:pt x="359" y="476"/>
                  <a:pt x="360" y="475"/>
                </a:cubicBezTo>
                <a:cubicBezTo>
                  <a:pt x="381" y="463"/>
                  <a:pt x="398" y="444"/>
                  <a:pt x="415" y="425"/>
                </a:cubicBezTo>
                <a:cubicBezTo>
                  <a:pt x="428" y="415"/>
                  <a:pt x="441" y="404"/>
                  <a:pt x="450" y="389"/>
                </a:cubicBezTo>
                <a:cubicBezTo>
                  <a:pt x="452" y="387"/>
                  <a:pt x="449" y="385"/>
                  <a:pt x="447" y="387"/>
                </a:cubicBezTo>
                <a:cubicBezTo>
                  <a:pt x="434" y="398"/>
                  <a:pt x="422" y="411"/>
                  <a:pt x="411" y="424"/>
                </a:cubicBezTo>
                <a:cubicBezTo>
                  <a:pt x="409" y="425"/>
                  <a:pt x="408" y="426"/>
                  <a:pt x="406" y="427"/>
                </a:cubicBezTo>
                <a:cubicBezTo>
                  <a:pt x="416" y="416"/>
                  <a:pt x="425" y="404"/>
                  <a:pt x="435" y="392"/>
                </a:cubicBezTo>
                <a:cubicBezTo>
                  <a:pt x="437" y="391"/>
                  <a:pt x="438" y="389"/>
                  <a:pt x="438" y="388"/>
                </a:cubicBezTo>
                <a:cubicBezTo>
                  <a:pt x="441" y="385"/>
                  <a:pt x="443" y="382"/>
                  <a:pt x="445" y="379"/>
                </a:cubicBezTo>
                <a:cubicBezTo>
                  <a:pt x="447" y="377"/>
                  <a:pt x="444" y="374"/>
                  <a:pt x="443" y="376"/>
                </a:cubicBezTo>
                <a:cubicBezTo>
                  <a:pt x="422" y="399"/>
                  <a:pt x="401" y="422"/>
                  <a:pt x="380" y="446"/>
                </a:cubicBezTo>
                <a:cubicBezTo>
                  <a:pt x="379" y="447"/>
                  <a:pt x="378" y="448"/>
                  <a:pt x="377" y="449"/>
                </a:cubicBezTo>
                <a:cubicBezTo>
                  <a:pt x="368" y="457"/>
                  <a:pt x="360" y="465"/>
                  <a:pt x="354" y="475"/>
                </a:cubicBezTo>
                <a:cubicBezTo>
                  <a:pt x="341" y="483"/>
                  <a:pt x="340" y="479"/>
                  <a:pt x="344" y="472"/>
                </a:cubicBezTo>
                <a:cubicBezTo>
                  <a:pt x="358" y="461"/>
                  <a:pt x="370" y="449"/>
                  <a:pt x="383" y="436"/>
                </a:cubicBezTo>
                <a:cubicBezTo>
                  <a:pt x="391" y="428"/>
                  <a:pt x="399" y="419"/>
                  <a:pt x="407" y="410"/>
                </a:cubicBezTo>
                <a:cubicBezTo>
                  <a:pt x="408" y="409"/>
                  <a:pt x="412" y="404"/>
                  <a:pt x="416" y="399"/>
                </a:cubicBezTo>
                <a:cubicBezTo>
                  <a:pt x="421" y="394"/>
                  <a:pt x="426" y="390"/>
                  <a:pt x="431" y="385"/>
                </a:cubicBezTo>
                <a:cubicBezTo>
                  <a:pt x="432" y="383"/>
                  <a:pt x="430" y="380"/>
                  <a:pt x="428" y="382"/>
                </a:cubicBezTo>
                <a:cubicBezTo>
                  <a:pt x="426" y="384"/>
                  <a:pt x="423" y="387"/>
                  <a:pt x="421" y="389"/>
                </a:cubicBezTo>
                <a:cubicBezTo>
                  <a:pt x="420" y="390"/>
                  <a:pt x="419" y="391"/>
                  <a:pt x="418" y="392"/>
                </a:cubicBezTo>
                <a:cubicBezTo>
                  <a:pt x="394" y="416"/>
                  <a:pt x="364" y="435"/>
                  <a:pt x="346" y="464"/>
                </a:cubicBezTo>
                <a:cubicBezTo>
                  <a:pt x="341" y="467"/>
                  <a:pt x="337" y="471"/>
                  <a:pt x="336" y="474"/>
                </a:cubicBezTo>
                <a:cubicBezTo>
                  <a:pt x="345" y="456"/>
                  <a:pt x="358" y="440"/>
                  <a:pt x="371" y="425"/>
                </a:cubicBezTo>
                <a:cubicBezTo>
                  <a:pt x="372" y="424"/>
                  <a:pt x="373" y="423"/>
                  <a:pt x="374" y="422"/>
                </a:cubicBezTo>
                <a:cubicBezTo>
                  <a:pt x="390" y="406"/>
                  <a:pt x="404" y="389"/>
                  <a:pt x="418" y="372"/>
                </a:cubicBezTo>
                <a:cubicBezTo>
                  <a:pt x="420" y="370"/>
                  <a:pt x="417" y="368"/>
                  <a:pt x="415" y="369"/>
                </a:cubicBezTo>
                <a:cubicBezTo>
                  <a:pt x="401" y="386"/>
                  <a:pt x="385" y="403"/>
                  <a:pt x="371" y="420"/>
                </a:cubicBezTo>
                <a:cubicBezTo>
                  <a:pt x="370" y="421"/>
                  <a:pt x="369" y="422"/>
                  <a:pt x="368" y="423"/>
                </a:cubicBezTo>
                <a:cubicBezTo>
                  <a:pt x="359" y="432"/>
                  <a:pt x="340" y="443"/>
                  <a:pt x="334" y="454"/>
                </a:cubicBezTo>
                <a:cubicBezTo>
                  <a:pt x="336" y="450"/>
                  <a:pt x="338" y="446"/>
                  <a:pt x="341" y="443"/>
                </a:cubicBezTo>
                <a:cubicBezTo>
                  <a:pt x="367" y="418"/>
                  <a:pt x="393" y="392"/>
                  <a:pt x="410" y="360"/>
                </a:cubicBezTo>
                <a:cubicBezTo>
                  <a:pt x="411" y="358"/>
                  <a:pt x="409" y="357"/>
                  <a:pt x="407" y="358"/>
                </a:cubicBezTo>
                <a:cubicBezTo>
                  <a:pt x="392" y="372"/>
                  <a:pt x="381" y="390"/>
                  <a:pt x="367" y="406"/>
                </a:cubicBezTo>
                <a:cubicBezTo>
                  <a:pt x="358" y="417"/>
                  <a:pt x="349" y="427"/>
                  <a:pt x="341" y="438"/>
                </a:cubicBezTo>
                <a:cubicBezTo>
                  <a:pt x="338" y="440"/>
                  <a:pt x="335" y="443"/>
                  <a:pt x="332" y="446"/>
                </a:cubicBezTo>
                <a:cubicBezTo>
                  <a:pt x="314" y="463"/>
                  <a:pt x="339" y="425"/>
                  <a:pt x="342" y="420"/>
                </a:cubicBezTo>
                <a:cubicBezTo>
                  <a:pt x="360" y="395"/>
                  <a:pt x="383" y="375"/>
                  <a:pt x="402" y="352"/>
                </a:cubicBezTo>
                <a:cubicBezTo>
                  <a:pt x="404" y="350"/>
                  <a:pt x="401" y="347"/>
                  <a:pt x="399" y="349"/>
                </a:cubicBezTo>
                <a:cubicBezTo>
                  <a:pt x="373" y="374"/>
                  <a:pt x="353" y="404"/>
                  <a:pt x="324" y="426"/>
                </a:cubicBezTo>
                <a:cubicBezTo>
                  <a:pt x="325" y="425"/>
                  <a:pt x="331" y="410"/>
                  <a:pt x="332" y="407"/>
                </a:cubicBezTo>
                <a:cubicBezTo>
                  <a:pt x="332" y="407"/>
                  <a:pt x="332" y="407"/>
                  <a:pt x="333" y="407"/>
                </a:cubicBezTo>
                <a:cubicBezTo>
                  <a:pt x="338" y="401"/>
                  <a:pt x="343" y="395"/>
                  <a:pt x="348" y="390"/>
                </a:cubicBezTo>
                <a:cubicBezTo>
                  <a:pt x="356" y="380"/>
                  <a:pt x="364" y="371"/>
                  <a:pt x="373" y="361"/>
                </a:cubicBezTo>
                <a:cubicBezTo>
                  <a:pt x="373" y="360"/>
                  <a:pt x="375" y="358"/>
                  <a:pt x="376" y="356"/>
                </a:cubicBezTo>
                <a:cubicBezTo>
                  <a:pt x="381" y="350"/>
                  <a:pt x="386" y="345"/>
                  <a:pt x="391" y="339"/>
                </a:cubicBezTo>
                <a:cubicBezTo>
                  <a:pt x="392" y="337"/>
                  <a:pt x="390" y="334"/>
                  <a:pt x="388" y="336"/>
                </a:cubicBezTo>
                <a:cubicBezTo>
                  <a:pt x="384" y="341"/>
                  <a:pt x="381" y="345"/>
                  <a:pt x="377" y="350"/>
                </a:cubicBezTo>
                <a:cubicBezTo>
                  <a:pt x="361" y="368"/>
                  <a:pt x="343" y="384"/>
                  <a:pt x="330" y="404"/>
                </a:cubicBezTo>
                <a:cubicBezTo>
                  <a:pt x="324" y="410"/>
                  <a:pt x="319" y="416"/>
                  <a:pt x="313" y="422"/>
                </a:cubicBezTo>
                <a:cubicBezTo>
                  <a:pt x="301" y="436"/>
                  <a:pt x="296" y="443"/>
                  <a:pt x="309" y="423"/>
                </a:cubicBezTo>
                <a:cubicBezTo>
                  <a:pt x="332" y="387"/>
                  <a:pt x="363" y="357"/>
                  <a:pt x="386" y="321"/>
                </a:cubicBezTo>
                <a:cubicBezTo>
                  <a:pt x="432" y="288"/>
                  <a:pt x="472" y="248"/>
                  <a:pt x="516" y="212"/>
                </a:cubicBezTo>
                <a:cubicBezTo>
                  <a:pt x="524" y="205"/>
                  <a:pt x="525" y="204"/>
                  <a:pt x="517" y="212"/>
                </a:cubicBezTo>
                <a:cubicBezTo>
                  <a:pt x="512" y="219"/>
                  <a:pt x="506" y="225"/>
                  <a:pt x="500" y="231"/>
                </a:cubicBezTo>
                <a:cubicBezTo>
                  <a:pt x="490" y="242"/>
                  <a:pt x="479" y="252"/>
                  <a:pt x="468" y="262"/>
                </a:cubicBezTo>
                <a:cubicBezTo>
                  <a:pt x="449" y="280"/>
                  <a:pt x="428" y="297"/>
                  <a:pt x="409" y="315"/>
                </a:cubicBezTo>
                <a:cubicBezTo>
                  <a:pt x="404" y="317"/>
                  <a:pt x="402" y="319"/>
                  <a:pt x="403" y="321"/>
                </a:cubicBezTo>
                <a:cubicBezTo>
                  <a:pt x="400" y="323"/>
                  <a:pt x="398" y="325"/>
                  <a:pt x="396" y="327"/>
                </a:cubicBezTo>
                <a:cubicBezTo>
                  <a:pt x="395" y="329"/>
                  <a:pt x="397" y="331"/>
                  <a:pt x="399" y="330"/>
                </a:cubicBezTo>
                <a:cubicBezTo>
                  <a:pt x="404" y="325"/>
                  <a:pt x="409" y="320"/>
                  <a:pt x="414" y="316"/>
                </a:cubicBezTo>
                <a:cubicBezTo>
                  <a:pt x="414" y="316"/>
                  <a:pt x="415" y="316"/>
                  <a:pt x="416" y="315"/>
                </a:cubicBezTo>
                <a:cubicBezTo>
                  <a:pt x="418" y="314"/>
                  <a:pt x="420" y="312"/>
                  <a:pt x="421" y="310"/>
                </a:cubicBezTo>
                <a:cubicBezTo>
                  <a:pt x="421" y="310"/>
                  <a:pt x="421" y="310"/>
                  <a:pt x="421" y="310"/>
                </a:cubicBezTo>
                <a:cubicBezTo>
                  <a:pt x="429" y="304"/>
                  <a:pt x="437" y="297"/>
                  <a:pt x="445" y="292"/>
                </a:cubicBezTo>
                <a:cubicBezTo>
                  <a:pt x="433" y="306"/>
                  <a:pt x="418" y="317"/>
                  <a:pt x="408" y="333"/>
                </a:cubicBezTo>
                <a:cubicBezTo>
                  <a:pt x="407" y="335"/>
                  <a:pt x="409" y="337"/>
                  <a:pt x="411" y="336"/>
                </a:cubicBezTo>
                <a:cubicBezTo>
                  <a:pt x="416" y="332"/>
                  <a:pt x="421" y="328"/>
                  <a:pt x="426" y="324"/>
                </a:cubicBezTo>
                <a:cubicBezTo>
                  <a:pt x="423" y="327"/>
                  <a:pt x="421" y="331"/>
                  <a:pt x="418" y="334"/>
                </a:cubicBezTo>
                <a:cubicBezTo>
                  <a:pt x="417" y="336"/>
                  <a:pt x="419" y="338"/>
                  <a:pt x="421" y="337"/>
                </a:cubicBezTo>
                <a:cubicBezTo>
                  <a:pt x="428" y="333"/>
                  <a:pt x="434" y="329"/>
                  <a:pt x="441" y="324"/>
                </a:cubicBezTo>
                <a:cubicBezTo>
                  <a:pt x="435" y="330"/>
                  <a:pt x="429" y="336"/>
                  <a:pt x="424" y="342"/>
                </a:cubicBezTo>
                <a:cubicBezTo>
                  <a:pt x="423" y="344"/>
                  <a:pt x="425" y="346"/>
                  <a:pt x="426" y="345"/>
                </a:cubicBezTo>
                <a:cubicBezTo>
                  <a:pt x="429" y="345"/>
                  <a:pt x="431" y="343"/>
                  <a:pt x="434" y="342"/>
                </a:cubicBezTo>
                <a:cubicBezTo>
                  <a:pt x="428" y="349"/>
                  <a:pt x="423" y="356"/>
                  <a:pt x="421" y="365"/>
                </a:cubicBezTo>
                <a:cubicBezTo>
                  <a:pt x="420" y="366"/>
                  <a:pt x="422" y="368"/>
                  <a:pt x="423" y="367"/>
                </a:cubicBezTo>
                <a:cubicBezTo>
                  <a:pt x="427" y="365"/>
                  <a:pt x="431" y="363"/>
                  <a:pt x="435" y="360"/>
                </a:cubicBezTo>
                <a:cubicBezTo>
                  <a:pt x="435" y="361"/>
                  <a:pt x="436" y="362"/>
                  <a:pt x="437" y="361"/>
                </a:cubicBezTo>
                <a:cubicBezTo>
                  <a:pt x="443" y="357"/>
                  <a:pt x="449" y="354"/>
                  <a:pt x="455" y="350"/>
                </a:cubicBezTo>
                <a:cubicBezTo>
                  <a:pt x="450" y="354"/>
                  <a:pt x="447" y="359"/>
                  <a:pt x="447" y="364"/>
                </a:cubicBezTo>
                <a:cubicBezTo>
                  <a:pt x="447" y="365"/>
                  <a:pt x="448" y="365"/>
                  <a:pt x="448" y="364"/>
                </a:cubicBezTo>
                <a:cubicBezTo>
                  <a:pt x="449" y="357"/>
                  <a:pt x="459" y="350"/>
                  <a:pt x="463" y="346"/>
                </a:cubicBezTo>
                <a:cubicBezTo>
                  <a:pt x="469" y="340"/>
                  <a:pt x="476" y="335"/>
                  <a:pt x="482" y="329"/>
                </a:cubicBezTo>
                <a:cubicBezTo>
                  <a:pt x="483" y="327"/>
                  <a:pt x="481" y="325"/>
                  <a:pt x="479" y="326"/>
                </a:cubicBezTo>
                <a:cubicBezTo>
                  <a:pt x="472" y="332"/>
                  <a:pt x="465" y="338"/>
                  <a:pt x="458" y="344"/>
                </a:cubicBezTo>
                <a:cubicBezTo>
                  <a:pt x="462" y="339"/>
                  <a:pt x="467" y="335"/>
                  <a:pt x="471" y="330"/>
                </a:cubicBezTo>
                <a:cubicBezTo>
                  <a:pt x="472" y="328"/>
                  <a:pt x="470" y="325"/>
                  <a:pt x="468" y="327"/>
                </a:cubicBezTo>
                <a:cubicBezTo>
                  <a:pt x="455" y="339"/>
                  <a:pt x="442" y="352"/>
                  <a:pt x="426" y="361"/>
                </a:cubicBezTo>
                <a:cubicBezTo>
                  <a:pt x="431" y="349"/>
                  <a:pt x="441" y="340"/>
                  <a:pt x="451" y="333"/>
                </a:cubicBezTo>
                <a:cubicBezTo>
                  <a:pt x="457" y="328"/>
                  <a:pt x="463" y="323"/>
                  <a:pt x="469" y="319"/>
                </a:cubicBezTo>
                <a:cubicBezTo>
                  <a:pt x="471" y="317"/>
                  <a:pt x="469" y="314"/>
                  <a:pt x="467" y="315"/>
                </a:cubicBezTo>
                <a:cubicBezTo>
                  <a:pt x="461" y="320"/>
                  <a:pt x="455" y="324"/>
                  <a:pt x="449" y="329"/>
                </a:cubicBezTo>
                <a:cubicBezTo>
                  <a:pt x="443" y="333"/>
                  <a:pt x="438" y="336"/>
                  <a:pt x="432" y="339"/>
                </a:cubicBezTo>
                <a:cubicBezTo>
                  <a:pt x="444" y="325"/>
                  <a:pt x="459" y="316"/>
                  <a:pt x="472" y="304"/>
                </a:cubicBezTo>
                <a:cubicBezTo>
                  <a:pt x="474" y="302"/>
                  <a:pt x="471" y="299"/>
                  <a:pt x="469" y="301"/>
                </a:cubicBezTo>
                <a:cubicBezTo>
                  <a:pt x="455" y="309"/>
                  <a:pt x="442" y="319"/>
                  <a:pt x="428" y="328"/>
                </a:cubicBezTo>
                <a:cubicBezTo>
                  <a:pt x="438" y="316"/>
                  <a:pt x="450" y="307"/>
                  <a:pt x="459" y="296"/>
                </a:cubicBezTo>
                <a:cubicBezTo>
                  <a:pt x="460" y="295"/>
                  <a:pt x="460" y="294"/>
                  <a:pt x="459" y="293"/>
                </a:cubicBezTo>
                <a:cubicBezTo>
                  <a:pt x="482" y="273"/>
                  <a:pt x="504" y="251"/>
                  <a:pt x="529" y="234"/>
                </a:cubicBezTo>
                <a:cubicBezTo>
                  <a:pt x="506" y="251"/>
                  <a:pt x="481" y="277"/>
                  <a:pt x="463" y="299"/>
                </a:cubicBezTo>
                <a:cubicBezTo>
                  <a:pt x="462" y="300"/>
                  <a:pt x="464" y="302"/>
                  <a:pt x="465" y="302"/>
                </a:cubicBezTo>
                <a:cubicBezTo>
                  <a:pt x="491" y="294"/>
                  <a:pt x="510" y="274"/>
                  <a:pt x="531" y="258"/>
                </a:cubicBezTo>
                <a:cubicBezTo>
                  <a:pt x="547" y="247"/>
                  <a:pt x="515" y="274"/>
                  <a:pt x="511" y="277"/>
                </a:cubicBezTo>
                <a:cubicBezTo>
                  <a:pt x="499" y="288"/>
                  <a:pt x="485" y="297"/>
                  <a:pt x="474" y="309"/>
                </a:cubicBezTo>
                <a:cubicBezTo>
                  <a:pt x="472" y="310"/>
                  <a:pt x="474" y="313"/>
                  <a:pt x="476" y="312"/>
                </a:cubicBezTo>
                <a:cubicBezTo>
                  <a:pt x="486" y="306"/>
                  <a:pt x="495" y="299"/>
                  <a:pt x="505" y="293"/>
                </a:cubicBezTo>
                <a:cubicBezTo>
                  <a:pt x="512" y="288"/>
                  <a:pt x="523" y="283"/>
                  <a:pt x="528" y="277"/>
                </a:cubicBezTo>
                <a:cubicBezTo>
                  <a:pt x="515" y="293"/>
                  <a:pt x="496" y="303"/>
                  <a:pt x="484" y="321"/>
                </a:cubicBezTo>
                <a:cubicBezTo>
                  <a:pt x="483" y="322"/>
                  <a:pt x="484" y="324"/>
                  <a:pt x="486" y="323"/>
                </a:cubicBezTo>
                <a:cubicBezTo>
                  <a:pt x="498" y="319"/>
                  <a:pt x="508" y="312"/>
                  <a:pt x="518" y="304"/>
                </a:cubicBezTo>
                <a:cubicBezTo>
                  <a:pt x="523" y="300"/>
                  <a:pt x="544" y="279"/>
                  <a:pt x="528" y="297"/>
                </a:cubicBezTo>
                <a:cubicBezTo>
                  <a:pt x="521" y="305"/>
                  <a:pt x="512" y="313"/>
                  <a:pt x="503" y="320"/>
                </a:cubicBezTo>
                <a:cubicBezTo>
                  <a:pt x="501" y="322"/>
                  <a:pt x="504" y="325"/>
                  <a:pt x="506" y="323"/>
                </a:cubicBezTo>
                <a:cubicBezTo>
                  <a:pt x="512" y="318"/>
                  <a:pt x="518" y="313"/>
                  <a:pt x="524" y="309"/>
                </a:cubicBezTo>
                <a:cubicBezTo>
                  <a:pt x="532" y="303"/>
                  <a:pt x="533" y="303"/>
                  <a:pt x="527" y="309"/>
                </a:cubicBezTo>
                <a:cubicBezTo>
                  <a:pt x="522" y="314"/>
                  <a:pt x="517" y="319"/>
                  <a:pt x="513" y="325"/>
                </a:cubicBezTo>
                <a:cubicBezTo>
                  <a:pt x="512" y="327"/>
                  <a:pt x="514" y="329"/>
                  <a:pt x="516" y="328"/>
                </a:cubicBezTo>
                <a:cubicBezTo>
                  <a:pt x="517" y="328"/>
                  <a:pt x="518" y="327"/>
                  <a:pt x="519" y="326"/>
                </a:cubicBezTo>
                <a:cubicBezTo>
                  <a:pt x="516" y="331"/>
                  <a:pt x="512" y="336"/>
                  <a:pt x="510" y="341"/>
                </a:cubicBezTo>
                <a:cubicBezTo>
                  <a:pt x="509" y="343"/>
                  <a:pt x="510" y="345"/>
                  <a:pt x="512" y="344"/>
                </a:cubicBezTo>
                <a:cubicBezTo>
                  <a:pt x="523" y="342"/>
                  <a:pt x="515" y="349"/>
                  <a:pt x="512" y="356"/>
                </a:cubicBezTo>
                <a:cubicBezTo>
                  <a:pt x="511" y="358"/>
                  <a:pt x="513" y="360"/>
                  <a:pt x="515" y="359"/>
                </a:cubicBezTo>
                <a:cubicBezTo>
                  <a:pt x="518" y="357"/>
                  <a:pt x="522" y="355"/>
                  <a:pt x="525" y="353"/>
                </a:cubicBezTo>
                <a:cubicBezTo>
                  <a:pt x="527" y="352"/>
                  <a:pt x="526" y="349"/>
                  <a:pt x="523" y="349"/>
                </a:cubicBezTo>
                <a:cubicBezTo>
                  <a:pt x="520" y="351"/>
                  <a:pt x="520" y="351"/>
                  <a:pt x="520" y="351"/>
                </a:cubicBezTo>
                <a:cubicBezTo>
                  <a:pt x="522" y="346"/>
                  <a:pt x="524" y="340"/>
                  <a:pt x="525" y="340"/>
                </a:cubicBezTo>
                <a:cubicBezTo>
                  <a:pt x="525" y="338"/>
                  <a:pt x="524" y="336"/>
                  <a:pt x="522" y="337"/>
                </a:cubicBezTo>
                <a:cubicBezTo>
                  <a:pt x="506" y="343"/>
                  <a:pt x="529" y="322"/>
                  <a:pt x="533" y="317"/>
                </a:cubicBezTo>
                <a:cubicBezTo>
                  <a:pt x="535" y="316"/>
                  <a:pt x="533" y="313"/>
                  <a:pt x="531" y="315"/>
                </a:cubicBezTo>
                <a:cubicBezTo>
                  <a:pt x="508" y="333"/>
                  <a:pt x="533" y="307"/>
                  <a:pt x="538" y="300"/>
                </a:cubicBezTo>
                <a:cubicBezTo>
                  <a:pt x="539" y="298"/>
                  <a:pt x="537" y="296"/>
                  <a:pt x="536" y="297"/>
                </a:cubicBezTo>
                <a:cubicBezTo>
                  <a:pt x="533" y="298"/>
                  <a:pt x="531" y="300"/>
                  <a:pt x="529" y="301"/>
                </a:cubicBezTo>
                <a:cubicBezTo>
                  <a:pt x="533" y="296"/>
                  <a:pt x="538" y="292"/>
                  <a:pt x="542" y="286"/>
                </a:cubicBezTo>
                <a:cubicBezTo>
                  <a:pt x="542" y="286"/>
                  <a:pt x="542" y="286"/>
                  <a:pt x="542" y="286"/>
                </a:cubicBezTo>
                <a:cubicBezTo>
                  <a:pt x="540" y="332"/>
                  <a:pt x="527" y="378"/>
                  <a:pt x="505" y="418"/>
                </a:cubicBezTo>
                <a:close/>
                <a:moveTo>
                  <a:pt x="380" y="469"/>
                </a:moveTo>
                <a:cubicBezTo>
                  <a:pt x="391" y="458"/>
                  <a:pt x="403" y="447"/>
                  <a:pt x="414" y="436"/>
                </a:cubicBezTo>
                <a:cubicBezTo>
                  <a:pt x="405" y="447"/>
                  <a:pt x="395" y="457"/>
                  <a:pt x="384" y="466"/>
                </a:cubicBezTo>
                <a:cubicBezTo>
                  <a:pt x="383" y="467"/>
                  <a:pt x="382" y="468"/>
                  <a:pt x="380" y="469"/>
                </a:cubicBezTo>
                <a:close/>
                <a:moveTo>
                  <a:pt x="354" y="457"/>
                </a:moveTo>
                <a:cubicBezTo>
                  <a:pt x="355" y="456"/>
                  <a:pt x="355" y="456"/>
                  <a:pt x="356" y="455"/>
                </a:cubicBezTo>
                <a:cubicBezTo>
                  <a:pt x="363" y="445"/>
                  <a:pt x="373" y="437"/>
                  <a:pt x="382" y="429"/>
                </a:cubicBezTo>
                <a:cubicBezTo>
                  <a:pt x="386" y="425"/>
                  <a:pt x="391" y="421"/>
                  <a:pt x="396" y="416"/>
                </a:cubicBezTo>
                <a:cubicBezTo>
                  <a:pt x="386" y="426"/>
                  <a:pt x="377" y="436"/>
                  <a:pt x="368" y="446"/>
                </a:cubicBezTo>
                <a:cubicBezTo>
                  <a:pt x="365" y="449"/>
                  <a:pt x="360" y="453"/>
                  <a:pt x="354" y="457"/>
                </a:cubicBezTo>
                <a:close/>
                <a:moveTo>
                  <a:pt x="360" y="419"/>
                </a:moveTo>
                <a:cubicBezTo>
                  <a:pt x="368" y="409"/>
                  <a:pt x="377" y="400"/>
                  <a:pt x="385" y="390"/>
                </a:cubicBezTo>
                <a:cubicBezTo>
                  <a:pt x="388" y="385"/>
                  <a:pt x="411" y="353"/>
                  <a:pt x="399" y="371"/>
                </a:cubicBezTo>
                <a:cubicBezTo>
                  <a:pt x="389" y="388"/>
                  <a:pt x="376" y="402"/>
                  <a:pt x="362" y="416"/>
                </a:cubicBezTo>
                <a:cubicBezTo>
                  <a:pt x="362" y="417"/>
                  <a:pt x="361" y="418"/>
                  <a:pt x="360" y="419"/>
                </a:cubicBezTo>
                <a:close/>
                <a:moveTo>
                  <a:pt x="542" y="285"/>
                </a:moveTo>
                <a:cubicBezTo>
                  <a:pt x="542" y="284"/>
                  <a:pt x="540" y="283"/>
                  <a:pt x="539" y="284"/>
                </a:cubicBezTo>
                <a:cubicBezTo>
                  <a:pt x="524" y="293"/>
                  <a:pt x="512" y="305"/>
                  <a:pt x="497" y="314"/>
                </a:cubicBezTo>
                <a:cubicBezTo>
                  <a:pt x="494" y="311"/>
                  <a:pt x="496" y="308"/>
                  <a:pt x="501" y="306"/>
                </a:cubicBezTo>
                <a:cubicBezTo>
                  <a:pt x="505" y="302"/>
                  <a:pt x="509" y="299"/>
                  <a:pt x="513" y="296"/>
                </a:cubicBezTo>
                <a:cubicBezTo>
                  <a:pt x="521" y="289"/>
                  <a:pt x="529" y="282"/>
                  <a:pt x="536" y="274"/>
                </a:cubicBezTo>
                <a:cubicBezTo>
                  <a:pt x="537" y="272"/>
                  <a:pt x="535" y="270"/>
                  <a:pt x="533" y="271"/>
                </a:cubicBezTo>
                <a:cubicBezTo>
                  <a:pt x="523" y="277"/>
                  <a:pt x="513" y="283"/>
                  <a:pt x="503" y="290"/>
                </a:cubicBezTo>
                <a:cubicBezTo>
                  <a:pt x="499" y="292"/>
                  <a:pt x="471" y="315"/>
                  <a:pt x="488" y="300"/>
                </a:cubicBezTo>
                <a:cubicBezTo>
                  <a:pt x="506" y="284"/>
                  <a:pt x="526" y="271"/>
                  <a:pt x="542" y="253"/>
                </a:cubicBezTo>
                <a:cubicBezTo>
                  <a:pt x="542" y="264"/>
                  <a:pt x="542" y="274"/>
                  <a:pt x="542" y="285"/>
                </a:cubicBezTo>
                <a:close/>
              </a:path>
            </a:pathLst>
          </a:custGeom>
          <a:solidFill>
            <a:srgbClr val="7CBF33">
              <a:alpha val="75000"/>
            </a:srgbClr>
          </a:solidFill>
          <a:ln>
            <a:solidFill>
              <a:srgbClr val="7CBF33"/>
            </a:solid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48" name="文本框 247"/>
          <p:cNvSpPr txBox="1"/>
          <p:nvPr/>
        </p:nvSpPr>
        <p:spPr>
          <a:xfrm>
            <a:off x="3388223" y="1270851"/>
            <a:ext cx="1021550" cy="1396967"/>
          </a:xfrm>
          <a:prstGeom prst="rect">
            <a:avLst/>
          </a:prstGeom>
          <a:noFill/>
          <a:effectLst>
            <a:outerShdw blurRad="50800" dist="38100" dir="5400000" algn="t" rotWithShape="0">
              <a:prstClr val="black">
                <a:alpha val="40000"/>
              </a:prstClr>
            </a:outerShdw>
          </a:effectLst>
        </p:spPr>
        <p:txBody>
          <a:bodyPr wrap="square" lIns="68589" tIns="34295" rIns="68589" bIns="34295" rtlCol="0">
            <a:spAutoFit/>
          </a:bodyPr>
          <a:lstStyle/>
          <a:p>
            <a:r>
              <a:rPr lang="en-US" altLang="zh-CN" sz="8600" b="1" dirty="0">
                <a:solidFill>
                  <a:schemeClr val="bg1"/>
                </a:solidFill>
                <a:latin typeface="方正经黑手写简体" panose="02000000000000000000" pitchFamily="2" charset="-122"/>
                <a:ea typeface="方正经黑手写简体" panose="02000000000000000000" pitchFamily="2" charset="-122"/>
                <a:cs typeface="+mn-ea"/>
                <a:sym typeface="方正准圆简体" panose="02010601030101010101" charset="-122"/>
              </a:rPr>
              <a:t>S</a:t>
            </a:r>
            <a:endParaRPr lang="zh-CN" altLang="en-US" sz="8600" b="1" dirty="0">
              <a:solidFill>
                <a:schemeClr val="bg1"/>
              </a:solidFill>
              <a:latin typeface="方正经黑手写简体" panose="02000000000000000000" pitchFamily="2" charset="-122"/>
              <a:ea typeface="方正经黑手写简体" panose="02000000000000000000" pitchFamily="2" charset="-122"/>
              <a:cs typeface="+mn-ea"/>
              <a:sym typeface="方正准圆简体" panose="02010601030101010101" charset="-122"/>
            </a:endParaRPr>
          </a:p>
        </p:txBody>
      </p:sp>
      <p:sp>
        <p:nvSpPr>
          <p:cNvPr id="250" name="文本框 249"/>
          <p:cNvSpPr txBox="1"/>
          <p:nvPr/>
        </p:nvSpPr>
        <p:spPr>
          <a:xfrm>
            <a:off x="4939874" y="1286735"/>
            <a:ext cx="1021550" cy="1396967"/>
          </a:xfrm>
          <a:prstGeom prst="rect">
            <a:avLst/>
          </a:prstGeom>
          <a:noFill/>
          <a:effectLst>
            <a:outerShdw blurRad="50800" dist="38100" dir="5400000" algn="t" rotWithShape="0">
              <a:prstClr val="black">
                <a:alpha val="40000"/>
              </a:prstClr>
            </a:outerShdw>
          </a:effectLst>
        </p:spPr>
        <p:txBody>
          <a:bodyPr wrap="square" lIns="68589" tIns="34295" rIns="68589" bIns="34295" rtlCol="0">
            <a:spAutoFit/>
          </a:bodyPr>
          <a:lstStyle/>
          <a:p>
            <a:r>
              <a:rPr lang="en-US" altLang="zh-CN" sz="8600" b="1" dirty="0">
                <a:solidFill>
                  <a:schemeClr val="bg1"/>
                </a:solidFill>
                <a:latin typeface="方正经黑手写简体" panose="02000000000000000000" pitchFamily="2" charset="-122"/>
                <a:ea typeface="方正经黑手写简体" panose="02000000000000000000" pitchFamily="2" charset="-122"/>
                <a:cs typeface="+mn-ea"/>
                <a:sym typeface="方正准圆简体" panose="02010601030101010101" charset="-122"/>
              </a:rPr>
              <a:t>W</a:t>
            </a:r>
            <a:endParaRPr lang="zh-CN" altLang="en-US" sz="8600" b="1" dirty="0">
              <a:solidFill>
                <a:schemeClr val="bg1"/>
              </a:solidFill>
              <a:latin typeface="方正经黑手写简体" panose="02000000000000000000" pitchFamily="2" charset="-122"/>
              <a:ea typeface="方正经黑手写简体" panose="02000000000000000000" pitchFamily="2" charset="-122"/>
              <a:cs typeface="+mn-ea"/>
              <a:sym typeface="方正准圆简体" panose="02010601030101010101" charset="-122"/>
            </a:endParaRPr>
          </a:p>
        </p:txBody>
      </p:sp>
      <p:sp>
        <p:nvSpPr>
          <p:cNvPr id="251" name="文本框 250"/>
          <p:cNvSpPr txBox="1"/>
          <p:nvPr/>
        </p:nvSpPr>
        <p:spPr>
          <a:xfrm>
            <a:off x="3340296" y="2782716"/>
            <a:ext cx="1021550" cy="1396967"/>
          </a:xfrm>
          <a:prstGeom prst="rect">
            <a:avLst/>
          </a:prstGeom>
          <a:noFill/>
          <a:effectLst>
            <a:outerShdw blurRad="50800" dist="38100" dir="5400000" algn="t" rotWithShape="0">
              <a:prstClr val="black">
                <a:alpha val="40000"/>
              </a:prstClr>
            </a:outerShdw>
          </a:effectLst>
        </p:spPr>
        <p:txBody>
          <a:bodyPr wrap="square" lIns="68589" tIns="34295" rIns="68589" bIns="34295" rtlCol="0">
            <a:spAutoFit/>
          </a:bodyPr>
          <a:lstStyle/>
          <a:p>
            <a:r>
              <a:rPr lang="en-US" altLang="zh-CN" sz="8600" b="1" dirty="0">
                <a:solidFill>
                  <a:schemeClr val="bg1"/>
                </a:solidFill>
                <a:latin typeface="方正经黑手写简体" panose="02000000000000000000" pitchFamily="2" charset="-122"/>
                <a:ea typeface="方正经黑手写简体" panose="02000000000000000000" pitchFamily="2" charset="-122"/>
                <a:cs typeface="+mn-ea"/>
                <a:sym typeface="方正准圆简体" panose="02010601030101010101" charset="-122"/>
              </a:rPr>
              <a:t>O</a:t>
            </a:r>
            <a:endParaRPr lang="zh-CN" altLang="en-US" sz="8600" b="1" dirty="0">
              <a:solidFill>
                <a:schemeClr val="bg1"/>
              </a:solidFill>
              <a:latin typeface="方正经黑手写简体" panose="02000000000000000000" pitchFamily="2" charset="-122"/>
              <a:ea typeface="方正经黑手写简体" panose="02000000000000000000" pitchFamily="2" charset="-122"/>
              <a:cs typeface="+mn-ea"/>
              <a:sym typeface="方正准圆简体" panose="02010601030101010101" charset="-122"/>
            </a:endParaRPr>
          </a:p>
        </p:txBody>
      </p:sp>
      <p:sp>
        <p:nvSpPr>
          <p:cNvPr id="252" name="文本框 251"/>
          <p:cNvSpPr txBox="1"/>
          <p:nvPr/>
        </p:nvSpPr>
        <p:spPr>
          <a:xfrm>
            <a:off x="4984813" y="2782716"/>
            <a:ext cx="1021550" cy="1396967"/>
          </a:xfrm>
          <a:prstGeom prst="rect">
            <a:avLst/>
          </a:prstGeom>
          <a:noFill/>
          <a:effectLst>
            <a:outerShdw blurRad="50800" dist="38100" dir="5400000" algn="t" rotWithShape="0">
              <a:prstClr val="black">
                <a:alpha val="40000"/>
              </a:prstClr>
            </a:outerShdw>
          </a:effectLst>
        </p:spPr>
        <p:txBody>
          <a:bodyPr wrap="square" lIns="68589" tIns="34295" rIns="68589" bIns="34295" rtlCol="0">
            <a:spAutoFit/>
          </a:bodyPr>
          <a:lstStyle/>
          <a:p>
            <a:r>
              <a:rPr lang="en-US" altLang="zh-CN" sz="8600" b="1" dirty="0">
                <a:solidFill>
                  <a:schemeClr val="bg1"/>
                </a:solidFill>
                <a:latin typeface="方正经黑手写简体" panose="02000000000000000000" pitchFamily="2" charset="-122"/>
                <a:ea typeface="方正经黑手写简体" panose="02000000000000000000" pitchFamily="2" charset="-122"/>
                <a:cs typeface="+mn-ea"/>
                <a:sym typeface="方正准圆简体" panose="02010601030101010101" charset="-122"/>
              </a:rPr>
              <a:t>T</a:t>
            </a:r>
            <a:endParaRPr lang="zh-CN" altLang="en-US" sz="8600" b="1" dirty="0">
              <a:solidFill>
                <a:schemeClr val="bg1"/>
              </a:solidFill>
              <a:latin typeface="方正经黑手写简体" panose="02000000000000000000" pitchFamily="2" charset="-122"/>
              <a:ea typeface="方正经黑手写简体" panose="02000000000000000000" pitchFamily="2" charset="-122"/>
              <a:cs typeface="+mn-ea"/>
              <a:sym typeface="方正准圆简体" panose="02010601030101010101" charset="-122"/>
            </a:endParaRPr>
          </a:p>
        </p:txBody>
      </p:sp>
      <p:sp>
        <p:nvSpPr>
          <p:cNvPr id="94" name="Rectangle 47"/>
          <p:cNvSpPr/>
          <p:nvPr/>
        </p:nvSpPr>
        <p:spPr>
          <a:xfrm>
            <a:off x="998339" y="1421226"/>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95" name="文本框 7"/>
          <p:cNvSpPr txBox="1">
            <a:spLocks noChangeArrowheads="1"/>
          </p:cNvSpPr>
          <p:nvPr/>
        </p:nvSpPr>
        <p:spPr bwMode="auto">
          <a:xfrm>
            <a:off x="1020006" y="1790866"/>
            <a:ext cx="1935220" cy="66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96" name="Rectangle 47"/>
          <p:cNvSpPr/>
          <p:nvPr/>
        </p:nvSpPr>
        <p:spPr>
          <a:xfrm>
            <a:off x="1041139" y="2872927"/>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97" name="文本框 7"/>
          <p:cNvSpPr txBox="1">
            <a:spLocks noChangeArrowheads="1"/>
          </p:cNvSpPr>
          <p:nvPr/>
        </p:nvSpPr>
        <p:spPr bwMode="auto">
          <a:xfrm>
            <a:off x="1062806" y="3242567"/>
            <a:ext cx="1935220" cy="66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98" name="Rectangle 47"/>
          <p:cNvSpPr/>
          <p:nvPr/>
        </p:nvSpPr>
        <p:spPr>
          <a:xfrm>
            <a:off x="6220625" y="1381612"/>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99" name="文本框 7"/>
          <p:cNvSpPr txBox="1">
            <a:spLocks noChangeArrowheads="1"/>
          </p:cNvSpPr>
          <p:nvPr/>
        </p:nvSpPr>
        <p:spPr bwMode="auto">
          <a:xfrm>
            <a:off x="6182192" y="1751059"/>
            <a:ext cx="1935220" cy="66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0" name="Rectangle 47"/>
          <p:cNvSpPr/>
          <p:nvPr/>
        </p:nvSpPr>
        <p:spPr>
          <a:xfrm>
            <a:off x="6258392" y="2821469"/>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1" name="文本框 7"/>
          <p:cNvSpPr txBox="1">
            <a:spLocks noChangeArrowheads="1"/>
          </p:cNvSpPr>
          <p:nvPr/>
        </p:nvSpPr>
        <p:spPr bwMode="auto">
          <a:xfrm>
            <a:off x="6224991" y="3202760"/>
            <a:ext cx="1935220" cy="66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8" name="Rectangle 47"/>
          <p:cNvSpPr/>
          <p:nvPr/>
        </p:nvSpPr>
        <p:spPr>
          <a:xfrm>
            <a:off x="1107528" y="5311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 presetClass="entr" presetSubtype="9" fill="hold" grpId="0" nodeType="afterEffect">
                                  <p:stCondLst>
                                    <p:cond delay="0"/>
                                  </p:stCondLst>
                                  <p:childTnLst>
                                    <p:set>
                                      <p:cBhvr>
                                        <p:cTn id="10" dur="1" fill="hold">
                                          <p:stCondLst>
                                            <p:cond delay="0"/>
                                          </p:stCondLst>
                                        </p:cTn>
                                        <p:tgtEl>
                                          <p:spTgt spid="249"/>
                                        </p:tgtEl>
                                        <p:attrNameLst>
                                          <p:attrName>style.visibility</p:attrName>
                                        </p:attrNameLst>
                                      </p:cBhvr>
                                      <p:to>
                                        <p:strVal val="visible"/>
                                      </p:to>
                                    </p:set>
                                    <p:anim calcmode="lin" valueType="num">
                                      <p:cBhvr additive="base">
                                        <p:cTn id="11" dur="1000" fill="hold"/>
                                        <p:tgtEl>
                                          <p:spTgt spid="249"/>
                                        </p:tgtEl>
                                        <p:attrNameLst>
                                          <p:attrName>ppt_x</p:attrName>
                                        </p:attrNameLst>
                                      </p:cBhvr>
                                      <p:tavLst>
                                        <p:tav tm="0">
                                          <p:val>
                                            <p:strVal val="0-#ppt_w/2"/>
                                          </p:val>
                                        </p:tav>
                                        <p:tav tm="100000">
                                          <p:val>
                                            <p:strVal val="#ppt_x"/>
                                          </p:val>
                                        </p:tav>
                                      </p:tavLst>
                                    </p:anim>
                                    <p:anim calcmode="lin" valueType="num">
                                      <p:cBhvr additive="base">
                                        <p:cTn id="12" dur="1000" fill="hold"/>
                                        <p:tgtEl>
                                          <p:spTgt spid="249"/>
                                        </p:tgtEl>
                                        <p:attrNameLst>
                                          <p:attrName>ppt_y</p:attrName>
                                        </p:attrNameLst>
                                      </p:cBhvr>
                                      <p:tavLst>
                                        <p:tav tm="0">
                                          <p:val>
                                            <p:strVal val="0-#ppt_h/2"/>
                                          </p:val>
                                        </p:tav>
                                        <p:tav tm="100000">
                                          <p:val>
                                            <p:strVal val="#ppt_y"/>
                                          </p:val>
                                        </p:tav>
                                      </p:tavLst>
                                    </p:anim>
                                  </p:childTnLst>
                                </p:cTn>
                              </p:par>
                              <p:par>
                                <p:cTn id="13" presetID="8" presetClass="emph" presetSubtype="0" fill="hold" grpId="1" nodeType="withEffect">
                                  <p:stCondLst>
                                    <p:cond delay="0"/>
                                  </p:stCondLst>
                                  <p:childTnLst>
                                    <p:animRot by="43200000">
                                      <p:cBhvr>
                                        <p:cTn id="14" dur="1000" fill="hold"/>
                                        <p:tgtEl>
                                          <p:spTgt spid="249"/>
                                        </p:tgtEl>
                                        <p:attrNameLst>
                                          <p:attrName>r</p:attrName>
                                        </p:attrNameLst>
                                      </p:cBhvr>
                                    </p:animRot>
                                  </p:childTnLst>
                                </p:cTn>
                              </p:par>
                              <p:par>
                                <p:cTn id="15" presetID="2" presetClass="entr" presetSubtype="3" fill="hold" grpId="0" nodeType="withEffect">
                                  <p:stCondLst>
                                    <p:cond delay="0"/>
                                  </p:stCondLst>
                                  <p:childTnLst>
                                    <p:set>
                                      <p:cBhvr>
                                        <p:cTn id="16" dur="1" fill="hold">
                                          <p:stCondLst>
                                            <p:cond delay="0"/>
                                          </p:stCondLst>
                                        </p:cTn>
                                        <p:tgtEl>
                                          <p:spTgt spid="245"/>
                                        </p:tgtEl>
                                        <p:attrNameLst>
                                          <p:attrName>style.visibility</p:attrName>
                                        </p:attrNameLst>
                                      </p:cBhvr>
                                      <p:to>
                                        <p:strVal val="visible"/>
                                      </p:to>
                                    </p:set>
                                    <p:anim calcmode="lin" valueType="num">
                                      <p:cBhvr additive="base">
                                        <p:cTn id="17" dur="1000" fill="hold"/>
                                        <p:tgtEl>
                                          <p:spTgt spid="245"/>
                                        </p:tgtEl>
                                        <p:attrNameLst>
                                          <p:attrName>ppt_x</p:attrName>
                                        </p:attrNameLst>
                                      </p:cBhvr>
                                      <p:tavLst>
                                        <p:tav tm="0">
                                          <p:val>
                                            <p:strVal val="1+#ppt_w/2"/>
                                          </p:val>
                                        </p:tav>
                                        <p:tav tm="100000">
                                          <p:val>
                                            <p:strVal val="#ppt_x"/>
                                          </p:val>
                                        </p:tav>
                                      </p:tavLst>
                                    </p:anim>
                                    <p:anim calcmode="lin" valueType="num">
                                      <p:cBhvr additive="base">
                                        <p:cTn id="18" dur="1000" fill="hold"/>
                                        <p:tgtEl>
                                          <p:spTgt spid="245"/>
                                        </p:tgtEl>
                                        <p:attrNameLst>
                                          <p:attrName>ppt_y</p:attrName>
                                        </p:attrNameLst>
                                      </p:cBhvr>
                                      <p:tavLst>
                                        <p:tav tm="0">
                                          <p:val>
                                            <p:strVal val="0-#ppt_h/2"/>
                                          </p:val>
                                        </p:tav>
                                        <p:tav tm="100000">
                                          <p:val>
                                            <p:strVal val="#ppt_y"/>
                                          </p:val>
                                        </p:tav>
                                      </p:tavLst>
                                    </p:anim>
                                  </p:childTnLst>
                                </p:cTn>
                              </p:par>
                              <p:par>
                                <p:cTn id="19" presetID="8" presetClass="emph" presetSubtype="0" fill="hold" grpId="1" nodeType="withEffect">
                                  <p:stCondLst>
                                    <p:cond delay="0"/>
                                  </p:stCondLst>
                                  <p:childTnLst>
                                    <p:animRot by="43200000">
                                      <p:cBhvr>
                                        <p:cTn id="20" dur="1000" fill="hold"/>
                                        <p:tgtEl>
                                          <p:spTgt spid="245"/>
                                        </p:tgtEl>
                                        <p:attrNameLst>
                                          <p:attrName>r</p:attrName>
                                        </p:attrNameLst>
                                      </p:cBhvr>
                                    </p:animRot>
                                  </p:childTnLst>
                                </p:cTn>
                              </p:par>
                              <p:par>
                                <p:cTn id="21" presetID="2" presetClass="entr" presetSubtype="12" fill="hold" grpId="0" nodeType="withEffect">
                                  <p:stCondLst>
                                    <p:cond delay="0"/>
                                  </p:stCondLst>
                                  <p:childTnLst>
                                    <p:set>
                                      <p:cBhvr>
                                        <p:cTn id="22" dur="1" fill="hold">
                                          <p:stCondLst>
                                            <p:cond delay="0"/>
                                          </p:stCondLst>
                                        </p:cTn>
                                        <p:tgtEl>
                                          <p:spTgt spid="247"/>
                                        </p:tgtEl>
                                        <p:attrNameLst>
                                          <p:attrName>style.visibility</p:attrName>
                                        </p:attrNameLst>
                                      </p:cBhvr>
                                      <p:to>
                                        <p:strVal val="visible"/>
                                      </p:to>
                                    </p:set>
                                    <p:anim calcmode="lin" valueType="num">
                                      <p:cBhvr additive="base">
                                        <p:cTn id="23" dur="1000" fill="hold"/>
                                        <p:tgtEl>
                                          <p:spTgt spid="247"/>
                                        </p:tgtEl>
                                        <p:attrNameLst>
                                          <p:attrName>ppt_x</p:attrName>
                                        </p:attrNameLst>
                                      </p:cBhvr>
                                      <p:tavLst>
                                        <p:tav tm="0">
                                          <p:val>
                                            <p:strVal val="0-#ppt_w/2"/>
                                          </p:val>
                                        </p:tav>
                                        <p:tav tm="100000">
                                          <p:val>
                                            <p:strVal val="#ppt_x"/>
                                          </p:val>
                                        </p:tav>
                                      </p:tavLst>
                                    </p:anim>
                                    <p:anim calcmode="lin" valueType="num">
                                      <p:cBhvr additive="base">
                                        <p:cTn id="24" dur="1000" fill="hold"/>
                                        <p:tgtEl>
                                          <p:spTgt spid="247"/>
                                        </p:tgtEl>
                                        <p:attrNameLst>
                                          <p:attrName>ppt_y</p:attrName>
                                        </p:attrNameLst>
                                      </p:cBhvr>
                                      <p:tavLst>
                                        <p:tav tm="0">
                                          <p:val>
                                            <p:strVal val="1+#ppt_h/2"/>
                                          </p:val>
                                        </p:tav>
                                        <p:tav tm="100000">
                                          <p:val>
                                            <p:strVal val="#ppt_y"/>
                                          </p:val>
                                        </p:tav>
                                      </p:tavLst>
                                    </p:anim>
                                  </p:childTnLst>
                                </p:cTn>
                              </p:par>
                              <p:par>
                                <p:cTn id="25" presetID="8" presetClass="emph" presetSubtype="0" fill="hold" grpId="1" nodeType="withEffect">
                                  <p:stCondLst>
                                    <p:cond delay="0"/>
                                  </p:stCondLst>
                                  <p:childTnLst>
                                    <p:animRot by="43200000">
                                      <p:cBhvr>
                                        <p:cTn id="26" dur="1000" fill="hold"/>
                                        <p:tgtEl>
                                          <p:spTgt spid="247"/>
                                        </p:tgtEl>
                                        <p:attrNameLst>
                                          <p:attrName>r</p:attrName>
                                        </p:attrNameLst>
                                      </p:cBhvr>
                                    </p:animRot>
                                  </p:childTnLst>
                                </p:cTn>
                              </p:par>
                              <p:par>
                                <p:cTn id="27" presetID="2" presetClass="entr" presetSubtype="6" fill="hold" grpId="0" nodeType="withEffect">
                                  <p:stCondLst>
                                    <p:cond delay="0"/>
                                  </p:stCondLst>
                                  <p:childTnLst>
                                    <p:set>
                                      <p:cBhvr>
                                        <p:cTn id="28" dur="1" fill="hold">
                                          <p:stCondLst>
                                            <p:cond delay="0"/>
                                          </p:stCondLst>
                                        </p:cTn>
                                        <p:tgtEl>
                                          <p:spTgt spid="246"/>
                                        </p:tgtEl>
                                        <p:attrNameLst>
                                          <p:attrName>style.visibility</p:attrName>
                                        </p:attrNameLst>
                                      </p:cBhvr>
                                      <p:to>
                                        <p:strVal val="visible"/>
                                      </p:to>
                                    </p:set>
                                    <p:anim calcmode="lin" valueType="num">
                                      <p:cBhvr additive="base">
                                        <p:cTn id="29" dur="1000" fill="hold"/>
                                        <p:tgtEl>
                                          <p:spTgt spid="246"/>
                                        </p:tgtEl>
                                        <p:attrNameLst>
                                          <p:attrName>ppt_x</p:attrName>
                                        </p:attrNameLst>
                                      </p:cBhvr>
                                      <p:tavLst>
                                        <p:tav tm="0">
                                          <p:val>
                                            <p:strVal val="1+#ppt_w/2"/>
                                          </p:val>
                                        </p:tav>
                                        <p:tav tm="100000">
                                          <p:val>
                                            <p:strVal val="#ppt_x"/>
                                          </p:val>
                                        </p:tav>
                                      </p:tavLst>
                                    </p:anim>
                                    <p:anim calcmode="lin" valueType="num">
                                      <p:cBhvr additive="base">
                                        <p:cTn id="30" dur="1000" fill="hold"/>
                                        <p:tgtEl>
                                          <p:spTgt spid="246"/>
                                        </p:tgtEl>
                                        <p:attrNameLst>
                                          <p:attrName>ppt_y</p:attrName>
                                        </p:attrNameLst>
                                      </p:cBhvr>
                                      <p:tavLst>
                                        <p:tav tm="0">
                                          <p:val>
                                            <p:strVal val="1+#ppt_h/2"/>
                                          </p:val>
                                        </p:tav>
                                        <p:tav tm="100000">
                                          <p:val>
                                            <p:strVal val="#ppt_y"/>
                                          </p:val>
                                        </p:tav>
                                      </p:tavLst>
                                    </p:anim>
                                  </p:childTnLst>
                                </p:cTn>
                              </p:par>
                              <p:par>
                                <p:cTn id="31" presetID="8" presetClass="emph" presetSubtype="0" fill="hold" grpId="1" nodeType="withEffect">
                                  <p:stCondLst>
                                    <p:cond delay="0"/>
                                  </p:stCondLst>
                                  <p:childTnLst>
                                    <p:animRot by="43200000">
                                      <p:cBhvr>
                                        <p:cTn id="32" dur="1000" fill="hold"/>
                                        <p:tgtEl>
                                          <p:spTgt spid="246"/>
                                        </p:tgtEl>
                                        <p:attrNameLst>
                                          <p:attrName>r</p:attrName>
                                        </p:attrNameLst>
                                      </p:cBhvr>
                                    </p:animRot>
                                  </p:childTnLst>
                                </p:cTn>
                              </p:par>
                            </p:childTnLst>
                          </p:cTn>
                        </p:par>
                        <p:par>
                          <p:cTn id="33" fill="hold">
                            <p:stCondLst>
                              <p:cond delay="1500"/>
                            </p:stCondLst>
                            <p:childTnLst>
                              <p:par>
                                <p:cTn id="34" presetID="31" presetClass="entr" presetSubtype="0" fill="hold" grpId="0" nodeType="afterEffect">
                                  <p:stCondLst>
                                    <p:cond delay="0"/>
                                  </p:stCondLst>
                                  <p:childTnLst>
                                    <p:set>
                                      <p:cBhvr>
                                        <p:cTn id="35" dur="1" fill="hold">
                                          <p:stCondLst>
                                            <p:cond delay="0"/>
                                          </p:stCondLst>
                                        </p:cTn>
                                        <p:tgtEl>
                                          <p:spTgt spid="248"/>
                                        </p:tgtEl>
                                        <p:attrNameLst>
                                          <p:attrName>style.visibility</p:attrName>
                                        </p:attrNameLst>
                                      </p:cBhvr>
                                      <p:to>
                                        <p:strVal val="visible"/>
                                      </p:to>
                                    </p:set>
                                    <p:anim calcmode="lin" valueType="num">
                                      <p:cBhvr>
                                        <p:cTn id="36" dur="1000" fill="hold"/>
                                        <p:tgtEl>
                                          <p:spTgt spid="248"/>
                                        </p:tgtEl>
                                        <p:attrNameLst>
                                          <p:attrName>ppt_w</p:attrName>
                                        </p:attrNameLst>
                                      </p:cBhvr>
                                      <p:tavLst>
                                        <p:tav tm="0">
                                          <p:val>
                                            <p:fltVal val="0"/>
                                          </p:val>
                                        </p:tav>
                                        <p:tav tm="100000">
                                          <p:val>
                                            <p:strVal val="#ppt_w"/>
                                          </p:val>
                                        </p:tav>
                                      </p:tavLst>
                                    </p:anim>
                                    <p:anim calcmode="lin" valueType="num">
                                      <p:cBhvr>
                                        <p:cTn id="37" dur="1000" fill="hold"/>
                                        <p:tgtEl>
                                          <p:spTgt spid="248"/>
                                        </p:tgtEl>
                                        <p:attrNameLst>
                                          <p:attrName>ppt_h</p:attrName>
                                        </p:attrNameLst>
                                      </p:cBhvr>
                                      <p:tavLst>
                                        <p:tav tm="0">
                                          <p:val>
                                            <p:fltVal val="0"/>
                                          </p:val>
                                        </p:tav>
                                        <p:tav tm="100000">
                                          <p:val>
                                            <p:strVal val="#ppt_h"/>
                                          </p:val>
                                        </p:tav>
                                      </p:tavLst>
                                    </p:anim>
                                    <p:anim calcmode="lin" valueType="num">
                                      <p:cBhvr>
                                        <p:cTn id="38" dur="1000" fill="hold"/>
                                        <p:tgtEl>
                                          <p:spTgt spid="248"/>
                                        </p:tgtEl>
                                        <p:attrNameLst>
                                          <p:attrName>style.rotation</p:attrName>
                                        </p:attrNameLst>
                                      </p:cBhvr>
                                      <p:tavLst>
                                        <p:tav tm="0">
                                          <p:val>
                                            <p:fltVal val="90"/>
                                          </p:val>
                                        </p:tav>
                                        <p:tav tm="100000">
                                          <p:val>
                                            <p:fltVal val="0"/>
                                          </p:val>
                                        </p:tav>
                                      </p:tavLst>
                                    </p:anim>
                                    <p:animEffect transition="in" filter="fade">
                                      <p:cBhvr>
                                        <p:cTn id="39" dur="1000"/>
                                        <p:tgtEl>
                                          <p:spTgt spid="248"/>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250"/>
                                        </p:tgtEl>
                                        <p:attrNameLst>
                                          <p:attrName>style.visibility</p:attrName>
                                        </p:attrNameLst>
                                      </p:cBhvr>
                                      <p:to>
                                        <p:strVal val="visible"/>
                                      </p:to>
                                    </p:set>
                                    <p:anim calcmode="lin" valueType="num">
                                      <p:cBhvr>
                                        <p:cTn id="42" dur="1000" fill="hold"/>
                                        <p:tgtEl>
                                          <p:spTgt spid="250"/>
                                        </p:tgtEl>
                                        <p:attrNameLst>
                                          <p:attrName>ppt_w</p:attrName>
                                        </p:attrNameLst>
                                      </p:cBhvr>
                                      <p:tavLst>
                                        <p:tav tm="0">
                                          <p:val>
                                            <p:fltVal val="0"/>
                                          </p:val>
                                        </p:tav>
                                        <p:tav tm="100000">
                                          <p:val>
                                            <p:strVal val="#ppt_w"/>
                                          </p:val>
                                        </p:tav>
                                      </p:tavLst>
                                    </p:anim>
                                    <p:anim calcmode="lin" valueType="num">
                                      <p:cBhvr>
                                        <p:cTn id="43" dur="1000" fill="hold"/>
                                        <p:tgtEl>
                                          <p:spTgt spid="250"/>
                                        </p:tgtEl>
                                        <p:attrNameLst>
                                          <p:attrName>ppt_h</p:attrName>
                                        </p:attrNameLst>
                                      </p:cBhvr>
                                      <p:tavLst>
                                        <p:tav tm="0">
                                          <p:val>
                                            <p:fltVal val="0"/>
                                          </p:val>
                                        </p:tav>
                                        <p:tav tm="100000">
                                          <p:val>
                                            <p:strVal val="#ppt_h"/>
                                          </p:val>
                                        </p:tav>
                                      </p:tavLst>
                                    </p:anim>
                                    <p:anim calcmode="lin" valueType="num">
                                      <p:cBhvr>
                                        <p:cTn id="44" dur="1000" fill="hold"/>
                                        <p:tgtEl>
                                          <p:spTgt spid="250"/>
                                        </p:tgtEl>
                                        <p:attrNameLst>
                                          <p:attrName>style.rotation</p:attrName>
                                        </p:attrNameLst>
                                      </p:cBhvr>
                                      <p:tavLst>
                                        <p:tav tm="0">
                                          <p:val>
                                            <p:fltVal val="90"/>
                                          </p:val>
                                        </p:tav>
                                        <p:tav tm="100000">
                                          <p:val>
                                            <p:fltVal val="0"/>
                                          </p:val>
                                        </p:tav>
                                      </p:tavLst>
                                    </p:anim>
                                    <p:animEffect transition="in" filter="fade">
                                      <p:cBhvr>
                                        <p:cTn id="45" dur="1000"/>
                                        <p:tgtEl>
                                          <p:spTgt spid="250"/>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251"/>
                                        </p:tgtEl>
                                        <p:attrNameLst>
                                          <p:attrName>style.visibility</p:attrName>
                                        </p:attrNameLst>
                                      </p:cBhvr>
                                      <p:to>
                                        <p:strVal val="visible"/>
                                      </p:to>
                                    </p:set>
                                    <p:anim calcmode="lin" valueType="num">
                                      <p:cBhvr>
                                        <p:cTn id="48" dur="1000" fill="hold"/>
                                        <p:tgtEl>
                                          <p:spTgt spid="251"/>
                                        </p:tgtEl>
                                        <p:attrNameLst>
                                          <p:attrName>ppt_w</p:attrName>
                                        </p:attrNameLst>
                                      </p:cBhvr>
                                      <p:tavLst>
                                        <p:tav tm="0">
                                          <p:val>
                                            <p:fltVal val="0"/>
                                          </p:val>
                                        </p:tav>
                                        <p:tav tm="100000">
                                          <p:val>
                                            <p:strVal val="#ppt_w"/>
                                          </p:val>
                                        </p:tav>
                                      </p:tavLst>
                                    </p:anim>
                                    <p:anim calcmode="lin" valueType="num">
                                      <p:cBhvr>
                                        <p:cTn id="49" dur="1000" fill="hold"/>
                                        <p:tgtEl>
                                          <p:spTgt spid="251"/>
                                        </p:tgtEl>
                                        <p:attrNameLst>
                                          <p:attrName>ppt_h</p:attrName>
                                        </p:attrNameLst>
                                      </p:cBhvr>
                                      <p:tavLst>
                                        <p:tav tm="0">
                                          <p:val>
                                            <p:fltVal val="0"/>
                                          </p:val>
                                        </p:tav>
                                        <p:tav tm="100000">
                                          <p:val>
                                            <p:strVal val="#ppt_h"/>
                                          </p:val>
                                        </p:tav>
                                      </p:tavLst>
                                    </p:anim>
                                    <p:anim calcmode="lin" valueType="num">
                                      <p:cBhvr>
                                        <p:cTn id="50" dur="1000" fill="hold"/>
                                        <p:tgtEl>
                                          <p:spTgt spid="251"/>
                                        </p:tgtEl>
                                        <p:attrNameLst>
                                          <p:attrName>style.rotation</p:attrName>
                                        </p:attrNameLst>
                                      </p:cBhvr>
                                      <p:tavLst>
                                        <p:tav tm="0">
                                          <p:val>
                                            <p:fltVal val="90"/>
                                          </p:val>
                                        </p:tav>
                                        <p:tav tm="100000">
                                          <p:val>
                                            <p:fltVal val="0"/>
                                          </p:val>
                                        </p:tav>
                                      </p:tavLst>
                                    </p:anim>
                                    <p:animEffect transition="in" filter="fade">
                                      <p:cBhvr>
                                        <p:cTn id="51" dur="1000"/>
                                        <p:tgtEl>
                                          <p:spTgt spid="251"/>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252"/>
                                        </p:tgtEl>
                                        <p:attrNameLst>
                                          <p:attrName>style.visibility</p:attrName>
                                        </p:attrNameLst>
                                      </p:cBhvr>
                                      <p:to>
                                        <p:strVal val="visible"/>
                                      </p:to>
                                    </p:set>
                                    <p:anim calcmode="lin" valueType="num">
                                      <p:cBhvr>
                                        <p:cTn id="54" dur="1000" fill="hold"/>
                                        <p:tgtEl>
                                          <p:spTgt spid="252"/>
                                        </p:tgtEl>
                                        <p:attrNameLst>
                                          <p:attrName>ppt_w</p:attrName>
                                        </p:attrNameLst>
                                      </p:cBhvr>
                                      <p:tavLst>
                                        <p:tav tm="0">
                                          <p:val>
                                            <p:fltVal val="0"/>
                                          </p:val>
                                        </p:tav>
                                        <p:tav tm="100000">
                                          <p:val>
                                            <p:strVal val="#ppt_w"/>
                                          </p:val>
                                        </p:tav>
                                      </p:tavLst>
                                    </p:anim>
                                    <p:anim calcmode="lin" valueType="num">
                                      <p:cBhvr>
                                        <p:cTn id="55" dur="1000" fill="hold"/>
                                        <p:tgtEl>
                                          <p:spTgt spid="252"/>
                                        </p:tgtEl>
                                        <p:attrNameLst>
                                          <p:attrName>ppt_h</p:attrName>
                                        </p:attrNameLst>
                                      </p:cBhvr>
                                      <p:tavLst>
                                        <p:tav tm="0">
                                          <p:val>
                                            <p:fltVal val="0"/>
                                          </p:val>
                                        </p:tav>
                                        <p:tav tm="100000">
                                          <p:val>
                                            <p:strVal val="#ppt_h"/>
                                          </p:val>
                                        </p:tav>
                                      </p:tavLst>
                                    </p:anim>
                                    <p:anim calcmode="lin" valueType="num">
                                      <p:cBhvr>
                                        <p:cTn id="56" dur="1000" fill="hold"/>
                                        <p:tgtEl>
                                          <p:spTgt spid="252"/>
                                        </p:tgtEl>
                                        <p:attrNameLst>
                                          <p:attrName>style.rotation</p:attrName>
                                        </p:attrNameLst>
                                      </p:cBhvr>
                                      <p:tavLst>
                                        <p:tav tm="0">
                                          <p:val>
                                            <p:fltVal val="90"/>
                                          </p:val>
                                        </p:tav>
                                        <p:tav tm="100000">
                                          <p:val>
                                            <p:fltVal val="0"/>
                                          </p:val>
                                        </p:tav>
                                      </p:tavLst>
                                    </p:anim>
                                    <p:animEffect transition="in" filter="fade">
                                      <p:cBhvr>
                                        <p:cTn id="57" dur="1000"/>
                                        <p:tgtEl>
                                          <p:spTgt spid="252"/>
                                        </p:tgtEl>
                                      </p:cBhvr>
                                    </p:animEffect>
                                  </p:childTnLst>
                                </p:cTn>
                              </p:par>
                            </p:childTnLst>
                          </p:cTn>
                        </p:par>
                        <p:par>
                          <p:cTn id="58" fill="hold">
                            <p:stCondLst>
                              <p:cond delay="2500"/>
                            </p:stCondLst>
                            <p:childTnLst>
                              <p:par>
                                <p:cTn id="59" presetID="42" presetClass="entr" presetSubtype="0" fill="hold" grpId="0" nodeType="afterEffect">
                                  <p:stCondLst>
                                    <p:cond delay="0"/>
                                  </p:stCondLst>
                                  <p:childTnLst>
                                    <p:set>
                                      <p:cBhvr>
                                        <p:cTn id="60" dur="1" fill="hold">
                                          <p:stCondLst>
                                            <p:cond delay="0"/>
                                          </p:stCondLst>
                                        </p:cTn>
                                        <p:tgtEl>
                                          <p:spTgt spid="94"/>
                                        </p:tgtEl>
                                        <p:attrNameLst>
                                          <p:attrName>style.visibility</p:attrName>
                                        </p:attrNameLst>
                                      </p:cBhvr>
                                      <p:to>
                                        <p:strVal val="visible"/>
                                      </p:to>
                                    </p:set>
                                    <p:animEffect transition="in" filter="fade">
                                      <p:cBhvr>
                                        <p:cTn id="61" dur="1000"/>
                                        <p:tgtEl>
                                          <p:spTgt spid="94"/>
                                        </p:tgtEl>
                                      </p:cBhvr>
                                    </p:animEffect>
                                    <p:anim calcmode="lin" valueType="num">
                                      <p:cBhvr>
                                        <p:cTn id="62" dur="1000" fill="hold"/>
                                        <p:tgtEl>
                                          <p:spTgt spid="94"/>
                                        </p:tgtEl>
                                        <p:attrNameLst>
                                          <p:attrName>ppt_x</p:attrName>
                                        </p:attrNameLst>
                                      </p:cBhvr>
                                      <p:tavLst>
                                        <p:tav tm="0">
                                          <p:val>
                                            <p:strVal val="#ppt_x"/>
                                          </p:val>
                                        </p:tav>
                                        <p:tav tm="100000">
                                          <p:val>
                                            <p:strVal val="#ppt_x"/>
                                          </p:val>
                                        </p:tav>
                                      </p:tavLst>
                                    </p:anim>
                                    <p:anim calcmode="lin" valueType="num">
                                      <p:cBhvr>
                                        <p:cTn id="63" dur="1000" fill="hold"/>
                                        <p:tgtEl>
                                          <p:spTgt spid="9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95"/>
                                        </p:tgtEl>
                                        <p:attrNameLst>
                                          <p:attrName>style.visibility</p:attrName>
                                        </p:attrNameLst>
                                      </p:cBhvr>
                                      <p:to>
                                        <p:strVal val="visible"/>
                                      </p:to>
                                    </p:set>
                                    <p:animEffect transition="in" filter="fade">
                                      <p:cBhvr>
                                        <p:cTn id="66" dur="1000"/>
                                        <p:tgtEl>
                                          <p:spTgt spid="95"/>
                                        </p:tgtEl>
                                      </p:cBhvr>
                                    </p:animEffect>
                                    <p:anim calcmode="lin" valueType="num">
                                      <p:cBhvr>
                                        <p:cTn id="67" dur="1000" fill="hold"/>
                                        <p:tgtEl>
                                          <p:spTgt spid="95"/>
                                        </p:tgtEl>
                                        <p:attrNameLst>
                                          <p:attrName>ppt_x</p:attrName>
                                        </p:attrNameLst>
                                      </p:cBhvr>
                                      <p:tavLst>
                                        <p:tav tm="0">
                                          <p:val>
                                            <p:strVal val="#ppt_x"/>
                                          </p:val>
                                        </p:tav>
                                        <p:tav tm="100000">
                                          <p:val>
                                            <p:strVal val="#ppt_x"/>
                                          </p:val>
                                        </p:tav>
                                      </p:tavLst>
                                    </p:anim>
                                    <p:anim calcmode="lin" valueType="num">
                                      <p:cBhvr>
                                        <p:cTn id="68" dur="1000" fill="hold"/>
                                        <p:tgtEl>
                                          <p:spTgt spid="95"/>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96"/>
                                        </p:tgtEl>
                                        <p:attrNameLst>
                                          <p:attrName>style.visibility</p:attrName>
                                        </p:attrNameLst>
                                      </p:cBhvr>
                                      <p:to>
                                        <p:strVal val="visible"/>
                                      </p:to>
                                    </p:set>
                                    <p:animEffect transition="in" filter="fade">
                                      <p:cBhvr>
                                        <p:cTn id="71" dur="1000"/>
                                        <p:tgtEl>
                                          <p:spTgt spid="96"/>
                                        </p:tgtEl>
                                      </p:cBhvr>
                                    </p:animEffect>
                                    <p:anim calcmode="lin" valueType="num">
                                      <p:cBhvr>
                                        <p:cTn id="72" dur="1000" fill="hold"/>
                                        <p:tgtEl>
                                          <p:spTgt spid="96"/>
                                        </p:tgtEl>
                                        <p:attrNameLst>
                                          <p:attrName>ppt_x</p:attrName>
                                        </p:attrNameLst>
                                      </p:cBhvr>
                                      <p:tavLst>
                                        <p:tav tm="0">
                                          <p:val>
                                            <p:strVal val="#ppt_x"/>
                                          </p:val>
                                        </p:tav>
                                        <p:tav tm="100000">
                                          <p:val>
                                            <p:strVal val="#ppt_x"/>
                                          </p:val>
                                        </p:tav>
                                      </p:tavLst>
                                    </p:anim>
                                    <p:anim calcmode="lin" valueType="num">
                                      <p:cBhvr>
                                        <p:cTn id="73" dur="1000" fill="hold"/>
                                        <p:tgtEl>
                                          <p:spTgt spid="96"/>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97"/>
                                        </p:tgtEl>
                                        <p:attrNameLst>
                                          <p:attrName>style.visibility</p:attrName>
                                        </p:attrNameLst>
                                      </p:cBhvr>
                                      <p:to>
                                        <p:strVal val="visible"/>
                                      </p:to>
                                    </p:set>
                                    <p:animEffect transition="in" filter="fade">
                                      <p:cBhvr>
                                        <p:cTn id="76" dur="1000"/>
                                        <p:tgtEl>
                                          <p:spTgt spid="97"/>
                                        </p:tgtEl>
                                      </p:cBhvr>
                                    </p:animEffect>
                                    <p:anim calcmode="lin" valueType="num">
                                      <p:cBhvr>
                                        <p:cTn id="77" dur="1000" fill="hold"/>
                                        <p:tgtEl>
                                          <p:spTgt spid="97"/>
                                        </p:tgtEl>
                                        <p:attrNameLst>
                                          <p:attrName>ppt_x</p:attrName>
                                        </p:attrNameLst>
                                      </p:cBhvr>
                                      <p:tavLst>
                                        <p:tav tm="0">
                                          <p:val>
                                            <p:strVal val="#ppt_x"/>
                                          </p:val>
                                        </p:tav>
                                        <p:tav tm="100000">
                                          <p:val>
                                            <p:strVal val="#ppt_x"/>
                                          </p:val>
                                        </p:tav>
                                      </p:tavLst>
                                    </p:anim>
                                    <p:anim calcmode="lin" valueType="num">
                                      <p:cBhvr>
                                        <p:cTn id="78" dur="1000" fill="hold"/>
                                        <p:tgtEl>
                                          <p:spTgt spid="97"/>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98"/>
                                        </p:tgtEl>
                                        <p:attrNameLst>
                                          <p:attrName>style.visibility</p:attrName>
                                        </p:attrNameLst>
                                      </p:cBhvr>
                                      <p:to>
                                        <p:strVal val="visible"/>
                                      </p:to>
                                    </p:set>
                                    <p:animEffect transition="in" filter="fade">
                                      <p:cBhvr>
                                        <p:cTn id="81" dur="1000"/>
                                        <p:tgtEl>
                                          <p:spTgt spid="98"/>
                                        </p:tgtEl>
                                      </p:cBhvr>
                                    </p:animEffect>
                                    <p:anim calcmode="lin" valueType="num">
                                      <p:cBhvr>
                                        <p:cTn id="82" dur="1000" fill="hold"/>
                                        <p:tgtEl>
                                          <p:spTgt spid="98"/>
                                        </p:tgtEl>
                                        <p:attrNameLst>
                                          <p:attrName>ppt_x</p:attrName>
                                        </p:attrNameLst>
                                      </p:cBhvr>
                                      <p:tavLst>
                                        <p:tav tm="0">
                                          <p:val>
                                            <p:strVal val="#ppt_x"/>
                                          </p:val>
                                        </p:tav>
                                        <p:tav tm="100000">
                                          <p:val>
                                            <p:strVal val="#ppt_x"/>
                                          </p:val>
                                        </p:tav>
                                      </p:tavLst>
                                    </p:anim>
                                    <p:anim calcmode="lin" valueType="num">
                                      <p:cBhvr>
                                        <p:cTn id="83" dur="1000" fill="hold"/>
                                        <p:tgtEl>
                                          <p:spTgt spid="98"/>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fade">
                                      <p:cBhvr>
                                        <p:cTn id="86" dur="1000"/>
                                        <p:tgtEl>
                                          <p:spTgt spid="99"/>
                                        </p:tgtEl>
                                      </p:cBhvr>
                                    </p:animEffect>
                                    <p:anim calcmode="lin" valueType="num">
                                      <p:cBhvr>
                                        <p:cTn id="87" dur="1000" fill="hold"/>
                                        <p:tgtEl>
                                          <p:spTgt spid="99"/>
                                        </p:tgtEl>
                                        <p:attrNameLst>
                                          <p:attrName>ppt_x</p:attrName>
                                        </p:attrNameLst>
                                      </p:cBhvr>
                                      <p:tavLst>
                                        <p:tav tm="0">
                                          <p:val>
                                            <p:strVal val="#ppt_x"/>
                                          </p:val>
                                        </p:tav>
                                        <p:tav tm="100000">
                                          <p:val>
                                            <p:strVal val="#ppt_x"/>
                                          </p:val>
                                        </p:tav>
                                      </p:tavLst>
                                    </p:anim>
                                    <p:anim calcmode="lin" valueType="num">
                                      <p:cBhvr>
                                        <p:cTn id="88" dur="1000" fill="hold"/>
                                        <p:tgtEl>
                                          <p:spTgt spid="99"/>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100"/>
                                        </p:tgtEl>
                                        <p:attrNameLst>
                                          <p:attrName>style.visibility</p:attrName>
                                        </p:attrNameLst>
                                      </p:cBhvr>
                                      <p:to>
                                        <p:strVal val="visible"/>
                                      </p:to>
                                    </p:set>
                                    <p:animEffect transition="in" filter="fade">
                                      <p:cBhvr>
                                        <p:cTn id="91" dur="1000"/>
                                        <p:tgtEl>
                                          <p:spTgt spid="100"/>
                                        </p:tgtEl>
                                      </p:cBhvr>
                                    </p:animEffect>
                                    <p:anim calcmode="lin" valueType="num">
                                      <p:cBhvr>
                                        <p:cTn id="92" dur="1000" fill="hold"/>
                                        <p:tgtEl>
                                          <p:spTgt spid="100"/>
                                        </p:tgtEl>
                                        <p:attrNameLst>
                                          <p:attrName>ppt_x</p:attrName>
                                        </p:attrNameLst>
                                      </p:cBhvr>
                                      <p:tavLst>
                                        <p:tav tm="0">
                                          <p:val>
                                            <p:strVal val="#ppt_x"/>
                                          </p:val>
                                        </p:tav>
                                        <p:tav tm="100000">
                                          <p:val>
                                            <p:strVal val="#ppt_x"/>
                                          </p:val>
                                        </p:tav>
                                      </p:tavLst>
                                    </p:anim>
                                    <p:anim calcmode="lin" valueType="num">
                                      <p:cBhvr>
                                        <p:cTn id="93" dur="1000" fill="hold"/>
                                        <p:tgtEl>
                                          <p:spTgt spid="100"/>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101"/>
                                        </p:tgtEl>
                                        <p:attrNameLst>
                                          <p:attrName>style.visibility</p:attrName>
                                        </p:attrNameLst>
                                      </p:cBhvr>
                                      <p:to>
                                        <p:strVal val="visible"/>
                                      </p:to>
                                    </p:set>
                                    <p:animEffect transition="in" filter="fade">
                                      <p:cBhvr>
                                        <p:cTn id="96" dur="1000"/>
                                        <p:tgtEl>
                                          <p:spTgt spid="101"/>
                                        </p:tgtEl>
                                      </p:cBhvr>
                                    </p:animEffect>
                                    <p:anim calcmode="lin" valueType="num">
                                      <p:cBhvr>
                                        <p:cTn id="97" dur="1000" fill="hold"/>
                                        <p:tgtEl>
                                          <p:spTgt spid="101"/>
                                        </p:tgtEl>
                                        <p:attrNameLst>
                                          <p:attrName>ppt_x</p:attrName>
                                        </p:attrNameLst>
                                      </p:cBhvr>
                                      <p:tavLst>
                                        <p:tav tm="0">
                                          <p:val>
                                            <p:strVal val="#ppt_x"/>
                                          </p:val>
                                        </p:tav>
                                        <p:tav tm="100000">
                                          <p:val>
                                            <p:strVal val="#ppt_x"/>
                                          </p:val>
                                        </p:tav>
                                      </p:tavLst>
                                    </p:anim>
                                    <p:anim calcmode="lin" valueType="num">
                                      <p:cBhvr>
                                        <p:cTn id="98"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animBg="1"/>
      <p:bldP spid="249" grpId="1" animBg="1"/>
      <p:bldP spid="245" grpId="0" animBg="1"/>
      <p:bldP spid="245" grpId="1" animBg="1"/>
      <p:bldP spid="246" grpId="0" animBg="1"/>
      <p:bldP spid="246" grpId="1" animBg="1"/>
      <p:bldP spid="247" grpId="0" animBg="1"/>
      <p:bldP spid="247" grpId="1" animBg="1"/>
      <p:bldP spid="248" grpId="0"/>
      <p:bldP spid="250" grpId="0"/>
      <p:bldP spid="251" grpId="0"/>
      <p:bldP spid="252" grpId="0"/>
      <p:bldP spid="94" grpId="0"/>
      <p:bldP spid="95" grpId="0"/>
      <p:bldP spid="96" grpId="0"/>
      <p:bldP spid="97" grpId="0"/>
      <p:bldP spid="98" grpId="0"/>
      <p:bldP spid="99" grpId="0"/>
      <p:bldP spid="100" grpId="0"/>
      <p:bldP spid="101"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p:cNvSpPr txBox="1"/>
          <p:nvPr/>
        </p:nvSpPr>
        <p:spPr>
          <a:xfrm>
            <a:off x="3482104" y="1693600"/>
            <a:ext cx="2016995" cy="559774"/>
          </a:xfrm>
          <a:prstGeom prst="rect">
            <a:avLst/>
          </a:prstGeom>
          <a:noFill/>
        </p:spPr>
        <p:txBody>
          <a:bodyPr wrap="square" lIns="51441" tIns="25720" rIns="51441" bIns="25720" rtlCol="0">
            <a:spAutoFit/>
          </a:bodyPr>
          <a:lstStyle/>
          <a:p>
            <a:r>
              <a:rPr lang="zh-CN" altLang="en-US" sz="3300" b="1"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a:t>
            </a:r>
            <a:endParaRPr lang="zh-CN" altLang="en-US" sz="33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96" name="文本框 95"/>
          <p:cNvSpPr txBox="1"/>
          <p:nvPr/>
        </p:nvSpPr>
        <p:spPr>
          <a:xfrm>
            <a:off x="3638649" y="3056588"/>
            <a:ext cx="1784255" cy="329037"/>
          </a:xfrm>
          <a:prstGeom prst="rect">
            <a:avLst/>
          </a:prstGeom>
          <a:noFill/>
        </p:spPr>
        <p:txBody>
          <a:bodyPr wrap="square" lIns="51441" tIns="25720" rIns="51441" bIns="25720" rtlCol="0">
            <a:spAutoFit/>
          </a:bodyPr>
          <a:lstStyle/>
          <a:p>
            <a:r>
              <a:rPr lang="zh-CN" altLang="en-US" sz="1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添加您的标题</a:t>
            </a:r>
            <a:endParaRPr lang="zh-CN" altLang="en-US" sz="1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1" name="Freeform 138"/>
          <p:cNvSpPr>
            <a:spLocks noEditPoints="1"/>
          </p:cNvSpPr>
          <p:nvPr/>
        </p:nvSpPr>
        <p:spPr bwMode="auto">
          <a:xfrm rot="5400000">
            <a:off x="4183824" y="2553697"/>
            <a:ext cx="492867" cy="325404"/>
          </a:xfrm>
          <a:custGeom>
            <a:avLst/>
            <a:gdLst/>
            <a:ahLst/>
            <a:cxnLst>
              <a:cxn ang="0">
                <a:pos x="306" y="75"/>
              </a:cxn>
              <a:cxn ang="0">
                <a:pos x="301" y="64"/>
              </a:cxn>
              <a:cxn ang="0">
                <a:pos x="301" y="63"/>
              </a:cxn>
              <a:cxn ang="0">
                <a:pos x="264" y="33"/>
              </a:cxn>
              <a:cxn ang="0">
                <a:pos x="245" y="9"/>
              </a:cxn>
              <a:cxn ang="0">
                <a:pos x="239" y="1"/>
              </a:cxn>
              <a:cxn ang="0">
                <a:pos x="239" y="7"/>
              </a:cxn>
              <a:cxn ang="0">
                <a:pos x="253" y="30"/>
              </a:cxn>
              <a:cxn ang="0">
                <a:pos x="261" y="38"/>
              </a:cxn>
              <a:cxn ang="0">
                <a:pos x="252" y="30"/>
              </a:cxn>
              <a:cxn ang="0">
                <a:pos x="224" y="7"/>
              </a:cxn>
              <a:cxn ang="0">
                <a:pos x="205" y="0"/>
              </a:cxn>
              <a:cxn ang="0">
                <a:pos x="198" y="1"/>
              </a:cxn>
              <a:cxn ang="0">
                <a:pos x="198" y="3"/>
              </a:cxn>
              <a:cxn ang="0">
                <a:pos x="222" y="27"/>
              </a:cxn>
              <a:cxn ang="0">
                <a:pos x="201" y="20"/>
              </a:cxn>
              <a:cxn ang="0">
                <a:pos x="197" y="23"/>
              </a:cxn>
              <a:cxn ang="0">
                <a:pos x="234" y="60"/>
              </a:cxn>
              <a:cxn ang="0">
                <a:pos x="278" y="92"/>
              </a:cxn>
              <a:cxn ang="0">
                <a:pos x="241" y="102"/>
              </a:cxn>
              <a:cxn ang="0">
                <a:pos x="161" y="103"/>
              </a:cxn>
              <a:cxn ang="0">
                <a:pos x="23" y="102"/>
              </a:cxn>
              <a:cxn ang="0">
                <a:pos x="1" y="104"/>
              </a:cxn>
              <a:cxn ang="0">
                <a:pos x="4" y="108"/>
              </a:cxn>
              <a:cxn ang="0">
                <a:pos x="77" y="111"/>
              </a:cxn>
              <a:cxn ang="0">
                <a:pos x="209" y="108"/>
              </a:cxn>
              <a:cxn ang="0">
                <a:pos x="256" y="121"/>
              </a:cxn>
              <a:cxn ang="0">
                <a:pos x="219" y="179"/>
              </a:cxn>
              <a:cxn ang="0">
                <a:pos x="205" y="197"/>
              </a:cxn>
              <a:cxn ang="0">
                <a:pos x="202" y="206"/>
              </a:cxn>
              <a:cxn ang="0">
                <a:pos x="213" y="206"/>
              </a:cxn>
              <a:cxn ang="0">
                <a:pos x="215" y="206"/>
              </a:cxn>
              <a:cxn ang="0">
                <a:pos x="223" y="206"/>
              </a:cxn>
              <a:cxn ang="0">
                <a:pos x="244" y="177"/>
              </a:cxn>
              <a:cxn ang="0">
                <a:pos x="263" y="143"/>
              </a:cxn>
              <a:cxn ang="0">
                <a:pos x="282" y="117"/>
              </a:cxn>
              <a:cxn ang="0">
                <a:pos x="282" y="115"/>
              </a:cxn>
              <a:cxn ang="0">
                <a:pos x="285" y="103"/>
              </a:cxn>
              <a:cxn ang="0">
                <a:pos x="293" y="102"/>
              </a:cxn>
              <a:cxn ang="0">
                <a:pos x="293" y="102"/>
              </a:cxn>
              <a:cxn ang="0">
                <a:pos x="301" y="102"/>
              </a:cxn>
              <a:cxn ang="0">
                <a:pos x="301" y="100"/>
              </a:cxn>
              <a:cxn ang="0">
                <a:pos x="297" y="85"/>
              </a:cxn>
              <a:cxn ang="0">
                <a:pos x="304" y="88"/>
              </a:cxn>
              <a:cxn ang="0">
                <a:pos x="315" y="85"/>
              </a:cxn>
              <a:cxn ang="0">
                <a:pos x="286" y="84"/>
              </a:cxn>
              <a:cxn ang="0">
                <a:pos x="284" y="86"/>
              </a:cxn>
              <a:cxn ang="0">
                <a:pos x="271" y="74"/>
              </a:cxn>
              <a:cxn ang="0">
                <a:pos x="286" y="84"/>
              </a:cxn>
              <a:cxn ang="0">
                <a:pos x="245" y="36"/>
              </a:cxn>
              <a:cxn ang="0">
                <a:pos x="216" y="9"/>
              </a:cxn>
              <a:cxn ang="0">
                <a:pos x="245" y="36"/>
              </a:cxn>
              <a:cxn ang="0">
                <a:pos x="274" y="60"/>
              </a:cxn>
              <a:cxn ang="0">
                <a:pos x="292" y="75"/>
              </a:cxn>
              <a:cxn ang="0">
                <a:pos x="252" y="51"/>
              </a:cxn>
              <a:cxn ang="0">
                <a:pos x="260" y="55"/>
              </a:cxn>
            </a:cxnLst>
            <a:rect l="0" t="0" r="r" b="b"/>
            <a:pathLst>
              <a:path w="315" h="208">
                <a:moveTo>
                  <a:pt x="314" y="84"/>
                </a:moveTo>
                <a:lnTo>
                  <a:pt x="314" y="84"/>
                </a:lnTo>
                <a:lnTo>
                  <a:pt x="306" y="75"/>
                </a:lnTo>
                <a:lnTo>
                  <a:pt x="297" y="66"/>
                </a:lnTo>
                <a:lnTo>
                  <a:pt x="297" y="66"/>
                </a:lnTo>
                <a:lnTo>
                  <a:pt x="301" y="64"/>
                </a:lnTo>
                <a:lnTo>
                  <a:pt x="303" y="64"/>
                </a:lnTo>
                <a:lnTo>
                  <a:pt x="301" y="63"/>
                </a:lnTo>
                <a:lnTo>
                  <a:pt x="301" y="63"/>
                </a:lnTo>
                <a:lnTo>
                  <a:pt x="290" y="58"/>
                </a:lnTo>
                <a:lnTo>
                  <a:pt x="281" y="49"/>
                </a:lnTo>
                <a:lnTo>
                  <a:pt x="264" y="33"/>
                </a:lnTo>
                <a:lnTo>
                  <a:pt x="264" y="33"/>
                </a:lnTo>
                <a:lnTo>
                  <a:pt x="250" y="18"/>
                </a:lnTo>
                <a:lnTo>
                  <a:pt x="245" y="9"/>
                </a:lnTo>
                <a:lnTo>
                  <a:pt x="241" y="1"/>
                </a:lnTo>
                <a:lnTo>
                  <a:pt x="241" y="1"/>
                </a:lnTo>
                <a:lnTo>
                  <a:pt x="239" y="1"/>
                </a:lnTo>
                <a:lnTo>
                  <a:pt x="238" y="1"/>
                </a:lnTo>
                <a:lnTo>
                  <a:pt x="238" y="1"/>
                </a:lnTo>
                <a:lnTo>
                  <a:pt x="239" y="7"/>
                </a:lnTo>
                <a:lnTo>
                  <a:pt x="241" y="12"/>
                </a:lnTo>
                <a:lnTo>
                  <a:pt x="246" y="20"/>
                </a:lnTo>
                <a:lnTo>
                  <a:pt x="253" y="30"/>
                </a:lnTo>
                <a:lnTo>
                  <a:pt x="260" y="37"/>
                </a:lnTo>
                <a:lnTo>
                  <a:pt x="260" y="37"/>
                </a:lnTo>
                <a:lnTo>
                  <a:pt x="261" y="38"/>
                </a:lnTo>
                <a:lnTo>
                  <a:pt x="261" y="38"/>
                </a:lnTo>
                <a:lnTo>
                  <a:pt x="252" y="30"/>
                </a:lnTo>
                <a:lnTo>
                  <a:pt x="252" y="30"/>
                </a:lnTo>
                <a:lnTo>
                  <a:pt x="242" y="20"/>
                </a:lnTo>
                <a:lnTo>
                  <a:pt x="231" y="11"/>
                </a:lnTo>
                <a:lnTo>
                  <a:pt x="224" y="7"/>
                </a:lnTo>
                <a:lnTo>
                  <a:pt x="219" y="3"/>
                </a:lnTo>
                <a:lnTo>
                  <a:pt x="212" y="1"/>
                </a:lnTo>
                <a:lnTo>
                  <a:pt x="205" y="0"/>
                </a:lnTo>
                <a:lnTo>
                  <a:pt x="205" y="0"/>
                </a:lnTo>
                <a:lnTo>
                  <a:pt x="200" y="0"/>
                </a:lnTo>
                <a:lnTo>
                  <a:pt x="198" y="1"/>
                </a:lnTo>
                <a:lnTo>
                  <a:pt x="197" y="1"/>
                </a:lnTo>
                <a:lnTo>
                  <a:pt x="198" y="3"/>
                </a:lnTo>
                <a:lnTo>
                  <a:pt x="198" y="3"/>
                </a:lnTo>
                <a:lnTo>
                  <a:pt x="209" y="15"/>
                </a:lnTo>
                <a:lnTo>
                  <a:pt x="222" y="27"/>
                </a:lnTo>
                <a:lnTo>
                  <a:pt x="222" y="27"/>
                </a:lnTo>
                <a:lnTo>
                  <a:pt x="208" y="20"/>
                </a:lnTo>
                <a:lnTo>
                  <a:pt x="208" y="20"/>
                </a:lnTo>
                <a:lnTo>
                  <a:pt x="201" y="20"/>
                </a:lnTo>
                <a:lnTo>
                  <a:pt x="197" y="22"/>
                </a:lnTo>
                <a:lnTo>
                  <a:pt x="195" y="22"/>
                </a:lnTo>
                <a:lnTo>
                  <a:pt x="197" y="23"/>
                </a:lnTo>
                <a:lnTo>
                  <a:pt x="197" y="23"/>
                </a:lnTo>
                <a:lnTo>
                  <a:pt x="215" y="42"/>
                </a:lnTo>
                <a:lnTo>
                  <a:pt x="234" y="60"/>
                </a:lnTo>
                <a:lnTo>
                  <a:pt x="256" y="77"/>
                </a:lnTo>
                <a:lnTo>
                  <a:pt x="278" y="92"/>
                </a:lnTo>
                <a:lnTo>
                  <a:pt x="278" y="92"/>
                </a:lnTo>
                <a:lnTo>
                  <a:pt x="271" y="100"/>
                </a:lnTo>
                <a:lnTo>
                  <a:pt x="271" y="100"/>
                </a:lnTo>
                <a:lnTo>
                  <a:pt x="241" y="102"/>
                </a:lnTo>
                <a:lnTo>
                  <a:pt x="206" y="103"/>
                </a:lnTo>
                <a:lnTo>
                  <a:pt x="161" y="103"/>
                </a:lnTo>
                <a:lnTo>
                  <a:pt x="161" y="103"/>
                </a:lnTo>
                <a:lnTo>
                  <a:pt x="83" y="102"/>
                </a:lnTo>
                <a:lnTo>
                  <a:pt x="43" y="102"/>
                </a:lnTo>
                <a:lnTo>
                  <a:pt x="23" y="102"/>
                </a:lnTo>
                <a:lnTo>
                  <a:pt x="4" y="104"/>
                </a:lnTo>
                <a:lnTo>
                  <a:pt x="4" y="104"/>
                </a:lnTo>
                <a:lnTo>
                  <a:pt x="1" y="104"/>
                </a:lnTo>
                <a:lnTo>
                  <a:pt x="0" y="106"/>
                </a:lnTo>
                <a:lnTo>
                  <a:pt x="1" y="107"/>
                </a:lnTo>
                <a:lnTo>
                  <a:pt x="4" y="108"/>
                </a:lnTo>
                <a:lnTo>
                  <a:pt x="4" y="108"/>
                </a:lnTo>
                <a:lnTo>
                  <a:pt x="40" y="111"/>
                </a:lnTo>
                <a:lnTo>
                  <a:pt x="77" y="111"/>
                </a:lnTo>
                <a:lnTo>
                  <a:pt x="151" y="110"/>
                </a:lnTo>
                <a:lnTo>
                  <a:pt x="151" y="110"/>
                </a:lnTo>
                <a:lnTo>
                  <a:pt x="209" y="108"/>
                </a:lnTo>
                <a:lnTo>
                  <a:pt x="267" y="104"/>
                </a:lnTo>
                <a:lnTo>
                  <a:pt x="267" y="104"/>
                </a:lnTo>
                <a:lnTo>
                  <a:pt x="256" y="121"/>
                </a:lnTo>
                <a:lnTo>
                  <a:pt x="245" y="139"/>
                </a:lnTo>
                <a:lnTo>
                  <a:pt x="245" y="139"/>
                </a:lnTo>
                <a:lnTo>
                  <a:pt x="219" y="179"/>
                </a:lnTo>
                <a:lnTo>
                  <a:pt x="219" y="179"/>
                </a:lnTo>
                <a:lnTo>
                  <a:pt x="209" y="191"/>
                </a:lnTo>
                <a:lnTo>
                  <a:pt x="205" y="197"/>
                </a:lnTo>
                <a:lnTo>
                  <a:pt x="202" y="205"/>
                </a:lnTo>
                <a:lnTo>
                  <a:pt x="202" y="205"/>
                </a:lnTo>
                <a:lnTo>
                  <a:pt x="202" y="206"/>
                </a:lnTo>
                <a:lnTo>
                  <a:pt x="204" y="208"/>
                </a:lnTo>
                <a:lnTo>
                  <a:pt x="208" y="208"/>
                </a:lnTo>
                <a:lnTo>
                  <a:pt x="213" y="206"/>
                </a:lnTo>
                <a:lnTo>
                  <a:pt x="213" y="206"/>
                </a:lnTo>
                <a:lnTo>
                  <a:pt x="215" y="206"/>
                </a:lnTo>
                <a:lnTo>
                  <a:pt x="215" y="206"/>
                </a:lnTo>
                <a:lnTo>
                  <a:pt x="216" y="206"/>
                </a:lnTo>
                <a:lnTo>
                  <a:pt x="219" y="206"/>
                </a:lnTo>
                <a:lnTo>
                  <a:pt x="223" y="206"/>
                </a:lnTo>
                <a:lnTo>
                  <a:pt x="223" y="206"/>
                </a:lnTo>
                <a:lnTo>
                  <a:pt x="234" y="192"/>
                </a:lnTo>
                <a:lnTo>
                  <a:pt x="244" y="177"/>
                </a:lnTo>
                <a:lnTo>
                  <a:pt x="260" y="147"/>
                </a:lnTo>
                <a:lnTo>
                  <a:pt x="260" y="147"/>
                </a:lnTo>
                <a:lnTo>
                  <a:pt x="263" y="143"/>
                </a:lnTo>
                <a:lnTo>
                  <a:pt x="263" y="143"/>
                </a:lnTo>
                <a:lnTo>
                  <a:pt x="272" y="131"/>
                </a:lnTo>
                <a:lnTo>
                  <a:pt x="282" y="117"/>
                </a:lnTo>
                <a:lnTo>
                  <a:pt x="282" y="117"/>
                </a:lnTo>
                <a:lnTo>
                  <a:pt x="282" y="117"/>
                </a:lnTo>
                <a:lnTo>
                  <a:pt x="282" y="115"/>
                </a:lnTo>
                <a:lnTo>
                  <a:pt x="277" y="114"/>
                </a:lnTo>
                <a:lnTo>
                  <a:pt x="277" y="114"/>
                </a:lnTo>
                <a:lnTo>
                  <a:pt x="285" y="103"/>
                </a:lnTo>
                <a:lnTo>
                  <a:pt x="285" y="103"/>
                </a:lnTo>
                <a:lnTo>
                  <a:pt x="293" y="102"/>
                </a:lnTo>
                <a:lnTo>
                  <a:pt x="293" y="102"/>
                </a:lnTo>
                <a:lnTo>
                  <a:pt x="293" y="102"/>
                </a:lnTo>
                <a:lnTo>
                  <a:pt x="293" y="102"/>
                </a:lnTo>
                <a:lnTo>
                  <a:pt x="293" y="102"/>
                </a:lnTo>
                <a:lnTo>
                  <a:pt x="293" y="102"/>
                </a:lnTo>
                <a:lnTo>
                  <a:pt x="299" y="102"/>
                </a:lnTo>
                <a:lnTo>
                  <a:pt x="301" y="102"/>
                </a:lnTo>
                <a:lnTo>
                  <a:pt x="301" y="100"/>
                </a:lnTo>
                <a:lnTo>
                  <a:pt x="301" y="100"/>
                </a:lnTo>
                <a:lnTo>
                  <a:pt x="301" y="100"/>
                </a:lnTo>
                <a:lnTo>
                  <a:pt x="292" y="93"/>
                </a:lnTo>
                <a:lnTo>
                  <a:pt x="292" y="93"/>
                </a:lnTo>
                <a:lnTo>
                  <a:pt x="297" y="85"/>
                </a:lnTo>
                <a:lnTo>
                  <a:pt x="297" y="85"/>
                </a:lnTo>
                <a:lnTo>
                  <a:pt x="304" y="88"/>
                </a:lnTo>
                <a:lnTo>
                  <a:pt x="304" y="88"/>
                </a:lnTo>
                <a:lnTo>
                  <a:pt x="311" y="88"/>
                </a:lnTo>
                <a:lnTo>
                  <a:pt x="314" y="86"/>
                </a:lnTo>
                <a:lnTo>
                  <a:pt x="315" y="85"/>
                </a:lnTo>
                <a:lnTo>
                  <a:pt x="314" y="84"/>
                </a:lnTo>
                <a:lnTo>
                  <a:pt x="314" y="84"/>
                </a:lnTo>
                <a:close/>
                <a:moveTo>
                  <a:pt x="286" y="84"/>
                </a:moveTo>
                <a:lnTo>
                  <a:pt x="286" y="84"/>
                </a:lnTo>
                <a:lnTo>
                  <a:pt x="284" y="86"/>
                </a:lnTo>
                <a:lnTo>
                  <a:pt x="284" y="86"/>
                </a:lnTo>
                <a:lnTo>
                  <a:pt x="256" y="66"/>
                </a:lnTo>
                <a:lnTo>
                  <a:pt x="256" y="66"/>
                </a:lnTo>
                <a:lnTo>
                  <a:pt x="271" y="74"/>
                </a:lnTo>
                <a:lnTo>
                  <a:pt x="288" y="82"/>
                </a:lnTo>
                <a:lnTo>
                  <a:pt x="288" y="82"/>
                </a:lnTo>
                <a:lnTo>
                  <a:pt x="286" y="84"/>
                </a:lnTo>
                <a:lnTo>
                  <a:pt x="286" y="84"/>
                </a:lnTo>
                <a:close/>
                <a:moveTo>
                  <a:pt x="245" y="36"/>
                </a:moveTo>
                <a:lnTo>
                  <a:pt x="245" y="36"/>
                </a:lnTo>
                <a:lnTo>
                  <a:pt x="230" y="23"/>
                </a:lnTo>
                <a:lnTo>
                  <a:pt x="216" y="9"/>
                </a:lnTo>
                <a:lnTo>
                  <a:pt x="216" y="9"/>
                </a:lnTo>
                <a:lnTo>
                  <a:pt x="224" y="15"/>
                </a:lnTo>
                <a:lnTo>
                  <a:pt x="231" y="22"/>
                </a:lnTo>
                <a:lnTo>
                  <a:pt x="245" y="36"/>
                </a:lnTo>
                <a:lnTo>
                  <a:pt x="245" y="36"/>
                </a:lnTo>
                <a:close/>
                <a:moveTo>
                  <a:pt x="274" y="60"/>
                </a:moveTo>
                <a:lnTo>
                  <a:pt x="274" y="60"/>
                </a:lnTo>
                <a:lnTo>
                  <a:pt x="282" y="67"/>
                </a:lnTo>
                <a:lnTo>
                  <a:pt x="292" y="75"/>
                </a:lnTo>
                <a:lnTo>
                  <a:pt x="292" y="75"/>
                </a:lnTo>
                <a:lnTo>
                  <a:pt x="271" y="64"/>
                </a:lnTo>
                <a:lnTo>
                  <a:pt x="252" y="51"/>
                </a:lnTo>
                <a:lnTo>
                  <a:pt x="252" y="51"/>
                </a:lnTo>
                <a:lnTo>
                  <a:pt x="248" y="48"/>
                </a:lnTo>
                <a:lnTo>
                  <a:pt x="248" y="48"/>
                </a:lnTo>
                <a:lnTo>
                  <a:pt x="260" y="55"/>
                </a:lnTo>
                <a:lnTo>
                  <a:pt x="274" y="60"/>
                </a:lnTo>
                <a:lnTo>
                  <a:pt x="274" y="60"/>
                </a:lnTo>
                <a:close/>
              </a:path>
            </a:pathLst>
          </a:custGeom>
          <a:solidFill>
            <a:schemeClr val="bg1"/>
          </a:solidFill>
          <a:ln w="9525">
            <a:noFill/>
            <a:round/>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02" name="Freeform 16"/>
          <p:cNvSpPr/>
          <p:nvPr/>
        </p:nvSpPr>
        <p:spPr bwMode="auto">
          <a:xfrm>
            <a:off x="3352349" y="1625047"/>
            <a:ext cx="2182412" cy="704099"/>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bg1"/>
          </a:solidFill>
          <a:ln w="9525">
            <a:noFill/>
            <a:round/>
          </a:ln>
        </p:spPr>
        <p:txBody>
          <a:bodyPr vert="horz" wrap="square" lIns="68589" tIns="34295" rIns="68589" bIns="34295"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16" name="TextBox 45"/>
          <p:cNvSpPr txBox="1"/>
          <p:nvPr/>
        </p:nvSpPr>
        <p:spPr>
          <a:xfrm>
            <a:off x="1548669" y="3365529"/>
            <a:ext cx="6020531" cy="714375"/>
          </a:xfrm>
          <a:prstGeom prst="rect">
            <a:avLst/>
          </a:prstGeom>
          <a:noFill/>
        </p:spPr>
        <p:txBody>
          <a:bodyPr wrap="square" lIns="68589" tIns="34295" rIns="68589" bIns="3429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sz="1400" dirty="0">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请添加你的文本请添加你的文本请添加你的文本请添加你的文本请添加你的文本请添加你的文本请添加你的文本请添加你的文本请添加你的文本</a:t>
            </a:r>
            <a:endParaRPr sz="1400" dirty="0">
              <a:latin typeface="方正准圆简体" panose="02010601030101010101" charset="-122"/>
              <a:ea typeface="方正卡通简体" panose="03000509000000000000" charset="-122"/>
              <a:cs typeface="+mn-ea"/>
              <a:sym typeface="方正准圆简体" panose="02010601030101010101" charset="-122"/>
            </a:endParaRPr>
          </a:p>
        </p:txBody>
      </p:sp>
      <p:sp>
        <p:nvSpPr>
          <p:cNvPr id="11" name="Rectangle 47"/>
          <p:cNvSpPr/>
          <p:nvPr/>
        </p:nvSpPr>
        <p:spPr>
          <a:xfrm>
            <a:off x="1107528" y="5311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endParaRPr>
          </a:p>
        </p:txBody>
      </p:sp>
      <p:grpSp>
        <p:nvGrpSpPr>
          <p:cNvPr id="2" name="组合 1"/>
          <p:cNvGrpSpPr/>
          <p:nvPr/>
        </p:nvGrpSpPr>
        <p:grpSpPr>
          <a:xfrm>
            <a:off x="5898834" y="1132384"/>
            <a:ext cx="1698778" cy="1689424"/>
            <a:chOff x="5898834" y="1132384"/>
            <a:chExt cx="1698778" cy="1689424"/>
          </a:xfrm>
        </p:grpSpPr>
        <p:sp>
          <p:nvSpPr>
            <p:cNvPr id="12" name="椭圆 44"/>
            <p:cNvSpPr>
              <a:spLocks noChangeArrowheads="1"/>
            </p:cNvSpPr>
            <p:nvPr/>
          </p:nvSpPr>
          <p:spPr bwMode="auto">
            <a:xfrm>
              <a:off x="5898834" y="1132384"/>
              <a:ext cx="1698778" cy="1689424"/>
            </a:xfrm>
            <a:prstGeom prst="ellipse">
              <a:avLst/>
            </a:prstGeom>
            <a:noFill/>
            <a:ln w="9525">
              <a:solidFill>
                <a:schemeClr val="bg1"/>
              </a:solidFill>
              <a:round/>
            </a:ln>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rgbClr val="FFFFFF"/>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3" name="椭圆 44"/>
            <p:cNvSpPr>
              <a:spLocks noChangeArrowheads="1"/>
            </p:cNvSpPr>
            <p:nvPr/>
          </p:nvSpPr>
          <p:spPr bwMode="auto">
            <a:xfrm>
              <a:off x="5995142" y="1228161"/>
              <a:ext cx="1506163" cy="1497870"/>
            </a:xfrm>
            <a:prstGeom prst="ellipse">
              <a:avLst/>
            </a:prstGeom>
            <a:blipFill dpi="0" rotWithShape="1">
              <a:blip r:embed="rId1" cstate="print"/>
              <a:srcRect/>
              <a:stretch>
                <a:fillRect/>
              </a:stretch>
            </a:blipFill>
            <a:ln w="9525">
              <a:solidFill>
                <a:schemeClr val="bg1"/>
              </a:solidFill>
              <a:round/>
            </a:ln>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rgbClr val="FFFFFF"/>
                </a:solidFill>
                <a:latin typeface="方正准圆简体" panose="02010601030101010101" charset="-122"/>
                <a:ea typeface="方正卡通简体" panose="03000509000000000000" charset="-122"/>
                <a:cs typeface="+mn-ea"/>
                <a:sym typeface="方正准圆简体" panose="02010601030101010101" charset="-122"/>
              </a:endParaRPr>
            </a:p>
          </p:txBody>
        </p:sp>
      </p:grpSp>
      <p:grpSp>
        <p:nvGrpSpPr>
          <p:cNvPr id="15" name="组合 14"/>
          <p:cNvGrpSpPr/>
          <p:nvPr/>
        </p:nvGrpSpPr>
        <p:grpSpPr>
          <a:xfrm>
            <a:off x="1339753" y="1132384"/>
            <a:ext cx="1698778" cy="1689424"/>
            <a:chOff x="5898834" y="1132384"/>
            <a:chExt cx="1698778" cy="1689424"/>
          </a:xfrm>
        </p:grpSpPr>
        <p:sp>
          <p:nvSpPr>
            <p:cNvPr id="17" name="椭圆 44"/>
            <p:cNvSpPr>
              <a:spLocks noChangeArrowheads="1"/>
            </p:cNvSpPr>
            <p:nvPr/>
          </p:nvSpPr>
          <p:spPr bwMode="auto">
            <a:xfrm>
              <a:off x="5898834" y="1132384"/>
              <a:ext cx="1698778" cy="1689424"/>
            </a:xfrm>
            <a:prstGeom prst="ellipse">
              <a:avLst/>
            </a:prstGeom>
            <a:noFill/>
            <a:ln w="9525">
              <a:solidFill>
                <a:schemeClr val="bg1"/>
              </a:solidFill>
              <a:round/>
            </a:ln>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rgbClr val="FFFFFF"/>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8" name="椭圆 44"/>
            <p:cNvSpPr>
              <a:spLocks noChangeArrowheads="1"/>
            </p:cNvSpPr>
            <p:nvPr/>
          </p:nvSpPr>
          <p:spPr bwMode="auto">
            <a:xfrm>
              <a:off x="5995142" y="1228161"/>
              <a:ext cx="1506163" cy="1497870"/>
            </a:xfrm>
            <a:prstGeom prst="ellipse">
              <a:avLst/>
            </a:prstGeom>
            <a:blipFill dpi="0" rotWithShape="1">
              <a:blip r:embed="rId2" cstate="print"/>
              <a:srcRect/>
              <a:stretch>
                <a:fillRect/>
              </a:stretch>
            </a:blipFill>
            <a:ln w="9525">
              <a:solidFill>
                <a:schemeClr val="bg1"/>
              </a:solidFill>
              <a:round/>
            </a:ln>
          </p:spPr>
          <p:txBody>
            <a:bodyPr lIns="68589" tIns="34295" rIns="68589" bIns="342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rgbClr val="FFFFFF"/>
                </a:solidFill>
                <a:latin typeface="方正准圆简体" panose="02010601030101010101" charset="-122"/>
                <a:ea typeface="方正卡通简体" panose="03000509000000000000" charset="-122"/>
                <a:cs typeface="+mn-ea"/>
                <a:sym typeface="方正准圆简体" panose="0201060103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par>
                                <p:cTn id="15" presetID="3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fltVal val="0"/>
                                          </p:val>
                                        </p:tav>
                                        <p:tav tm="100000">
                                          <p:val>
                                            <p:strVal val="#ppt_h"/>
                                          </p:val>
                                        </p:tav>
                                      </p:tavLst>
                                    </p:anim>
                                    <p:anim calcmode="lin" valueType="num">
                                      <p:cBhvr>
                                        <p:cTn id="19" dur="1000" fill="hold"/>
                                        <p:tgtEl>
                                          <p:spTgt spid="15"/>
                                        </p:tgtEl>
                                        <p:attrNameLst>
                                          <p:attrName>style.rotation</p:attrName>
                                        </p:attrNameLst>
                                      </p:cBhvr>
                                      <p:tavLst>
                                        <p:tav tm="0">
                                          <p:val>
                                            <p:fltVal val="90"/>
                                          </p:val>
                                        </p:tav>
                                        <p:tav tm="100000">
                                          <p:val>
                                            <p:fltVal val="0"/>
                                          </p:val>
                                        </p:tav>
                                      </p:tavLst>
                                    </p:anim>
                                    <p:animEffect transition="in" filter="fade">
                                      <p:cBhvr>
                                        <p:cTn id="20" dur="1000"/>
                                        <p:tgtEl>
                                          <p:spTgt spid="15"/>
                                        </p:tgtEl>
                                      </p:cBhvr>
                                    </p:animEffect>
                                  </p:childTnLst>
                                </p:cTn>
                              </p:par>
                            </p:childTnLst>
                          </p:cTn>
                        </p:par>
                        <p:par>
                          <p:cTn id="21" fill="hold">
                            <p:stCondLst>
                              <p:cond delay="1500"/>
                            </p:stCondLst>
                            <p:childTnLst>
                              <p:par>
                                <p:cTn id="22" presetID="47" presetClass="entr" presetSubtype="0" fill="hold" grpId="0" nodeType="after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fade">
                                      <p:cBhvr>
                                        <p:cTn id="24" dur="1000"/>
                                        <p:tgtEl>
                                          <p:spTgt spid="94"/>
                                        </p:tgtEl>
                                      </p:cBhvr>
                                    </p:animEffect>
                                    <p:anim calcmode="lin" valueType="num">
                                      <p:cBhvr>
                                        <p:cTn id="25" dur="1000" fill="hold"/>
                                        <p:tgtEl>
                                          <p:spTgt spid="94"/>
                                        </p:tgtEl>
                                        <p:attrNameLst>
                                          <p:attrName>ppt_x</p:attrName>
                                        </p:attrNameLst>
                                      </p:cBhvr>
                                      <p:tavLst>
                                        <p:tav tm="0">
                                          <p:val>
                                            <p:strVal val="#ppt_x"/>
                                          </p:val>
                                        </p:tav>
                                        <p:tav tm="100000">
                                          <p:val>
                                            <p:strVal val="#ppt_x"/>
                                          </p:val>
                                        </p:tav>
                                      </p:tavLst>
                                    </p:anim>
                                    <p:anim calcmode="lin" valueType="num">
                                      <p:cBhvr>
                                        <p:cTn id="26" dur="1000" fill="hold"/>
                                        <p:tgtEl>
                                          <p:spTgt spid="94"/>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02"/>
                                        </p:tgtEl>
                                        <p:attrNameLst>
                                          <p:attrName>style.visibility</p:attrName>
                                        </p:attrNameLst>
                                      </p:cBhvr>
                                      <p:to>
                                        <p:strVal val="visible"/>
                                      </p:to>
                                    </p:set>
                                    <p:animEffect transition="in" filter="fade">
                                      <p:cBhvr>
                                        <p:cTn id="29" dur="1000"/>
                                        <p:tgtEl>
                                          <p:spTgt spid="102"/>
                                        </p:tgtEl>
                                      </p:cBhvr>
                                    </p:animEffect>
                                    <p:anim calcmode="lin" valueType="num">
                                      <p:cBhvr>
                                        <p:cTn id="30" dur="1000" fill="hold"/>
                                        <p:tgtEl>
                                          <p:spTgt spid="102"/>
                                        </p:tgtEl>
                                        <p:attrNameLst>
                                          <p:attrName>ppt_x</p:attrName>
                                        </p:attrNameLst>
                                      </p:cBhvr>
                                      <p:tavLst>
                                        <p:tav tm="0">
                                          <p:val>
                                            <p:strVal val="#ppt_x"/>
                                          </p:val>
                                        </p:tav>
                                        <p:tav tm="100000">
                                          <p:val>
                                            <p:strVal val="#ppt_x"/>
                                          </p:val>
                                        </p:tav>
                                      </p:tavLst>
                                    </p:anim>
                                    <p:anim calcmode="lin" valueType="num">
                                      <p:cBhvr>
                                        <p:cTn id="31" dur="1000" fill="hold"/>
                                        <p:tgtEl>
                                          <p:spTgt spid="102"/>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22" presetClass="entr" presetSubtype="1" fill="hold" grpId="0" nodeType="afterEffect">
                                  <p:stCondLst>
                                    <p:cond delay="0"/>
                                  </p:stCondLst>
                                  <p:childTnLst>
                                    <p:set>
                                      <p:cBhvr>
                                        <p:cTn id="34" dur="1" fill="hold">
                                          <p:stCondLst>
                                            <p:cond delay="0"/>
                                          </p:stCondLst>
                                        </p:cTn>
                                        <p:tgtEl>
                                          <p:spTgt spid="101"/>
                                        </p:tgtEl>
                                        <p:attrNameLst>
                                          <p:attrName>style.visibility</p:attrName>
                                        </p:attrNameLst>
                                      </p:cBhvr>
                                      <p:to>
                                        <p:strVal val="visible"/>
                                      </p:to>
                                    </p:set>
                                    <p:animEffect transition="in" filter="wipe(up)">
                                      <p:cBhvr>
                                        <p:cTn id="35" dur="500"/>
                                        <p:tgtEl>
                                          <p:spTgt spid="101"/>
                                        </p:tgtEl>
                                      </p:cBhvr>
                                    </p:animEffect>
                                  </p:childTnLst>
                                </p:cTn>
                              </p:par>
                            </p:childTnLst>
                          </p:cTn>
                        </p:par>
                        <p:par>
                          <p:cTn id="36" fill="hold">
                            <p:stCondLst>
                              <p:cond delay="3000"/>
                            </p:stCondLst>
                            <p:childTnLst>
                              <p:par>
                                <p:cTn id="37" presetID="16" presetClass="entr" presetSubtype="21" fill="hold" grpId="0" nodeType="after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barn(inVertical)">
                                      <p:cBhvr>
                                        <p:cTn id="39" dur="500"/>
                                        <p:tgtEl>
                                          <p:spTgt spid="9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6" grpId="0"/>
      <p:bldP spid="101" grpId="0" animBg="1"/>
      <p:bldP spid="102" grpId="0" animBg="1"/>
      <p:bldP spid="16"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a:lum bright="1000"/>
          </a:blip>
          <a:stretch>
            <a:fillRect/>
          </a:stretch>
        </p:blipFill>
        <p:spPr>
          <a:xfrm>
            <a:off x="2087655" y="1352940"/>
            <a:ext cx="4911133" cy="1665372"/>
          </a:xfrm>
          <a:prstGeom prst="rect">
            <a:avLst/>
          </a:prstGeom>
        </p:spPr>
      </p:pic>
      <p:sp>
        <p:nvSpPr>
          <p:cNvPr id="17" name="文本框 16"/>
          <p:cNvSpPr txBox="1"/>
          <p:nvPr/>
        </p:nvSpPr>
        <p:spPr>
          <a:xfrm>
            <a:off x="3924478" y="8125708"/>
            <a:ext cx="2413845" cy="623258"/>
          </a:xfrm>
          <a:prstGeom prst="rect">
            <a:avLst/>
          </a:prstGeom>
          <a:noFill/>
        </p:spPr>
        <p:txBody>
          <a:bodyPr wrap="square" lIns="68589" tIns="34295" rIns="68589" bIns="34295" rtlCol="0">
            <a:spAutoFit/>
          </a:bodyPr>
          <a:lstStyle/>
          <a:p>
            <a:r>
              <a:rPr lang="zh-CN" altLang="en-US" sz="1800" b="1">
                <a:solidFill>
                  <a:schemeClr val="bg1"/>
                </a:solidFill>
                <a:latin typeface="方正准圆简体" panose="02010601030101010101" charset="-122"/>
                <a:ea typeface="方正卡通简体" panose="03000509000000000000" charset="-122"/>
                <a:cs typeface="+mn-ea"/>
                <a:sym typeface="方正准圆简体" panose="02010601030101010101" charset="-122"/>
              </a:rPr>
              <a:t>时间：</a:t>
            </a:r>
            <a:r>
              <a:rPr lang="en-US" altLang="zh-CN" sz="1800" b="1">
                <a:solidFill>
                  <a:schemeClr val="bg1"/>
                </a:solidFill>
                <a:latin typeface="方正准圆简体" panose="02010601030101010101" charset="-122"/>
                <a:ea typeface="方正卡通简体" panose="03000509000000000000" charset="-122"/>
                <a:cs typeface="+mn-ea"/>
                <a:sym typeface="方正准圆简体" panose="02010601030101010101" charset="-122"/>
              </a:rPr>
              <a:t>2015</a:t>
            </a:r>
            <a:r>
              <a:rPr lang="zh-CN" altLang="en-US" sz="1800" b="1">
                <a:solidFill>
                  <a:schemeClr val="bg1"/>
                </a:solidFill>
                <a:latin typeface="方正准圆简体" panose="02010601030101010101" charset="-122"/>
                <a:ea typeface="方正卡通简体" panose="03000509000000000000" charset="-122"/>
                <a:cs typeface="+mn-ea"/>
                <a:sym typeface="方正准圆简体" panose="02010601030101010101" charset="-122"/>
              </a:rPr>
              <a:t>年</a:t>
            </a:r>
            <a:r>
              <a:rPr lang="en-US" altLang="zh-CN" sz="1800" b="1">
                <a:solidFill>
                  <a:schemeClr val="bg1"/>
                </a:solidFill>
                <a:latin typeface="方正准圆简体" panose="02010601030101010101" charset="-122"/>
                <a:ea typeface="方正卡通简体" panose="03000509000000000000" charset="-122"/>
                <a:cs typeface="+mn-ea"/>
                <a:sym typeface="方正准圆简体" panose="02010601030101010101" charset="-122"/>
              </a:rPr>
              <a:t>12</a:t>
            </a:r>
            <a:r>
              <a:rPr lang="zh-CN" altLang="en-US" sz="1800" b="1">
                <a:solidFill>
                  <a:schemeClr val="bg1"/>
                </a:solidFill>
                <a:latin typeface="方正准圆简体" panose="02010601030101010101" charset="-122"/>
                <a:ea typeface="方正卡通简体" panose="03000509000000000000" charset="-122"/>
                <a:cs typeface="+mn-ea"/>
                <a:sym typeface="方正准圆简体" panose="02010601030101010101" charset="-122"/>
              </a:rPr>
              <a:t>月</a:t>
            </a:r>
            <a:r>
              <a:rPr lang="en-US" altLang="zh-CN" sz="1800" b="1">
                <a:solidFill>
                  <a:schemeClr val="bg1"/>
                </a:solidFill>
                <a:latin typeface="方正准圆简体" panose="02010601030101010101" charset="-122"/>
                <a:ea typeface="方正卡通简体" panose="03000509000000000000" charset="-122"/>
                <a:cs typeface="+mn-ea"/>
                <a:sym typeface="方正准圆简体" panose="02010601030101010101" charset="-122"/>
              </a:rPr>
              <a:t>28</a:t>
            </a:r>
            <a:r>
              <a:rPr lang="zh-CN" altLang="en-US" sz="1800" b="1">
                <a:solidFill>
                  <a:schemeClr val="bg1"/>
                </a:solidFill>
                <a:latin typeface="方正准圆简体" panose="02010601030101010101" charset="-122"/>
                <a:ea typeface="方正卡通简体" panose="03000509000000000000" charset="-122"/>
                <a:cs typeface="+mn-ea"/>
                <a:sym typeface="方正准圆简体" panose="02010601030101010101" charset="-122"/>
              </a:rPr>
              <a:t>日</a:t>
            </a:r>
            <a:endParaRPr lang="zh-CN" altLang="en-US" sz="1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 name="文本框 13"/>
          <p:cNvSpPr txBox="1"/>
          <p:nvPr/>
        </p:nvSpPr>
        <p:spPr>
          <a:xfrm>
            <a:off x="3245081" y="1442771"/>
            <a:ext cx="2642803" cy="700202"/>
          </a:xfrm>
          <a:prstGeom prst="rect">
            <a:avLst/>
          </a:prstGeom>
          <a:noFill/>
        </p:spPr>
        <p:txBody>
          <a:bodyPr wrap="square" lIns="68589" tIns="34295" rIns="68589" bIns="34295" rtlCol="0">
            <a:spAutoFit/>
          </a:bodyPr>
          <a:lstStyle/>
          <a:p>
            <a:pPr algn="ctr"/>
            <a:r>
              <a:rPr lang="zh-CN" altLang="en-US" sz="41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谢谢观看</a:t>
            </a:r>
            <a:endParaRPr lang="zh-CN" altLang="en-US" sz="41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pic>
        <p:nvPicPr>
          <p:cNvPr id="25" name="图片 24"/>
          <p:cNvPicPr>
            <a:picLocks noChangeAspect="1"/>
          </p:cNvPicPr>
          <p:nvPr/>
        </p:nvPicPr>
        <p:blipFill>
          <a:blip r:embed="rId3">
            <a:lum bright="1000"/>
          </a:blip>
          <a:stretch>
            <a:fillRect/>
          </a:stretch>
        </p:blipFill>
        <p:spPr>
          <a:xfrm rot="3132003">
            <a:off x="5737205" y="960609"/>
            <a:ext cx="936852" cy="734190"/>
          </a:xfrm>
          <a:prstGeom prst="rect">
            <a:avLst/>
          </a:prstGeom>
        </p:spPr>
      </p:pic>
      <p:sp>
        <p:nvSpPr>
          <p:cNvPr id="22" name="文本框 4"/>
          <p:cNvSpPr txBox="1"/>
          <p:nvPr/>
        </p:nvSpPr>
        <p:spPr>
          <a:xfrm>
            <a:off x="1981509" y="2930708"/>
            <a:ext cx="5142378" cy="500147"/>
          </a:xfrm>
          <a:prstGeom prst="rect">
            <a:avLst/>
          </a:prstGeom>
          <a:noFill/>
        </p:spPr>
        <p:txBody>
          <a:bodyPr wrap="square" lIns="68589" tIns="34295" rIns="68589" bIns="34295" rtlCol="0">
            <a:spAutoFit/>
          </a:bodyPr>
          <a:lstStyle/>
          <a:p>
            <a:pPr algn="ctr"/>
            <a:r>
              <a:rPr lang="zh-CN" altLang="en-US" sz="2800" b="1"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新学期</a:t>
            </a:r>
            <a:r>
              <a:rPr lang="en-US" altLang="zh-CN" sz="2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a:t>
            </a:r>
            <a:r>
              <a:rPr lang="zh-CN" altLang="en-US" sz="2800" b="1"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新希望</a:t>
            </a:r>
            <a:r>
              <a:rPr lang="en-US" altLang="zh-CN" sz="2800" b="1"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a:t>
            </a:r>
            <a:r>
              <a:rPr lang="zh-CN" altLang="en-US" sz="2800" b="1"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新起点</a:t>
            </a:r>
            <a:endParaRPr lang="zh-CN" altLang="en-US" sz="28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0">
        <p14:warp/>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42" presetClass="entr" presetSubtype="0" fill="hold" grpId="0" nodeType="afterEffect">
                                  <p:stCondLst>
                                    <p:cond delay="0"/>
                                  </p:stCondLst>
                                  <p:iterate type="lt">
                                    <p:tmPct val="10000"/>
                                  </p:iterate>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299"/>
                            </p:stCondLst>
                            <p:childTnLst>
                              <p:par>
                                <p:cTn id="17" presetID="53" presetClass="entr" presetSubtype="16"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par>
                          <p:cTn id="22" fill="hold">
                            <p:stCondLst>
                              <p:cond delay="2799"/>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Picture 2"/>
          <p:cNvPicPr>
            <a:picLocks noChangeAspect="1" noChangeArrowheads="1"/>
          </p:cNvPicPr>
          <p:nvPr/>
        </p:nvPicPr>
        <p:blipFill>
          <a:blip r:embed="rId1"/>
          <a:stretch>
            <a:fillRect/>
          </a:stretch>
        </p:blipFill>
        <p:spPr bwMode="auto">
          <a:xfrm>
            <a:off x="0" y="1085"/>
            <a:ext cx="9142965" cy="5142917"/>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7"/>
          <p:cNvSpPr/>
          <p:nvPr/>
        </p:nvSpPr>
        <p:spPr>
          <a:xfrm>
            <a:off x="2673236" y="2368179"/>
            <a:ext cx="3799117" cy="369332"/>
          </a:xfrm>
          <a:prstGeom prst="rect">
            <a:avLst/>
          </a:prstGeom>
        </p:spPr>
        <p:txBody>
          <a:bodyPr wrap="none" lIns="0" tIns="0" rIns="0" bIns="0">
            <a:spAutoFit/>
          </a:bodyPr>
          <a:lstStyle/>
          <a:p>
            <a:pPr algn="ctr"/>
            <a:r>
              <a:rPr lang="zh-CN" altLang="en-US" sz="2400" b="1"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点击添加相关文字标题内容</a:t>
            </a:r>
            <a:endParaRPr 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19" name="文本框 118"/>
          <p:cNvSpPr txBox="1"/>
          <p:nvPr/>
        </p:nvSpPr>
        <p:spPr>
          <a:xfrm>
            <a:off x="3178631" y="1369376"/>
            <a:ext cx="2788327" cy="831254"/>
          </a:xfrm>
          <a:prstGeom prst="rect">
            <a:avLst/>
          </a:prstGeom>
          <a:noFill/>
          <a:effectLst/>
        </p:spPr>
        <p:txBody>
          <a:bodyPr wrap="square" lIns="68589" tIns="34295" rIns="68589" bIns="34295" rtlCol="0">
            <a:spAutoFit/>
          </a:bodyPr>
          <a:lstStyle/>
          <a:p>
            <a:pPr algn="ctr"/>
            <a:r>
              <a:rPr lang="zh-CN" altLang="en-US" sz="5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第一章节</a:t>
            </a:r>
            <a:endParaRPr lang="zh-CN" altLang="en-US" sz="5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04" name="Rectangle 47"/>
          <p:cNvSpPr/>
          <p:nvPr/>
        </p:nvSpPr>
        <p:spPr>
          <a:xfrm>
            <a:off x="3466507" y="2849945"/>
            <a:ext cx="2212574" cy="669735"/>
          </a:xfrm>
          <a:prstGeom prst="rect">
            <a:avLst/>
          </a:prstGeom>
        </p:spPr>
        <p:txBody>
          <a:bodyPr wrap="square" lIns="0" tIns="0" rIns="0" bIns="0">
            <a:spAutoFit/>
          </a:bodyPr>
          <a:lstStyle/>
          <a:p>
            <a:pPr marL="342900" indent="-342900">
              <a:lnSpc>
                <a:spcPct val="150000"/>
              </a:lnSpc>
              <a:buFont typeface="Wingdings" panose="05000000000000000000" pitchFamily="2" charset="2"/>
              <a:buChar char="Ø"/>
            </a:pPr>
            <a:r>
              <a:rPr lang="zh-CN" altLang="en-US" sz="10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在此输入相关文字小标题</a:t>
            </a:r>
            <a:endParaRPr lang="en-US" altLang="zh-CN" sz="10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a:p>
            <a:pPr marL="342900" indent="-342900">
              <a:lnSpc>
                <a:spcPct val="150000"/>
              </a:lnSpc>
              <a:buFont typeface="Wingdings" panose="05000000000000000000" pitchFamily="2" charset="2"/>
              <a:buChar char="Ø"/>
            </a:pPr>
            <a:r>
              <a:rPr lang="zh-CN" altLang="en-US" sz="1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在此输入相关文字小标题</a:t>
            </a:r>
            <a:endParaRPr lang="en-US" altLang="zh-CN" sz="1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a:p>
            <a:pPr marL="342900" indent="-342900">
              <a:lnSpc>
                <a:spcPct val="150000"/>
              </a:lnSpc>
              <a:buFont typeface="Wingdings" panose="05000000000000000000" pitchFamily="2" charset="2"/>
              <a:buChar char="Ø"/>
            </a:pPr>
            <a:r>
              <a:rPr lang="zh-CN" altLang="en-US" sz="1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在此输入相关文字</a:t>
            </a:r>
            <a:r>
              <a:rPr lang="zh-CN" altLang="en-US" sz="10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小标题</a:t>
            </a:r>
            <a:endParaRPr lang="en-US" altLang="zh-CN" sz="1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06" name="椭圆 31"/>
          <p:cNvSpPr/>
          <p:nvPr/>
        </p:nvSpPr>
        <p:spPr>
          <a:xfrm>
            <a:off x="3143070" y="1369376"/>
            <a:ext cx="2859449" cy="83125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prism dir="u"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9"/>
                                        </p:tgtEl>
                                        <p:attrNameLst>
                                          <p:attrName>style.visibility</p:attrName>
                                        </p:attrNameLst>
                                      </p:cBhvr>
                                      <p:to>
                                        <p:strVal val="visible"/>
                                      </p:to>
                                    </p:set>
                                    <p:anim calcmode="lin" valueType="num">
                                      <p:cBhvr>
                                        <p:cTn id="7" dur="500" fill="hold"/>
                                        <p:tgtEl>
                                          <p:spTgt spid="1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9"/>
                                        </p:tgtEl>
                                        <p:attrNameLst>
                                          <p:attrName>ppt_y</p:attrName>
                                        </p:attrNameLst>
                                      </p:cBhvr>
                                      <p:tavLst>
                                        <p:tav tm="0">
                                          <p:val>
                                            <p:strVal val="#ppt_y"/>
                                          </p:val>
                                        </p:tav>
                                        <p:tav tm="100000">
                                          <p:val>
                                            <p:strVal val="#ppt_y"/>
                                          </p:val>
                                        </p:tav>
                                      </p:tavLst>
                                    </p:anim>
                                    <p:anim calcmode="lin" valueType="num">
                                      <p:cBhvr>
                                        <p:cTn id="9" dur="500" fill="hold"/>
                                        <p:tgtEl>
                                          <p:spTgt spid="1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9"/>
                                        </p:tgtEl>
                                      </p:cBhvr>
                                    </p:animEffect>
                                  </p:childTnLst>
                                </p:cTn>
                              </p:par>
                            </p:childTnLst>
                          </p:cTn>
                        </p:par>
                        <p:par>
                          <p:cTn id="12" fill="hold">
                            <p:stCondLst>
                              <p:cond delay="649"/>
                            </p:stCondLst>
                            <p:childTnLst>
                              <p:par>
                                <p:cTn id="13" presetID="6" presetClass="entr" presetSubtype="16" fill="hold" grpId="0" nodeType="afterEffect">
                                  <p:stCondLst>
                                    <p:cond delay="0"/>
                                  </p:stCondLst>
                                  <p:childTnLst>
                                    <p:set>
                                      <p:cBhvr>
                                        <p:cTn id="14" dur="1" fill="hold">
                                          <p:stCondLst>
                                            <p:cond delay="0"/>
                                          </p:stCondLst>
                                        </p:cTn>
                                        <p:tgtEl>
                                          <p:spTgt spid="206"/>
                                        </p:tgtEl>
                                        <p:attrNameLst>
                                          <p:attrName>style.visibility</p:attrName>
                                        </p:attrNameLst>
                                      </p:cBhvr>
                                      <p:to>
                                        <p:strVal val="visible"/>
                                      </p:to>
                                    </p:set>
                                    <p:animEffect transition="in" filter="circle(in)">
                                      <p:cBhvr>
                                        <p:cTn id="15" dur="2000"/>
                                        <p:tgtEl>
                                          <p:spTgt spid="206"/>
                                        </p:tgtEl>
                                      </p:cBhvr>
                                    </p:animEffect>
                                  </p:childTnLst>
                                </p:cTn>
                              </p:par>
                            </p:childTnLst>
                          </p:cTn>
                        </p:par>
                        <p:par>
                          <p:cTn id="16" fill="hold">
                            <p:stCondLst>
                              <p:cond delay="2649"/>
                            </p:stCondLst>
                            <p:childTnLst>
                              <p:par>
                                <p:cTn id="17" presetID="14" presetClass="entr" presetSubtype="1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childTnLst>
                          </p:cTn>
                        </p:par>
                        <p:par>
                          <p:cTn id="20" fill="hold">
                            <p:stCondLst>
                              <p:cond delay="3149"/>
                            </p:stCondLst>
                            <p:childTnLst>
                              <p:par>
                                <p:cTn id="21" presetID="22" presetClass="entr" presetSubtype="1" fill="hold" grpId="0" nodeType="afterEffect">
                                  <p:stCondLst>
                                    <p:cond delay="0"/>
                                  </p:stCondLst>
                                  <p:childTnLst>
                                    <p:set>
                                      <p:cBhvr>
                                        <p:cTn id="22" dur="1" fill="hold">
                                          <p:stCondLst>
                                            <p:cond delay="0"/>
                                          </p:stCondLst>
                                        </p:cTn>
                                        <p:tgtEl>
                                          <p:spTgt spid="204"/>
                                        </p:tgtEl>
                                        <p:attrNameLst>
                                          <p:attrName>style.visibility</p:attrName>
                                        </p:attrNameLst>
                                      </p:cBhvr>
                                      <p:to>
                                        <p:strVal val="visible"/>
                                      </p:to>
                                    </p:set>
                                    <p:animEffect transition="in" filter="wipe(up)">
                                      <p:cBhvr>
                                        <p:cTn id="23" dur="8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19" grpId="0"/>
      <p:bldP spid="204" grpId="0"/>
      <p:bldP spid="20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96655" y="1267825"/>
            <a:ext cx="3575772" cy="2668306"/>
            <a:chOff x="1096655" y="1267825"/>
            <a:chExt cx="3575772" cy="2668306"/>
          </a:xfrm>
        </p:grpSpPr>
        <p:pic>
          <p:nvPicPr>
            <p:cNvPr id="4" name="图片 3"/>
            <p:cNvPicPr>
              <a:picLocks noChangeAspect="1"/>
            </p:cNvPicPr>
            <p:nvPr/>
          </p:nvPicPr>
          <p:blipFill>
            <a:blip r:embed="rId1" cstate="print"/>
            <a:stretch>
              <a:fillRect/>
            </a:stretch>
          </p:blipFill>
          <p:spPr>
            <a:xfrm>
              <a:off x="1516961" y="1852465"/>
              <a:ext cx="2790490" cy="1861256"/>
            </a:xfrm>
            <a:custGeom>
              <a:avLst/>
              <a:gdLst>
                <a:gd name="connsiteX0" fmla="*/ 4447721 w 4447998"/>
                <a:gd name="connsiteY0" fmla="*/ 20246 h 2986908"/>
                <a:gd name="connsiteX1" fmla="*/ 4447998 w 4447998"/>
                <a:gd name="connsiteY1" fmla="*/ 20632 h 2986908"/>
                <a:gd name="connsiteX2" fmla="*/ 4447602 w 4447998"/>
                <a:gd name="connsiteY2" fmla="*/ 20635 h 2986908"/>
                <a:gd name="connsiteX3" fmla="*/ 11625 w 4447998"/>
                <a:gd name="connsiteY3" fmla="*/ 0 h 2986908"/>
                <a:gd name="connsiteX4" fmla="*/ 33812 w 4447998"/>
                <a:gd name="connsiteY4" fmla="*/ 5151 h 2986908"/>
                <a:gd name="connsiteX5" fmla="*/ 251868 w 4447998"/>
                <a:gd name="connsiteY5" fmla="*/ 21049 h 2986908"/>
                <a:gd name="connsiteX6" fmla="*/ 4382172 w 4447998"/>
                <a:gd name="connsiteY6" fmla="*/ 21049 h 2986908"/>
                <a:gd name="connsiteX7" fmla="*/ 4447602 w 4447998"/>
                <a:gd name="connsiteY7" fmla="*/ 20635 h 2986908"/>
                <a:gd name="connsiteX8" fmla="*/ 4443554 w 4447998"/>
                <a:gd name="connsiteY8" fmla="*/ 33909 h 2986908"/>
                <a:gd name="connsiteX9" fmla="*/ 4442146 w 4447998"/>
                <a:gd name="connsiteY9" fmla="*/ 33177 h 2986908"/>
                <a:gd name="connsiteX10" fmla="*/ 4443520 w 4447998"/>
                <a:gd name="connsiteY10" fmla="*/ 34020 h 2986908"/>
                <a:gd name="connsiteX11" fmla="*/ 4436363 w 4447998"/>
                <a:gd name="connsiteY11" fmla="*/ 57489 h 2986908"/>
                <a:gd name="connsiteX12" fmla="*/ 4430310 w 4447998"/>
                <a:gd name="connsiteY12" fmla="*/ 136583 h 2986908"/>
                <a:gd name="connsiteX13" fmla="*/ 4420682 w 4447998"/>
                <a:gd name="connsiteY13" fmla="*/ 2861235 h 2986908"/>
                <a:gd name="connsiteX14" fmla="*/ 4424749 w 4447998"/>
                <a:gd name="connsiteY14" fmla="*/ 2940702 h 2986908"/>
                <a:gd name="connsiteX15" fmla="*/ 4431216 w 4447998"/>
                <a:gd name="connsiteY15" fmla="*/ 2964363 h 2986908"/>
                <a:gd name="connsiteX16" fmla="*/ 4426660 w 4447998"/>
                <a:gd name="connsiteY16" fmla="*/ 2971743 h 2986908"/>
                <a:gd name="connsiteX17" fmla="*/ 4421605 w 4447998"/>
                <a:gd name="connsiteY17" fmla="*/ 2986908 h 2986908"/>
                <a:gd name="connsiteX18" fmla="*/ 4324406 w 4447998"/>
                <a:gd name="connsiteY18" fmla="*/ 2986397 h 2986908"/>
                <a:gd name="connsiteX19" fmla="*/ 46008 w 4447998"/>
                <a:gd name="connsiteY19" fmla="*/ 2976824 h 2986908"/>
                <a:gd name="connsiteX20" fmla="*/ 31800 w 4447998"/>
                <a:gd name="connsiteY20" fmla="*/ 2966989 h 2986908"/>
                <a:gd name="connsiteX21" fmla="*/ 22722 w 4447998"/>
                <a:gd name="connsiteY21" fmla="*/ 2960530 h 2986908"/>
                <a:gd name="connsiteX22" fmla="*/ 22865 w 4447998"/>
                <a:gd name="connsiteY22" fmla="*/ 2959445 h 2986908"/>
                <a:gd name="connsiteX23" fmla="*/ 42663 w 4447998"/>
                <a:gd name="connsiteY23" fmla="*/ 2872577 h 2986908"/>
                <a:gd name="connsiteX24" fmla="*/ 43332 w 4447998"/>
                <a:gd name="connsiteY24" fmla="*/ 2859995 h 2986908"/>
                <a:gd name="connsiteX25" fmla="*/ 43411 w 4447998"/>
                <a:gd name="connsiteY25" fmla="*/ 2892859 h 2986908"/>
                <a:gd name="connsiteX26" fmla="*/ 45513 w 4447998"/>
                <a:gd name="connsiteY26" fmla="*/ 2960829 h 2986908"/>
                <a:gd name="connsiteX27" fmla="*/ 45661 w 4447998"/>
                <a:gd name="connsiteY27" fmla="*/ 2809400 h 2986908"/>
                <a:gd name="connsiteX28" fmla="*/ 47144 w 4447998"/>
                <a:gd name="connsiteY28" fmla="*/ 2762693 h 2986908"/>
                <a:gd name="connsiteX29" fmla="*/ 46369 w 4447998"/>
                <a:gd name="connsiteY29" fmla="*/ 2084810 h 2986908"/>
                <a:gd name="connsiteX30" fmla="*/ 45661 w 4447998"/>
                <a:gd name="connsiteY30" fmla="*/ 2809400 h 2986908"/>
                <a:gd name="connsiteX31" fmla="*/ 45127 w 4447998"/>
                <a:gd name="connsiteY31" fmla="*/ 2826243 h 2986908"/>
                <a:gd name="connsiteX32" fmla="*/ 43332 w 4447998"/>
                <a:gd name="connsiteY32" fmla="*/ 2859995 h 2986908"/>
                <a:gd name="connsiteX33" fmla="*/ 43222 w 4447998"/>
                <a:gd name="connsiteY33" fmla="*/ 2814177 h 2986908"/>
                <a:gd name="connsiteX34" fmla="*/ 40485 w 4447998"/>
                <a:gd name="connsiteY34" fmla="*/ 2091015 h 2986908"/>
                <a:gd name="connsiteX35" fmla="*/ 11174 w 4447998"/>
                <a:gd name="connsiteY35" fmla="*/ 1794 h 2986908"/>
                <a:gd name="connsiteX36" fmla="*/ 11185 w 4447998"/>
                <a:gd name="connsiteY36" fmla="*/ 551 h 298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998" h="2986908">
                  <a:moveTo>
                    <a:pt x="4447721" y="20246"/>
                  </a:moveTo>
                  <a:lnTo>
                    <a:pt x="4447998" y="20632"/>
                  </a:lnTo>
                  <a:lnTo>
                    <a:pt x="4447602" y="20635"/>
                  </a:lnTo>
                  <a:close/>
                  <a:moveTo>
                    <a:pt x="11625" y="0"/>
                  </a:moveTo>
                  <a:lnTo>
                    <a:pt x="33812" y="5151"/>
                  </a:lnTo>
                  <a:cubicBezTo>
                    <a:pt x="89298" y="14656"/>
                    <a:pt x="160806" y="20649"/>
                    <a:pt x="251868" y="21049"/>
                  </a:cubicBezTo>
                  <a:cubicBezTo>
                    <a:pt x="980367" y="24258"/>
                    <a:pt x="3685765" y="1794"/>
                    <a:pt x="4382172" y="21049"/>
                  </a:cubicBezTo>
                  <a:lnTo>
                    <a:pt x="4447602" y="20635"/>
                  </a:lnTo>
                  <a:lnTo>
                    <a:pt x="4443554" y="33909"/>
                  </a:lnTo>
                  <a:lnTo>
                    <a:pt x="4442146" y="33177"/>
                  </a:lnTo>
                  <a:lnTo>
                    <a:pt x="4443520" y="34020"/>
                  </a:lnTo>
                  <a:lnTo>
                    <a:pt x="4436363" y="57489"/>
                  </a:lnTo>
                  <a:cubicBezTo>
                    <a:pt x="4432090" y="80734"/>
                    <a:pt x="4429909" y="106998"/>
                    <a:pt x="4430310" y="136583"/>
                  </a:cubicBezTo>
                  <a:cubicBezTo>
                    <a:pt x="4436728" y="609947"/>
                    <a:pt x="4438334" y="2386266"/>
                    <a:pt x="4420682" y="2861235"/>
                  </a:cubicBezTo>
                  <a:cubicBezTo>
                    <a:pt x="4419580" y="2890921"/>
                    <a:pt x="4421102" y="2917309"/>
                    <a:pt x="4424749" y="2940702"/>
                  </a:cubicBezTo>
                  <a:lnTo>
                    <a:pt x="4431216" y="2964363"/>
                  </a:lnTo>
                  <a:lnTo>
                    <a:pt x="4426660" y="2971743"/>
                  </a:lnTo>
                  <a:lnTo>
                    <a:pt x="4421605" y="2986908"/>
                  </a:lnTo>
                  <a:lnTo>
                    <a:pt x="4324406" y="2986397"/>
                  </a:lnTo>
                  <a:lnTo>
                    <a:pt x="46008" y="2976824"/>
                  </a:lnTo>
                  <a:lnTo>
                    <a:pt x="31800" y="2966989"/>
                  </a:lnTo>
                  <a:lnTo>
                    <a:pt x="22722" y="2960530"/>
                  </a:lnTo>
                  <a:lnTo>
                    <a:pt x="22865" y="2959445"/>
                  </a:lnTo>
                  <a:cubicBezTo>
                    <a:pt x="27625" y="2936347"/>
                    <a:pt x="36485" y="2962870"/>
                    <a:pt x="42663" y="2872577"/>
                  </a:cubicBezTo>
                  <a:lnTo>
                    <a:pt x="43332" y="2859995"/>
                  </a:lnTo>
                  <a:lnTo>
                    <a:pt x="43411" y="2892859"/>
                  </a:lnTo>
                  <a:cubicBezTo>
                    <a:pt x="43671" y="2936032"/>
                    <a:pt x="44257" y="2959992"/>
                    <a:pt x="45513" y="2960829"/>
                  </a:cubicBezTo>
                  <a:lnTo>
                    <a:pt x="45661" y="2809400"/>
                  </a:lnTo>
                  <a:lnTo>
                    <a:pt x="47144" y="2762693"/>
                  </a:lnTo>
                  <a:cubicBezTo>
                    <a:pt x="50066" y="2640813"/>
                    <a:pt x="50632" y="2435070"/>
                    <a:pt x="46369" y="2084810"/>
                  </a:cubicBezTo>
                  <a:lnTo>
                    <a:pt x="45661" y="2809400"/>
                  </a:lnTo>
                  <a:lnTo>
                    <a:pt x="45127" y="2826243"/>
                  </a:lnTo>
                  <a:lnTo>
                    <a:pt x="43332" y="2859995"/>
                  </a:lnTo>
                  <a:lnTo>
                    <a:pt x="43222" y="2814177"/>
                  </a:lnTo>
                  <a:cubicBezTo>
                    <a:pt x="43167" y="2660651"/>
                    <a:pt x="44061" y="2399249"/>
                    <a:pt x="40485" y="2091015"/>
                  </a:cubicBezTo>
                  <a:cubicBezTo>
                    <a:pt x="34763" y="1597844"/>
                    <a:pt x="-24055" y="346788"/>
                    <a:pt x="11174" y="1794"/>
                  </a:cubicBezTo>
                  <a:lnTo>
                    <a:pt x="11185" y="551"/>
                  </a:lnTo>
                  <a:close/>
                </a:path>
              </a:pathLst>
            </a:custGeom>
            <a:blipFill>
              <a:blip r:embed="rId2" cstate="print"/>
              <a:stretch>
                <a:fillRect/>
              </a:stretch>
            </a:blipFill>
            <a:ln>
              <a:noFill/>
            </a:ln>
          </p:spPr>
        </p:pic>
        <p:sp>
          <p:nvSpPr>
            <p:cNvPr id="5" name="任意多边形 4"/>
            <p:cNvSpPr/>
            <p:nvPr/>
          </p:nvSpPr>
          <p:spPr>
            <a:xfrm rot="21406984">
              <a:off x="2517327" y="1486778"/>
              <a:ext cx="869490" cy="264045"/>
            </a:xfrm>
            <a:custGeom>
              <a:avLst/>
              <a:gdLst>
                <a:gd name="connsiteX0" fmla="*/ 0 w 1159119"/>
                <a:gd name="connsiteY0" fmla="*/ 301607 h 351952"/>
                <a:gd name="connsiteX1" fmla="*/ 525294 w 1159119"/>
                <a:gd name="connsiteY1" fmla="*/ 50 h 351952"/>
                <a:gd name="connsiteX2" fmla="*/ 1108953 w 1159119"/>
                <a:gd name="connsiteY2" fmla="*/ 321063 h 351952"/>
                <a:gd name="connsiteX3" fmla="*/ 1089498 w 1159119"/>
                <a:gd name="connsiteY3" fmla="*/ 321063 h 351952"/>
              </a:gdLst>
              <a:ahLst/>
              <a:cxnLst>
                <a:cxn ang="0">
                  <a:pos x="connsiteX0" y="connsiteY0"/>
                </a:cxn>
                <a:cxn ang="0">
                  <a:pos x="connsiteX1" y="connsiteY1"/>
                </a:cxn>
                <a:cxn ang="0">
                  <a:pos x="connsiteX2" y="connsiteY2"/>
                </a:cxn>
                <a:cxn ang="0">
                  <a:pos x="connsiteX3" y="connsiteY3"/>
                </a:cxn>
              </a:cxnLst>
              <a:rect l="l" t="t" r="r" b="b"/>
              <a:pathLst>
                <a:path w="1159119" h="351952">
                  <a:moveTo>
                    <a:pt x="0" y="301607"/>
                  </a:moveTo>
                  <a:cubicBezTo>
                    <a:pt x="170234" y="149207"/>
                    <a:pt x="340469" y="-3193"/>
                    <a:pt x="525294" y="50"/>
                  </a:cubicBezTo>
                  <a:cubicBezTo>
                    <a:pt x="710119" y="3293"/>
                    <a:pt x="1014919" y="267561"/>
                    <a:pt x="1108953" y="321063"/>
                  </a:cubicBezTo>
                  <a:cubicBezTo>
                    <a:pt x="1202987" y="374565"/>
                    <a:pt x="1146242" y="347814"/>
                    <a:pt x="1089498" y="32106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6" name="Freeform 5"/>
            <p:cNvSpPr>
              <a:spLocks noEditPoints="1"/>
            </p:cNvSpPr>
            <p:nvPr/>
          </p:nvSpPr>
          <p:spPr bwMode="auto">
            <a:xfrm>
              <a:off x="2884541" y="1267825"/>
              <a:ext cx="302900" cy="350976"/>
            </a:xfrm>
            <a:custGeom>
              <a:avLst/>
              <a:gdLst>
                <a:gd name="T0" fmla="*/ 15 w 22"/>
                <a:gd name="T1" fmla="*/ 1 h 26"/>
                <a:gd name="T2" fmla="*/ 12 w 22"/>
                <a:gd name="T3" fmla="*/ 5 h 26"/>
                <a:gd name="T4" fmla="*/ 8 w 22"/>
                <a:gd name="T5" fmla="*/ 15 h 26"/>
                <a:gd name="T6" fmla="*/ 2 w 22"/>
                <a:gd name="T7" fmla="*/ 22 h 26"/>
                <a:gd name="T8" fmla="*/ 1 w 22"/>
                <a:gd name="T9" fmla="*/ 26 h 26"/>
                <a:gd name="T10" fmla="*/ 4 w 22"/>
                <a:gd name="T11" fmla="*/ 24 h 26"/>
                <a:gd name="T12" fmla="*/ 14 w 22"/>
                <a:gd name="T13" fmla="*/ 18 h 26"/>
                <a:gd name="T14" fmla="*/ 20 w 22"/>
                <a:gd name="T15" fmla="*/ 9 h 26"/>
                <a:gd name="T16" fmla="*/ 22 w 22"/>
                <a:gd name="T17" fmla="*/ 5 h 26"/>
                <a:gd name="T18" fmla="*/ 2 w 22"/>
                <a:gd name="T19" fmla="*/ 25 h 26"/>
                <a:gd name="T20" fmla="*/ 10 w 22"/>
                <a:gd name="T21" fmla="*/ 16 h 26"/>
                <a:gd name="T22" fmla="*/ 15 w 22"/>
                <a:gd name="T23" fmla="*/ 17 h 26"/>
                <a:gd name="T24" fmla="*/ 16 w 22"/>
                <a:gd name="T25" fmla="*/ 16 h 26"/>
                <a:gd name="T26" fmla="*/ 18 w 22"/>
                <a:gd name="T27" fmla="*/ 13 h 26"/>
                <a:gd name="T28" fmla="*/ 15 w 22"/>
                <a:gd name="T29" fmla="*/ 15 h 26"/>
                <a:gd name="T30" fmla="*/ 18 w 22"/>
                <a:gd name="T31" fmla="*/ 15 h 26"/>
                <a:gd name="T32" fmla="*/ 15 w 22"/>
                <a:gd name="T33" fmla="*/ 15 h 26"/>
                <a:gd name="T34" fmla="*/ 18 w 22"/>
                <a:gd name="T35" fmla="*/ 16 h 26"/>
                <a:gd name="T36" fmla="*/ 17 w 22"/>
                <a:gd name="T37" fmla="*/ 16 h 26"/>
                <a:gd name="T38" fmla="*/ 13 w 22"/>
                <a:gd name="T39" fmla="*/ 17 h 26"/>
                <a:gd name="T40" fmla="*/ 8 w 22"/>
                <a:gd name="T41" fmla="*/ 14 h 26"/>
                <a:gd name="T42" fmla="*/ 11 w 22"/>
                <a:gd name="T43" fmla="*/ 6 h 26"/>
                <a:gd name="T44" fmla="*/ 10 w 22"/>
                <a:gd name="T45" fmla="*/ 8 h 26"/>
                <a:gd name="T46" fmla="*/ 11 w 22"/>
                <a:gd name="T47" fmla="*/ 13 h 26"/>
                <a:gd name="T48" fmla="*/ 16 w 22"/>
                <a:gd name="T49" fmla="*/ 14 h 26"/>
                <a:gd name="T50" fmla="*/ 19 w 22"/>
                <a:gd name="T51" fmla="*/ 13 h 26"/>
                <a:gd name="T52" fmla="*/ 18 w 22"/>
                <a:gd name="T53" fmla="*/ 11 h 26"/>
                <a:gd name="T54" fmla="*/ 19 w 22"/>
                <a:gd name="T55" fmla="*/ 12 h 26"/>
                <a:gd name="T56" fmla="*/ 19 w 22"/>
                <a:gd name="T57" fmla="*/ 12 h 26"/>
                <a:gd name="T58" fmla="*/ 17 w 22"/>
                <a:gd name="T59" fmla="*/ 8 h 26"/>
                <a:gd name="T60" fmla="*/ 19 w 22"/>
                <a:gd name="T61" fmla="*/ 8 h 26"/>
                <a:gd name="T62" fmla="*/ 17 w 22"/>
                <a:gd name="T63" fmla="*/ 8 h 26"/>
                <a:gd name="T64" fmla="*/ 19 w 22"/>
                <a:gd name="T65" fmla="*/ 9 h 26"/>
                <a:gd name="T66" fmla="*/ 16 w 22"/>
                <a:gd name="T67" fmla="*/ 9 h 26"/>
                <a:gd name="T68" fmla="*/ 18 w 22"/>
                <a:gd name="T69" fmla="*/ 10 h 26"/>
                <a:gd name="T70" fmla="*/ 16 w 22"/>
                <a:gd name="T71" fmla="*/ 10 h 26"/>
                <a:gd name="T72" fmla="*/ 17 w 22"/>
                <a:gd name="T73" fmla="*/ 11 h 26"/>
                <a:gd name="T74" fmla="*/ 15 w 22"/>
                <a:gd name="T75" fmla="*/ 11 h 26"/>
                <a:gd name="T76" fmla="*/ 15 w 22"/>
                <a:gd name="T77" fmla="*/ 12 h 26"/>
                <a:gd name="T78" fmla="*/ 16 w 22"/>
                <a:gd name="T79" fmla="*/ 12 h 26"/>
                <a:gd name="T80" fmla="*/ 14 w 22"/>
                <a:gd name="T81" fmla="*/ 13 h 26"/>
                <a:gd name="T82" fmla="*/ 11 w 22"/>
                <a:gd name="T83" fmla="*/ 8 h 26"/>
                <a:gd name="T84" fmla="*/ 14 w 22"/>
                <a:gd name="T85" fmla="*/ 4 h 26"/>
                <a:gd name="T86" fmla="*/ 20 w 22"/>
                <a:gd name="T87" fmla="*/ 7 h 26"/>
                <a:gd name="T88" fmla="*/ 19 w 22"/>
                <a:gd name="T89" fmla="*/ 6 h 26"/>
                <a:gd name="T90" fmla="*/ 15 w 22"/>
                <a:gd name="T91" fmla="*/ 2 h 26"/>
                <a:gd name="T92" fmla="*/ 21 w 22"/>
                <a:gd name="T93"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 h="26">
                  <a:moveTo>
                    <a:pt x="21" y="2"/>
                  </a:moveTo>
                  <a:cubicBezTo>
                    <a:pt x="19" y="1"/>
                    <a:pt x="17" y="0"/>
                    <a:pt x="15" y="1"/>
                  </a:cubicBezTo>
                  <a:cubicBezTo>
                    <a:pt x="15" y="1"/>
                    <a:pt x="15" y="1"/>
                    <a:pt x="15" y="1"/>
                  </a:cubicBezTo>
                  <a:cubicBezTo>
                    <a:pt x="15" y="1"/>
                    <a:pt x="15" y="2"/>
                    <a:pt x="15" y="2"/>
                  </a:cubicBezTo>
                  <a:cubicBezTo>
                    <a:pt x="15" y="2"/>
                    <a:pt x="14" y="2"/>
                    <a:pt x="14" y="2"/>
                  </a:cubicBezTo>
                  <a:cubicBezTo>
                    <a:pt x="13" y="3"/>
                    <a:pt x="13" y="4"/>
                    <a:pt x="12" y="5"/>
                  </a:cubicBezTo>
                  <a:cubicBezTo>
                    <a:pt x="11" y="5"/>
                    <a:pt x="9" y="5"/>
                    <a:pt x="8" y="6"/>
                  </a:cubicBezTo>
                  <a:cubicBezTo>
                    <a:pt x="7" y="7"/>
                    <a:pt x="6" y="9"/>
                    <a:pt x="6" y="10"/>
                  </a:cubicBezTo>
                  <a:cubicBezTo>
                    <a:pt x="6" y="12"/>
                    <a:pt x="7" y="13"/>
                    <a:pt x="8" y="15"/>
                  </a:cubicBezTo>
                  <a:cubicBezTo>
                    <a:pt x="5" y="18"/>
                    <a:pt x="2" y="22"/>
                    <a:pt x="2" y="22"/>
                  </a:cubicBezTo>
                  <a:cubicBezTo>
                    <a:pt x="2" y="22"/>
                    <a:pt x="2" y="22"/>
                    <a:pt x="2" y="22"/>
                  </a:cubicBezTo>
                  <a:cubicBezTo>
                    <a:pt x="2" y="22"/>
                    <a:pt x="2" y="22"/>
                    <a:pt x="2" y="22"/>
                  </a:cubicBezTo>
                  <a:cubicBezTo>
                    <a:pt x="1" y="23"/>
                    <a:pt x="0" y="26"/>
                    <a:pt x="0" y="26"/>
                  </a:cubicBezTo>
                  <a:cubicBezTo>
                    <a:pt x="0" y="26"/>
                    <a:pt x="0" y="26"/>
                    <a:pt x="0" y="26"/>
                  </a:cubicBezTo>
                  <a:cubicBezTo>
                    <a:pt x="0" y="26"/>
                    <a:pt x="1" y="26"/>
                    <a:pt x="1" y="26"/>
                  </a:cubicBezTo>
                  <a:cubicBezTo>
                    <a:pt x="1" y="26"/>
                    <a:pt x="1" y="26"/>
                    <a:pt x="1" y="26"/>
                  </a:cubicBezTo>
                  <a:cubicBezTo>
                    <a:pt x="4" y="24"/>
                    <a:pt x="4" y="24"/>
                    <a:pt x="4" y="24"/>
                  </a:cubicBezTo>
                  <a:cubicBezTo>
                    <a:pt x="4" y="24"/>
                    <a:pt x="4" y="24"/>
                    <a:pt x="4" y="24"/>
                  </a:cubicBezTo>
                  <a:cubicBezTo>
                    <a:pt x="11" y="17"/>
                    <a:pt x="11" y="17"/>
                    <a:pt x="11" y="17"/>
                  </a:cubicBezTo>
                  <a:cubicBezTo>
                    <a:pt x="11" y="17"/>
                    <a:pt x="12" y="18"/>
                    <a:pt x="13" y="18"/>
                  </a:cubicBezTo>
                  <a:cubicBezTo>
                    <a:pt x="13" y="18"/>
                    <a:pt x="14" y="18"/>
                    <a:pt x="14" y="18"/>
                  </a:cubicBezTo>
                  <a:cubicBezTo>
                    <a:pt x="16" y="18"/>
                    <a:pt x="17" y="17"/>
                    <a:pt x="18" y="16"/>
                  </a:cubicBezTo>
                  <a:cubicBezTo>
                    <a:pt x="20" y="15"/>
                    <a:pt x="20" y="12"/>
                    <a:pt x="19" y="10"/>
                  </a:cubicBezTo>
                  <a:cubicBezTo>
                    <a:pt x="19" y="10"/>
                    <a:pt x="20" y="9"/>
                    <a:pt x="20" y="9"/>
                  </a:cubicBezTo>
                  <a:cubicBezTo>
                    <a:pt x="21" y="8"/>
                    <a:pt x="21" y="7"/>
                    <a:pt x="22" y="6"/>
                  </a:cubicBezTo>
                  <a:cubicBezTo>
                    <a:pt x="22" y="6"/>
                    <a:pt x="22" y="6"/>
                    <a:pt x="22" y="6"/>
                  </a:cubicBezTo>
                  <a:cubicBezTo>
                    <a:pt x="22" y="6"/>
                    <a:pt x="22" y="6"/>
                    <a:pt x="22" y="5"/>
                  </a:cubicBezTo>
                  <a:cubicBezTo>
                    <a:pt x="22" y="4"/>
                    <a:pt x="22" y="3"/>
                    <a:pt x="21" y="2"/>
                  </a:cubicBezTo>
                  <a:close/>
                  <a:moveTo>
                    <a:pt x="4" y="24"/>
                  </a:moveTo>
                  <a:cubicBezTo>
                    <a:pt x="2" y="25"/>
                    <a:pt x="2" y="25"/>
                    <a:pt x="2" y="25"/>
                  </a:cubicBezTo>
                  <a:cubicBezTo>
                    <a:pt x="2" y="24"/>
                    <a:pt x="2" y="23"/>
                    <a:pt x="3" y="22"/>
                  </a:cubicBezTo>
                  <a:cubicBezTo>
                    <a:pt x="3" y="22"/>
                    <a:pt x="6" y="18"/>
                    <a:pt x="8" y="15"/>
                  </a:cubicBezTo>
                  <a:cubicBezTo>
                    <a:pt x="9" y="16"/>
                    <a:pt x="9" y="16"/>
                    <a:pt x="10" y="16"/>
                  </a:cubicBezTo>
                  <a:lnTo>
                    <a:pt x="4" y="24"/>
                  </a:lnTo>
                  <a:close/>
                  <a:moveTo>
                    <a:pt x="15" y="17"/>
                  </a:moveTo>
                  <a:cubicBezTo>
                    <a:pt x="15" y="17"/>
                    <a:pt x="15" y="17"/>
                    <a:pt x="15" y="17"/>
                  </a:cubicBezTo>
                  <a:cubicBezTo>
                    <a:pt x="15" y="17"/>
                    <a:pt x="14" y="17"/>
                    <a:pt x="14" y="17"/>
                  </a:cubicBezTo>
                  <a:cubicBezTo>
                    <a:pt x="14" y="17"/>
                    <a:pt x="14" y="17"/>
                    <a:pt x="14" y="17"/>
                  </a:cubicBezTo>
                  <a:cubicBezTo>
                    <a:pt x="15" y="17"/>
                    <a:pt x="16" y="16"/>
                    <a:pt x="16" y="16"/>
                  </a:cubicBezTo>
                  <a:cubicBezTo>
                    <a:pt x="16" y="17"/>
                    <a:pt x="16" y="17"/>
                    <a:pt x="15" y="17"/>
                  </a:cubicBezTo>
                  <a:close/>
                  <a:moveTo>
                    <a:pt x="19" y="13"/>
                  </a:moveTo>
                  <a:cubicBezTo>
                    <a:pt x="19" y="13"/>
                    <a:pt x="18" y="13"/>
                    <a:pt x="18" y="13"/>
                  </a:cubicBezTo>
                  <a:cubicBezTo>
                    <a:pt x="17" y="14"/>
                    <a:pt x="16" y="14"/>
                    <a:pt x="15" y="14"/>
                  </a:cubicBezTo>
                  <a:cubicBezTo>
                    <a:pt x="15" y="14"/>
                    <a:pt x="15" y="14"/>
                    <a:pt x="15" y="14"/>
                  </a:cubicBezTo>
                  <a:cubicBezTo>
                    <a:pt x="15" y="14"/>
                    <a:pt x="15" y="15"/>
                    <a:pt x="15" y="15"/>
                  </a:cubicBezTo>
                  <a:cubicBezTo>
                    <a:pt x="16" y="14"/>
                    <a:pt x="17" y="14"/>
                    <a:pt x="19" y="14"/>
                  </a:cubicBezTo>
                  <a:cubicBezTo>
                    <a:pt x="19" y="14"/>
                    <a:pt x="19" y="14"/>
                    <a:pt x="19" y="14"/>
                  </a:cubicBezTo>
                  <a:cubicBezTo>
                    <a:pt x="19" y="14"/>
                    <a:pt x="18" y="14"/>
                    <a:pt x="18" y="15"/>
                  </a:cubicBezTo>
                  <a:cubicBezTo>
                    <a:pt x="18" y="15"/>
                    <a:pt x="18" y="14"/>
                    <a:pt x="18" y="14"/>
                  </a:cubicBezTo>
                  <a:cubicBezTo>
                    <a:pt x="17" y="15"/>
                    <a:pt x="16" y="15"/>
                    <a:pt x="15" y="15"/>
                  </a:cubicBezTo>
                  <a:cubicBezTo>
                    <a:pt x="15" y="15"/>
                    <a:pt x="15" y="15"/>
                    <a:pt x="15" y="15"/>
                  </a:cubicBezTo>
                  <a:cubicBezTo>
                    <a:pt x="15" y="16"/>
                    <a:pt x="15" y="16"/>
                    <a:pt x="15" y="16"/>
                  </a:cubicBezTo>
                  <a:cubicBezTo>
                    <a:pt x="16" y="16"/>
                    <a:pt x="17" y="15"/>
                    <a:pt x="18" y="15"/>
                  </a:cubicBezTo>
                  <a:cubicBezTo>
                    <a:pt x="18" y="15"/>
                    <a:pt x="18" y="16"/>
                    <a:pt x="18" y="16"/>
                  </a:cubicBezTo>
                  <a:cubicBezTo>
                    <a:pt x="17" y="16"/>
                    <a:pt x="17" y="16"/>
                    <a:pt x="17" y="16"/>
                  </a:cubicBezTo>
                  <a:cubicBezTo>
                    <a:pt x="17" y="16"/>
                    <a:pt x="17" y="16"/>
                    <a:pt x="17" y="16"/>
                  </a:cubicBezTo>
                  <a:cubicBezTo>
                    <a:pt x="17" y="16"/>
                    <a:pt x="17" y="16"/>
                    <a:pt x="17" y="16"/>
                  </a:cubicBezTo>
                  <a:cubicBezTo>
                    <a:pt x="17" y="16"/>
                    <a:pt x="17" y="16"/>
                    <a:pt x="16" y="16"/>
                  </a:cubicBezTo>
                  <a:cubicBezTo>
                    <a:pt x="13" y="16"/>
                    <a:pt x="13" y="16"/>
                    <a:pt x="13" y="16"/>
                  </a:cubicBezTo>
                  <a:cubicBezTo>
                    <a:pt x="13" y="16"/>
                    <a:pt x="13" y="17"/>
                    <a:pt x="13" y="17"/>
                  </a:cubicBezTo>
                  <a:cubicBezTo>
                    <a:pt x="13" y="17"/>
                    <a:pt x="13" y="17"/>
                    <a:pt x="13" y="17"/>
                  </a:cubicBezTo>
                  <a:cubicBezTo>
                    <a:pt x="13" y="17"/>
                    <a:pt x="13" y="17"/>
                    <a:pt x="13" y="17"/>
                  </a:cubicBezTo>
                  <a:cubicBezTo>
                    <a:pt x="11" y="16"/>
                    <a:pt x="9" y="15"/>
                    <a:pt x="8" y="14"/>
                  </a:cubicBezTo>
                  <a:cubicBezTo>
                    <a:pt x="8" y="13"/>
                    <a:pt x="7" y="12"/>
                    <a:pt x="7" y="10"/>
                  </a:cubicBezTo>
                  <a:cubicBezTo>
                    <a:pt x="7" y="9"/>
                    <a:pt x="8" y="8"/>
                    <a:pt x="9" y="7"/>
                  </a:cubicBezTo>
                  <a:cubicBezTo>
                    <a:pt x="9" y="6"/>
                    <a:pt x="10" y="6"/>
                    <a:pt x="11" y="6"/>
                  </a:cubicBezTo>
                  <a:cubicBezTo>
                    <a:pt x="11" y="7"/>
                    <a:pt x="11" y="7"/>
                    <a:pt x="10" y="7"/>
                  </a:cubicBezTo>
                  <a:cubicBezTo>
                    <a:pt x="10" y="7"/>
                    <a:pt x="10" y="7"/>
                    <a:pt x="10" y="7"/>
                  </a:cubicBezTo>
                  <a:cubicBezTo>
                    <a:pt x="10" y="8"/>
                    <a:pt x="10" y="8"/>
                    <a:pt x="10" y="8"/>
                  </a:cubicBezTo>
                  <a:cubicBezTo>
                    <a:pt x="10" y="8"/>
                    <a:pt x="10" y="8"/>
                    <a:pt x="10" y="8"/>
                  </a:cubicBezTo>
                  <a:cubicBezTo>
                    <a:pt x="10" y="8"/>
                    <a:pt x="10" y="8"/>
                    <a:pt x="10" y="8"/>
                  </a:cubicBezTo>
                  <a:cubicBezTo>
                    <a:pt x="9" y="9"/>
                    <a:pt x="10" y="11"/>
                    <a:pt x="11" y="13"/>
                  </a:cubicBezTo>
                  <a:cubicBezTo>
                    <a:pt x="12" y="13"/>
                    <a:pt x="13" y="14"/>
                    <a:pt x="14" y="14"/>
                  </a:cubicBezTo>
                  <a:cubicBezTo>
                    <a:pt x="15" y="14"/>
                    <a:pt x="15" y="14"/>
                    <a:pt x="16" y="14"/>
                  </a:cubicBezTo>
                  <a:cubicBezTo>
                    <a:pt x="16" y="14"/>
                    <a:pt x="16" y="14"/>
                    <a:pt x="16" y="14"/>
                  </a:cubicBezTo>
                  <a:cubicBezTo>
                    <a:pt x="16" y="14"/>
                    <a:pt x="16" y="14"/>
                    <a:pt x="16" y="14"/>
                  </a:cubicBezTo>
                  <a:cubicBezTo>
                    <a:pt x="16" y="14"/>
                    <a:pt x="16" y="14"/>
                    <a:pt x="16" y="14"/>
                  </a:cubicBezTo>
                  <a:cubicBezTo>
                    <a:pt x="17" y="13"/>
                    <a:pt x="18" y="13"/>
                    <a:pt x="19" y="13"/>
                  </a:cubicBezTo>
                  <a:cubicBezTo>
                    <a:pt x="19" y="13"/>
                    <a:pt x="19" y="13"/>
                    <a:pt x="19" y="13"/>
                  </a:cubicBezTo>
                  <a:close/>
                  <a:moveTo>
                    <a:pt x="18" y="12"/>
                  </a:moveTo>
                  <a:cubicBezTo>
                    <a:pt x="18" y="12"/>
                    <a:pt x="18" y="11"/>
                    <a:pt x="18" y="11"/>
                  </a:cubicBezTo>
                  <a:cubicBezTo>
                    <a:pt x="18" y="11"/>
                    <a:pt x="18" y="11"/>
                    <a:pt x="18" y="12"/>
                  </a:cubicBezTo>
                  <a:close/>
                  <a:moveTo>
                    <a:pt x="19" y="12"/>
                  </a:moveTo>
                  <a:cubicBezTo>
                    <a:pt x="19" y="12"/>
                    <a:pt x="19" y="12"/>
                    <a:pt x="19" y="12"/>
                  </a:cubicBezTo>
                  <a:cubicBezTo>
                    <a:pt x="19" y="12"/>
                    <a:pt x="19" y="12"/>
                    <a:pt x="19" y="12"/>
                  </a:cubicBezTo>
                  <a:cubicBezTo>
                    <a:pt x="18" y="12"/>
                    <a:pt x="18" y="12"/>
                    <a:pt x="18" y="12"/>
                  </a:cubicBezTo>
                  <a:lnTo>
                    <a:pt x="19" y="12"/>
                  </a:lnTo>
                  <a:close/>
                  <a:moveTo>
                    <a:pt x="20" y="8"/>
                  </a:moveTo>
                  <a:cubicBezTo>
                    <a:pt x="20" y="8"/>
                    <a:pt x="20" y="8"/>
                    <a:pt x="19" y="8"/>
                  </a:cubicBezTo>
                  <a:cubicBezTo>
                    <a:pt x="19" y="8"/>
                    <a:pt x="18" y="8"/>
                    <a:pt x="17" y="8"/>
                  </a:cubicBezTo>
                  <a:cubicBezTo>
                    <a:pt x="17" y="8"/>
                    <a:pt x="17" y="8"/>
                    <a:pt x="17" y="8"/>
                  </a:cubicBezTo>
                  <a:cubicBezTo>
                    <a:pt x="17" y="8"/>
                    <a:pt x="17" y="8"/>
                    <a:pt x="17" y="8"/>
                  </a:cubicBezTo>
                  <a:cubicBezTo>
                    <a:pt x="18" y="8"/>
                    <a:pt x="18" y="8"/>
                    <a:pt x="19" y="8"/>
                  </a:cubicBezTo>
                  <a:cubicBezTo>
                    <a:pt x="19" y="8"/>
                    <a:pt x="19" y="8"/>
                    <a:pt x="19" y="8"/>
                  </a:cubicBezTo>
                  <a:cubicBezTo>
                    <a:pt x="19" y="8"/>
                    <a:pt x="19" y="8"/>
                    <a:pt x="19" y="9"/>
                  </a:cubicBezTo>
                  <a:cubicBezTo>
                    <a:pt x="18" y="9"/>
                    <a:pt x="18" y="9"/>
                    <a:pt x="17" y="8"/>
                  </a:cubicBezTo>
                  <a:cubicBezTo>
                    <a:pt x="17" y="8"/>
                    <a:pt x="17" y="8"/>
                    <a:pt x="17" y="9"/>
                  </a:cubicBezTo>
                  <a:cubicBezTo>
                    <a:pt x="17" y="9"/>
                    <a:pt x="17" y="9"/>
                    <a:pt x="17" y="9"/>
                  </a:cubicBezTo>
                  <a:cubicBezTo>
                    <a:pt x="18" y="9"/>
                    <a:pt x="18" y="9"/>
                    <a:pt x="19" y="9"/>
                  </a:cubicBezTo>
                  <a:cubicBezTo>
                    <a:pt x="19" y="9"/>
                    <a:pt x="18" y="9"/>
                    <a:pt x="18" y="10"/>
                  </a:cubicBezTo>
                  <a:cubicBezTo>
                    <a:pt x="18" y="10"/>
                    <a:pt x="18" y="9"/>
                    <a:pt x="18" y="9"/>
                  </a:cubicBezTo>
                  <a:cubicBezTo>
                    <a:pt x="18" y="10"/>
                    <a:pt x="17" y="10"/>
                    <a:pt x="16" y="9"/>
                  </a:cubicBezTo>
                  <a:cubicBezTo>
                    <a:pt x="16" y="9"/>
                    <a:pt x="16" y="9"/>
                    <a:pt x="16" y="10"/>
                  </a:cubicBezTo>
                  <a:cubicBezTo>
                    <a:pt x="16" y="10"/>
                    <a:pt x="16" y="10"/>
                    <a:pt x="16" y="10"/>
                  </a:cubicBezTo>
                  <a:cubicBezTo>
                    <a:pt x="17" y="10"/>
                    <a:pt x="17" y="10"/>
                    <a:pt x="18" y="10"/>
                  </a:cubicBezTo>
                  <a:cubicBezTo>
                    <a:pt x="18" y="10"/>
                    <a:pt x="18" y="10"/>
                    <a:pt x="18" y="10"/>
                  </a:cubicBezTo>
                  <a:cubicBezTo>
                    <a:pt x="18" y="10"/>
                    <a:pt x="18" y="10"/>
                    <a:pt x="18" y="11"/>
                  </a:cubicBezTo>
                  <a:cubicBezTo>
                    <a:pt x="17" y="11"/>
                    <a:pt x="16" y="11"/>
                    <a:pt x="16" y="10"/>
                  </a:cubicBezTo>
                  <a:cubicBezTo>
                    <a:pt x="15" y="10"/>
                    <a:pt x="15" y="11"/>
                    <a:pt x="15" y="11"/>
                  </a:cubicBezTo>
                  <a:cubicBezTo>
                    <a:pt x="15" y="11"/>
                    <a:pt x="15" y="11"/>
                    <a:pt x="16" y="11"/>
                  </a:cubicBezTo>
                  <a:cubicBezTo>
                    <a:pt x="16" y="11"/>
                    <a:pt x="17" y="11"/>
                    <a:pt x="17" y="11"/>
                  </a:cubicBezTo>
                  <a:cubicBezTo>
                    <a:pt x="17" y="11"/>
                    <a:pt x="17" y="11"/>
                    <a:pt x="17" y="12"/>
                  </a:cubicBezTo>
                  <a:cubicBezTo>
                    <a:pt x="17" y="12"/>
                    <a:pt x="17" y="12"/>
                    <a:pt x="17" y="12"/>
                  </a:cubicBezTo>
                  <a:cubicBezTo>
                    <a:pt x="16" y="12"/>
                    <a:pt x="16" y="12"/>
                    <a:pt x="15" y="11"/>
                  </a:cubicBezTo>
                  <a:cubicBezTo>
                    <a:pt x="15" y="11"/>
                    <a:pt x="15" y="11"/>
                    <a:pt x="15" y="11"/>
                  </a:cubicBezTo>
                  <a:cubicBezTo>
                    <a:pt x="15" y="11"/>
                    <a:pt x="15" y="11"/>
                    <a:pt x="15" y="11"/>
                  </a:cubicBezTo>
                  <a:cubicBezTo>
                    <a:pt x="15" y="11"/>
                    <a:pt x="15" y="12"/>
                    <a:pt x="15" y="12"/>
                  </a:cubicBezTo>
                  <a:cubicBezTo>
                    <a:pt x="15" y="12"/>
                    <a:pt x="15" y="12"/>
                    <a:pt x="15" y="12"/>
                  </a:cubicBezTo>
                  <a:cubicBezTo>
                    <a:pt x="16" y="12"/>
                    <a:pt x="16" y="12"/>
                    <a:pt x="16" y="12"/>
                  </a:cubicBezTo>
                  <a:cubicBezTo>
                    <a:pt x="16" y="12"/>
                    <a:pt x="16" y="12"/>
                    <a:pt x="16" y="12"/>
                  </a:cubicBezTo>
                  <a:cubicBezTo>
                    <a:pt x="16" y="12"/>
                    <a:pt x="15" y="12"/>
                    <a:pt x="14" y="12"/>
                  </a:cubicBezTo>
                  <a:cubicBezTo>
                    <a:pt x="14" y="12"/>
                    <a:pt x="14" y="12"/>
                    <a:pt x="14" y="12"/>
                  </a:cubicBezTo>
                  <a:cubicBezTo>
                    <a:pt x="14" y="12"/>
                    <a:pt x="14" y="13"/>
                    <a:pt x="14" y="13"/>
                  </a:cubicBezTo>
                  <a:cubicBezTo>
                    <a:pt x="15" y="13"/>
                    <a:pt x="15" y="13"/>
                    <a:pt x="15" y="13"/>
                  </a:cubicBezTo>
                  <a:cubicBezTo>
                    <a:pt x="14" y="13"/>
                    <a:pt x="13" y="13"/>
                    <a:pt x="12" y="12"/>
                  </a:cubicBezTo>
                  <a:cubicBezTo>
                    <a:pt x="11" y="11"/>
                    <a:pt x="11" y="9"/>
                    <a:pt x="11" y="8"/>
                  </a:cubicBezTo>
                  <a:cubicBezTo>
                    <a:pt x="12" y="7"/>
                    <a:pt x="12" y="7"/>
                    <a:pt x="12" y="6"/>
                  </a:cubicBezTo>
                  <a:cubicBezTo>
                    <a:pt x="13" y="5"/>
                    <a:pt x="14" y="4"/>
                    <a:pt x="14" y="4"/>
                  </a:cubicBezTo>
                  <a:cubicBezTo>
                    <a:pt x="14" y="4"/>
                    <a:pt x="14" y="4"/>
                    <a:pt x="14" y="4"/>
                  </a:cubicBezTo>
                  <a:cubicBezTo>
                    <a:pt x="14" y="5"/>
                    <a:pt x="15" y="6"/>
                    <a:pt x="16" y="6"/>
                  </a:cubicBezTo>
                  <a:cubicBezTo>
                    <a:pt x="17" y="7"/>
                    <a:pt x="18" y="7"/>
                    <a:pt x="19" y="7"/>
                  </a:cubicBezTo>
                  <a:cubicBezTo>
                    <a:pt x="20" y="7"/>
                    <a:pt x="20" y="7"/>
                    <a:pt x="20" y="7"/>
                  </a:cubicBezTo>
                  <a:cubicBezTo>
                    <a:pt x="20" y="7"/>
                    <a:pt x="20" y="8"/>
                    <a:pt x="20" y="8"/>
                  </a:cubicBezTo>
                  <a:close/>
                  <a:moveTo>
                    <a:pt x="21" y="6"/>
                  </a:moveTo>
                  <a:cubicBezTo>
                    <a:pt x="20" y="6"/>
                    <a:pt x="20" y="6"/>
                    <a:pt x="19" y="6"/>
                  </a:cubicBezTo>
                  <a:cubicBezTo>
                    <a:pt x="18" y="6"/>
                    <a:pt x="17" y="6"/>
                    <a:pt x="16" y="5"/>
                  </a:cubicBezTo>
                  <a:cubicBezTo>
                    <a:pt x="16" y="5"/>
                    <a:pt x="15" y="4"/>
                    <a:pt x="15" y="4"/>
                  </a:cubicBezTo>
                  <a:cubicBezTo>
                    <a:pt x="15" y="3"/>
                    <a:pt x="15" y="3"/>
                    <a:pt x="15" y="2"/>
                  </a:cubicBezTo>
                  <a:cubicBezTo>
                    <a:pt x="17" y="1"/>
                    <a:pt x="19" y="2"/>
                    <a:pt x="20" y="3"/>
                  </a:cubicBezTo>
                  <a:cubicBezTo>
                    <a:pt x="21" y="4"/>
                    <a:pt x="21" y="5"/>
                    <a:pt x="21" y="5"/>
                  </a:cubicBezTo>
                  <a:cubicBezTo>
                    <a:pt x="21" y="6"/>
                    <a:pt x="21" y="6"/>
                    <a:pt x="21" y="6"/>
                  </a:cubicBezTo>
                  <a:close/>
                </a:path>
              </a:pathLst>
            </a:custGeom>
            <a:solidFill>
              <a:schemeClr val="bg1"/>
            </a:solidFill>
            <a:ln>
              <a:solidFill>
                <a:schemeClr val="bg1"/>
              </a:solidFill>
            </a:ln>
          </p:spPr>
          <p:txBody>
            <a:bodyPr vert="horz" wrap="square" lIns="68589" tIns="34295" rIns="68589" bIns="34295" numCol="1" anchor="t" anchorCtr="0" compatLnSpc="1"/>
            <a:lstStyle/>
            <a:p>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7" name="任意多边形 6"/>
            <p:cNvSpPr/>
            <p:nvPr/>
          </p:nvSpPr>
          <p:spPr>
            <a:xfrm>
              <a:off x="1096655" y="1611003"/>
              <a:ext cx="3575772" cy="2325128"/>
            </a:xfrm>
            <a:custGeom>
              <a:avLst/>
              <a:gdLst>
                <a:gd name="connsiteX0" fmla="*/ 305607 w 5046277"/>
                <a:gd name="connsiteY0" fmla="*/ 345271 h 3305471"/>
                <a:gd name="connsiteX1" fmla="*/ 334790 w 5046277"/>
                <a:gd name="connsiteY1" fmla="*/ 3078744 h 3305471"/>
                <a:gd name="connsiteX2" fmla="*/ 315334 w 5046277"/>
                <a:gd name="connsiteY2" fmla="*/ 3156565 h 3305471"/>
                <a:gd name="connsiteX3" fmla="*/ 4663598 w 5046277"/>
                <a:gd name="connsiteY3" fmla="*/ 3166293 h 3305471"/>
                <a:gd name="connsiteX4" fmla="*/ 4760875 w 5046277"/>
                <a:gd name="connsiteY4" fmla="*/ 3039833 h 3305471"/>
                <a:gd name="connsiteX5" fmla="*/ 4770602 w 5046277"/>
                <a:gd name="connsiteY5" fmla="*/ 286905 h 3305471"/>
                <a:gd name="connsiteX6" fmla="*/ 4721964 w 5046277"/>
                <a:gd name="connsiteY6" fmla="*/ 170173 h 3305471"/>
                <a:gd name="connsiteX7" fmla="*/ 548798 w 5046277"/>
                <a:gd name="connsiteY7" fmla="*/ 170173 h 3305471"/>
                <a:gd name="connsiteX8" fmla="*/ 305607 w 5046277"/>
                <a:gd name="connsiteY8" fmla="*/ 150718 h 3305471"/>
                <a:gd name="connsiteX9" fmla="*/ 325062 w 5046277"/>
                <a:gd name="connsiteY9" fmla="*/ 2261620 h 3305471"/>
                <a:gd name="connsiteX10" fmla="*/ 325062 w 5046277"/>
                <a:gd name="connsiteY10" fmla="*/ 2261620 h 3305471"/>
                <a:gd name="connsiteX0-1" fmla="*/ 305607 w 5046277"/>
                <a:gd name="connsiteY0-2" fmla="*/ 345271 h 3305471"/>
                <a:gd name="connsiteX1-3" fmla="*/ 334790 w 5046277"/>
                <a:gd name="connsiteY1-4" fmla="*/ 3078744 h 3305471"/>
                <a:gd name="connsiteX2-5" fmla="*/ 315334 w 5046277"/>
                <a:gd name="connsiteY2-6" fmla="*/ 3156565 h 3305471"/>
                <a:gd name="connsiteX3-7" fmla="*/ 4663598 w 5046277"/>
                <a:gd name="connsiteY3-8" fmla="*/ 3166293 h 3305471"/>
                <a:gd name="connsiteX4-9" fmla="*/ 4760875 w 5046277"/>
                <a:gd name="connsiteY4-10" fmla="*/ 3039833 h 3305471"/>
                <a:gd name="connsiteX5-11" fmla="*/ 4770602 w 5046277"/>
                <a:gd name="connsiteY5-12" fmla="*/ 286905 h 3305471"/>
                <a:gd name="connsiteX6-13" fmla="*/ 4721964 w 5046277"/>
                <a:gd name="connsiteY6-14" fmla="*/ 170173 h 3305471"/>
                <a:gd name="connsiteX7-15" fmla="*/ 548798 w 5046277"/>
                <a:gd name="connsiteY7-16" fmla="*/ 170173 h 3305471"/>
                <a:gd name="connsiteX8-17" fmla="*/ 305607 w 5046277"/>
                <a:gd name="connsiteY8-18" fmla="*/ 150718 h 3305471"/>
                <a:gd name="connsiteX9-19" fmla="*/ 325062 w 5046277"/>
                <a:gd name="connsiteY9-20" fmla="*/ 2261620 h 3305471"/>
                <a:gd name="connsiteX10-21" fmla="*/ 340302 w 5046277"/>
                <a:gd name="connsiteY10-22" fmla="*/ 2271780 h 3305471"/>
                <a:gd name="connsiteX0-23" fmla="*/ 305607 w 5046277"/>
                <a:gd name="connsiteY0-24" fmla="*/ 345271 h 3305471"/>
                <a:gd name="connsiteX1-25" fmla="*/ 334790 w 5046277"/>
                <a:gd name="connsiteY1-26" fmla="*/ 3078744 h 3305471"/>
                <a:gd name="connsiteX2-27" fmla="*/ 315334 w 5046277"/>
                <a:gd name="connsiteY2-28" fmla="*/ 3156565 h 3305471"/>
                <a:gd name="connsiteX3-29" fmla="*/ 4663598 w 5046277"/>
                <a:gd name="connsiteY3-30" fmla="*/ 3166293 h 3305471"/>
                <a:gd name="connsiteX4-31" fmla="*/ 4760875 w 5046277"/>
                <a:gd name="connsiteY4-32" fmla="*/ 3039833 h 3305471"/>
                <a:gd name="connsiteX5-33" fmla="*/ 4770602 w 5046277"/>
                <a:gd name="connsiteY5-34" fmla="*/ 286905 h 3305471"/>
                <a:gd name="connsiteX6-35" fmla="*/ 4721964 w 5046277"/>
                <a:gd name="connsiteY6-36" fmla="*/ 170173 h 3305471"/>
                <a:gd name="connsiteX7-37" fmla="*/ 548798 w 5046277"/>
                <a:gd name="connsiteY7-38" fmla="*/ 170173 h 3305471"/>
                <a:gd name="connsiteX8-39" fmla="*/ 305607 w 5046277"/>
                <a:gd name="connsiteY8-40" fmla="*/ 150718 h 3305471"/>
                <a:gd name="connsiteX9-41" fmla="*/ 325062 w 5046277"/>
                <a:gd name="connsiteY9-42" fmla="*/ 2261620 h 3305471"/>
                <a:gd name="connsiteX10-43" fmla="*/ 340302 w 5046277"/>
                <a:gd name="connsiteY10-44" fmla="*/ 3099820 h 3305471"/>
                <a:gd name="connsiteX0-45" fmla="*/ 305607 w 5046277"/>
                <a:gd name="connsiteY0-46" fmla="*/ 345271 h 3305471"/>
                <a:gd name="connsiteX1-47" fmla="*/ 334790 w 5046277"/>
                <a:gd name="connsiteY1-48" fmla="*/ 3078744 h 3305471"/>
                <a:gd name="connsiteX2-49" fmla="*/ 315334 w 5046277"/>
                <a:gd name="connsiteY2-50" fmla="*/ 3156565 h 3305471"/>
                <a:gd name="connsiteX3-51" fmla="*/ 4663598 w 5046277"/>
                <a:gd name="connsiteY3-52" fmla="*/ 3166293 h 3305471"/>
                <a:gd name="connsiteX4-53" fmla="*/ 4760875 w 5046277"/>
                <a:gd name="connsiteY4-54" fmla="*/ 3039833 h 3305471"/>
                <a:gd name="connsiteX5-55" fmla="*/ 4770602 w 5046277"/>
                <a:gd name="connsiteY5-56" fmla="*/ 286905 h 3305471"/>
                <a:gd name="connsiteX6-57" fmla="*/ 4721964 w 5046277"/>
                <a:gd name="connsiteY6-58" fmla="*/ 170173 h 3305471"/>
                <a:gd name="connsiteX7-59" fmla="*/ 548798 w 5046277"/>
                <a:gd name="connsiteY7-60" fmla="*/ 170173 h 3305471"/>
                <a:gd name="connsiteX8-61" fmla="*/ 305607 w 5046277"/>
                <a:gd name="connsiteY8-62" fmla="*/ 150718 h 3305471"/>
                <a:gd name="connsiteX9-63" fmla="*/ 335222 w 5046277"/>
                <a:gd name="connsiteY9-64" fmla="*/ 2261620 h 3305471"/>
                <a:gd name="connsiteX10-65" fmla="*/ 340302 w 5046277"/>
                <a:gd name="connsiteY10-66" fmla="*/ 3099820 h 3305471"/>
                <a:gd name="connsiteX0-67" fmla="*/ 42664 w 5037334"/>
                <a:gd name="connsiteY0-68" fmla="*/ 533231 h 3291670"/>
                <a:gd name="connsiteX1-69" fmla="*/ 325847 w 5037334"/>
                <a:gd name="connsiteY1-70" fmla="*/ 3078744 h 3291670"/>
                <a:gd name="connsiteX2-71" fmla="*/ 306391 w 5037334"/>
                <a:gd name="connsiteY2-72" fmla="*/ 3156565 h 3291670"/>
                <a:gd name="connsiteX3-73" fmla="*/ 4654655 w 5037334"/>
                <a:gd name="connsiteY3-74" fmla="*/ 3166293 h 3291670"/>
                <a:gd name="connsiteX4-75" fmla="*/ 4751932 w 5037334"/>
                <a:gd name="connsiteY4-76" fmla="*/ 3039833 h 3291670"/>
                <a:gd name="connsiteX5-77" fmla="*/ 4761659 w 5037334"/>
                <a:gd name="connsiteY5-78" fmla="*/ 286905 h 3291670"/>
                <a:gd name="connsiteX6-79" fmla="*/ 4713021 w 5037334"/>
                <a:gd name="connsiteY6-80" fmla="*/ 170173 h 3291670"/>
                <a:gd name="connsiteX7-81" fmla="*/ 539855 w 5037334"/>
                <a:gd name="connsiteY7-82" fmla="*/ 170173 h 3291670"/>
                <a:gd name="connsiteX8-83" fmla="*/ 296664 w 5037334"/>
                <a:gd name="connsiteY8-84" fmla="*/ 150718 h 3291670"/>
                <a:gd name="connsiteX9-85" fmla="*/ 326279 w 5037334"/>
                <a:gd name="connsiteY9-86" fmla="*/ 2261620 h 3291670"/>
                <a:gd name="connsiteX10-87" fmla="*/ 331359 w 5037334"/>
                <a:gd name="connsiteY10-88" fmla="*/ 3099820 h 3291670"/>
                <a:gd name="connsiteX0-89" fmla="*/ 342451 w 5047561"/>
                <a:gd name="connsiteY0-90" fmla="*/ 2255351 h 3286080"/>
                <a:gd name="connsiteX1-91" fmla="*/ 336074 w 5047561"/>
                <a:gd name="connsiteY1-92" fmla="*/ 3078744 h 3286080"/>
                <a:gd name="connsiteX2-93" fmla="*/ 316618 w 5047561"/>
                <a:gd name="connsiteY2-94" fmla="*/ 3156565 h 3286080"/>
                <a:gd name="connsiteX3-95" fmla="*/ 4664882 w 5047561"/>
                <a:gd name="connsiteY3-96" fmla="*/ 3166293 h 3286080"/>
                <a:gd name="connsiteX4-97" fmla="*/ 4762159 w 5047561"/>
                <a:gd name="connsiteY4-98" fmla="*/ 3039833 h 3286080"/>
                <a:gd name="connsiteX5-99" fmla="*/ 4771886 w 5047561"/>
                <a:gd name="connsiteY5-100" fmla="*/ 286905 h 3286080"/>
                <a:gd name="connsiteX6-101" fmla="*/ 4723248 w 5047561"/>
                <a:gd name="connsiteY6-102" fmla="*/ 170173 h 3286080"/>
                <a:gd name="connsiteX7-103" fmla="*/ 550082 w 5047561"/>
                <a:gd name="connsiteY7-104" fmla="*/ 170173 h 3286080"/>
                <a:gd name="connsiteX8-105" fmla="*/ 306891 w 5047561"/>
                <a:gd name="connsiteY8-106" fmla="*/ 150718 h 3286080"/>
                <a:gd name="connsiteX9-107" fmla="*/ 336506 w 5047561"/>
                <a:gd name="connsiteY9-108" fmla="*/ 2261620 h 3286080"/>
                <a:gd name="connsiteX10-109" fmla="*/ 341586 w 5047561"/>
                <a:gd name="connsiteY10-110" fmla="*/ 3099820 h 3286080"/>
                <a:gd name="connsiteX0-111" fmla="*/ 342451 w 5047561"/>
                <a:gd name="connsiteY0-112" fmla="*/ 2255351 h 3286080"/>
                <a:gd name="connsiteX1-113" fmla="*/ 336074 w 5047561"/>
                <a:gd name="connsiteY1-114" fmla="*/ 3078744 h 3286080"/>
                <a:gd name="connsiteX2-115" fmla="*/ 316618 w 5047561"/>
                <a:gd name="connsiteY2-116" fmla="*/ 3156565 h 3286080"/>
                <a:gd name="connsiteX3-117" fmla="*/ 4664882 w 5047561"/>
                <a:gd name="connsiteY3-118" fmla="*/ 3166293 h 3286080"/>
                <a:gd name="connsiteX4-119" fmla="*/ 4762159 w 5047561"/>
                <a:gd name="connsiteY4-120" fmla="*/ 3039833 h 3286080"/>
                <a:gd name="connsiteX5-121" fmla="*/ 4771886 w 5047561"/>
                <a:gd name="connsiteY5-122" fmla="*/ 286905 h 3286080"/>
                <a:gd name="connsiteX6-123" fmla="*/ 4723248 w 5047561"/>
                <a:gd name="connsiteY6-124" fmla="*/ 170173 h 3286080"/>
                <a:gd name="connsiteX7-125" fmla="*/ 550082 w 5047561"/>
                <a:gd name="connsiteY7-126" fmla="*/ 170173 h 3286080"/>
                <a:gd name="connsiteX8-127" fmla="*/ 306891 w 5047561"/>
                <a:gd name="connsiteY8-128" fmla="*/ 150718 h 3286080"/>
                <a:gd name="connsiteX9-129" fmla="*/ 336506 w 5047561"/>
                <a:gd name="connsiteY9-130" fmla="*/ 2261620 h 3286080"/>
                <a:gd name="connsiteX10-131" fmla="*/ 341586 w 5047561"/>
                <a:gd name="connsiteY10-132" fmla="*/ 3140460 h 3286080"/>
                <a:gd name="connsiteX0-133" fmla="*/ 344116 w 5049226"/>
                <a:gd name="connsiteY0-134" fmla="*/ 2255351 h 3286080"/>
                <a:gd name="connsiteX1-135" fmla="*/ 332659 w 5049226"/>
                <a:gd name="connsiteY1-136" fmla="*/ 2951744 h 3286080"/>
                <a:gd name="connsiteX2-137" fmla="*/ 318283 w 5049226"/>
                <a:gd name="connsiteY2-138" fmla="*/ 3156565 h 3286080"/>
                <a:gd name="connsiteX3-139" fmla="*/ 4666547 w 5049226"/>
                <a:gd name="connsiteY3-140" fmla="*/ 3166293 h 3286080"/>
                <a:gd name="connsiteX4-141" fmla="*/ 4763824 w 5049226"/>
                <a:gd name="connsiteY4-142" fmla="*/ 3039833 h 3286080"/>
                <a:gd name="connsiteX5-143" fmla="*/ 4773551 w 5049226"/>
                <a:gd name="connsiteY5-144" fmla="*/ 286905 h 3286080"/>
                <a:gd name="connsiteX6-145" fmla="*/ 4724913 w 5049226"/>
                <a:gd name="connsiteY6-146" fmla="*/ 170173 h 3286080"/>
                <a:gd name="connsiteX7-147" fmla="*/ 551747 w 5049226"/>
                <a:gd name="connsiteY7-148" fmla="*/ 170173 h 3286080"/>
                <a:gd name="connsiteX8-149" fmla="*/ 308556 w 5049226"/>
                <a:gd name="connsiteY8-150" fmla="*/ 150718 h 3286080"/>
                <a:gd name="connsiteX9-151" fmla="*/ 338171 w 5049226"/>
                <a:gd name="connsiteY9-152" fmla="*/ 2261620 h 3286080"/>
                <a:gd name="connsiteX10-153" fmla="*/ 343251 w 5049226"/>
                <a:gd name="connsiteY10-154" fmla="*/ 3140460 h 3286080"/>
                <a:gd name="connsiteX0-155" fmla="*/ 349174 w 5054284"/>
                <a:gd name="connsiteY0-156" fmla="*/ 2255351 h 3286080"/>
                <a:gd name="connsiteX1-157" fmla="*/ 322477 w 5054284"/>
                <a:gd name="connsiteY1-158" fmla="*/ 3175264 h 3286080"/>
                <a:gd name="connsiteX2-159" fmla="*/ 323341 w 5054284"/>
                <a:gd name="connsiteY2-160" fmla="*/ 3156565 h 3286080"/>
                <a:gd name="connsiteX3-161" fmla="*/ 4671605 w 5054284"/>
                <a:gd name="connsiteY3-162" fmla="*/ 3166293 h 3286080"/>
                <a:gd name="connsiteX4-163" fmla="*/ 4768882 w 5054284"/>
                <a:gd name="connsiteY4-164" fmla="*/ 3039833 h 3286080"/>
                <a:gd name="connsiteX5-165" fmla="*/ 4778609 w 5054284"/>
                <a:gd name="connsiteY5-166" fmla="*/ 286905 h 3286080"/>
                <a:gd name="connsiteX6-167" fmla="*/ 4729971 w 5054284"/>
                <a:gd name="connsiteY6-168" fmla="*/ 170173 h 3286080"/>
                <a:gd name="connsiteX7-169" fmla="*/ 556805 w 5054284"/>
                <a:gd name="connsiteY7-170" fmla="*/ 170173 h 3286080"/>
                <a:gd name="connsiteX8-171" fmla="*/ 313614 w 5054284"/>
                <a:gd name="connsiteY8-172" fmla="*/ 150718 h 3286080"/>
                <a:gd name="connsiteX9-173" fmla="*/ 343229 w 5054284"/>
                <a:gd name="connsiteY9-174" fmla="*/ 2261620 h 3286080"/>
                <a:gd name="connsiteX10-175" fmla="*/ 348309 w 5054284"/>
                <a:gd name="connsiteY10-176" fmla="*/ 3140460 h 32860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54284" h="3286080">
                  <a:moveTo>
                    <a:pt x="349174" y="2255351"/>
                  </a:moveTo>
                  <a:cubicBezTo>
                    <a:pt x="362955" y="3387813"/>
                    <a:pt x="326783" y="3025062"/>
                    <a:pt x="322477" y="3175264"/>
                  </a:cubicBezTo>
                  <a:cubicBezTo>
                    <a:pt x="318172" y="3325466"/>
                    <a:pt x="-401514" y="3158060"/>
                    <a:pt x="323341" y="3156565"/>
                  </a:cubicBezTo>
                  <a:lnTo>
                    <a:pt x="4671605" y="3166293"/>
                  </a:lnTo>
                  <a:cubicBezTo>
                    <a:pt x="5412529" y="3146838"/>
                    <a:pt x="4751048" y="3519731"/>
                    <a:pt x="4768882" y="3039833"/>
                  </a:cubicBezTo>
                  <a:cubicBezTo>
                    <a:pt x="4786716" y="2559935"/>
                    <a:pt x="4785094" y="765182"/>
                    <a:pt x="4778609" y="286905"/>
                  </a:cubicBezTo>
                  <a:cubicBezTo>
                    <a:pt x="4772124" y="-191372"/>
                    <a:pt x="5433605" y="189628"/>
                    <a:pt x="4729971" y="170173"/>
                  </a:cubicBezTo>
                  <a:cubicBezTo>
                    <a:pt x="4026337" y="150718"/>
                    <a:pt x="1292865" y="173415"/>
                    <a:pt x="556805" y="170173"/>
                  </a:cubicBezTo>
                  <a:cubicBezTo>
                    <a:pt x="-179255" y="166930"/>
                    <a:pt x="349210" y="-197856"/>
                    <a:pt x="313614" y="150718"/>
                  </a:cubicBezTo>
                  <a:cubicBezTo>
                    <a:pt x="278018" y="499292"/>
                    <a:pt x="337447" y="1763330"/>
                    <a:pt x="343229" y="2261620"/>
                  </a:cubicBezTo>
                  <a:cubicBezTo>
                    <a:pt x="349011" y="2759910"/>
                    <a:pt x="343229" y="3137073"/>
                    <a:pt x="348309" y="314046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grpSp>
      <p:sp>
        <p:nvSpPr>
          <p:cNvPr id="8" name="TextBox 19"/>
          <p:cNvSpPr txBox="1"/>
          <p:nvPr/>
        </p:nvSpPr>
        <p:spPr>
          <a:xfrm>
            <a:off x="5016161" y="1490762"/>
            <a:ext cx="2613554" cy="568499"/>
          </a:xfrm>
          <a:prstGeom prst="rect">
            <a:avLst/>
          </a:prstGeom>
          <a:noFill/>
        </p:spPr>
        <p:txBody>
          <a:bodyPr wrap="none" lIns="68589" tIns="34295" rIns="68589" bIns="34295" rtlCol="0">
            <a:spAutoFit/>
          </a:bodyPr>
          <a:lstStyle/>
          <a:p>
            <a:pPr>
              <a:lnSpc>
                <a:spcPct val="150000"/>
              </a:lnSpc>
            </a:pP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点击此处添加标题</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9" name="TextBox 45"/>
          <p:cNvSpPr txBox="1"/>
          <p:nvPr/>
        </p:nvSpPr>
        <p:spPr>
          <a:xfrm>
            <a:off x="5016162" y="2101653"/>
            <a:ext cx="3399891" cy="1684020"/>
          </a:xfrm>
          <a:prstGeom prst="rect">
            <a:avLst/>
          </a:prstGeom>
          <a:noFill/>
        </p:spPr>
        <p:txBody>
          <a:bodyPr wrap="square" lIns="68589" tIns="34295" rIns="68589" bIns="3429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sz="1400" dirty="0">
                <a:latin typeface="方正准圆简体" panose="02010601030101010101" charset="-122"/>
                <a:ea typeface="方正卡通简体" panose="03000509000000000000" charset="-122"/>
                <a:cs typeface="+mn-ea"/>
                <a:sym typeface="方正准圆简体" panose="02010601030101010101" charset="-122"/>
              </a:rPr>
              <a:t>您的内容打在这里，或者通过复制您的文本后，在此框中选择粘贴，并选择只保留文字。您的内容打在这里，或者通过复制您的文本后，在此框中选择粘贴，并选择只保留文字。</a:t>
            </a:r>
            <a:endParaRPr sz="1400" dirty="0">
              <a:latin typeface="方正准圆简体" panose="02010601030101010101" charset="-122"/>
              <a:ea typeface="方正卡通简体" panose="03000509000000000000" charset="-122"/>
              <a:cs typeface="+mn-ea"/>
              <a:sym typeface="方正准圆简体" panose="02010601030101010101" charset="-122"/>
            </a:endParaRPr>
          </a:p>
        </p:txBody>
      </p:sp>
      <p:sp>
        <p:nvSpPr>
          <p:cNvPr id="10" name="Rectangle 47"/>
          <p:cNvSpPr/>
          <p:nvPr/>
        </p:nvSpPr>
        <p:spPr>
          <a:xfrm>
            <a:off x="1107528" y="5311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by="(-#ppt_w*2)" calcmode="lin" valueType="num">
                                      <p:cBhvr rctx="PPT">
                                        <p:cTn id="17" dur="500" autoRev="1" fill="hold">
                                          <p:stCondLst>
                                            <p:cond delay="0"/>
                                          </p:stCondLst>
                                        </p:cTn>
                                        <p:tgtEl>
                                          <p:spTgt spid="8"/>
                                        </p:tgtEl>
                                        <p:attrNameLst>
                                          <p:attrName>ppt_w</p:attrName>
                                        </p:attrNameLst>
                                      </p:cBhvr>
                                    </p:anim>
                                    <p:anim by="(#ppt_w*0.50)" calcmode="lin" valueType="num">
                                      <p:cBhvr>
                                        <p:cTn id="18" dur="500" decel="50000" autoRev="1" fill="hold">
                                          <p:stCondLst>
                                            <p:cond delay="0"/>
                                          </p:stCondLst>
                                        </p:cTn>
                                        <p:tgtEl>
                                          <p:spTgt spid="8"/>
                                        </p:tgtEl>
                                        <p:attrNameLst>
                                          <p:attrName>ppt_x</p:attrName>
                                        </p:attrNameLst>
                                      </p:cBhvr>
                                    </p:anim>
                                    <p:anim from="(-#ppt_h/2)" to="(#ppt_y)" calcmode="lin" valueType="num">
                                      <p:cBhvr>
                                        <p:cTn id="19" dur="1000" fill="hold">
                                          <p:stCondLst>
                                            <p:cond delay="0"/>
                                          </p:stCondLst>
                                        </p:cTn>
                                        <p:tgtEl>
                                          <p:spTgt spid="8"/>
                                        </p:tgtEl>
                                        <p:attrNameLst>
                                          <p:attrName>ppt_y</p:attrName>
                                        </p:attrNameLst>
                                      </p:cBhvr>
                                    </p:anim>
                                    <p:animRot by="21600000">
                                      <p:cBhvr>
                                        <p:cTn id="20" dur="1000" fill="hold">
                                          <p:stCondLst>
                                            <p:cond delay="0"/>
                                          </p:stCondLst>
                                        </p:cTn>
                                        <p:tgtEl>
                                          <p:spTgt spid="8"/>
                                        </p:tgtEl>
                                        <p:attrNameLst>
                                          <p:attrName>r</p:attrName>
                                        </p:attrNameLst>
                                      </p:cBhvr>
                                    </p:animRot>
                                  </p:childTnLst>
                                </p:cTn>
                              </p:par>
                            </p:childTnLst>
                          </p:cTn>
                        </p:par>
                        <p:par>
                          <p:cTn id="21" fill="hold">
                            <p:stCondLst>
                              <p:cond delay="3200"/>
                            </p:stCondLst>
                            <p:childTnLst>
                              <p:par>
                                <p:cTn id="22" presetID="6"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文本框 7"/>
          <p:cNvSpPr txBox="1">
            <a:spLocks noChangeArrowheads="1"/>
          </p:cNvSpPr>
          <p:nvPr/>
        </p:nvSpPr>
        <p:spPr bwMode="auto">
          <a:xfrm>
            <a:off x="1266438" y="3517053"/>
            <a:ext cx="188261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您的内容打在这里，或者通过复制您的文本后，在此框中选择粘贴，并选择只保留文字。</a:t>
            </a:r>
            <a:endPar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0" name="Rectangle 47"/>
          <p:cNvSpPr/>
          <p:nvPr/>
        </p:nvSpPr>
        <p:spPr>
          <a:xfrm>
            <a:off x="1107528" y="5311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endParaRPr>
          </a:p>
        </p:txBody>
      </p:sp>
      <p:grpSp>
        <p:nvGrpSpPr>
          <p:cNvPr id="2" name="组合 1"/>
          <p:cNvGrpSpPr/>
          <p:nvPr/>
        </p:nvGrpSpPr>
        <p:grpSpPr>
          <a:xfrm>
            <a:off x="1350294" y="1306926"/>
            <a:ext cx="1714900" cy="1678522"/>
            <a:chOff x="1016621" y="1284905"/>
            <a:chExt cx="1946151" cy="1904868"/>
          </a:xfrm>
        </p:grpSpPr>
        <p:sp>
          <p:nvSpPr>
            <p:cNvPr id="31" name="椭圆 31"/>
            <p:cNvSpPr/>
            <p:nvPr/>
          </p:nvSpPr>
          <p:spPr>
            <a:xfrm>
              <a:off x="1075706" y="1342737"/>
              <a:ext cx="1827980" cy="178920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blipFill dpi="0" rotWithShape="1">
              <a:blip r:embed="rId1" cstate="print"/>
              <a:srcRect/>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32" name="椭圆 31"/>
            <p:cNvSpPr/>
            <p:nvPr/>
          </p:nvSpPr>
          <p:spPr>
            <a:xfrm>
              <a:off x="1016621" y="1284905"/>
              <a:ext cx="1946151" cy="19048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noFill/>
            <a:ln w="9525"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grpSp>
      <p:sp>
        <p:nvSpPr>
          <p:cNvPr id="64" name="Rectangle 47"/>
          <p:cNvSpPr/>
          <p:nvPr/>
        </p:nvSpPr>
        <p:spPr>
          <a:xfrm>
            <a:off x="1258339" y="3177865"/>
            <a:ext cx="1898810" cy="307777"/>
          </a:xfrm>
          <a:prstGeom prst="rect">
            <a:avLst/>
          </a:prstGeom>
        </p:spPr>
        <p:txBody>
          <a:bodyPr wrap="square" lIns="0" tIns="0" rIns="0" bIns="0">
            <a:spAutoFit/>
          </a:bodyPr>
          <a:lstStyle/>
          <a:p>
            <a:pPr algn="ctr"/>
            <a:r>
              <a:rPr lang="zh-CN" altLang="en-US" sz="20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0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65" name="文本框 7"/>
          <p:cNvSpPr txBox="1">
            <a:spLocks noChangeArrowheads="1"/>
          </p:cNvSpPr>
          <p:nvPr/>
        </p:nvSpPr>
        <p:spPr bwMode="auto">
          <a:xfrm>
            <a:off x="3487122" y="3517053"/>
            <a:ext cx="188261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您的内容打在这里，或者通过复制您的文本后，在此框中选择粘贴，并选择只保留文字。</a:t>
            </a:r>
            <a:endPar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grpSp>
        <p:nvGrpSpPr>
          <p:cNvPr id="66" name="组合 65"/>
          <p:cNvGrpSpPr/>
          <p:nvPr/>
        </p:nvGrpSpPr>
        <p:grpSpPr>
          <a:xfrm>
            <a:off x="3570978" y="1306926"/>
            <a:ext cx="1714900" cy="1678522"/>
            <a:chOff x="1016621" y="1284905"/>
            <a:chExt cx="1946151" cy="1904868"/>
          </a:xfrm>
        </p:grpSpPr>
        <p:sp>
          <p:nvSpPr>
            <p:cNvPr id="67" name="椭圆 31"/>
            <p:cNvSpPr/>
            <p:nvPr/>
          </p:nvSpPr>
          <p:spPr>
            <a:xfrm>
              <a:off x="1075706" y="1342737"/>
              <a:ext cx="1827980" cy="178920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blipFill dpi="0" rotWithShape="1">
              <a:blip r:embed="rId2" cstate="print"/>
              <a:srcRect/>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68" name="椭圆 31"/>
            <p:cNvSpPr/>
            <p:nvPr/>
          </p:nvSpPr>
          <p:spPr>
            <a:xfrm>
              <a:off x="1016621" y="1284905"/>
              <a:ext cx="1946151" cy="19048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noFill/>
            <a:ln w="9525"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grpSp>
      <p:sp>
        <p:nvSpPr>
          <p:cNvPr id="69" name="Rectangle 47"/>
          <p:cNvSpPr/>
          <p:nvPr/>
        </p:nvSpPr>
        <p:spPr>
          <a:xfrm>
            <a:off x="3479023" y="3177865"/>
            <a:ext cx="1898810" cy="307777"/>
          </a:xfrm>
          <a:prstGeom prst="rect">
            <a:avLst/>
          </a:prstGeom>
        </p:spPr>
        <p:txBody>
          <a:bodyPr wrap="square" lIns="0" tIns="0" rIns="0" bIns="0">
            <a:spAutoFit/>
          </a:bodyPr>
          <a:lstStyle/>
          <a:p>
            <a:pPr algn="ctr"/>
            <a:r>
              <a:rPr lang="zh-CN" altLang="en-US" sz="20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0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70" name="文本框 7"/>
          <p:cNvSpPr txBox="1">
            <a:spLocks noChangeArrowheads="1"/>
          </p:cNvSpPr>
          <p:nvPr/>
        </p:nvSpPr>
        <p:spPr bwMode="auto">
          <a:xfrm>
            <a:off x="5858534" y="3517053"/>
            <a:ext cx="188261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您的内容打在这里，或者通过复制您的文本后，在此框中选择粘贴，并选择只保留文字。</a:t>
            </a:r>
            <a:endParaRPr sz="15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grpSp>
        <p:nvGrpSpPr>
          <p:cNvPr id="71" name="组合 70"/>
          <p:cNvGrpSpPr/>
          <p:nvPr/>
        </p:nvGrpSpPr>
        <p:grpSpPr>
          <a:xfrm>
            <a:off x="5942390" y="1306926"/>
            <a:ext cx="1714900" cy="1678522"/>
            <a:chOff x="1016621" y="1284905"/>
            <a:chExt cx="1946151" cy="1904868"/>
          </a:xfrm>
        </p:grpSpPr>
        <p:sp>
          <p:nvSpPr>
            <p:cNvPr id="72" name="椭圆 31"/>
            <p:cNvSpPr/>
            <p:nvPr/>
          </p:nvSpPr>
          <p:spPr>
            <a:xfrm>
              <a:off x="1075706" y="1342737"/>
              <a:ext cx="1827980" cy="178920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blipFill dpi="0" rotWithShape="1">
              <a:blip r:embed="rId3" cstate="print"/>
              <a:srcRect/>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
          <p:nvSpPr>
            <p:cNvPr id="73" name="椭圆 31"/>
            <p:cNvSpPr/>
            <p:nvPr/>
          </p:nvSpPr>
          <p:spPr>
            <a:xfrm>
              <a:off x="1016621" y="1284905"/>
              <a:ext cx="1946151" cy="19048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1" fmla="*/ 54968 w 652000"/>
                <a:gd name="connsiteY0-2" fmla="*/ 18182 h 565791"/>
                <a:gd name="connsiteX1-3" fmla="*/ 620906 w 652000"/>
                <a:gd name="connsiteY1-4" fmla="*/ 31700 h 565791"/>
                <a:gd name="connsiteX2-5" fmla="*/ 625614 w 652000"/>
                <a:gd name="connsiteY2-6" fmla="*/ 535349 h 565791"/>
                <a:gd name="connsiteX3-7" fmla="*/ 16438 w 652000"/>
                <a:gd name="connsiteY3-8" fmla="*/ 497972 h 565791"/>
                <a:gd name="connsiteX4-9" fmla="*/ 3265 w 652000"/>
                <a:gd name="connsiteY4-10" fmla="*/ 28473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00" h="565791">
                  <a:moveTo>
                    <a:pt x="54968" y="18182"/>
                  </a:moveTo>
                  <a:cubicBezTo>
                    <a:pt x="284904" y="7261"/>
                    <a:pt x="595846" y="-22893"/>
                    <a:pt x="620906" y="31700"/>
                  </a:cubicBezTo>
                  <a:cubicBezTo>
                    <a:pt x="645966" y="86293"/>
                    <a:pt x="673823" y="489239"/>
                    <a:pt x="625614" y="535349"/>
                  </a:cubicBezTo>
                  <a:cubicBezTo>
                    <a:pt x="577405" y="581459"/>
                    <a:pt x="36739" y="579874"/>
                    <a:pt x="16438" y="497972"/>
                  </a:cubicBezTo>
                  <a:cubicBezTo>
                    <a:pt x="4893" y="378148"/>
                    <a:pt x="-5495" y="137123"/>
                    <a:pt x="3265" y="28473"/>
                  </a:cubicBezTo>
                </a:path>
              </a:pathLst>
            </a:custGeom>
            <a:noFill/>
            <a:ln w="9525"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grpSp>
      <p:sp>
        <p:nvSpPr>
          <p:cNvPr id="74" name="Rectangle 47"/>
          <p:cNvSpPr/>
          <p:nvPr/>
        </p:nvSpPr>
        <p:spPr>
          <a:xfrm>
            <a:off x="5850435" y="3177865"/>
            <a:ext cx="1898810" cy="307777"/>
          </a:xfrm>
          <a:prstGeom prst="rect">
            <a:avLst/>
          </a:prstGeom>
        </p:spPr>
        <p:txBody>
          <a:bodyPr wrap="square" lIns="0" tIns="0" rIns="0" bIns="0">
            <a:spAutoFit/>
          </a:bodyPr>
          <a:lstStyle/>
          <a:p>
            <a:pPr algn="ctr"/>
            <a:r>
              <a:rPr lang="zh-CN" altLang="en-US" sz="20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0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fade">
                                      <p:cBhvr>
                                        <p:cTn id="20" dur="1000"/>
                                        <p:tgtEl>
                                          <p:spTgt spid="142"/>
                                        </p:tgtEl>
                                      </p:cBhvr>
                                    </p:animEffect>
                                    <p:anim calcmode="lin" valueType="num">
                                      <p:cBhvr>
                                        <p:cTn id="21" dur="1000" fill="hold"/>
                                        <p:tgtEl>
                                          <p:spTgt spid="142"/>
                                        </p:tgtEl>
                                        <p:attrNameLst>
                                          <p:attrName>ppt_x</p:attrName>
                                        </p:attrNameLst>
                                      </p:cBhvr>
                                      <p:tavLst>
                                        <p:tav tm="0">
                                          <p:val>
                                            <p:strVal val="#ppt_x"/>
                                          </p:val>
                                        </p:tav>
                                        <p:tav tm="100000">
                                          <p:val>
                                            <p:strVal val="#ppt_x"/>
                                          </p:val>
                                        </p:tav>
                                      </p:tavLst>
                                    </p:anim>
                                    <p:anim calcmode="lin" valueType="num">
                                      <p:cBhvr>
                                        <p:cTn id="22" dur="1000" fill="hold"/>
                                        <p:tgtEl>
                                          <p:spTgt spid="142"/>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cBhvr>
                                        <p:cTn id="26" dur="500" fill="hold"/>
                                        <p:tgtEl>
                                          <p:spTgt spid="66"/>
                                        </p:tgtEl>
                                        <p:attrNameLst>
                                          <p:attrName>ppt_w</p:attrName>
                                        </p:attrNameLst>
                                      </p:cBhvr>
                                      <p:tavLst>
                                        <p:tav tm="0">
                                          <p:val>
                                            <p:fltVal val="0"/>
                                          </p:val>
                                        </p:tav>
                                        <p:tav tm="100000">
                                          <p:val>
                                            <p:strVal val="#ppt_w"/>
                                          </p:val>
                                        </p:tav>
                                      </p:tavLst>
                                    </p:anim>
                                    <p:anim calcmode="lin" valueType="num">
                                      <p:cBhvr>
                                        <p:cTn id="27" dur="500" fill="hold"/>
                                        <p:tgtEl>
                                          <p:spTgt spid="66"/>
                                        </p:tgtEl>
                                        <p:attrNameLst>
                                          <p:attrName>ppt_h</p:attrName>
                                        </p:attrNameLst>
                                      </p:cBhvr>
                                      <p:tavLst>
                                        <p:tav tm="0">
                                          <p:val>
                                            <p:fltVal val="0"/>
                                          </p:val>
                                        </p:tav>
                                        <p:tav tm="100000">
                                          <p:val>
                                            <p:strVal val="#ppt_h"/>
                                          </p:val>
                                        </p:tav>
                                      </p:tavLst>
                                    </p:anim>
                                    <p:animEffect transition="in" filter="fade">
                                      <p:cBhvr>
                                        <p:cTn id="28" dur="500"/>
                                        <p:tgtEl>
                                          <p:spTgt spid="66"/>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wipe(left)">
                                      <p:cBhvr>
                                        <p:cTn id="32" dur="500"/>
                                        <p:tgtEl>
                                          <p:spTgt spid="69"/>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1000"/>
                                        <p:tgtEl>
                                          <p:spTgt spid="65"/>
                                        </p:tgtEl>
                                      </p:cBhvr>
                                    </p:animEffect>
                                    <p:anim calcmode="lin" valueType="num">
                                      <p:cBhvr>
                                        <p:cTn id="36" dur="1000" fill="hold"/>
                                        <p:tgtEl>
                                          <p:spTgt spid="65"/>
                                        </p:tgtEl>
                                        <p:attrNameLst>
                                          <p:attrName>ppt_x</p:attrName>
                                        </p:attrNameLst>
                                      </p:cBhvr>
                                      <p:tavLst>
                                        <p:tav tm="0">
                                          <p:val>
                                            <p:strVal val="#ppt_x"/>
                                          </p:val>
                                        </p:tav>
                                        <p:tav tm="100000">
                                          <p:val>
                                            <p:strVal val="#ppt_x"/>
                                          </p:val>
                                        </p:tav>
                                      </p:tavLst>
                                    </p:anim>
                                    <p:anim calcmode="lin" valueType="num">
                                      <p:cBhvr>
                                        <p:cTn id="37" dur="1000" fill="hold"/>
                                        <p:tgtEl>
                                          <p:spTgt spid="65"/>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53" presetClass="entr" presetSubtype="16" fill="hold" nodeType="afterEffect">
                                  <p:stCondLst>
                                    <p:cond delay="0"/>
                                  </p:stCondLst>
                                  <p:childTnLst>
                                    <p:set>
                                      <p:cBhvr>
                                        <p:cTn id="40" dur="1" fill="hold">
                                          <p:stCondLst>
                                            <p:cond delay="0"/>
                                          </p:stCondLst>
                                        </p:cTn>
                                        <p:tgtEl>
                                          <p:spTgt spid="71"/>
                                        </p:tgtEl>
                                        <p:attrNameLst>
                                          <p:attrName>style.visibility</p:attrName>
                                        </p:attrNameLst>
                                      </p:cBhvr>
                                      <p:to>
                                        <p:strVal val="visible"/>
                                      </p:to>
                                    </p:set>
                                    <p:anim calcmode="lin" valueType="num">
                                      <p:cBhvr>
                                        <p:cTn id="41" dur="500" fill="hold"/>
                                        <p:tgtEl>
                                          <p:spTgt spid="71"/>
                                        </p:tgtEl>
                                        <p:attrNameLst>
                                          <p:attrName>ppt_w</p:attrName>
                                        </p:attrNameLst>
                                      </p:cBhvr>
                                      <p:tavLst>
                                        <p:tav tm="0">
                                          <p:val>
                                            <p:fltVal val="0"/>
                                          </p:val>
                                        </p:tav>
                                        <p:tav tm="100000">
                                          <p:val>
                                            <p:strVal val="#ppt_w"/>
                                          </p:val>
                                        </p:tav>
                                      </p:tavLst>
                                    </p:anim>
                                    <p:anim calcmode="lin" valueType="num">
                                      <p:cBhvr>
                                        <p:cTn id="42" dur="500" fill="hold"/>
                                        <p:tgtEl>
                                          <p:spTgt spid="71"/>
                                        </p:tgtEl>
                                        <p:attrNameLst>
                                          <p:attrName>ppt_h</p:attrName>
                                        </p:attrNameLst>
                                      </p:cBhvr>
                                      <p:tavLst>
                                        <p:tav tm="0">
                                          <p:val>
                                            <p:fltVal val="0"/>
                                          </p:val>
                                        </p:tav>
                                        <p:tav tm="100000">
                                          <p:val>
                                            <p:strVal val="#ppt_h"/>
                                          </p:val>
                                        </p:tav>
                                      </p:tavLst>
                                    </p:anim>
                                    <p:animEffect transition="in" filter="fade">
                                      <p:cBhvr>
                                        <p:cTn id="43" dur="500"/>
                                        <p:tgtEl>
                                          <p:spTgt spid="71"/>
                                        </p:tgtEl>
                                      </p:cBhvr>
                                    </p:animEffect>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wipe(left)">
                                      <p:cBhvr>
                                        <p:cTn id="47" dur="500"/>
                                        <p:tgtEl>
                                          <p:spTgt spid="74"/>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1000"/>
                                        <p:tgtEl>
                                          <p:spTgt spid="70"/>
                                        </p:tgtEl>
                                      </p:cBhvr>
                                    </p:animEffect>
                                    <p:anim calcmode="lin" valueType="num">
                                      <p:cBhvr>
                                        <p:cTn id="51" dur="1000" fill="hold"/>
                                        <p:tgtEl>
                                          <p:spTgt spid="70"/>
                                        </p:tgtEl>
                                        <p:attrNameLst>
                                          <p:attrName>ppt_x</p:attrName>
                                        </p:attrNameLst>
                                      </p:cBhvr>
                                      <p:tavLst>
                                        <p:tav tm="0">
                                          <p:val>
                                            <p:strVal val="#ppt_x"/>
                                          </p:val>
                                        </p:tav>
                                        <p:tav tm="100000">
                                          <p:val>
                                            <p:strVal val="#ppt_x"/>
                                          </p:val>
                                        </p:tav>
                                      </p:tavLst>
                                    </p:anim>
                                    <p:anim calcmode="lin" valueType="num">
                                      <p:cBhvr>
                                        <p:cTn id="52"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30" grpId="0"/>
      <p:bldP spid="64" grpId="0"/>
      <p:bldP spid="65" grpId="0"/>
      <p:bldP spid="69" grpId="0"/>
      <p:bldP spid="70" grpId="0"/>
      <p:bldP spid="7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椭圆 31"/>
          <p:cNvSpPr/>
          <p:nvPr/>
        </p:nvSpPr>
        <p:spPr>
          <a:xfrm>
            <a:off x="3162214" y="1447987"/>
            <a:ext cx="944946" cy="93046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12" name="椭圆 31"/>
          <p:cNvSpPr/>
          <p:nvPr/>
        </p:nvSpPr>
        <p:spPr>
          <a:xfrm>
            <a:off x="5043950" y="1416442"/>
            <a:ext cx="944946" cy="93046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13" name="椭圆 31"/>
          <p:cNvSpPr/>
          <p:nvPr/>
        </p:nvSpPr>
        <p:spPr>
          <a:xfrm>
            <a:off x="5043950" y="3148454"/>
            <a:ext cx="944946" cy="93046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14" name="椭圆 31"/>
          <p:cNvSpPr/>
          <p:nvPr/>
        </p:nvSpPr>
        <p:spPr>
          <a:xfrm>
            <a:off x="3162214" y="3148454"/>
            <a:ext cx="944946" cy="93046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15" name="任意多边形 214"/>
          <p:cNvSpPr/>
          <p:nvPr/>
        </p:nvSpPr>
        <p:spPr>
          <a:xfrm rot="5400000">
            <a:off x="5205916" y="2722905"/>
            <a:ext cx="670567" cy="49555"/>
          </a:xfrm>
          <a:custGeom>
            <a:avLst/>
            <a:gdLst>
              <a:gd name="connsiteX0" fmla="*/ 0 w 3762531"/>
              <a:gd name="connsiteY0" fmla="*/ 14990 h 14990"/>
              <a:gd name="connsiteX1" fmla="*/ 59961 w 3762531"/>
              <a:gd name="connsiteY1" fmla="*/ 14990 h 14990"/>
              <a:gd name="connsiteX2" fmla="*/ 3762531 w 3762531"/>
              <a:gd name="connsiteY2" fmla="*/ 0 h 14990"/>
              <a:gd name="connsiteX0-1" fmla="*/ 0 w 3762531"/>
              <a:gd name="connsiteY0-2" fmla="*/ 43546 h 43546"/>
              <a:gd name="connsiteX1-3" fmla="*/ 59961 w 3762531"/>
              <a:gd name="connsiteY1-4" fmla="*/ 43546 h 43546"/>
              <a:gd name="connsiteX2-5" fmla="*/ 3762531 w 3762531"/>
              <a:gd name="connsiteY2-6" fmla="*/ 28556 h 43546"/>
              <a:gd name="connsiteX0-7" fmla="*/ 0 w 3762531"/>
              <a:gd name="connsiteY0-8" fmla="*/ 14990 h 14990"/>
              <a:gd name="connsiteX1-9" fmla="*/ 3762531 w 3762531"/>
              <a:gd name="connsiteY1-10" fmla="*/ 0 h 14990"/>
              <a:gd name="connsiteX0-11" fmla="*/ 0 w 3762531"/>
              <a:gd name="connsiteY0-12" fmla="*/ 38567 h 38567"/>
              <a:gd name="connsiteX1-13" fmla="*/ 3762531 w 3762531"/>
              <a:gd name="connsiteY1-14" fmla="*/ 23577 h 38567"/>
              <a:gd name="connsiteX0-15" fmla="*/ 0 w 3762531"/>
              <a:gd name="connsiteY0-16" fmla="*/ 76223 h 76223"/>
              <a:gd name="connsiteX1-17" fmla="*/ 3762531 w 3762531"/>
              <a:gd name="connsiteY1-18" fmla="*/ 61233 h 76223"/>
              <a:gd name="connsiteX0-19" fmla="*/ 0 w 3762531"/>
              <a:gd name="connsiteY0-20" fmla="*/ 86371 h 86371"/>
              <a:gd name="connsiteX1-21" fmla="*/ 3762531 w 3762531"/>
              <a:gd name="connsiteY1-22" fmla="*/ 71381 h 86371"/>
            </a:gdLst>
            <a:ahLst/>
            <a:cxnLst>
              <a:cxn ang="0">
                <a:pos x="connsiteX0-19" y="connsiteY0-20"/>
              </a:cxn>
              <a:cxn ang="0">
                <a:pos x="connsiteX1-21" y="connsiteY1-22"/>
              </a:cxn>
            </a:cxnLst>
            <a:rect l="l" t="t" r="r" b="b"/>
            <a:pathLst>
              <a:path w="3762531" h="86371">
                <a:moveTo>
                  <a:pt x="0" y="86371"/>
                </a:moveTo>
                <a:cubicBezTo>
                  <a:pt x="1239187" y="-23557"/>
                  <a:pt x="2508354" y="-28553"/>
                  <a:pt x="3762531" y="71381"/>
                </a:cubicBezTo>
              </a:path>
            </a:pathLst>
          </a:custGeom>
          <a:noFill/>
          <a:ln w="25400" cap="rnd">
            <a:solidFill>
              <a:schemeClr val="bg1"/>
            </a:solidFill>
            <a:round/>
            <a:headEnd type="arrow" w="med" len="lg"/>
            <a:tailEnd type="arrow" w="med" len="lg"/>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16" name="任意多边形 215"/>
          <p:cNvSpPr/>
          <p:nvPr/>
        </p:nvSpPr>
        <p:spPr>
          <a:xfrm rot="16200000">
            <a:off x="3274626" y="2738966"/>
            <a:ext cx="670567" cy="49555"/>
          </a:xfrm>
          <a:custGeom>
            <a:avLst/>
            <a:gdLst>
              <a:gd name="connsiteX0" fmla="*/ 0 w 3762531"/>
              <a:gd name="connsiteY0" fmla="*/ 14990 h 14990"/>
              <a:gd name="connsiteX1" fmla="*/ 59961 w 3762531"/>
              <a:gd name="connsiteY1" fmla="*/ 14990 h 14990"/>
              <a:gd name="connsiteX2" fmla="*/ 3762531 w 3762531"/>
              <a:gd name="connsiteY2" fmla="*/ 0 h 14990"/>
              <a:gd name="connsiteX0-1" fmla="*/ 0 w 3762531"/>
              <a:gd name="connsiteY0-2" fmla="*/ 43546 h 43546"/>
              <a:gd name="connsiteX1-3" fmla="*/ 59961 w 3762531"/>
              <a:gd name="connsiteY1-4" fmla="*/ 43546 h 43546"/>
              <a:gd name="connsiteX2-5" fmla="*/ 3762531 w 3762531"/>
              <a:gd name="connsiteY2-6" fmla="*/ 28556 h 43546"/>
              <a:gd name="connsiteX0-7" fmla="*/ 0 w 3762531"/>
              <a:gd name="connsiteY0-8" fmla="*/ 14990 h 14990"/>
              <a:gd name="connsiteX1-9" fmla="*/ 3762531 w 3762531"/>
              <a:gd name="connsiteY1-10" fmla="*/ 0 h 14990"/>
              <a:gd name="connsiteX0-11" fmla="*/ 0 w 3762531"/>
              <a:gd name="connsiteY0-12" fmla="*/ 38567 h 38567"/>
              <a:gd name="connsiteX1-13" fmla="*/ 3762531 w 3762531"/>
              <a:gd name="connsiteY1-14" fmla="*/ 23577 h 38567"/>
              <a:gd name="connsiteX0-15" fmla="*/ 0 w 3762531"/>
              <a:gd name="connsiteY0-16" fmla="*/ 76223 h 76223"/>
              <a:gd name="connsiteX1-17" fmla="*/ 3762531 w 3762531"/>
              <a:gd name="connsiteY1-18" fmla="*/ 61233 h 76223"/>
              <a:gd name="connsiteX0-19" fmla="*/ 0 w 3762531"/>
              <a:gd name="connsiteY0-20" fmla="*/ 86371 h 86371"/>
              <a:gd name="connsiteX1-21" fmla="*/ 3762531 w 3762531"/>
              <a:gd name="connsiteY1-22" fmla="*/ 71381 h 86371"/>
            </a:gdLst>
            <a:ahLst/>
            <a:cxnLst>
              <a:cxn ang="0">
                <a:pos x="connsiteX0-19" y="connsiteY0-20"/>
              </a:cxn>
              <a:cxn ang="0">
                <a:pos x="connsiteX1-21" y="connsiteY1-22"/>
              </a:cxn>
            </a:cxnLst>
            <a:rect l="l" t="t" r="r" b="b"/>
            <a:pathLst>
              <a:path w="3762531" h="86371">
                <a:moveTo>
                  <a:pt x="0" y="86371"/>
                </a:moveTo>
                <a:cubicBezTo>
                  <a:pt x="1239187" y="-23557"/>
                  <a:pt x="2508354" y="-28553"/>
                  <a:pt x="3762531" y="71381"/>
                </a:cubicBezTo>
              </a:path>
            </a:pathLst>
          </a:custGeom>
          <a:noFill/>
          <a:ln w="25400" cap="rnd">
            <a:solidFill>
              <a:schemeClr val="bg1"/>
            </a:solidFill>
            <a:round/>
            <a:headEnd type="arrow" w="med" len="lg"/>
            <a:tailEnd type="arrow" w="med" len="lg"/>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17" name="任意多边形 216"/>
          <p:cNvSpPr/>
          <p:nvPr/>
        </p:nvSpPr>
        <p:spPr>
          <a:xfrm>
            <a:off x="4240316" y="1881676"/>
            <a:ext cx="670476" cy="49562"/>
          </a:xfrm>
          <a:custGeom>
            <a:avLst/>
            <a:gdLst>
              <a:gd name="connsiteX0" fmla="*/ 0 w 3762531"/>
              <a:gd name="connsiteY0" fmla="*/ 14990 h 14990"/>
              <a:gd name="connsiteX1" fmla="*/ 59961 w 3762531"/>
              <a:gd name="connsiteY1" fmla="*/ 14990 h 14990"/>
              <a:gd name="connsiteX2" fmla="*/ 3762531 w 3762531"/>
              <a:gd name="connsiteY2" fmla="*/ 0 h 14990"/>
              <a:gd name="connsiteX0-1" fmla="*/ 0 w 3762531"/>
              <a:gd name="connsiteY0-2" fmla="*/ 43546 h 43546"/>
              <a:gd name="connsiteX1-3" fmla="*/ 59961 w 3762531"/>
              <a:gd name="connsiteY1-4" fmla="*/ 43546 h 43546"/>
              <a:gd name="connsiteX2-5" fmla="*/ 3762531 w 3762531"/>
              <a:gd name="connsiteY2-6" fmla="*/ 28556 h 43546"/>
              <a:gd name="connsiteX0-7" fmla="*/ 0 w 3762531"/>
              <a:gd name="connsiteY0-8" fmla="*/ 14990 h 14990"/>
              <a:gd name="connsiteX1-9" fmla="*/ 3762531 w 3762531"/>
              <a:gd name="connsiteY1-10" fmla="*/ 0 h 14990"/>
              <a:gd name="connsiteX0-11" fmla="*/ 0 w 3762531"/>
              <a:gd name="connsiteY0-12" fmla="*/ 38567 h 38567"/>
              <a:gd name="connsiteX1-13" fmla="*/ 3762531 w 3762531"/>
              <a:gd name="connsiteY1-14" fmla="*/ 23577 h 38567"/>
              <a:gd name="connsiteX0-15" fmla="*/ 0 w 3762531"/>
              <a:gd name="connsiteY0-16" fmla="*/ 76223 h 76223"/>
              <a:gd name="connsiteX1-17" fmla="*/ 3762531 w 3762531"/>
              <a:gd name="connsiteY1-18" fmla="*/ 61233 h 76223"/>
              <a:gd name="connsiteX0-19" fmla="*/ 0 w 3762531"/>
              <a:gd name="connsiteY0-20" fmla="*/ 86371 h 86371"/>
              <a:gd name="connsiteX1-21" fmla="*/ 3762531 w 3762531"/>
              <a:gd name="connsiteY1-22" fmla="*/ 71381 h 86371"/>
            </a:gdLst>
            <a:ahLst/>
            <a:cxnLst>
              <a:cxn ang="0">
                <a:pos x="connsiteX0-19" y="connsiteY0-20"/>
              </a:cxn>
              <a:cxn ang="0">
                <a:pos x="connsiteX1-21" y="connsiteY1-22"/>
              </a:cxn>
            </a:cxnLst>
            <a:rect l="l" t="t" r="r" b="b"/>
            <a:pathLst>
              <a:path w="3762531" h="86371">
                <a:moveTo>
                  <a:pt x="0" y="86371"/>
                </a:moveTo>
                <a:cubicBezTo>
                  <a:pt x="1239187" y="-23557"/>
                  <a:pt x="2508354" y="-28553"/>
                  <a:pt x="3762531" y="71381"/>
                </a:cubicBezTo>
              </a:path>
            </a:pathLst>
          </a:custGeom>
          <a:noFill/>
          <a:ln w="25400" cap="rnd">
            <a:solidFill>
              <a:schemeClr val="bg1"/>
            </a:solidFill>
            <a:round/>
            <a:headEnd type="arrow" w="med" len="lg"/>
            <a:tailEnd type="arrow" w="med" len="lg"/>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18" name="任意多边形 217"/>
          <p:cNvSpPr/>
          <p:nvPr/>
        </p:nvSpPr>
        <p:spPr>
          <a:xfrm rot="10800000">
            <a:off x="4240316" y="3613688"/>
            <a:ext cx="670476" cy="49562"/>
          </a:xfrm>
          <a:custGeom>
            <a:avLst/>
            <a:gdLst>
              <a:gd name="connsiteX0" fmla="*/ 0 w 3762531"/>
              <a:gd name="connsiteY0" fmla="*/ 14990 h 14990"/>
              <a:gd name="connsiteX1" fmla="*/ 59961 w 3762531"/>
              <a:gd name="connsiteY1" fmla="*/ 14990 h 14990"/>
              <a:gd name="connsiteX2" fmla="*/ 3762531 w 3762531"/>
              <a:gd name="connsiteY2" fmla="*/ 0 h 14990"/>
              <a:gd name="connsiteX0-1" fmla="*/ 0 w 3762531"/>
              <a:gd name="connsiteY0-2" fmla="*/ 43546 h 43546"/>
              <a:gd name="connsiteX1-3" fmla="*/ 59961 w 3762531"/>
              <a:gd name="connsiteY1-4" fmla="*/ 43546 h 43546"/>
              <a:gd name="connsiteX2-5" fmla="*/ 3762531 w 3762531"/>
              <a:gd name="connsiteY2-6" fmla="*/ 28556 h 43546"/>
              <a:gd name="connsiteX0-7" fmla="*/ 0 w 3762531"/>
              <a:gd name="connsiteY0-8" fmla="*/ 14990 h 14990"/>
              <a:gd name="connsiteX1-9" fmla="*/ 3762531 w 3762531"/>
              <a:gd name="connsiteY1-10" fmla="*/ 0 h 14990"/>
              <a:gd name="connsiteX0-11" fmla="*/ 0 w 3762531"/>
              <a:gd name="connsiteY0-12" fmla="*/ 38567 h 38567"/>
              <a:gd name="connsiteX1-13" fmla="*/ 3762531 w 3762531"/>
              <a:gd name="connsiteY1-14" fmla="*/ 23577 h 38567"/>
              <a:gd name="connsiteX0-15" fmla="*/ 0 w 3762531"/>
              <a:gd name="connsiteY0-16" fmla="*/ 76223 h 76223"/>
              <a:gd name="connsiteX1-17" fmla="*/ 3762531 w 3762531"/>
              <a:gd name="connsiteY1-18" fmla="*/ 61233 h 76223"/>
              <a:gd name="connsiteX0-19" fmla="*/ 0 w 3762531"/>
              <a:gd name="connsiteY0-20" fmla="*/ 86371 h 86371"/>
              <a:gd name="connsiteX1-21" fmla="*/ 3762531 w 3762531"/>
              <a:gd name="connsiteY1-22" fmla="*/ 71381 h 86371"/>
            </a:gdLst>
            <a:ahLst/>
            <a:cxnLst>
              <a:cxn ang="0">
                <a:pos x="connsiteX0-19" y="connsiteY0-20"/>
              </a:cxn>
              <a:cxn ang="0">
                <a:pos x="connsiteX1-21" y="connsiteY1-22"/>
              </a:cxn>
            </a:cxnLst>
            <a:rect l="l" t="t" r="r" b="b"/>
            <a:pathLst>
              <a:path w="3762531" h="86371">
                <a:moveTo>
                  <a:pt x="0" y="86371"/>
                </a:moveTo>
                <a:cubicBezTo>
                  <a:pt x="1239187" y="-23557"/>
                  <a:pt x="2508354" y="-28553"/>
                  <a:pt x="3762531" y="71381"/>
                </a:cubicBezTo>
              </a:path>
            </a:pathLst>
          </a:custGeom>
          <a:noFill/>
          <a:ln w="25400" cap="rnd">
            <a:solidFill>
              <a:schemeClr val="bg1"/>
            </a:solidFill>
            <a:round/>
            <a:headEnd type="arrow" w="med" len="lg"/>
            <a:tailEnd type="arrow" w="med" len="lg"/>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19" name="文本框 218"/>
          <p:cNvSpPr txBox="1"/>
          <p:nvPr/>
        </p:nvSpPr>
        <p:spPr>
          <a:xfrm>
            <a:off x="3179028" y="2000785"/>
            <a:ext cx="911317" cy="377036"/>
          </a:xfrm>
          <a:prstGeom prst="rect">
            <a:avLst/>
          </a:prstGeom>
          <a:noFill/>
        </p:spPr>
        <p:txBody>
          <a:bodyPr wrap="square" lIns="68589" tIns="34295" rIns="68589" bIns="34295" rtlCol="0">
            <a:spAutoFit/>
          </a:bodyPr>
          <a:lstStyle/>
          <a:p>
            <a:pPr algn="ctr"/>
            <a:r>
              <a:rPr lang="zh-CN" altLang="en-US" sz="20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小标题</a:t>
            </a:r>
            <a:endParaRPr lang="zh-CN" altLang="en-US" sz="20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grpSp>
        <p:nvGrpSpPr>
          <p:cNvPr id="220" name="组合 219"/>
          <p:cNvGrpSpPr/>
          <p:nvPr/>
        </p:nvGrpSpPr>
        <p:grpSpPr>
          <a:xfrm>
            <a:off x="3417888" y="1575978"/>
            <a:ext cx="289478" cy="458510"/>
            <a:chOff x="5844088" y="2600655"/>
            <a:chExt cx="385904" cy="611158"/>
          </a:xfrm>
        </p:grpSpPr>
        <p:grpSp>
          <p:nvGrpSpPr>
            <p:cNvPr id="221" name="组合 220"/>
            <p:cNvGrpSpPr/>
            <p:nvPr/>
          </p:nvGrpSpPr>
          <p:grpSpPr>
            <a:xfrm rot="8489641">
              <a:off x="6013992" y="2653092"/>
              <a:ext cx="216000" cy="558721"/>
              <a:chOff x="6011031" y="2540000"/>
              <a:chExt cx="242182" cy="626447"/>
            </a:xfrm>
          </p:grpSpPr>
          <p:sp>
            <p:nvSpPr>
              <p:cNvPr id="223" name="任意多边形 222"/>
              <p:cNvSpPr/>
              <p:nvPr/>
            </p:nvSpPr>
            <p:spPr>
              <a:xfrm>
                <a:off x="6019800" y="2540000"/>
                <a:ext cx="217195" cy="201788"/>
              </a:xfrm>
              <a:custGeom>
                <a:avLst/>
                <a:gdLst>
                  <a:gd name="connsiteX0" fmla="*/ 114300 w 217195"/>
                  <a:gd name="connsiteY0" fmla="*/ 0 h 201788"/>
                  <a:gd name="connsiteX1" fmla="*/ 215900 w 217195"/>
                  <a:gd name="connsiteY1" fmla="*/ 190500 h 201788"/>
                  <a:gd name="connsiteX2" fmla="*/ 0 w 217195"/>
                  <a:gd name="connsiteY2" fmla="*/ 190500 h 201788"/>
                  <a:gd name="connsiteX3" fmla="*/ 114300 w 217195"/>
                  <a:gd name="connsiteY3" fmla="*/ 0 h 201788"/>
                </a:gdLst>
                <a:ahLst/>
                <a:cxnLst>
                  <a:cxn ang="0">
                    <a:pos x="connsiteX0" y="connsiteY0"/>
                  </a:cxn>
                  <a:cxn ang="0">
                    <a:pos x="connsiteX1" y="connsiteY1"/>
                  </a:cxn>
                  <a:cxn ang="0">
                    <a:pos x="connsiteX2" y="connsiteY2"/>
                  </a:cxn>
                  <a:cxn ang="0">
                    <a:pos x="connsiteX3" y="connsiteY3"/>
                  </a:cxn>
                </a:cxnLst>
                <a:rect l="l" t="t" r="r" b="b"/>
                <a:pathLst>
                  <a:path w="217195" h="201788">
                    <a:moveTo>
                      <a:pt x="114300" y="0"/>
                    </a:moveTo>
                    <a:cubicBezTo>
                      <a:pt x="170391" y="82550"/>
                      <a:pt x="226483" y="165100"/>
                      <a:pt x="215900" y="190500"/>
                    </a:cubicBezTo>
                    <a:cubicBezTo>
                      <a:pt x="143933" y="190500"/>
                      <a:pt x="19050" y="215900"/>
                      <a:pt x="0" y="190500"/>
                    </a:cubicBezTo>
                    <a:lnTo>
                      <a:pt x="114300" y="0"/>
                    </a:lnTo>
                    <a:close/>
                  </a:path>
                </a:pathLst>
              </a:cu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24" name="任意多边形 223"/>
              <p:cNvSpPr/>
              <p:nvPr/>
            </p:nvSpPr>
            <p:spPr>
              <a:xfrm>
                <a:off x="6011031" y="2721948"/>
                <a:ext cx="242182" cy="444499"/>
              </a:xfrm>
              <a:custGeom>
                <a:avLst/>
                <a:gdLst>
                  <a:gd name="connsiteX0" fmla="*/ 12700 w 215900"/>
                  <a:gd name="connsiteY0" fmla="*/ 12700 h 444500"/>
                  <a:gd name="connsiteX1" fmla="*/ 0 w 215900"/>
                  <a:gd name="connsiteY1" fmla="*/ 444500 h 444500"/>
                  <a:gd name="connsiteX2" fmla="*/ 215900 w 215900"/>
                  <a:gd name="connsiteY2" fmla="*/ 419100 h 444500"/>
                  <a:gd name="connsiteX3" fmla="*/ 215900 w 215900"/>
                  <a:gd name="connsiteY3" fmla="*/ 0 h 444500"/>
                  <a:gd name="connsiteX4" fmla="*/ 215900 w 215900"/>
                  <a:gd name="connsiteY4" fmla="*/ 0 h 44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444500">
                    <a:moveTo>
                      <a:pt x="12700" y="12700"/>
                    </a:moveTo>
                    <a:lnTo>
                      <a:pt x="0" y="444500"/>
                    </a:lnTo>
                    <a:lnTo>
                      <a:pt x="215900" y="419100"/>
                    </a:lnTo>
                    <a:lnTo>
                      <a:pt x="215900" y="0"/>
                    </a:lnTo>
                    <a:lnTo>
                      <a:pt x="215900" y="0"/>
                    </a:lnTo>
                  </a:path>
                </a:pathLst>
              </a:cu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25" name="任意多边形 224"/>
              <p:cNvSpPr/>
              <p:nvPr/>
            </p:nvSpPr>
            <p:spPr>
              <a:xfrm>
                <a:off x="6100118" y="2572406"/>
                <a:ext cx="63900" cy="59367"/>
              </a:xfrm>
              <a:custGeom>
                <a:avLst/>
                <a:gdLst>
                  <a:gd name="connsiteX0" fmla="*/ 114300 w 217195"/>
                  <a:gd name="connsiteY0" fmla="*/ 0 h 201788"/>
                  <a:gd name="connsiteX1" fmla="*/ 215900 w 217195"/>
                  <a:gd name="connsiteY1" fmla="*/ 190500 h 201788"/>
                  <a:gd name="connsiteX2" fmla="*/ 0 w 217195"/>
                  <a:gd name="connsiteY2" fmla="*/ 190500 h 201788"/>
                  <a:gd name="connsiteX3" fmla="*/ 114300 w 217195"/>
                  <a:gd name="connsiteY3" fmla="*/ 0 h 201788"/>
                </a:gdLst>
                <a:ahLst/>
                <a:cxnLst>
                  <a:cxn ang="0">
                    <a:pos x="connsiteX0" y="connsiteY0"/>
                  </a:cxn>
                  <a:cxn ang="0">
                    <a:pos x="connsiteX1" y="connsiteY1"/>
                  </a:cxn>
                  <a:cxn ang="0">
                    <a:pos x="connsiteX2" y="connsiteY2"/>
                  </a:cxn>
                  <a:cxn ang="0">
                    <a:pos x="connsiteX3" y="connsiteY3"/>
                  </a:cxn>
                </a:cxnLst>
                <a:rect l="l" t="t" r="r" b="b"/>
                <a:pathLst>
                  <a:path w="217195" h="201788">
                    <a:moveTo>
                      <a:pt x="114300" y="0"/>
                    </a:moveTo>
                    <a:cubicBezTo>
                      <a:pt x="170391" y="82550"/>
                      <a:pt x="226483" y="165100"/>
                      <a:pt x="215900" y="190500"/>
                    </a:cubicBezTo>
                    <a:cubicBezTo>
                      <a:pt x="143933" y="190500"/>
                      <a:pt x="19050" y="215900"/>
                      <a:pt x="0" y="190500"/>
                    </a:cubicBezTo>
                    <a:lnTo>
                      <a:pt x="114300" y="0"/>
                    </a:lnTo>
                    <a:close/>
                  </a:path>
                </a:pathLst>
              </a:custGeom>
              <a:solidFill>
                <a:schemeClr val="accent1">
                  <a:lumMod val="50000"/>
                </a:schemeClr>
              </a:solid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grpSp>
        <p:sp>
          <p:nvSpPr>
            <p:cNvPr id="222" name="任意多边形 221"/>
            <p:cNvSpPr/>
            <p:nvPr/>
          </p:nvSpPr>
          <p:spPr>
            <a:xfrm>
              <a:off x="5844088" y="2600655"/>
              <a:ext cx="181940" cy="195184"/>
            </a:xfrm>
            <a:custGeom>
              <a:avLst/>
              <a:gdLst>
                <a:gd name="connsiteX0" fmla="*/ 43090 w 153621"/>
                <a:gd name="connsiteY0" fmla="*/ 162601 h 162601"/>
                <a:gd name="connsiteX1" fmla="*/ 2896 w 153621"/>
                <a:gd name="connsiteY1" fmla="*/ 102311 h 162601"/>
                <a:gd name="connsiteX2" fmla="*/ 113428 w 153621"/>
                <a:gd name="connsiteY2" fmla="*/ 1828 h 162601"/>
                <a:gd name="connsiteX3" fmla="*/ 153621 w 153621"/>
                <a:gd name="connsiteY3" fmla="*/ 47045 h 162601"/>
                <a:gd name="connsiteX0-1" fmla="*/ 41489 w 152020"/>
                <a:gd name="connsiteY0-2" fmla="*/ 158991 h 158991"/>
                <a:gd name="connsiteX1-3" fmla="*/ 1295 w 152020"/>
                <a:gd name="connsiteY1-4" fmla="*/ 98701 h 158991"/>
                <a:gd name="connsiteX2-5" fmla="*/ 82359 w 152020"/>
                <a:gd name="connsiteY2-6" fmla="*/ 2042 h 158991"/>
                <a:gd name="connsiteX3-7" fmla="*/ 152020 w 152020"/>
                <a:gd name="connsiteY3-8" fmla="*/ 43435 h 158991"/>
                <a:gd name="connsiteX0-9" fmla="*/ 41916 w 152447"/>
                <a:gd name="connsiteY0-10" fmla="*/ 148552 h 148552"/>
                <a:gd name="connsiteX1-11" fmla="*/ 1722 w 152447"/>
                <a:gd name="connsiteY1-12" fmla="*/ 88262 h 148552"/>
                <a:gd name="connsiteX2-13" fmla="*/ 91205 w 152447"/>
                <a:gd name="connsiteY2-14" fmla="*/ 3075 h 148552"/>
                <a:gd name="connsiteX3-15" fmla="*/ 152447 w 152447"/>
                <a:gd name="connsiteY3-16" fmla="*/ 32996 h 148552"/>
              </a:gdLst>
              <a:ahLst/>
              <a:cxnLst>
                <a:cxn ang="0">
                  <a:pos x="connsiteX0-9" y="connsiteY0-10"/>
                </a:cxn>
                <a:cxn ang="0">
                  <a:pos x="connsiteX1-11" y="connsiteY1-12"/>
                </a:cxn>
                <a:cxn ang="0">
                  <a:pos x="connsiteX2-13" y="connsiteY2-14"/>
                </a:cxn>
                <a:cxn ang="0">
                  <a:pos x="connsiteX3-15" y="connsiteY3-16"/>
                </a:cxn>
              </a:cxnLst>
              <a:rect l="l" t="t" r="r" b="b"/>
              <a:pathLst>
                <a:path w="152447" h="148552">
                  <a:moveTo>
                    <a:pt x="41916" y="148552"/>
                  </a:moveTo>
                  <a:cubicBezTo>
                    <a:pt x="15957" y="131804"/>
                    <a:pt x="-6493" y="112508"/>
                    <a:pt x="1722" y="88262"/>
                  </a:cubicBezTo>
                  <a:cubicBezTo>
                    <a:pt x="9937" y="64016"/>
                    <a:pt x="66084" y="12286"/>
                    <a:pt x="91205" y="3075"/>
                  </a:cubicBezTo>
                  <a:cubicBezTo>
                    <a:pt x="116326" y="-6136"/>
                    <a:pt x="144911" y="5782"/>
                    <a:pt x="152447" y="32996"/>
                  </a:cubicBezTo>
                </a:path>
              </a:pathLst>
            </a:cu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grpSp>
      <p:sp>
        <p:nvSpPr>
          <p:cNvPr id="226" name="文本框 225"/>
          <p:cNvSpPr txBox="1"/>
          <p:nvPr/>
        </p:nvSpPr>
        <p:spPr>
          <a:xfrm>
            <a:off x="5027134" y="1951969"/>
            <a:ext cx="911317" cy="377036"/>
          </a:xfrm>
          <a:prstGeom prst="rect">
            <a:avLst/>
          </a:prstGeom>
          <a:noFill/>
        </p:spPr>
        <p:txBody>
          <a:bodyPr wrap="square" lIns="68589" tIns="34295" rIns="68589" bIns="34295" rtlCol="0">
            <a:spAutoFit/>
          </a:bodyPr>
          <a:lstStyle/>
          <a:p>
            <a:pPr algn="ctr"/>
            <a:r>
              <a:rPr lang="zh-CN" altLang="en-US" sz="20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小标题</a:t>
            </a:r>
            <a:endParaRPr lang="zh-CN" altLang="en-US" sz="20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27" name="文本框 226"/>
          <p:cNvSpPr txBox="1"/>
          <p:nvPr/>
        </p:nvSpPr>
        <p:spPr>
          <a:xfrm>
            <a:off x="5027134" y="3709477"/>
            <a:ext cx="911317" cy="377036"/>
          </a:xfrm>
          <a:prstGeom prst="rect">
            <a:avLst/>
          </a:prstGeom>
          <a:noFill/>
        </p:spPr>
        <p:txBody>
          <a:bodyPr wrap="square" lIns="68589" tIns="34295" rIns="68589" bIns="34295" rtlCol="0">
            <a:spAutoFit/>
          </a:bodyPr>
          <a:lstStyle/>
          <a:p>
            <a:pPr algn="ctr"/>
            <a:r>
              <a:rPr lang="zh-CN" altLang="en-US" sz="20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小标题</a:t>
            </a:r>
            <a:endParaRPr lang="zh-CN" altLang="en-US" sz="20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28" name="文本框 227"/>
          <p:cNvSpPr txBox="1"/>
          <p:nvPr/>
        </p:nvSpPr>
        <p:spPr>
          <a:xfrm>
            <a:off x="3161411" y="3684302"/>
            <a:ext cx="911317" cy="377036"/>
          </a:xfrm>
          <a:prstGeom prst="rect">
            <a:avLst/>
          </a:prstGeom>
          <a:noFill/>
        </p:spPr>
        <p:txBody>
          <a:bodyPr wrap="square" lIns="68589" tIns="34295" rIns="68589" bIns="34295" rtlCol="0">
            <a:spAutoFit/>
          </a:bodyPr>
          <a:lstStyle/>
          <a:p>
            <a:pPr algn="ctr"/>
            <a:r>
              <a:rPr lang="zh-CN" altLang="en-US" sz="20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小标题</a:t>
            </a:r>
            <a:endParaRPr lang="zh-CN" altLang="en-US" sz="20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grpSp>
        <p:nvGrpSpPr>
          <p:cNvPr id="229" name="组合 228"/>
          <p:cNvGrpSpPr/>
          <p:nvPr/>
        </p:nvGrpSpPr>
        <p:grpSpPr>
          <a:xfrm>
            <a:off x="5322316" y="1504232"/>
            <a:ext cx="388211" cy="453769"/>
            <a:chOff x="4741863" y="766763"/>
            <a:chExt cx="517525" cy="604838"/>
          </a:xfrm>
          <a:solidFill>
            <a:schemeClr val="bg1"/>
          </a:solidFill>
        </p:grpSpPr>
        <p:sp>
          <p:nvSpPr>
            <p:cNvPr id="230" name="Freeform 23"/>
            <p:cNvSpPr>
              <a:spLocks noEditPoints="1"/>
            </p:cNvSpPr>
            <p:nvPr/>
          </p:nvSpPr>
          <p:spPr bwMode="auto">
            <a:xfrm>
              <a:off x="4741863" y="766763"/>
              <a:ext cx="517525" cy="604838"/>
            </a:xfrm>
            <a:custGeom>
              <a:avLst/>
              <a:gdLst>
                <a:gd name="T0" fmla="*/ 113 w 175"/>
                <a:gd name="T1" fmla="*/ 0 h 205"/>
                <a:gd name="T2" fmla="*/ 111 w 175"/>
                <a:gd name="T3" fmla="*/ 2 h 205"/>
                <a:gd name="T4" fmla="*/ 11 w 175"/>
                <a:gd name="T5" fmla="*/ 62 h 205"/>
                <a:gd name="T6" fmla="*/ 69 w 175"/>
                <a:gd name="T7" fmla="*/ 200 h 205"/>
                <a:gd name="T8" fmla="*/ 121 w 175"/>
                <a:gd name="T9" fmla="*/ 187 h 205"/>
                <a:gd name="T10" fmla="*/ 173 w 175"/>
                <a:gd name="T11" fmla="*/ 157 h 205"/>
                <a:gd name="T12" fmla="*/ 153 w 175"/>
                <a:gd name="T13" fmla="*/ 91 h 205"/>
                <a:gd name="T14" fmla="*/ 108 w 175"/>
                <a:gd name="T15" fmla="*/ 9 h 205"/>
                <a:gd name="T16" fmla="*/ 98 w 175"/>
                <a:gd name="T17" fmla="*/ 13 h 205"/>
                <a:gd name="T18" fmla="*/ 24 w 175"/>
                <a:gd name="T19" fmla="*/ 45 h 205"/>
                <a:gd name="T20" fmla="*/ 41 w 175"/>
                <a:gd name="T21" fmla="*/ 38 h 205"/>
                <a:gd name="T22" fmla="*/ 34 w 175"/>
                <a:gd name="T23" fmla="*/ 42 h 205"/>
                <a:gd name="T24" fmla="*/ 107 w 175"/>
                <a:gd name="T25" fmla="*/ 15 h 205"/>
                <a:gd name="T26" fmla="*/ 28 w 175"/>
                <a:gd name="T27" fmla="*/ 48 h 205"/>
                <a:gd name="T28" fmla="*/ 107 w 175"/>
                <a:gd name="T29" fmla="*/ 20 h 205"/>
                <a:gd name="T30" fmla="*/ 67 w 175"/>
                <a:gd name="T31" fmla="*/ 41 h 205"/>
                <a:gd name="T32" fmla="*/ 15 w 175"/>
                <a:gd name="T33" fmla="*/ 58 h 205"/>
                <a:gd name="T34" fmla="*/ 117 w 175"/>
                <a:gd name="T35" fmla="*/ 38 h 205"/>
                <a:gd name="T36" fmla="*/ 166 w 175"/>
                <a:gd name="T37" fmla="*/ 158 h 205"/>
                <a:gd name="T38" fmla="*/ 94 w 175"/>
                <a:gd name="T39" fmla="*/ 192 h 205"/>
                <a:gd name="T40" fmla="*/ 69 w 175"/>
                <a:gd name="T41" fmla="*/ 200 h 205"/>
                <a:gd name="T42" fmla="*/ 15 w 175"/>
                <a:gd name="T43" fmla="*/ 62 h 205"/>
                <a:gd name="T44" fmla="*/ 15 w 175"/>
                <a:gd name="T45" fmla="*/ 62 h 205"/>
                <a:gd name="T46" fmla="*/ 16 w 175"/>
                <a:gd name="T47" fmla="*/ 62 h 205"/>
                <a:gd name="T48" fmla="*/ 29 w 175"/>
                <a:gd name="T49" fmla="*/ 59 h 205"/>
                <a:gd name="T50" fmla="*/ 112 w 175"/>
                <a:gd name="T51" fmla="*/ 27 h 205"/>
                <a:gd name="T52" fmla="*/ 113 w 175"/>
                <a:gd name="T53" fmla="*/ 27 h 205"/>
                <a:gd name="T54" fmla="*/ 169 w 175"/>
                <a:gd name="T55" fmla="*/ 153 h 205"/>
                <a:gd name="T56" fmla="*/ 130 w 175"/>
                <a:gd name="T57" fmla="*/ 56 h 205"/>
                <a:gd name="T58" fmla="*/ 117 w 175"/>
                <a:gd name="T59" fmla="*/ 22 h 205"/>
                <a:gd name="T60" fmla="*/ 114 w 175"/>
                <a:gd name="T61" fmla="*/ 21 h 205"/>
                <a:gd name="T62" fmla="*/ 113 w 175"/>
                <a:gd name="T63" fmla="*/ 7 h 205"/>
                <a:gd name="T64" fmla="*/ 158 w 175"/>
                <a:gd name="T65" fmla="*/ 11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5" h="205">
                  <a:moveTo>
                    <a:pt x="115" y="2"/>
                  </a:moveTo>
                  <a:cubicBezTo>
                    <a:pt x="115" y="1"/>
                    <a:pt x="114" y="0"/>
                    <a:pt x="113" y="0"/>
                  </a:cubicBezTo>
                  <a:cubicBezTo>
                    <a:pt x="112" y="0"/>
                    <a:pt x="112" y="1"/>
                    <a:pt x="112" y="1"/>
                  </a:cubicBezTo>
                  <a:cubicBezTo>
                    <a:pt x="111" y="1"/>
                    <a:pt x="111" y="2"/>
                    <a:pt x="111" y="2"/>
                  </a:cubicBezTo>
                  <a:cubicBezTo>
                    <a:pt x="82" y="12"/>
                    <a:pt x="54" y="25"/>
                    <a:pt x="26" y="38"/>
                  </a:cubicBezTo>
                  <a:cubicBezTo>
                    <a:pt x="20" y="40"/>
                    <a:pt x="0" y="55"/>
                    <a:pt x="11" y="62"/>
                  </a:cubicBezTo>
                  <a:cubicBezTo>
                    <a:pt x="27" y="109"/>
                    <a:pt x="46" y="155"/>
                    <a:pt x="65" y="201"/>
                  </a:cubicBezTo>
                  <a:cubicBezTo>
                    <a:pt x="66" y="203"/>
                    <a:pt x="69" y="202"/>
                    <a:pt x="69" y="200"/>
                  </a:cubicBezTo>
                  <a:cubicBezTo>
                    <a:pt x="69" y="200"/>
                    <a:pt x="69" y="200"/>
                    <a:pt x="69" y="200"/>
                  </a:cubicBezTo>
                  <a:cubicBezTo>
                    <a:pt x="85" y="205"/>
                    <a:pt x="106" y="193"/>
                    <a:pt x="121" y="187"/>
                  </a:cubicBezTo>
                  <a:cubicBezTo>
                    <a:pt x="138" y="180"/>
                    <a:pt x="159" y="174"/>
                    <a:pt x="172" y="160"/>
                  </a:cubicBezTo>
                  <a:cubicBezTo>
                    <a:pt x="174" y="159"/>
                    <a:pt x="173" y="158"/>
                    <a:pt x="173" y="157"/>
                  </a:cubicBezTo>
                  <a:cubicBezTo>
                    <a:pt x="175" y="149"/>
                    <a:pt x="174" y="142"/>
                    <a:pt x="171" y="134"/>
                  </a:cubicBezTo>
                  <a:cubicBezTo>
                    <a:pt x="166" y="120"/>
                    <a:pt x="159" y="106"/>
                    <a:pt x="153" y="91"/>
                  </a:cubicBezTo>
                  <a:cubicBezTo>
                    <a:pt x="141" y="62"/>
                    <a:pt x="130" y="31"/>
                    <a:pt x="115" y="2"/>
                  </a:cubicBezTo>
                  <a:close/>
                  <a:moveTo>
                    <a:pt x="108" y="9"/>
                  </a:moveTo>
                  <a:cubicBezTo>
                    <a:pt x="107" y="10"/>
                    <a:pt x="107" y="11"/>
                    <a:pt x="107" y="11"/>
                  </a:cubicBezTo>
                  <a:cubicBezTo>
                    <a:pt x="104" y="12"/>
                    <a:pt x="101" y="13"/>
                    <a:pt x="98" y="13"/>
                  </a:cubicBezTo>
                  <a:cubicBezTo>
                    <a:pt x="101" y="12"/>
                    <a:pt x="104" y="11"/>
                    <a:pt x="108" y="9"/>
                  </a:cubicBezTo>
                  <a:close/>
                  <a:moveTo>
                    <a:pt x="24" y="45"/>
                  </a:moveTo>
                  <a:cubicBezTo>
                    <a:pt x="26" y="44"/>
                    <a:pt x="28" y="43"/>
                    <a:pt x="31" y="42"/>
                  </a:cubicBezTo>
                  <a:cubicBezTo>
                    <a:pt x="34" y="41"/>
                    <a:pt x="37" y="39"/>
                    <a:pt x="41" y="38"/>
                  </a:cubicBezTo>
                  <a:cubicBezTo>
                    <a:pt x="41" y="38"/>
                    <a:pt x="41" y="37"/>
                    <a:pt x="42" y="37"/>
                  </a:cubicBezTo>
                  <a:cubicBezTo>
                    <a:pt x="39" y="39"/>
                    <a:pt x="37" y="40"/>
                    <a:pt x="34" y="42"/>
                  </a:cubicBezTo>
                  <a:cubicBezTo>
                    <a:pt x="33" y="42"/>
                    <a:pt x="34" y="44"/>
                    <a:pt x="35" y="43"/>
                  </a:cubicBezTo>
                  <a:cubicBezTo>
                    <a:pt x="58" y="32"/>
                    <a:pt x="82" y="24"/>
                    <a:pt x="107" y="15"/>
                  </a:cubicBezTo>
                  <a:cubicBezTo>
                    <a:pt x="107" y="16"/>
                    <a:pt x="107" y="17"/>
                    <a:pt x="107" y="18"/>
                  </a:cubicBezTo>
                  <a:cubicBezTo>
                    <a:pt x="80" y="27"/>
                    <a:pt x="54" y="38"/>
                    <a:pt x="28" y="48"/>
                  </a:cubicBezTo>
                  <a:cubicBezTo>
                    <a:pt x="27" y="49"/>
                    <a:pt x="27" y="51"/>
                    <a:pt x="29" y="50"/>
                  </a:cubicBezTo>
                  <a:cubicBezTo>
                    <a:pt x="55" y="42"/>
                    <a:pt x="82" y="32"/>
                    <a:pt x="107" y="20"/>
                  </a:cubicBezTo>
                  <a:cubicBezTo>
                    <a:pt x="108" y="21"/>
                    <a:pt x="108" y="22"/>
                    <a:pt x="108" y="23"/>
                  </a:cubicBezTo>
                  <a:cubicBezTo>
                    <a:pt x="94" y="28"/>
                    <a:pt x="81" y="36"/>
                    <a:pt x="67" y="41"/>
                  </a:cubicBezTo>
                  <a:cubicBezTo>
                    <a:pt x="50" y="47"/>
                    <a:pt x="33" y="53"/>
                    <a:pt x="16" y="58"/>
                  </a:cubicBezTo>
                  <a:cubicBezTo>
                    <a:pt x="16" y="58"/>
                    <a:pt x="15" y="58"/>
                    <a:pt x="15" y="58"/>
                  </a:cubicBezTo>
                  <a:cubicBezTo>
                    <a:pt x="18" y="54"/>
                    <a:pt x="21" y="49"/>
                    <a:pt x="24" y="45"/>
                  </a:cubicBezTo>
                  <a:close/>
                  <a:moveTo>
                    <a:pt x="117" y="38"/>
                  </a:moveTo>
                  <a:cubicBezTo>
                    <a:pt x="122" y="52"/>
                    <a:pt x="127" y="65"/>
                    <a:pt x="133" y="78"/>
                  </a:cubicBezTo>
                  <a:cubicBezTo>
                    <a:pt x="144" y="105"/>
                    <a:pt x="155" y="131"/>
                    <a:pt x="166" y="158"/>
                  </a:cubicBezTo>
                  <a:cubicBezTo>
                    <a:pt x="154" y="170"/>
                    <a:pt x="132" y="176"/>
                    <a:pt x="116" y="182"/>
                  </a:cubicBezTo>
                  <a:cubicBezTo>
                    <a:pt x="109" y="185"/>
                    <a:pt x="101" y="189"/>
                    <a:pt x="94" y="192"/>
                  </a:cubicBezTo>
                  <a:cubicBezTo>
                    <a:pt x="85" y="195"/>
                    <a:pt x="76" y="196"/>
                    <a:pt x="69" y="200"/>
                  </a:cubicBezTo>
                  <a:cubicBezTo>
                    <a:pt x="69" y="200"/>
                    <a:pt x="69" y="200"/>
                    <a:pt x="69" y="200"/>
                  </a:cubicBezTo>
                  <a:cubicBezTo>
                    <a:pt x="69" y="200"/>
                    <a:pt x="69" y="200"/>
                    <a:pt x="69" y="200"/>
                  </a:cubicBezTo>
                  <a:cubicBezTo>
                    <a:pt x="52" y="153"/>
                    <a:pt x="34" y="107"/>
                    <a:pt x="15" y="62"/>
                  </a:cubicBezTo>
                  <a:cubicBezTo>
                    <a:pt x="15" y="62"/>
                    <a:pt x="15" y="62"/>
                    <a:pt x="15" y="62"/>
                  </a:cubicBezTo>
                  <a:cubicBezTo>
                    <a:pt x="15" y="62"/>
                    <a:pt x="15" y="62"/>
                    <a:pt x="15" y="62"/>
                  </a:cubicBezTo>
                  <a:cubicBezTo>
                    <a:pt x="15" y="62"/>
                    <a:pt x="16" y="62"/>
                    <a:pt x="16" y="62"/>
                  </a:cubicBezTo>
                  <a:cubicBezTo>
                    <a:pt x="16" y="62"/>
                    <a:pt x="16" y="62"/>
                    <a:pt x="16" y="62"/>
                  </a:cubicBezTo>
                  <a:cubicBezTo>
                    <a:pt x="18" y="62"/>
                    <a:pt x="19" y="62"/>
                    <a:pt x="20" y="62"/>
                  </a:cubicBezTo>
                  <a:cubicBezTo>
                    <a:pt x="23" y="62"/>
                    <a:pt x="27" y="61"/>
                    <a:pt x="29" y="59"/>
                  </a:cubicBezTo>
                  <a:cubicBezTo>
                    <a:pt x="42" y="56"/>
                    <a:pt x="54" y="52"/>
                    <a:pt x="67" y="48"/>
                  </a:cubicBezTo>
                  <a:cubicBezTo>
                    <a:pt x="82" y="42"/>
                    <a:pt x="99" y="36"/>
                    <a:pt x="112" y="27"/>
                  </a:cubicBezTo>
                  <a:cubicBezTo>
                    <a:pt x="112" y="27"/>
                    <a:pt x="112" y="27"/>
                    <a:pt x="112" y="27"/>
                  </a:cubicBezTo>
                  <a:cubicBezTo>
                    <a:pt x="113" y="27"/>
                    <a:pt x="113" y="27"/>
                    <a:pt x="113" y="27"/>
                  </a:cubicBezTo>
                  <a:cubicBezTo>
                    <a:pt x="113" y="31"/>
                    <a:pt x="115" y="35"/>
                    <a:pt x="117" y="38"/>
                  </a:cubicBezTo>
                  <a:close/>
                  <a:moveTo>
                    <a:pt x="169" y="153"/>
                  </a:moveTo>
                  <a:cubicBezTo>
                    <a:pt x="160" y="132"/>
                    <a:pt x="152" y="110"/>
                    <a:pt x="143" y="89"/>
                  </a:cubicBezTo>
                  <a:cubicBezTo>
                    <a:pt x="139" y="78"/>
                    <a:pt x="135" y="67"/>
                    <a:pt x="130" y="56"/>
                  </a:cubicBezTo>
                  <a:cubicBezTo>
                    <a:pt x="128" y="51"/>
                    <a:pt x="126" y="46"/>
                    <a:pt x="124" y="41"/>
                  </a:cubicBezTo>
                  <a:cubicBezTo>
                    <a:pt x="122" y="36"/>
                    <a:pt x="116" y="27"/>
                    <a:pt x="117" y="22"/>
                  </a:cubicBezTo>
                  <a:cubicBezTo>
                    <a:pt x="117" y="21"/>
                    <a:pt x="115" y="19"/>
                    <a:pt x="114" y="21"/>
                  </a:cubicBezTo>
                  <a:cubicBezTo>
                    <a:pt x="114" y="21"/>
                    <a:pt x="114" y="21"/>
                    <a:pt x="114" y="21"/>
                  </a:cubicBezTo>
                  <a:cubicBezTo>
                    <a:pt x="113" y="19"/>
                    <a:pt x="112" y="17"/>
                    <a:pt x="112" y="15"/>
                  </a:cubicBezTo>
                  <a:cubicBezTo>
                    <a:pt x="112" y="12"/>
                    <a:pt x="112" y="9"/>
                    <a:pt x="113" y="7"/>
                  </a:cubicBezTo>
                  <a:cubicBezTo>
                    <a:pt x="121" y="31"/>
                    <a:pt x="133" y="54"/>
                    <a:pt x="143" y="78"/>
                  </a:cubicBezTo>
                  <a:cubicBezTo>
                    <a:pt x="148" y="90"/>
                    <a:pt x="153" y="101"/>
                    <a:pt x="158" y="113"/>
                  </a:cubicBezTo>
                  <a:cubicBezTo>
                    <a:pt x="163" y="126"/>
                    <a:pt x="171" y="139"/>
                    <a:pt x="169" y="153"/>
                  </a:cubicBez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31" name="Freeform 24"/>
            <p:cNvSpPr/>
            <p:nvPr/>
          </p:nvSpPr>
          <p:spPr bwMode="auto">
            <a:xfrm>
              <a:off x="4837113" y="996951"/>
              <a:ext cx="76200" cy="150813"/>
            </a:xfrm>
            <a:custGeom>
              <a:avLst/>
              <a:gdLst>
                <a:gd name="T0" fmla="*/ 4 w 26"/>
                <a:gd name="T1" fmla="*/ 1 h 51"/>
                <a:gd name="T2" fmla="*/ 1 w 26"/>
                <a:gd name="T3" fmla="*/ 3 h 51"/>
                <a:gd name="T4" fmla="*/ 18 w 26"/>
                <a:gd name="T5" fmla="*/ 47 h 51"/>
                <a:gd name="T6" fmla="*/ 25 w 26"/>
                <a:gd name="T7" fmla="*/ 45 h 51"/>
                <a:gd name="T8" fmla="*/ 4 w 26"/>
                <a:gd name="T9" fmla="*/ 1 h 51"/>
              </a:gdLst>
              <a:ahLst/>
              <a:cxnLst>
                <a:cxn ang="0">
                  <a:pos x="T0" y="T1"/>
                </a:cxn>
                <a:cxn ang="0">
                  <a:pos x="T2" y="T3"/>
                </a:cxn>
                <a:cxn ang="0">
                  <a:pos x="T4" y="T5"/>
                </a:cxn>
                <a:cxn ang="0">
                  <a:pos x="T6" y="T7"/>
                </a:cxn>
                <a:cxn ang="0">
                  <a:pos x="T8" y="T9"/>
                </a:cxn>
              </a:cxnLst>
              <a:rect l="0" t="0" r="r" b="b"/>
              <a:pathLst>
                <a:path w="26" h="51">
                  <a:moveTo>
                    <a:pt x="4" y="1"/>
                  </a:moveTo>
                  <a:cubicBezTo>
                    <a:pt x="3" y="0"/>
                    <a:pt x="0" y="1"/>
                    <a:pt x="1" y="3"/>
                  </a:cubicBezTo>
                  <a:cubicBezTo>
                    <a:pt x="6" y="18"/>
                    <a:pt x="13" y="32"/>
                    <a:pt x="18" y="47"/>
                  </a:cubicBezTo>
                  <a:cubicBezTo>
                    <a:pt x="20" y="51"/>
                    <a:pt x="26" y="49"/>
                    <a:pt x="25" y="45"/>
                  </a:cubicBezTo>
                  <a:cubicBezTo>
                    <a:pt x="19" y="30"/>
                    <a:pt x="13" y="15"/>
                    <a:pt x="4" y="1"/>
                  </a:cubicBez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32" name="Freeform 25"/>
            <p:cNvSpPr/>
            <p:nvPr/>
          </p:nvSpPr>
          <p:spPr bwMode="auto">
            <a:xfrm>
              <a:off x="4848225" y="904876"/>
              <a:ext cx="284163" cy="249238"/>
            </a:xfrm>
            <a:custGeom>
              <a:avLst/>
              <a:gdLst>
                <a:gd name="T0" fmla="*/ 76 w 96"/>
                <a:gd name="T1" fmla="*/ 4 h 84"/>
                <a:gd name="T2" fmla="*/ 75 w 96"/>
                <a:gd name="T3" fmla="*/ 4 h 84"/>
                <a:gd name="T4" fmla="*/ 72 w 96"/>
                <a:gd name="T5" fmla="*/ 1 h 84"/>
                <a:gd name="T6" fmla="*/ 2 w 96"/>
                <a:gd name="T7" fmla="*/ 32 h 84"/>
                <a:gd name="T8" fmla="*/ 3 w 96"/>
                <a:gd name="T9" fmla="*/ 34 h 84"/>
                <a:gd name="T10" fmla="*/ 73 w 96"/>
                <a:gd name="T11" fmla="*/ 6 h 84"/>
                <a:gd name="T12" fmla="*/ 89 w 96"/>
                <a:gd name="T13" fmla="*/ 48 h 84"/>
                <a:gd name="T14" fmla="*/ 89 w 96"/>
                <a:gd name="T15" fmla="*/ 48 h 84"/>
                <a:gd name="T16" fmla="*/ 21 w 96"/>
                <a:gd name="T17" fmla="*/ 78 h 84"/>
                <a:gd name="T18" fmla="*/ 23 w 96"/>
                <a:gd name="T19" fmla="*/ 83 h 84"/>
                <a:gd name="T20" fmla="*/ 92 w 96"/>
                <a:gd name="T21" fmla="*/ 53 h 84"/>
                <a:gd name="T22" fmla="*/ 93 w 96"/>
                <a:gd name="T23" fmla="*/ 52 h 84"/>
                <a:gd name="T24" fmla="*/ 95 w 96"/>
                <a:gd name="T25" fmla="*/ 49 h 84"/>
                <a:gd name="T26" fmla="*/ 76 w 96"/>
                <a:gd name="T27"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84">
                  <a:moveTo>
                    <a:pt x="76" y="4"/>
                  </a:moveTo>
                  <a:cubicBezTo>
                    <a:pt x="76" y="4"/>
                    <a:pt x="76" y="4"/>
                    <a:pt x="75" y="4"/>
                  </a:cubicBezTo>
                  <a:cubicBezTo>
                    <a:pt x="76" y="2"/>
                    <a:pt x="74" y="0"/>
                    <a:pt x="72" y="1"/>
                  </a:cubicBezTo>
                  <a:cubicBezTo>
                    <a:pt x="48" y="9"/>
                    <a:pt x="24" y="20"/>
                    <a:pt x="2" y="32"/>
                  </a:cubicBezTo>
                  <a:cubicBezTo>
                    <a:pt x="0" y="33"/>
                    <a:pt x="1" y="35"/>
                    <a:pt x="3" y="34"/>
                  </a:cubicBezTo>
                  <a:cubicBezTo>
                    <a:pt x="26" y="26"/>
                    <a:pt x="50" y="17"/>
                    <a:pt x="73" y="6"/>
                  </a:cubicBezTo>
                  <a:cubicBezTo>
                    <a:pt x="75" y="21"/>
                    <a:pt x="82" y="35"/>
                    <a:pt x="89" y="48"/>
                  </a:cubicBezTo>
                  <a:cubicBezTo>
                    <a:pt x="89" y="48"/>
                    <a:pt x="89" y="48"/>
                    <a:pt x="89" y="48"/>
                  </a:cubicBezTo>
                  <a:cubicBezTo>
                    <a:pt x="66" y="55"/>
                    <a:pt x="43" y="68"/>
                    <a:pt x="21" y="78"/>
                  </a:cubicBezTo>
                  <a:cubicBezTo>
                    <a:pt x="18" y="80"/>
                    <a:pt x="20" y="84"/>
                    <a:pt x="23" y="83"/>
                  </a:cubicBezTo>
                  <a:cubicBezTo>
                    <a:pt x="46" y="74"/>
                    <a:pt x="71" y="65"/>
                    <a:pt x="92" y="53"/>
                  </a:cubicBezTo>
                  <a:cubicBezTo>
                    <a:pt x="92" y="52"/>
                    <a:pt x="93" y="52"/>
                    <a:pt x="93" y="52"/>
                  </a:cubicBezTo>
                  <a:cubicBezTo>
                    <a:pt x="94" y="52"/>
                    <a:pt x="96" y="51"/>
                    <a:pt x="95" y="49"/>
                  </a:cubicBezTo>
                  <a:cubicBezTo>
                    <a:pt x="90" y="34"/>
                    <a:pt x="85" y="17"/>
                    <a:pt x="76" y="4"/>
                  </a:cubicBez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33" name="Freeform 26"/>
            <p:cNvSpPr/>
            <p:nvPr/>
          </p:nvSpPr>
          <p:spPr bwMode="auto">
            <a:xfrm>
              <a:off x="4891088" y="962026"/>
              <a:ext cx="169863" cy="79375"/>
            </a:xfrm>
            <a:custGeom>
              <a:avLst/>
              <a:gdLst>
                <a:gd name="T0" fmla="*/ 53 w 58"/>
                <a:gd name="T1" fmla="*/ 1 h 27"/>
                <a:gd name="T2" fmla="*/ 2 w 58"/>
                <a:gd name="T3" fmla="*/ 22 h 27"/>
                <a:gd name="T4" fmla="*/ 4 w 58"/>
                <a:gd name="T5" fmla="*/ 26 h 27"/>
                <a:gd name="T6" fmla="*/ 55 w 58"/>
                <a:gd name="T7" fmla="*/ 7 h 27"/>
                <a:gd name="T8" fmla="*/ 53 w 58"/>
                <a:gd name="T9" fmla="*/ 1 h 27"/>
              </a:gdLst>
              <a:ahLst/>
              <a:cxnLst>
                <a:cxn ang="0">
                  <a:pos x="T0" y="T1"/>
                </a:cxn>
                <a:cxn ang="0">
                  <a:pos x="T2" y="T3"/>
                </a:cxn>
                <a:cxn ang="0">
                  <a:pos x="T4" y="T5"/>
                </a:cxn>
                <a:cxn ang="0">
                  <a:pos x="T6" y="T7"/>
                </a:cxn>
                <a:cxn ang="0">
                  <a:pos x="T8" y="T9"/>
                </a:cxn>
              </a:cxnLst>
              <a:rect l="0" t="0" r="r" b="b"/>
              <a:pathLst>
                <a:path w="58" h="27">
                  <a:moveTo>
                    <a:pt x="53" y="1"/>
                  </a:moveTo>
                  <a:cubicBezTo>
                    <a:pt x="36" y="5"/>
                    <a:pt x="18" y="13"/>
                    <a:pt x="2" y="22"/>
                  </a:cubicBezTo>
                  <a:cubicBezTo>
                    <a:pt x="0" y="23"/>
                    <a:pt x="1" y="27"/>
                    <a:pt x="4" y="26"/>
                  </a:cubicBezTo>
                  <a:cubicBezTo>
                    <a:pt x="21" y="20"/>
                    <a:pt x="39" y="14"/>
                    <a:pt x="55" y="7"/>
                  </a:cubicBezTo>
                  <a:cubicBezTo>
                    <a:pt x="58" y="5"/>
                    <a:pt x="57" y="0"/>
                    <a:pt x="53" y="1"/>
                  </a:cubicBez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34" name="Freeform 27"/>
            <p:cNvSpPr/>
            <p:nvPr/>
          </p:nvSpPr>
          <p:spPr bwMode="auto">
            <a:xfrm>
              <a:off x="4922838" y="1009651"/>
              <a:ext cx="150813" cy="73025"/>
            </a:xfrm>
            <a:custGeom>
              <a:avLst/>
              <a:gdLst>
                <a:gd name="T0" fmla="*/ 44 w 51"/>
                <a:gd name="T1" fmla="*/ 1 h 25"/>
                <a:gd name="T2" fmla="*/ 2 w 51"/>
                <a:gd name="T3" fmla="*/ 21 h 25"/>
                <a:gd name="T4" fmla="*/ 3 w 51"/>
                <a:gd name="T5" fmla="*/ 24 h 25"/>
                <a:gd name="T6" fmla="*/ 47 w 51"/>
                <a:gd name="T7" fmla="*/ 8 h 25"/>
                <a:gd name="T8" fmla="*/ 44 w 51"/>
                <a:gd name="T9" fmla="*/ 1 h 25"/>
              </a:gdLst>
              <a:ahLst/>
              <a:cxnLst>
                <a:cxn ang="0">
                  <a:pos x="T0" y="T1"/>
                </a:cxn>
                <a:cxn ang="0">
                  <a:pos x="T2" y="T3"/>
                </a:cxn>
                <a:cxn ang="0">
                  <a:pos x="T4" y="T5"/>
                </a:cxn>
                <a:cxn ang="0">
                  <a:pos x="T6" y="T7"/>
                </a:cxn>
                <a:cxn ang="0">
                  <a:pos x="T8" y="T9"/>
                </a:cxn>
              </a:cxnLst>
              <a:rect l="0" t="0" r="r" b="b"/>
              <a:pathLst>
                <a:path w="51" h="25">
                  <a:moveTo>
                    <a:pt x="44" y="1"/>
                  </a:moveTo>
                  <a:cubicBezTo>
                    <a:pt x="30" y="6"/>
                    <a:pt x="16" y="14"/>
                    <a:pt x="2" y="21"/>
                  </a:cubicBezTo>
                  <a:cubicBezTo>
                    <a:pt x="0" y="22"/>
                    <a:pt x="1" y="25"/>
                    <a:pt x="3" y="24"/>
                  </a:cubicBezTo>
                  <a:cubicBezTo>
                    <a:pt x="18" y="19"/>
                    <a:pt x="33" y="14"/>
                    <a:pt x="47" y="8"/>
                  </a:cubicBezTo>
                  <a:cubicBezTo>
                    <a:pt x="51" y="6"/>
                    <a:pt x="48" y="0"/>
                    <a:pt x="44" y="1"/>
                  </a:cubicBez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grpSp>
      <p:sp>
        <p:nvSpPr>
          <p:cNvPr id="235" name="Freeform 41"/>
          <p:cNvSpPr>
            <a:spLocks noEditPoints="1"/>
          </p:cNvSpPr>
          <p:nvPr/>
        </p:nvSpPr>
        <p:spPr bwMode="auto">
          <a:xfrm>
            <a:off x="3471415" y="3294270"/>
            <a:ext cx="326542" cy="415207"/>
          </a:xfrm>
          <a:custGeom>
            <a:avLst/>
            <a:gdLst>
              <a:gd name="T0" fmla="*/ 91 w 107"/>
              <a:gd name="T1" fmla="*/ 25 h 136"/>
              <a:gd name="T2" fmla="*/ 52 w 107"/>
              <a:gd name="T3" fmla="*/ 38 h 136"/>
              <a:gd name="T4" fmla="*/ 54 w 107"/>
              <a:gd name="T5" fmla="*/ 24 h 136"/>
              <a:gd name="T6" fmla="*/ 55 w 107"/>
              <a:gd name="T7" fmla="*/ 10 h 136"/>
              <a:gd name="T8" fmla="*/ 46 w 107"/>
              <a:gd name="T9" fmla="*/ 0 h 136"/>
              <a:gd name="T10" fmla="*/ 40 w 107"/>
              <a:gd name="T11" fmla="*/ 40 h 136"/>
              <a:gd name="T12" fmla="*/ 13 w 107"/>
              <a:gd name="T13" fmla="*/ 40 h 136"/>
              <a:gd name="T14" fmla="*/ 3 w 107"/>
              <a:gd name="T15" fmla="*/ 78 h 136"/>
              <a:gd name="T16" fmla="*/ 27 w 107"/>
              <a:gd name="T17" fmla="*/ 127 h 136"/>
              <a:gd name="T18" fmla="*/ 54 w 107"/>
              <a:gd name="T19" fmla="*/ 114 h 136"/>
              <a:gd name="T20" fmla="*/ 87 w 107"/>
              <a:gd name="T21" fmla="*/ 123 h 136"/>
              <a:gd name="T22" fmla="*/ 104 w 107"/>
              <a:gd name="T23" fmla="*/ 66 h 136"/>
              <a:gd name="T24" fmla="*/ 91 w 107"/>
              <a:gd name="T25" fmla="*/ 25 h 136"/>
              <a:gd name="T26" fmla="*/ 50 w 107"/>
              <a:gd name="T27" fmla="*/ 17 h 136"/>
              <a:gd name="T28" fmla="*/ 49 w 107"/>
              <a:gd name="T29" fmla="*/ 13 h 136"/>
              <a:gd name="T30" fmla="*/ 48 w 107"/>
              <a:gd name="T31" fmla="*/ 12 h 136"/>
              <a:gd name="T32" fmla="*/ 48 w 107"/>
              <a:gd name="T33" fmla="*/ 11 h 136"/>
              <a:gd name="T34" fmla="*/ 50 w 107"/>
              <a:gd name="T35" fmla="*/ 17 h 136"/>
              <a:gd name="T36" fmla="*/ 96 w 107"/>
              <a:gd name="T37" fmla="*/ 81 h 136"/>
              <a:gd name="T38" fmla="*/ 85 w 107"/>
              <a:gd name="T39" fmla="*/ 116 h 136"/>
              <a:gd name="T40" fmla="*/ 56 w 107"/>
              <a:gd name="T41" fmla="*/ 111 h 136"/>
              <a:gd name="T42" fmla="*/ 53 w 107"/>
              <a:gd name="T43" fmla="*/ 108 h 136"/>
              <a:gd name="T44" fmla="*/ 48 w 107"/>
              <a:gd name="T45" fmla="*/ 112 h 136"/>
              <a:gd name="T46" fmla="*/ 36 w 107"/>
              <a:gd name="T47" fmla="*/ 120 h 136"/>
              <a:gd name="T48" fmla="*/ 20 w 107"/>
              <a:gd name="T49" fmla="*/ 107 h 136"/>
              <a:gd name="T50" fmla="*/ 12 w 107"/>
              <a:gd name="T51" fmla="*/ 88 h 136"/>
              <a:gd name="T52" fmla="*/ 10 w 107"/>
              <a:gd name="T53" fmla="*/ 52 h 136"/>
              <a:gd name="T54" fmla="*/ 43 w 107"/>
              <a:gd name="T55" fmla="*/ 46 h 136"/>
              <a:gd name="T56" fmla="*/ 43 w 107"/>
              <a:gd name="T57" fmla="*/ 47 h 136"/>
              <a:gd name="T58" fmla="*/ 52 w 107"/>
              <a:gd name="T59" fmla="*/ 52 h 136"/>
              <a:gd name="T60" fmla="*/ 53 w 107"/>
              <a:gd name="T61" fmla="*/ 50 h 136"/>
              <a:gd name="T62" fmla="*/ 48 w 107"/>
              <a:gd name="T63" fmla="*/ 45 h 136"/>
              <a:gd name="T64" fmla="*/ 48 w 107"/>
              <a:gd name="T65" fmla="*/ 45 h 136"/>
              <a:gd name="T66" fmla="*/ 51 w 107"/>
              <a:gd name="T67" fmla="*/ 45 h 136"/>
              <a:gd name="T68" fmla="*/ 94 w 107"/>
              <a:gd name="T69" fmla="*/ 32 h 136"/>
              <a:gd name="T70" fmla="*/ 96 w 107"/>
              <a:gd name="T71" fmla="*/ 8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7" h="136">
                <a:moveTo>
                  <a:pt x="91" y="25"/>
                </a:moveTo>
                <a:cubicBezTo>
                  <a:pt x="76" y="19"/>
                  <a:pt x="62" y="28"/>
                  <a:pt x="52" y="38"/>
                </a:cubicBezTo>
                <a:cubicBezTo>
                  <a:pt x="53" y="33"/>
                  <a:pt x="53" y="28"/>
                  <a:pt x="54" y="24"/>
                </a:cubicBezTo>
                <a:cubicBezTo>
                  <a:pt x="55" y="19"/>
                  <a:pt x="56" y="14"/>
                  <a:pt x="55" y="10"/>
                </a:cubicBezTo>
                <a:cubicBezTo>
                  <a:pt x="55" y="5"/>
                  <a:pt x="52" y="0"/>
                  <a:pt x="46" y="0"/>
                </a:cubicBezTo>
                <a:cubicBezTo>
                  <a:pt x="31" y="2"/>
                  <a:pt x="35" y="27"/>
                  <a:pt x="40" y="40"/>
                </a:cubicBezTo>
                <a:cubicBezTo>
                  <a:pt x="31" y="36"/>
                  <a:pt x="21" y="35"/>
                  <a:pt x="13" y="40"/>
                </a:cubicBezTo>
                <a:cubicBezTo>
                  <a:pt x="1" y="49"/>
                  <a:pt x="0" y="65"/>
                  <a:pt x="3" y="78"/>
                </a:cubicBezTo>
                <a:cubicBezTo>
                  <a:pt x="6" y="93"/>
                  <a:pt x="14" y="118"/>
                  <a:pt x="27" y="127"/>
                </a:cubicBezTo>
                <a:cubicBezTo>
                  <a:pt x="41" y="136"/>
                  <a:pt x="47" y="123"/>
                  <a:pt x="54" y="114"/>
                </a:cubicBezTo>
                <a:cubicBezTo>
                  <a:pt x="65" y="119"/>
                  <a:pt x="74" y="136"/>
                  <a:pt x="87" y="123"/>
                </a:cubicBezTo>
                <a:cubicBezTo>
                  <a:pt x="100" y="109"/>
                  <a:pt x="102" y="83"/>
                  <a:pt x="104" y="66"/>
                </a:cubicBezTo>
                <a:cubicBezTo>
                  <a:pt x="105" y="52"/>
                  <a:pt x="107" y="32"/>
                  <a:pt x="91" y="25"/>
                </a:cubicBezTo>
                <a:close/>
                <a:moveTo>
                  <a:pt x="50" y="17"/>
                </a:moveTo>
                <a:cubicBezTo>
                  <a:pt x="50" y="16"/>
                  <a:pt x="50" y="14"/>
                  <a:pt x="49" y="13"/>
                </a:cubicBezTo>
                <a:cubicBezTo>
                  <a:pt x="49" y="13"/>
                  <a:pt x="48" y="12"/>
                  <a:pt x="48" y="12"/>
                </a:cubicBezTo>
                <a:cubicBezTo>
                  <a:pt x="48" y="12"/>
                  <a:pt x="48" y="11"/>
                  <a:pt x="48" y="11"/>
                </a:cubicBezTo>
                <a:cubicBezTo>
                  <a:pt x="52" y="11"/>
                  <a:pt x="51" y="13"/>
                  <a:pt x="50" y="17"/>
                </a:cubicBezTo>
                <a:close/>
                <a:moveTo>
                  <a:pt x="96" y="81"/>
                </a:moveTo>
                <a:cubicBezTo>
                  <a:pt x="95" y="90"/>
                  <a:pt x="92" y="109"/>
                  <a:pt x="85" y="116"/>
                </a:cubicBezTo>
                <a:cubicBezTo>
                  <a:pt x="73" y="128"/>
                  <a:pt x="66" y="114"/>
                  <a:pt x="56" y="111"/>
                </a:cubicBezTo>
                <a:cubicBezTo>
                  <a:pt x="57" y="109"/>
                  <a:pt x="55" y="107"/>
                  <a:pt x="53" y="108"/>
                </a:cubicBezTo>
                <a:cubicBezTo>
                  <a:pt x="50" y="110"/>
                  <a:pt x="50" y="110"/>
                  <a:pt x="48" y="112"/>
                </a:cubicBezTo>
                <a:cubicBezTo>
                  <a:pt x="42" y="118"/>
                  <a:pt x="48" y="119"/>
                  <a:pt x="36" y="120"/>
                </a:cubicBezTo>
                <a:cubicBezTo>
                  <a:pt x="25" y="120"/>
                  <a:pt x="24" y="116"/>
                  <a:pt x="20" y="107"/>
                </a:cubicBezTo>
                <a:cubicBezTo>
                  <a:pt x="17" y="101"/>
                  <a:pt x="14" y="95"/>
                  <a:pt x="12" y="88"/>
                </a:cubicBezTo>
                <a:cubicBezTo>
                  <a:pt x="7" y="77"/>
                  <a:pt x="3" y="63"/>
                  <a:pt x="10" y="52"/>
                </a:cubicBezTo>
                <a:cubicBezTo>
                  <a:pt x="17" y="38"/>
                  <a:pt x="31" y="41"/>
                  <a:pt x="43" y="46"/>
                </a:cubicBezTo>
                <a:cubicBezTo>
                  <a:pt x="43" y="47"/>
                  <a:pt x="43" y="47"/>
                  <a:pt x="43" y="47"/>
                </a:cubicBezTo>
                <a:cubicBezTo>
                  <a:pt x="46" y="48"/>
                  <a:pt x="49" y="50"/>
                  <a:pt x="52" y="52"/>
                </a:cubicBezTo>
                <a:cubicBezTo>
                  <a:pt x="53" y="52"/>
                  <a:pt x="53" y="51"/>
                  <a:pt x="53" y="50"/>
                </a:cubicBezTo>
                <a:cubicBezTo>
                  <a:pt x="51" y="49"/>
                  <a:pt x="50" y="47"/>
                  <a:pt x="48" y="45"/>
                </a:cubicBezTo>
                <a:cubicBezTo>
                  <a:pt x="48" y="45"/>
                  <a:pt x="48" y="45"/>
                  <a:pt x="48" y="45"/>
                </a:cubicBezTo>
                <a:cubicBezTo>
                  <a:pt x="49" y="46"/>
                  <a:pt x="50" y="46"/>
                  <a:pt x="51" y="45"/>
                </a:cubicBezTo>
                <a:cubicBezTo>
                  <a:pt x="62" y="35"/>
                  <a:pt x="80" y="19"/>
                  <a:pt x="94" y="32"/>
                </a:cubicBezTo>
                <a:cubicBezTo>
                  <a:pt x="104" y="42"/>
                  <a:pt x="99" y="70"/>
                  <a:pt x="96" y="81"/>
                </a:cubicBezTo>
                <a:close/>
              </a:path>
            </a:pathLst>
          </a:custGeom>
          <a:solidFill>
            <a:schemeClr val="bg1"/>
          </a:solidFill>
          <a:ln>
            <a:solidFill>
              <a:schemeClr val="bg1"/>
            </a:solidFill>
          </a:ln>
        </p:spPr>
        <p:txBody>
          <a:bodyPr vert="horz" wrap="square" lIns="68589" tIns="34295" rIns="68589" bIns="34295" numCol="1" anchor="t" anchorCtr="0" compatLnSpc="1"/>
          <a:lstStyle/>
          <a:p>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grpSp>
        <p:nvGrpSpPr>
          <p:cNvPr id="236" name="组合 235"/>
          <p:cNvGrpSpPr/>
          <p:nvPr/>
        </p:nvGrpSpPr>
        <p:grpSpPr>
          <a:xfrm>
            <a:off x="5319353" y="3303420"/>
            <a:ext cx="417994" cy="373313"/>
            <a:chOff x="4577745" y="4336117"/>
            <a:chExt cx="557229" cy="497597"/>
          </a:xfrm>
        </p:grpSpPr>
        <p:sp>
          <p:nvSpPr>
            <p:cNvPr id="237" name="任意多边形 236"/>
            <p:cNvSpPr/>
            <p:nvPr/>
          </p:nvSpPr>
          <p:spPr>
            <a:xfrm>
              <a:off x="4577745" y="4392897"/>
              <a:ext cx="557229" cy="440817"/>
            </a:xfrm>
            <a:custGeom>
              <a:avLst/>
              <a:gdLst>
                <a:gd name="connsiteX0" fmla="*/ 14510 w 533941"/>
                <a:gd name="connsiteY0" fmla="*/ 334613 h 439545"/>
                <a:gd name="connsiteX1" fmla="*/ 33171 w 533941"/>
                <a:gd name="connsiteY1" fmla="*/ 415479 h 439545"/>
                <a:gd name="connsiteX2" fmla="*/ 219783 w 533941"/>
                <a:gd name="connsiteY2" fmla="*/ 415479 h 439545"/>
                <a:gd name="connsiteX3" fmla="*/ 505922 w 533941"/>
                <a:gd name="connsiteY3" fmla="*/ 135560 h 439545"/>
                <a:gd name="connsiteX4" fmla="*/ 487261 w 533941"/>
                <a:gd name="connsiteY4" fmla="*/ 4932 h 439545"/>
                <a:gd name="connsiteX5" fmla="*/ 188681 w 533941"/>
                <a:gd name="connsiteY5" fmla="*/ 297291 h 439545"/>
                <a:gd name="connsiteX6" fmla="*/ 14510 w 533941"/>
                <a:gd name="connsiteY6" fmla="*/ 334613 h 439545"/>
                <a:gd name="connsiteX0-1" fmla="*/ 11897 w 542181"/>
                <a:gd name="connsiteY0-2" fmla="*/ 307480 h 440817"/>
                <a:gd name="connsiteX1-3" fmla="*/ 41411 w 542181"/>
                <a:gd name="connsiteY1-4" fmla="*/ 415479 h 440817"/>
                <a:gd name="connsiteX2-5" fmla="*/ 228023 w 542181"/>
                <a:gd name="connsiteY2-6" fmla="*/ 415479 h 440817"/>
                <a:gd name="connsiteX3-7" fmla="*/ 514162 w 542181"/>
                <a:gd name="connsiteY3-8" fmla="*/ 135560 h 440817"/>
                <a:gd name="connsiteX4-9" fmla="*/ 495501 w 542181"/>
                <a:gd name="connsiteY4-10" fmla="*/ 4932 h 440817"/>
                <a:gd name="connsiteX5-11" fmla="*/ 196921 w 542181"/>
                <a:gd name="connsiteY5-12" fmla="*/ 297291 h 440817"/>
                <a:gd name="connsiteX6-13" fmla="*/ 11897 w 542181"/>
                <a:gd name="connsiteY6-14" fmla="*/ 307480 h 440817"/>
                <a:gd name="connsiteX0-15" fmla="*/ 26945 w 557229"/>
                <a:gd name="connsiteY0-16" fmla="*/ 307480 h 440817"/>
                <a:gd name="connsiteX1-17" fmla="*/ 23898 w 557229"/>
                <a:gd name="connsiteY1-18" fmla="*/ 415479 h 440817"/>
                <a:gd name="connsiteX2-19" fmla="*/ 243071 w 557229"/>
                <a:gd name="connsiteY2-20" fmla="*/ 415479 h 440817"/>
                <a:gd name="connsiteX3-21" fmla="*/ 529210 w 557229"/>
                <a:gd name="connsiteY3-22" fmla="*/ 135560 h 440817"/>
                <a:gd name="connsiteX4-23" fmla="*/ 510549 w 557229"/>
                <a:gd name="connsiteY4-24" fmla="*/ 4932 h 440817"/>
                <a:gd name="connsiteX5-25" fmla="*/ 211969 w 557229"/>
                <a:gd name="connsiteY5-26" fmla="*/ 297291 h 440817"/>
                <a:gd name="connsiteX6-27" fmla="*/ 26945 w 557229"/>
                <a:gd name="connsiteY6-28" fmla="*/ 307480 h 440817"/>
              </a:gdLst>
              <a:ahLst/>
              <a:cxnLst>
                <a:cxn ang="0">
                  <a:pos x="connsiteX0-15" y="connsiteY0-16"/>
                </a:cxn>
                <a:cxn ang="0">
                  <a:pos x="connsiteX1-17" y="connsiteY1-18"/>
                </a:cxn>
                <a:cxn ang="0">
                  <a:pos x="connsiteX2-19" y="connsiteY2-20"/>
                </a:cxn>
                <a:cxn ang="0">
                  <a:pos x="connsiteX3-21" y="connsiteY3-22"/>
                </a:cxn>
                <a:cxn ang="0">
                  <a:pos x="connsiteX4-23" y="connsiteY4-24"/>
                </a:cxn>
                <a:cxn ang="0">
                  <a:pos x="connsiteX5-25" y="connsiteY5-26"/>
                </a:cxn>
                <a:cxn ang="0">
                  <a:pos x="connsiteX6-27" y="connsiteY6-28"/>
                </a:cxn>
              </a:cxnLst>
              <a:rect l="l" t="t" r="r" b="b"/>
              <a:pathLst>
                <a:path w="557229" h="440817">
                  <a:moveTo>
                    <a:pt x="26945" y="307480"/>
                  </a:moveTo>
                  <a:cubicBezTo>
                    <a:pt x="-4400" y="327178"/>
                    <a:pt x="-12123" y="397479"/>
                    <a:pt x="23898" y="415479"/>
                  </a:cubicBezTo>
                  <a:cubicBezTo>
                    <a:pt x="59919" y="433479"/>
                    <a:pt x="158852" y="462132"/>
                    <a:pt x="243071" y="415479"/>
                  </a:cubicBezTo>
                  <a:cubicBezTo>
                    <a:pt x="327290" y="368826"/>
                    <a:pt x="484630" y="203984"/>
                    <a:pt x="529210" y="135560"/>
                  </a:cubicBezTo>
                  <a:cubicBezTo>
                    <a:pt x="573790" y="67136"/>
                    <a:pt x="563422" y="-22023"/>
                    <a:pt x="510549" y="4932"/>
                  </a:cubicBezTo>
                  <a:cubicBezTo>
                    <a:pt x="457676" y="31887"/>
                    <a:pt x="292570" y="246866"/>
                    <a:pt x="211969" y="297291"/>
                  </a:cubicBezTo>
                  <a:cubicBezTo>
                    <a:pt x="131368" y="347716"/>
                    <a:pt x="58290" y="287782"/>
                    <a:pt x="26945" y="307480"/>
                  </a:cubicBezTo>
                  <a:close/>
                </a:path>
              </a:pathLst>
            </a:cu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38" name="任意多边形 237"/>
            <p:cNvSpPr/>
            <p:nvPr/>
          </p:nvSpPr>
          <p:spPr>
            <a:xfrm>
              <a:off x="4611655" y="4336117"/>
              <a:ext cx="513962" cy="482779"/>
            </a:xfrm>
            <a:custGeom>
              <a:avLst/>
              <a:gdLst>
                <a:gd name="connsiteX0" fmla="*/ 198035 w 502835"/>
                <a:gd name="connsiteY0" fmla="*/ 493056 h 493056"/>
                <a:gd name="connsiteX1" fmla="*/ 123390 w 502835"/>
                <a:gd name="connsiteY1" fmla="*/ 368648 h 493056"/>
                <a:gd name="connsiteX2" fmla="*/ 5203 w 502835"/>
                <a:gd name="connsiteY2" fmla="*/ 393529 h 493056"/>
                <a:gd name="connsiteX3" fmla="*/ 310003 w 502835"/>
                <a:gd name="connsiteY3" fmla="*/ 32746 h 493056"/>
                <a:gd name="connsiteX4" fmla="*/ 502835 w 502835"/>
                <a:gd name="connsiteY4" fmla="*/ 38966 h 493056"/>
                <a:gd name="connsiteX0-1" fmla="*/ 205934 w 510734"/>
                <a:gd name="connsiteY0-2" fmla="*/ 491889 h 491889"/>
                <a:gd name="connsiteX1-3" fmla="*/ 131289 w 510734"/>
                <a:gd name="connsiteY1-4" fmla="*/ 367481 h 491889"/>
                <a:gd name="connsiteX2-5" fmla="*/ 4962 w 510734"/>
                <a:gd name="connsiteY2-6" fmla="*/ 376082 h 491889"/>
                <a:gd name="connsiteX3-7" fmla="*/ 317902 w 510734"/>
                <a:gd name="connsiteY3-8" fmla="*/ 31579 h 491889"/>
                <a:gd name="connsiteX4-9" fmla="*/ 510734 w 510734"/>
                <a:gd name="connsiteY4-10" fmla="*/ 37799 h 491889"/>
                <a:gd name="connsiteX0-11" fmla="*/ 205532 w 510332"/>
                <a:gd name="connsiteY0-12" fmla="*/ 491889 h 491889"/>
                <a:gd name="connsiteX1-13" fmla="*/ 136314 w 510332"/>
                <a:gd name="connsiteY1-14" fmla="*/ 383761 h 491889"/>
                <a:gd name="connsiteX2-15" fmla="*/ 4560 w 510332"/>
                <a:gd name="connsiteY2-16" fmla="*/ 376082 h 491889"/>
                <a:gd name="connsiteX3-17" fmla="*/ 317500 w 510332"/>
                <a:gd name="connsiteY3-18" fmla="*/ 31579 h 491889"/>
                <a:gd name="connsiteX4-19" fmla="*/ 510332 w 510332"/>
                <a:gd name="connsiteY4-20" fmla="*/ 37799 h 491889"/>
                <a:gd name="connsiteX0-21" fmla="*/ 159192 w 510119"/>
                <a:gd name="connsiteY0-22" fmla="*/ 489175 h 489175"/>
                <a:gd name="connsiteX1-23" fmla="*/ 136101 w 510119"/>
                <a:gd name="connsiteY1-24" fmla="*/ 383761 h 489175"/>
                <a:gd name="connsiteX2-25" fmla="*/ 4347 w 510119"/>
                <a:gd name="connsiteY2-26" fmla="*/ 376082 h 489175"/>
                <a:gd name="connsiteX3-27" fmla="*/ 317287 w 510119"/>
                <a:gd name="connsiteY3-28" fmla="*/ 31579 h 489175"/>
                <a:gd name="connsiteX4-29" fmla="*/ 510119 w 510119"/>
                <a:gd name="connsiteY4-30" fmla="*/ 37799 h 489175"/>
                <a:gd name="connsiteX0-31" fmla="*/ 159192 w 510119"/>
                <a:gd name="connsiteY0-32" fmla="*/ 489175 h 489175"/>
                <a:gd name="connsiteX1-33" fmla="*/ 136101 w 510119"/>
                <a:gd name="connsiteY1-34" fmla="*/ 383761 h 489175"/>
                <a:gd name="connsiteX2-35" fmla="*/ 4347 w 510119"/>
                <a:gd name="connsiteY2-36" fmla="*/ 376082 h 489175"/>
                <a:gd name="connsiteX3-37" fmla="*/ 317287 w 510119"/>
                <a:gd name="connsiteY3-38" fmla="*/ 31579 h 489175"/>
                <a:gd name="connsiteX4-39" fmla="*/ 510119 w 510119"/>
                <a:gd name="connsiteY4-40" fmla="*/ 37799 h 489175"/>
                <a:gd name="connsiteX0-41" fmla="*/ 151016 w 510083"/>
                <a:gd name="connsiteY0-42" fmla="*/ 483748 h 483748"/>
                <a:gd name="connsiteX1-43" fmla="*/ 136065 w 510083"/>
                <a:gd name="connsiteY1-44" fmla="*/ 383761 h 483748"/>
                <a:gd name="connsiteX2-45" fmla="*/ 4311 w 510083"/>
                <a:gd name="connsiteY2-46" fmla="*/ 376082 h 483748"/>
                <a:gd name="connsiteX3-47" fmla="*/ 317251 w 510083"/>
                <a:gd name="connsiteY3-48" fmla="*/ 31579 h 483748"/>
                <a:gd name="connsiteX4-49" fmla="*/ 510083 w 510083"/>
                <a:gd name="connsiteY4-50" fmla="*/ 37799 h 483748"/>
                <a:gd name="connsiteX0-51" fmla="*/ 150514 w 509581"/>
                <a:gd name="connsiteY0-52" fmla="*/ 483748 h 483748"/>
                <a:gd name="connsiteX1-53" fmla="*/ 135563 w 509581"/>
                <a:gd name="connsiteY1-54" fmla="*/ 383761 h 483748"/>
                <a:gd name="connsiteX2-55" fmla="*/ 3809 w 509581"/>
                <a:gd name="connsiteY2-56" fmla="*/ 376082 h 483748"/>
                <a:gd name="connsiteX3-57" fmla="*/ 316749 w 509581"/>
                <a:gd name="connsiteY3-58" fmla="*/ 31579 h 483748"/>
                <a:gd name="connsiteX4-59" fmla="*/ 509581 w 509581"/>
                <a:gd name="connsiteY4-60" fmla="*/ 37799 h 483748"/>
                <a:gd name="connsiteX0-61" fmla="*/ 146758 w 505825"/>
                <a:gd name="connsiteY0-62" fmla="*/ 483748 h 483748"/>
                <a:gd name="connsiteX1-63" fmla="*/ 131807 w 505825"/>
                <a:gd name="connsiteY1-64" fmla="*/ 383761 h 483748"/>
                <a:gd name="connsiteX2-65" fmla="*/ 53 w 505825"/>
                <a:gd name="connsiteY2-66" fmla="*/ 376082 h 483748"/>
                <a:gd name="connsiteX3-67" fmla="*/ 312993 w 505825"/>
                <a:gd name="connsiteY3-68" fmla="*/ 31579 h 483748"/>
                <a:gd name="connsiteX4-69" fmla="*/ 505825 w 505825"/>
                <a:gd name="connsiteY4-70" fmla="*/ 37799 h 483748"/>
                <a:gd name="connsiteX0-71" fmla="*/ 154904 w 513971"/>
                <a:gd name="connsiteY0-72" fmla="*/ 482779 h 482779"/>
                <a:gd name="connsiteX1-73" fmla="*/ 139953 w 513971"/>
                <a:gd name="connsiteY1-74" fmla="*/ 382792 h 482779"/>
                <a:gd name="connsiteX2-75" fmla="*/ 59 w 513971"/>
                <a:gd name="connsiteY2-76" fmla="*/ 361546 h 482779"/>
                <a:gd name="connsiteX3-77" fmla="*/ 321139 w 513971"/>
                <a:gd name="connsiteY3-78" fmla="*/ 30610 h 482779"/>
                <a:gd name="connsiteX4-79" fmla="*/ 513971 w 513971"/>
                <a:gd name="connsiteY4-80" fmla="*/ 36830 h 482779"/>
                <a:gd name="connsiteX0-81" fmla="*/ 154895 w 513962"/>
                <a:gd name="connsiteY0-82" fmla="*/ 482779 h 482779"/>
                <a:gd name="connsiteX1-83" fmla="*/ 139944 w 513962"/>
                <a:gd name="connsiteY1-84" fmla="*/ 382792 h 482779"/>
                <a:gd name="connsiteX2-85" fmla="*/ 50 w 513962"/>
                <a:gd name="connsiteY2-86" fmla="*/ 361546 h 482779"/>
                <a:gd name="connsiteX3-87" fmla="*/ 321130 w 513962"/>
                <a:gd name="connsiteY3-88" fmla="*/ 30610 h 482779"/>
                <a:gd name="connsiteX4-89" fmla="*/ 513962 w 513962"/>
                <a:gd name="connsiteY4-90" fmla="*/ 36830 h 482779"/>
              </a:gdLst>
              <a:ahLst/>
              <a:cxnLst>
                <a:cxn ang="0">
                  <a:pos x="connsiteX0-81" y="connsiteY0-82"/>
                </a:cxn>
                <a:cxn ang="0">
                  <a:pos x="connsiteX1-83" y="connsiteY1-84"/>
                </a:cxn>
                <a:cxn ang="0">
                  <a:pos x="connsiteX2-85" y="connsiteY2-86"/>
                </a:cxn>
                <a:cxn ang="0">
                  <a:pos x="connsiteX3-87" y="connsiteY3-88"/>
                </a:cxn>
                <a:cxn ang="0">
                  <a:pos x="connsiteX4-89" y="connsiteY4-90"/>
                </a:cxn>
              </a:cxnLst>
              <a:rect l="l" t="t" r="r" b="b"/>
              <a:pathLst>
                <a:path w="513962" h="482779">
                  <a:moveTo>
                    <a:pt x="154895" y="482779"/>
                  </a:moveTo>
                  <a:cubicBezTo>
                    <a:pt x="158062" y="428869"/>
                    <a:pt x="144044" y="389430"/>
                    <a:pt x="139944" y="382792"/>
                  </a:cubicBezTo>
                  <a:cubicBezTo>
                    <a:pt x="135844" y="376154"/>
                    <a:pt x="-3014" y="379542"/>
                    <a:pt x="50" y="361546"/>
                  </a:cubicBezTo>
                  <a:cubicBezTo>
                    <a:pt x="3114" y="343550"/>
                    <a:pt x="235478" y="84729"/>
                    <a:pt x="321130" y="30610"/>
                  </a:cubicBezTo>
                  <a:cubicBezTo>
                    <a:pt x="406782" y="-23509"/>
                    <a:pt x="459015" y="4173"/>
                    <a:pt x="513962" y="36830"/>
                  </a:cubicBezTo>
                </a:path>
              </a:pathLst>
            </a:cu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grpSp>
      <p:sp>
        <p:nvSpPr>
          <p:cNvPr id="239" name="文本框 238"/>
          <p:cNvSpPr txBox="1"/>
          <p:nvPr/>
        </p:nvSpPr>
        <p:spPr>
          <a:xfrm>
            <a:off x="1332202" y="1447986"/>
            <a:ext cx="1497698" cy="991870"/>
          </a:xfrm>
          <a:prstGeom prst="rect">
            <a:avLst/>
          </a:prstGeom>
          <a:noFill/>
        </p:spPr>
        <p:txBody>
          <a:bodyPr wrap="square" lIns="68589" tIns="34295" rIns="68589" bIns="34295" rtlCol="0">
            <a:spAutoFit/>
          </a:bodyPr>
          <a:lstStyle/>
          <a:p>
            <a:pPr algn="r"/>
            <a:r>
              <a:rPr sz="1200" dirty="0">
                <a:solidFill>
                  <a:schemeClr val="bg1"/>
                </a:solidFill>
                <a:cs typeface="+mn-ea"/>
                <a:sym typeface="方正准圆简体" panose="02010601030101010101" charset="-122"/>
              </a:rPr>
              <a:t>您的内容打在这里，或者通过复制您的文本后，在此框中选择粘贴，并选择只保留文字。</a:t>
            </a:r>
            <a:endParaRPr sz="1200" dirty="0">
              <a:solidFill>
                <a:schemeClr val="bg1"/>
              </a:solidFill>
              <a:cs typeface="+mn-ea"/>
              <a:sym typeface="方正准圆简体" panose="02010601030101010101" charset="-122"/>
            </a:endParaRPr>
          </a:p>
        </p:txBody>
      </p:sp>
      <p:sp>
        <p:nvSpPr>
          <p:cNvPr id="240" name="文本框 239"/>
          <p:cNvSpPr txBox="1"/>
          <p:nvPr/>
        </p:nvSpPr>
        <p:spPr>
          <a:xfrm>
            <a:off x="1366881" y="3155399"/>
            <a:ext cx="1497698" cy="991870"/>
          </a:xfrm>
          <a:prstGeom prst="rect">
            <a:avLst/>
          </a:prstGeom>
          <a:noFill/>
        </p:spPr>
        <p:txBody>
          <a:bodyPr wrap="square" lIns="68589" tIns="34295" rIns="68589" bIns="34295" rtlCol="0">
            <a:spAutoFit/>
          </a:bodyPr>
          <a:lstStyle/>
          <a:p>
            <a:pPr algn="r"/>
            <a:r>
              <a:rPr sz="1200" dirty="0">
                <a:solidFill>
                  <a:schemeClr val="bg1"/>
                </a:solidFill>
                <a:cs typeface="+mn-ea"/>
                <a:sym typeface="方正准圆简体" panose="02010601030101010101" charset="-122"/>
              </a:rPr>
              <a:t>您的内容打在这里，或者通过复制您的文本后，在此框中选择粘贴，并选择只保留文字。</a:t>
            </a:r>
            <a:endParaRPr sz="1200" dirty="0">
              <a:solidFill>
                <a:schemeClr val="bg1"/>
              </a:solidFill>
              <a:cs typeface="+mn-ea"/>
              <a:sym typeface="方正准圆简体" panose="02010601030101010101" charset="-122"/>
            </a:endParaRPr>
          </a:p>
        </p:txBody>
      </p:sp>
      <p:sp>
        <p:nvSpPr>
          <p:cNvPr id="241" name="文本框 240"/>
          <p:cNvSpPr txBox="1"/>
          <p:nvPr/>
        </p:nvSpPr>
        <p:spPr>
          <a:xfrm>
            <a:off x="6304394" y="1443457"/>
            <a:ext cx="1497698" cy="991870"/>
          </a:xfrm>
          <a:prstGeom prst="rect">
            <a:avLst/>
          </a:prstGeom>
          <a:noFill/>
        </p:spPr>
        <p:txBody>
          <a:bodyPr wrap="square" lIns="68589" tIns="34295" rIns="68589" bIns="34295" rtlCol="0">
            <a:spAutoFit/>
          </a:bodyPr>
          <a:lstStyle/>
          <a:p>
            <a:r>
              <a:rPr sz="1200" dirty="0">
                <a:solidFill>
                  <a:schemeClr val="bg1"/>
                </a:solidFill>
                <a:cs typeface="+mn-ea"/>
                <a:sym typeface="方正准圆简体" panose="02010601030101010101" charset="-122"/>
              </a:rPr>
              <a:t>您的内容打在这里，或者通过复制您的文本后，在此框中选择粘贴，并选择只保留文字。</a:t>
            </a:r>
            <a:endParaRPr sz="1200" dirty="0">
              <a:solidFill>
                <a:schemeClr val="bg1"/>
              </a:solidFill>
              <a:cs typeface="+mn-ea"/>
              <a:sym typeface="方正准圆简体" panose="02010601030101010101" charset="-122"/>
            </a:endParaRPr>
          </a:p>
        </p:txBody>
      </p:sp>
      <p:sp>
        <p:nvSpPr>
          <p:cNvPr id="242" name="文本框 241"/>
          <p:cNvSpPr txBox="1"/>
          <p:nvPr/>
        </p:nvSpPr>
        <p:spPr>
          <a:xfrm>
            <a:off x="6304394" y="3118605"/>
            <a:ext cx="1497698" cy="991870"/>
          </a:xfrm>
          <a:prstGeom prst="rect">
            <a:avLst/>
          </a:prstGeom>
          <a:noFill/>
        </p:spPr>
        <p:txBody>
          <a:bodyPr wrap="square" lIns="68589" tIns="34295" rIns="68589" bIns="34295" rtlCol="0">
            <a:spAutoFit/>
          </a:bodyPr>
          <a:lstStyle/>
          <a:p>
            <a:r>
              <a:rPr sz="1200" dirty="0">
                <a:solidFill>
                  <a:schemeClr val="bg1"/>
                </a:solidFill>
                <a:cs typeface="+mn-ea"/>
                <a:sym typeface="方正准圆简体" panose="02010601030101010101" charset="-122"/>
              </a:rPr>
              <a:t>您的内容打在这里，或者通过复制您的文本后，在此框中选择粘贴，并选择只保留文字。</a:t>
            </a:r>
            <a:endParaRPr sz="1200" dirty="0">
              <a:solidFill>
                <a:schemeClr val="bg1"/>
              </a:solidFill>
              <a:cs typeface="+mn-ea"/>
              <a:sym typeface="方正准圆简体" panose="02010601030101010101" charset="-122"/>
            </a:endParaRPr>
          </a:p>
        </p:txBody>
      </p:sp>
      <p:sp>
        <p:nvSpPr>
          <p:cNvPr id="34" name="Rectangle 47"/>
          <p:cNvSpPr/>
          <p:nvPr/>
        </p:nvSpPr>
        <p:spPr>
          <a:xfrm>
            <a:off x="1107528" y="5311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circle(in)">
                                      <p:cBhvr>
                                        <p:cTn id="7" dur="2000"/>
                                        <p:tgtEl>
                                          <p:spTgt spid="2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circle(in)">
                                      <p:cBhvr>
                                        <p:cTn id="10" dur="2000"/>
                                        <p:tgtEl>
                                          <p:spTgt spid="21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13"/>
                                        </p:tgtEl>
                                        <p:attrNameLst>
                                          <p:attrName>style.visibility</p:attrName>
                                        </p:attrNameLst>
                                      </p:cBhvr>
                                      <p:to>
                                        <p:strVal val="visible"/>
                                      </p:to>
                                    </p:set>
                                    <p:animEffect transition="in" filter="circle(in)">
                                      <p:cBhvr>
                                        <p:cTn id="13" dur="2000"/>
                                        <p:tgtEl>
                                          <p:spTgt spid="21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14"/>
                                        </p:tgtEl>
                                        <p:attrNameLst>
                                          <p:attrName>style.visibility</p:attrName>
                                        </p:attrNameLst>
                                      </p:cBhvr>
                                      <p:to>
                                        <p:strVal val="visible"/>
                                      </p:to>
                                    </p:set>
                                    <p:animEffect transition="in" filter="circle(in)">
                                      <p:cBhvr>
                                        <p:cTn id="16" dur="2000"/>
                                        <p:tgtEl>
                                          <p:spTgt spid="21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15"/>
                                        </p:tgtEl>
                                        <p:attrNameLst>
                                          <p:attrName>style.visibility</p:attrName>
                                        </p:attrNameLst>
                                      </p:cBhvr>
                                      <p:to>
                                        <p:strVal val="visible"/>
                                      </p:to>
                                    </p:set>
                                    <p:animEffect transition="in" filter="circle(in)">
                                      <p:cBhvr>
                                        <p:cTn id="19" dur="2000"/>
                                        <p:tgtEl>
                                          <p:spTgt spid="2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16"/>
                                        </p:tgtEl>
                                        <p:attrNameLst>
                                          <p:attrName>style.visibility</p:attrName>
                                        </p:attrNameLst>
                                      </p:cBhvr>
                                      <p:to>
                                        <p:strVal val="visible"/>
                                      </p:to>
                                    </p:set>
                                    <p:animEffect transition="in" filter="circle(in)">
                                      <p:cBhvr>
                                        <p:cTn id="22" dur="2000"/>
                                        <p:tgtEl>
                                          <p:spTgt spid="21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17"/>
                                        </p:tgtEl>
                                        <p:attrNameLst>
                                          <p:attrName>style.visibility</p:attrName>
                                        </p:attrNameLst>
                                      </p:cBhvr>
                                      <p:to>
                                        <p:strVal val="visible"/>
                                      </p:to>
                                    </p:set>
                                    <p:animEffect transition="in" filter="circle(in)">
                                      <p:cBhvr>
                                        <p:cTn id="25" dur="2000"/>
                                        <p:tgtEl>
                                          <p:spTgt spid="21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18"/>
                                        </p:tgtEl>
                                        <p:attrNameLst>
                                          <p:attrName>style.visibility</p:attrName>
                                        </p:attrNameLst>
                                      </p:cBhvr>
                                      <p:to>
                                        <p:strVal val="visible"/>
                                      </p:to>
                                    </p:set>
                                    <p:animEffect transition="in" filter="circle(in)">
                                      <p:cBhvr>
                                        <p:cTn id="28" dur="2000"/>
                                        <p:tgtEl>
                                          <p:spTgt spid="21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19"/>
                                        </p:tgtEl>
                                        <p:attrNameLst>
                                          <p:attrName>style.visibility</p:attrName>
                                        </p:attrNameLst>
                                      </p:cBhvr>
                                      <p:to>
                                        <p:strVal val="visible"/>
                                      </p:to>
                                    </p:set>
                                    <p:animEffect transition="in" filter="circle(in)">
                                      <p:cBhvr>
                                        <p:cTn id="31" dur="2000"/>
                                        <p:tgtEl>
                                          <p:spTgt spid="219"/>
                                        </p:tgtEl>
                                      </p:cBhvr>
                                    </p:animEffect>
                                  </p:childTnLst>
                                </p:cTn>
                              </p:par>
                              <p:par>
                                <p:cTn id="32" presetID="6" presetClass="entr" presetSubtype="16" fill="hold" nodeType="withEffect">
                                  <p:stCondLst>
                                    <p:cond delay="0"/>
                                  </p:stCondLst>
                                  <p:childTnLst>
                                    <p:set>
                                      <p:cBhvr>
                                        <p:cTn id="33" dur="1" fill="hold">
                                          <p:stCondLst>
                                            <p:cond delay="0"/>
                                          </p:stCondLst>
                                        </p:cTn>
                                        <p:tgtEl>
                                          <p:spTgt spid="220"/>
                                        </p:tgtEl>
                                        <p:attrNameLst>
                                          <p:attrName>style.visibility</p:attrName>
                                        </p:attrNameLst>
                                      </p:cBhvr>
                                      <p:to>
                                        <p:strVal val="visible"/>
                                      </p:to>
                                    </p:set>
                                    <p:animEffect transition="in" filter="circle(in)">
                                      <p:cBhvr>
                                        <p:cTn id="34" dur="2000"/>
                                        <p:tgtEl>
                                          <p:spTgt spid="22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26"/>
                                        </p:tgtEl>
                                        <p:attrNameLst>
                                          <p:attrName>style.visibility</p:attrName>
                                        </p:attrNameLst>
                                      </p:cBhvr>
                                      <p:to>
                                        <p:strVal val="visible"/>
                                      </p:to>
                                    </p:set>
                                    <p:animEffect transition="in" filter="circle(in)">
                                      <p:cBhvr>
                                        <p:cTn id="37" dur="2000"/>
                                        <p:tgtEl>
                                          <p:spTgt spid="226"/>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27"/>
                                        </p:tgtEl>
                                        <p:attrNameLst>
                                          <p:attrName>style.visibility</p:attrName>
                                        </p:attrNameLst>
                                      </p:cBhvr>
                                      <p:to>
                                        <p:strVal val="visible"/>
                                      </p:to>
                                    </p:set>
                                    <p:animEffect transition="in" filter="circle(in)">
                                      <p:cBhvr>
                                        <p:cTn id="40" dur="2000"/>
                                        <p:tgtEl>
                                          <p:spTgt spid="227"/>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28"/>
                                        </p:tgtEl>
                                        <p:attrNameLst>
                                          <p:attrName>style.visibility</p:attrName>
                                        </p:attrNameLst>
                                      </p:cBhvr>
                                      <p:to>
                                        <p:strVal val="visible"/>
                                      </p:to>
                                    </p:set>
                                    <p:animEffect transition="in" filter="circle(in)">
                                      <p:cBhvr>
                                        <p:cTn id="43" dur="2000"/>
                                        <p:tgtEl>
                                          <p:spTgt spid="228"/>
                                        </p:tgtEl>
                                      </p:cBhvr>
                                    </p:animEffect>
                                  </p:childTnLst>
                                </p:cTn>
                              </p:par>
                              <p:par>
                                <p:cTn id="44" presetID="6" presetClass="entr" presetSubtype="16" fill="hold" nodeType="withEffect">
                                  <p:stCondLst>
                                    <p:cond delay="0"/>
                                  </p:stCondLst>
                                  <p:childTnLst>
                                    <p:set>
                                      <p:cBhvr>
                                        <p:cTn id="45" dur="1" fill="hold">
                                          <p:stCondLst>
                                            <p:cond delay="0"/>
                                          </p:stCondLst>
                                        </p:cTn>
                                        <p:tgtEl>
                                          <p:spTgt spid="229"/>
                                        </p:tgtEl>
                                        <p:attrNameLst>
                                          <p:attrName>style.visibility</p:attrName>
                                        </p:attrNameLst>
                                      </p:cBhvr>
                                      <p:to>
                                        <p:strVal val="visible"/>
                                      </p:to>
                                    </p:set>
                                    <p:animEffect transition="in" filter="circle(in)">
                                      <p:cBhvr>
                                        <p:cTn id="46" dur="2000"/>
                                        <p:tgtEl>
                                          <p:spTgt spid="229"/>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35"/>
                                        </p:tgtEl>
                                        <p:attrNameLst>
                                          <p:attrName>style.visibility</p:attrName>
                                        </p:attrNameLst>
                                      </p:cBhvr>
                                      <p:to>
                                        <p:strVal val="visible"/>
                                      </p:to>
                                    </p:set>
                                    <p:animEffect transition="in" filter="circle(in)">
                                      <p:cBhvr>
                                        <p:cTn id="49" dur="2000"/>
                                        <p:tgtEl>
                                          <p:spTgt spid="235"/>
                                        </p:tgtEl>
                                      </p:cBhvr>
                                    </p:animEffect>
                                  </p:childTnLst>
                                </p:cTn>
                              </p:par>
                              <p:par>
                                <p:cTn id="50" presetID="6" presetClass="entr" presetSubtype="16" fill="hold" nodeType="withEffect">
                                  <p:stCondLst>
                                    <p:cond delay="0"/>
                                  </p:stCondLst>
                                  <p:childTnLst>
                                    <p:set>
                                      <p:cBhvr>
                                        <p:cTn id="51" dur="1" fill="hold">
                                          <p:stCondLst>
                                            <p:cond delay="0"/>
                                          </p:stCondLst>
                                        </p:cTn>
                                        <p:tgtEl>
                                          <p:spTgt spid="236"/>
                                        </p:tgtEl>
                                        <p:attrNameLst>
                                          <p:attrName>style.visibility</p:attrName>
                                        </p:attrNameLst>
                                      </p:cBhvr>
                                      <p:to>
                                        <p:strVal val="visible"/>
                                      </p:to>
                                    </p:set>
                                    <p:animEffect transition="in" filter="circle(in)">
                                      <p:cBhvr>
                                        <p:cTn id="52" dur="2000"/>
                                        <p:tgtEl>
                                          <p:spTgt spid="236"/>
                                        </p:tgtEl>
                                      </p:cBhvr>
                                    </p:animEffect>
                                  </p:childTnLst>
                                </p:cTn>
                              </p:par>
                            </p:childTnLst>
                          </p:cTn>
                        </p:par>
                        <p:par>
                          <p:cTn id="53" fill="hold">
                            <p:stCondLst>
                              <p:cond delay="2000"/>
                            </p:stCondLst>
                            <p:childTnLst>
                              <p:par>
                                <p:cTn id="54" presetID="31" presetClass="entr" presetSubtype="0" fill="hold" grpId="0" nodeType="afterEffect">
                                  <p:stCondLst>
                                    <p:cond delay="0"/>
                                  </p:stCondLst>
                                  <p:childTnLst>
                                    <p:set>
                                      <p:cBhvr>
                                        <p:cTn id="55" dur="1" fill="hold">
                                          <p:stCondLst>
                                            <p:cond delay="0"/>
                                          </p:stCondLst>
                                        </p:cTn>
                                        <p:tgtEl>
                                          <p:spTgt spid="239"/>
                                        </p:tgtEl>
                                        <p:attrNameLst>
                                          <p:attrName>style.visibility</p:attrName>
                                        </p:attrNameLst>
                                      </p:cBhvr>
                                      <p:to>
                                        <p:strVal val="visible"/>
                                      </p:to>
                                    </p:set>
                                    <p:anim calcmode="lin" valueType="num">
                                      <p:cBhvr>
                                        <p:cTn id="56" dur="1000" fill="hold"/>
                                        <p:tgtEl>
                                          <p:spTgt spid="239"/>
                                        </p:tgtEl>
                                        <p:attrNameLst>
                                          <p:attrName>ppt_w</p:attrName>
                                        </p:attrNameLst>
                                      </p:cBhvr>
                                      <p:tavLst>
                                        <p:tav tm="0">
                                          <p:val>
                                            <p:fltVal val="0"/>
                                          </p:val>
                                        </p:tav>
                                        <p:tav tm="100000">
                                          <p:val>
                                            <p:strVal val="#ppt_w"/>
                                          </p:val>
                                        </p:tav>
                                      </p:tavLst>
                                    </p:anim>
                                    <p:anim calcmode="lin" valueType="num">
                                      <p:cBhvr>
                                        <p:cTn id="57" dur="1000" fill="hold"/>
                                        <p:tgtEl>
                                          <p:spTgt spid="239"/>
                                        </p:tgtEl>
                                        <p:attrNameLst>
                                          <p:attrName>ppt_h</p:attrName>
                                        </p:attrNameLst>
                                      </p:cBhvr>
                                      <p:tavLst>
                                        <p:tav tm="0">
                                          <p:val>
                                            <p:fltVal val="0"/>
                                          </p:val>
                                        </p:tav>
                                        <p:tav tm="100000">
                                          <p:val>
                                            <p:strVal val="#ppt_h"/>
                                          </p:val>
                                        </p:tav>
                                      </p:tavLst>
                                    </p:anim>
                                    <p:anim calcmode="lin" valueType="num">
                                      <p:cBhvr>
                                        <p:cTn id="58" dur="1000" fill="hold"/>
                                        <p:tgtEl>
                                          <p:spTgt spid="239"/>
                                        </p:tgtEl>
                                        <p:attrNameLst>
                                          <p:attrName>style.rotation</p:attrName>
                                        </p:attrNameLst>
                                      </p:cBhvr>
                                      <p:tavLst>
                                        <p:tav tm="0">
                                          <p:val>
                                            <p:fltVal val="90"/>
                                          </p:val>
                                        </p:tav>
                                        <p:tav tm="100000">
                                          <p:val>
                                            <p:fltVal val="0"/>
                                          </p:val>
                                        </p:tav>
                                      </p:tavLst>
                                    </p:anim>
                                    <p:animEffect transition="in" filter="fade">
                                      <p:cBhvr>
                                        <p:cTn id="59" dur="1000"/>
                                        <p:tgtEl>
                                          <p:spTgt spid="239"/>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240"/>
                                        </p:tgtEl>
                                        <p:attrNameLst>
                                          <p:attrName>style.visibility</p:attrName>
                                        </p:attrNameLst>
                                      </p:cBhvr>
                                      <p:to>
                                        <p:strVal val="visible"/>
                                      </p:to>
                                    </p:set>
                                    <p:anim calcmode="lin" valueType="num">
                                      <p:cBhvr>
                                        <p:cTn id="62" dur="1000" fill="hold"/>
                                        <p:tgtEl>
                                          <p:spTgt spid="240"/>
                                        </p:tgtEl>
                                        <p:attrNameLst>
                                          <p:attrName>ppt_w</p:attrName>
                                        </p:attrNameLst>
                                      </p:cBhvr>
                                      <p:tavLst>
                                        <p:tav tm="0">
                                          <p:val>
                                            <p:fltVal val="0"/>
                                          </p:val>
                                        </p:tav>
                                        <p:tav tm="100000">
                                          <p:val>
                                            <p:strVal val="#ppt_w"/>
                                          </p:val>
                                        </p:tav>
                                      </p:tavLst>
                                    </p:anim>
                                    <p:anim calcmode="lin" valueType="num">
                                      <p:cBhvr>
                                        <p:cTn id="63" dur="1000" fill="hold"/>
                                        <p:tgtEl>
                                          <p:spTgt spid="240"/>
                                        </p:tgtEl>
                                        <p:attrNameLst>
                                          <p:attrName>ppt_h</p:attrName>
                                        </p:attrNameLst>
                                      </p:cBhvr>
                                      <p:tavLst>
                                        <p:tav tm="0">
                                          <p:val>
                                            <p:fltVal val="0"/>
                                          </p:val>
                                        </p:tav>
                                        <p:tav tm="100000">
                                          <p:val>
                                            <p:strVal val="#ppt_h"/>
                                          </p:val>
                                        </p:tav>
                                      </p:tavLst>
                                    </p:anim>
                                    <p:anim calcmode="lin" valueType="num">
                                      <p:cBhvr>
                                        <p:cTn id="64" dur="1000" fill="hold"/>
                                        <p:tgtEl>
                                          <p:spTgt spid="240"/>
                                        </p:tgtEl>
                                        <p:attrNameLst>
                                          <p:attrName>style.rotation</p:attrName>
                                        </p:attrNameLst>
                                      </p:cBhvr>
                                      <p:tavLst>
                                        <p:tav tm="0">
                                          <p:val>
                                            <p:fltVal val="90"/>
                                          </p:val>
                                        </p:tav>
                                        <p:tav tm="100000">
                                          <p:val>
                                            <p:fltVal val="0"/>
                                          </p:val>
                                        </p:tav>
                                      </p:tavLst>
                                    </p:anim>
                                    <p:animEffect transition="in" filter="fade">
                                      <p:cBhvr>
                                        <p:cTn id="65" dur="1000"/>
                                        <p:tgtEl>
                                          <p:spTgt spid="240"/>
                                        </p:tgtEl>
                                      </p:cBhvr>
                                    </p:animEffect>
                                  </p:childTnLst>
                                </p:cTn>
                              </p:par>
                            </p:childTnLst>
                          </p:cTn>
                        </p:par>
                        <p:par>
                          <p:cTn id="66" fill="hold">
                            <p:stCondLst>
                              <p:cond delay="3000"/>
                            </p:stCondLst>
                            <p:childTnLst>
                              <p:par>
                                <p:cTn id="67" presetID="31" presetClass="entr" presetSubtype="0" fill="hold" grpId="0" nodeType="afterEffect">
                                  <p:stCondLst>
                                    <p:cond delay="0"/>
                                  </p:stCondLst>
                                  <p:childTnLst>
                                    <p:set>
                                      <p:cBhvr>
                                        <p:cTn id="68" dur="1" fill="hold">
                                          <p:stCondLst>
                                            <p:cond delay="0"/>
                                          </p:stCondLst>
                                        </p:cTn>
                                        <p:tgtEl>
                                          <p:spTgt spid="241"/>
                                        </p:tgtEl>
                                        <p:attrNameLst>
                                          <p:attrName>style.visibility</p:attrName>
                                        </p:attrNameLst>
                                      </p:cBhvr>
                                      <p:to>
                                        <p:strVal val="visible"/>
                                      </p:to>
                                    </p:set>
                                    <p:anim calcmode="lin" valueType="num">
                                      <p:cBhvr>
                                        <p:cTn id="69" dur="1000" fill="hold"/>
                                        <p:tgtEl>
                                          <p:spTgt spid="241"/>
                                        </p:tgtEl>
                                        <p:attrNameLst>
                                          <p:attrName>ppt_w</p:attrName>
                                        </p:attrNameLst>
                                      </p:cBhvr>
                                      <p:tavLst>
                                        <p:tav tm="0">
                                          <p:val>
                                            <p:fltVal val="0"/>
                                          </p:val>
                                        </p:tav>
                                        <p:tav tm="100000">
                                          <p:val>
                                            <p:strVal val="#ppt_w"/>
                                          </p:val>
                                        </p:tav>
                                      </p:tavLst>
                                    </p:anim>
                                    <p:anim calcmode="lin" valueType="num">
                                      <p:cBhvr>
                                        <p:cTn id="70" dur="1000" fill="hold"/>
                                        <p:tgtEl>
                                          <p:spTgt spid="241"/>
                                        </p:tgtEl>
                                        <p:attrNameLst>
                                          <p:attrName>ppt_h</p:attrName>
                                        </p:attrNameLst>
                                      </p:cBhvr>
                                      <p:tavLst>
                                        <p:tav tm="0">
                                          <p:val>
                                            <p:fltVal val="0"/>
                                          </p:val>
                                        </p:tav>
                                        <p:tav tm="100000">
                                          <p:val>
                                            <p:strVal val="#ppt_h"/>
                                          </p:val>
                                        </p:tav>
                                      </p:tavLst>
                                    </p:anim>
                                    <p:anim calcmode="lin" valueType="num">
                                      <p:cBhvr>
                                        <p:cTn id="71" dur="1000" fill="hold"/>
                                        <p:tgtEl>
                                          <p:spTgt spid="241"/>
                                        </p:tgtEl>
                                        <p:attrNameLst>
                                          <p:attrName>style.rotation</p:attrName>
                                        </p:attrNameLst>
                                      </p:cBhvr>
                                      <p:tavLst>
                                        <p:tav tm="0">
                                          <p:val>
                                            <p:fltVal val="90"/>
                                          </p:val>
                                        </p:tav>
                                        <p:tav tm="100000">
                                          <p:val>
                                            <p:fltVal val="0"/>
                                          </p:val>
                                        </p:tav>
                                      </p:tavLst>
                                    </p:anim>
                                    <p:animEffect transition="in" filter="fade">
                                      <p:cBhvr>
                                        <p:cTn id="72" dur="1000"/>
                                        <p:tgtEl>
                                          <p:spTgt spid="241"/>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242"/>
                                        </p:tgtEl>
                                        <p:attrNameLst>
                                          <p:attrName>style.visibility</p:attrName>
                                        </p:attrNameLst>
                                      </p:cBhvr>
                                      <p:to>
                                        <p:strVal val="visible"/>
                                      </p:to>
                                    </p:set>
                                    <p:anim calcmode="lin" valueType="num">
                                      <p:cBhvr>
                                        <p:cTn id="75" dur="1000" fill="hold"/>
                                        <p:tgtEl>
                                          <p:spTgt spid="242"/>
                                        </p:tgtEl>
                                        <p:attrNameLst>
                                          <p:attrName>ppt_w</p:attrName>
                                        </p:attrNameLst>
                                      </p:cBhvr>
                                      <p:tavLst>
                                        <p:tav tm="0">
                                          <p:val>
                                            <p:fltVal val="0"/>
                                          </p:val>
                                        </p:tav>
                                        <p:tav tm="100000">
                                          <p:val>
                                            <p:strVal val="#ppt_w"/>
                                          </p:val>
                                        </p:tav>
                                      </p:tavLst>
                                    </p:anim>
                                    <p:anim calcmode="lin" valueType="num">
                                      <p:cBhvr>
                                        <p:cTn id="76" dur="1000" fill="hold"/>
                                        <p:tgtEl>
                                          <p:spTgt spid="242"/>
                                        </p:tgtEl>
                                        <p:attrNameLst>
                                          <p:attrName>ppt_h</p:attrName>
                                        </p:attrNameLst>
                                      </p:cBhvr>
                                      <p:tavLst>
                                        <p:tav tm="0">
                                          <p:val>
                                            <p:fltVal val="0"/>
                                          </p:val>
                                        </p:tav>
                                        <p:tav tm="100000">
                                          <p:val>
                                            <p:strVal val="#ppt_h"/>
                                          </p:val>
                                        </p:tav>
                                      </p:tavLst>
                                    </p:anim>
                                    <p:anim calcmode="lin" valueType="num">
                                      <p:cBhvr>
                                        <p:cTn id="77" dur="1000" fill="hold"/>
                                        <p:tgtEl>
                                          <p:spTgt spid="242"/>
                                        </p:tgtEl>
                                        <p:attrNameLst>
                                          <p:attrName>style.rotation</p:attrName>
                                        </p:attrNameLst>
                                      </p:cBhvr>
                                      <p:tavLst>
                                        <p:tav tm="0">
                                          <p:val>
                                            <p:fltVal val="90"/>
                                          </p:val>
                                        </p:tav>
                                        <p:tav tm="100000">
                                          <p:val>
                                            <p:fltVal val="0"/>
                                          </p:val>
                                        </p:tav>
                                      </p:tavLst>
                                    </p:anim>
                                    <p:animEffect transition="in" filter="fade">
                                      <p:cBhvr>
                                        <p:cTn id="78" dur="1000"/>
                                        <p:tgtEl>
                                          <p:spTgt spid="242"/>
                                        </p:tgtEl>
                                      </p:cBhvr>
                                    </p:animEffect>
                                  </p:childTnLst>
                                </p:cTn>
                              </p:par>
                            </p:childTnLst>
                          </p:cTn>
                        </p:par>
                        <p:par>
                          <p:cTn id="79" fill="hold">
                            <p:stCondLst>
                              <p:cond delay="4000"/>
                            </p:stCondLst>
                            <p:childTnLst>
                              <p:par>
                                <p:cTn id="80" presetID="22" presetClass="entr" presetSubtype="8" fill="hold" grpId="0" nodeType="after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left)">
                                      <p:cBhvr>
                                        <p:cTn id="8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2" grpId="0" animBg="1"/>
      <p:bldP spid="213" grpId="0" animBg="1"/>
      <p:bldP spid="214" grpId="0" animBg="1"/>
      <p:bldP spid="215" grpId="0" animBg="1"/>
      <p:bldP spid="216" grpId="0" animBg="1"/>
      <p:bldP spid="217" grpId="0" animBg="1"/>
      <p:bldP spid="218" grpId="0" animBg="1"/>
      <p:bldP spid="219" grpId="0"/>
      <p:bldP spid="226" grpId="0"/>
      <p:bldP spid="227" grpId="0"/>
      <p:bldP spid="228" grpId="0"/>
      <p:bldP spid="235" grpId="0" animBg="1"/>
      <p:bldP spid="239" grpId="0"/>
      <p:bldP spid="240" grpId="0"/>
      <p:bldP spid="241" grpId="0"/>
      <p:bldP spid="242"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直接连接符 43"/>
          <p:cNvCxnSpPr/>
          <p:nvPr/>
        </p:nvCxnSpPr>
        <p:spPr>
          <a:xfrm>
            <a:off x="4947193" y="1185705"/>
            <a:ext cx="0" cy="3135086"/>
          </a:xfrm>
          <a:prstGeom prst="line">
            <a:avLst/>
          </a:prstGeom>
          <a:noFill/>
          <a:ln w="9525" cap="flat" cmpd="sng" algn="ctr">
            <a:solidFill>
              <a:schemeClr val="bg1"/>
            </a:solidFill>
            <a:prstDash val="lgDash"/>
            <a:miter lim="800000"/>
          </a:ln>
          <a:effectLst/>
        </p:spPr>
      </p:cxnSp>
      <p:sp>
        <p:nvSpPr>
          <p:cNvPr id="55" name="Freeform 24"/>
          <p:cNvSpPr>
            <a:spLocks noEditPoints="1"/>
          </p:cNvSpPr>
          <p:nvPr/>
        </p:nvSpPr>
        <p:spPr bwMode="auto">
          <a:xfrm rot="16200000">
            <a:off x="4996604" y="1308244"/>
            <a:ext cx="233435" cy="670439"/>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chemeClr val="bg1"/>
          </a:solidFill>
          <a:ln>
            <a:noFill/>
          </a:ln>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56" name="Freeform 24"/>
          <p:cNvSpPr>
            <a:spLocks noEditPoints="1"/>
          </p:cNvSpPr>
          <p:nvPr/>
        </p:nvSpPr>
        <p:spPr bwMode="auto">
          <a:xfrm rot="16200000">
            <a:off x="4996605" y="2232694"/>
            <a:ext cx="233435" cy="670439"/>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chemeClr val="bg1"/>
          </a:solidFill>
          <a:ln>
            <a:noFill/>
          </a:ln>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57" name="Freeform 24"/>
          <p:cNvSpPr>
            <a:spLocks noEditPoints="1"/>
          </p:cNvSpPr>
          <p:nvPr/>
        </p:nvSpPr>
        <p:spPr bwMode="auto">
          <a:xfrm rot="16200000">
            <a:off x="4996606" y="3244556"/>
            <a:ext cx="233435" cy="670439"/>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chemeClr val="bg1"/>
          </a:solidFill>
          <a:ln>
            <a:noFill/>
          </a:ln>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58" name="Rectangle 47"/>
          <p:cNvSpPr/>
          <p:nvPr/>
        </p:nvSpPr>
        <p:spPr>
          <a:xfrm>
            <a:off x="5574287" y="1301577"/>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59" name="文本框 7"/>
          <p:cNvSpPr txBox="1">
            <a:spLocks noChangeArrowheads="1"/>
          </p:cNvSpPr>
          <p:nvPr/>
        </p:nvSpPr>
        <p:spPr bwMode="auto">
          <a:xfrm>
            <a:off x="5524143" y="1656510"/>
            <a:ext cx="2591567" cy="46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60" name="Rectangle 47"/>
          <p:cNvSpPr/>
          <p:nvPr/>
        </p:nvSpPr>
        <p:spPr>
          <a:xfrm>
            <a:off x="5564656" y="2354328"/>
            <a:ext cx="1683153" cy="369332"/>
          </a:xfrm>
          <a:prstGeom prst="rect">
            <a:avLst/>
          </a:prstGeom>
        </p:spPr>
        <p:txBody>
          <a:bodyPr wrap="none" lIns="0" tIns="0" rIns="0" bIns="0">
            <a:spAutoFit/>
          </a:bodyPr>
          <a:lstStyle/>
          <a:p>
            <a:r>
              <a:rPr lang="zh-CN" altLang="en-US" sz="2400" b="1" spc="-225"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spc="-225"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61" name="文本框 7"/>
          <p:cNvSpPr txBox="1">
            <a:spLocks noChangeArrowheads="1"/>
          </p:cNvSpPr>
          <p:nvPr/>
        </p:nvSpPr>
        <p:spPr bwMode="auto">
          <a:xfrm>
            <a:off x="5524143" y="2709261"/>
            <a:ext cx="2591567" cy="46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62" name="Rectangle 47"/>
          <p:cNvSpPr/>
          <p:nvPr/>
        </p:nvSpPr>
        <p:spPr>
          <a:xfrm>
            <a:off x="5581122" y="3406403"/>
            <a:ext cx="1856277" cy="369332"/>
          </a:xfrm>
          <a:prstGeom prst="rect">
            <a:avLst/>
          </a:prstGeom>
        </p:spPr>
        <p:txBody>
          <a:bodyPr wrap="none" lIns="0" tIns="0" rIns="0" bIns="0">
            <a:spAutoFit/>
          </a:bodyPr>
          <a:lstStyle/>
          <a:p>
            <a:pPr algn="r"/>
            <a:r>
              <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文字标题内容</a:t>
            </a:r>
            <a:endParaRPr lang="zh-CN" alt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63" name="文本框 7"/>
          <p:cNvSpPr txBox="1">
            <a:spLocks noChangeArrowheads="1"/>
          </p:cNvSpPr>
          <p:nvPr/>
        </p:nvSpPr>
        <p:spPr bwMode="auto">
          <a:xfrm>
            <a:off x="5524143" y="3736031"/>
            <a:ext cx="2591567" cy="46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a:t>
            </a:r>
            <a:endParaRPr sz="13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9" name="Rectangle 47"/>
          <p:cNvSpPr/>
          <p:nvPr/>
        </p:nvSpPr>
        <p:spPr>
          <a:xfrm>
            <a:off x="1107528" y="5311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endParaRPr>
          </a:p>
        </p:txBody>
      </p:sp>
      <p:pic>
        <p:nvPicPr>
          <p:cNvPr id="45" name="图片 44"/>
          <p:cNvPicPr>
            <a:picLocks noChangeAspect="1"/>
          </p:cNvPicPr>
          <p:nvPr/>
        </p:nvPicPr>
        <p:blipFill>
          <a:blip r:embed="rId1" cstate="print"/>
          <a:stretch>
            <a:fillRect/>
          </a:stretch>
        </p:blipFill>
        <p:spPr>
          <a:xfrm>
            <a:off x="1103544" y="1550220"/>
            <a:ext cx="3062538" cy="2293531"/>
          </a:xfrm>
          <a:custGeom>
            <a:avLst/>
            <a:gdLst>
              <a:gd name="connsiteX0" fmla="*/ 2525702 w 2586871"/>
              <a:gd name="connsiteY0" fmla="*/ 0 h 1410722"/>
              <a:gd name="connsiteX1" fmla="*/ 2525702 w 2586871"/>
              <a:gd name="connsiteY1" fmla="*/ 431696 h 1410722"/>
              <a:gd name="connsiteX2" fmla="*/ 2563933 w 2586871"/>
              <a:gd name="connsiteY2" fmla="*/ 886519 h 1410722"/>
              <a:gd name="connsiteX3" fmla="*/ 2586871 w 2586871"/>
              <a:gd name="connsiteY3" fmla="*/ 1379887 h 1410722"/>
              <a:gd name="connsiteX4" fmla="*/ 1485818 w 2586871"/>
              <a:gd name="connsiteY4" fmla="*/ 1395304 h 1410722"/>
              <a:gd name="connsiteX5" fmla="*/ 2455 w 2586871"/>
              <a:gd name="connsiteY5" fmla="*/ 1410722 h 1410722"/>
              <a:gd name="connsiteX6" fmla="*/ 48333 w 2586871"/>
              <a:gd name="connsiteY6" fmla="*/ 1356760 h 1410722"/>
              <a:gd name="connsiteX7" fmla="*/ 2455 w 2586871"/>
              <a:gd name="connsiteY7" fmla="*/ 1302798 h 1410722"/>
              <a:gd name="connsiteX8" fmla="*/ 25394 w 2586871"/>
              <a:gd name="connsiteY8" fmla="*/ 647545 h 1410722"/>
              <a:gd name="connsiteX9" fmla="*/ 86564 w 2586871"/>
              <a:gd name="connsiteY9" fmla="*/ 38544 h 1410722"/>
              <a:gd name="connsiteX10" fmla="*/ 1592865 w 2586871"/>
              <a:gd name="connsiteY10" fmla="*/ 23127 h 1410722"/>
              <a:gd name="connsiteX11" fmla="*/ 2525702 w 2586871"/>
              <a:gd name="connsiteY11" fmla="*/ 0 h 141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871" h="1410722">
                <a:moveTo>
                  <a:pt x="2525702" y="0"/>
                </a:moveTo>
                <a:cubicBezTo>
                  <a:pt x="2563933" y="138760"/>
                  <a:pt x="2525702" y="285228"/>
                  <a:pt x="2525702" y="431696"/>
                </a:cubicBezTo>
                <a:cubicBezTo>
                  <a:pt x="2518055" y="585874"/>
                  <a:pt x="2548640" y="732342"/>
                  <a:pt x="2563933" y="886519"/>
                </a:cubicBezTo>
                <a:cubicBezTo>
                  <a:pt x="2579225" y="1040697"/>
                  <a:pt x="2579225" y="1202583"/>
                  <a:pt x="2586871" y="1379887"/>
                </a:cubicBezTo>
                <a:cubicBezTo>
                  <a:pt x="2258085" y="1295089"/>
                  <a:pt x="1883421" y="1403013"/>
                  <a:pt x="1485818" y="1395304"/>
                </a:cubicBezTo>
                <a:cubicBezTo>
                  <a:pt x="981169" y="1379887"/>
                  <a:pt x="461227" y="1356760"/>
                  <a:pt x="2455" y="1410722"/>
                </a:cubicBezTo>
                <a:cubicBezTo>
                  <a:pt x="2455" y="1379887"/>
                  <a:pt x="33040" y="1379887"/>
                  <a:pt x="48333" y="1356760"/>
                </a:cubicBezTo>
                <a:cubicBezTo>
                  <a:pt x="48333" y="1325925"/>
                  <a:pt x="-12837" y="1356760"/>
                  <a:pt x="2455" y="1302798"/>
                </a:cubicBezTo>
                <a:cubicBezTo>
                  <a:pt x="10102" y="1079241"/>
                  <a:pt x="25394" y="878811"/>
                  <a:pt x="25394" y="647545"/>
                </a:cubicBezTo>
                <a:cubicBezTo>
                  <a:pt x="25394" y="423988"/>
                  <a:pt x="10102" y="215848"/>
                  <a:pt x="86564" y="38544"/>
                </a:cubicBezTo>
                <a:cubicBezTo>
                  <a:pt x="660029" y="46253"/>
                  <a:pt x="1034693" y="30836"/>
                  <a:pt x="1592865" y="23127"/>
                </a:cubicBezTo>
                <a:cubicBezTo>
                  <a:pt x="1898713" y="15418"/>
                  <a:pt x="2204561" y="7709"/>
                  <a:pt x="2525702" y="0"/>
                </a:cubicBezTo>
                <a:close/>
              </a:path>
            </a:pathLst>
          </a:custGeom>
        </p:spPr>
      </p:pic>
      <p:sp>
        <p:nvSpPr>
          <p:cNvPr id="46" name="任意多边形 45"/>
          <p:cNvSpPr/>
          <p:nvPr/>
        </p:nvSpPr>
        <p:spPr bwMode="auto">
          <a:xfrm>
            <a:off x="868449" y="1294244"/>
            <a:ext cx="3532729" cy="2805483"/>
          </a:xfrm>
          <a:custGeom>
            <a:avLst/>
            <a:gdLst>
              <a:gd name="connsiteX0" fmla="*/ 1283421 w 1346183"/>
              <a:gd name="connsiteY0" fmla="*/ 29333 h 751264"/>
              <a:gd name="connsiteX1" fmla="*/ 822588 w 1346183"/>
              <a:gd name="connsiteY1" fmla="*/ 40758 h 751264"/>
              <a:gd name="connsiteX2" fmla="*/ 78456 w 1346183"/>
              <a:gd name="connsiteY2" fmla="*/ 48374 h 751264"/>
              <a:gd name="connsiteX3" fmla="*/ 48238 w 1346183"/>
              <a:gd name="connsiteY3" fmla="*/ 349228 h 751264"/>
              <a:gd name="connsiteX4" fmla="*/ 36906 w 1346183"/>
              <a:gd name="connsiteY4" fmla="*/ 672930 h 751264"/>
              <a:gd name="connsiteX5" fmla="*/ 59570 w 1346183"/>
              <a:gd name="connsiteY5" fmla="*/ 699588 h 751264"/>
              <a:gd name="connsiteX6" fmla="*/ 36906 w 1346183"/>
              <a:gd name="connsiteY6" fmla="*/ 726246 h 751264"/>
              <a:gd name="connsiteX7" fmla="*/ 769705 w 1346183"/>
              <a:gd name="connsiteY7" fmla="*/ 718630 h 751264"/>
              <a:gd name="connsiteX8" fmla="*/ 1313639 w 1346183"/>
              <a:gd name="connsiteY8" fmla="*/ 711013 h 751264"/>
              <a:gd name="connsiteX9" fmla="*/ 1302307 w 1346183"/>
              <a:gd name="connsiteY9" fmla="*/ 467284 h 751264"/>
              <a:gd name="connsiteX10" fmla="*/ 1283421 w 1346183"/>
              <a:gd name="connsiteY10" fmla="*/ 242596 h 751264"/>
              <a:gd name="connsiteX11" fmla="*/ 1283421 w 1346183"/>
              <a:gd name="connsiteY11" fmla="*/ 29333 h 751264"/>
              <a:gd name="connsiteX12" fmla="*/ 1319725 w 1346183"/>
              <a:gd name="connsiteY12" fmla="*/ 1222 h 751264"/>
              <a:gd name="connsiteX13" fmla="*/ 1346183 w 1346183"/>
              <a:gd name="connsiteY13" fmla="*/ 716320 h 751264"/>
              <a:gd name="connsiteX14" fmla="*/ 1251689 w 1346183"/>
              <a:gd name="connsiteY14" fmla="*/ 716320 h 751264"/>
              <a:gd name="connsiteX15" fmla="*/ 1092939 w 1346183"/>
              <a:gd name="connsiteY15" fmla="*/ 716320 h 751264"/>
              <a:gd name="connsiteX16" fmla="*/ 654487 w 1346183"/>
              <a:gd name="connsiteY16" fmla="*/ 739142 h 751264"/>
              <a:gd name="connsiteX17" fmla="*/ 129100 w 1346183"/>
              <a:gd name="connsiteY17" fmla="*/ 739142 h 751264"/>
              <a:gd name="connsiteX18" fmla="*/ 588 w 1346183"/>
              <a:gd name="connsiteY18" fmla="*/ 742946 h 751264"/>
              <a:gd name="connsiteX19" fmla="*/ 27046 w 1346183"/>
              <a:gd name="connsiteY19" fmla="*/ 720123 h 751264"/>
              <a:gd name="connsiteX20" fmla="*/ 23266 w 1346183"/>
              <a:gd name="connsiteY20" fmla="*/ 567975 h 751264"/>
              <a:gd name="connsiteX21" fmla="*/ 34606 w 1346183"/>
              <a:gd name="connsiteY21" fmla="*/ 149566 h 751264"/>
              <a:gd name="connsiteX22" fmla="*/ 45945 w 1346183"/>
              <a:gd name="connsiteY22" fmla="*/ 24044 h 751264"/>
              <a:gd name="connsiteX23" fmla="*/ 325647 w 1346183"/>
              <a:gd name="connsiteY23" fmla="*/ 24044 h 751264"/>
              <a:gd name="connsiteX24" fmla="*/ 1319725 w 1346183"/>
              <a:gd name="connsiteY24" fmla="*/ 1222 h 75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183" h="751264">
                <a:moveTo>
                  <a:pt x="1283421" y="29333"/>
                </a:moveTo>
                <a:cubicBezTo>
                  <a:pt x="1124773" y="33141"/>
                  <a:pt x="973681" y="36950"/>
                  <a:pt x="822588" y="40758"/>
                </a:cubicBezTo>
                <a:cubicBezTo>
                  <a:pt x="546844" y="44566"/>
                  <a:pt x="361755" y="52183"/>
                  <a:pt x="78456" y="48374"/>
                </a:cubicBezTo>
                <a:cubicBezTo>
                  <a:pt x="40683" y="135965"/>
                  <a:pt x="48238" y="238788"/>
                  <a:pt x="48238" y="349228"/>
                </a:cubicBezTo>
                <a:cubicBezTo>
                  <a:pt x="48238" y="463476"/>
                  <a:pt x="40683" y="562491"/>
                  <a:pt x="36906" y="672930"/>
                </a:cubicBezTo>
                <a:cubicBezTo>
                  <a:pt x="29351" y="699588"/>
                  <a:pt x="59570" y="684355"/>
                  <a:pt x="59570" y="699588"/>
                </a:cubicBezTo>
                <a:cubicBezTo>
                  <a:pt x="52015" y="711013"/>
                  <a:pt x="36906" y="711013"/>
                  <a:pt x="36906" y="726246"/>
                </a:cubicBezTo>
                <a:cubicBezTo>
                  <a:pt x="263545" y="699588"/>
                  <a:pt x="520402" y="711013"/>
                  <a:pt x="769705" y="718630"/>
                </a:cubicBezTo>
                <a:cubicBezTo>
                  <a:pt x="966126" y="722438"/>
                  <a:pt x="1151215" y="669122"/>
                  <a:pt x="1313639" y="711013"/>
                </a:cubicBezTo>
                <a:cubicBezTo>
                  <a:pt x="1309862" y="623423"/>
                  <a:pt x="1309862" y="543449"/>
                  <a:pt x="1302307" y="467284"/>
                </a:cubicBezTo>
                <a:cubicBezTo>
                  <a:pt x="1294753" y="391119"/>
                  <a:pt x="1279643" y="318761"/>
                  <a:pt x="1283421" y="242596"/>
                </a:cubicBezTo>
                <a:cubicBezTo>
                  <a:pt x="1283421" y="170239"/>
                  <a:pt x="1302307" y="97882"/>
                  <a:pt x="1283421" y="29333"/>
                </a:cubicBezTo>
                <a:close/>
                <a:moveTo>
                  <a:pt x="1319725" y="1222"/>
                </a:moveTo>
                <a:cubicBezTo>
                  <a:pt x="1293267" y="233248"/>
                  <a:pt x="1331064" y="480489"/>
                  <a:pt x="1346183" y="716320"/>
                </a:cubicBezTo>
                <a:cubicBezTo>
                  <a:pt x="1323505" y="750553"/>
                  <a:pt x="1289487" y="720123"/>
                  <a:pt x="1251689" y="716320"/>
                </a:cubicBezTo>
                <a:cubicBezTo>
                  <a:pt x="1202552" y="712516"/>
                  <a:pt x="1145856" y="712516"/>
                  <a:pt x="1092939" y="716320"/>
                </a:cubicBezTo>
                <a:cubicBezTo>
                  <a:pt x="949308" y="723927"/>
                  <a:pt x="801897" y="746749"/>
                  <a:pt x="654487" y="739142"/>
                </a:cubicBezTo>
                <a:cubicBezTo>
                  <a:pt x="469278" y="727731"/>
                  <a:pt x="302969" y="723927"/>
                  <a:pt x="129100" y="739142"/>
                </a:cubicBezTo>
                <a:cubicBezTo>
                  <a:pt x="83743" y="742946"/>
                  <a:pt x="45945" y="761964"/>
                  <a:pt x="588" y="742946"/>
                </a:cubicBezTo>
                <a:cubicBezTo>
                  <a:pt x="-3192" y="723927"/>
                  <a:pt x="11927" y="720123"/>
                  <a:pt x="27046" y="720123"/>
                </a:cubicBezTo>
                <a:cubicBezTo>
                  <a:pt x="-3192" y="685890"/>
                  <a:pt x="19487" y="621227"/>
                  <a:pt x="23266" y="567975"/>
                </a:cubicBezTo>
                <a:cubicBezTo>
                  <a:pt x="30826" y="427237"/>
                  <a:pt x="19487" y="301715"/>
                  <a:pt x="34606" y="149566"/>
                </a:cubicBezTo>
                <a:cubicBezTo>
                  <a:pt x="38385" y="107726"/>
                  <a:pt x="45945" y="65885"/>
                  <a:pt x="45945" y="24044"/>
                </a:cubicBezTo>
                <a:cubicBezTo>
                  <a:pt x="113981" y="5025"/>
                  <a:pt x="234933" y="24044"/>
                  <a:pt x="325647" y="24044"/>
                </a:cubicBezTo>
                <a:cubicBezTo>
                  <a:pt x="654487" y="24044"/>
                  <a:pt x="1021124" y="-6386"/>
                  <a:pt x="1319725" y="1222"/>
                </a:cubicBezTo>
                <a:close/>
              </a:path>
            </a:pathLst>
          </a:custGeom>
          <a:solidFill>
            <a:schemeClr val="bg1"/>
          </a:solidFill>
          <a:ln>
            <a:noFill/>
          </a:ln>
        </p:spPr>
        <p:txBody>
          <a:bodyPr vert="horz" wrap="square" lIns="68589" tIns="34295" rIns="68589" bIns="34295"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circle(in)">
                                      <p:cBhvr>
                                        <p:cTn id="11" dur="2000"/>
                                        <p:tgtEl>
                                          <p:spTgt spid="45"/>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circle(in)">
                                      <p:cBhvr>
                                        <p:cTn id="14" dur="2000"/>
                                        <p:tgtEl>
                                          <p:spTgt spid="46"/>
                                        </p:tgtEl>
                                      </p:cBhvr>
                                    </p:animEffect>
                                  </p:childTnLst>
                                </p:cTn>
                              </p:par>
                            </p:childTnLst>
                          </p:cTn>
                        </p:par>
                        <p:par>
                          <p:cTn id="15" fill="hold">
                            <p:stCondLst>
                              <p:cond delay="2500"/>
                            </p:stCondLst>
                            <p:childTnLst>
                              <p:par>
                                <p:cTn id="16" presetID="22" presetClass="entr" presetSubtype="4"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down)">
                                      <p:cBhvr>
                                        <p:cTn id="18" dur="500"/>
                                        <p:tgtEl>
                                          <p:spTgt spid="44"/>
                                        </p:tgtEl>
                                      </p:cBhvr>
                                    </p:animEffect>
                                  </p:childTnLst>
                                </p:cTn>
                              </p:par>
                            </p:childTnLst>
                          </p:cTn>
                        </p:par>
                        <p:par>
                          <p:cTn id="19" fill="hold">
                            <p:stCondLst>
                              <p:cond delay="3000"/>
                            </p:stCondLst>
                            <p:childTnLst>
                              <p:par>
                                <p:cTn id="20" presetID="12" presetClass="entr" presetSubtype="8"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additive="base">
                                        <p:cTn id="22" dur="500"/>
                                        <p:tgtEl>
                                          <p:spTgt spid="55"/>
                                        </p:tgtEl>
                                        <p:attrNameLst>
                                          <p:attrName>ppt_x</p:attrName>
                                        </p:attrNameLst>
                                      </p:cBhvr>
                                      <p:tavLst>
                                        <p:tav tm="0">
                                          <p:val>
                                            <p:strVal val="#ppt_x-#ppt_w*1.125000"/>
                                          </p:val>
                                        </p:tav>
                                        <p:tav tm="100000">
                                          <p:val>
                                            <p:strVal val="#ppt_x"/>
                                          </p:val>
                                        </p:tav>
                                      </p:tavLst>
                                    </p:anim>
                                    <p:animEffect transition="in" filter="wipe(right)">
                                      <p:cBhvr>
                                        <p:cTn id="23" dur="500"/>
                                        <p:tgtEl>
                                          <p:spTgt spid="55"/>
                                        </p:tgtEl>
                                      </p:cBhvr>
                                    </p:animEffect>
                                  </p:childTnLst>
                                </p:cTn>
                              </p:par>
                            </p:childTnLst>
                          </p:cTn>
                        </p:par>
                        <p:par>
                          <p:cTn id="24" fill="hold">
                            <p:stCondLst>
                              <p:cond delay="3500"/>
                            </p:stCondLst>
                            <p:childTnLst>
                              <p:par>
                                <p:cTn id="25" presetID="22" presetClass="entr" presetSubtype="8" fill="hold" grpId="0" nodeType="after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left)">
                                      <p:cBhvr>
                                        <p:cTn id="27" dur="500"/>
                                        <p:tgtEl>
                                          <p:spTgt spid="5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left)">
                                      <p:cBhvr>
                                        <p:cTn id="30" dur="500"/>
                                        <p:tgtEl>
                                          <p:spTgt spid="59"/>
                                        </p:tgtEl>
                                      </p:cBhvr>
                                    </p:animEffect>
                                  </p:childTnLst>
                                </p:cTn>
                              </p:par>
                            </p:childTnLst>
                          </p:cTn>
                        </p:par>
                        <p:par>
                          <p:cTn id="31" fill="hold">
                            <p:stCondLst>
                              <p:cond delay="4000"/>
                            </p:stCondLst>
                            <p:childTnLst>
                              <p:par>
                                <p:cTn id="32" presetID="12" presetClass="entr" presetSubtype="8" fill="hold" grpId="0" nodeType="after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additive="base">
                                        <p:cTn id="34" dur="500"/>
                                        <p:tgtEl>
                                          <p:spTgt spid="56"/>
                                        </p:tgtEl>
                                        <p:attrNameLst>
                                          <p:attrName>ppt_x</p:attrName>
                                        </p:attrNameLst>
                                      </p:cBhvr>
                                      <p:tavLst>
                                        <p:tav tm="0">
                                          <p:val>
                                            <p:strVal val="#ppt_x-#ppt_w*1.125000"/>
                                          </p:val>
                                        </p:tav>
                                        <p:tav tm="100000">
                                          <p:val>
                                            <p:strVal val="#ppt_x"/>
                                          </p:val>
                                        </p:tav>
                                      </p:tavLst>
                                    </p:anim>
                                    <p:animEffect transition="in" filter="wipe(right)">
                                      <p:cBhvr>
                                        <p:cTn id="35" dur="500"/>
                                        <p:tgtEl>
                                          <p:spTgt spid="56"/>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wipe(left)">
                                      <p:cBhvr>
                                        <p:cTn id="42" dur="500"/>
                                        <p:tgtEl>
                                          <p:spTgt spid="61"/>
                                        </p:tgtEl>
                                      </p:cBhvr>
                                    </p:animEffect>
                                  </p:childTnLst>
                                </p:cTn>
                              </p:par>
                            </p:childTnLst>
                          </p:cTn>
                        </p:par>
                        <p:par>
                          <p:cTn id="43" fill="hold">
                            <p:stCondLst>
                              <p:cond delay="5000"/>
                            </p:stCondLst>
                            <p:childTnLst>
                              <p:par>
                                <p:cTn id="44" presetID="12" presetClass="entr" presetSubtype="8" fill="hold" grpId="0" nodeType="afterEffect">
                                  <p:stCondLst>
                                    <p:cond delay="0"/>
                                  </p:stCondLst>
                                  <p:childTnLst>
                                    <p:set>
                                      <p:cBhvr>
                                        <p:cTn id="45" dur="1" fill="hold">
                                          <p:stCondLst>
                                            <p:cond delay="0"/>
                                          </p:stCondLst>
                                        </p:cTn>
                                        <p:tgtEl>
                                          <p:spTgt spid="57"/>
                                        </p:tgtEl>
                                        <p:attrNameLst>
                                          <p:attrName>style.visibility</p:attrName>
                                        </p:attrNameLst>
                                      </p:cBhvr>
                                      <p:to>
                                        <p:strVal val="visible"/>
                                      </p:to>
                                    </p:set>
                                    <p:anim calcmode="lin" valueType="num">
                                      <p:cBhvr additive="base">
                                        <p:cTn id="46" dur="500"/>
                                        <p:tgtEl>
                                          <p:spTgt spid="57"/>
                                        </p:tgtEl>
                                        <p:attrNameLst>
                                          <p:attrName>ppt_x</p:attrName>
                                        </p:attrNameLst>
                                      </p:cBhvr>
                                      <p:tavLst>
                                        <p:tav tm="0">
                                          <p:val>
                                            <p:strVal val="#ppt_x-#ppt_w*1.125000"/>
                                          </p:val>
                                        </p:tav>
                                        <p:tav tm="100000">
                                          <p:val>
                                            <p:strVal val="#ppt_x"/>
                                          </p:val>
                                        </p:tav>
                                      </p:tavLst>
                                    </p:anim>
                                    <p:animEffect transition="in" filter="wipe(right)">
                                      <p:cBhvr>
                                        <p:cTn id="47" dur="500"/>
                                        <p:tgtEl>
                                          <p:spTgt spid="57"/>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left)">
                                      <p:cBhvr>
                                        <p:cTn id="51" dur="500"/>
                                        <p:tgtEl>
                                          <p:spTgt spid="62"/>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left)">
                                      <p:cBhvr>
                                        <p:cTn id="5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59" grpId="0"/>
      <p:bldP spid="60" grpId="0"/>
      <p:bldP spid="61" grpId="0"/>
      <p:bldP spid="62" grpId="0"/>
      <p:bldP spid="63" grpId="0"/>
      <p:bldP spid="29" grpId="0"/>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
          <p:cNvPicPr>
            <a:picLocks noChangeAspect="1" noChangeArrowheads="1"/>
          </p:cNvPicPr>
          <p:nvPr/>
        </p:nvPicPr>
        <p:blipFill>
          <a:blip r:embed="rId1"/>
          <a:stretch>
            <a:fillRect/>
          </a:stretch>
        </p:blipFill>
        <p:spPr bwMode="auto">
          <a:xfrm>
            <a:off x="0" y="1085"/>
            <a:ext cx="9142965" cy="5142917"/>
          </a:xfrm>
          <a:prstGeom prst="rect">
            <a:avLst/>
          </a:prstGeom>
          <a:noFill/>
          <a:extLst>
            <a:ext uri="{909E8E84-426E-40DD-AFC4-6F175D3DCCD1}">
              <a14:hiddenFill xmlns:a14="http://schemas.microsoft.com/office/drawing/2010/main">
                <a:solidFill>
                  <a:srgbClr val="FFFFFF"/>
                </a:solidFill>
              </a14:hiddenFill>
            </a:ext>
          </a:extLst>
        </p:spPr>
      </p:pic>
      <p:sp>
        <p:nvSpPr>
          <p:cNvPr id="207" name="Rectangle 47"/>
          <p:cNvSpPr/>
          <p:nvPr/>
        </p:nvSpPr>
        <p:spPr>
          <a:xfrm>
            <a:off x="2673236" y="2368179"/>
            <a:ext cx="3799117" cy="369332"/>
          </a:xfrm>
          <a:prstGeom prst="rect">
            <a:avLst/>
          </a:prstGeom>
        </p:spPr>
        <p:txBody>
          <a:bodyPr wrap="none" lIns="0" tIns="0" rIns="0" bIns="0">
            <a:spAutoFit/>
          </a:bodyPr>
          <a:lstStyle/>
          <a:p>
            <a:pPr algn="ctr"/>
            <a:r>
              <a:rPr lang="zh-CN" altLang="en-US" sz="2400" b="1"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点击添加相关文字标题内容</a:t>
            </a:r>
            <a:endParaRPr lang="en-US" sz="24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08" name="文本框 118"/>
          <p:cNvSpPr txBox="1"/>
          <p:nvPr/>
        </p:nvSpPr>
        <p:spPr>
          <a:xfrm>
            <a:off x="3178631" y="1369376"/>
            <a:ext cx="2788327" cy="831254"/>
          </a:xfrm>
          <a:prstGeom prst="rect">
            <a:avLst/>
          </a:prstGeom>
          <a:noFill/>
          <a:effectLst/>
        </p:spPr>
        <p:txBody>
          <a:bodyPr wrap="square" lIns="68589" tIns="34295" rIns="68589" bIns="34295" rtlCol="0">
            <a:spAutoFit/>
          </a:bodyPr>
          <a:lstStyle/>
          <a:p>
            <a:pPr algn="ctr"/>
            <a:r>
              <a:rPr lang="zh-CN" altLang="en-US" sz="50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第二章节</a:t>
            </a:r>
            <a:endParaRPr lang="zh-CN" altLang="en-US" sz="5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09" name="Rectangle 47"/>
          <p:cNvSpPr/>
          <p:nvPr/>
        </p:nvSpPr>
        <p:spPr>
          <a:xfrm>
            <a:off x="3466507" y="2849945"/>
            <a:ext cx="2212574" cy="669735"/>
          </a:xfrm>
          <a:prstGeom prst="rect">
            <a:avLst/>
          </a:prstGeom>
        </p:spPr>
        <p:txBody>
          <a:bodyPr wrap="square" lIns="0" tIns="0" rIns="0" bIns="0">
            <a:spAutoFit/>
          </a:bodyPr>
          <a:lstStyle/>
          <a:p>
            <a:pPr marL="342900" indent="-342900">
              <a:lnSpc>
                <a:spcPct val="150000"/>
              </a:lnSpc>
              <a:buFont typeface="Wingdings" panose="05000000000000000000" pitchFamily="2" charset="2"/>
              <a:buChar char="Ø"/>
            </a:pPr>
            <a:r>
              <a:rPr lang="zh-CN" altLang="en-US" sz="10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在此输入相关文字小标题</a:t>
            </a:r>
            <a:endParaRPr lang="en-US" altLang="zh-CN" sz="10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a:p>
            <a:pPr marL="342900" indent="-342900">
              <a:lnSpc>
                <a:spcPct val="150000"/>
              </a:lnSpc>
              <a:buFont typeface="Wingdings" panose="05000000000000000000" pitchFamily="2" charset="2"/>
              <a:buChar char="Ø"/>
            </a:pPr>
            <a:r>
              <a:rPr lang="zh-CN" altLang="en-US" sz="1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在此输入相关文字小标题</a:t>
            </a:r>
            <a:endParaRPr lang="en-US" altLang="zh-CN" sz="1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a:p>
            <a:pPr marL="342900" indent="-342900">
              <a:lnSpc>
                <a:spcPct val="150000"/>
              </a:lnSpc>
              <a:buFont typeface="Wingdings" panose="05000000000000000000" pitchFamily="2" charset="2"/>
              <a:buChar char="Ø"/>
            </a:pPr>
            <a:r>
              <a:rPr lang="zh-CN" altLang="en-US" sz="1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在此输入相关文字</a:t>
            </a:r>
            <a:r>
              <a:rPr lang="zh-CN" altLang="en-US" sz="10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小标题</a:t>
            </a:r>
            <a:endParaRPr lang="en-US" altLang="zh-CN" sz="10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210" name="椭圆 31"/>
          <p:cNvSpPr/>
          <p:nvPr/>
        </p:nvSpPr>
        <p:spPr>
          <a:xfrm>
            <a:off x="3143070" y="1369376"/>
            <a:ext cx="2859449" cy="83125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endParaRPr lang="zh-CN" altLang="en-US">
              <a:latin typeface="方正准圆简体" panose="02010601030101010101" charset="-122"/>
              <a:ea typeface="方正卡通简体" panose="03000509000000000000" charset="-122"/>
              <a:cs typeface="+mn-ea"/>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prism dir="u"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08"/>
                                        </p:tgtEl>
                                        <p:attrNameLst>
                                          <p:attrName>style.visibility</p:attrName>
                                        </p:attrNameLst>
                                      </p:cBhvr>
                                      <p:to>
                                        <p:strVal val="visible"/>
                                      </p:to>
                                    </p:set>
                                    <p:anim calcmode="lin" valueType="num">
                                      <p:cBhvr>
                                        <p:cTn id="7" dur="500" fill="hold"/>
                                        <p:tgtEl>
                                          <p:spTgt spid="20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8"/>
                                        </p:tgtEl>
                                        <p:attrNameLst>
                                          <p:attrName>ppt_y</p:attrName>
                                        </p:attrNameLst>
                                      </p:cBhvr>
                                      <p:tavLst>
                                        <p:tav tm="0">
                                          <p:val>
                                            <p:strVal val="#ppt_y"/>
                                          </p:val>
                                        </p:tav>
                                        <p:tav tm="100000">
                                          <p:val>
                                            <p:strVal val="#ppt_y"/>
                                          </p:val>
                                        </p:tav>
                                      </p:tavLst>
                                    </p:anim>
                                    <p:anim calcmode="lin" valueType="num">
                                      <p:cBhvr>
                                        <p:cTn id="9" dur="500" fill="hold"/>
                                        <p:tgtEl>
                                          <p:spTgt spid="20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8"/>
                                        </p:tgtEl>
                                      </p:cBhvr>
                                    </p:animEffect>
                                  </p:childTnLst>
                                </p:cTn>
                              </p:par>
                            </p:childTnLst>
                          </p:cTn>
                        </p:par>
                        <p:par>
                          <p:cTn id="12" fill="hold">
                            <p:stCondLst>
                              <p:cond delay="649"/>
                            </p:stCondLst>
                            <p:childTnLst>
                              <p:par>
                                <p:cTn id="13" presetID="6" presetClass="entr" presetSubtype="16" fill="hold" grpId="0" nodeType="afterEffect">
                                  <p:stCondLst>
                                    <p:cond delay="0"/>
                                  </p:stCondLst>
                                  <p:childTnLst>
                                    <p:set>
                                      <p:cBhvr>
                                        <p:cTn id="14" dur="1" fill="hold">
                                          <p:stCondLst>
                                            <p:cond delay="0"/>
                                          </p:stCondLst>
                                        </p:cTn>
                                        <p:tgtEl>
                                          <p:spTgt spid="210"/>
                                        </p:tgtEl>
                                        <p:attrNameLst>
                                          <p:attrName>style.visibility</p:attrName>
                                        </p:attrNameLst>
                                      </p:cBhvr>
                                      <p:to>
                                        <p:strVal val="visible"/>
                                      </p:to>
                                    </p:set>
                                    <p:animEffect transition="in" filter="circle(in)">
                                      <p:cBhvr>
                                        <p:cTn id="15" dur="2000"/>
                                        <p:tgtEl>
                                          <p:spTgt spid="210"/>
                                        </p:tgtEl>
                                      </p:cBhvr>
                                    </p:animEffect>
                                  </p:childTnLst>
                                </p:cTn>
                              </p:par>
                            </p:childTnLst>
                          </p:cTn>
                        </p:par>
                        <p:par>
                          <p:cTn id="16" fill="hold">
                            <p:stCondLst>
                              <p:cond delay="2649"/>
                            </p:stCondLst>
                            <p:childTnLst>
                              <p:par>
                                <p:cTn id="17" presetID="14" presetClass="entr" presetSubtype="10" fill="hold" grpId="0" nodeType="afterEffect">
                                  <p:stCondLst>
                                    <p:cond delay="0"/>
                                  </p:stCondLst>
                                  <p:childTnLst>
                                    <p:set>
                                      <p:cBhvr>
                                        <p:cTn id="18" dur="1" fill="hold">
                                          <p:stCondLst>
                                            <p:cond delay="0"/>
                                          </p:stCondLst>
                                        </p:cTn>
                                        <p:tgtEl>
                                          <p:spTgt spid="207"/>
                                        </p:tgtEl>
                                        <p:attrNameLst>
                                          <p:attrName>style.visibility</p:attrName>
                                        </p:attrNameLst>
                                      </p:cBhvr>
                                      <p:to>
                                        <p:strVal val="visible"/>
                                      </p:to>
                                    </p:set>
                                    <p:animEffect transition="in" filter="randombar(horizontal)">
                                      <p:cBhvr>
                                        <p:cTn id="19" dur="500"/>
                                        <p:tgtEl>
                                          <p:spTgt spid="207"/>
                                        </p:tgtEl>
                                      </p:cBhvr>
                                    </p:animEffect>
                                  </p:childTnLst>
                                </p:cTn>
                              </p:par>
                            </p:childTnLst>
                          </p:cTn>
                        </p:par>
                        <p:par>
                          <p:cTn id="20" fill="hold">
                            <p:stCondLst>
                              <p:cond delay="3149"/>
                            </p:stCondLst>
                            <p:childTnLst>
                              <p:par>
                                <p:cTn id="21" presetID="22" presetClass="entr" presetSubtype="1" fill="hold" grpId="0" nodeType="afterEffect">
                                  <p:stCondLst>
                                    <p:cond delay="0"/>
                                  </p:stCondLst>
                                  <p:childTnLst>
                                    <p:set>
                                      <p:cBhvr>
                                        <p:cTn id="22" dur="1" fill="hold">
                                          <p:stCondLst>
                                            <p:cond delay="0"/>
                                          </p:stCondLst>
                                        </p:cTn>
                                        <p:tgtEl>
                                          <p:spTgt spid="209"/>
                                        </p:tgtEl>
                                        <p:attrNameLst>
                                          <p:attrName>style.visibility</p:attrName>
                                        </p:attrNameLst>
                                      </p:cBhvr>
                                      <p:to>
                                        <p:strVal val="visible"/>
                                      </p:to>
                                    </p:set>
                                    <p:animEffect transition="in" filter="wipe(up)">
                                      <p:cBhvr>
                                        <p:cTn id="23" dur="8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p:bldP spid="208" grpId="0"/>
      <p:bldP spid="209" grpId="0"/>
      <p:bldP spid="2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cstate="print"/>
          <a:stretch>
            <a:fillRect/>
          </a:stretch>
        </p:blipFill>
        <p:spPr>
          <a:xfrm>
            <a:off x="6126435" y="1529967"/>
            <a:ext cx="1892150" cy="1330921"/>
          </a:xfrm>
          <a:custGeom>
            <a:avLst/>
            <a:gdLst>
              <a:gd name="connsiteX0" fmla="*/ 2525702 w 2586871"/>
              <a:gd name="connsiteY0" fmla="*/ 0 h 1410722"/>
              <a:gd name="connsiteX1" fmla="*/ 2525702 w 2586871"/>
              <a:gd name="connsiteY1" fmla="*/ 431696 h 1410722"/>
              <a:gd name="connsiteX2" fmla="*/ 2563933 w 2586871"/>
              <a:gd name="connsiteY2" fmla="*/ 886519 h 1410722"/>
              <a:gd name="connsiteX3" fmla="*/ 2586871 w 2586871"/>
              <a:gd name="connsiteY3" fmla="*/ 1379887 h 1410722"/>
              <a:gd name="connsiteX4" fmla="*/ 1485818 w 2586871"/>
              <a:gd name="connsiteY4" fmla="*/ 1395304 h 1410722"/>
              <a:gd name="connsiteX5" fmla="*/ 2455 w 2586871"/>
              <a:gd name="connsiteY5" fmla="*/ 1410722 h 1410722"/>
              <a:gd name="connsiteX6" fmla="*/ 48333 w 2586871"/>
              <a:gd name="connsiteY6" fmla="*/ 1356760 h 1410722"/>
              <a:gd name="connsiteX7" fmla="*/ 2455 w 2586871"/>
              <a:gd name="connsiteY7" fmla="*/ 1302798 h 1410722"/>
              <a:gd name="connsiteX8" fmla="*/ 25394 w 2586871"/>
              <a:gd name="connsiteY8" fmla="*/ 647545 h 1410722"/>
              <a:gd name="connsiteX9" fmla="*/ 86564 w 2586871"/>
              <a:gd name="connsiteY9" fmla="*/ 38544 h 1410722"/>
              <a:gd name="connsiteX10" fmla="*/ 1592865 w 2586871"/>
              <a:gd name="connsiteY10" fmla="*/ 23127 h 1410722"/>
              <a:gd name="connsiteX11" fmla="*/ 2525702 w 2586871"/>
              <a:gd name="connsiteY11" fmla="*/ 0 h 141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871" h="1410722">
                <a:moveTo>
                  <a:pt x="2525702" y="0"/>
                </a:moveTo>
                <a:cubicBezTo>
                  <a:pt x="2563933" y="138760"/>
                  <a:pt x="2525702" y="285228"/>
                  <a:pt x="2525702" y="431696"/>
                </a:cubicBezTo>
                <a:cubicBezTo>
                  <a:pt x="2518055" y="585874"/>
                  <a:pt x="2548640" y="732342"/>
                  <a:pt x="2563933" y="886519"/>
                </a:cubicBezTo>
                <a:cubicBezTo>
                  <a:pt x="2579225" y="1040697"/>
                  <a:pt x="2579225" y="1202583"/>
                  <a:pt x="2586871" y="1379887"/>
                </a:cubicBezTo>
                <a:cubicBezTo>
                  <a:pt x="2258085" y="1295089"/>
                  <a:pt x="1883421" y="1403013"/>
                  <a:pt x="1485818" y="1395304"/>
                </a:cubicBezTo>
                <a:cubicBezTo>
                  <a:pt x="981169" y="1379887"/>
                  <a:pt x="461227" y="1356760"/>
                  <a:pt x="2455" y="1410722"/>
                </a:cubicBezTo>
                <a:cubicBezTo>
                  <a:pt x="2455" y="1379887"/>
                  <a:pt x="33040" y="1379887"/>
                  <a:pt x="48333" y="1356760"/>
                </a:cubicBezTo>
                <a:cubicBezTo>
                  <a:pt x="48333" y="1325925"/>
                  <a:pt x="-12837" y="1356760"/>
                  <a:pt x="2455" y="1302798"/>
                </a:cubicBezTo>
                <a:cubicBezTo>
                  <a:pt x="10102" y="1079241"/>
                  <a:pt x="25394" y="878811"/>
                  <a:pt x="25394" y="647545"/>
                </a:cubicBezTo>
                <a:cubicBezTo>
                  <a:pt x="25394" y="423988"/>
                  <a:pt x="10102" y="215848"/>
                  <a:pt x="86564" y="38544"/>
                </a:cubicBezTo>
                <a:cubicBezTo>
                  <a:pt x="660029" y="46253"/>
                  <a:pt x="1034693" y="30836"/>
                  <a:pt x="1592865" y="23127"/>
                </a:cubicBezTo>
                <a:cubicBezTo>
                  <a:pt x="1898713" y="15418"/>
                  <a:pt x="2204561" y="7709"/>
                  <a:pt x="2525702" y="0"/>
                </a:cubicBezTo>
                <a:close/>
              </a:path>
            </a:pathLst>
          </a:custGeom>
        </p:spPr>
      </p:pic>
      <p:pic>
        <p:nvPicPr>
          <p:cNvPr id="20" name="图片 19"/>
          <p:cNvPicPr>
            <a:picLocks noChangeAspect="1"/>
          </p:cNvPicPr>
          <p:nvPr/>
        </p:nvPicPr>
        <p:blipFill>
          <a:blip r:embed="rId2" cstate="print"/>
          <a:stretch>
            <a:fillRect/>
          </a:stretch>
        </p:blipFill>
        <p:spPr>
          <a:xfrm>
            <a:off x="3609975" y="1529967"/>
            <a:ext cx="1924050" cy="1327227"/>
          </a:xfrm>
          <a:custGeom>
            <a:avLst/>
            <a:gdLst>
              <a:gd name="connsiteX0" fmla="*/ 2525702 w 2586871"/>
              <a:gd name="connsiteY0" fmla="*/ 0 h 1410722"/>
              <a:gd name="connsiteX1" fmla="*/ 2525702 w 2586871"/>
              <a:gd name="connsiteY1" fmla="*/ 431696 h 1410722"/>
              <a:gd name="connsiteX2" fmla="*/ 2563933 w 2586871"/>
              <a:gd name="connsiteY2" fmla="*/ 886519 h 1410722"/>
              <a:gd name="connsiteX3" fmla="*/ 2586871 w 2586871"/>
              <a:gd name="connsiteY3" fmla="*/ 1379887 h 1410722"/>
              <a:gd name="connsiteX4" fmla="*/ 1485818 w 2586871"/>
              <a:gd name="connsiteY4" fmla="*/ 1395304 h 1410722"/>
              <a:gd name="connsiteX5" fmla="*/ 2455 w 2586871"/>
              <a:gd name="connsiteY5" fmla="*/ 1410722 h 1410722"/>
              <a:gd name="connsiteX6" fmla="*/ 48333 w 2586871"/>
              <a:gd name="connsiteY6" fmla="*/ 1356760 h 1410722"/>
              <a:gd name="connsiteX7" fmla="*/ 2455 w 2586871"/>
              <a:gd name="connsiteY7" fmla="*/ 1302798 h 1410722"/>
              <a:gd name="connsiteX8" fmla="*/ 25394 w 2586871"/>
              <a:gd name="connsiteY8" fmla="*/ 647545 h 1410722"/>
              <a:gd name="connsiteX9" fmla="*/ 86564 w 2586871"/>
              <a:gd name="connsiteY9" fmla="*/ 38544 h 1410722"/>
              <a:gd name="connsiteX10" fmla="*/ 1592865 w 2586871"/>
              <a:gd name="connsiteY10" fmla="*/ 23127 h 1410722"/>
              <a:gd name="connsiteX11" fmla="*/ 2525702 w 2586871"/>
              <a:gd name="connsiteY11" fmla="*/ 0 h 141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871" h="1410722">
                <a:moveTo>
                  <a:pt x="2525702" y="0"/>
                </a:moveTo>
                <a:cubicBezTo>
                  <a:pt x="2563933" y="138760"/>
                  <a:pt x="2525702" y="285228"/>
                  <a:pt x="2525702" y="431696"/>
                </a:cubicBezTo>
                <a:cubicBezTo>
                  <a:pt x="2518055" y="585874"/>
                  <a:pt x="2548640" y="732342"/>
                  <a:pt x="2563933" y="886519"/>
                </a:cubicBezTo>
                <a:cubicBezTo>
                  <a:pt x="2579225" y="1040697"/>
                  <a:pt x="2579225" y="1202583"/>
                  <a:pt x="2586871" y="1379887"/>
                </a:cubicBezTo>
                <a:cubicBezTo>
                  <a:pt x="2258085" y="1295089"/>
                  <a:pt x="1883421" y="1403013"/>
                  <a:pt x="1485818" y="1395304"/>
                </a:cubicBezTo>
                <a:cubicBezTo>
                  <a:pt x="981169" y="1379887"/>
                  <a:pt x="461227" y="1356760"/>
                  <a:pt x="2455" y="1410722"/>
                </a:cubicBezTo>
                <a:cubicBezTo>
                  <a:pt x="2455" y="1379887"/>
                  <a:pt x="33040" y="1379887"/>
                  <a:pt x="48333" y="1356760"/>
                </a:cubicBezTo>
                <a:cubicBezTo>
                  <a:pt x="48333" y="1325925"/>
                  <a:pt x="-12837" y="1356760"/>
                  <a:pt x="2455" y="1302798"/>
                </a:cubicBezTo>
                <a:cubicBezTo>
                  <a:pt x="10102" y="1079241"/>
                  <a:pt x="25394" y="878811"/>
                  <a:pt x="25394" y="647545"/>
                </a:cubicBezTo>
                <a:cubicBezTo>
                  <a:pt x="25394" y="423988"/>
                  <a:pt x="10102" y="215848"/>
                  <a:pt x="86564" y="38544"/>
                </a:cubicBezTo>
                <a:cubicBezTo>
                  <a:pt x="660029" y="46253"/>
                  <a:pt x="1034693" y="30836"/>
                  <a:pt x="1592865" y="23127"/>
                </a:cubicBezTo>
                <a:cubicBezTo>
                  <a:pt x="1898713" y="15418"/>
                  <a:pt x="2204561" y="7709"/>
                  <a:pt x="2525702" y="0"/>
                </a:cubicBezTo>
                <a:close/>
              </a:path>
            </a:pathLst>
          </a:custGeom>
        </p:spPr>
      </p:pic>
      <p:pic>
        <p:nvPicPr>
          <p:cNvPr id="21" name="图片 20"/>
          <p:cNvPicPr>
            <a:picLocks noChangeAspect="1"/>
          </p:cNvPicPr>
          <p:nvPr/>
        </p:nvPicPr>
        <p:blipFill>
          <a:blip r:embed="rId3" cstate="print"/>
          <a:stretch>
            <a:fillRect/>
          </a:stretch>
        </p:blipFill>
        <p:spPr>
          <a:xfrm>
            <a:off x="1180148" y="1540015"/>
            <a:ext cx="1849753" cy="1304681"/>
          </a:xfrm>
          <a:custGeom>
            <a:avLst/>
            <a:gdLst>
              <a:gd name="connsiteX0" fmla="*/ 2525702 w 2586871"/>
              <a:gd name="connsiteY0" fmla="*/ 0 h 1410722"/>
              <a:gd name="connsiteX1" fmla="*/ 2525702 w 2586871"/>
              <a:gd name="connsiteY1" fmla="*/ 431696 h 1410722"/>
              <a:gd name="connsiteX2" fmla="*/ 2563933 w 2586871"/>
              <a:gd name="connsiteY2" fmla="*/ 886519 h 1410722"/>
              <a:gd name="connsiteX3" fmla="*/ 2586871 w 2586871"/>
              <a:gd name="connsiteY3" fmla="*/ 1379887 h 1410722"/>
              <a:gd name="connsiteX4" fmla="*/ 1485818 w 2586871"/>
              <a:gd name="connsiteY4" fmla="*/ 1395304 h 1410722"/>
              <a:gd name="connsiteX5" fmla="*/ 2455 w 2586871"/>
              <a:gd name="connsiteY5" fmla="*/ 1410722 h 1410722"/>
              <a:gd name="connsiteX6" fmla="*/ 48333 w 2586871"/>
              <a:gd name="connsiteY6" fmla="*/ 1356760 h 1410722"/>
              <a:gd name="connsiteX7" fmla="*/ 2455 w 2586871"/>
              <a:gd name="connsiteY7" fmla="*/ 1302798 h 1410722"/>
              <a:gd name="connsiteX8" fmla="*/ 25394 w 2586871"/>
              <a:gd name="connsiteY8" fmla="*/ 647545 h 1410722"/>
              <a:gd name="connsiteX9" fmla="*/ 86564 w 2586871"/>
              <a:gd name="connsiteY9" fmla="*/ 38544 h 1410722"/>
              <a:gd name="connsiteX10" fmla="*/ 1592865 w 2586871"/>
              <a:gd name="connsiteY10" fmla="*/ 23127 h 1410722"/>
              <a:gd name="connsiteX11" fmla="*/ 2525702 w 2586871"/>
              <a:gd name="connsiteY11" fmla="*/ 0 h 141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871" h="1410722">
                <a:moveTo>
                  <a:pt x="2525702" y="0"/>
                </a:moveTo>
                <a:cubicBezTo>
                  <a:pt x="2563933" y="138760"/>
                  <a:pt x="2525702" y="285228"/>
                  <a:pt x="2525702" y="431696"/>
                </a:cubicBezTo>
                <a:cubicBezTo>
                  <a:pt x="2518055" y="585874"/>
                  <a:pt x="2548640" y="732342"/>
                  <a:pt x="2563933" y="886519"/>
                </a:cubicBezTo>
                <a:cubicBezTo>
                  <a:pt x="2579225" y="1040697"/>
                  <a:pt x="2579225" y="1202583"/>
                  <a:pt x="2586871" y="1379887"/>
                </a:cubicBezTo>
                <a:cubicBezTo>
                  <a:pt x="2258085" y="1295089"/>
                  <a:pt x="1883421" y="1403013"/>
                  <a:pt x="1485818" y="1395304"/>
                </a:cubicBezTo>
                <a:cubicBezTo>
                  <a:pt x="981169" y="1379887"/>
                  <a:pt x="461227" y="1356760"/>
                  <a:pt x="2455" y="1410722"/>
                </a:cubicBezTo>
                <a:cubicBezTo>
                  <a:pt x="2455" y="1379887"/>
                  <a:pt x="33040" y="1379887"/>
                  <a:pt x="48333" y="1356760"/>
                </a:cubicBezTo>
                <a:cubicBezTo>
                  <a:pt x="48333" y="1325925"/>
                  <a:pt x="-12837" y="1356760"/>
                  <a:pt x="2455" y="1302798"/>
                </a:cubicBezTo>
                <a:cubicBezTo>
                  <a:pt x="10102" y="1079241"/>
                  <a:pt x="25394" y="878811"/>
                  <a:pt x="25394" y="647545"/>
                </a:cubicBezTo>
                <a:cubicBezTo>
                  <a:pt x="25394" y="423988"/>
                  <a:pt x="10102" y="215848"/>
                  <a:pt x="86564" y="38544"/>
                </a:cubicBezTo>
                <a:cubicBezTo>
                  <a:pt x="660029" y="46253"/>
                  <a:pt x="1034693" y="30836"/>
                  <a:pt x="1592865" y="23127"/>
                </a:cubicBezTo>
                <a:cubicBezTo>
                  <a:pt x="1898713" y="15418"/>
                  <a:pt x="2204561" y="7709"/>
                  <a:pt x="2525702" y="0"/>
                </a:cubicBezTo>
                <a:close/>
              </a:path>
            </a:pathLst>
          </a:custGeom>
        </p:spPr>
      </p:pic>
      <p:sp>
        <p:nvSpPr>
          <p:cNvPr id="22" name="任意多边形 21"/>
          <p:cNvSpPr/>
          <p:nvPr/>
        </p:nvSpPr>
        <p:spPr bwMode="auto">
          <a:xfrm>
            <a:off x="1005463" y="1400175"/>
            <a:ext cx="2185516" cy="1573418"/>
          </a:xfrm>
          <a:custGeom>
            <a:avLst/>
            <a:gdLst>
              <a:gd name="connsiteX0" fmla="*/ 1283421 w 1346183"/>
              <a:gd name="connsiteY0" fmla="*/ 29333 h 751264"/>
              <a:gd name="connsiteX1" fmla="*/ 822588 w 1346183"/>
              <a:gd name="connsiteY1" fmla="*/ 40758 h 751264"/>
              <a:gd name="connsiteX2" fmla="*/ 78456 w 1346183"/>
              <a:gd name="connsiteY2" fmla="*/ 48374 h 751264"/>
              <a:gd name="connsiteX3" fmla="*/ 48238 w 1346183"/>
              <a:gd name="connsiteY3" fmla="*/ 349228 h 751264"/>
              <a:gd name="connsiteX4" fmla="*/ 36906 w 1346183"/>
              <a:gd name="connsiteY4" fmla="*/ 672930 h 751264"/>
              <a:gd name="connsiteX5" fmla="*/ 59570 w 1346183"/>
              <a:gd name="connsiteY5" fmla="*/ 699588 h 751264"/>
              <a:gd name="connsiteX6" fmla="*/ 36906 w 1346183"/>
              <a:gd name="connsiteY6" fmla="*/ 726246 h 751264"/>
              <a:gd name="connsiteX7" fmla="*/ 769705 w 1346183"/>
              <a:gd name="connsiteY7" fmla="*/ 718630 h 751264"/>
              <a:gd name="connsiteX8" fmla="*/ 1313639 w 1346183"/>
              <a:gd name="connsiteY8" fmla="*/ 711013 h 751264"/>
              <a:gd name="connsiteX9" fmla="*/ 1302307 w 1346183"/>
              <a:gd name="connsiteY9" fmla="*/ 467284 h 751264"/>
              <a:gd name="connsiteX10" fmla="*/ 1283421 w 1346183"/>
              <a:gd name="connsiteY10" fmla="*/ 242596 h 751264"/>
              <a:gd name="connsiteX11" fmla="*/ 1283421 w 1346183"/>
              <a:gd name="connsiteY11" fmla="*/ 29333 h 751264"/>
              <a:gd name="connsiteX12" fmla="*/ 1319725 w 1346183"/>
              <a:gd name="connsiteY12" fmla="*/ 1222 h 751264"/>
              <a:gd name="connsiteX13" fmla="*/ 1346183 w 1346183"/>
              <a:gd name="connsiteY13" fmla="*/ 716320 h 751264"/>
              <a:gd name="connsiteX14" fmla="*/ 1251689 w 1346183"/>
              <a:gd name="connsiteY14" fmla="*/ 716320 h 751264"/>
              <a:gd name="connsiteX15" fmla="*/ 1092939 w 1346183"/>
              <a:gd name="connsiteY15" fmla="*/ 716320 h 751264"/>
              <a:gd name="connsiteX16" fmla="*/ 654487 w 1346183"/>
              <a:gd name="connsiteY16" fmla="*/ 739142 h 751264"/>
              <a:gd name="connsiteX17" fmla="*/ 129100 w 1346183"/>
              <a:gd name="connsiteY17" fmla="*/ 739142 h 751264"/>
              <a:gd name="connsiteX18" fmla="*/ 588 w 1346183"/>
              <a:gd name="connsiteY18" fmla="*/ 742946 h 751264"/>
              <a:gd name="connsiteX19" fmla="*/ 27046 w 1346183"/>
              <a:gd name="connsiteY19" fmla="*/ 720123 h 751264"/>
              <a:gd name="connsiteX20" fmla="*/ 23266 w 1346183"/>
              <a:gd name="connsiteY20" fmla="*/ 567975 h 751264"/>
              <a:gd name="connsiteX21" fmla="*/ 34606 w 1346183"/>
              <a:gd name="connsiteY21" fmla="*/ 149566 h 751264"/>
              <a:gd name="connsiteX22" fmla="*/ 45945 w 1346183"/>
              <a:gd name="connsiteY22" fmla="*/ 24044 h 751264"/>
              <a:gd name="connsiteX23" fmla="*/ 325647 w 1346183"/>
              <a:gd name="connsiteY23" fmla="*/ 24044 h 751264"/>
              <a:gd name="connsiteX24" fmla="*/ 1319725 w 1346183"/>
              <a:gd name="connsiteY24" fmla="*/ 1222 h 75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183" h="751264">
                <a:moveTo>
                  <a:pt x="1283421" y="29333"/>
                </a:moveTo>
                <a:cubicBezTo>
                  <a:pt x="1124773" y="33141"/>
                  <a:pt x="973681" y="36950"/>
                  <a:pt x="822588" y="40758"/>
                </a:cubicBezTo>
                <a:cubicBezTo>
                  <a:pt x="546844" y="44566"/>
                  <a:pt x="361755" y="52183"/>
                  <a:pt x="78456" y="48374"/>
                </a:cubicBezTo>
                <a:cubicBezTo>
                  <a:pt x="40683" y="135965"/>
                  <a:pt x="48238" y="238788"/>
                  <a:pt x="48238" y="349228"/>
                </a:cubicBezTo>
                <a:cubicBezTo>
                  <a:pt x="48238" y="463476"/>
                  <a:pt x="40683" y="562491"/>
                  <a:pt x="36906" y="672930"/>
                </a:cubicBezTo>
                <a:cubicBezTo>
                  <a:pt x="29351" y="699588"/>
                  <a:pt x="59570" y="684355"/>
                  <a:pt x="59570" y="699588"/>
                </a:cubicBezTo>
                <a:cubicBezTo>
                  <a:pt x="52015" y="711013"/>
                  <a:pt x="36906" y="711013"/>
                  <a:pt x="36906" y="726246"/>
                </a:cubicBezTo>
                <a:cubicBezTo>
                  <a:pt x="263545" y="699588"/>
                  <a:pt x="520402" y="711013"/>
                  <a:pt x="769705" y="718630"/>
                </a:cubicBezTo>
                <a:cubicBezTo>
                  <a:pt x="966126" y="722438"/>
                  <a:pt x="1151215" y="669122"/>
                  <a:pt x="1313639" y="711013"/>
                </a:cubicBezTo>
                <a:cubicBezTo>
                  <a:pt x="1309862" y="623423"/>
                  <a:pt x="1309862" y="543449"/>
                  <a:pt x="1302307" y="467284"/>
                </a:cubicBezTo>
                <a:cubicBezTo>
                  <a:pt x="1294753" y="391119"/>
                  <a:pt x="1279643" y="318761"/>
                  <a:pt x="1283421" y="242596"/>
                </a:cubicBezTo>
                <a:cubicBezTo>
                  <a:pt x="1283421" y="170239"/>
                  <a:pt x="1302307" y="97882"/>
                  <a:pt x="1283421" y="29333"/>
                </a:cubicBezTo>
                <a:close/>
                <a:moveTo>
                  <a:pt x="1319725" y="1222"/>
                </a:moveTo>
                <a:cubicBezTo>
                  <a:pt x="1293267" y="233248"/>
                  <a:pt x="1331064" y="480489"/>
                  <a:pt x="1346183" y="716320"/>
                </a:cubicBezTo>
                <a:cubicBezTo>
                  <a:pt x="1323505" y="750553"/>
                  <a:pt x="1289487" y="720123"/>
                  <a:pt x="1251689" y="716320"/>
                </a:cubicBezTo>
                <a:cubicBezTo>
                  <a:pt x="1202552" y="712516"/>
                  <a:pt x="1145856" y="712516"/>
                  <a:pt x="1092939" y="716320"/>
                </a:cubicBezTo>
                <a:cubicBezTo>
                  <a:pt x="949308" y="723927"/>
                  <a:pt x="801897" y="746749"/>
                  <a:pt x="654487" y="739142"/>
                </a:cubicBezTo>
                <a:cubicBezTo>
                  <a:pt x="469278" y="727731"/>
                  <a:pt x="302969" y="723927"/>
                  <a:pt x="129100" y="739142"/>
                </a:cubicBezTo>
                <a:cubicBezTo>
                  <a:pt x="83743" y="742946"/>
                  <a:pt x="45945" y="761964"/>
                  <a:pt x="588" y="742946"/>
                </a:cubicBezTo>
                <a:cubicBezTo>
                  <a:pt x="-3192" y="723927"/>
                  <a:pt x="11927" y="720123"/>
                  <a:pt x="27046" y="720123"/>
                </a:cubicBezTo>
                <a:cubicBezTo>
                  <a:pt x="-3192" y="685890"/>
                  <a:pt x="19487" y="621227"/>
                  <a:pt x="23266" y="567975"/>
                </a:cubicBezTo>
                <a:cubicBezTo>
                  <a:pt x="30826" y="427237"/>
                  <a:pt x="19487" y="301715"/>
                  <a:pt x="34606" y="149566"/>
                </a:cubicBezTo>
                <a:cubicBezTo>
                  <a:pt x="38385" y="107726"/>
                  <a:pt x="45945" y="65885"/>
                  <a:pt x="45945" y="24044"/>
                </a:cubicBezTo>
                <a:cubicBezTo>
                  <a:pt x="113981" y="5025"/>
                  <a:pt x="234933" y="24044"/>
                  <a:pt x="325647" y="24044"/>
                </a:cubicBezTo>
                <a:cubicBezTo>
                  <a:pt x="654487" y="24044"/>
                  <a:pt x="1021124" y="-6386"/>
                  <a:pt x="1319725" y="1222"/>
                </a:cubicBezTo>
                <a:close/>
              </a:path>
            </a:pathLst>
          </a:custGeom>
          <a:solidFill>
            <a:schemeClr val="bg1"/>
          </a:solidFill>
          <a:ln>
            <a:noFill/>
          </a:ln>
        </p:spPr>
        <p:txBody>
          <a:bodyPr vert="horz" wrap="square" lIns="68589" tIns="34295" rIns="68589" bIns="34295"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3" name="任意多边形 22"/>
          <p:cNvSpPr/>
          <p:nvPr/>
        </p:nvSpPr>
        <p:spPr bwMode="auto">
          <a:xfrm>
            <a:off x="3480037" y="1400175"/>
            <a:ext cx="2185516" cy="1573418"/>
          </a:xfrm>
          <a:custGeom>
            <a:avLst/>
            <a:gdLst>
              <a:gd name="connsiteX0" fmla="*/ 1283421 w 1346183"/>
              <a:gd name="connsiteY0" fmla="*/ 29333 h 751264"/>
              <a:gd name="connsiteX1" fmla="*/ 822588 w 1346183"/>
              <a:gd name="connsiteY1" fmla="*/ 40758 h 751264"/>
              <a:gd name="connsiteX2" fmla="*/ 78456 w 1346183"/>
              <a:gd name="connsiteY2" fmla="*/ 48374 h 751264"/>
              <a:gd name="connsiteX3" fmla="*/ 48238 w 1346183"/>
              <a:gd name="connsiteY3" fmla="*/ 349228 h 751264"/>
              <a:gd name="connsiteX4" fmla="*/ 36906 w 1346183"/>
              <a:gd name="connsiteY4" fmla="*/ 672930 h 751264"/>
              <a:gd name="connsiteX5" fmla="*/ 59570 w 1346183"/>
              <a:gd name="connsiteY5" fmla="*/ 699588 h 751264"/>
              <a:gd name="connsiteX6" fmla="*/ 36906 w 1346183"/>
              <a:gd name="connsiteY6" fmla="*/ 726246 h 751264"/>
              <a:gd name="connsiteX7" fmla="*/ 769705 w 1346183"/>
              <a:gd name="connsiteY7" fmla="*/ 718630 h 751264"/>
              <a:gd name="connsiteX8" fmla="*/ 1313639 w 1346183"/>
              <a:gd name="connsiteY8" fmla="*/ 711013 h 751264"/>
              <a:gd name="connsiteX9" fmla="*/ 1302307 w 1346183"/>
              <a:gd name="connsiteY9" fmla="*/ 467284 h 751264"/>
              <a:gd name="connsiteX10" fmla="*/ 1283421 w 1346183"/>
              <a:gd name="connsiteY10" fmla="*/ 242596 h 751264"/>
              <a:gd name="connsiteX11" fmla="*/ 1283421 w 1346183"/>
              <a:gd name="connsiteY11" fmla="*/ 29333 h 751264"/>
              <a:gd name="connsiteX12" fmla="*/ 1319725 w 1346183"/>
              <a:gd name="connsiteY12" fmla="*/ 1222 h 751264"/>
              <a:gd name="connsiteX13" fmla="*/ 1346183 w 1346183"/>
              <a:gd name="connsiteY13" fmla="*/ 716320 h 751264"/>
              <a:gd name="connsiteX14" fmla="*/ 1251689 w 1346183"/>
              <a:gd name="connsiteY14" fmla="*/ 716320 h 751264"/>
              <a:gd name="connsiteX15" fmla="*/ 1092939 w 1346183"/>
              <a:gd name="connsiteY15" fmla="*/ 716320 h 751264"/>
              <a:gd name="connsiteX16" fmla="*/ 654487 w 1346183"/>
              <a:gd name="connsiteY16" fmla="*/ 739142 h 751264"/>
              <a:gd name="connsiteX17" fmla="*/ 129100 w 1346183"/>
              <a:gd name="connsiteY17" fmla="*/ 739142 h 751264"/>
              <a:gd name="connsiteX18" fmla="*/ 588 w 1346183"/>
              <a:gd name="connsiteY18" fmla="*/ 742946 h 751264"/>
              <a:gd name="connsiteX19" fmla="*/ 27046 w 1346183"/>
              <a:gd name="connsiteY19" fmla="*/ 720123 h 751264"/>
              <a:gd name="connsiteX20" fmla="*/ 23266 w 1346183"/>
              <a:gd name="connsiteY20" fmla="*/ 567975 h 751264"/>
              <a:gd name="connsiteX21" fmla="*/ 34606 w 1346183"/>
              <a:gd name="connsiteY21" fmla="*/ 149566 h 751264"/>
              <a:gd name="connsiteX22" fmla="*/ 45945 w 1346183"/>
              <a:gd name="connsiteY22" fmla="*/ 24044 h 751264"/>
              <a:gd name="connsiteX23" fmla="*/ 325647 w 1346183"/>
              <a:gd name="connsiteY23" fmla="*/ 24044 h 751264"/>
              <a:gd name="connsiteX24" fmla="*/ 1319725 w 1346183"/>
              <a:gd name="connsiteY24" fmla="*/ 1222 h 75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183" h="751264">
                <a:moveTo>
                  <a:pt x="1283421" y="29333"/>
                </a:moveTo>
                <a:cubicBezTo>
                  <a:pt x="1124773" y="33141"/>
                  <a:pt x="973681" y="36950"/>
                  <a:pt x="822588" y="40758"/>
                </a:cubicBezTo>
                <a:cubicBezTo>
                  <a:pt x="546844" y="44566"/>
                  <a:pt x="361755" y="52183"/>
                  <a:pt x="78456" y="48374"/>
                </a:cubicBezTo>
                <a:cubicBezTo>
                  <a:pt x="40683" y="135965"/>
                  <a:pt x="48238" y="238788"/>
                  <a:pt x="48238" y="349228"/>
                </a:cubicBezTo>
                <a:cubicBezTo>
                  <a:pt x="48238" y="463476"/>
                  <a:pt x="40683" y="562491"/>
                  <a:pt x="36906" y="672930"/>
                </a:cubicBezTo>
                <a:cubicBezTo>
                  <a:pt x="29351" y="699588"/>
                  <a:pt x="59570" y="684355"/>
                  <a:pt x="59570" y="699588"/>
                </a:cubicBezTo>
                <a:cubicBezTo>
                  <a:pt x="52015" y="711013"/>
                  <a:pt x="36906" y="711013"/>
                  <a:pt x="36906" y="726246"/>
                </a:cubicBezTo>
                <a:cubicBezTo>
                  <a:pt x="263545" y="699588"/>
                  <a:pt x="520402" y="711013"/>
                  <a:pt x="769705" y="718630"/>
                </a:cubicBezTo>
                <a:cubicBezTo>
                  <a:pt x="966126" y="722438"/>
                  <a:pt x="1151215" y="669122"/>
                  <a:pt x="1313639" y="711013"/>
                </a:cubicBezTo>
                <a:cubicBezTo>
                  <a:pt x="1309862" y="623423"/>
                  <a:pt x="1309862" y="543449"/>
                  <a:pt x="1302307" y="467284"/>
                </a:cubicBezTo>
                <a:cubicBezTo>
                  <a:pt x="1294753" y="391119"/>
                  <a:pt x="1279643" y="318761"/>
                  <a:pt x="1283421" y="242596"/>
                </a:cubicBezTo>
                <a:cubicBezTo>
                  <a:pt x="1283421" y="170239"/>
                  <a:pt x="1302307" y="97882"/>
                  <a:pt x="1283421" y="29333"/>
                </a:cubicBezTo>
                <a:close/>
                <a:moveTo>
                  <a:pt x="1319725" y="1222"/>
                </a:moveTo>
                <a:cubicBezTo>
                  <a:pt x="1293267" y="233248"/>
                  <a:pt x="1331064" y="480489"/>
                  <a:pt x="1346183" y="716320"/>
                </a:cubicBezTo>
                <a:cubicBezTo>
                  <a:pt x="1323505" y="750553"/>
                  <a:pt x="1289487" y="720123"/>
                  <a:pt x="1251689" y="716320"/>
                </a:cubicBezTo>
                <a:cubicBezTo>
                  <a:pt x="1202552" y="712516"/>
                  <a:pt x="1145856" y="712516"/>
                  <a:pt x="1092939" y="716320"/>
                </a:cubicBezTo>
                <a:cubicBezTo>
                  <a:pt x="949308" y="723927"/>
                  <a:pt x="801897" y="746749"/>
                  <a:pt x="654487" y="739142"/>
                </a:cubicBezTo>
                <a:cubicBezTo>
                  <a:pt x="469278" y="727731"/>
                  <a:pt x="302969" y="723927"/>
                  <a:pt x="129100" y="739142"/>
                </a:cubicBezTo>
                <a:cubicBezTo>
                  <a:pt x="83743" y="742946"/>
                  <a:pt x="45945" y="761964"/>
                  <a:pt x="588" y="742946"/>
                </a:cubicBezTo>
                <a:cubicBezTo>
                  <a:pt x="-3192" y="723927"/>
                  <a:pt x="11927" y="720123"/>
                  <a:pt x="27046" y="720123"/>
                </a:cubicBezTo>
                <a:cubicBezTo>
                  <a:pt x="-3192" y="685890"/>
                  <a:pt x="19487" y="621227"/>
                  <a:pt x="23266" y="567975"/>
                </a:cubicBezTo>
                <a:cubicBezTo>
                  <a:pt x="30826" y="427237"/>
                  <a:pt x="19487" y="301715"/>
                  <a:pt x="34606" y="149566"/>
                </a:cubicBezTo>
                <a:cubicBezTo>
                  <a:pt x="38385" y="107726"/>
                  <a:pt x="45945" y="65885"/>
                  <a:pt x="45945" y="24044"/>
                </a:cubicBezTo>
                <a:cubicBezTo>
                  <a:pt x="113981" y="5025"/>
                  <a:pt x="234933" y="24044"/>
                  <a:pt x="325647" y="24044"/>
                </a:cubicBezTo>
                <a:cubicBezTo>
                  <a:pt x="654487" y="24044"/>
                  <a:pt x="1021124" y="-6386"/>
                  <a:pt x="1319725" y="1222"/>
                </a:cubicBezTo>
                <a:close/>
              </a:path>
            </a:pathLst>
          </a:custGeom>
          <a:solidFill>
            <a:schemeClr val="bg1"/>
          </a:solidFill>
          <a:ln>
            <a:noFill/>
          </a:ln>
        </p:spPr>
        <p:txBody>
          <a:bodyPr vert="horz" wrap="square" lIns="68589" tIns="34295" rIns="68589" bIns="34295"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24" name="任意多边形 23"/>
          <p:cNvSpPr/>
          <p:nvPr/>
        </p:nvSpPr>
        <p:spPr bwMode="auto">
          <a:xfrm>
            <a:off x="5954611" y="1400175"/>
            <a:ext cx="2185516" cy="1573418"/>
          </a:xfrm>
          <a:custGeom>
            <a:avLst/>
            <a:gdLst>
              <a:gd name="connsiteX0" fmla="*/ 1283421 w 1346183"/>
              <a:gd name="connsiteY0" fmla="*/ 29333 h 751264"/>
              <a:gd name="connsiteX1" fmla="*/ 822588 w 1346183"/>
              <a:gd name="connsiteY1" fmla="*/ 40758 h 751264"/>
              <a:gd name="connsiteX2" fmla="*/ 78456 w 1346183"/>
              <a:gd name="connsiteY2" fmla="*/ 48374 h 751264"/>
              <a:gd name="connsiteX3" fmla="*/ 48238 w 1346183"/>
              <a:gd name="connsiteY3" fmla="*/ 349228 h 751264"/>
              <a:gd name="connsiteX4" fmla="*/ 36906 w 1346183"/>
              <a:gd name="connsiteY4" fmla="*/ 672930 h 751264"/>
              <a:gd name="connsiteX5" fmla="*/ 59570 w 1346183"/>
              <a:gd name="connsiteY5" fmla="*/ 699588 h 751264"/>
              <a:gd name="connsiteX6" fmla="*/ 36906 w 1346183"/>
              <a:gd name="connsiteY6" fmla="*/ 726246 h 751264"/>
              <a:gd name="connsiteX7" fmla="*/ 769705 w 1346183"/>
              <a:gd name="connsiteY7" fmla="*/ 718630 h 751264"/>
              <a:gd name="connsiteX8" fmla="*/ 1313639 w 1346183"/>
              <a:gd name="connsiteY8" fmla="*/ 711013 h 751264"/>
              <a:gd name="connsiteX9" fmla="*/ 1302307 w 1346183"/>
              <a:gd name="connsiteY9" fmla="*/ 467284 h 751264"/>
              <a:gd name="connsiteX10" fmla="*/ 1283421 w 1346183"/>
              <a:gd name="connsiteY10" fmla="*/ 242596 h 751264"/>
              <a:gd name="connsiteX11" fmla="*/ 1283421 w 1346183"/>
              <a:gd name="connsiteY11" fmla="*/ 29333 h 751264"/>
              <a:gd name="connsiteX12" fmla="*/ 1319725 w 1346183"/>
              <a:gd name="connsiteY12" fmla="*/ 1222 h 751264"/>
              <a:gd name="connsiteX13" fmla="*/ 1346183 w 1346183"/>
              <a:gd name="connsiteY13" fmla="*/ 716320 h 751264"/>
              <a:gd name="connsiteX14" fmla="*/ 1251689 w 1346183"/>
              <a:gd name="connsiteY14" fmla="*/ 716320 h 751264"/>
              <a:gd name="connsiteX15" fmla="*/ 1092939 w 1346183"/>
              <a:gd name="connsiteY15" fmla="*/ 716320 h 751264"/>
              <a:gd name="connsiteX16" fmla="*/ 654487 w 1346183"/>
              <a:gd name="connsiteY16" fmla="*/ 739142 h 751264"/>
              <a:gd name="connsiteX17" fmla="*/ 129100 w 1346183"/>
              <a:gd name="connsiteY17" fmla="*/ 739142 h 751264"/>
              <a:gd name="connsiteX18" fmla="*/ 588 w 1346183"/>
              <a:gd name="connsiteY18" fmla="*/ 742946 h 751264"/>
              <a:gd name="connsiteX19" fmla="*/ 27046 w 1346183"/>
              <a:gd name="connsiteY19" fmla="*/ 720123 h 751264"/>
              <a:gd name="connsiteX20" fmla="*/ 23266 w 1346183"/>
              <a:gd name="connsiteY20" fmla="*/ 567975 h 751264"/>
              <a:gd name="connsiteX21" fmla="*/ 34606 w 1346183"/>
              <a:gd name="connsiteY21" fmla="*/ 149566 h 751264"/>
              <a:gd name="connsiteX22" fmla="*/ 45945 w 1346183"/>
              <a:gd name="connsiteY22" fmla="*/ 24044 h 751264"/>
              <a:gd name="connsiteX23" fmla="*/ 325647 w 1346183"/>
              <a:gd name="connsiteY23" fmla="*/ 24044 h 751264"/>
              <a:gd name="connsiteX24" fmla="*/ 1319725 w 1346183"/>
              <a:gd name="connsiteY24" fmla="*/ 1222 h 75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183" h="751264">
                <a:moveTo>
                  <a:pt x="1283421" y="29333"/>
                </a:moveTo>
                <a:cubicBezTo>
                  <a:pt x="1124773" y="33141"/>
                  <a:pt x="973681" y="36950"/>
                  <a:pt x="822588" y="40758"/>
                </a:cubicBezTo>
                <a:cubicBezTo>
                  <a:pt x="546844" y="44566"/>
                  <a:pt x="361755" y="52183"/>
                  <a:pt x="78456" y="48374"/>
                </a:cubicBezTo>
                <a:cubicBezTo>
                  <a:pt x="40683" y="135965"/>
                  <a:pt x="48238" y="238788"/>
                  <a:pt x="48238" y="349228"/>
                </a:cubicBezTo>
                <a:cubicBezTo>
                  <a:pt x="48238" y="463476"/>
                  <a:pt x="40683" y="562491"/>
                  <a:pt x="36906" y="672930"/>
                </a:cubicBezTo>
                <a:cubicBezTo>
                  <a:pt x="29351" y="699588"/>
                  <a:pt x="59570" y="684355"/>
                  <a:pt x="59570" y="699588"/>
                </a:cubicBezTo>
                <a:cubicBezTo>
                  <a:pt x="52015" y="711013"/>
                  <a:pt x="36906" y="711013"/>
                  <a:pt x="36906" y="726246"/>
                </a:cubicBezTo>
                <a:cubicBezTo>
                  <a:pt x="263545" y="699588"/>
                  <a:pt x="520402" y="711013"/>
                  <a:pt x="769705" y="718630"/>
                </a:cubicBezTo>
                <a:cubicBezTo>
                  <a:pt x="966126" y="722438"/>
                  <a:pt x="1151215" y="669122"/>
                  <a:pt x="1313639" y="711013"/>
                </a:cubicBezTo>
                <a:cubicBezTo>
                  <a:pt x="1309862" y="623423"/>
                  <a:pt x="1309862" y="543449"/>
                  <a:pt x="1302307" y="467284"/>
                </a:cubicBezTo>
                <a:cubicBezTo>
                  <a:pt x="1294753" y="391119"/>
                  <a:pt x="1279643" y="318761"/>
                  <a:pt x="1283421" y="242596"/>
                </a:cubicBezTo>
                <a:cubicBezTo>
                  <a:pt x="1283421" y="170239"/>
                  <a:pt x="1302307" y="97882"/>
                  <a:pt x="1283421" y="29333"/>
                </a:cubicBezTo>
                <a:close/>
                <a:moveTo>
                  <a:pt x="1319725" y="1222"/>
                </a:moveTo>
                <a:cubicBezTo>
                  <a:pt x="1293267" y="233248"/>
                  <a:pt x="1331064" y="480489"/>
                  <a:pt x="1346183" y="716320"/>
                </a:cubicBezTo>
                <a:cubicBezTo>
                  <a:pt x="1323505" y="750553"/>
                  <a:pt x="1289487" y="720123"/>
                  <a:pt x="1251689" y="716320"/>
                </a:cubicBezTo>
                <a:cubicBezTo>
                  <a:pt x="1202552" y="712516"/>
                  <a:pt x="1145856" y="712516"/>
                  <a:pt x="1092939" y="716320"/>
                </a:cubicBezTo>
                <a:cubicBezTo>
                  <a:pt x="949308" y="723927"/>
                  <a:pt x="801897" y="746749"/>
                  <a:pt x="654487" y="739142"/>
                </a:cubicBezTo>
                <a:cubicBezTo>
                  <a:pt x="469278" y="727731"/>
                  <a:pt x="302969" y="723927"/>
                  <a:pt x="129100" y="739142"/>
                </a:cubicBezTo>
                <a:cubicBezTo>
                  <a:pt x="83743" y="742946"/>
                  <a:pt x="45945" y="761964"/>
                  <a:pt x="588" y="742946"/>
                </a:cubicBezTo>
                <a:cubicBezTo>
                  <a:pt x="-3192" y="723927"/>
                  <a:pt x="11927" y="720123"/>
                  <a:pt x="27046" y="720123"/>
                </a:cubicBezTo>
                <a:cubicBezTo>
                  <a:pt x="-3192" y="685890"/>
                  <a:pt x="19487" y="621227"/>
                  <a:pt x="23266" y="567975"/>
                </a:cubicBezTo>
                <a:cubicBezTo>
                  <a:pt x="30826" y="427237"/>
                  <a:pt x="19487" y="301715"/>
                  <a:pt x="34606" y="149566"/>
                </a:cubicBezTo>
                <a:cubicBezTo>
                  <a:pt x="38385" y="107726"/>
                  <a:pt x="45945" y="65885"/>
                  <a:pt x="45945" y="24044"/>
                </a:cubicBezTo>
                <a:cubicBezTo>
                  <a:pt x="113981" y="5025"/>
                  <a:pt x="234933" y="24044"/>
                  <a:pt x="325647" y="24044"/>
                </a:cubicBezTo>
                <a:cubicBezTo>
                  <a:pt x="654487" y="24044"/>
                  <a:pt x="1021124" y="-6386"/>
                  <a:pt x="1319725" y="1222"/>
                </a:cubicBezTo>
                <a:close/>
              </a:path>
            </a:pathLst>
          </a:custGeom>
          <a:solidFill>
            <a:schemeClr val="bg1"/>
          </a:solidFill>
          <a:ln>
            <a:noFill/>
          </a:ln>
        </p:spPr>
        <p:txBody>
          <a:bodyPr vert="horz" wrap="square" lIns="68589" tIns="34295" rIns="68589" bIns="34295"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方正准圆简体" panose="02010601030101010101" charset="-122"/>
              <a:ea typeface="方正卡通简体" panose="03000509000000000000" charset="-122"/>
              <a:cs typeface="+mn-ea"/>
              <a:sym typeface="方正准圆简体" panose="02010601030101010101" charset="-122"/>
            </a:endParaRPr>
          </a:p>
        </p:txBody>
      </p:sp>
      <p:sp>
        <p:nvSpPr>
          <p:cNvPr id="34" name="Rectangle 47"/>
          <p:cNvSpPr/>
          <p:nvPr/>
        </p:nvSpPr>
        <p:spPr>
          <a:xfrm>
            <a:off x="1587041" y="3101556"/>
            <a:ext cx="1032334" cy="307777"/>
          </a:xfrm>
          <a:prstGeom prst="rect">
            <a:avLst/>
          </a:prstGeom>
        </p:spPr>
        <p:txBody>
          <a:bodyPr wrap="none" lIns="0" tIns="0" rIns="0" bIns="0">
            <a:spAutoFit/>
          </a:bodyPr>
          <a:lstStyle/>
          <a:p>
            <a:pPr algn="r"/>
            <a:r>
              <a:rPr lang="zh-CN" altLang="en-US" sz="2000" b="1"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a:t>
            </a:r>
            <a:endParaRPr lang="en-US" sz="20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5" name="文本框 7"/>
          <p:cNvSpPr txBox="1">
            <a:spLocks noChangeArrowheads="1"/>
          </p:cNvSpPr>
          <p:nvPr/>
        </p:nvSpPr>
        <p:spPr bwMode="auto">
          <a:xfrm>
            <a:off x="956206" y="3456488"/>
            <a:ext cx="2302509"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2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请添加你的文本请添加你的文本请添加你的文本请添加你的文本请添加你的文本请添加你的文本</a:t>
            </a:r>
            <a:endParaRPr lang="zh-CN" altLang="en-US" sz="1200"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6" name="Rectangle 47"/>
          <p:cNvSpPr/>
          <p:nvPr/>
        </p:nvSpPr>
        <p:spPr>
          <a:xfrm>
            <a:off x="4051881" y="3101556"/>
            <a:ext cx="1032334" cy="307777"/>
          </a:xfrm>
          <a:prstGeom prst="rect">
            <a:avLst/>
          </a:prstGeom>
        </p:spPr>
        <p:txBody>
          <a:bodyPr wrap="none" lIns="0" tIns="0" rIns="0" bIns="0">
            <a:spAutoFit/>
          </a:bodyPr>
          <a:lstStyle/>
          <a:p>
            <a:pPr algn="r"/>
            <a:r>
              <a:rPr lang="zh-CN" altLang="en-US" sz="2000" b="1"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a:t>
            </a:r>
            <a:endParaRPr lang="en-US" sz="20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7" name="文本框 7"/>
          <p:cNvSpPr txBox="1">
            <a:spLocks noChangeArrowheads="1"/>
          </p:cNvSpPr>
          <p:nvPr/>
        </p:nvSpPr>
        <p:spPr bwMode="auto">
          <a:xfrm>
            <a:off x="3421046" y="3456488"/>
            <a:ext cx="2302509"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2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请添加你的文本请添加你的文本请添加你的文本请添加你的文本请添加你的文本请添加你的文本</a:t>
            </a:r>
            <a:endParaRPr lang="zh-CN" altLang="en-US" sz="12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8" name="Rectangle 47"/>
          <p:cNvSpPr/>
          <p:nvPr/>
        </p:nvSpPr>
        <p:spPr>
          <a:xfrm>
            <a:off x="6661103" y="3101556"/>
            <a:ext cx="1032334" cy="307777"/>
          </a:xfrm>
          <a:prstGeom prst="rect">
            <a:avLst/>
          </a:prstGeom>
        </p:spPr>
        <p:txBody>
          <a:bodyPr wrap="none" lIns="0" tIns="0" rIns="0" bIns="0">
            <a:spAutoFit/>
          </a:bodyPr>
          <a:lstStyle/>
          <a:p>
            <a:pPr algn="r"/>
            <a:r>
              <a:rPr lang="zh-CN" altLang="en-US" sz="2000" b="1" dirty="0" smtClean="0">
                <a:solidFill>
                  <a:schemeClr val="bg1"/>
                </a:solidFill>
                <a:latin typeface="方正准圆简体" panose="02010601030101010101" charset="-122"/>
                <a:ea typeface="方正卡通简体" panose="03000509000000000000" charset="-122"/>
                <a:cs typeface="+mn-ea"/>
                <a:sym typeface="方正准圆简体" panose="02010601030101010101" charset="-122"/>
              </a:rPr>
              <a:t>文字标题</a:t>
            </a:r>
            <a:endParaRPr lang="en-US" sz="2000" b="1"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39" name="文本框 7"/>
          <p:cNvSpPr txBox="1">
            <a:spLocks noChangeArrowheads="1"/>
          </p:cNvSpPr>
          <p:nvPr/>
        </p:nvSpPr>
        <p:spPr bwMode="auto">
          <a:xfrm>
            <a:off x="6030268" y="3456488"/>
            <a:ext cx="2302509"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200" dirty="0">
                <a:solidFill>
                  <a:schemeClr val="bg1"/>
                </a:solidFill>
                <a:latin typeface="方正准圆简体" panose="02010601030101010101" charset="-122"/>
                <a:ea typeface="方正卡通简体" panose="03000509000000000000" charset="-122"/>
                <a:cs typeface="+mn-ea"/>
                <a:sym typeface="方正准圆简体" panose="02010601030101010101" charset="-122"/>
              </a:rPr>
              <a:t>请添加你的文本请添加你的文本请添加你的文本请添加你的文本请添加你的文本请添加你的文本</a:t>
            </a:r>
            <a:endParaRPr lang="zh-CN" altLang="en-US" sz="1200" dirty="0">
              <a:solidFill>
                <a:schemeClr val="bg1"/>
              </a:solidFill>
              <a:latin typeface="方正准圆简体" panose="02010601030101010101" charset="-122"/>
              <a:ea typeface="方正卡通简体" panose="03000509000000000000" charset="-122"/>
              <a:cs typeface="+mn-ea"/>
              <a:sym typeface="方正准圆简体" panose="02010601030101010101" charset="-122"/>
            </a:endParaRPr>
          </a:p>
        </p:txBody>
      </p:sp>
      <p:sp>
        <p:nvSpPr>
          <p:cNvPr id="14" name="Rectangle 47"/>
          <p:cNvSpPr/>
          <p:nvPr/>
        </p:nvSpPr>
        <p:spPr>
          <a:xfrm>
            <a:off x="1107528" y="531159"/>
            <a:ext cx="2163228" cy="369446"/>
          </a:xfrm>
          <a:prstGeom prst="rect">
            <a:avLst/>
          </a:prstGeom>
        </p:spPr>
        <p:txBody>
          <a:bodyPr wrap="none" lIns="0" tIns="0" rIns="0" bIns="0">
            <a:spAutoFit/>
          </a:bodyPr>
          <a:lstStyle/>
          <a:p>
            <a:r>
              <a:rPr lang="zh-CN" alt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rPr>
              <a:t>添加你的小标题</a:t>
            </a:r>
            <a:endParaRPr lang="en-US" sz="2400" dirty="0">
              <a:solidFill>
                <a:schemeClr val="bg1"/>
              </a:solidFill>
              <a:latin typeface="方正准圆简体" panose="02010601030101010101" charset="-122"/>
              <a:ea typeface="方正卡通简体" panose="03000509000000000000" charset="-122"/>
              <a:cs typeface="Arial" panose="020B0604020202020204" pitchFamily="34" charset="0"/>
              <a:sym typeface="方正准圆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2000"/>
                                        <p:tgtEl>
                                          <p:spTgt spid="21"/>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in)">
                                      <p:cBhvr>
                                        <p:cTn id="14" dur="2000"/>
                                        <p:tgtEl>
                                          <p:spTgt spid="22"/>
                                        </p:tgtEl>
                                      </p:cBhvr>
                                    </p:animEffect>
                                  </p:childTnLst>
                                </p:cTn>
                              </p:par>
                              <p:par>
                                <p:cTn id="15" presetID="6" presetClass="entr" presetSubtype="16" fill="hold" nodeType="withEffect">
                                  <p:stCondLst>
                                    <p:cond delay="80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par>
                                <p:cTn id="18" presetID="6" presetClass="entr" presetSubtype="16" fill="hold" grpId="0" nodeType="withEffect">
                                  <p:stCondLst>
                                    <p:cond delay="80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par>
                                <p:cTn id="21" presetID="6" presetClass="entr" presetSubtype="16" fill="hold" nodeType="withEffect">
                                  <p:stCondLst>
                                    <p:cond delay="150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par>
                                <p:cTn id="24" presetID="6" presetClass="entr" presetSubtype="16" fill="hold" grpId="0" nodeType="withEffect">
                                  <p:stCondLst>
                                    <p:cond delay="1500"/>
                                  </p:stCondLst>
                                  <p:childTnLst>
                                    <p:set>
                                      <p:cBhvr>
                                        <p:cTn id="25" dur="1" fill="hold">
                                          <p:stCondLst>
                                            <p:cond delay="0"/>
                                          </p:stCondLst>
                                        </p:cTn>
                                        <p:tgtEl>
                                          <p:spTgt spid="24"/>
                                        </p:tgtEl>
                                        <p:attrNameLst>
                                          <p:attrName>style.visibility</p:attrName>
                                        </p:attrNameLst>
                                      </p:cBhvr>
                                      <p:to>
                                        <p:strVal val="visible"/>
                                      </p:to>
                                    </p:set>
                                    <p:animEffect transition="in" filter="circle(in)">
                                      <p:cBhvr>
                                        <p:cTn id="26" dur="2000"/>
                                        <p:tgtEl>
                                          <p:spTgt spid="24"/>
                                        </p:tgtEl>
                                      </p:cBhvr>
                                    </p:animEffect>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1000"/>
                                        <p:tgtEl>
                                          <p:spTgt spid="35"/>
                                        </p:tgtEl>
                                      </p:cBhvr>
                                    </p:animEffect>
                                    <p:anim calcmode="lin" valueType="num">
                                      <p:cBhvr>
                                        <p:cTn id="36" dur="1000" fill="hold"/>
                                        <p:tgtEl>
                                          <p:spTgt spid="35"/>
                                        </p:tgtEl>
                                        <p:attrNameLst>
                                          <p:attrName>ppt_x</p:attrName>
                                        </p:attrNameLst>
                                      </p:cBhvr>
                                      <p:tavLst>
                                        <p:tav tm="0">
                                          <p:val>
                                            <p:strVal val="#ppt_x"/>
                                          </p:val>
                                        </p:tav>
                                        <p:tav tm="100000">
                                          <p:val>
                                            <p:strVal val="#ppt_x"/>
                                          </p:val>
                                        </p:tav>
                                      </p:tavLst>
                                    </p:anim>
                                    <p:anim calcmode="lin" valueType="num">
                                      <p:cBhvr>
                                        <p:cTn id="37" dur="1000" fill="hold"/>
                                        <p:tgtEl>
                                          <p:spTgt spid="3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1000"/>
                                        <p:tgtEl>
                                          <p:spTgt spid="37"/>
                                        </p:tgtEl>
                                      </p:cBhvr>
                                    </p:animEffect>
                                    <p:anim calcmode="lin" valueType="num">
                                      <p:cBhvr>
                                        <p:cTn id="46" dur="1000" fill="hold"/>
                                        <p:tgtEl>
                                          <p:spTgt spid="37"/>
                                        </p:tgtEl>
                                        <p:attrNameLst>
                                          <p:attrName>ppt_x</p:attrName>
                                        </p:attrNameLst>
                                      </p:cBhvr>
                                      <p:tavLst>
                                        <p:tav tm="0">
                                          <p:val>
                                            <p:strVal val="#ppt_x"/>
                                          </p:val>
                                        </p:tav>
                                        <p:tav tm="100000">
                                          <p:val>
                                            <p:strVal val="#ppt_x"/>
                                          </p:val>
                                        </p:tav>
                                      </p:tavLst>
                                    </p:anim>
                                    <p:anim calcmode="lin" valueType="num">
                                      <p:cBhvr>
                                        <p:cTn id="47" dur="1000" fill="hold"/>
                                        <p:tgtEl>
                                          <p:spTgt spid="3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1000"/>
                                        <p:tgtEl>
                                          <p:spTgt spid="39"/>
                                        </p:tgtEl>
                                      </p:cBhvr>
                                    </p:animEffect>
                                    <p:anim calcmode="lin" valueType="num">
                                      <p:cBhvr>
                                        <p:cTn id="56" dur="1000" fill="hold"/>
                                        <p:tgtEl>
                                          <p:spTgt spid="39"/>
                                        </p:tgtEl>
                                        <p:attrNameLst>
                                          <p:attrName>ppt_x</p:attrName>
                                        </p:attrNameLst>
                                      </p:cBhvr>
                                      <p:tavLst>
                                        <p:tav tm="0">
                                          <p:val>
                                            <p:strVal val="#ppt_x"/>
                                          </p:val>
                                        </p:tav>
                                        <p:tav tm="100000">
                                          <p:val>
                                            <p:strVal val="#ppt_x"/>
                                          </p:val>
                                        </p:tav>
                                      </p:tavLst>
                                    </p:anim>
                                    <p:anim calcmode="lin" valueType="num">
                                      <p:cBhvr>
                                        <p:cTn id="5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34" grpId="0"/>
      <p:bldP spid="35" grpId="0"/>
      <p:bldP spid="36" grpId="0"/>
      <p:bldP spid="37" grpId="0"/>
      <p:bldP spid="38" grpId="0"/>
      <p:bldP spid="39" grpId="0"/>
      <p:bldP spid="1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方正准圆简体"/>
        <a:ea typeface="方正卡通简体"/>
        <a:cs typeface=""/>
      </a:majorFont>
      <a:minorFont>
        <a:latin typeface="方正准圆简体"/>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1946</Words>
  <Application>WPS 演示</Application>
  <PresentationFormat>自定义</PresentationFormat>
  <Paragraphs>276</Paragraphs>
  <Slides>23</Slides>
  <Notes>23</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23</vt:i4>
      </vt:variant>
    </vt:vector>
  </HeadingPairs>
  <TitlesOfParts>
    <vt:vector size="36" baseType="lpstr">
      <vt:lpstr>Arial</vt:lpstr>
      <vt:lpstr>宋体</vt:lpstr>
      <vt:lpstr>Wingdings</vt:lpstr>
      <vt:lpstr>方正静蕾简体</vt:lpstr>
      <vt:lpstr>方正准圆简体</vt:lpstr>
      <vt:lpstr>方正卡通简体</vt:lpstr>
      <vt:lpstr>微软雅黑</vt:lpstr>
      <vt:lpstr>Calibri</vt:lpstr>
      <vt:lpstr>Arial Unicode MS</vt:lpstr>
      <vt:lpstr>华文细黑</vt:lpstr>
      <vt:lpstr>方正经黑手写简体</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112</cp:revision>
  <dcterms:created xsi:type="dcterms:W3CDTF">2015-12-25T04:35:00Z</dcterms:created>
  <dcterms:modified xsi:type="dcterms:W3CDTF">2017-09-10T13:18:46Z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